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9.xml" ContentType="application/vnd.openxmlformats-officedocument.presentationml.tags+xml"/>
  <Override PartName="/ppt/notesSlides/notesSlide18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9.xml" ContentType="application/vnd.openxmlformats-officedocument.presentationml.notesSlide+xml"/>
  <Override PartName="/ppt/tags/tag12.xml" ContentType="application/vnd.openxmlformats-officedocument.presentationml.tags+xml"/>
  <Override PartName="/ppt/notesSlides/notesSlide20.xml" ContentType="application/vnd.openxmlformats-officedocument.presentationml.notesSlide+xml"/>
  <Override PartName="/ppt/tags/tag13.xml" ContentType="application/vnd.openxmlformats-officedocument.presentationml.tags+xml"/>
  <Override PartName="/ppt/notesSlides/notesSlide21.xml" ContentType="application/vnd.openxmlformats-officedocument.presentationml.notesSlide+xml"/>
  <Override PartName="/ppt/tags/tag14.xml" ContentType="application/vnd.openxmlformats-officedocument.presentationml.tags+xml"/>
  <Override PartName="/ppt/notesSlides/notesSlide22.xml" ContentType="application/vnd.openxmlformats-officedocument.presentationml.notesSlide+xml"/>
  <Override PartName="/ppt/tags/tag15.xml" ContentType="application/vnd.openxmlformats-officedocument.presentationml.tags+xml"/>
  <Override PartName="/ppt/notesSlides/notesSlide23.xml" ContentType="application/vnd.openxmlformats-officedocument.presentationml.notesSlide+xml"/>
  <Override PartName="/ppt/tags/tag16.xml" ContentType="application/vnd.openxmlformats-officedocument.presentationml.tags+xml"/>
  <Override PartName="/ppt/notesSlides/notesSlide24.xml" ContentType="application/vnd.openxmlformats-officedocument.presentationml.notesSlide+xml"/>
  <Override PartName="/ppt/tags/tag17.xml" ContentType="application/vnd.openxmlformats-officedocument.presentationml.tags+xml"/>
  <Override PartName="/ppt/notesSlides/notesSlide25.xml" ContentType="application/vnd.openxmlformats-officedocument.presentationml.notesSlide+xml"/>
  <Override PartName="/ppt/tags/tag18.xml" ContentType="application/vnd.openxmlformats-officedocument.presentationml.tags+xml"/>
  <Override PartName="/ppt/notesSlides/notesSlide26.xml" ContentType="application/vnd.openxmlformats-officedocument.presentationml.notesSlide+xml"/>
  <Override PartName="/ppt/tags/tag19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96" r:id="rId3"/>
  </p:sldMasterIdLst>
  <p:notesMasterIdLst>
    <p:notesMasterId r:id="rId45"/>
  </p:notesMasterIdLst>
  <p:sldIdLst>
    <p:sldId id="348" r:id="rId4"/>
    <p:sldId id="257" r:id="rId5"/>
    <p:sldId id="343" r:id="rId6"/>
    <p:sldId id="352" r:id="rId7"/>
    <p:sldId id="262" r:id="rId8"/>
    <p:sldId id="349" r:id="rId9"/>
    <p:sldId id="372" r:id="rId10"/>
    <p:sldId id="351" r:id="rId11"/>
    <p:sldId id="280" r:id="rId12"/>
    <p:sldId id="359" r:id="rId13"/>
    <p:sldId id="360" r:id="rId14"/>
    <p:sldId id="358" r:id="rId15"/>
    <p:sldId id="356" r:id="rId16"/>
    <p:sldId id="357" r:id="rId17"/>
    <p:sldId id="377" r:id="rId18"/>
    <p:sldId id="266" r:id="rId19"/>
    <p:sldId id="258" r:id="rId20"/>
    <p:sldId id="373" r:id="rId21"/>
    <p:sldId id="367" r:id="rId22"/>
    <p:sldId id="368" r:id="rId23"/>
    <p:sldId id="369" r:id="rId24"/>
    <p:sldId id="370" r:id="rId25"/>
    <p:sldId id="268" r:id="rId26"/>
    <p:sldId id="347" r:id="rId27"/>
    <p:sldId id="284" r:id="rId28"/>
    <p:sldId id="345" r:id="rId29"/>
    <p:sldId id="285" r:id="rId30"/>
    <p:sldId id="361" r:id="rId31"/>
    <p:sldId id="362" r:id="rId32"/>
    <p:sldId id="363" r:id="rId33"/>
    <p:sldId id="286" r:id="rId34"/>
    <p:sldId id="287" r:id="rId35"/>
    <p:sldId id="288" r:id="rId36"/>
    <p:sldId id="374" r:id="rId37"/>
    <p:sldId id="375" r:id="rId38"/>
    <p:sldId id="376" r:id="rId39"/>
    <p:sldId id="291" r:id="rId40"/>
    <p:sldId id="378" r:id="rId41"/>
    <p:sldId id="259" r:id="rId42"/>
    <p:sldId id="371" r:id="rId43"/>
    <p:sldId id="364" r:id="rId44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楷体" panose="020106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楷体" panose="020106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楷体" panose="020106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楷体" panose="020106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楷体" panose="02010609060101010101" pitchFamily="49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楷体" panose="02010609060101010101" pitchFamily="49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楷体" panose="02010609060101010101" pitchFamily="49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楷体" panose="02010609060101010101" pitchFamily="49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楷体" panose="020106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30A0"/>
    <a:srgbClr val="A64D7E"/>
    <a:srgbClr val="E9D1E8"/>
    <a:srgbClr val="FFE3FC"/>
    <a:srgbClr val="5B9BD5"/>
    <a:srgbClr val="CC00CC"/>
    <a:srgbClr val="CC66FF"/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18" autoAdjust="0"/>
    <p:restoredTop sz="94760"/>
  </p:normalViewPr>
  <p:slideViewPr>
    <p:cSldViewPr snapToGrid="0">
      <p:cViewPr varScale="1">
        <p:scale>
          <a:sx n="63" d="100"/>
          <a:sy n="63" d="100"/>
        </p:scale>
        <p:origin x="68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124F8D-7854-44F4-928A-A34E0A9206FE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3D89662-B5FF-4B84-A186-8FD32817497C}">
      <dgm:prSet phldrT="[文本]" custT="1"/>
      <dgm:spPr>
        <a:solidFill>
          <a:srgbClr val="682D89"/>
        </a:solidFill>
      </dgm:spPr>
      <dgm:t>
        <a:bodyPr/>
        <a:lstStyle/>
        <a:p>
          <a:r>
            <a:rPr lang="en-US" altLang="zh-CN" sz="1600" b="1" dirty="0">
              <a:latin typeface="+mn-lt"/>
              <a:ea typeface="+mn-ea"/>
              <a:cs typeface="+mn-ea"/>
              <a:sym typeface="+mn-lt"/>
            </a:rPr>
            <a:t>Risk Identification</a:t>
          </a:r>
          <a:endParaRPr lang="zh-CN" altLang="en-US" sz="1600" b="1" dirty="0">
            <a:latin typeface="+mn-lt"/>
            <a:ea typeface="+mn-ea"/>
            <a:cs typeface="+mn-ea"/>
            <a:sym typeface="+mn-lt"/>
          </a:endParaRPr>
        </a:p>
      </dgm:t>
    </dgm:pt>
    <dgm:pt modelId="{27B166FE-CD5C-4735-B48D-4793F2D1694E}" type="parTrans" cxnId="{B4E71FD6-A99F-4B08-A6F9-0BFAE8023D0A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31AD78-FC91-4182-BC27-7C13FD8B06EF}" type="sibTrans" cxnId="{B4E71FD6-A99F-4B08-A6F9-0BFAE8023D0A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06ECD9B-A417-4C81-90FD-5312C928F408}">
      <dgm:prSet phldrT="[文本]" custT="1"/>
      <dgm:spPr>
        <a:solidFill>
          <a:srgbClr val="6C2D88"/>
        </a:solidFill>
      </dgm:spPr>
      <dgm:t>
        <a:bodyPr/>
        <a:lstStyle/>
        <a:p>
          <a:r>
            <a:rPr lang="en-US" altLang="zh-CN" sz="1600" b="1" dirty="0">
              <a:latin typeface="+mn-lt"/>
              <a:ea typeface="+mn-ea"/>
              <a:cs typeface="+mn-ea"/>
              <a:sym typeface="+mn-lt"/>
            </a:rPr>
            <a:t>Risk Measurement</a:t>
          </a:r>
          <a:endParaRPr lang="zh-CN" altLang="en-US" sz="1600" b="1" dirty="0">
            <a:latin typeface="+mn-lt"/>
            <a:ea typeface="+mn-ea"/>
            <a:cs typeface="+mn-ea"/>
            <a:sym typeface="+mn-lt"/>
          </a:endParaRPr>
        </a:p>
      </dgm:t>
    </dgm:pt>
    <dgm:pt modelId="{53075C4D-A250-491C-AE18-3456ADF9EC2C}" type="parTrans" cxnId="{3446824D-C7E0-4036-9BB5-B828A9A33C6B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3FCEACC-04CA-4E39-8578-40B85483C8F7}" type="sibTrans" cxnId="{3446824D-C7E0-4036-9BB5-B828A9A33C6B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68E4516-94E4-40F0-B3D9-7A56F347D539}">
      <dgm:prSet phldrT="[文本]" custT="1"/>
      <dgm:spPr>
        <a:solidFill>
          <a:srgbClr val="753083"/>
        </a:solidFill>
      </dgm:spPr>
      <dgm:t>
        <a:bodyPr/>
        <a:lstStyle/>
        <a:p>
          <a:r>
            <a:rPr lang="en-US" altLang="zh-CN" sz="1600" b="1" dirty="0">
              <a:latin typeface="+mn-lt"/>
              <a:ea typeface="+mn-ea"/>
              <a:cs typeface="+mn-ea"/>
              <a:sym typeface="+mn-lt"/>
            </a:rPr>
            <a:t>Risk Treatment</a:t>
          </a:r>
          <a:endParaRPr lang="zh-CN" altLang="en-US" sz="1600" b="1" dirty="0">
            <a:latin typeface="+mn-lt"/>
            <a:ea typeface="+mn-ea"/>
            <a:cs typeface="+mn-ea"/>
            <a:sym typeface="+mn-lt"/>
          </a:endParaRPr>
        </a:p>
      </dgm:t>
    </dgm:pt>
    <dgm:pt modelId="{0E90CE9A-D123-442A-BBC6-819303233508}" type="parTrans" cxnId="{F61CCE34-C6A1-4790-A829-59AD5293657D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D36B655-BB8A-481F-9E13-C0C795E8B605}" type="sibTrans" cxnId="{F61CCE34-C6A1-4790-A829-59AD5293657D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F177999-98C0-4AB4-897C-4926DA499456}">
      <dgm:prSet phldrT="[文本]" custT="1"/>
      <dgm:spPr>
        <a:solidFill>
          <a:srgbClr val="87337E"/>
        </a:solidFill>
      </dgm:spPr>
      <dgm:t>
        <a:bodyPr/>
        <a:lstStyle/>
        <a:p>
          <a:r>
            <a:rPr lang="en-US" altLang="zh-CN" sz="1600" b="1" dirty="0">
              <a:latin typeface="+mn-lt"/>
              <a:ea typeface="+mn-ea"/>
              <a:cs typeface="+mn-ea"/>
              <a:sym typeface="+mn-lt"/>
            </a:rPr>
            <a:t>Implementation</a:t>
          </a:r>
          <a:endParaRPr lang="zh-CN" altLang="en-US" sz="1600" b="1" dirty="0">
            <a:latin typeface="+mn-lt"/>
            <a:ea typeface="+mn-ea"/>
            <a:cs typeface="+mn-ea"/>
            <a:sym typeface="+mn-lt"/>
          </a:endParaRPr>
        </a:p>
      </dgm:t>
    </dgm:pt>
    <dgm:pt modelId="{AB7C27D1-0618-43C0-83E1-179FD81D5BBF}" type="parTrans" cxnId="{8733A716-7F13-4E47-A004-331424DB18BF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052C933-78CA-43CC-ADEC-F9C428CC8B22}" type="sibTrans" cxnId="{8733A716-7F13-4E47-A004-331424DB18BF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A09A584-8046-4C4E-96A1-ED14E673EECA}">
      <dgm:prSet phldrT="[文本]" custT="1"/>
      <dgm:spPr>
        <a:solidFill>
          <a:srgbClr val="953776"/>
        </a:solidFill>
      </dgm:spPr>
      <dgm:t>
        <a:bodyPr/>
        <a:lstStyle/>
        <a:p>
          <a:r>
            <a:rPr lang="en-US" altLang="zh-CN" sz="1600" b="1" dirty="0">
              <a:latin typeface="+mn-lt"/>
              <a:ea typeface="+mn-ea"/>
              <a:cs typeface="+mn-ea"/>
              <a:sym typeface="+mn-lt"/>
            </a:rPr>
            <a:t>Follow-up</a:t>
          </a:r>
          <a:endParaRPr lang="zh-CN" altLang="en-US" sz="1600" b="1" dirty="0">
            <a:latin typeface="+mn-lt"/>
            <a:ea typeface="+mn-ea"/>
            <a:cs typeface="+mn-ea"/>
            <a:sym typeface="+mn-lt"/>
          </a:endParaRPr>
        </a:p>
      </dgm:t>
    </dgm:pt>
    <dgm:pt modelId="{6300EDF0-C22E-485C-89F6-BAA042BC840E}" type="parTrans" cxnId="{FC411F7E-C86F-4984-8D69-7F80E0E5BFC5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100817B-68F8-4BEB-BC68-75CFC8E7E62A}" type="sibTrans" cxnId="{FC411F7E-C86F-4984-8D69-7F80E0E5BFC5}">
      <dgm:prSet/>
      <dgm:spPr/>
      <dgm:t>
        <a:bodyPr/>
        <a:lstStyle/>
        <a:p>
          <a:endParaRPr lang="zh-CN" altLang="en-US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E71802F-71EA-478E-B8F3-FCD727FF6C7C}" type="pres">
      <dgm:prSet presAssocID="{FA124F8D-7854-44F4-928A-A34E0A9206FE}" presName="Name0" presStyleCnt="0">
        <dgm:presLayoutVars>
          <dgm:dir/>
          <dgm:animLvl val="lvl"/>
          <dgm:resizeHandles val="exact"/>
        </dgm:presLayoutVars>
      </dgm:prSet>
      <dgm:spPr/>
    </dgm:pt>
    <dgm:pt modelId="{845C0785-67CA-4F15-B53B-6D025E826C62}" type="pres">
      <dgm:prSet presAssocID="{63D89662-B5FF-4B84-A186-8FD32817497C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226DECB9-84D9-4830-A43F-03704D9192C0}" type="pres">
      <dgm:prSet presAssocID="{6731AD78-FC91-4182-BC27-7C13FD8B06EF}" presName="parTxOnlySpace" presStyleCnt="0"/>
      <dgm:spPr/>
    </dgm:pt>
    <dgm:pt modelId="{841D85CD-5C27-48DD-88C6-079CF085478B}" type="pres">
      <dgm:prSet presAssocID="{106ECD9B-A417-4C81-90FD-5312C928F408}" presName="parTxOnly" presStyleLbl="node1" presStyleIdx="1" presStyleCnt="5" custScaleX="102672">
        <dgm:presLayoutVars>
          <dgm:chMax val="0"/>
          <dgm:chPref val="0"/>
          <dgm:bulletEnabled val="1"/>
        </dgm:presLayoutVars>
      </dgm:prSet>
      <dgm:spPr/>
    </dgm:pt>
    <dgm:pt modelId="{040BCD19-85A3-4D21-8196-A1858F6D5FDC}" type="pres">
      <dgm:prSet presAssocID="{F3FCEACC-04CA-4E39-8578-40B85483C8F7}" presName="parTxOnlySpace" presStyleCnt="0"/>
      <dgm:spPr/>
    </dgm:pt>
    <dgm:pt modelId="{5595B1D0-01FF-4746-8271-C64AFB113586}" type="pres">
      <dgm:prSet presAssocID="{D68E4516-94E4-40F0-B3D9-7A56F347D539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F9E6EC26-6DC6-477C-8F50-1F35F65E42AB}" type="pres">
      <dgm:prSet presAssocID="{ED36B655-BB8A-481F-9E13-C0C795E8B605}" presName="parTxOnlySpace" presStyleCnt="0"/>
      <dgm:spPr/>
    </dgm:pt>
    <dgm:pt modelId="{711C859C-B2B0-457A-9E08-E9E49378B092}" type="pres">
      <dgm:prSet presAssocID="{AF177999-98C0-4AB4-897C-4926DA49945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0520E16-3A5B-4BFF-B855-ED9747967977}" type="pres">
      <dgm:prSet presAssocID="{B052C933-78CA-43CC-ADEC-F9C428CC8B22}" presName="parTxOnlySpace" presStyleCnt="0"/>
      <dgm:spPr/>
    </dgm:pt>
    <dgm:pt modelId="{72EBFE2F-D018-488F-9D74-1B2797B9DC1C}" type="pres">
      <dgm:prSet presAssocID="{9A09A584-8046-4C4E-96A1-ED14E673EECA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D4AD0310-1442-482A-89F1-1BE60C6BB756}" type="presOf" srcId="{FA124F8D-7854-44F4-928A-A34E0A9206FE}" destId="{AE71802F-71EA-478E-B8F3-FCD727FF6C7C}" srcOrd="0" destOrd="0" presId="urn:microsoft.com/office/officeart/2005/8/layout/chevron1"/>
    <dgm:cxn modelId="{AB0AB710-C628-4200-8A38-88A5AC7D52C4}" type="presOf" srcId="{63D89662-B5FF-4B84-A186-8FD32817497C}" destId="{845C0785-67CA-4F15-B53B-6D025E826C62}" srcOrd="0" destOrd="0" presId="urn:microsoft.com/office/officeart/2005/8/layout/chevron1"/>
    <dgm:cxn modelId="{8733A716-7F13-4E47-A004-331424DB18BF}" srcId="{FA124F8D-7854-44F4-928A-A34E0A9206FE}" destId="{AF177999-98C0-4AB4-897C-4926DA499456}" srcOrd="3" destOrd="0" parTransId="{AB7C27D1-0618-43C0-83E1-179FD81D5BBF}" sibTransId="{B052C933-78CA-43CC-ADEC-F9C428CC8B22}"/>
    <dgm:cxn modelId="{08EB2032-6B08-4A0D-B077-F12C6B59E577}" type="presOf" srcId="{9A09A584-8046-4C4E-96A1-ED14E673EECA}" destId="{72EBFE2F-D018-488F-9D74-1B2797B9DC1C}" srcOrd="0" destOrd="0" presId="urn:microsoft.com/office/officeart/2005/8/layout/chevron1"/>
    <dgm:cxn modelId="{F61CCE34-C6A1-4790-A829-59AD5293657D}" srcId="{FA124F8D-7854-44F4-928A-A34E0A9206FE}" destId="{D68E4516-94E4-40F0-B3D9-7A56F347D539}" srcOrd="2" destOrd="0" parTransId="{0E90CE9A-D123-442A-BBC6-819303233508}" sibTransId="{ED36B655-BB8A-481F-9E13-C0C795E8B605}"/>
    <dgm:cxn modelId="{3446824D-C7E0-4036-9BB5-B828A9A33C6B}" srcId="{FA124F8D-7854-44F4-928A-A34E0A9206FE}" destId="{106ECD9B-A417-4C81-90FD-5312C928F408}" srcOrd="1" destOrd="0" parTransId="{53075C4D-A250-491C-AE18-3456ADF9EC2C}" sibTransId="{F3FCEACC-04CA-4E39-8578-40B85483C8F7}"/>
    <dgm:cxn modelId="{FC411F7E-C86F-4984-8D69-7F80E0E5BFC5}" srcId="{FA124F8D-7854-44F4-928A-A34E0A9206FE}" destId="{9A09A584-8046-4C4E-96A1-ED14E673EECA}" srcOrd="4" destOrd="0" parTransId="{6300EDF0-C22E-485C-89F6-BAA042BC840E}" sibTransId="{4100817B-68F8-4BEB-BC68-75CFC8E7E62A}"/>
    <dgm:cxn modelId="{669F5090-2BFA-4CBC-BB39-843F673745E9}" type="presOf" srcId="{AF177999-98C0-4AB4-897C-4926DA499456}" destId="{711C859C-B2B0-457A-9E08-E9E49378B092}" srcOrd="0" destOrd="0" presId="urn:microsoft.com/office/officeart/2005/8/layout/chevron1"/>
    <dgm:cxn modelId="{31AAF3C4-AE30-43CF-BBE0-8CFA23C2F352}" type="presOf" srcId="{D68E4516-94E4-40F0-B3D9-7A56F347D539}" destId="{5595B1D0-01FF-4746-8271-C64AFB113586}" srcOrd="0" destOrd="0" presId="urn:microsoft.com/office/officeart/2005/8/layout/chevron1"/>
    <dgm:cxn modelId="{B4E71FD6-A99F-4B08-A6F9-0BFAE8023D0A}" srcId="{FA124F8D-7854-44F4-928A-A34E0A9206FE}" destId="{63D89662-B5FF-4B84-A186-8FD32817497C}" srcOrd="0" destOrd="0" parTransId="{27B166FE-CD5C-4735-B48D-4793F2D1694E}" sibTransId="{6731AD78-FC91-4182-BC27-7C13FD8B06EF}"/>
    <dgm:cxn modelId="{B9B8A1FA-79AE-48C1-A124-33361C475F85}" type="presOf" srcId="{106ECD9B-A417-4C81-90FD-5312C928F408}" destId="{841D85CD-5C27-48DD-88C6-079CF085478B}" srcOrd="0" destOrd="0" presId="urn:microsoft.com/office/officeart/2005/8/layout/chevron1"/>
    <dgm:cxn modelId="{4AE4DBE2-DFC1-4081-9B96-F0667BFC42FF}" type="presParOf" srcId="{AE71802F-71EA-478E-B8F3-FCD727FF6C7C}" destId="{845C0785-67CA-4F15-B53B-6D025E826C62}" srcOrd="0" destOrd="0" presId="urn:microsoft.com/office/officeart/2005/8/layout/chevron1"/>
    <dgm:cxn modelId="{B4DAE938-BD95-4153-956C-03806B437B34}" type="presParOf" srcId="{AE71802F-71EA-478E-B8F3-FCD727FF6C7C}" destId="{226DECB9-84D9-4830-A43F-03704D9192C0}" srcOrd="1" destOrd="0" presId="urn:microsoft.com/office/officeart/2005/8/layout/chevron1"/>
    <dgm:cxn modelId="{F92FA632-9AC1-4907-B880-8C6E29C9476C}" type="presParOf" srcId="{AE71802F-71EA-478E-B8F3-FCD727FF6C7C}" destId="{841D85CD-5C27-48DD-88C6-079CF085478B}" srcOrd="2" destOrd="0" presId="urn:microsoft.com/office/officeart/2005/8/layout/chevron1"/>
    <dgm:cxn modelId="{217355B4-70F4-4D0D-9C95-404EA3FE57E1}" type="presParOf" srcId="{AE71802F-71EA-478E-B8F3-FCD727FF6C7C}" destId="{040BCD19-85A3-4D21-8196-A1858F6D5FDC}" srcOrd="3" destOrd="0" presId="urn:microsoft.com/office/officeart/2005/8/layout/chevron1"/>
    <dgm:cxn modelId="{4781D3ED-4922-4B2B-949E-638BD816A4FC}" type="presParOf" srcId="{AE71802F-71EA-478E-B8F3-FCD727FF6C7C}" destId="{5595B1D0-01FF-4746-8271-C64AFB113586}" srcOrd="4" destOrd="0" presId="urn:microsoft.com/office/officeart/2005/8/layout/chevron1"/>
    <dgm:cxn modelId="{56175798-2FC5-4AFE-81B5-CC175E8C2F40}" type="presParOf" srcId="{AE71802F-71EA-478E-B8F3-FCD727FF6C7C}" destId="{F9E6EC26-6DC6-477C-8F50-1F35F65E42AB}" srcOrd="5" destOrd="0" presId="urn:microsoft.com/office/officeart/2005/8/layout/chevron1"/>
    <dgm:cxn modelId="{B95F3EED-2817-458F-B305-4E12D18F90EA}" type="presParOf" srcId="{AE71802F-71EA-478E-B8F3-FCD727FF6C7C}" destId="{711C859C-B2B0-457A-9E08-E9E49378B092}" srcOrd="6" destOrd="0" presId="urn:microsoft.com/office/officeart/2005/8/layout/chevron1"/>
    <dgm:cxn modelId="{BE2E01F8-AF4F-483E-B5D9-5A836E14E7CD}" type="presParOf" srcId="{AE71802F-71EA-478E-B8F3-FCD727FF6C7C}" destId="{F0520E16-3A5B-4BFF-B855-ED9747967977}" srcOrd="7" destOrd="0" presId="urn:microsoft.com/office/officeart/2005/8/layout/chevron1"/>
    <dgm:cxn modelId="{D433F18B-206B-4254-B922-3970EF641D46}" type="presParOf" srcId="{AE71802F-71EA-478E-B8F3-FCD727FF6C7C}" destId="{72EBFE2F-D018-488F-9D74-1B2797B9DC1C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5C0785-67CA-4F15-B53B-6D025E826C62}">
      <dsp:nvSpPr>
        <dsp:cNvPr id="0" name=""/>
        <dsp:cNvSpPr/>
      </dsp:nvSpPr>
      <dsp:spPr>
        <a:xfrm>
          <a:off x="1858" y="0"/>
          <a:ext cx="2432093" cy="567068"/>
        </a:xfrm>
        <a:prstGeom prst="chevron">
          <a:avLst/>
        </a:prstGeom>
        <a:solidFill>
          <a:srgbClr val="682D8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1" kern="1200" dirty="0">
              <a:latin typeface="+mn-lt"/>
              <a:ea typeface="+mn-ea"/>
              <a:cs typeface="+mn-ea"/>
              <a:sym typeface="+mn-lt"/>
            </a:rPr>
            <a:t>Risk Identification</a:t>
          </a:r>
          <a:endParaRPr lang="zh-CN" altLang="en-US" sz="1600" b="1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85392" y="0"/>
        <a:ext cx="1865025" cy="567068"/>
      </dsp:txXfrm>
    </dsp:sp>
    <dsp:sp modelId="{841D85CD-5C27-48DD-88C6-079CF085478B}">
      <dsp:nvSpPr>
        <dsp:cNvPr id="0" name=""/>
        <dsp:cNvSpPr/>
      </dsp:nvSpPr>
      <dsp:spPr>
        <a:xfrm>
          <a:off x="2190743" y="0"/>
          <a:ext cx="2497079" cy="567068"/>
        </a:xfrm>
        <a:prstGeom prst="chevron">
          <a:avLst/>
        </a:prstGeom>
        <a:solidFill>
          <a:srgbClr val="6C2D8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1" kern="1200" dirty="0">
              <a:latin typeface="+mn-lt"/>
              <a:ea typeface="+mn-ea"/>
              <a:cs typeface="+mn-ea"/>
              <a:sym typeface="+mn-lt"/>
            </a:rPr>
            <a:t>Risk Measurement</a:t>
          </a:r>
          <a:endParaRPr lang="zh-CN" altLang="en-US" sz="1600" b="1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474277" y="0"/>
        <a:ext cx="1930011" cy="567068"/>
      </dsp:txXfrm>
    </dsp:sp>
    <dsp:sp modelId="{5595B1D0-01FF-4746-8271-C64AFB113586}">
      <dsp:nvSpPr>
        <dsp:cNvPr id="0" name=""/>
        <dsp:cNvSpPr/>
      </dsp:nvSpPr>
      <dsp:spPr>
        <a:xfrm>
          <a:off x="4444613" y="0"/>
          <a:ext cx="2432093" cy="567068"/>
        </a:xfrm>
        <a:prstGeom prst="chevron">
          <a:avLst/>
        </a:prstGeom>
        <a:solidFill>
          <a:srgbClr val="7530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1" kern="1200" dirty="0">
              <a:latin typeface="+mn-lt"/>
              <a:ea typeface="+mn-ea"/>
              <a:cs typeface="+mn-ea"/>
              <a:sym typeface="+mn-lt"/>
            </a:rPr>
            <a:t>Risk Treatment</a:t>
          </a:r>
          <a:endParaRPr lang="zh-CN" altLang="en-US" sz="1600" b="1" kern="1200" dirty="0">
            <a:latin typeface="+mn-lt"/>
            <a:ea typeface="+mn-ea"/>
            <a:cs typeface="+mn-ea"/>
            <a:sym typeface="+mn-lt"/>
          </a:endParaRPr>
        </a:p>
      </dsp:txBody>
      <dsp:txXfrm>
        <a:off x="4728147" y="0"/>
        <a:ext cx="1865025" cy="567068"/>
      </dsp:txXfrm>
    </dsp:sp>
    <dsp:sp modelId="{711C859C-B2B0-457A-9E08-E9E49378B092}">
      <dsp:nvSpPr>
        <dsp:cNvPr id="0" name=""/>
        <dsp:cNvSpPr/>
      </dsp:nvSpPr>
      <dsp:spPr>
        <a:xfrm>
          <a:off x="6633497" y="0"/>
          <a:ext cx="2432093" cy="567068"/>
        </a:xfrm>
        <a:prstGeom prst="chevron">
          <a:avLst/>
        </a:prstGeom>
        <a:solidFill>
          <a:srgbClr val="87337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1" kern="1200" dirty="0">
              <a:latin typeface="+mn-lt"/>
              <a:ea typeface="+mn-ea"/>
              <a:cs typeface="+mn-ea"/>
              <a:sym typeface="+mn-lt"/>
            </a:rPr>
            <a:t>Implementation</a:t>
          </a:r>
          <a:endParaRPr lang="zh-CN" altLang="en-US" sz="1600" b="1" kern="1200" dirty="0">
            <a:latin typeface="+mn-lt"/>
            <a:ea typeface="+mn-ea"/>
            <a:cs typeface="+mn-ea"/>
            <a:sym typeface="+mn-lt"/>
          </a:endParaRPr>
        </a:p>
      </dsp:txBody>
      <dsp:txXfrm>
        <a:off x="6917031" y="0"/>
        <a:ext cx="1865025" cy="567068"/>
      </dsp:txXfrm>
    </dsp:sp>
    <dsp:sp modelId="{72EBFE2F-D018-488F-9D74-1B2797B9DC1C}">
      <dsp:nvSpPr>
        <dsp:cNvPr id="0" name=""/>
        <dsp:cNvSpPr/>
      </dsp:nvSpPr>
      <dsp:spPr>
        <a:xfrm>
          <a:off x="8822382" y="0"/>
          <a:ext cx="2432093" cy="567068"/>
        </a:xfrm>
        <a:prstGeom prst="chevron">
          <a:avLst/>
        </a:prstGeom>
        <a:solidFill>
          <a:srgbClr val="95377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1" kern="1200" dirty="0">
              <a:latin typeface="+mn-lt"/>
              <a:ea typeface="+mn-ea"/>
              <a:cs typeface="+mn-ea"/>
              <a:sym typeface="+mn-lt"/>
            </a:rPr>
            <a:t>Follow-up</a:t>
          </a:r>
          <a:endParaRPr lang="zh-CN" altLang="en-US" sz="1600" b="1" kern="1200" dirty="0">
            <a:latin typeface="+mn-lt"/>
            <a:ea typeface="+mn-ea"/>
            <a:cs typeface="+mn-ea"/>
            <a:sym typeface="+mn-lt"/>
          </a:endParaRPr>
        </a:p>
      </dsp:txBody>
      <dsp:txXfrm>
        <a:off x="9105916" y="0"/>
        <a:ext cx="1865025" cy="567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2.png>
</file>

<file path=ppt/media/image13.png>
</file>

<file path=ppt/media/image15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9.png>
</file>

<file path=ppt/media/image3.jpeg>
</file>

<file path=ppt/media/image30.png>
</file>

<file path=ppt/media/image31.png>
</file>

<file path=ppt/media/image32.jpe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9CC661F-0C40-4D95-BD7E-A7CB6B25D7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081197-04FF-40E2-A5E8-142230C52E9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2A1288C4-2B26-45C1-B868-1F0CEAF570F8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2875412A-22A6-486D-9752-6DC2E153A8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ADEEBA1B-D342-4078-910F-E0B1D4085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982474-32E6-4554-A2B3-1F9B5BA7A69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EBA872-DA78-44A2-BEED-1182BE2CD0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F2E722D3-8C43-45CC-9AA7-28B6A53DFD5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>
            <a:extLst>
              <a:ext uri="{FF2B5EF4-FFF2-40B4-BE49-F238E27FC236}">
                <a16:creationId xmlns:a16="http://schemas.microsoft.com/office/drawing/2014/main" id="{C2EB053B-4382-4139-B58E-A8C5D6FD09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备注占位符 2">
            <a:extLst>
              <a:ext uri="{FF2B5EF4-FFF2-40B4-BE49-F238E27FC236}">
                <a16:creationId xmlns:a16="http://schemas.microsoft.com/office/drawing/2014/main" id="{0026D257-821A-4BDD-925A-4EB3C582FA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kumimoji="1" lang="zh-CN" altLang="en-US"/>
          </a:p>
        </p:txBody>
      </p:sp>
      <p:sp>
        <p:nvSpPr>
          <p:cNvPr id="10244" name="灯片编号占位符 3">
            <a:extLst>
              <a:ext uri="{FF2B5EF4-FFF2-40B4-BE49-F238E27FC236}">
                <a16:creationId xmlns:a16="http://schemas.microsoft.com/office/drawing/2014/main" id="{177AC587-4654-4847-95B3-A3E8F8803E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8CFD12C6-06AE-4E0A-9C23-86ED685409C3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3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>
            <a:extLst>
              <a:ext uri="{FF2B5EF4-FFF2-40B4-BE49-F238E27FC236}">
                <a16:creationId xmlns:a16="http://schemas.microsoft.com/office/drawing/2014/main" id="{548148B5-0E9A-423F-8DCB-DB595F9201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备注占位符 2">
            <a:extLst>
              <a:ext uri="{FF2B5EF4-FFF2-40B4-BE49-F238E27FC236}">
                <a16:creationId xmlns:a16="http://schemas.microsoft.com/office/drawing/2014/main" id="{529BA479-F18D-48F0-837D-57CFF2AE1C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0724" name="灯片编号占位符 3">
            <a:extLst>
              <a:ext uri="{FF2B5EF4-FFF2-40B4-BE49-F238E27FC236}">
                <a16:creationId xmlns:a16="http://schemas.microsoft.com/office/drawing/2014/main" id="{1218C06E-4B32-4AD4-B83F-FD2188B2321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1A976FC5-5CC8-41CB-9A22-DD5FFDBB5E77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14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>
            <a:extLst>
              <a:ext uri="{FF2B5EF4-FFF2-40B4-BE49-F238E27FC236}">
                <a16:creationId xmlns:a16="http://schemas.microsoft.com/office/drawing/2014/main" id="{7781A5B6-24D1-4906-B3CE-3130D036342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备注占位符 2">
            <a:extLst>
              <a:ext uri="{FF2B5EF4-FFF2-40B4-BE49-F238E27FC236}">
                <a16:creationId xmlns:a16="http://schemas.microsoft.com/office/drawing/2014/main" id="{C595AD22-D599-45E4-A0D8-4A185FC62C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2772" name="灯片编号占位符 3">
            <a:extLst>
              <a:ext uri="{FF2B5EF4-FFF2-40B4-BE49-F238E27FC236}">
                <a16:creationId xmlns:a16="http://schemas.microsoft.com/office/drawing/2014/main" id="{598093DE-0CB6-4C8F-BC8F-1B2F91296F3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587F1D5A-BCEB-422C-A74C-8C5C39D8E0F0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15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>
            <a:extLst>
              <a:ext uri="{FF2B5EF4-FFF2-40B4-BE49-F238E27FC236}">
                <a16:creationId xmlns:a16="http://schemas.microsoft.com/office/drawing/2014/main" id="{FF246159-B59F-4580-A4BE-C25C6AB5BA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备注占位符 2">
            <a:extLst>
              <a:ext uri="{FF2B5EF4-FFF2-40B4-BE49-F238E27FC236}">
                <a16:creationId xmlns:a16="http://schemas.microsoft.com/office/drawing/2014/main" id="{60DC228E-D3F2-4E14-A883-9452F47B12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5844" name="灯片编号占位符 3">
            <a:extLst>
              <a:ext uri="{FF2B5EF4-FFF2-40B4-BE49-F238E27FC236}">
                <a16:creationId xmlns:a16="http://schemas.microsoft.com/office/drawing/2014/main" id="{6B58AA04-E4BF-4D66-ACE4-4BEE2E166EA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7A585C9F-6652-421D-BBC1-7FAE57827EF1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17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>
            <a:extLst>
              <a:ext uri="{FF2B5EF4-FFF2-40B4-BE49-F238E27FC236}">
                <a16:creationId xmlns:a16="http://schemas.microsoft.com/office/drawing/2014/main" id="{DD514DF6-2572-4944-B4B6-CF1D94F3DC5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>
            <a:extLst>
              <a:ext uri="{FF2B5EF4-FFF2-40B4-BE49-F238E27FC236}">
                <a16:creationId xmlns:a16="http://schemas.microsoft.com/office/drawing/2014/main" id="{4BC023A3-4172-4D84-AD76-495CE28C8A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>
            <a:extLst>
              <a:ext uri="{FF2B5EF4-FFF2-40B4-BE49-F238E27FC236}">
                <a16:creationId xmlns:a16="http://schemas.microsoft.com/office/drawing/2014/main" id="{F4EF3A5D-AAC7-49F9-BB89-AC8E07E4CFA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7B581D29-0E53-4250-9A47-03B8228176F2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18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>
            <a:extLst>
              <a:ext uri="{FF2B5EF4-FFF2-40B4-BE49-F238E27FC236}">
                <a16:creationId xmlns:a16="http://schemas.microsoft.com/office/drawing/2014/main" id="{0B346453-B736-4235-BAF6-9F24E83820E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备注占位符 2">
            <a:extLst>
              <a:ext uri="{FF2B5EF4-FFF2-40B4-BE49-F238E27FC236}">
                <a16:creationId xmlns:a16="http://schemas.microsoft.com/office/drawing/2014/main" id="{6F16B919-9A61-4D80-8E43-BD9D47297E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9940" name="灯片编号占位符 3">
            <a:extLst>
              <a:ext uri="{FF2B5EF4-FFF2-40B4-BE49-F238E27FC236}">
                <a16:creationId xmlns:a16="http://schemas.microsoft.com/office/drawing/2014/main" id="{AE9EFAFF-6E99-4604-BFA9-0C7528CC006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1A2CC21D-5E44-4D68-BF80-023CF548717C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19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>
            <a:extLst>
              <a:ext uri="{FF2B5EF4-FFF2-40B4-BE49-F238E27FC236}">
                <a16:creationId xmlns:a16="http://schemas.microsoft.com/office/drawing/2014/main" id="{2C4A51F9-F5C8-4E52-97E8-27CE3EC905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>
            <a:extLst>
              <a:ext uri="{FF2B5EF4-FFF2-40B4-BE49-F238E27FC236}">
                <a16:creationId xmlns:a16="http://schemas.microsoft.com/office/drawing/2014/main" id="{B75395E0-0B09-4381-AAC1-E7DD3010EF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988" name="灯片编号占位符 3">
            <a:extLst>
              <a:ext uri="{FF2B5EF4-FFF2-40B4-BE49-F238E27FC236}">
                <a16:creationId xmlns:a16="http://schemas.microsoft.com/office/drawing/2014/main" id="{D8807A5C-D4E7-4A84-8F1B-BBE34B711D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4CE914BE-0BA6-4F3F-8BA2-7E53B2AEEE46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20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>
            <a:extLst>
              <a:ext uri="{FF2B5EF4-FFF2-40B4-BE49-F238E27FC236}">
                <a16:creationId xmlns:a16="http://schemas.microsoft.com/office/drawing/2014/main" id="{CB9C792A-B792-4254-A5FB-0386EA364CB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备注占位符 2">
            <a:extLst>
              <a:ext uri="{FF2B5EF4-FFF2-40B4-BE49-F238E27FC236}">
                <a16:creationId xmlns:a16="http://schemas.microsoft.com/office/drawing/2014/main" id="{CC6FE445-8ECC-43C9-A801-F677722D76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4036" name="灯片编号占位符 3">
            <a:extLst>
              <a:ext uri="{FF2B5EF4-FFF2-40B4-BE49-F238E27FC236}">
                <a16:creationId xmlns:a16="http://schemas.microsoft.com/office/drawing/2014/main" id="{7E820839-56EB-4852-8705-3AF793CC89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4293B852-0DE7-4B79-8759-843DC1CEC0A3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21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>
            <a:extLst>
              <a:ext uri="{FF2B5EF4-FFF2-40B4-BE49-F238E27FC236}">
                <a16:creationId xmlns:a16="http://schemas.microsoft.com/office/drawing/2014/main" id="{B425A2C8-B56D-4CF5-A03E-A11633461C7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备注占位符 2">
            <a:extLst>
              <a:ext uri="{FF2B5EF4-FFF2-40B4-BE49-F238E27FC236}">
                <a16:creationId xmlns:a16="http://schemas.microsoft.com/office/drawing/2014/main" id="{4079A661-D515-490B-818E-8E5FA56058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6084" name="灯片编号占位符 3">
            <a:extLst>
              <a:ext uri="{FF2B5EF4-FFF2-40B4-BE49-F238E27FC236}">
                <a16:creationId xmlns:a16="http://schemas.microsoft.com/office/drawing/2014/main" id="{9604B88A-353E-4C35-A174-0DA24A2305E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9EC05E9F-A051-4D66-936C-34065D87B288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22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D69BF127-F60B-4A36-8D61-04C8A948712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备注占位符 2">
            <a:extLst>
              <a:ext uri="{FF2B5EF4-FFF2-40B4-BE49-F238E27FC236}">
                <a16:creationId xmlns:a16="http://schemas.microsoft.com/office/drawing/2014/main" id="{85D02AA5-C3BA-42CD-AE77-1A430050D7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2228" name="灯片编号占位符 3">
            <a:extLst>
              <a:ext uri="{FF2B5EF4-FFF2-40B4-BE49-F238E27FC236}">
                <a16:creationId xmlns:a16="http://schemas.microsoft.com/office/drawing/2014/main" id="{122EE936-5C30-4874-8100-2CE1A66B4B8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94A9FA8A-52FF-4E46-9A12-FFE33EE9F34C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27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幻灯片图像占位符 1">
            <a:extLst>
              <a:ext uri="{FF2B5EF4-FFF2-40B4-BE49-F238E27FC236}">
                <a16:creationId xmlns:a16="http://schemas.microsoft.com/office/drawing/2014/main" id="{9550BF22-7447-4268-934C-B79B6C120A7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备注占位符 2">
            <a:extLst>
              <a:ext uri="{FF2B5EF4-FFF2-40B4-BE49-F238E27FC236}">
                <a16:creationId xmlns:a16="http://schemas.microsoft.com/office/drawing/2014/main" id="{4772645A-0125-4E32-B8C4-4826522F1A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zh-CN"/>
              <a:t>1: transfer out using insurance; 2: treat by adjusting investment strategy</a:t>
            </a:r>
            <a:endParaRPr lang="zh-CN" altLang="en-US"/>
          </a:p>
        </p:txBody>
      </p:sp>
      <p:sp>
        <p:nvSpPr>
          <p:cNvPr id="55300" name="灯片编号占位符 3">
            <a:extLst>
              <a:ext uri="{FF2B5EF4-FFF2-40B4-BE49-F238E27FC236}">
                <a16:creationId xmlns:a16="http://schemas.microsoft.com/office/drawing/2014/main" id="{33E4AD65-8C14-4FD8-A8E8-A0F3D55E572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42E33164-FB6D-48AE-8B6E-B31C7337D660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29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>
            <a:extLst>
              <a:ext uri="{FF2B5EF4-FFF2-40B4-BE49-F238E27FC236}">
                <a16:creationId xmlns:a16="http://schemas.microsoft.com/office/drawing/2014/main" id="{6568E47B-E6EC-4627-9EBA-985086800A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>
            <a:extLst>
              <a:ext uri="{FF2B5EF4-FFF2-40B4-BE49-F238E27FC236}">
                <a16:creationId xmlns:a16="http://schemas.microsoft.com/office/drawing/2014/main" id="{6FEED774-11B4-4DE0-9372-1CE476CE4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kumimoji="1" lang="zh-CN" altLang="en-US"/>
          </a:p>
        </p:txBody>
      </p:sp>
      <p:sp>
        <p:nvSpPr>
          <p:cNvPr id="12292" name="灯片编号占位符 3">
            <a:extLst>
              <a:ext uri="{FF2B5EF4-FFF2-40B4-BE49-F238E27FC236}">
                <a16:creationId xmlns:a16="http://schemas.microsoft.com/office/drawing/2014/main" id="{924762F6-502C-431A-A6BE-2D7704B3578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F94E1032-80A9-448D-B805-0235A76200A2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4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幻灯片图像占位符 1">
            <a:extLst>
              <a:ext uri="{FF2B5EF4-FFF2-40B4-BE49-F238E27FC236}">
                <a16:creationId xmlns:a16="http://schemas.microsoft.com/office/drawing/2014/main" id="{25DCB07E-E4B5-4501-B6A2-695D2EE1C2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备注占位符 2">
            <a:extLst>
              <a:ext uri="{FF2B5EF4-FFF2-40B4-BE49-F238E27FC236}">
                <a16:creationId xmlns:a16="http://schemas.microsoft.com/office/drawing/2014/main" id="{B88CDA90-29B3-48FE-B4B0-521045F37E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zh-CN"/>
              <a:t>Effective risk management is a continuous, ongoing process, not a one-off exercise.</a:t>
            </a:r>
            <a:endParaRPr lang="zh-CN" altLang="en-US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CFE31DE3-E811-41DA-8044-C567ECDE635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4D28487A-0ACA-436F-8AF8-439680E54443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30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幻灯片图像占位符 1">
            <a:extLst>
              <a:ext uri="{FF2B5EF4-FFF2-40B4-BE49-F238E27FC236}">
                <a16:creationId xmlns:a16="http://schemas.microsoft.com/office/drawing/2014/main" id="{BD0F1D60-4DAE-4066-AD22-D56EE675A5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备注占位符 2">
            <a:extLst>
              <a:ext uri="{FF2B5EF4-FFF2-40B4-BE49-F238E27FC236}">
                <a16:creationId xmlns:a16="http://schemas.microsoft.com/office/drawing/2014/main" id="{12590969-55F9-4A00-9E4C-9B2E6DAD21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zh-CN"/>
              <a:t>Previously we have identified the biggest challenge for culture change is the resistance from employees, therefore…</a:t>
            </a:r>
            <a:endParaRPr lang="zh-CN" altLang="en-US"/>
          </a:p>
        </p:txBody>
      </p:sp>
      <p:sp>
        <p:nvSpPr>
          <p:cNvPr id="60420" name="灯片编号占位符 3">
            <a:extLst>
              <a:ext uri="{FF2B5EF4-FFF2-40B4-BE49-F238E27FC236}">
                <a16:creationId xmlns:a16="http://schemas.microsoft.com/office/drawing/2014/main" id="{2A05FAFF-17F6-4103-B2B7-0CB454BC8D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D2979CDE-9BC0-419F-B00F-FEB6B923C466}" type="slidenum">
              <a:rPr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32</a:t>
            </a:fld>
            <a:endParaRPr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幻灯片图像占位符 1">
            <a:extLst>
              <a:ext uri="{FF2B5EF4-FFF2-40B4-BE49-F238E27FC236}">
                <a16:creationId xmlns:a16="http://schemas.microsoft.com/office/drawing/2014/main" id="{8037579C-87DD-401A-BC06-C873BC4C1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7" name="备注占位符 2">
            <a:extLst>
              <a:ext uri="{FF2B5EF4-FFF2-40B4-BE49-F238E27FC236}">
                <a16:creationId xmlns:a16="http://schemas.microsoft.com/office/drawing/2014/main" id="{3AB9D0E6-81BC-4EB4-8472-08C0A3691A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zh-HK" sz="1100">
                <a:solidFill>
                  <a:srgbClr val="00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To deliver a </a:t>
            </a:r>
            <a:r>
              <a:rPr lang="en-US" altLang="zh-HK" b="1">
                <a:solidFill>
                  <a:srgbClr val="7030A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strong and coherent message </a:t>
            </a:r>
            <a:r>
              <a:rPr lang="en-US" altLang="zh-HK" sz="1100">
                <a:solidFill>
                  <a:srgbClr val="00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to staff, ……</a:t>
            </a:r>
            <a:endParaRPr lang="zh-CN" altLang="en-US"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2468" name="灯片编号占位符 3">
            <a:extLst>
              <a:ext uri="{FF2B5EF4-FFF2-40B4-BE49-F238E27FC236}">
                <a16:creationId xmlns:a16="http://schemas.microsoft.com/office/drawing/2014/main" id="{BC9B9FAC-2F0C-4FAA-9A8B-A5AA66E8122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520F40CD-0AFC-465C-9E11-44D2A517F5BE}" type="slidenum">
              <a:rPr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33</a:t>
            </a:fld>
            <a:endParaRPr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幻灯片图像占位符 1">
            <a:extLst>
              <a:ext uri="{FF2B5EF4-FFF2-40B4-BE49-F238E27FC236}">
                <a16:creationId xmlns:a16="http://schemas.microsoft.com/office/drawing/2014/main" id="{7B38FAAC-7411-4649-85D0-3587D61971B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备注占位符 2">
            <a:extLst>
              <a:ext uri="{FF2B5EF4-FFF2-40B4-BE49-F238E27FC236}">
                <a16:creationId xmlns:a16="http://schemas.microsoft.com/office/drawing/2014/main" id="{839EC89C-73F0-46C8-B39D-72C4CB0D15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zh-HK" sz="1100">
                <a:solidFill>
                  <a:srgbClr val="00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To deliver a </a:t>
            </a:r>
            <a:r>
              <a:rPr lang="en-US" altLang="zh-HK" b="1">
                <a:solidFill>
                  <a:srgbClr val="7030A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strong and coherent message </a:t>
            </a:r>
            <a:r>
              <a:rPr lang="en-US" altLang="zh-HK" sz="1100">
                <a:solidFill>
                  <a:srgbClr val="00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to staff, ……</a:t>
            </a:r>
            <a:endParaRPr lang="zh-CN" altLang="en-US"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4516" name="灯片编号占位符 3">
            <a:extLst>
              <a:ext uri="{FF2B5EF4-FFF2-40B4-BE49-F238E27FC236}">
                <a16:creationId xmlns:a16="http://schemas.microsoft.com/office/drawing/2014/main" id="{C295B8C5-8681-499C-9BB6-FAD7D929C40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9E6109E9-19FA-4A27-B9D1-1E1B53F22BA1}" type="slidenum">
              <a:rPr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34</a:t>
            </a:fld>
            <a:endParaRPr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幻灯片图像占位符 1">
            <a:extLst>
              <a:ext uri="{FF2B5EF4-FFF2-40B4-BE49-F238E27FC236}">
                <a16:creationId xmlns:a16="http://schemas.microsoft.com/office/drawing/2014/main" id="{15ADA842-4C83-4810-BBB7-DA91D75319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备注占位符 2">
            <a:extLst>
              <a:ext uri="{FF2B5EF4-FFF2-40B4-BE49-F238E27FC236}">
                <a16:creationId xmlns:a16="http://schemas.microsoft.com/office/drawing/2014/main" id="{5BFF6578-3D75-4665-9290-6469C676C3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zh-HK" sz="1100">
                <a:solidFill>
                  <a:srgbClr val="00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To deliver a </a:t>
            </a:r>
            <a:r>
              <a:rPr lang="en-US" altLang="zh-HK" b="1">
                <a:solidFill>
                  <a:srgbClr val="7030A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strong and coherent message </a:t>
            </a:r>
            <a:r>
              <a:rPr lang="en-US" altLang="zh-HK" sz="1100">
                <a:solidFill>
                  <a:srgbClr val="00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to staff, ……</a:t>
            </a:r>
            <a:endParaRPr lang="zh-CN" altLang="en-US"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6564" name="灯片编号占位符 3">
            <a:extLst>
              <a:ext uri="{FF2B5EF4-FFF2-40B4-BE49-F238E27FC236}">
                <a16:creationId xmlns:a16="http://schemas.microsoft.com/office/drawing/2014/main" id="{6C7BA365-B89C-4361-BB3D-DFCF675D2EE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F11BF5DD-D9DA-4F31-B3D4-E9EC20400C6B}" type="slidenum">
              <a:rPr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35</a:t>
            </a:fld>
            <a:endParaRPr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幻灯片图像占位符 1">
            <a:extLst>
              <a:ext uri="{FF2B5EF4-FFF2-40B4-BE49-F238E27FC236}">
                <a16:creationId xmlns:a16="http://schemas.microsoft.com/office/drawing/2014/main" id="{23306021-265D-4196-B55B-42B4AE1344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备注占位符 2">
            <a:extLst>
              <a:ext uri="{FF2B5EF4-FFF2-40B4-BE49-F238E27FC236}">
                <a16:creationId xmlns:a16="http://schemas.microsoft.com/office/drawing/2014/main" id="{55C4E7D5-2FD0-4421-B5A7-8A3DDD1B8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zh-HK" sz="1100">
                <a:solidFill>
                  <a:srgbClr val="00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To deliver a </a:t>
            </a:r>
            <a:r>
              <a:rPr lang="en-US" altLang="zh-HK" b="1">
                <a:solidFill>
                  <a:srgbClr val="7030A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strong and coherent message </a:t>
            </a:r>
            <a:r>
              <a:rPr lang="en-US" altLang="zh-HK" sz="1100">
                <a:solidFill>
                  <a:srgbClr val="00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to staff, ……</a:t>
            </a:r>
            <a:endParaRPr lang="zh-CN" altLang="en-US"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8612" name="灯片编号占位符 3">
            <a:extLst>
              <a:ext uri="{FF2B5EF4-FFF2-40B4-BE49-F238E27FC236}">
                <a16:creationId xmlns:a16="http://schemas.microsoft.com/office/drawing/2014/main" id="{C94D2163-75B6-47B0-9828-CBA1AB223C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60B18DF0-C72C-4E90-BE8C-F9A40E83298A}" type="slidenum">
              <a:rPr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36</a:t>
            </a:fld>
            <a:endParaRPr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幻灯片图像占位符 1">
            <a:extLst>
              <a:ext uri="{FF2B5EF4-FFF2-40B4-BE49-F238E27FC236}">
                <a16:creationId xmlns:a16="http://schemas.microsoft.com/office/drawing/2014/main" id="{15ADFE10-932D-45B6-91EA-9CC1B4447E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备注占位符 2">
            <a:extLst>
              <a:ext uri="{FF2B5EF4-FFF2-40B4-BE49-F238E27FC236}">
                <a16:creationId xmlns:a16="http://schemas.microsoft.com/office/drawing/2014/main" id="{99111115-3D0D-46E9-8E02-6E40B8B52E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zh-CN"/>
              <a:t>Setting incentives and rewarding employees who is active in putting forward suggestions will stimulate their enthusiasm, making the company culture more dynamic.</a:t>
            </a:r>
            <a:endParaRPr lang="zh-CN" altLang="en-US"/>
          </a:p>
        </p:txBody>
      </p:sp>
      <p:sp>
        <p:nvSpPr>
          <p:cNvPr id="70660" name="灯片编号占位符 3">
            <a:extLst>
              <a:ext uri="{FF2B5EF4-FFF2-40B4-BE49-F238E27FC236}">
                <a16:creationId xmlns:a16="http://schemas.microsoft.com/office/drawing/2014/main" id="{36966D04-EC56-4B24-93C8-47A4742450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F20C8E85-BD6D-4AAB-9AC1-C2419F5BF793}" type="slidenum">
              <a:rPr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37</a:t>
            </a:fld>
            <a:endParaRPr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幻灯片图像占位符 1">
            <a:extLst>
              <a:ext uri="{FF2B5EF4-FFF2-40B4-BE49-F238E27FC236}">
                <a16:creationId xmlns:a16="http://schemas.microsoft.com/office/drawing/2014/main" id="{15ADFE10-932D-45B6-91EA-9CC1B4447E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备注占位符 2">
            <a:extLst>
              <a:ext uri="{FF2B5EF4-FFF2-40B4-BE49-F238E27FC236}">
                <a16:creationId xmlns:a16="http://schemas.microsoft.com/office/drawing/2014/main" id="{99111115-3D0D-46E9-8E02-6E40B8B52E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zh-CN"/>
              <a:t>Setting incentives and rewarding employees who is active in putting forward suggestions will stimulate their enthusiasm, making the company culture more dynamic.</a:t>
            </a:r>
            <a:endParaRPr lang="zh-CN" altLang="en-US"/>
          </a:p>
        </p:txBody>
      </p:sp>
      <p:sp>
        <p:nvSpPr>
          <p:cNvPr id="70660" name="灯片编号占位符 3">
            <a:extLst>
              <a:ext uri="{FF2B5EF4-FFF2-40B4-BE49-F238E27FC236}">
                <a16:creationId xmlns:a16="http://schemas.microsoft.com/office/drawing/2014/main" id="{36966D04-EC56-4B24-93C8-47A4742450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F20C8E85-BD6D-4AAB-9AC1-C2419F5BF793}" type="slidenum">
              <a:rPr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38</a:t>
            </a:fld>
            <a:endParaRPr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83261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幻灯片图像占位符 1">
            <a:extLst>
              <a:ext uri="{FF2B5EF4-FFF2-40B4-BE49-F238E27FC236}">
                <a16:creationId xmlns:a16="http://schemas.microsoft.com/office/drawing/2014/main" id="{53AAC61C-AD3E-4A1C-9B85-FD35A4A4F6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备注占位符 2">
            <a:extLst>
              <a:ext uri="{FF2B5EF4-FFF2-40B4-BE49-F238E27FC236}">
                <a16:creationId xmlns:a16="http://schemas.microsoft.com/office/drawing/2014/main" id="{E2220D79-B6D7-4270-8594-EFEC8EF62F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kumimoji="1" lang="zh-CN" altLang="en-US"/>
          </a:p>
        </p:txBody>
      </p:sp>
      <p:sp>
        <p:nvSpPr>
          <p:cNvPr id="74756" name="灯片编号占位符 3">
            <a:extLst>
              <a:ext uri="{FF2B5EF4-FFF2-40B4-BE49-F238E27FC236}">
                <a16:creationId xmlns:a16="http://schemas.microsoft.com/office/drawing/2014/main" id="{42A9B81C-928D-4179-B7C2-A2ED435F8C2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92D1D2A7-8B34-412B-9F7C-268729D5EF3D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39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幻灯片图像占位符 1">
            <a:extLst>
              <a:ext uri="{FF2B5EF4-FFF2-40B4-BE49-F238E27FC236}">
                <a16:creationId xmlns:a16="http://schemas.microsoft.com/office/drawing/2014/main" id="{61A6DC49-B43D-46C8-A1C2-3BCA20C686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备注占位符 2">
            <a:extLst>
              <a:ext uri="{FF2B5EF4-FFF2-40B4-BE49-F238E27FC236}">
                <a16:creationId xmlns:a16="http://schemas.microsoft.com/office/drawing/2014/main" id="{9A0EDDC2-3B46-4C73-82AC-921565566C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kumimoji="1" lang="zh-CN" altLang="en-US"/>
          </a:p>
        </p:txBody>
      </p:sp>
      <p:sp>
        <p:nvSpPr>
          <p:cNvPr id="76804" name="灯片编号占位符 3">
            <a:extLst>
              <a:ext uri="{FF2B5EF4-FFF2-40B4-BE49-F238E27FC236}">
                <a16:creationId xmlns:a16="http://schemas.microsoft.com/office/drawing/2014/main" id="{CD74AC36-845D-4B9C-8788-0DCD755B5A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DDE0D698-CAD2-4214-883C-222C70E3443B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40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>
            <a:extLst>
              <a:ext uri="{FF2B5EF4-FFF2-40B4-BE49-F238E27FC236}">
                <a16:creationId xmlns:a16="http://schemas.microsoft.com/office/drawing/2014/main" id="{4FC51E15-431C-409D-A01D-A1D6ADE3C7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>
            <a:extLst>
              <a:ext uri="{FF2B5EF4-FFF2-40B4-BE49-F238E27FC236}">
                <a16:creationId xmlns:a16="http://schemas.microsoft.com/office/drawing/2014/main" id="{2A2B72EB-96CB-40E9-A749-8CAA627B55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kumimoji="1" lang="en-US" altLang="zh-CN"/>
              <a:t>AR</a:t>
            </a:r>
            <a:r>
              <a:rPr kumimoji="1" lang="zh-CN" altLang="en-US"/>
              <a:t>技术可以辅助课程进行</a:t>
            </a:r>
          </a:p>
        </p:txBody>
      </p:sp>
      <p:sp>
        <p:nvSpPr>
          <p:cNvPr id="15364" name="灯片编号占位符 3">
            <a:extLst>
              <a:ext uri="{FF2B5EF4-FFF2-40B4-BE49-F238E27FC236}">
                <a16:creationId xmlns:a16="http://schemas.microsoft.com/office/drawing/2014/main" id="{4B0EDE5D-E346-47FD-AA64-6520D2C93FA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B108C505-9616-4CE8-AF26-609EF2302D26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6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>
            <a:extLst>
              <a:ext uri="{FF2B5EF4-FFF2-40B4-BE49-F238E27FC236}">
                <a16:creationId xmlns:a16="http://schemas.microsoft.com/office/drawing/2014/main" id="{51ADCD08-90A8-484E-AD79-50C27A18A23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备注占位符 2">
            <a:extLst>
              <a:ext uri="{FF2B5EF4-FFF2-40B4-BE49-F238E27FC236}">
                <a16:creationId xmlns:a16="http://schemas.microsoft.com/office/drawing/2014/main" id="{6D44DD7D-FE9F-4771-B537-84A3265B96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kumimoji="1" lang="zh-CN" altLang="en-US"/>
          </a:p>
        </p:txBody>
      </p:sp>
      <p:sp>
        <p:nvSpPr>
          <p:cNvPr id="17412" name="灯片编号占位符 3">
            <a:extLst>
              <a:ext uri="{FF2B5EF4-FFF2-40B4-BE49-F238E27FC236}">
                <a16:creationId xmlns:a16="http://schemas.microsoft.com/office/drawing/2014/main" id="{4552023C-838B-411D-AA55-99E669323F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336070E6-45F1-48CE-B6B7-0842E93585E1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7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>
            <a:extLst>
              <a:ext uri="{FF2B5EF4-FFF2-40B4-BE49-F238E27FC236}">
                <a16:creationId xmlns:a16="http://schemas.microsoft.com/office/drawing/2014/main" id="{2D16B348-8526-465C-A210-FB5129FEB5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备注占位符 2">
            <a:extLst>
              <a:ext uri="{FF2B5EF4-FFF2-40B4-BE49-F238E27FC236}">
                <a16:creationId xmlns:a16="http://schemas.microsoft.com/office/drawing/2014/main" id="{0C1921DD-749A-4E19-A0C9-3A4399F1D8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kumimoji="1" lang="zh-CN" altLang="en-US"/>
          </a:p>
        </p:txBody>
      </p:sp>
      <p:sp>
        <p:nvSpPr>
          <p:cNvPr id="19460" name="灯片编号占位符 3">
            <a:extLst>
              <a:ext uri="{FF2B5EF4-FFF2-40B4-BE49-F238E27FC236}">
                <a16:creationId xmlns:a16="http://schemas.microsoft.com/office/drawing/2014/main" id="{115D18AD-2F12-456F-8545-CEEA6244E0D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8A993DBC-E0E6-4DC6-8C43-9A55049A0AA0}" type="slidenum"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pPr/>
              <a:t>8</a:t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>
            <a:extLst>
              <a:ext uri="{FF2B5EF4-FFF2-40B4-BE49-F238E27FC236}">
                <a16:creationId xmlns:a16="http://schemas.microsoft.com/office/drawing/2014/main" id="{8CD9C78C-9DDD-46B6-B280-B6E2EBA3B5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备注占位符 2">
            <a:extLst>
              <a:ext uri="{FF2B5EF4-FFF2-40B4-BE49-F238E27FC236}">
                <a16:creationId xmlns:a16="http://schemas.microsoft.com/office/drawing/2014/main" id="{968ADF97-0C53-43F0-9E74-61ECA75185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2532" name="灯片编号占位符 3">
            <a:extLst>
              <a:ext uri="{FF2B5EF4-FFF2-40B4-BE49-F238E27FC236}">
                <a16:creationId xmlns:a16="http://schemas.microsoft.com/office/drawing/2014/main" id="{DB34BF9D-F59A-4CB0-A7BB-7A7C2369D3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9C85D610-EB12-48F4-AB96-7CF48800AD0F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10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>
            <a:extLst>
              <a:ext uri="{FF2B5EF4-FFF2-40B4-BE49-F238E27FC236}">
                <a16:creationId xmlns:a16="http://schemas.microsoft.com/office/drawing/2014/main" id="{042220C3-20C1-47E8-A4A6-CA9A31D6E9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备注占位符 2">
            <a:extLst>
              <a:ext uri="{FF2B5EF4-FFF2-40B4-BE49-F238E27FC236}">
                <a16:creationId xmlns:a16="http://schemas.microsoft.com/office/drawing/2014/main" id="{F9E9A7F9-F794-46FF-A55D-92D738317F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4580" name="灯片编号占位符 3">
            <a:extLst>
              <a:ext uri="{FF2B5EF4-FFF2-40B4-BE49-F238E27FC236}">
                <a16:creationId xmlns:a16="http://schemas.microsoft.com/office/drawing/2014/main" id="{4FEFFB62-89E4-4C2C-8DF5-69C0914165A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FCE0AC25-7B55-44A5-9A76-F901E76DE6F3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11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>
            <a:extLst>
              <a:ext uri="{FF2B5EF4-FFF2-40B4-BE49-F238E27FC236}">
                <a16:creationId xmlns:a16="http://schemas.microsoft.com/office/drawing/2014/main" id="{3DF72146-6EDF-4238-BCF0-60D154C0B0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备注占位符 2">
            <a:extLst>
              <a:ext uri="{FF2B5EF4-FFF2-40B4-BE49-F238E27FC236}">
                <a16:creationId xmlns:a16="http://schemas.microsoft.com/office/drawing/2014/main" id="{849A4521-6BC5-482F-97EB-78776CF54A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6628" name="灯片编号占位符 3">
            <a:extLst>
              <a:ext uri="{FF2B5EF4-FFF2-40B4-BE49-F238E27FC236}">
                <a16:creationId xmlns:a16="http://schemas.microsoft.com/office/drawing/2014/main" id="{261EC802-EE55-42B5-B2E8-94E294EA9A6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A195BB17-A752-4043-8702-13654A098259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12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>
            <a:extLst>
              <a:ext uri="{FF2B5EF4-FFF2-40B4-BE49-F238E27FC236}">
                <a16:creationId xmlns:a16="http://schemas.microsoft.com/office/drawing/2014/main" id="{A9F7156C-2AAF-4627-8FF8-2F02219B33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备注占位符 2">
            <a:extLst>
              <a:ext uri="{FF2B5EF4-FFF2-40B4-BE49-F238E27FC236}">
                <a16:creationId xmlns:a16="http://schemas.microsoft.com/office/drawing/2014/main" id="{7AF8143D-791E-4591-96A5-B4885CF82A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8676" name="灯片编号占位符 3">
            <a:extLst>
              <a:ext uri="{FF2B5EF4-FFF2-40B4-BE49-F238E27FC236}">
                <a16:creationId xmlns:a16="http://schemas.microsoft.com/office/drawing/2014/main" id="{06043B12-3826-4755-94BC-E3EE8B52B3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fld id="{B1488014-83FA-430D-9F35-7C3F765AC595}" type="slidenum">
              <a:rPr kumimoji="1" lang="zh-CN" altLang="en-US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/>
              <a:t>13</a:t>
            </a:fld>
            <a:endParaRPr kumimoji="1" lang="zh-CN" altLang="en-US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0975A7-8592-42C8-ADB2-214A4DA15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E056B1-4817-4099-89A7-6AAF15B184C9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351DDD-5E33-4DC5-964C-E9B7B925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2180AF-4DBC-4C1D-8FD0-E3BD55670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498441-3946-4CE7-95B9-EB3E8CC8024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581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F89239-C76F-4E7C-BAFD-9FE59530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85F8C0-74C6-4097-B1A8-9BDC1A3EB61D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86452-3D40-4016-A880-11F87C27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10F52E-447B-4C3A-B758-D29E4E20B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C99D0B-ABCE-47D3-B496-6DEFBDA7566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46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2F916F-D132-401A-BBDE-F0B88B482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161312-E06F-4314-BED1-7F28A6F4768C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FF599C-ED27-40BA-AA97-F8E037DA5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2E94B6-FBCE-4C00-BB1D-787A38273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E3A3B1-570B-4045-A7BE-2266B422641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0415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839A80-01A1-4C8E-891C-9EBF70E5F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1B3F6D-510B-49A2-A0A2-892943D875CC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16DC42-43DB-4074-8E33-930A368E4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6A6BAA-A9CB-410E-9E84-0A8247C98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65A5CB-E451-44DF-BDC6-18D73512DA8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37728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E70EDB-E5CE-44BA-8DCF-FBDF8D45C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31AD6F-99B5-4FD4-94E4-2515DAE27B21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5C8F18-8FED-459B-9746-4E0BAE8CC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39D4CA-DA85-4340-BF99-17769C1F1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B5C818-FE41-4548-9020-C9ED9F7D5FB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749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7FA517-E649-4B14-8A45-6685F22D7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46E841-C81A-4A92-9FD1-9EB1869CD227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93DB5C-C4BC-4EC7-8A9E-B3379366F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D91C9E-C16B-4D17-861D-A3E0AD4AF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A7EF0B-93FF-4543-B338-5BFB83B6C07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988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4C1E02E7-A6F0-4E56-AEA5-EB7D29E24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E12717-3F82-403F-BD13-18202A6EBAFE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A3AFBF58-C760-4D39-8C5E-F12FE04F0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4D14CAA5-3495-4297-964A-9B77DBDFA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91A07B-D3FF-47E7-B791-7188B2DDCA0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3687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A3BAE433-82AB-4493-BB4A-A9BA5BC7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EE73F0-424F-4452-B628-3F7214AB3097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D4BA2A9B-81D1-4DD7-B891-11D88EA1F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89177027-1699-4B45-83A1-A651E8AE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573F1F-6F76-47FC-AFA8-C7D35E15891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774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04CC0556-8431-4B44-8F8D-11AFFA555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E1965E-A92C-42CC-8570-9668E74A7C36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4D5BDD40-552E-4286-A06C-05C36F31D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5C80580-BCC2-4C6A-9262-0BB32C55B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904D04-EEF4-4C0A-8B90-E4EEF46E9EE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7053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54E62EC6-15A9-49BB-AF36-15CAE1EE9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859E78-6407-4B77-99EE-580BD469BDC0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F110916A-7ECA-48BC-8912-E651B3AB8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A959FF02-45ED-40CB-8785-9C0F3A07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F19C2E-DA81-4455-9937-EA70C7D85F5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1476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4A568C70-5D7F-4304-B02B-A7A940226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FBF264-C631-440B-97B3-D17DD9FF0B17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3524587E-5680-4FA3-90BC-88072B399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745BACDC-2589-4735-AD92-FF3BC7A65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7CF25F-4E59-42B0-9273-AF6F5E94F7C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080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06848A-1EF7-47D6-9E7D-F2A83F4F6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86F3E-2648-461A-B07E-0D2811D44520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5D25D2-0E5F-4AE4-AB1B-48478FBEC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DB2392-B919-4595-AF46-C83181E68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96F626-D246-497C-9B30-5FCB2F83F53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0478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74C5A42-5B84-4C7F-BA04-9F9E17C5B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85CCC4-C01B-4EA7-91DC-F006851D881E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AFEF9B2B-1D51-459A-A7A8-7EEC13D1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B31C9C08-1847-4142-B553-B324C19A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BD39A-3359-47DC-92BA-1D493A98167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8727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F0158C-A6DC-44AD-85D4-1E1964AFF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2AD6CD-1596-42A2-AE68-8498A83AA4F1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DF3A7B-C13A-4FB4-A512-E433B512E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E58ABA-29D5-40CF-B837-BA8046D5B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D33771-4809-4DF9-AF80-F079CAD42E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47256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50F979-BE66-46D0-844A-44B275461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C34FF0-95C3-44EA-8B37-54134D3E3620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2A5E54-9F25-455E-987F-4F9D2148B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976AA0-EE00-4D3E-A578-06B67192A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A78183-619E-4236-A084-4ACFA6A7389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71133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1CACB1-FDC1-483D-9FF4-A890DED03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2A4A61-9BC5-4072-9044-5179E4DD5DE0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77013E-6FD5-455D-9C15-F4BA3E3D6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C534BD-3573-4383-9E98-411191C35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C36CE3-A241-4649-A8B8-07FD8CCB93D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0392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>
            <a:extLst>
              <a:ext uri="{FF2B5EF4-FFF2-40B4-BE49-F238E27FC236}">
                <a16:creationId xmlns:a16="http://schemas.microsoft.com/office/drawing/2014/main" id="{4A60EC9F-3D46-47C4-A5D0-DD4163B76A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6A83125F-6262-4A26-8BF8-A88D46919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5F80A7A-DBDF-4825-B427-963406E44999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A9286E44-CED9-4A8D-8D16-E75C6FE35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5558A23C-66BC-419C-B549-751B1BA37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1A2FABC-035E-4F7D-9E01-3B2A3885E87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6198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14E667-23C6-494A-A1D9-72F13BF65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6C1CBF-BBF8-4846-8A51-118F985D683C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20A9D5-3CE5-4E14-8FF4-731FAFC57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8D5239-5976-421E-B516-334C92C86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6915D9-0E45-4D28-B944-14B72B85CB9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46035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6B76CCDA-775B-4F6B-B9BA-211213213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838809-2A10-49BC-ADCF-9C7333461A01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0AED7F95-A235-4BB4-A3F2-CE9877FD1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901C7854-9FB6-4189-8931-17698BA43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F841C0-9939-47AF-855F-1D9A2784380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80741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63B6F942-F571-49FD-BED3-9204AA7E7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90C40A-3792-4651-BEAF-412074982FD7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B876236C-8160-46C9-BA6D-722CD9D88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31E3EE1B-96D9-46A3-84EB-18A80DBC4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8A87BB-AF53-4ED9-B5DD-D69EC6E1929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8783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>
            <a:extLst>
              <a:ext uri="{FF2B5EF4-FFF2-40B4-BE49-F238E27FC236}">
                <a16:creationId xmlns:a16="http://schemas.microsoft.com/office/drawing/2014/main" id="{B72119BC-4F03-4E92-B80C-79A44C34D1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F3C6420C-CE27-4813-AEEF-05EC6CD0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5B882E5-76B4-46BE-8839-526E7EC338BF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1FA19A3A-53E5-4DA5-AABD-5DB98303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08C961E3-C753-4430-9F61-704C8EE97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88724E1-3D46-4149-A04D-1953EBD4D39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494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79E7B918-3E53-4B2A-AEFB-A7DD6CB73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AB8406-0F0B-47FF-8703-877051EC402D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9C15858B-44E6-4144-A013-9C90E57ED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CAF6D2A3-0B3F-4274-93A1-F3AA90E1B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519A0E-60A5-4933-9572-52F3179E15F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851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F6BA19-8FD0-43DF-8E9A-B6555AE58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16FDD7-9817-449A-80BA-3B954492797A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F6C347-E10A-4558-8F74-0C82B6724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FFA949-464A-48C2-8834-120098730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0ABA2D-53D5-48BA-B8B1-35C76DA014A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4975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4194DD23-5B75-4DE4-B768-78C118AD0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BDDD6B-74F2-4582-8A98-4E68800EDAB9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A872F2EE-E70F-42A3-94C3-DD2DCDE68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909E208C-5174-47BC-A6BD-528C8746F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4BAED-7A45-453A-B6F2-6DAEBA33241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76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5EBAE8B-D0C7-48AE-B9EA-0F65F01AB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EF4536-4337-4017-B108-7D8E430A0F06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D1016629-5984-4BDF-801F-B7EC9F2A6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5E2D40F7-E21B-47D3-BC55-B8FB72D64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8238C2-2EDE-4590-90C9-35510E76DAD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6682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369349-ECC4-425F-B9FC-2E6E933F2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39F595-485A-4D03-9E67-2FAD018ED83F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E24989-EDE1-41EC-BC84-4B6DD8588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930EE4-6B49-4E96-8238-2BB8913DE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D5AC9A-0F8B-4427-B6C1-9C08199DEA9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13251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18D04C-6261-46DE-A78F-B2E5C34BB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976FB6-488E-4189-82F3-79F31D4FAB04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D5402D-B82D-4C5D-9C07-1CBCED94A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C05431-6E8C-4F83-9C5E-709511ED0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06841-72C8-4B6F-97B1-F904F4C3F9B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132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DDB24F38-CEF2-410F-891F-36875C616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91AD05-E96D-4AFF-95DB-AC85424169BC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C673E753-96A9-407F-B30E-3D70F1EDF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C20A693-9591-4F6D-9095-AB64B0985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4A6058-6CFC-4A02-B5A7-9F3F0B5B732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0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0D49A4CB-7B2E-42EE-B4C8-C9C55372E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7FEED4-B136-49A9-828B-14FC49C59867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1588CC78-163C-4409-B5E1-7AD023E7C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AE05B13A-F2B3-40FE-BFA6-660F3B4D8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D28866-233C-4CAA-AB35-B73ED358B7B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402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7F07DB15-696A-4A72-A705-5551077E6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C82711-AC2F-4628-8CC1-DB8DCAF17502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FE6FD69-A343-4473-8ED8-0D589B58F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4479B5C7-D9EB-4393-B23D-A65A1EDA9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5E6CF8-BBB9-41C7-AFCB-18D89210DCA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016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BDECD474-76BD-49FC-90C3-D6CB09D26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253297-1CC1-4559-8B83-D041A7E10AEA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15D7C903-F377-4124-B9D8-DA9EBC256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D3B6B166-078A-48EF-A333-4C84EC80A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6F1D1D-A958-4CB2-BC03-BFA960F82B7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75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2354907-13C3-4680-A946-87765B437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1DB77E-E9D1-4E5F-B063-264C8FD5ADAC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59836528-3A4C-4DE1-A9FE-A05BD1C14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F47CC580-1AE2-4B8E-B427-6AEEB5E50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68271E-BD55-47E2-80A9-48359E7667D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466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EBF4026A-2880-4F6D-A180-0DFDC069F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1156AD-2591-4F54-8638-6BF7D94A23D2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0BAF52DC-77CC-4C07-BBB6-199D6F729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4BAA06E1-64E9-4F6E-8659-BC48CF078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E880ED-BB4A-4C1C-A3A4-92F15D05009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580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895BB005-4840-401E-8747-12180E3B77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B5D70755-002D-43AD-A000-13DC1F055C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BA14BE-B20F-41FC-AB0F-11BAC2A15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4907777-BDE8-4E9B-9E6C-FF91428B97BA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D429D1-0A75-4395-9424-BD101BF6E8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D23EB7-69FC-48A9-AA44-F307A81218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928A49C-E119-4B90-B204-121BAAD1076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楷体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楷体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楷体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楷体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楷体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楷体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65E8CB42-9402-471B-AD86-CC689CC9AC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3839C21B-3F30-4C05-A593-E225C527DC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3A447E-51A9-4276-8404-20B05EEC23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19EAECF-B98B-4282-B573-0F4143832B11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C06632-8903-4712-BC9B-EA7C773C9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093DCF-E3D8-48F5-BE89-78034A54B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82DB4F4-8ACE-47D1-A592-F11C6E5F7B3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楷体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楷体"/>
          <a:cs typeface="楷体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楷体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楷体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楷体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楷体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楷体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3A54B52A-DA32-427B-82EA-B0FB8967C1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标题占位符 1">
            <a:extLst>
              <a:ext uri="{FF2B5EF4-FFF2-40B4-BE49-F238E27FC236}">
                <a16:creationId xmlns:a16="http://schemas.microsoft.com/office/drawing/2014/main" id="{784B8C1A-E740-400E-BF7F-CF610B6205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6" name="文本占位符 2">
            <a:extLst>
              <a:ext uri="{FF2B5EF4-FFF2-40B4-BE49-F238E27FC236}">
                <a16:creationId xmlns:a16="http://schemas.microsoft.com/office/drawing/2014/main" id="{A8D26C7B-3140-46C7-98F7-B10CF22F84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D22C9E-B74C-420E-96C7-D640DFABA4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1D8529CA-62D3-4007-AB4C-99EE67CC958E}" type="datetimeFigureOut">
              <a:rPr lang="zh-CN" altLang="en-US"/>
              <a:pPr>
                <a:defRPr/>
              </a:pPr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8EC394-9600-4ABA-A32B-B25B07CED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CC8DF6-1B3E-4488-BB25-678B939F5D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88D47C6B-E865-4CA7-BF26-6011C793D82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46" r:id="rId2"/>
    <p:sldLayoutId id="2147483838" r:id="rId3"/>
    <p:sldLayoutId id="2147483839" r:id="rId4"/>
    <p:sldLayoutId id="2147483840" r:id="rId5"/>
    <p:sldLayoutId id="2147483847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panose="02010600030101010101" pitchFamily="2" charset="-122"/>
          <a:ea typeface="DengXian Light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panose="02010600030101010101" pitchFamily="2" charset="-122"/>
          <a:ea typeface="DengXian Light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panose="02010600030101010101" pitchFamily="2" charset="-122"/>
          <a:ea typeface="DengXian Light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engXian Light" panose="02010600030101010101" pitchFamily="2" charset="-122"/>
          <a:ea typeface="DengXian Light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等线" panose="02010600030101010101" pitchFamily="2" charset="-122"/>
          <a:ea typeface="等线" panose="02010600030101010101" pitchFamily="2" charset="-122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等线" panose="02010600030101010101" pitchFamily="2" charset="-122"/>
          <a:ea typeface="等线" panose="02010600030101010101" pitchFamily="2" charset="-122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等线" panose="02010600030101010101" pitchFamily="2" charset="-122"/>
          <a:ea typeface="等线" panose="02010600030101010101" pitchFamily="2" charset="-122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等线" panose="02010600030101010101" pitchFamily="2" charset="-122"/>
          <a:ea typeface="等线" panose="02010600030101010101" pitchFamily="2" charset="-122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等线" panose="02010600030101010101" pitchFamily="2" charset="-122"/>
          <a:ea typeface="等线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emf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5.png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5.png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5.png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5.png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ags" Target="../tags/tag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.xml"/><Relationship Id="rId7" Type="http://schemas.openxmlformats.org/officeDocument/2006/relationships/notesSlide" Target="../notesSlides/notesSlide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ccw.com/staticfiles/PCCWCorpsite/About%20PCCW/Investor%20Relations/Announcements%20&amp;%20Notices/2021/Mar/e01_Annual%20Report.pdf" TargetMode="External"/><Relationship Id="rId3" Type="http://schemas.openxmlformats.org/officeDocument/2006/relationships/hyperlink" Target="https://csimarket.com/Industry/industry_Profitability_Ratios.php?ind=903" TargetMode="External"/><Relationship Id="rId7" Type="http://schemas.openxmlformats.org/officeDocument/2006/relationships/hyperlink" Target="https://www.ipa.ie/_fileUpload/Documents/CPMR_DP_40_Understanding_Managing_Org_Culture.pdf" TargetMode="External"/><Relationship Id="rId2" Type="http://schemas.openxmlformats.org/officeDocument/2006/relationships/hyperlink" Target="https://www.cimaglobal.com/Members/Insights/2020-CIMA-Insights/Diversity-and-inclusion-is-imperative-now-and-always/" TargetMode="Externa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theirm.org/news/irm-risk-predictions-2020/" TargetMode="External"/><Relationship Id="rId5" Type="http://schemas.openxmlformats.org/officeDocument/2006/relationships/hyperlink" Target="https://www.ifrs.org/issued-standards/list-of-standards/ias-33-earnings-per-share/" TargetMode="External"/><Relationship Id="rId4" Type="http://schemas.openxmlformats.org/officeDocument/2006/relationships/hyperlink" Target="https://www.iasplus.com/en/standards/ias/ias33" TargetMode="External"/><Relationship Id="rId9" Type="http://schemas.openxmlformats.org/officeDocument/2006/relationships/hyperlink" Target="https://journals.sagepub.com/doi/10.1177/1356766706062154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11.emf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图片 4">
            <a:extLst>
              <a:ext uri="{FF2B5EF4-FFF2-40B4-BE49-F238E27FC236}">
                <a16:creationId xmlns:a16="http://schemas.microsoft.com/office/drawing/2014/main" id="{C9997073-E5E8-469B-ABD9-E2EC692AE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object 2">
            <a:extLst>
              <a:ext uri="{FF2B5EF4-FFF2-40B4-BE49-F238E27FC236}">
                <a16:creationId xmlns:a16="http://schemas.microsoft.com/office/drawing/2014/main" id="{F0CC3AB9-B7E7-443D-9AC9-ADC833DAC3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913" y="1960563"/>
            <a:ext cx="7138987" cy="56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9525" rIns="0" bIns="0">
            <a:spAutoFit/>
          </a:bodyPr>
          <a:lstStyle>
            <a:lvl1pPr marL="95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5"/>
              </a:spcBef>
              <a:buFontTx/>
              <a:buNone/>
            </a:pPr>
            <a:r>
              <a:rPr lang="zh-HK" altLang="zh-HK" sz="3600">
                <a:solidFill>
                  <a:srgbClr val="FFFFFF"/>
                </a:solidFill>
                <a:latin typeface="Roboto-Thin"/>
                <a:ea typeface="Roboto-Thin"/>
                <a:cs typeface="Roboto-Thin"/>
              </a:rPr>
              <a:t>Global Business Challenge 202</a:t>
            </a:r>
            <a:r>
              <a:rPr lang="en-US" altLang="zh-HK" sz="3600">
                <a:solidFill>
                  <a:srgbClr val="FFFFFF"/>
                </a:solidFill>
                <a:latin typeface="Roboto-Thin"/>
                <a:ea typeface="Roboto-Thin"/>
                <a:cs typeface="Roboto-Thin"/>
              </a:rPr>
              <a:t>1</a:t>
            </a:r>
            <a:endParaRPr lang="zh-HK" altLang="zh-HK" sz="3600">
              <a:solidFill>
                <a:srgbClr val="000000"/>
              </a:solidFill>
              <a:latin typeface="Roboto-Thin"/>
              <a:ea typeface="Roboto-Thin"/>
              <a:cs typeface="Roboto-Thin"/>
            </a:endParaRPr>
          </a:p>
        </p:txBody>
      </p:sp>
      <p:sp>
        <p:nvSpPr>
          <p:cNvPr id="7172" name="object 3">
            <a:extLst>
              <a:ext uri="{FF2B5EF4-FFF2-40B4-BE49-F238E27FC236}">
                <a16:creationId xmlns:a16="http://schemas.microsoft.com/office/drawing/2014/main" id="{D65F4BD3-A6E8-4BE7-954B-EDC1E88D42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963" y="2589213"/>
            <a:ext cx="8469312" cy="56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9525" rIns="0" bIns="0">
            <a:spAutoFit/>
          </a:bodyPr>
          <a:lstStyle>
            <a:lvl1pPr marL="95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5"/>
              </a:spcBef>
              <a:buFontTx/>
              <a:buNone/>
            </a:pPr>
            <a:r>
              <a:rPr lang="zh-HK" altLang="zh-HK" sz="5400" baseline="1000">
                <a:solidFill>
                  <a:srgbClr val="FFFFFF"/>
                </a:solidFill>
                <a:latin typeface="Roboto-Thin"/>
                <a:ea typeface="Roboto-Thin"/>
                <a:cs typeface="Roboto-Thin"/>
              </a:rPr>
              <a:t>202</a:t>
            </a:r>
            <a:r>
              <a:rPr lang="en-US" altLang="zh-HK" sz="5400" baseline="1000">
                <a:solidFill>
                  <a:srgbClr val="FFFFFF"/>
                </a:solidFill>
                <a:latin typeface="Roboto-Thin"/>
                <a:ea typeface="Roboto-Thin"/>
                <a:cs typeface="Roboto-Thin"/>
              </a:rPr>
              <a:t>1</a:t>
            </a:r>
            <a:r>
              <a:rPr lang="zh-HK" altLang="zh-HK" sz="5400" baseline="1000">
                <a:solidFill>
                  <a:srgbClr val="FFFFFF"/>
                </a:solidFill>
                <a:latin typeface="Roboto-Thin"/>
                <a:ea typeface="Roboto-Thin"/>
                <a:cs typeface="Roboto-Thin"/>
              </a:rPr>
              <a:t> CGMA </a:t>
            </a:r>
            <a:r>
              <a:rPr lang="zh-HK" altLang="zh-HK" sz="3000">
                <a:solidFill>
                  <a:srgbClr val="FFFFFF"/>
                </a:solidFill>
                <a:latin typeface="NotoSansSC-Thin"/>
                <a:ea typeface="NotoSansSC-Thin"/>
                <a:cs typeface="NotoSansSC-Thin"/>
              </a:rPr>
              <a:t>商业精英国际挑战赛</a:t>
            </a:r>
            <a:endParaRPr lang="zh-HK" altLang="zh-HK" sz="3000">
              <a:solidFill>
                <a:srgbClr val="000000"/>
              </a:solidFill>
              <a:latin typeface="NotoSansSC-Thin"/>
              <a:ea typeface="NotoSansSC-Thin"/>
              <a:cs typeface="NotoSansSC-Thin"/>
            </a:endParaRPr>
          </a:p>
        </p:txBody>
      </p:sp>
      <p:sp>
        <p:nvSpPr>
          <p:cNvPr id="7173" name="object 2">
            <a:extLst>
              <a:ext uri="{FF2B5EF4-FFF2-40B4-BE49-F238E27FC236}">
                <a16:creationId xmlns:a16="http://schemas.microsoft.com/office/drawing/2014/main" id="{385B0982-0DFF-4603-B8BA-1444660390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50" y="5459413"/>
            <a:ext cx="7138988" cy="439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9525" rIns="0" bIns="0">
            <a:spAutoFit/>
          </a:bodyPr>
          <a:lstStyle>
            <a:lvl1pPr marL="95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5"/>
              </a:spcBef>
              <a:buFontTx/>
              <a:buNone/>
            </a:pPr>
            <a:r>
              <a:rPr lang="en-US" altLang="zh-HK">
                <a:solidFill>
                  <a:srgbClr val="FFFFFF"/>
                </a:solidFill>
                <a:latin typeface="Roboto-Thin"/>
                <a:ea typeface="Roboto-Thin"/>
                <a:cs typeface="Roboto-Thin"/>
              </a:rPr>
              <a:t>Team: Random Magic</a:t>
            </a:r>
            <a:endParaRPr lang="zh-HK" altLang="zh-HK">
              <a:solidFill>
                <a:srgbClr val="000000"/>
              </a:solidFill>
              <a:latin typeface="Roboto-Thin"/>
              <a:ea typeface="Roboto-Thin"/>
              <a:cs typeface="Roboto-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文本框 113">
            <a:extLst>
              <a:ext uri="{FF2B5EF4-FFF2-40B4-BE49-F238E27FC236}">
                <a16:creationId xmlns:a16="http://schemas.microsoft.com/office/drawing/2014/main" id="{4A8B7B6D-5B2C-4E3B-8463-CAB250C239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700" y="1476525"/>
            <a:ext cx="11244263" cy="5381475"/>
          </a:xfrm>
          <a:prstGeom prst="rect">
            <a:avLst/>
          </a:prstGeom>
          <a:noFill/>
          <a:ln w="25400">
            <a:solidFill>
              <a:srgbClr val="7030A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sp>
        <p:nvSpPr>
          <p:cNvPr id="21507" name="文本框 45">
            <a:extLst>
              <a:ext uri="{FF2B5EF4-FFF2-40B4-BE49-F238E27FC236}">
                <a16:creationId xmlns:a16="http://schemas.microsoft.com/office/drawing/2014/main" id="{D0F4CDFF-1AE9-4394-8F2C-1BBE28C2D3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063" y="2233931"/>
            <a:ext cx="2560637" cy="1815882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600" dirty="0"/>
              <a:t>To </a:t>
            </a:r>
            <a:r>
              <a:rPr lang="en-US" altLang="zh-HK" sz="1600" dirty="0">
                <a:solidFill>
                  <a:srgbClr val="7030A0"/>
                </a:solidFill>
              </a:rPr>
              <a:t>integrate into the company culture </a:t>
            </a:r>
            <a:r>
              <a:rPr lang="en-US" altLang="zh-HK" sz="1600" dirty="0"/>
              <a:t>and influence the alignment: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HK" sz="1600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600" dirty="0"/>
              <a:t>-    strategy</a:t>
            </a: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  <a:buFontTx/>
              <a:buChar char="-"/>
            </a:pPr>
            <a:r>
              <a:rPr lang="en-US" altLang="zh-HK" sz="1600" dirty="0"/>
              <a:t>culture</a:t>
            </a:r>
          </a:p>
          <a:p>
            <a:pPr marL="285750" indent="-285750" eaLnBrk="1" hangingPunct="1">
              <a:lnSpc>
                <a:spcPct val="100000"/>
              </a:lnSpc>
              <a:spcBef>
                <a:spcPct val="0"/>
              </a:spcBef>
              <a:buFontTx/>
              <a:buChar char="-"/>
            </a:pPr>
            <a:endParaRPr lang="en-US" altLang="zh-HK" sz="16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C6B3C87-015D-4E6C-B7DB-60F666C78429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TWO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I: Executive Training’s Value on Employers</a:t>
            </a: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AE0F3BDB-5202-47B2-B746-F40AA79DB97B}"/>
              </a:ext>
            </a:extLst>
          </p:cNvPr>
          <p:cNvSpPr/>
          <p:nvPr/>
        </p:nvSpPr>
        <p:spPr>
          <a:xfrm>
            <a:off x="8429625" y="5981700"/>
            <a:ext cx="3762375" cy="1390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zh-CN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150000"/>
              </a:lnSpc>
              <a:buFontTx/>
              <a:buNone/>
              <a:defRPr/>
            </a:pPr>
            <a:endParaRPr lang="en-US" altLang="ko-KR" sz="20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5E050572-C42E-4CAF-92D3-05ABA958A09F}"/>
              </a:ext>
            </a:extLst>
          </p:cNvPr>
          <p:cNvSpPr/>
          <p:nvPr/>
        </p:nvSpPr>
        <p:spPr>
          <a:xfrm rot="5400000" flipH="1">
            <a:off x="2535237" y="935038"/>
            <a:ext cx="627063" cy="1741488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5" name="文本框 45">
            <a:extLst>
              <a:ext uri="{FF2B5EF4-FFF2-40B4-BE49-F238E27FC236}">
                <a16:creationId xmlns:a16="http://schemas.microsoft.com/office/drawing/2014/main" id="{C794687B-6FCC-4AD4-B3E6-5A150113EA64}"/>
              </a:ext>
            </a:extLst>
          </p:cNvPr>
          <p:cNvSpPr txBox="1"/>
          <p:nvPr/>
        </p:nvSpPr>
        <p:spPr>
          <a:xfrm>
            <a:off x="1471613" y="1654175"/>
            <a:ext cx="2754312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Add new skills</a:t>
            </a:r>
          </a:p>
        </p:txBody>
      </p:sp>
      <p:sp>
        <p:nvSpPr>
          <p:cNvPr id="48" name="圆角矩形 38">
            <a:extLst>
              <a:ext uri="{FF2B5EF4-FFF2-40B4-BE49-F238E27FC236}">
                <a16:creationId xmlns:a16="http://schemas.microsoft.com/office/drawing/2014/main" id="{1BF9E278-22B3-4641-867B-817F82DF9ED5}"/>
              </a:ext>
            </a:extLst>
          </p:cNvPr>
          <p:cNvSpPr/>
          <p:nvPr/>
        </p:nvSpPr>
        <p:spPr>
          <a:xfrm rot="5400000" flipH="1">
            <a:off x="5665787" y="933451"/>
            <a:ext cx="628650" cy="1743075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圆角矩形 38">
            <a:extLst>
              <a:ext uri="{FF2B5EF4-FFF2-40B4-BE49-F238E27FC236}">
                <a16:creationId xmlns:a16="http://schemas.microsoft.com/office/drawing/2014/main" id="{F4AC1062-E1DC-4BE8-8488-AEEE5D2B77BD}"/>
              </a:ext>
            </a:extLst>
          </p:cNvPr>
          <p:cNvSpPr/>
          <p:nvPr/>
        </p:nvSpPr>
        <p:spPr>
          <a:xfrm rot="5400000" flipH="1">
            <a:off x="8862219" y="945356"/>
            <a:ext cx="628650" cy="1741488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0" name="文本框 45">
            <a:extLst>
              <a:ext uri="{FF2B5EF4-FFF2-40B4-BE49-F238E27FC236}">
                <a16:creationId xmlns:a16="http://schemas.microsoft.com/office/drawing/2014/main" id="{8E8C9F4B-0386-4D86-AF84-DEAC0C94AE28}"/>
              </a:ext>
            </a:extLst>
          </p:cNvPr>
          <p:cNvSpPr txBox="1"/>
          <p:nvPr/>
        </p:nvSpPr>
        <p:spPr>
          <a:xfrm>
            <a:off x="4602163" y="1546225"/>
            <a:ext cx="2755900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Familiarize with </a:t>
            </a:r>
            <a:br>
              <a:rPr kumimoji="1" lang="en-US" altLang="zh-CN" sz="15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</a:br>
            <a:r>
              <a:rPr kumimoji="1" lang="en-US" altLang="zh-CN" sz="15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the jobs </a:t>
            </a:r>
          </a:p>
        </p:txBody>
      </p:sp>
      <p:sp>
        <p:nvSpPr>
          <p:cNvPr id="52" name="文本框 45">
            <a:extLst>
              <a:ext uri="{FF2B5EF4-FFF2-40B4-BE49-F238E27FC236}">
                <a16:creationId xmlns:a16="http://schemas.microsoft.com/office/drawing/2014/main" id="{CC4F7DFF-1B66-4604-A9B3-3E30F1CA486E}"/>
              </a:ext>
            </a:extLst>
          </p:cNvPr>
          <p:cNvSpPr txBox="1"/>
          <p:nvPr/>
        </p:nvSpPr>
        <p:spPr>
          <a:xfrm>
            <a:off x="7799388" y="1539875"/>
            <a:ext cx="2754312" cy="5524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Integrate into the </a:t>
            </a:r>
            <a:br>
              <a:rPr kumimoji="1" lang="en-US" altLang="zh-CN" sz="15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</a:br>
            <a:r>
              <a:rPr kumimoji="1" lang="en-US" altLang="zh-CN" sz="15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company culture</a:t>
            </a:r>
          </a:p>
        </p:txBody>
      </p:sp>
      <p:sp>
        <p:nvSpPr>
          <p:cNvPr id="56" name="文本框 45">
            <a:extLst>
              <a:ext uri="{FF2B5EF4-FFF2-40B4-BE49-F238E27FC236}">
                <a16:creationId xmlns:a16="http://schemas.microsoft.com/office/drawing/2014/main" id="{963F7330-0A5E-4F1E-80C2-0A307439D8B1}"/>
              </a:ext>
            </a:extLst>
          </p:cNvPr>
          <p:cNvSpPr txBox="1"/>
          <p:nvPr/>
        </p:nvSpPr>
        <p:spPr>
          <a:xfrm>
            <a:off x="1522413" y="2228850"/>
            <a:ext cx="2560637" cy="1815882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dirty="0">
                <a:solidFill>
                  <a:prstClr val="black"/>
                </a:solidFill>
                <a:cs typeface="+mn-ea"/>
                <a:sym typeface="+mn-lt"/>
              </a:rPr>
              <a:t>To </a:t>
            </a:r>
            <a:r>
              <a:rPr kumimoji="1" lang="en-US" altLang="zh-CN" sz="1600" dirty="0">
                <a:solidFill>
                  <a:schemeClr val="tx1"/>
                </a:solidFill>
                <a:cs typeface="+mn-ea"/>
                <a:sym typeface="+mn-lt"/>
              </a:rPr>
              <a:t>prepare delegates for the </a:t>
            </a:r>
            <a:r>
              <a:rPr kumimoji="1" lang="en-US" altLang="zh-CN" sz="1600" dirty="0">
                <a:solidFill>
                  <a:srgbClr val="7030A0"/>
                </a:solidFill>
                <a:cs typeface="+mn-ea"/>
                <a:sym typeface="+mn-lt"/>
              </a:rPr>
              <a:t>leadership role</a:t>
            </a:r>
            <a:r>
              <a:rPr kumimoji="1" lang="en-US" altLang="zh-CN" sz="1600" dirty="0">
                <a:solidFill>
                  <a:prstClr val="black"/>
                </a:solidFill>
                <a:cs typeface="+mn-ea"/>
                <a:sym typeface="+mn-lt"/>
              </a:rPr>
              <a:t>: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dirty="0">
                <a:solidFill>
                  <a:prstClr val="black"/>
                </a:solidFill>
                <a:cs typeface="+mn-ea"/>
                <a:sym typeface="+mn-lt"/>
              </a:rPr>
              <a:t>-    conceptual skills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kumimoji="1" lang="en-US" altLang="zh-CN" sz="1600" dirty="0">
                <a:solidFill>
                  <a:prstClr val="black"/>
                </a:solidFill>
                <a:cs typeface="+mn-ea"/>
                <a:sym typeface="+mn-lt"/>
              </a:rPr>
              <a:t>decision-making skills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kumimoji="1" lang="en-US" altLang="zh-CN" sz="1600" dirty="0">
                <a:solidFill>
                  <a:prstClr val="black"/>
                </a:solidFill>
                <a:cs typeface="+mn-ea"/>
                <a:sym typeface="+mn-lt"/>
              </a:rPr>
              <a:t>generic skills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1517" name="文本框 45">
            <a:extLst>
              <a:ext uri="{FF2B5EF4-FFF2-40B4-BE49-F238E27FC236}">
                <a16:creationId xmlns:a16="http://schemas.microsoft.com/office/drawing/2014/main" id="{22173FEE-8F65-4F0F-9A88-0A103B3FB7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6739" y="2226780"/>
            <a:ext cx="2560637" cy="1815882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600" dirty="0"/>
              <a:t>To obtain </a:t>
            </a:r>
            <a:r>
              <a:rPr lang="en-US" altLang="zh-HK" sz="1600" dirty="0">
                <a:solidFill>
                  <a:srgbClr val="7030A0"/>
                </a:solidFill>
              </a:rPr>
              <a:t>necessary information</a:t>
            </a:r>
            <a:r>
              <a:rPr lang="en-US" altLang="zh-HK" sz="1600" dirty="0"/>
              <a:t> for new job assignment: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br>
              <a:rPr lang="en-US" altLang="zh-HK" sz="1600" dirty="0"/>
            </a:br>
            <a:r>
              <a:rPr lang="en-US" altLang="zh-HK" sz="1600" dirty="0"/>
              <a:t>-   competitive landscape</a:t>
            </a:r>
            <a:br>
              <a:rPr lang="en-US" altLang="zh-HK" sz="1600" dirty="0"/>
            </a:br>
            <a:r>
              <a:rPr lang="en-US" altLang="zh-HK" sz="1600" dirty="0"/>
              <a:t>-   macro-environment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HK" sz="1600" dirty="0"/>
          </a:p>
        </p:txBody>
      </p:sp>
      <p:sp>
        <p:nvSpPr>
          <p:cNvPr id="21518" name="文本框 113">
            <a:extLst>
              <a:ext uri="{FF2B5EF4-FFF2-40B4-BE49-F238E27FC236}">
                <a16:creationId xmlns:a16="http://schemas.microsoft.com/office/drawing/2014/main" id="{7BB751DA-3C54-41E5-BB4F-C5451A3ACE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5094" y="5941945"/>
            <a:ext cx="9468056" cy="830262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pic>
        <p:nvPicPr>
          <p:cNvPr id="21526" name="圖片 20">
            <a:extLst>
              <a:ext uri="{FF2B5EF4-FFF2-40B4-BE49-F238E27FC236}">
                <a16:creationId xmlns:a16="http://schemas.microsoft.com/office/drawing/2014/main" id="{0ED411BC-D44A-4B4A-9B87-1133DC3D4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7963" y="7339173"/>
            <a:ext cx="55880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文本框 45">
            <a:extLst>
              <a:ext uri="{FF2B5EF4-FFF2-40B4-BE49-F238E27FC236}">
                <a16:creationId xmlns:a16="http://schemas.microsoft.com/office/drawing/2014/main" id="{F12BF890-9B18-4F6F-8371-29DAEC9A6918}"/>
              </a:ext>
            </a:extLst>
          </p:cNvPr>
          <p:cNvSpPr txBox="1"/>
          <p:nvPr/>
        </p:nvSpPr>
        <p:spPr>
          <a:xfrm>
            <a:off x="1541304" y="4126063"/>
            <a:ext cx="2560637" cy="1815882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dirty="0">
                <a:solidFill>
                  <a:prstClr val="black"/>
                </a:solidFill>
                <a:latin typeface="+mj-lt"/>
                <a:cs typeface="+mn-ea"/>
                <a:sym typeface="+mn-lt"/>
              </a:rPr>
              <a:t>Without</a:t>
            </a:r>
            <a:r>
              <a:rPr kumimoji="1" lang="zh-TW" altLang="en-US" sz="1500" dirty="0">
                <a:solidFill>
                  <a:prstClr val="black"/>
                </a:solidFill>
                <a:latin typeface="+mj-lt"/>
                <a:cs typeface="+mn-ea"/>
                <a:sym typeface="+mn-lt"/>
              </a:rPr>
              <a:t> </a:t>
            </a:r>
            <a:r>
              <a:rPr kumimoji="1" lang="en-US" altLang="zh-TW" sz="1500" dirty="0">
                <a:solidFill>
                  <a:prstClr val="black"/>
                </a:solidFill>
                <a:latin typeface="+mj-lt"/>
                <a:cs typeface="+mn-ea"/>
                <a:sym typeface="+mn-lt"/>
              </a:rPr>
              <a:t>formal</a:t>
            </a:r>
            <a:r>
              <a:rPr kumimoji="1" lang="zh-TW" altLang="en-US" sz="1500" dirty="0">
                <a:solidFill>
                  <a:prstClr val="black"/>
                </a:solidFill>
                <a:latin typeface="+mj-lt"/>
                <a:cs typeface="+mn-ea"/>
                <a:sym typeface="+mn-lt"/>
              </a:rPr>
              <a:t> </a:t>
            </a:r>
            <a:r>
              <a:rPr kumimoji="1" lang="en-US" altLang="zh-TW" sz="1500" dirty="0">
                <a:solidFill>
                  <a:prstClr val="black"/>
                </a:solidFill>
                <a:latin typeface="+mj-lt"/>
                <a:cs typeface="+mn-ea"/>
                <a:sym typeface="+mn-lt"/>
              </a:rPr>
              <a:t>education in accounting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7" name="文本框 45">
            <a:extLst>
              <a:ext uri="{FF2B5EF4-FFF2-40B4-BE49-F238E27FC236}">
                <a16:creationId xmlns:a16="http://schemas.microsoft.com/office/drawing/2014/main" id="{28C60C2A-3513-4D72-ADB6-4E67E2A985CE}"/>
              </a:ext>
            </a:extLst>
          </p:cNvPr>
          <p:cNvSpPr txBox="1"/>
          <p:nvPr/>
        </p:nvSpPr>
        <p:spPr>
          <a:xfrm>
            <a:off x="4692581" y="4126063"/>
            <a:ext cx="2560637" cy="1785104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dirty="0">
                <a:solidFill>
                  <a:prstClr val="black"/>
                </a:solidFill>
                <a:latin typeface="+mj-lt"/>
                <a:cs typeface="+mn-ea"/>
                <a:sym typeface="+mn-lt"/>
              </a:rPr>
              <a:t>Lack up-to-date knowledge and information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b="1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9" name="文本框 45">
            <a:extLst>
              <a:ext uri="{FF2B5EF4-FFF2-40B4-BE49-F238E27FC236}">
                <a16:creationId xmlns:a16="http://schemas.microsoft.com/office/drawing/2014/main" id="{0568EAC7-B77E-4FE4-91A4-E3C0935E9C62}"/>
              </a:ext>
            </a:extLst>
          </p:cNvPr>
          <p:cNvSpPr txBox="1"/>
          <p:nvPr/>
        </p:nvSpPr>
        <p:spPr>
          <a:xfrm>
            <a:off x="7976568" y="4126063"/>
            <a:ext cx="2577132" cy="1800493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dirty="0">
                <a:solidFill>
                  <a:prstClr val="black"/>
                </a:solidFill>
                <a:cs typeface="+mn-ea"/>
                <a:sym typeface="+mn-lt"/>
              </a:rPr>
              <a:t>Not able to drive the change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5" name="文本框 45">
            <a:extLst>
              <a:ext uri="{FF2B5EF4-FFF2-40B4-BE49-F238E27FC236}">
                <a16:creationId xmlns:a16="http://schemas.microsoft.com/office/drawing/2014/main" id="{183155B2-582E-4A5E-88B1-9ABC089BD848}"/>
              </a:ext>
            </a:extLst>
          </p:cNvPr>
          <p:cNvSpPr txBox="1"/>
          <p:nvPr/>
        </p:nvSpPr>
        <p:spPr>
          <a:xfrm>
            <a:off x="258127" y="4127632"/>
            <a:ext cx="998854" cy="5842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Training gap</a:t>
            </a:r>
          </a:p>
        </p:txBody>
      </p:sp>
      <p:sp>
        <p:nvSpPr>
          <p:cNvPr id="37" name="文本框 93">
            <a:extLst>
              <a:ext uri="{FF2B5EF4-FFF2-40B4-BE49-F238E27FC236}">
                <a16:creationId xmlns:a16="http://schemas.microsoft.com/office/drawing/2014/main" id="{D2D9FA43-C703-440D-90C6-4FA9A9C5126B}"/>
              </a:ext>
            </a:extLst>
          </p:cNvPr>
          <p:cNvSpPr txBox="1"/>
          <p:nvPr/>
        </p:nvSpPr>
        <p:spPr>
          <a:xfrm>
            <a:off x="11383963" y="6391275"/>
            <a:ext cx="3651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9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文本框 45">
            <a:extLst>
              <a:ext uri="{FF2B5EF4-FFF2-40B4-BE49-F238E27FC236}">
                <a16:creationId xmlns:a16="http://schemas.microsoft.com/office/drawing/2014/main" id="{42441719-5ACD-4E6F-AEF6-837EFA7F3CAD}"/>
              </a:ext>
            </a:extLst>
          </p:cNvPr>
          <p:cNvSpPr txBox="1"/>
          <p:nvPr/>
        </p:nvSpPr>
        <p:spPr>
          <a:xfrm>
            <a:off x="258127" y="5960487"/>
            <a:ext cx="998854" cy="58477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Training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program </a:t>
            </a:r>
          </a:p>
        </p:txBody>
      </p:sp>
      <p:sp>
        <p:nvSpPr>
          <p:cNvPr id="31" name="文本框 45">
            <a:extLst>
              <a:ext uri="{FF2B5EF4-FFF2-40B4-BE49-F238E27FC236}">
                <a16:creationId xmlns:a16="http://schemas.microsoft.com/office/drawing/2014/main" id="{973BE73B-D704-4C3C-92F0-5D5659F2E5D9}"/>
              </a:ext>
            </a:extLst>
          </p:cNvPr>
          <p:cNvSpPr txBox="1"/>
          <p:nvPr/>
        </p:nvSpPr>
        <p:spPr>
          <a:xfrm>
            <a:off x="1541304" y="6023276"/>
            <a:ext cx="2541746" cy="553998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b="1" dirty="0">
                <a:solidFill>
                  <a:prstClr val="black"/>
                </a:solidFill>
                <a:cs typeface="+mn-ea"/>
                <a:sym typeface="+mn-lt"/>
              </a:rPr>
              <a:t>Accounting and Finance: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dirty="0">
                <a:solidFill>
                  <a:prstClr val="black"/>
                </a:solidFill>
                <a:cs typeface="+mn-ea"/>
                <a:sym typeface="+mn-lt"/>
              </a:rPr>
              <a:t>Understanding IFRS</a:t>
            </a:r>
          </a:p>
        </p:txBody>
      </p:sp>
      <p:sp>
        <p:nvSpPr>
          <p:cNvPr id="32" name="文本框 45">
            <a:extLst>
              <a:ext uri="{FF2B5EF4-FFF2-40B4-BE49-F238E27FC236}">
                <a16:creationId xmlns:a16="http://schemas.microsoft.com/office/drawing/2014/main" id="{B79FC436-AB4D-4172-AD80-A0E04050D641}"/>
              </a:ext>
            </a:extLst>
          </p:cNvPr>
          <p:cNvSpPr txBox="1"/>
          <p:nvPr/>
        </p:nvSpPr>
        <p:spPr>
          <a:xfrm>
            <a:off x="4692580" y="6028463"/>
            <a:ext cx="2560637" cy="553998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b="1" dirty="0">
                <a:solidFill>
                  <a:prstClr val="black"/>
                </a:solidFill>
                <a:cs typeface="+mn-ea"/>
                <a:sym typeface="+mn-lt"/>
              </a:rPr>
              <a:t>Health and safety: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dirty="0">
                <a:solidFill>
                  <a:prstClr val="black"/>
                </a:solidFill>
                <a:cs typeface="+mn-ea"/>
                <a:sym typeface="+mn-lt"/>
              </a:rPr>
              <a:t>Risk and incident analysis</a:t>
            </a:r>
          </a:p>
        </p:txBody>
      </p:sp>
      <p:sp>
        <p:nvSpPr>
          <p:cNvPr id="33" name="文本框 45">
            <a:extLst>
              <a:ext uri="{FF2B5EF4-FFF2-40B4-BE49-F238E27FC236}">
                <a16:creationId xmlns:a16="http://schemas.microsoft.com/office/drawing/2014/main" id="{7708938F-6A4F-4560-BC17-B615205E16B2}"/>
              </a:ext>
            </a:extLst>
          </p:cNvPr>
          <p:cNvSpPr txBox="1"/>
          <p:nvPr/>
        </p:nvSpPr>
        <p:spPr>
          <a:xfrm>
            <a:off x="7976568" y="6028463"/>
            <a:ext cx="2577132" cy="553998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b="1" dirty="0">
                <a:solidFill>
                  <a:prstClr val="black"/>
                </a:solidFill>
                <a:cs typeface="+mn-ea"/>
                <a:sym typeface="+mn-lt"/>
              </a:rPr>
              <a:t>Change Management</a:t>
            </a:r>
            <a:r>
              <a:rPr kumimoji="1" lang="en-US" altLang="zh-CN" sz="1500" dirty="0">
                <a:solidFill>
                  <a:prstClr val="black"/>
                </a:solidFill>
                <a:cs typeface="+mn-ea"/>
                <a:sym typeface="+mn-lt"/>
              </a:rPr>
              <a:t>: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dirty="0">
                <a:solidFill>
                  <a:prstClr val="black"/>
                </a:solidFill>
                <a:cs typeface="+mn-ea"/>
                <a:sym typeface="+mn-lt"/>
              </a:rPr>
              <a:t>Best</a:t>
            </a:r>
            <a:r>
              <a:rPr kumimoji="1" lang="zh-TW" altLang="en-US" sz="1500" dirty="0">
                <a:solidFill>
                  <a:prstClr val="black"/>
                </a:solidFill>
                <a:cs typeface="+mn-ea"/>
                <a:sym typeface="+mn-lt"/>
              </a:rPr>
              <a:t> </a:t>
            </a:r>
            <a:r>
              <a:rPr kumimoji="1" lang="en-US" altLang="zh-TW" sz="1500" dirty="0">
                <a:solidFill>
                  <a:prstClr val="black"/>
                </a:solidFill>
                <a:cs typeface="+mn-ea"/>
                <a:sym typeface="+mn-lt"/>
              </a:rPr>
              <a:t>practices on change </a:t>
            </a:r>
            <a:endParaRPr kumimoji="1" lang="en-US" altLang="zh-CN" sz="15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pic>
        <p:nvPicPr>
          <p:cNvPr id="34" name="圖片 3">
            <a:extLst>
              <a:ext uri="{FF2B5EF4-FFF2-40B4-BE49-F238E27FC236}">
                <a16:creationId xmlns:a16="http://schemas.microsoft.com/office/drawing/2014/main" id="{54080507-448B-4E3B-945E-54D60BDA1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664" y="4671687"/>
            <a:ext cx="439422" cy="1187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" name="矩形 67">
            <a:extLst>
              <a:ext uri="{FF2B5EF4-FFF2-40B4-BE49-F238E27FC236}">
                <a16:creationId xmlns:a16="http://schemas.microsoft.com/office/drawing/2014/main" id="{B4669E7A-D883-472C-8DF1-E7C92B282D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9936" y="5455920"/>
            <a:ext cx="23082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228600" indent="-228600" defTabSz="895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1588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295275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431800" indent="-133350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582613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10398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14970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19542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24114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lvl="1" eaLnBrk="1" hangingPunct="1">
              <a:lnSpc>
                <a:spcPct val="100000"/>
              </a:lnSpc>
              <a:spcBef>
                <a:spcPct val="0"/>
              </a:spcBef>
              <a:buSzPct val="120000"/>
              <a:buFont typeface="Arial" panose="020B0604020202020204" pitchFamily="34" charset="0"/>
              <a:buNone/>
            </a:pPr>
            <a:r>
              <a:rPr lang="en-US" altLang="ko-KR" sz="1200" b="1" dirty="0">
                <a:ea typeface="굴림" panose="020B0600000101010101" pitchFamily="34" charset="-127"/>
              </a:rPr>
              <a:t>Finance director </a:t>
            </a:r>
            <a:br>
              <a:rPr lang="en-US" altLang="ko-KR" sz="1200" b="1" dirty="0">
                <a:ea typeface="굴림" panose="020B0600000101010101" pitchFamily="34" charset="-127"/>
              </a:rPr>
            </a:br>
            <a:r>
              <a:rPr lang="en-US" altLang="ko-KR" sz="1200" b="1" dirty="0">
                <a:ea typeface="굴림" panose="020B0600000101010101" pitchFamily="34" charset="-127"/>
              </a:rPr>
              <a:t>Eastland Telecommunication</a:t>
            </a:r>
          </a:p>
        </p:txBody>
      </p:sp>
      <p:sp>
        <p:nvSpPr>
          <p:cNvPr id="41" name="矩形 67">
            <a:extLst>
              <a:ext uri="{FF2B5EF4-FFF2-40B4-BE49-F238E27FC236}">
                <a16:creationId xmlns:a16="http://schemas.microsoft.com/office/drawing/2014/main" id="{3D2CEBCA-19F9-4DEF-A99D-82DD025FC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036" y="4742917"/>
            <a:ext cx="230822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228600" indent="-228600" defTabSz="895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1588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295275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431800" indent="-133350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582613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10398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14970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19542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24114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lvl="1" eaLnBrk="1" hangingPunct="1">
              <a:lnSpc>
                <a:spcPct val="100000"/>
              </a:lnSpc>
              <a:spcBef>
                <a:spcPct val="0"/>
              </a:spcBef>
              <a:buSzPct val="120000"/>
              <a:buFont typeface="Arial" panose="020B0604020202020204" pitchFamily="34" charset="0"/>
              <a:buNone/>
            </a:pPr>
            <a:r>
              <a:rPr lang="en-US" altLang="ko-KR" sz="1200" dirty="0">
                <a:solidFill>
                  <a:srgbClr val="FF0000"/>
                </a:solidFill>
                <a:ea typeface="굴림" panose="020B0600000101010101" pitchFamily="34" charset="-127"/>
              </a:rPr>
              <a:t>EPS? </a:t>
            </a:r>
            <a:endParaRPr lang="en-US" altLang="ko-KR" sz="1200" b="1" dirty="0">
              <a:solidFill>
                <a:srgbClr val="FF0000"/>
              </a:solidFill>
              <a:ea typeface="굴림" panose="020B0600000101010101" pitchFamily="34" charset="-127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82E8510-D71D-48C4-8C98-D2DEF9B844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3203" y="4681851"/>
            <a:ext cx="415087" cy="1167127"/>
          </a:xfrm>
          <a:prstGeom prst="rect">
            <a:avLst/>
          </a:prstGeom>
        </p:spPr>
      </p:pic>
      <p:sp>
        <p:nvSpPr>
          <p:cNvPr id="42" name="矩形 67">
            <a:extLst>
              <a:ext uri="{FF2B5EF4-FFF2-40B4-BE49-F238E27FC236}">
                <a16:creationId xmlns:a16="http://schemas.microsoft.com/office/drawing/2014/main" id="{01EAF852-8BB1-4403-806F-FBA58C6B6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3113" y="5455920"/>
            <a:ext cx="23082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228600" indent="-228600" defTabSz="895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1588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295275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431800" indent="-133350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582613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10398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14970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19542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24114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lvl="1" eaLnBrk="1" hangingPunct="1">
              <a:lnSpc>
                <a:spcPct val="100000"/>
              </a:lnSpc>
              <a:spcBef>
                <a:spcPct val="0"/>
              </a:spcBef>
              <a:buSzPct val="120000"/>
              <a:buFont typeface="Arial" panose="020B0604020202020204" pitchFamily="34" charset="0"/>
              <a:buNone/>
            </a:pPr>
            <a:r>
              <a:rPr lang="en-US" altLang="ko-KR" sz="1200" b="1" dirty="0">
                <a:ea typeface="굴림" panose="020B0600000101010101" pitchFamily="34" charset="-127"/>
              </a:rPr>
              <a:t>Newly appointed director </a:t>
            </a:r>
            <a:br>
              <a:rPr lang="en-US" altLang="ko-KR" sz="1200" b="1" dirty="0">
                <a:ea typeface="굴림" panose="020B0600000101010101" pitchFamily="34" charset="-127"/>
              </a:rPr>
            </a:br>
            <a:r>
              <a:rPr lang="en-US" altLang="ko-KR" sz="1200" b="1" dirty="0">
                <a:ea typeface="굴림" panose="020B0600000101010101" pitchFamily="34" charset="-127"/>
              </a:rPr>
              <a:t>Oil company</a:t>
            </a:r>
          </a:p>
        </p:txBody>
      </p:sp>
      <p:sp>
        <p:nvSpPr>
          <p:cNvPr id="44" name="矩形 67">
            <a:extLst>
              <a:ext uri="{FF2B5EF4-FFF2-40B4-BE49-F238E27FC236}">
                <a16:creationId xmlns:a16="http://schemas.microsoft.com/office/drawing/2014/main" id="{52CB0CA8-1E6D-4DD8-BAF9-203ED41CA3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4348" y="4721343"/>
            <a:ext cx="230822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228600" indent="-228600" defTabSz="895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1588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295275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431800" indent="-133350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582613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10398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14970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19542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24114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lvl="1" eaLnBrk="1" hangingPunct="1">
              <a:lnSpc>
                <a:spcPct val="100000"/>
              </a:lnSpc>
              <a:spcBef>
                <a:spcPct val="0"/>
              </a:spcBef>
              <a:buSzPct val="120000"/>
              <a:buFont typeface="Arial" panose="020B0604020202020204" pitchFamily="34" charset="0"/>
              <a:buNone/>
            </a:pPr>
            <a:r>
              <a:rPr lang="en-US" altLang="ko-KR" sz="1200" dirty="0">
                <a:solidFill>
                  <a:srgbClr val="FF0000"/>
                </a:solidFill>
                <a:ea typeface="굴림" panose="020B0600000101010101" pitchFamily="34" charset="-127"/>
              </a:rPr>
              <a:t>Risk Management?  </a:t>
            </a:r>
            <a:endParaRPr lang="en-US" altLang="ko-KR" sz="1200" b="1" dirty="0">
              <a:solidFill>
                <a:srgbClr val="FF0000"/>
              </a:solidFill>
              <a:ea typeface="굴림" panose="020B0600000101010101" pitchFamily="34" charset="-127"/>
            </a:endParaRPr>
          </a:p>
        </p:txBody>
      </p:sp>
      <p:pic>
        <p:nvPicPr>
          <p:cNvPr id="46" name="圖片 7">
            <a:extLst>
              <a:ext uri="{FF2B5EF4-FFF2-40B4-BE49-F238E27FC236}">
                <a16:creationId xmlns:a16="http://schemas.microsoft.com/office/drawing/2014/main" id="{F5FC6885-B7A4-472C-9A8E-7D118DA237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391" y="4701023"/>
            <a:ext cx="344638" cy="119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" name="矩形 67">
            <a:extLst>
              <a:ext uri="{FF2B5EF4-FFF2-40B4-BE49-F238E27FC236}">
                <a16:creationId xmlns:a16="http://schemas.microsoft.com/office/drawing/2014/main" id="{A204620A-D5AC-4AF6-A784-10BB9290CD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46540" y="5471703"/>
            <a:ext cx="23082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228600" indent="-228600" defTabSz="895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1588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295275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431800" indent="-133350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582613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10398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14970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19542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24114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lvl="1" eaLnBrk="1" hangingPunct="1">
              <a:lnSpc>
                <a:spcPct val="100000"/>
              </a:lnSpc>
              <a:spcBef>
                <a:spcPct val="0"/>
              </a:spcBef>
              <a:buSzPct val="120000"/>
              <a:buFont typeface="Arial" panose="020B0604020202020204" pitchFamily="34" charset="0"/>
              <a:buNone/>
            </a:pPr>
            <a:r>
              <a:rPr lang="en-US" altLang="ko-KR" sz="1200" b="1" dirty="0">
                <a:ea typeface="굴림" panose="020B0600000101010101" pitchFamily="34" charset="-127"/>
              </a:rPr>
              <a:t>Chief Executive Officer</a:t>
            </a:r>
            <a:br>
              <a:rPr lang="en-US" altLang="ko-KR" sz="1200" b="1" dirty="0">
                <a:ea typeface="굴림" panose="020B0600000101010101" pitchFamily="34" charset="-127"/>
              </a:rPr>
            </a:br>
            <a:r>
              <a:rPr lang="en-US" altLang="ko-KR" sz="1200" b="1" dirty="0">
                <a:ea typeface="굴림" panose="020B0600000101010101" pitchFamily="34" charset="-127"/>
              </a:rPr>
              <a:t>Eastland Telecommunication</a:t>
            </a:r>
          </a:p>
        </p:txBody>
      </p:sp>
      <p:sp>
        <p:nvSpPr>
          <p:cNvPr id="51" name="矩形 67">
            <a:extLst>
              <a:ext uri="{FF2B5EF4-FFF2-40B4-BE49-F238E27FC236}">
                <a16:creationId xmlns:a16="http://schemas.microsoft.com/office/drawing/2014/main" id="{88C1890A-344E-4EE7-92C7-B0E7C8F20A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4925" y="4710759"/>
            <a:ext cx="230822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228600" indent="-228600" defTabSz="895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1588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295275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431800" indent="-133350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582613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10398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14970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19542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24114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lvl="1" eaLnBrk="1" hangingPunct="1">
              <a:lnSpc>
                <a:spcPct val="100000"/>
              </a:lnSpc>
              <a:spcBef>
                <a:spcPct val="0"/>
              </a:spcBef>
              <a:buSzPct val="120000"/>
              <a:buFont typeface="Arial" panose="020B0604020202020204" pitchFamily="34" charset="0"/>
              <a:buNone/>
            </a:pPr>
            <a:r>
              <a:rPr lang="en-US" altLang="ko-KR" sz="1200" dirty="0">
                <a:solidFill>
                  <a:srgbClr val="FF0000"/>
                </a:solidFill>
                <a:ea typeface="굴림" panose="020B0600000101010101" pitchFamily="34" charset="-127"/>
              </a:rPr>
              <a:t>Modernize the culture?</a:t>
            </a:r>
            <a:endParaRPr lang="en-US" altLang="ko-KR" sz="1200" b="1" dirty="0">
              <a:solidFill>
                <a:srgbClr val="FF0000"/>
              </a:solidFill>
              <a:ea typeface="굴림" panose="020B0600000101010101" pitchFamily="34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5" name="文本框 113">
            <a:extLst>
              <a:ext uri="{FF2B5EF4-FFF2-40B4-BE49-F238E27FC236}">
                <a16:creationId xmlns:a16="http://schemas.microsoft.com/office/drawing/2014/main" id="{B46B7AD9-F471-4FC3-9366-6DFF03E95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313" y="1477963"/>
            <a:ext cx="11744325" cy="5313362"/>
          </a:xfrm>
          <a:prstGeom prst="rect">
            <a:avLst/>
          </a:prstGeom>
          <a:noFill/>
          <a:ln w="25400">
            <a:solidFill>
              <a:srgbClr val="7030A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A6AB737-00D1-4BC1-9635-EFBEF6C02BDE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TWO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II: Range of Metrics when Selecting Hotels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0EC53D0-3940-4BE9-BE24-9E94BF1235A6}"/>
              </a:ext>
            </a:extLst>
          </p:cNvPr>
          <p:cNvSpPr/>
          <p:nvPr/>
        </p:nvSpPr>
        <p:spPr>
          <a:xfrm>
            <a:off x="8347075" y="2286000"/>
            <a:ext cx="3525838" cy="4354513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1905" lvl="1" indent="0">
              <a:buFontTx/>
              <a:buNone/>
              <a:defRPr/>
            </a:pPr>
            <a:br>
              <a:rPr lang="en-US" altLang="ko-KR" b="1" dirty="0">
                <a:solidFill>
                  <a:srgbClr val="7030A0"/>
                </a:solidFill>
                <a:latin typeface="+mj-lt"/>
                <a:cs typeface="+mn-ea"/>
                <a:sym typeface="+mn-lt"/>
              </a:rPr>
            </a:b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344805" lvl="1" indent="-342900">
              <a:lnSpc>
                <a:spcPct val="200000"/>
              </a:lnSpc>
              <a:buFont typeface="+mj-ea"/>
              <a:buAutoNum type="circleNumDbPlain"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344805" lvl="1" indent="-342900">
              <a:lnSpc>
                <a:spcPct val="200000"/>
              </a:lnSpc>
              <a:buFont typeface="+mj-ea"/>
              <a:buAutoNum type="circleNumDbPlain"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344805" lvl="1" indent="-342900">
              <a:lnSpc>
                <a:spcPct val="200000"/>
              </a:lnSpc>
              <a:buFont typeface="+mj-ea"/>
              <a:buAutoNum type="circleNumDbPlain"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344805" lvl="1" indent="-342900">
              <a:lnSpc>
                <a:spcPct val="200000"/>
              </a:lnSpc>
              <a:buFont typeface="+mj-ea"/>
              <a:buAutoNum type="circleNumDbPlain"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344805" lvl="1" indent="-342900">
              <a:lnSpc>
                <a:spcPct val="200000"/>
              </a:lnSpc>
              <a:buFont typeface="+mj-ea"/>
              <a:buAutoNum type="circleNumDbPlain"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344805" lvl="1" indent="-342900">
              <a:lnSpc>
                <a:spcPct val="200000"/>
              </a:lnSpc>
              <a:buFont typeface="+mj-ea"/>
              <a:buAutoNum type="circleNumDbPlain"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C993F8E8-7FCD-41DA-86EC-D92D29C599AD}"/>
              </a:ext>
            </a:extLst>
          </p:cNvPr>
          <p:cNvSpPr/>
          <p:nvPr/>
        </p:nvSpPr>
        <p:spPr>
          <a:xfrm>
            <a:off x="8429625" y="5981700"/>
            <a:ext cx="3762375" cy="1390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zh-CN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150000"/>
              </a:lnSpc>
              <a:buFontTx/>
              <a:buNone/>
              <a:defRPr/>
            </a:pPr>
            <a:endParaRPr lang="en-US" altLang="ko-KR" sz="20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C4B21FFE-CB3E-4329-9552-9EC48C82A4CE}"/>
              </a:ext>
            </a:extLst>
          </p:cNvPr>
          <p:cNvSpPr/>
          <p:nvPr/>
        </p:nvSpPr>
        <p:spPr>
          <a:xfrm rot="5400000" flipH="1">
            <a:off x="1587501" y="946150"/>
            <a:ext cx="627062" cy="1741487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5" name="文本框 45">
            <a:extLst>
              <a:ext uri="{FF2B5EF4-FFF2-40B4-BE49-F238E27FC236}">
                <a16:creationId xmlns:a16="http://schemas.microsoft.com/office/drawing/2014/main" id="{4B849FFE-E355-4485-A926-D40D48BC2EF2}"/>
              </a:ext>
            </a:extLst>
          </p:cNvPr>
          <p:cNvSpPr txBox="1"/>
          <p:nvPr/>
        </p:nvSpPr>
        <p:spPr>
          <a:xfrm>
            <a:off x="523875" y="1531938"/>
            <a:ext cx="2754313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Problem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identification</a:t>
            </a:r>
            <a:endParaRPr kumimoji="1"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8" name="圆角矩形 38">
            <a:extLst>
              <a:ext uri="{FF2B5EF4-FFF2-40B4-BE49-F238E27FC236}">
                <a16:creationId xmlns:a16="http://schemas.microsoft.com/office/drawing/2014/main" id="{1BD42B3B-8BDF-4DBF-B1AC-C56F768BF0F5}"/>
              </a:ext>
            </a:extLst>
          </p:cNvPr>
          <p:cNvSpPr/>
          <p:nvPr/>
        </p:nvSpPr>
        <p:spPr>
          <a:xfrm rot="5400000" flipH="1">
            <a:off x="5665788" y="952500"/>
            <a:ext cx="628650" cy="1743075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圆角矩形 38">
            <a:extLst>
              <a:ext uri="{FF2B5EF4-FFF2-40B4-BE49-F238E27FC236}">
                <a16:creationId xmlns:a16="http://schemas.microsoft.com/office/drawing/2014/main" id="{7DC3F1A5-78B0-40E6-99FF-C289FA8849E7}"/>
              </a:ext>
            </a:extLst>
          </p:cNvPr>
          <p:cNvSpPr/>
          <p:nvPr/>
        </p:nvSpPr>
        <p:spPr>
          <a:xfrm rot="5400000" flipH="1">
            <a:off x="9743282" y="977106"/>
            <a:ext cx="628650" cy="1741487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0" name="文本框 45">
            <a:extLst>
              <a:ext uri="{FF2B5EF4-FFF2-40B4-BE49-F238E27FC236}">
                <a16:creationId xmlns:a16="http://schemas.microsoft.com/office/drawing/2014/main" id="{27807B27-35E7-4085-8BED-6BC3233606B1}"/>
              </a:ext>
            </a:extLst>
          </p:cNvPr>
          <p:cNvSpPr txBox="1"/>
          <p:nvPr/>
        </p:nvSpPr>
        <p:spPr>
          <a:xfrm>
            <a:off x="4635500" y="1546225"/>
            <a:ext cx="2755900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Criteria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Development</a:t>
            </a:r>
          </a:p>
        </p:txBody>
      </p:sp>
      <p:sp>
        <p:nvSpPr>
          <p:cNvPr id="52" name="文本框 45">
            <a:extLst>
              <a:ext uri="{FF2B5EF4-FFF2-40B4-BE49-F238E27FC236}">
                <a16:creationId xmlns:a16="http://schemas.microsoft.com/office/drawing/2014/main" id="{56AE3051-51E4-4886-AF8D-D6874B3763CE}"/>
              </a:ext>
            </a:extLst>
          </p:cNvPr>
          <p:cNvSpPr txBox="1"/>
          <p:nvPr/>
        </p:nvSpPr>
        <p:spPr>
          <a:xfrm>
            <a:off x="8682038" y="1685925"/>
            <a:ext cx="2754312" cy="323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Evaluation</a:t>
            </a:r>
          </a:p>
        </p:txBody>
      </p:sp>
      <p:sp>
        <p:nvSpPr>
          <p:cNvPr id="56" name="文本框 45">
            <a:extLst>
              <a:ext uri="{FF2B5EF4-FFF2-40B4-BE49-F238E27FC236}">
                <a16:creationId xmlns:a16="http://schemas.microsoft.com/office/drawing/2014/main" id="{899E6B44-B795-4D01-9369-E21583B85E31}"/>
              </a:ext>
            </a:extLst>
          </p:cNvPr>
          <p:cNvSpPr txBox="1"/>
          <p:nvPr/>
        </p:nvSpPr>
        <p:spPr>
          <a:xfrm>
            <a:off x="762000" y="2286000"/>
            <a:ext cx="2560638" cy="3784600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kumimoji="1" lang="en-US" altLang="zh-CN" sz="1600" dirty="0">
                <a:solidFill>
                  <a:prstClr val="black"/>
                </a:solidFill>
                <a:cs typeface="+mn-ea"/>
                <a:sym typeface="+mn-lt"/>
              </a:rPr>
              <a:t>Select a </a:t>
            </a:r>
            <a:r>
              <a:rPr kumimoji="1" lang="en-US" altLang="zh-CN" sz="1600" b="1" dirty="0">
                <a:solidFill>
                  <a:srgbClr val="7030A0"/>
                </a:solidFill>
                <a:cs typeface="+mn-ea"/>
                <a:sym typeface="+mn-lt"/>
              </a:rPr>
              <a:t>venue</a:t>
            </a:r>
            <a:r>
              <a:rPr kumimoji="1" lang="en-US" altLang="zh-CN" sz="1600" dirty="0">
                <a:solidFill>
                  <a:prstClr val="black"/>
                </a:solidFill>
                <a:cs typeface="+mn-ea"/>
                <a:sym typeface="+mn-lt"/>
              </a:rPr>
              <a:t> for conducting classes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zh-CN" altLang="en-US" sz="16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57" name="文本框 45">
            <a:extLst>
              <a:ext uri="{FF2B5EF4-FFF2-40B4-BE49-F238E27FC236}">
                <a16:creationId xmlns:a16="http://schemas.microsoft.com/office/drawing/2014/main" id="{EC08F7D0-63C5-4055-8AD0-71820EDF4B99}"/>
              </a:ext>
            </a:extLst>
          </p:cNvPr>
          <p:cNvSpPr txBox="1"/>
          <p:nvPr/>
        </p:nvSpPr>
        <p:spPr>
          <a:xfrm>
            <a:off x="4524375" y="2283257"/>
            <a:ext cx="2911475" cy="427831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Develop </a:t>
            </a:r>
            <a:r>
              <a:rPr kumimoji="1" lang="en-US" altLang="zh-CN" sz="16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criteria</a:t>
            </a:r>
            <a:r>
              <a:rPr kumimoji="1" lang="en-US" altLang="zh-CN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for selecting hotel, including: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1" lang="en-US" altLang="zh-CN" sz="16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Past experience </a:t>
            </a:r>
            <a:r>
              <a:rPr kumimoji="1" lang="en-US" altLang="zh-TW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— delegates’ satisfaction</a:t>
            </a:r>
            <a:endParaRPr kumimoji="1" lang="en-US" altLang="zh-CN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kumimoji="1" lang="en-US" altLang="zh-CN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1" lang="en-US" altLang="zh-CN" sz="16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Convenience</a:t>
            </a:r>
            <a:r>
              <a:rPr kumimoji="1" lang="zh-TW" altLang="en-US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TW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— proximity</a:t>
            </a:r>
            <a:r>
              <a:rPr kumimoji="1" lang="zh-TW" altLang="en-US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TW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to</a:t>
            </a:r>
            <a:r>
              <a:rPr kumimoji="1" lang="zh-TW" altLang="en-US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TW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delegates</a:t>
            </a:r>
            <a:r>
              <a:rPr kumimoji="1" lang="zh-TW" altLang="en-US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TW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and</a:t>
            </a:r>
            <a:r>
              <a:rPr kumimoji="1" lang="zh-TW" altLang="en-US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TW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trainers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kumimoji="1" lang="en-US" altLang="zh-CN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1" lang="en-US" altLang="zh-CN" sz="16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Good services</a:t>
            </a:r>
            <a:r>
              <a:rPr kumimoji="1" lang="en-US" altLang="zh-TW" sz="16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TW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— conference and meeting facilities and other amenities</a:t>
            </a:r>
            <a:endParaRPr kumimoji="1" lang="en-US" altLang="zh-CN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kumimoji="1" lang="en-US" altLang="zh-CN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(Source: </a:t>
            </a:r>
            <a:r>
              <a:rPr kumimoji="1" lang="en-US" altLang="zh-CN" sz="1600" i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Journal of Vacation Marketing</a:t>
            </a:r>
            <a:r>
              <a:rPr kumimoji="1" lang="en-US" altLang="zh-CN" sz="16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</a:p>
        </p:txBody>
      </p:sp>
      <p:pic>
        <p:nvPicPr>
          <p:cNvPr id="23566" name="圖片 16">
            <a:extLst>
              <a:ext uri="{FF2B5EF4-FFF2-40B4-BE49-F238E27FC236}">
                <a16:creationId xmlns:a16="http://schemas.microsoft.com/office/drawing/2014/main" id="{D3BDB656-A70D-45A9-A193-F4BA37441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138" y="3984625"/>
            <a:ext cx="2390775" cy="191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5EAF6819-EC23-4BE0-BB9B-FBF3C8C60BBF}"/>
              </a:ext>
            </a:extLst>
          </p:cNvPr>
          <p:cNvSpPr txBox="1"/>
          <p:nvPr/>
        </p:nvSpPr>
        <p:spPr>
          <a:xfrm>
            <a:off x="8330089" y="2272549"/>
            <a:ext cx="3697166" cy="35394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rgbClr val="7030A0"/>
                </a:solidFill>
                <a:latin typeface="+mj-lt"/>
                <a:ea typeface="+mn-ea"/>
                <a:cs typeface="+mn-ea"/>
                <a:sym typeface="+mn-lt"/>
              </a:rPr>
              <a:t>Post-purchase evaluation </a:t>
            </a:r>
            <a:r>
              <a:rPr lang="en-US" altLang="ko-KR" sz="1600" dirty="0">
                <a:solidFill>
                  <a:prstClr val="black"/>
                </a:solidFill>
                <a:latin typeface="+mj-lt"/>
                <a:ea typeface="+mn-ea"/>
                <a:cs typeface="+mn-ea"/>
                <a:sym typeface="+mn-lt"/>
              </a:rPr>
              <a:t>on  </a:t>
            </a:r>
            <a:br>
              <a:rPr lang="en-US" altLang="ko-KR" sz="1600" dirty="0">
                <a:solidFill>
                  <a:prstClr val="black"/>
                </a:solidFill>
                <a:latin typeface="+mj-lt"/>
                <a:ea typeface="+mn-ea"/>
                <a:cs typeface="+mn-ea"/>
                <a:sym typeface="+mn-lt"/>
              </a:rPr>
            </a:br>
            <a:r>
              <a:rPr lang="en-US" altLang="ko-KR" sz="1600" dirty="0">
                <a:solidFill>
                  <a:prstClr val="black"/>
                </a:solidFill>
                <a:latin typeface="+mj-lt"/>
                <a:ea typeface="+mn-ea"/>
                <a:cs typeface="+mn-ea"/>
                <a:sym typeface="+mn-lt"/>
              </a:rPr>
              <a:t> existing venue:</a:t>
            </a: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highlight>
                <a:srgbClr val="E9D1E8"/>
              </a:highlight>
              <a:latin typeface="+mj-lt"/>
              <a:ea typeface="+mn-ea"/>
              <a:cs typeface="+mn-ea"/>
              <a:sym typeface="+mn-lt"/>
            </a:endParaRP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highlight>
                  <a:srgbClr val="E9D1E8"/>
                </a:highlight>
                <a:latin typeface="+mj-lt"/>
                <a:ea typeface="+mn-ea"/>
                <a:cs typeface="+mn-ea"/>
                <a:sym typeface="+mn-lt"/>
              </a:rPr>
              <a:t> - conference facilities </a:t>
            </a:r>
            <a:r>
              <a:rPr lang="en-US" altLang="zh-CN" sz="1600" i="1" dirty="0">
                <a:latin typeface="+mj-lt"/>
                <a:ea typeface="+mn-ea"/>
                <a:cs typeface="+mn-ea"/>
                <a:sym typeface="+mn-lt"/>
              </a:rPr>
              <a:t>: </a:t>
            </a:r>
            <a:r>
              <a:rPr lang="en-US" altLang="zh-CN" sz="1600" dirty="0">
                <a:latin typeface="+mj-lt"/>
                <a:ea typeface="+mn-ea"/>
                <a:cs typeface="+mn-ea"/>
                <a:sym typeface="+mn-lt"/>
              </a:rPr>
              <a:t>bad</a:t>
            </a:r>
            <a:endParaRPr lang="en-US" altLang="ko-KR" sz="1600" dirty="0">
              <a:latin typeface="+mj-lt"/>
              <a:ea typeface="+mn-ea"/>
              <a:cs typeface="+mn-ea"/>
              <a:sym typeface="+mn-lt"/>
            </a:endParaRP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highlight>
                  <a:srgbClr val="E9D1E8"/>
                </a:highlight>
                <a:latin typeface="+mj-lt"/>
                <a:ea typeface="+mn-ea"/>
                <a:cs typeface="+mn-ea"/>
                <a:sym typeface="+mn-lt"/>
              </a:rPr>
              <a:t> - gym equipment        </a:t>
            </a:r>
            <a:r>
              <a:rPr lang="en-US" altLang="ko-KR" sz="1600" dirty="0">
                <a:latin typeface="+mj-lt"/>
                <a:ea typeface="+mn-ea"/>
                <a:cs typeface="+mn-ea"/>
                <a:sym typeface="+mn-lt"/>
              </a:rPr>
              <a:t>: dirty and old</a:t>
            </a: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highlight>
                  <a:srgbClr val="E9D1E8"/>
                </a:highlight>
                <a:latin typeface="+mj-lt"/>
                <a:ea typeface="+mn-ea"/>
                <a:cs typeface="+mn-ea"/>
                <a:sym typeface="+mn-lt"/>
              </a:rPr>
              <a:t> - spa facilities             </a:t>
            </a:r>
            <a:r>
              <a:rPr lang="en-US" altLang="zh-CN" sz="1600" dirty="0">
                <a:latin typeface="+mj-lt"/>
                <a:ea typeface="+mn-ea"/>
                <a:cs typeface="+mn-ea"/>
                <a:sym typeface="+mn-lt"/>
              </a:rPr>
              <a:t>: closed</a:t>
            </a: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highlight>
                  <a:srgbClr val="E9D1E8"/>
                </a:highlight>
                <a:latin typeface="+mj-lt"/>
                <a:ea typeface="+mn-ea"/>
                <a:cs typeface="+mn-ea"/>
                <a:sym typeface="+mn-lt"/>
              </a:rPr>
              <a:t> - room                        </a:t>
            </a:r>
            <a:r>
              <a:rPr lang="en-US" altLang="zh-CN" sz="1600" dirty="0">
                <a:latin typeface="+mj-lt"/>
                <a:ea typeface="+mn-ea"/>
                <a:cs typeface="+mn-ea"/>
                <a:sym typeface="+mn-lt"/>
              </a:rPr>
              <a:t>: </a:t>
            </a:r>
            <a:r>
              <a:rPr lang="en-US" altLang="zh-TW" sz="1600" dirty="0">
                <a:latin typeface="+mj-lt"/>
                <a:ea typeface="+mn-ea"/>
                <a:cs typeface="+mn-ea"/>
                <a:sym typeface="+mn-lt"/>
              </a:rPr>
              <a:t>uncomfortable</a:t>
            </a:r>
            <a:endParaRPr lang="en-US" altLang="zh-CN" sz="1600" dirty="0">
              <a:latin typeface="+mj-lt"/>
              <a:ea typeface="+mn-ea"/>
              <a:cs typeface="+mn-ea"/>
              <a:sym typeface="+mn-lt"/>
            </a:endParaRP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highlight>
                  <a:srgbClr val="E9D1E8"/>
                </a:highlight>
                <a:latin typeface="+mj-lt"/>
                <a:ea typeface="+mn-ea"/>
                <a:cs typeface="+mn-ea"/>
                <a:sym typeface="+mn-lt"/>
              </a:rPr>
              <a:t> - breakfast                 </a:t>
            </a:r>
            <a:r>
              <a:rPr lang="en-US" altLang="zh-CN" sz="1600" dirty="0">
                <a:latin typeface="+mj-lt"/>
                <a:ea typeface="+mn-ea"/>
                <a:cs typeface="+mn-ea"/>
                <a:sym typeface="+mn-lt"/>
              </a:rPr>
              <a:t>: poor standard</a:t>
            </a: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latin typeface="+mj-lt"/>
              <a:ea typeface="+mn-ea"/>
              <a:cs typeface="+mn-ea"/>
              <a:sym typeface="+mn-lt"/>
            </a:endParaRP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latin typeface="+mj-lt"/>
              <a:ea typeface="+mn-ea"/>
              <a:cs typeface="+mn-ea"/>
              <a:sym typeface="+mn-lt"/>
            </a:endParaRP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latin typeface="+mj-lt"/>
              <a:ea typeface="+mn-ea"/>
              <a:cs typeface="+mn-ea"/>
              <a:sym typeface="+mn-lt"/>
            </a:endParaRP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latin typeface="+mj-lt"/>
              <a:ea typeface="+mn-ea"/>
              <a:cs typeface="+mn-ea"/>
              <a:sym typeface="+mn-lt"/>
            </a:endParaRP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latin typeface="+mj-lt"/>
              <a:ea typeface="+mn-ea"/>
              <a:cs typeface="+mn-ea"/>
              <a:sym typeface="+mn-lt"/>
            </a:endParaRPr>
          </a:p>
          <a:p>
            <a:pPr marL="1905"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latin typeface="+mj-lt"/>
              <a:ea typeface="+mn-ea"/>
              <a:cs typeface="+mn-ea"/>
              <a:sym typeface="+mn-lt"/>
            </a:endParaRPr>
          </a:p>
        </p:txBody>
      </p:sp>
      <p:sp>
        <p:nvSpPr>
          <p:cNvPr id="19" name="文本框 27">
            <a:extLst>
              <a:ext uri="{FF2B5EF4-FFF2-40B4-BE49-F238E27FC236}">
                <a16:creationId xmlns:a16="http://schemas.microsoft.com/office/drawing/2014/main" id="{0691B3BE-F575-4850-B4E1-7355B8E69055}"/>
              </a:ext>
            </a:extLst>
          </p:cNvPr>
          <p:cNvSpPr txBox="1"/>
          <p:nvPr/>
        </p:nvSpPr>
        <p:spPr>
          <a:xfrm>
            <a:off x="350838" y="1393825"/>
            <a:ext cx="9759950" cy="830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4800" b="1" i="1" dirty="0">
                <a:solidFill>
                  <a:srgbClr val="7F307F"/>
                </a:solidFill>
                <a:ea typeface="楷体"/>
                <a:cs typeface="+mn-ea"/>
                <a:sym typeface="+mn-lt"/>
              </a:rPr>
              <a:t>1                     2                       3</a:t>
            </a:r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C17E2161-C039-4D11-A2A2-E03AE25BDFB2}"/>
              </a:ext>
            </a:extLst>
          </p:cNvPr>
          <p:cNvSpPr/>
          <p:nvPr/>
        </p:nvSpPr>
        <p:spPr>
          <a:xfrm>
            <a:off x="3673475" y="1641475"/>
            <a:ext cx="282575" cy="350838"/>
          </a:xfrm>
          <a:prstGeom prst="rightArrow">
            <a:avLst/>
          </a:prstGeom>
          <a:solidFill>
            <a:srgbClr val="F49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3" name="箭头: 右 20">
            <a:extLst>
              <a:ext uri="{FF2B5EF4-FFF2-40B4-BE49-F238E27FC236}">
                <a16:creationId xmlns:a16="http://schemas.microsoft.com/office/drawing/2014/main" id="{B51C181E-824E-4422-9588-9FBAA298CF2A}"/>
              </a:ext>
            </a:extLst>
          </p:cNvPr>
          <p:cNvSpPr/>
          <p:nvPr/>
        </p:nvSpPr>
        <p:spPr>
          <a:xfrm>
            <a:off x="7524750" y="1636713"/>
            <a:ext cx="282575" cy="350837"/>
          </a:xfrm>
          <a:prstGeom prst="rightArrow">
            <a:avLst/>
          </a:prstGeom>
          <a:solidFill>
            <a:srgbClr val="F49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4" name="文本框 93">
            <a:extLst>
              <a:ext uri="{FF2B5EF4-FFF2-40B4-BE49-F238E27FC236}">
                <a16:creationId xmlns:a16="http://schemas.microsoft.com/office/drawing/2014/main" id="{F97A03DA-E675-4D23-9FCD-BA90A08B7B33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10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39">
            <a:extLst>
              <a:ext uri="{FF2B5EF4-FFF2-40B4-BE49-F238E27FC236}">
                <a16:creationId xmlns:a16="http://schemas.microsoft.com/office/drawing/2014/main" id="{E44E2969-4543-49A7-9A0A-3B90FAB362BF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TWO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II: Range of Metrics when Selecting Hotels</a:t>
            </a: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46224ADC-F2D3-42A9-BD4A-9E53BEE94817}"/>
              </a:ext>
            </a:extLst>
          </p:cNvPr>
          <p:cNvSpPr/>
          <p:nvPr/>
        </p:nvSpPr>
        <p:spPr>
          <a:xfrm>
            <a:off x="8429625" y="5981700"/>
            <a:ext cx="3762375" cy="1390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zh-CN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150000"/>
              </a:lnSpc>
              <a:buFontTx/>
              <a:buNone/>
              <a:defRPr/>
            </a:pPr>
            <a:endParaRPr lang="en-US" altLang="ko-KR" sz="20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5604" name="文本框 113">
            <a:extLst>
              <a:ext uri="{FF2B5EF4-FFF2-40B4-BE49-F238E27FC236}">
                <a16:creationId xmlns:a16="http://schemas.microsoft.com/office/drawing/2014/main" id="{51891964-78A2-4C03-8A11-48CC5F78BC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163" y="1595438"/>
            <a:ext cx="11031537" cy="4891087"/>
          </a:xfrm>
          <a:prstGeom prst="rect">
            <a:avLst/>
          </a:prstGeom>
          <a:noFill/>
          <a:ln w="25400">
            <a:solidFill>
              <a:srgbClr val="7030A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FBBCB3D-2C01-466F-BA79-E111AAC28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554" y="1865009"/>
            <a:ext cx="7573260" cy="405736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1" name="矩形 60">
            <a:extLst>
              <a:ext uri="{FF2B5EF4-FFF2-40B4-BE49-F238E27FC236}">
                <a16:creationId xmlns:a16="http://schemas.microsoft.com/office/drawing/2014/main" id="{B96F469A-B0C4-4CCB-BD6B-0C99D041C136}"/>
              </a:ext>
            </a:extLst>
          </p:cNvPr>
          <p:cNvSpPr/>
          <p:nvPr/>
        </p:nvSpPr>
        <p:spPr>
          <a:xfrm>
            <a:off x="1857375" y="6176963"/>
            <a:ext cx="7462838" cy="246062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1905" lvl="1" indent="0">
              <a:buFontTx/>
              <a:buNone/>
              <a:defRPr/>
            </a:pPr>
            <a:r>
              <a:rPr lang="en-US" altLang="ko-KR" dirty="0">
                <a:solidFill>
                  <a:prstClr val="black"/>
                </a:solidFill>
                <a:cs typeface="+mn-ea"/>
                <a:sym typeface="+mn-lt"/>
              </a:rPr>
              <a:t>Decide on which hotel to patronize according to the </a:t>
            </a:r>
            <a:r>
              <a:rPr lang="en-US" altLang="ko-KR" b="1" dirty="0">
                <a:solidFill>
                  <a:srgbClr val="7030A0"/>
                </a:solidFill>
                <a:cs typeface="+mn-ea"/>
                <a:sym typeface="+mn-lt"/>
              </a:rPr>
              <a:t>evaluation result</a:t>
            </a:r>
          </a:p>
        </p:txBody>
      </p:sp>
      <p:pic>
        <p:nvPicPr>
          <p:cNvPr id="25607" name="圖片 11">
            <a:extLst>
              <a:ext uri="{FF2B5EF4-FFF2-40B4-BE49-F238E27FC236}">
                <a16:creationId xmlns:a16="http://schemas.microsoft.com/office/drawing/2014/main" id="{B571A08B-219F-414B-8700-992DFEEF8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1538" y="4503738"/>
            <a:ext cx="1844675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8" name="图形 2" descr="美元">
            <a:extLst>
              <a:ext uri="{FF2B5EF4-FFF2-40B4-BE49-F238E27FC236}">
                <a16:creationId xmlns:a16="http://schemas.microsoft.com/office/drawing/2014/main" id="{CF998A75-9697-495F-B5D3-B699DD54E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038" y="2541588"/>
            <a:ext cx="350837" cy="35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9" name="图片 6">
            <a:extLst>
              <a:ext uri="{FF2B5EF4-FFF2-40B4-BE49-F238E27FC236}">
                <a16:creationId xmlns:a16="http://schemas.microsoft.com/office/drawing/2014/main" id="{357D33FF-943C-4144-BDBF-4D5FEB27C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8013" y="2995613"/>
            <a:ext cx="342900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10" name="图片 60">
            <a:extLst>
              <a:ext uri="{FF2B5EF4-FFF2-40B4-BE49-F238E27FC236}">
                <a16:creationId xmlns:a16="http://schemas.microsoft.com/office/drawing/2014/main" id="{8DE0790A-4AF9-4F0B-8D60-D184962E3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038" y="3381375"/>
            <a:ext cx="396875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group-meeting_150180">
            <a:extLst>
              <a:ext uri="{FF2B5EF4-FFF2-40B4-BE49-F238E27FC236}">
                <a16:creationId xmlns:a16="http://schemas.microsoft.com/office/drawing/2014/main" id="{60C5F9D3-08D0-454A-8446-8ED516A69D26}"/>
              </a:ext>
            </a:extLst>
          </p:cNvPr>
          <p:cNvSpPr/>
          <p:nvPr/>
        </p:nvSpPr>
        <p:spPr>
          <a:xfrm>
            <a:off x="1836738" y="3844925"/>
            <a:ext cx="422275" cy="398463"/>
          </a:xfrm>
          <a:custGeom>
            <a:avLst/>
            <a:gdLst>
              <a:gd name="connsiteX0" fmla="*/ 336314 w 605874"/>
              <a:gd name="connsiteY0" fmla="*/ 404411 h 592814"/>
              <a:gd name="connsiteX1" fmla="*/ 363040 w 605874"/>
              <a:gd name="connsiteY1" fmla="*/ 404411 h 592814"/>
              <a:gd name="connsiteX2" fmla="*/ 363040 w 605874"/>
              <a:gd name="connsiteY2" fmla="*/ 418199 h 592814"/>
              <a:gd name="connsiteX3" fmla="*/ 355333 w 605874"/>
              <a:gd name="connsiteY3" fmla="*/ 459663 h 592814"/>
              <a:gd name="connsiteX4" fmla="*/ 363040 w 605874"/>
              <a:gd name="connsiteY4" fmla="*/ 476648 h 592814"/>
              <a:gd name="connsiteX5" fmla="*/ 363040 w 605874"/>
              <a:gd name="connsiteY5" fmla="*/ 479946 h 592814"/>
              <a:gd name="connsiteX6" fmla="*/ 377154 w 605874"/>
              <a:gd name="connsiteY6" fmla="*/ 508121 h 592814"/>
              <a:gd name="connsiteX7" fmla="*/ 381758 w 605874"/>
              <a:gd name="connsiteY7" fmla="*/ 518312 h 592814"/>
              <a:gd name="connsiteX8" fmla="*/ 381758 w 605874"/>
              <a:gd name="connsiteY8" fmla="*/ 545189 h 592814"/>
              <a:gd name="connsiteX9" fmla="*/ 358936 w 605874"/>
              <a:gd name="connsiteY9" fmla="*/ 536097 h 592814"/>
              <a:gd name="connsiteX10" fmla="*/ 336314 w 605874"/>
              <a:gd name="connsiteY10" fmla="*/ 536097 h 592814"/>
              <a:gd name="connsiteX11" fmla="*/ 257705 w 605874"/>
              <a:gd name="connsiteY11" fmla="*/ 404411 h 592814"/>
              <a:gd name="connsiteX12" fmla="*/ 269631 w 605874"/>
              <a:gd name="connsiteY12" fmla="*/ 404411 h 592814"/>
              <a:gd name="connsiteX13" fmla="*/ 269631 w 605874"/>
              <a:gd name="connsiteY13" fmla="*/ 536086 h 592814"/>
              <a:gd name="connsiteX14" fmla="*/ 257705 w 605874"/>
              <a:gd name="connsiteY14" fmla="*/ 536086 h 592814"/>
              <a:gd name="connsiteX15" fmla="*/ 438409 w 605874"/>
              <a:gd name="connsiteY15" fmla="*/ 379007 h 592814"/>
              <a:gd name="connsiteX16" fmla="*/ 443009 w 605874"/>
              <a:gd name="connsiteY16" fmla="*/ 387203 h 592814"/>
              <a:gd name="connsiteX17" fmla="*/ 443009 w 605874"/>
              <a:gd name="connsiteY17" fmla="*/ 413090 h 592814"/>
              <a:gd name="connsiteX18" fmla="*/ 393304 w 605874"/>
              <a:gd name="connsiteY18" fmla="*/ 407693 h 592814"/>
              <a:gd name="connsiteX19" fmla="*/ 388603 w 605874"/>
              <a:gd name="connsiteY19" fmla="*/ 407493 h 592814"/>
              <a:gd name="connsiteX20" fmla="*/ 388603 w 605874"/>
              <a:gd name="connsiteY20" fmla="*/ 404394 h 592814"/>
              <a:gd name="connsiteX21" fmla="*/ 406005 w 605874"/>
              <a:gd name="connsiteY21" fmla="*/ 404394 h 592814"/>
              <a:gd name="connsiteX22" fmla="*/ 438409 w 605874"/>
              <a:gd name="connsiteY22" fmla="*/ 379007 h 592814"/>
              <a:gd name="connsiteX23" fmla="*/ 391849 w 605874"/>
              <a:gd name="connsiteY23" fmla="*/ 328200 h 592814"/>
              <a:gd name="connsiteX24" fmla="*/ 407656 w 605874"/>
              <a:gd name="connsiteY24" fmla="*/ 337797 h 592814"/>
              <a:gd name="connsiteX25" fmla="*/ 391949 w 605874"/>
              <a:gd name="connsiteY25" fmla="*/ 337797 h 592814"/>
              <a:gd name="connsiteX26" fmla="*/ 484327 w 605874"/>
              <a:gd name="connsiteY26" fmla="*/ 248754 h 592814"/>
              <a:gd name="connsiteX27" fmla="*/ 535747 w 605874"/>
              <a:gd name="connsiteY27" fmla="*/ 252150 h 592814"/>
              <a:gd name="connsiteX28" fmla="*/ 562658 w 605874"/>
              <a:gd name="connsiteY28" fmla="*/ 282819 h 592814"/>
              <a:gd name="connsiteX29" fmla="*/ 552354 w 605874"/>
              <a:gd name="connsiteY29" fmla="*/ 438259 h 592814"/>
              <a:gd name="connsiteX30" fmla="*/ 576463 w 605874"/>
              <a:gd name="connsiteY30" fmla="*/ 438259 h 592814"/>
              <a:gd name="connsiteX31" fmla="*/ 576463 w 605874"/>
              <a:gd name="connsiteY31" fmla="*/ 291810 h 592814"/>
              <a:gd name="connsiteX32" fmla="*/ 591169 w 605874"/>
              <a:gd name="connsiteY32" fmla="*/ 277125 h 592814"/>
              <a:gd name="connsiteX33" fmla="*/ 605874 w 605874"/>
              <a:gd name="connsiteY33" fmla="*/ 291810 h 592814"/>
              <a:gd name="connsiteX34" fmla="*/ 605874 w 605874"/>
              <a:gd name="connsiteY34" fmla="*/ 452943 h 592814"/>
              <a:gd name="connsiteX35" fmla="*/ 605874 w 605874"/>
              <a:gd name="connsiteY35" fmla="*/ 569324 h 592814"/>
              <a:gd name="connsiteX36" fmla="*/ 591169 w 605874"/>
              <a:gd name="connsiteY36" fmla="*/ 584108 h 592814"/>
              <a:gd name="connsiteX37" fmla="*/ 576463 w 605874"/>
              <a:gd name="connsiteY37" fmla="*/ 569324 h 592814"/>
              <a:gd name="connsiteX38" fmla="*/ 576463 w 605874"/>
              <a:gd name="connsiteY38" fmla="*/ 525569 h 592814"/>
              <a:gd name="connsiteX39" fmla="*/ 481026 w 605874"/>
              <a:gd name="connsiteY39" fmla="*/ 525569 h 592814"/>
              <a:gd name="connsiteX40" fmla="*/ 481026 w 605874"/>
              <a:gd name="connsiteY40" fmla="*/ 535458 h 592814"/>
              <a:gd name="connsiteX41" fmla="*/ 454316 w 605874"/>
              <a:gd name="connsiteY41" fmla="*/ 476120 h 592814"/>
              <a:gd name="connsiteX42" fmla="*/ 481026 w 605874"/>
              <a:gd name="connsiteY42" fmla="*/ 468927 h 592814"/>
              <a:gd name="connsiteX43" fmla="*/ 481026 w 605874"/>
              <a:gd name="connsiteY43" fmla="*/ 496199 h 592814"/>
              <a:gd name="connsiteX44" fmla="*/ 576463 w 605874"/>
              <a:gd name="connsiteY44" fmla="*/ 496199 h 592814"/>
              <a:gd name="connsiteX45" fmla="*/ 576463 w 605874"/>
              <a:gd name="connsiteY45" fmla="*/ 467628 h 592814"/>
              <a:gd name="connsiteX46" fmla="*/ 431207 w 605874"/>
              <a:gd name="connsiteY46" fmla="*/ 469826 h 592814"/>
              <a:gd name="connsiteX47" fmla="*/ 471822 w 605874"/>
              <a:gd name="connsiteY47" fmla="*/ 560133 h 592814"/>
              <a:gd name="connsiteX48" fmla="*/ 460218 w 605874"/>
              <a:gd name="connsiteY48" fmla="*/ 590801 h 592814"/>
              <a:gd name="connsiteX49" fmla="*/ 429506 w 605874"/>
              <a:gd name="connsiteY49" fmla="*/ 579113 h 592814"/>
              <a:gd name="connsiteX50" fmla="*/ 375285 w 605874"/>
              <a:gd name="connsiteY50" fmla="*/ 458738 h 592814"/>
              <a:gd name="connsiteX51" fmla="*/ 376485 w 605874"/>
              <a:gd name="connsiteY51" fmla="*/ 437360 h 592814"/>
              <a:gd name="connsiteX52" fmla="*/ 394693 w 605874"/>
              <a:gd name="connsiteY52" fmla="*/ 426071 h 592814"/>
              <a:gd name="connsiteX53" fmla="*/ 492630 w 605874"/>
              <a:gd name="connsiteY53" fmla="*/ 418579 h 592814"/>
              <a:gd name="connsiteX54" fmla="*/ 444412 w 605874"/>
              <a:gd name="connsiteY54" fmla="*/ 413284 h 592814"/>
              <a:gd name="connsiteX55" fmla="*/ 448613 w 605874"/>
              <a:gd name="connsiteY55" fmla="*/ 349850 h 592814"/>
              <a:gd name="connsiteX56" fmla="*/ 512738 w 605874"/>
              <a:gd name="connsiteY56" fmla="*/ 297704 h 592814"/>
              <a:gd name="connsiteX57" fmla="*/ 446413 w 605874"/>
              <a:gd name="connsiteY57" fmla="*/ 328572 h 592814"/>
              <a:gd name="connsiteX58" fmla="*/ 438209 w 605874"/>
              <a:gd name="connsiteY58" fmla="*/ 330470 h 592814"/>
              <a:gd name="connsiteX59" fmla="*/ 428205 w 605874"/>
              <a:gd name="connsiteY59" fmla="*/ 327573 h 592814"/>
              <a:gd name="connsiteX60" fmla="*/ 362080 w 605874"/>
              <a:gd name="connsiteY60" fmla="*/ 287414 h 592814"/>
              <a:gd name="connsiteX61" fmla="*/ 355577 w 605874"/>
              <a:gd name="connsiteY61" fmla="*/ 260842 h 592814"/>
              <a:gd name="connsiteX62" fmla="*/ 382288 w 605874"/>
              <a:gd name="connsiteY62" fmla="*/ 254348 h 592814"/>
              <a:gd name="connsiteX63" fmla="*/ 439410 w 605874"/>
              <a:gd name="connsiteY63" fmla="*/ 289212 h 592814"/>
              <a:gd name="connsiteX64" fmla="*/ 496332 w 605874"/>
              <a:gd name="connsiteY64" fmla="*/ 262640 h 592814"/>
              <a:gd name="connsiteX65" fmla="*/ 454416 w 605874"/>
              <a:gd name="connsiteY65" fmla="*/ 270132 h 592814"/>
              <a:gd name="connsiteX66" fmla="*/ 484327 w 605874"/>
              <a:gd name="connsiteY66" fmla="*/ 248754 h 592814"/>
              <a:gd name="connsiteX67" fmla="*/ 121658 w 605874"/>
              <a:gd name="connsiteY67" fmla="*/ 245256 h 592814"/>
              <a:gd name="connsiteX68" fmla="*/ 152373 w 605874"/>
              <a:gd name="connsiteY68" fmla="*/ 272130 h 592814"/>
              <a:gd name="connsiteX69" fmla="*/ 154073 w 605874"/>
              <a:gd name="connsiteY69" fmla="*/ 297706 h 592814"/>
              <a:gd name="connsiteX70" fmla="*/ 123759 w 605874"/>
              <a:gd name="connsiteY70" fmla="*/ 274029 h 592814"/>
              <a:gd name="connsiteX71" fmla="*/ 161677 w 605874"/>
              <a:gd name="connsiteY71" fmla="*/ 323981 h 592814"/>
              <a:gd name="connsiteX72" fmla="*/ 228609 w 605874"/>
              <a:gd name="connsiteY72" fmla="*/ 319785 h 592814"/>
              <a:gd name="connsiteX73" fmla="*/ 249118 w 605874"/>
              <a:gd name="connsiteY73" fmla="*/ 337968 h 592814"/>
              <a:gd name="connsiteX74" fmla="*/ 235012 w 605874"/>
              <a:gd name="connsiteY74" fmla="*/ 357749 h 592814"/>
              <a:gd name="connsiteX75" fmla="*/ 405993 w 605874"/>
              <a:gd name="connsiteY75" fmla="*/ 357749 h 592814"/>
              <a:gd name="connsiteX76" fmla="*/ 419299 w 605874"/>
              <a:gd name="connsiteY76" fmla="*/ 371036 h 592814"/>
              <a:gd name="connsiteX77" fmla="*/ 405993 w 605874"/>
              <a:gd name="connsiteY77" fmla="*/ 384424 h 592814"/>
              <a:gd name="connsiteX78" fmla="*/ 316350 w 605874"/>
              <a:gd name="connsiteY78" fmla="*/ 384424 h 592814"/>
              <a:gd name="connsiteX79" fmla="*/ 316350 w 605874"/>
              <a:gd name="connsiteY79" fmla="*/ 556060 h 592814"/>
              <a:gd name="connsiteX80" fmla="*/ 358971 w 605874"/>
              <a:gd name="connsiteY80" fmla="*/ 556060 h 592814"/>
              <a:gd name="connsiteX81" fmla="*/ 372377 w 605874"/>
              <a:gd name="connsiteY81" fmla="*/ 569448 h 592814"/>
              <a:gd name="connsiteX82" fmla="*/ 358971 w 605874"/>
              <a:gd name="connsiteY82" fmla="*/ 582735 h 592814"/>
              <a:gd name="connsiteX83" fmla="*/ 247318 w 605874"/>
              <a:gd name="connsiteY83" fmla="*/ 582335 h 592814"/>
              <a:gd name="connsiteX84" fmla="*/ 238413 w 605874"/>
              <a:gd name="connsiteY84" fmla="*/ 586631 h 592814"/>
              <a:gd name="connsiteX85" fmla="*/ 210400 w 605874"/>
              <a:gd name="connsiteY85" fmla="*/ 569348 h 592814"/>
              <a:gd name="connsiteX86" fmla="*/ 200195 w 605874"/>
              <a:gd name="connsiteY86" fmla="*/ 525989 h 592814"/>
              <a:gd name="connsiteX87" fmla="*/ 238013 w 605874"/>
              <a:gd name="connsiteY87" fmla="*/ 483529 h 592814"/>
              <a:gd name="connsiteX88" fmla="*/ 250319 w 605874"/>
              <a:gd name="connsiteY88" fmla="*/ 536079 h 592814"/>
              <a:gd name="connsiteX89" fmla="*/ 255021 w 605874"/>
              <a:gd name="connsiteY89" fmla="*/ 556060 h 592814"/>
              <a:gd name="connsiteX90" fmla="*/ 289638 w 605874"/>
              <a:gd name="connsiteY90" fmla="*/ 556060 h 592814"/>
              <a:gd name="connsiteX91" fmla="*/ 289638 w 605874"/>
              <a:gd name="connsiteY91" fmla="*/ 384424 h 592814"/>
              <a:gd name="connsiteX92" fmla="*/ 202096 w 605874"/>
              <a:gd name="connsiteY92" fmla="*/ 384424 h 592814"/>
              <a:gd name="connsiteX93" fmla="*/ 192492 w 605874"/>
              <a:gd name="connsiteY93" fmla="*/ 380228 h 592814"/>
              <a:gd name="connsiteX94" fmla="*/ 188790 w 605874"/>
              <a:gd name="connsiteY94" fmla="*/ 371036 h 592814"/>
              <a:gd name="connsiteX95" fmla="*/ 193692 w 605874"/>
              <a:gd name="connsiteY95" fmla="*/ 360746 h 592814"/>
              <a:gd name="connsiteX96" fmla="*/ 153773 w 605874"/>
              <a:gd name="connsiteY96" fmla="*/ 363244 h 592814"/>
              <a:gd name="connsiteX97" fmla="*/ 137065 w 605874"/>
              <a:gd name="connsiteY97" fmla="*/ 355651 h 592814"/>
              <a:gd name="connsiteX98" fmla="*/ 92844 w 605874"/>
              <a:gd name="connsiteY98" fmla="*/ 297406 h 592814"/>
              <a:gd name="connsiteX99" fmla="*/ 121658 w 605874"/>
              <a:gd name="connsiteY99" fmla="*/ 367340 h 592814"/>
              <a:gd name="connsiteX100" fmla="*/ 146870 w 605874"/>
              <a:gd name="connsiteY100" fmla="*/ 383025 h 592814"/>
              <a:gd name="connsiteX101" fmla="*/ 159676 w 605874"/>
              <a:gd name="connsiteY101" fmla="*/ 382226 h 592814"/>
              <a:gd name="connsiteX102" fmla="*/ 160376 w 605874"/>
              <a:gd name="connsiteY102" fmla="*/ 392616 h 592814"/>
              <a:gd name="connsiteX103" fmla="*/ 176684 w 605874"/>
              <a:gd name="connsiteY103" fmla="*/ 392616 h 592814"/>
              <a:gd name="connsiteX104" fmla="*/ 198194 w 605874"/>
              <a:gd name="connsiteY104" fmla="*/ 392616 h 592814"/>
              <a:gd name="connsiteX105" fmla="*/ 220805 w 605874"/>
              <a:gd name="connsiteY105" fmla="*/ 410499 h 592814"/>
              <a:gd name="connsiteX106" fmla="*/ 226008 w 605874"/>
              <a:gd name="connsiteY106" fmla="*/ 432578 h 592814"/>
              <a:gd name="connsiteX107" fmla="*/ 214002 w 605874"/>
              <a:gd name="connsiteY107" fmla="*/ 427782 h 592814"/>
              <a:gd name="connsiteX108" fmla="*/ 161977 w 605874"/>
              <a:gd name="connsiteY108" fmla="*/ 416993 h 592814"/>
              <a:gd name="connsiteX109" fmla="*/ 116155 w 605874"/>
              <a:gd name="connsiteY109" fmla="*/ 407502 h 592814"/>
              <a:gd name="connsiteX110" fmla="*/ 206998 w 605874"/>
              <a:gd name="connsiteY110" fmla="*/ 444866 h 592814"/>
              <a:gd name="connsiteX111" fmla="*/ 220805 w 605874"/>
              <a:gd name="connsiteY111" fmla="*/ 461151 h 592814"/>
              <a:gd name="connsiteX112" fmla="*/ 215302 w 605874"/>
              <a:gd name="connsiteY112" fmla="*/ 481931 h 592814"/>
              <a:gd name="connsiteX113" fmla="*/ 126460 w 605874"/>
              <a:gd name="connsiteY113" fmla="*/ 579638 h 592814"/>
              <a:gd name="connsiteX114" fmla="*/ 93645 w 605874"/>
              <a:gd name="connsiteY114" fmla="*/ 581236 h 592814"/>
              <a:gd name="connsiteX115" fmla="*/ 92044 w 605874"/>
              <a:gd name="connsiteY115" fmla="*/ 548467 h 592814"/>
              <a:gd name="connsiteX116" fmla="*/ 158676 w 605874"/>
              <a:gd name="connsiteY116" fmla="*/ 475137 h 592814"/>
              <a:gd name="connsiteX117" fmla="*/ 138466 w 605874"/>
              <a:gd name="connsiteY117" fmla="*/ 466845 h 592814"/>
              <a:gd name="connsiteX118" fmla="*/ 29414 w 605874"/>
              <a:gd name="connsiteY118" fmla="*/ 466845 h 592814"/>
              <a:gd name="connsiteX119" fmla="*/ 29414 w 605874"/>
              <a:gd name="connsiteY119" fmla="*/ 496217 h 592814"/>
              <a:gd name="connsiteX120" fmla="*/ 114555 w 605874"/>
              <a:gd name="connsiteY120" fmla="*/ 496217 h 592814"/>
              <a:gd name="connsiteX121" fmla="*/ 87842 w 605874"/>
              <a:gd name="connsiteY121" fmla="*/ 525589 h 592814"/>
              <a:gd name="connsiteX122" fmla="*/ 29414 w 605874"/>
              <a:gd name="connsiteY122" fmla="*/ 525589 h 592814"/>
              <a:gd name="connsiteX123" fmla="*/ 29414 w 605874"/>
              <a:gd name="connsiteY123" fmla="*/ 569647 h 592814"/>
              <a:gd name="connsiteX124" fmla="*/ 14707 w 605874"/>
              <a:gd name="connsiteY124" fmla="*/ 584333 h 592814"/>
              <a:gd name="connsiteX125" fmla="*/ 0 w 605874"/>
              <a:gd name="connsiteY125" fmla="*/ 569647 h 592814"/>
              <a:gd name="connsiteX126" fmla="*/ 0 w 605874"/>
              <a:gd name="connsiteY126" fmla="*/ 291012 h 592814"/>
              <a:gd name="connsiteX127" fmla="*/ 14707 w 605874"/>
              <a:gd name="connsiteY127" fmla="*/ 276326 h 592814"/>
              <a:gd name="connsiteX128" fmla="*/ 29414 w 605874"/>
              <a:gd name="connsiteY128" fmla="*/ 291012 h 592814"/>
              <a:gd name="connsiteX129" fmla="*/ 29414 w 605874"/>
              <a:gd name="connsiteY129" fmla="*/ 437473 h 592814"/>
              <a:gd name="connsiteX130" fmla="*/ 66932 w 605874"/>
              <a:gd name="connsiteY130" fmla="*/ 437473 h 592814"/>
              <a:gd name="connsiteX131" fmla="*/ 52225 w 605874"/>
              <a:gd name="connsiteY131" fmla="*/ 413796 h 592814"/>
              <a:gd name="connsiteX132" fmla="*/ 43321 w 605874"/>
              <a:gd name="connsiteY132" fmla="*/ 279324 h 592814"/>
              <a:gd name="connsiteX133" fmla="*/ 70234 w 605874"/>
              <a:gd name="connsiteY133" fmla="*/ 248653 h 592814"/>
              <a:gd name="connsiteX134" fmla="*/ 509094 w 605874"/>
              <a:gd name="connsiteY134" fmla="*/ 141695 h 592814"/>
              <a:gd name="connsiteX135" fmla="*/ 553868 w 605874"/>
              <a:gd name="connsiteY135" fmla="*/ 186398 h 592814"/>
              <a:gd name="connsiteX136" fmla="*/ 509094 w 605874"/>
              <a:gd name="connsiteY136" fmla="*/ 231101 h 592814"/>
              <a:gd name="connsiteX137" fmla="*/ 464320 w 605874"/>
              <a:gd name="connsiteY137" fmla="*/ 186398 h 592814"/>
              <a:gd name="connsiteX138" fmla="*/ 509094 w 605874"/>
              <a:gd name="connsiteY138" fmla="*/ 141695 h 592814"/>
              <a:gd name="connsiteX139" fmla="*/ 96886 w 605874"/>
              <a:gd name="connsiteY139" fmla="*/ 136685 h 592814"/>
              <a:gd name="connsiteX140" fmla="*/ 143177 w 605874"/>
              <a:gd name="connsiteY140" fmla="*/ 182870 h 592814"/>
              <a:gd name="connsiteX141" fmla="*/ 96886 w 605874"/>
              <a:gd name="connsiteY141" fmla="*/ 229055 h 592814"/>
              <a:gd name="connsiteX142" fmla="*/ 50595 w 605874"/>
              <a:gd name="connsiteY142" fmla="*/ 182870 h 592814"/>
              <a:gd name="connsiteX143" fmla="*/ 96886 w 605874"/>
              <a:gd name="connsiteY143" fmla="*/ 136685 h 592814"/>
              <a:gd name="connsiteX144" fmla="*/ 257321 w 605874"/>
              <a:gd name="connsiteY144" fmla="*/ 111987 h 592814"/>
              <a:gd name="connsiteX145" fmla="*/ 282233 w 605874"/>
              <a:gd name="connsiteY145" fmla="*/ 111987 h 592814"/>
              <a:gd name="connsiteX146" fmla="*/ 309647 w 605874"/>
              <a:gd name="connsiteY146" fmla="*/ 187424 h 592814"/>
              <a:gd name="connsiteX147" fmla="*/ 303644 w 605874"/>
              <a:gd name="connsiteY147" fmla="*/ 155251 h 592814"/>
              <a:gd name="connsiteX148" fmla="*/ 304644 w 605874"/>
              <a:gd name="connsiteY148" fmla="*/ 148756 h 592814"/>
              <a:gd name="connsiteX149" fmla="*/ 314049 w 605874"/>
              <a:gd name="connsiteY149" fmla="*/ 131670 h 592814"/>
              <a:gd name="connsiteX150" fmla="*/ 305745 w 605874"/>
              <a:gd name="connsiteY150" fmla="*/ 116983 h 592814"/>
              <a:gd name="connsiteX151" fmla="*/ 305745 w 605874"/>
              <a:gd name="connsiteY151" fmla="*/ 113586 h 592814"/>
              <a:gd name="connsiteX152" fmla="*/ 308646 w 605874"/>
              <a:gd name="connsiteY152" fmla="*/ 111987 h 592814"/>
              <a:gd name="connsiteX153" fmla="*/ 331558 w 605874"/>
              <a:gd name="connsiteY153" fmla="*/ 111987 h 592814"/>
              <a:gd name="connsiteX154" fmla="*/ 334459 w 605874"/>
              <a:gd name="connsiteY154" fmla="*/ 113586 h 592814"/>
              <a:gd name="connsiteX155" fmla="*/ 334459 w 605874"/>
              <a:gd name="connsiteY155" fmla="*/ 116983 h 592814"/>
              <a:gd name="connsiteX156" fmla="*/ 326155 w 605874"/>
              <a:gd name="connsiteY156" fmla="*/ 131670 h 592814"/>
              <a:gd name="connsiteX157" fmla="*/ 335560 w 605874"/>
              <a:gd name="connsiteY157" fmla="*/ 148756 h 592814"/>
              <a:gd name="connsiteX158" fmla="*/ 336560 w 605874"/>
              <a:gd name="connsiteY158" fmla="*/ 155351 h 592814"/>
              <a:gd name="connsiteX159" fmla="*/ 329657 w 605874"/>
              <a:gd name="connsiteY159" fmla="*/ 187424 h 592814"/>
              <a:gd name="connsiteX160" fmla="*/ 357971 w 605874"/>
              <a:gd name="connsiteY160" fmla="*/ 111987 h 592814"/>
              <a:gd name="connsiteX161" fmla="*/ 382483 w 605874"/>
              <a:gd name="connsiteY161" fmla="*/ 111987 h 592814"/>
              <a:gd name="connsiteX162" fmla="*/ 437710 w 605874"/>
              <a:gd name="connsiteY162" fmla="*/ 166841 h 592814"/>
              <a:gd name="connsiteX163" fmla="*/ 438210 w 605874"/>
              <a:gd name="connsiteY163" fmla="*/ 265858 h 592814"/>
              <a:gd name="connsiteX164" fmla="*/ 391387 w 605874"/>
              <a:gd name="connsiteY164" fmla="*/ 237381 h 592814"/>
              <a:gd name="connsiteX165" fmla="*/ 391087 w 605874"/>
              <a:gd name="connsiteY165" fmla="*/ 167041 h 592814"/>
              <a:gd name="connsiteX166" fmla="*/ 386185 w 605874"/>
              <a:gd name="connsiteY166" fmla="*/ 162245 h 592814"/>
              <a:gd name="connsiteX167" fmla="*/ 381282 w 605874"/>
              <a:gd name="connsiteY167" fmla="*/ 167141 h 592814"/>
              <a:gd name="connsiteX168" fmla="*/ 381382 w 605874"/>
              <a:gd name="connsiteY168" fmla="*/ 233285 h 592814"/>
              <a:gd name="connsiteX169" fmla="*/ 339061 w 605874"/>
              <a:gd name="connsiteY169" fmla="*/ 250770 h 592814"/>
              <a:gd name="connsiteX170" fmla="*/ 351968 w 605874"/>
              <a:gd name="connsiteY170" fmla="*/ 303926 h 592814"/>
              <a:gd name="connsiteX171" fmla="*/ 381582 w 605874"/>
              <a:gd name="connsiteY171" fmla="*/ 322010 h 592814"/>
              <a:gd name="connsiteX172" fmla="*/ 381782 w 605874"/>
              <a:gd name="connsiteY172" fmla="*/ 337797 h 592814"/>
              <a:gd name="connsiteX173" fmla="*/ 268526 w 605874"/>
              <a:gd name="connsiteY173" fmla="*/ 337797 h 592814"/>
              <a:gd name="connsiteX174" fmla="*/ 257721 w 605874"/>
              <a:gd name="connsiteY174" fmla="*/ 312418 h 592814"/>
              <a:gd name="connsiteX175" fmla="*/ 257721 w 605874"/>
              <a:gd name="connsiteY175" fmla="*/ 167041 h 592814"/>
              <a:gd name="connsiteX176" fmla="*/ 253219 w 605874"/>
              <a:gd name="connsiteY176" fmla="*/ 162544 h 592814"/>
              <a:gd name="connsiteX177" fmla="*/ 248717 w 605874"/>
              <a:gd name="connsiteY177" fmla="*/ 167041 h 592814"/>
              <a:gd name="connsiteX178" fmla="*/ 248016 w 605874"/>
              <a:gd name="connsiteY178" fmla="*/ 305025 h 592814"/>
              <a:gd name="connsiteX179" fmla="*/ 227406 w 605874"/>
              <a:gd name="connsiteY179" fmla="*/ 300528 h 592814"/>
              <a:gd name="connsiteX180" fmla="*/ 201393 w 605874"/>
              <a:gd name="connsiteY180" fmla="*/ 302127 h 592814"/>
              <a:gd name="connsiteX181" fmla="*/ 202094 w 605874"/>
              <a:gd name="connsiteY181" fmla="*/ 166841 h 592814"/>
              <a:gd name="connsiteX182" fmla="*/ 257321 w 605874"/>
              <a:gd name="connsiteY182" fmla="*/ 111987 h 592814"/>
              <a:gd name="connsiteX183" fmla="*/ 320120 w 605874"/>
              <a:gd name="connsiteY183" fmla="*/ 0 h 592814"/>
              <a:gd name="connsiteX184" fmla="*/ 368493 w 605874"/>
              <a:gd name="connsiteY184" fmla="*/ 48302 h 592814"/>
              <a:gd name="connsiteX185" fmla="*/ 320120 w 605874"/>
              <a:gd name="connsiteY185" fmla="*/ 96604 h 592814"/>
              <a:gd name="connsiteX186" fmla="*/ 271747 w 605874"/>
              <a:gd name="connsiteY186" fmla="*/ 48302 h 592814"/>
              <a:gd name="connsiteX187" fmla="*/ 320120 w 605874"/>
              <a:gd name="connsiteY187" fmla="*/ 0 h 592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605874" h="592814">
                <a:moveTo>
                  <a:pt x="336314" y="404411"/>
                </a:moveTo>
                <a:lnTo>
                  <a:pt x="363040" y="404411"/>
                </a:lnTo>
                <a:lnTo>
                  <a:pt x="363040" y="418199"/>
                </a:lnTo>
                <a:cubicBezTo>
                  <a:pt x="352430" y="428790"/>
                  <a:pt x="348826" y="445176"/>
                  <a:pt x="355333" y="459663"/>
                </a:cubicBezTo>
                <a:cubicBezTo>
                  <a:pt x="359437" y="468755"/>
                  <a:pt x="357935" y="465258"/>
                  <a:pt x="363040" y="476648"/>
                </a:cubicBezTo>
                <a:lnTo>
                  <a:pt x="363040" y="479946"/>
                </a:lnTo>
                <a:cubicBezTo>
                  <a:pt x="363040" y="491436"/>
                  <a:pt x="368545" y="501727"/>
                  <a:pt x="377154" y="508121"/>
                </a:cubicBezTo>
                <a:lnTo>
                  <a:pt x="381758" y="518312"/>
                </a:lnTo>
                <a:lnTo>
                  <a:pt x="381758" y="545189"/>
                </a:lnTo>
                <a:cubicBezTo>
                  <a:pt x="375853" y="539594"/>
                  <a:pt x="367745" y="536097"/>
                  <a:pt x="358936" y="536097"/>
                </a:cubicBezTo>
                <a:lnTo>
                  <a:pt x="336314" y="536097"/>
                </a:lnTo>
                <a:close/>
                <a:moveTo>
                  <a:pt x="257705" y="404411"/>
                </a:moveTo>
                <a:lnTo>
                  <a:pt x="269631" y="404411"/>
                </a:lnTo>
                <a:lnTo>
                  <a:pt x="269631" y="536086"/>
                </a:lnTo>
                <a:lnTo>
                  <a:pt x="257705" y="536086"/>
                </a:lnTo>
                <a:close/>
                <a:moveTo>
                  <a:pt x="438409" y="379007"/>
                </a:moveTo>
                <a:cubicBezTo>
                  <a:pt x="441109" y="380706"/>
                  <a:pt x="443009" y="383805"/>
                  <a:pt x="443009" y="387203"/>
                </a:cubicBezTo>
                <a:lnTo>
                  <a:pt x="443009" y="413090"/>
                </a:lnTo>
                <a:lnTo>
                  <a:pt x="393304" y="407693"/>
                </a:lnTo>
                <a:cubicBezTo>
                  <a:pt x="391704" y="407493"/>
                  <a:pt x="390203" y="407393"/>
                  <a:pt x="388603" y="407493"/>
                </a:cubicBezTo>
                <a:lnTo>
                  <a:pt x="388603" y="404394"/>
                </a:lnTo>
                <a:lnTo>
                  <a:pt x="406005" y="404394"/>
                </a:lnTo>
                <a:cubicBezTo>
                  <a:pt x="421607" y="404394"/>
                  <a:pt x="434808" y="393600"/>
                  <a:pt x="438409" y="379007"/>
                </a:cubicBezTo>
                <a:close/>
                <a:moveTo>
                  <a:pt x="391849" y="328200"/>
                </a:moveTo>
                <a:lnTo>
                  <a:pt x="407656" y="337797"/>
                </a:lnTo>
                <a:cubicBezTo>
                  <a:pt x="406256" y="337797"/>
                  <a:pt x="406556" y="337797"/>
                  <a:pt x="391949" y="337797"/>
                </a:cubicBezTo>
                <a:close/>
                <a:moveTo>
                  <a:pt x="484327" y="248754"/>
                </a:moveTo>
                <a:lnTo>
                  <a:pt x="535747" y="252150"/>
                </a:lnTo>
                <a:cubicBezTo>
                  <a:pt x="551653" y="253149"/>
                  <a:pt x="563658" y="266935"/>
                  <a:pt x="562658" y="282819"/>
                </a:cubicBezTo>
                <a:lnTo>
                  <a:pt x="552354" y="438259"/>
                </a:lnTo>
                <a:lnTo>
                  <a:pt x="576463" y="438259"/>
                </a:lnTo>
                <a:lnTo>
                  <a:pt x="576463" y="291810"/>
                </a:lnTo>
                <a:cubicBezTo>
                  <a:pt x="576463" y="283718"/>
                  <a:pt x="583065" y="277125"/>
                  <a:pt x="591169" y="277125"/>
                </a:cubicBezTo>
                <a:cubicBezTo>
                  <a:pt x="599372" y="277125"/>
                  <a:pt x="605874" y="283718"/>
                  <a:pt x="605874" y="291810"/>
                </a:cubicBezTo>
                <a:lnTo>
                  <a:pt x="605874" y="452943"/>
                </a:lnTo>
                <a:lnTo>
                  <a:pt x="605874" y="569324"/>
                </a:lnTo>
                <a:cubicBezTo>
                  <a:pt x="605874" y="577515"/>
                  <a:pt x="599372" y="584108"/>
                  <a:pt x="591169" y="584108"/>
                </a:cubicBezTo>
                <a:cubicBezTo>
                  <a:pt x="583065" y="584108"/>
                  <a:pt x="576463" y="577515"/>
                  <a:pt x="576463" y="569324"/>
                </a:cubicBezTo>
                <a:lnTo>
                  <a:pt x="576463" y="525569"/>
                </a:lnTo>
                <a:lnTo>
                  <a:pt x="481026" y="525569"/>
                </a:lnTo>
                <a:lnTo>
                  <a:pt x="481026" y="535458"/>
                </a:lnTo>
                <a:cubicBezTo>
                  <a:pt x="473323" y="518376"/>
                  <a:pt x="469221" y="509186"/>
                  <a:pt x="454316" y="476120"/>
                </a:cubicBezTo>
                <a:lnTo>
                  <a:pt x="481026" y="468927"/>
                </a:lnTo>
                <a:lnTo>
                  <a:pt x="481026" y="496199"/>
                </a:lnTo>
                <a:lnTo>
                  <a:pt x="576463" y="496199"/>
                </a:lnTo>
                <a:lnTo>
                  <a:pt x="576463" y="467628"/>
                </a:lnTo>
                <a:cubicBezTo>
                  <a:pt x="435908" y="467628"/>
                  <a:pt x="467821" y="467029"/>
                  <a:pt x="431207" y="469826"/>
                </a:cubicBezTo>
                <a:lnTo>
                  <a:pt x="471822" y="560133"/>
                </a:lnTo>
                <a:cubicBezTo>
                  <a:pt x="477124" y="571821"/>
                  <a:pt x="471922" y="585507"/>
                  <a:pt x="460218" y="590801"/>
                </a:cubicBezTo>
                <a:cubicBezTo>
                  <a:pt x="448513" y="595996"/>
                  <a:pt x="434708" y="590801"/>
                  <a:pt x="429506" y="579113"/>
                </a:cubicBezTo>
                <a:lnTo>
                  <a:pt x="375285" y="458738"/>
                </a:lnTo>
                <a:cubicBezTo>
                  <a:pt x="372184" y="451845"/>
                  <a:pt x="372584" y="443853"/>
                  <a:pt x="376485" y="437360"/>
                </a:cubicBezTo>
                <a:cubicBezTo>
                  <a:pt x="380387" y="430866"/>
                  <a:pt x="387090" y="426571"/>
                  <a:pt x="394693" y="426071"/>
                </a:cubicBezTo>
                <a:lnTo>
                  <a:pt x="492630" y="418579"/>
                </a:lnTo>
                <a:lnTo>
                  <a:pt x="444412" y="413284"/>
                </a:lnTo>
                <a:lnTo>
                  <a:pt x="448613" y="349850"/>
                </a:lnTo>
                <a:cubicBezTo>
                  <a:pt x="453215" y="347852"/>
                  <a:pt x="449814" y="350149"/>
                  <a:pt x="512738" y="297704"/>
                </a:cubicBezTo>
                <a:lnTo>
                  <a:pt x="446413" y="328572"/>
                </a:lnTo>
                <a:cubicBezTo>
                  <a:pt x="443812" y="329870"/>
                  <a:pt x="441010" y="330470"/>
                  <a:pt x="438209" y="330470"/>
                </a:cubicBezTo>
                <a:cubicBezTo>
                  <a:pt x="434708" y="330470"/>
                  <a:pt x="431207" y="329471"/>
                  <a:pt x="428205" y="327573"/>
                </a:cubicBezTo>
                <a:lnTo>
                  <a:pt x="362080" y="287414"/>
                </a:lnTo>
                <a:cubicBezTo>
                  <a:pt x="352976" y="281820"/>
                  <a:pt x="350075" y="269932"/>
                  <a:pt x="355577" y="260842"/>
                </a:cubicBezTo>
                <a:cubicBezTo>
                  <a:pt x="361180" y="251651"/>
                  <a:pt x="373084" y="248754"/>
                  <a:pt x="382288" y="254348"/>
                </a:cubicBezTo>
                <a:lnTo>
                  <a:pt x="439410" y="289212"/>
                </a:lnTo>
                <a:lnTo>
                  <a:pt x="496332" y="262640"/>
                </a:lnTo>
                <a:lnTo>
                  <a:pt x="454416" y="270132"/>
                </a:lnTo>
                <a:cubicBezTo>
                  <a:pt x="457917" y="257045"/>
                  <a:pt x="470222" y="247755"/>
                  <a:pt x="484327" y="248754"/>
                </a:cubicBezTo>
                <a:close/>
                <a:moveTo>
                  <a:pt x="121658" y="245256"/>
                </a:moveTo>
                <a:cubicBezTo>
                  <a:pt x="137566" y="244157"/>
                  <a:pt x="151272" y="256245"/>
                  <a:pt x="152373" y="272130"/>
                </a:cubicBezTo>
                <a:lnTo>
                  <a:pt x="154073" y="297706"/>
                </a:lnTo>
                <a:lnTo>
                  <a:pt x="123759" y="274029"/>
                </a:lnTo>
                <a:lnTo>
                  <a:pt x="161677" y="323981"/>
                </a:lnTo>
                <a:lnTo>
                  <a:pt x="228609" y="319785"/>
                </a:lnTo>
                <a:cubicBezTo>
                  <a:pt x="239214" y="319186"/>
                  <a:pt x="248418" y="327278"/>
                  <a:pt x="249118" y="337968"/>
                </a:cubicBezTo>
                <a:cubicBezTo>
                  <a:pt x="249719" y="347159"/>
                  <a:pt x="243616" y="355351"/>
                  <a:pt x="235012" y="357749"/>
                </a:cubicBezTo>
                <a:lnTo>
                  <a:pt x="405993" y="357749"/>
                </a:lnTo>
                <a:cubicBezTo>
                  <a:pt x="413396" y="357749"/>
                  <a:pt x="419299" y="363743"/>
                  <a:pt x="419299" y="371036"/>
                </a:cubicBezTo>
                <a:cubicBezTo>
                  <a:pt x="419299" y="378429"/>
                  <a:pt x="413396" y="384424"/>
                  <a:pt x="405993" y="384424"/>
                </a:cubicBezTo>
                <a:lnTo>
                  <a:pt x="316350" y="384424"/>
                </a:lnTo>
                <a:lnTo>
                  <a:pt x="316350" y="556060"/>
                </a:lnTo>
                <a:lnTo>
                  <a:pt x="358971" y="556060"/>
                </a:lnTo>
                <a:cubicBezTo>
                  <a:pt x="366374" y="556060"/>
                  <a:pt x="372377" y="562055"/>
                  <a:pt x="372377" y="569448"/>
                </a:cubicBezTo>
                <a:cubicBezTo>
                  <a:pt x="372377" y="576741"/>
                  <a:pt x="366374" y="582735"/>
                  <a:pt x="358971" y="582735"/>
                </a:cubicBezTo>
                <a:cubicBezTo>
                  <a:pt x="240414" y="582735"/>
                  <a:pt x="249719" y="582935"/>
                  <a:pt x="247318" y="582335"/>
                </a:cubicBezTo>
                <a:cubicBezTo>
                  <a:pt x="244716" y="584333"/>
                  <a:pt x="241715" y="585832"/>
                  <a:pt x="238413" y="586631"/>
                </a:cubicBezTo>
                <a:cubicBezTo>
                  <a:pt x="225907" y="589628"/>
                  <a:pt x="213301" y="581836"/>
                  <a:pt x="210400" y="569348"/>
                </a:cubicBezTo>
                <a:lnTo>
                  <a:pt x="200195" y="525989"/>
                </a:lnTo>
                <a:cubicBezTo>
                  <a:pt x="237313" y="485128"/>
                  <a:pt x="235512" y="487426"/>
                  <a:pt x="238013" y="483529"/>
                </a:cubicBezTo>
                <a:lnTo>
                  <a:pt x="250319" y="536079"/>
                </a:lnTo>
                <a:lnTo>
                  <a:pt x="255021" y="556060"/>
                </a:lnTo>
                <a:lnTo>
                  <a:pt x="289638" y="556060"/>
                </a:lnTo>
                <a:lnTo>
                  <a:pt x="289638" y="384424"/>
                </a:lnTo>
                <a:lnTo>
                  <a:pt x="202096" y="384424"/>
                </a:lnTo>
                <a:cubicBezTo>
                  <a:pt x="198294" y="384424"/>
                  <a:pt x="194893" y="382825"/>
                  <a:pt x="192492" y="380228"/>
                </a:cubicBezTo>
                <a:cubicBezTo>
                  <a:pt x="190191" y="377830"/>
                  <a:pt x="188790" y="374633"/>
                  <a:pt x="188790" y="371036"/>
                </a:cubicBezTo>
                <a:cubicBezTo>
                  <a:pt x="188790" y="366940"/>
                  <a:pt x="190691" y="363244"/>
                  <a:pt x="193692" y="360746"/>
                </a:cubicBezTo>
                <a:lnTo>
                  <a:pt x="153773" y="363244"/>
                </a:lnTo>
                <a:cubicBezTo>
                  <a:pt x="147370" y="363643"/>
                  <a:pt x="141067" y="360846"/>
                  <a:pt x="137065" y="355651"/>
                </a:cubicBezTo>
                <a:lnTo>
                  <a:pt x="92844" y="297406"/>
                </a:lnTo>
                <a:lnTo>
                  <a:pt x="121658" y="367340"/>
                </a:lnTo>
                <a:cubicBezTo>
                  <a:pt x="125660" y="377130"/>
                  <a:pt x="135665" y="383724"/>
                  <a:pt x="146870" y="383025"/>
                </a:cubicBezTo>
                <a:cubicBezTo>
                  <a:pt x="156875" y="382425"/>
                  <a:pt x="154374" y="382625"/>
                  <a:pt x="159676" y="382226"/>
                </a:cubicBezTo>
                <a:lnTo>
                  <a:pt x="160376" y="392616"/>
                </a:lnTo>
                <a:lnTo>
                  <a:pt x="176684" y="392616"/>
                </a:lnTo>
                <a:lnTo>
                  <a:pt x="198194" y="392616"/>
                </a:lnTo>
                <a:cubicBezTo>
                  <a:pt x="209200" y="392616"/>
                  <a:pt x="218404" y="400209"/>
                  <a:pt x="220805" y="410499"/>
                </a:cubicBezTo>
                <a:lnTo>
                  <a:pt x="226008" y="432578"/>
                </a:lnTo>
                <a:cubicBezTo>
                  <a:pt x="222406" y="430280"/>
                  <a:pt x="218404" y="428681"/>
                  <a:pt x="214002" y="427782"/>
                </a:cubicBezTo>
                <a:lnTo>
                  <a:pt x="161977" y="416993"/>
                </a:lnTo>
                <a:lnTo>
                  <a:pt x="116155" y="407502"/>
                </a:lnTo>
                <a:lnTo>
                  <a:pt x="206998" y="444866"/>
                </a:lnTo>
                <a:cubicBezTo>
                  <a:pt x="214002" y="447663"/>
                  <a:pt x="219104" y="453857"/>
                  <a:pt x="220805" y="461151"/>
                </a:cubicBezTo>
                <a:cubicBezTo>
                  <a:pt x="222506" y="468544"/>
                  <a:pt x="220405" y="476336"/>
                  <a:pt x="215302" y="481931"/>
                </a:cubicBezTo>
                <a:lnTo>
                  <a:pt x="126460" y="579638"/>
                </a:lnTo>
                <a:cubicBezTo>
                  <a:pt x="117856" y="589129"/>
                  <a:pt x="103149" y="589928"/>
                  <a:pt x="93645" y="581236"/>
                </a:cubicBezTo>
                <a:cubicBezTo>
                  <a:pt x="84140" y="572644"/>
                  <a:pt x="83440" y="557958"/>
                  <a:pt x="92044" y="548467"/>
                </a:cubicBezTo>
                <a:lnTo>
                  <a:pt x="158676" y="475137"/>
                </a:lnTo>
                <a:lnTo>
                  <a:pt x="138466" y="466845"/>
                </a:lnTo>
                <a:lnTo>
                  <a:pt x="29414" y="466845"/>
                </a:lnTo>
                <a:lnTo>
                  <a:pt x="29414" y="496217"/>
                </a:lnTo>
                <a:lnTo>
                  <a:pt x="114555" y="496217"/>
                </a:lnTo>
                <a:lnTo>
                  <a:pt x="87842" y="525589"/>
                </a:lnTo>
                <a:lnTo>
                  <a:pt x="29414" y="525589"/>
                </a:lnTo>
                <a:lnTo>
                  <a:pt x="29414" y="569647"/>
                </a:lnTo>
                <a:cubicBezTo>
                  <a:pt x="29414" y="577740"/>
                  <a:pt x="22811" y="584333"/>
                  <a:pt x="14707" y="584333"/>
                </a:cubicBezTo>
                <a:cubicBezTo>
                  <a:pt x="6603" y="584333"/>
                  <a:pt x="0" y="577740"/>
                  <a:pt x="0" y="569647"/>
                </a:cubicBezTo>
                <a:lnTo>
                  <a:pt x="0" y="291012"/>
                </a:lnTo>
                <a:cubicBezTo>
                  <a:pt x="0" y="282820"/>
                  <a:pt x="6603" y="276326"/>
                  <a:pt x="14707" y="276326"/>
                </a:cubicBezTo>
                <a:cubicBezTo>
                  <a:pt x="22811" y="276326"/>
                  <a:pt x="29414" y="282820"/>
                  <a:pt x="29414" y="291012"/>
                </a:cubicBezTo>
                <a:lnTo>
                  <a:pt x="29414" y="437473"/>
                </a:lnTo>
                <a:lnTo>
                  <a:pt x="66932" y="437473"/>
                </a:lnTo>
                <a:cubicBezTo>
                  <a:pt x="56627" y="433177"/>
                  <a:pt x="51425" y="423486"/>
                  <a:pt x="52225" y="413796"/>
                </a:cubicBezTo>
                <a:lnTo>
                  <a:pt x="43321" y="279324"/>
                </a:lnTo>
                <a:cubicBezTo>
                  <a:pt x="42220" y="263439"/>
                  <a:pt x="54326" y="249752"/>
                  <a:pt x="70234" y="248653"/>
                </a:cubicBezTo>
                <a:close/>
                <a:moveTo>
                  <a:pt x="509094" y="141695"/>
                </a:moveTo>
                <a:cubicBezTo>
                  <a:pt x="533822" y="141695"/>
                  <a:pt x="553868" y="161709"/>
                  <a:pt x="553868" y="186398"/>
                </a:cubicBezTo>
                <a:cubicBezTo>
                  <a:pt x="553868" y="211087"/>
                  <a:pt x="533822" y="231101"/>
                  <a:pt x="509094" y="231101"/>
                </a:cubicBezTo>
                <a:cubicBezTo>
                  <a:pt x="484366" y="231101"/>
                  <a:pt x="464320" y="211087"/>
                  <a:pt x="464320" y="186398"/>
                </a:cubicBezTo>
                <a:cubicBezTo>
                  <a:pt x="464320" y="161709"/>
                  <a:pt x="484366" y="141695"/>
                  <a:pt x="509094" y="141695"/>
                </a:cubicBezTo>
                <a:close/>
                <a:moveTo>
                  <a:pt x="96886" y="136685"/>
                </a:moveTo>
                <a:cubicBezTo>
                  <a:pt x="122452" y="136685"/>
                  <a:pt x="143177" y="157363"/>
                  <a:pt x="143177" y="182870"/>
                </a:cubicBezTo>
                <a:cubicBezTo>
                  <a:pt x="143177" y="208377"/>
                  <a:pt x="122452" y="229055"/>
                  <a:pt x="96886" y="229055"/>
                </a:cubicBezTo>
                <a:cubicBezTo>
                  <a:pt x="71320" y="229055"/>
                  <a:pt x="50595" y="208377"/>
                  <a:pt x="50595" y="182870"/>
                </a:cubicBezTo>
                <a:cubicBezTo>
                  <a:pt x="50595" y="157363"/>
                  <a:pt x="71320" y="136685"/>
                  <a:pt x="96886" y="136685"/>
                </a:cubicBezTo>
                <a:close/>
                <a:moveTo>
                  <a:pt x="257321" y="111987"/>
                </a:moveTo>
                <a:lnTo>
                  <a:pt x="282233" y="111987"/>
                </a:lnTo>
                <a:cubicBezTo>
                  <a:pt x="285535" y="120280"/>
                  <a:pt x="306645" y="179830"/>
                  <a:pt x="309647" y="187424"/>
                </a:cubicBezTo>
                <a:lnTo>
                  <a:pt x="303644" y="155251"/>
                </a:lnTo>
                <a:cubicBezTo>
                  <a:pt x="303244" y="153052"/>
                  <a:pt x="303544" y="150754"/>
                  <a:pt x="304644" y="148756"/>
                </a:cubicBezTo>
                <a:lnTo>
                  <a:pt x="314049" y="131670"/>
                </a:lnTo>
                <a:lnTo>
                  <a:pt x="305745" y="116983"/>
                </a:lnTo>
                <a:cubicBezTo>
                  <a:pt x="305145" y="115884"/>
                  <a:pt x="305145" y="114685"/>
                  <a:pt x="305745" y="113586"/>
                </a:cubicBezTo>
                <a:cubicBezTo>
                  <a:pt x="306345" y="112586"/>
                  <a:pt x="307446" y="111987"/>
                  <a:pt x="308646" y="111987"/>
                </a:cubicBezTo>
                <a:lnTo>
                  <a:pt x="331558" y="111987"/>
                </a:lnTo>
                <a:cubicBezTo>
                  <a:pt x="332758" y="111987"/>
                  <a:pt x="333859" y="112586"/>
                  <a:pt x="334459" y="113586"/>
                </a:cubicBezTo>
                <a:cubicBezTo>
                  <a:pt x="335059" y="114685"/>
                  <a:pt x="335059" y="115884"/>
                  <a:pt x="334459" y="116983"/>
                </a:cubicBezTo>
                <a:lnTo>
                  <a:pt x="326155" y="131670"/>
                </a:lnTo>
                <a:lnTo>
                  <a:pt x="335560" y="148756"/>
                </a:lnTo>
                <a:cubicBezTo>
                  <a:pt x="336660" y="150754"/>
                  <a:pt x="336960" y="153052"/>
                  <a:pt x="336560" y="155351"/>
                </a:cubicBezTo>
                <a:lnTo>
                  <a:pt x="329657" y="187424"/>
                </a:lnTo>
                <a:cubicBezTo>
                  <a:pt x="332958" y="178831"/>
                  <a:pt x="354869" y="119980"/>
                  <a:pt x="357971" y="111987"/>
                </a:cubicBezTo>
                <a:lnTo>
                  <a:pt x="382483" y="111987"/>
                </a:lnTo>
                <a:cubicBezTo>
                  <a:pt x="412798" y="111987"/>
                  <a:pt x="437610" y="136566"/>
                  <a:pt x="437710" y="166841"/>
                </a:cubicBezTo>
                <a:lnTo>
                  <a:pt x="438210" y="265858"/>
                </a:lnTo>
                <a:cubicBezTo>
                  <a:pt x="387185" y="234784"/>
                  <a:pt x="392788" y="238081"/>
                  <a:pt x="391387" y="237381"/>
                </a:cubicBezTo>
                <a:lnTo>
                  <a:pt x="391087" y="167041"/>
                </a:lnTo>
                <a:cubicBezTo>
                  <a:pt x="390987" y="164343"/>
                  <a:pt x="388786" y="162245"/>
                  <a:pt x="386185" y="162245"/>
                </a:cubicBezTo>
                <a:cubicBezTo>
                  <a:pt x="383483" y="162245"/>
                  <a:pt x="381282" y="164443"/>
                  <a:pt x="381282" y="167141"/>
                </a:cubicBezTo>
                <a:cubicBezTo>
                  <a:pt x="381282" y="193418"/>
                  <a:pt x="381382" y="215200"/>
                  <a:pt x="381382" y="233285"/>
                </a:cubicBezTo>
                <a:cubicBezTo>
                  <a:pt x="365374" y="229388"/>
                  <a:pt x="348066" y="235983"/>
                  <a:pt x="339061" y="250770"/>
                </a:cubicBezTo>
                <a:cubicBezTo>
                  <a:pt x="327956" y="269055"/>
                  <a:pt x="333759" y="292835"/>
                  <a:pt x="351968" y="303926"/>
                </a:cubicBezTo>
                <a:lnTo>
                  <a:pt x="381582" y="322010"/>
                </a:lnTo>
                <a:cubicBezTo>
                  <a:pt x="381682" y="328904"/>
                  <a:pt x="381782" y="332701"/>
                  <a:pt x="381782" y="337797"/>
                </a:cubicBezTo>
                <a:lnTo>
                  <a:pt x="268526" y="337797"/>
                </a:lnTo>
                <a:cubicBezTo>
                  <a:pt x="268126" y="328005"/>
                  <a:pt x="264224" y="319113"/>
                  <a:pt x="257721" y="312418"/>
                </a:cubicBezTo>
                <a:lnTo>
                  <a:pt x="257721" y="167041"/>
                </a:lnTo>
                <a:cubicBezTo>
                  <a:pt x="257721" y="164543"/>
                  <a:pt x="255720" y="162544"/>
                  <a:pt x="253219" y="162544"/>
                </a:cubicBezTo>
                <a:cubicBezTo>
                  <a:pt x="250818" y="162544"/>
                  <a:pt x="248717" y="164543"/>
                  <a:pt x="248717" y="167041"/>
                </a:cubicBezTo>
                <a:lnTo>
                  <a:pt x="248016" y="305025"/>
                </a:lnTo>
                <a:cubicBezTo>
                  <a:pt x="241913" y="301727"/>
                  <a:pt x="234810" y="300029"/>
                  <a:pt x="227406" y="300528"/>
                </a:cubicBezTo>
                <a:lnTo>
                  <a:pt x="201393" y="302127"/>
                </a:lnTo>
                <a:lnTo>
                  <a:pt x="202094" y="166841"/>
                </a:lnTo>
                <a:cubicBezTo>
                  <a:pt x="202194" y="136566"/>
                  <a:pt x="227006" y="111987"/>
                  <a:pt x="257321" y="111987"/>
                </a:cubicBezTo>
                <a:close/>
                <a:moveTo>
                  <a:pt x="320120" y="0"/>
                </a:moveTo>
                <a:cubicBezTo>
                  <a:pt x="346836" y="0"/>
                  <a:pt x="368493" y="21626"/>
                  <a:pt x="368493" y="48302"/>
                </a:cubicBezTo>
                <a:cubicBezTo>
                  <a:pt x="368493" y="74978"/>
                  <a:pt x="346836" y="96604"/>
                  <a:pt x="320120" y="96604"/>
                </a:cubicBezTo>
                <a:cubicBezTo>
                  <a:pt x="293404" y="96604"/>
                  <a:pt x="271747" y="74978"/>
                  <a:pt x="271747" y="48302"/>
                </a:cubicBezTo>
                <a:cubicBezTo>
                  <a:pt x="271747" y="21626"/>
                  <a:pt x="293404" y="0"/>
                  <a:pt x="3201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25612" name="图片 270">
            <a:extLst>
              <a:ext uri="{FF2B5EF4-FFF2-40B4-BE49-F238E27FC236}">
                <a16:creationId xmlns:a16="http://schemas.microsoft.com/office/drawing/2014/main" id="{735EBF6A-EACB-45AE-8623-D3B6D7C14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775" y="4408488"/>
            <a:ext cx="376238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crown_31518">
            <a:extLst>
              <a:ext uri="{FF2B5EF4-FFF2-40B4-BE49-F238E27FC236}">
                <a16:creationId xmlns:a16="http://schemas.microsoft.com/office/drawing/2014/main" id="{18B67652-8245-4A83-B93E-5DC6C2843C70}"/>
              </a:ext>
            </a:extLst>
          </p:cNvPr>
          <p:cNvSpPr/>
          <p:nvPr/>
        </p:nvSpPr>
        <p:spPr>
          <a:xfrm>
            <a:off x="1892300" y="4970463"/>
            <a:ext cx="347663" cy="295275"/>
          </a:xfrm>
          <a:custGeom>
            <a:avLst/>
            <a:gdLst>
              <a:gd name="T0" fmla="*/ 455839 w 606244"/>
              <a:gd name="T1" fmla="*/ 455839 w 606244"/>
              <a:gd name="T2" fmla="*/ 600116 w 606244"/>
              <a:gd name="T3" fmla="*/ 600116 w 606244"/>
              <a:gd name="T4" fmla="*/ 600116 w 606244"/>
              <a:gd name="T5" fmla="*/ 600116 w 606244"/>
              <a:gd name="T6" fmla="*/ 600116 w 606244"/>
              <a:gd name="T7" fmla="*/ 600116 w 606244"/>
              <a:gd name="T8" fmla="*/ 600116 w 606244"/>
              <a:gd name="T9" fmla="*/ 600116 w 606244"/>
              <a:gd name="T10" fmla="*/ 600116 w 606244"/>
              <a:gd name="T11" fmla="*/ 600116 w 606244"/>
              <a:gd name="T12" fmla="*/ 600116 w 606244"/>
              <a:gd name="T13" fmla="*/ 600116 w 606244"/>
              <a:gd name="T14" fmla="*/ 600116 w 606244"/>
              <a:gd name="T15" fmla="*/ 600116 w 606244"/>
              <a:gd name="T16" fmla="*/ 600116 w 606244"/>
              <a:gd name="T17" fmla="*/ 600116 w 606244"/>
              <a:gd name="T18" fmla="*/ 600116 w 606244"/>
              <a:gd name="T19" fmla="*/ 600116 w 606244"/>
              <a:gd name="T20" fmla="*/ 600116 w 606244"/>
              <a:gd name="T21" fmla="*/ 600116 w 606244"/>
              <a:gd name="T22" fmla="*/ 600116 w 606244"/>
              <a:gd name="T23" fmla="*/ 600116 w 606244"/>
              <a:gd name="T24" fmla="*/ 600116 w 606244"/>
              <a:gd name="T25" fmla="*/ 600116 w 606244"/>
              <a:gd name="T26" fmla="*/ 600116 w 606244"/>
              <a:gd name="T27" fmla="*/ 600116 w 606244"/>
              <a:gd name="T28" fmla="*/ 600116 w 606244"/>
              <a:gd name="T29" fmla="*/ 600116 w 606244"/>
              <a:gd name="T30" fmla="*/ 600116 w 606244"/>
              <a:gd name="T31" fmla="*/ 600116 w 606244"/>
              <a:gd name="T32" fmla="*/ 600116 w 606244"/>
              <a:gd name="T33" fmla="*/ 600116 w 606244"/>
              <a:gd name="T34" fmla="*/ 600116 w 606244"/>
              <a:gd name="T35" fmla="*/ 600116 w 606244"/>
              <a:gd name="T36" fmla="*/ 600116 w 606244"/>
              <a:gd name="T37" fmla="*/ 600116 w 606244"/>
              <a:gd name="T38" fmla="*/ 600116 w 606244"/>
              <a:gd name="T39" fmla="*/ 600116 w 606244"/>
              <a:gd name="T40" fmla="*/ 600116 w 606244"/>
              <a:gd name="T41" fmla="*/ 600116 w 606244"/>
              <a:gd name="T42" fmla="*/ 600116 w 606244"/>
              <a:gd name="T43" fmla="*/ 600116 w 606244"/>
              <a:gd name="T44" fmla="*/ 455839 w 606244"/>
              <a:gd name="T45" fmla="*/ 455839 w 606244"/>
              <a:gd name="T46" fmla="*/ 600116 w 606244"/>
              <a:gd name="T47" fmla="*/ 600116 w 606244"/>
              <a:gd name="T48" fmla="*/ 600116 w 606244"/>
              <a:gd name="T49" fmla="*/ 600116 w 606244"/>
              <a:gd name="T50" fmla="*/ 600116 w 606244"/>
              <a:gd name="T51" fmla="*/ 600116 w 606244"/>
              <a:gd name="T52" fmla="*/ 600116 w 606244"/>
              <a:gd name="T53" fmla="*/ 600116 w 60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613" h="5125">
                <a:moveTo>
                  <a:pt x="6613" y="1278"/>
                </a:moveTo>
                <a:cubicBezTo>
                  <a:pt x="6613" y="1612"/>
                  <a:pt x="6343" y="1882"/>
                  <a:pt x="6009" y="1882"/>
                </a:cubicBezTo>
                <a:cubicBezTo>
                  <a:pt x="5972" y="1882"/>
                  <a:pt x="5936" y="1878"/>
                  <a:pt x="5901" y="1872"/>
                </a:cubicBezTo>
                <a:lnTo>
                  <a:pt x="5405" y="3642"/>
                </a:lnTo>
                <a:lnTo>
                  <a:pt x="5405" y="4279"/>
                </a:lnTo>
                <a:lnTo>
                  <a:pt x="1208" y="4279"/>
                </a:lnTo>
                <a:lnTo>
                  <a:pt x="1208" y="3617"/>
                </a:lnTo>
                <a:lnTo>
                  <a:pt x="717" y="1871"/>
                </a:lnTo>
                <a:cubicBezTo>
                  <a:pt x="680" y="1878"/>
                  <a:pt x="642" y="1882"/>
                  <a:pt x="604" y="1882"/>
                </a:cubicBezTo>
                <a:cubicBezTo>
                  <a:pt x="270" y="1882"/>
                  <a:pt x="0" y="1612"/>
                  <a:pt x="0" y="1278"/>
                </a:cubicBezTo>
                <a:cubicBezTo>
                  <a:pt x="0" y="944"/>
                  <a:pt x="270" y="674"/>
                  <a:pt x="604" y="674"/>
                </a:cubicBezTo>
                <a:cubicBezTo>
                  <a:pt x="938" y="674"/>
                  <a:pt x="1208" y="944"/>
                  <a:pt x="1208" y="1278"/>
                </a:cubicBezTo>
                <a:cubicBezTo>
                  <a:pt x="1208" y="1360"/>
                  <a:pt x="1191" y="1438"/>
                  <a:pt x="1162" y="1510"/>
                </a:cubicBezTo>
                <a:cubicBezTo>
                  <a:pt x="1765" y="1713"/>
                  <a:pt x="2697" y="1879"/>
                  <a:pt x="3116" y="1177"/>
                </a:cubicBezTo>
                <a:cubicBezTo>
                  <a:pt x="2876" y="1098"/>
                  <a:pt x="2702" y="871"/>
                  <a:pt x="2702" y="604"/>
                </a:cubicBezTo>
                <a:cubicBezTo>
                  <a:pt x="2702" y="271"/>
                  <a:pt x="2973" y="0"/>
                  <a:pt x="3306" y="0"/>
                </a:cubicBezTo>
                <a:cubicBezTo>
                  <a:pt x="3640" y="0"/>
                  <a:pt x="3910" y="271"/>
                  <a:pt x="3910" y="604"/>
                </a:cubicBezTo>
                <a:cubicBezTo>
                  <a:pt x="3910" y="871"/>
                  <a:pt x="3737" y="1097"/>
                  <a:pt x="3497" y="1177"/>
                </a:cubicBezTo>
                <a:cubicBezTo>
                  <a:pt x="3742" y="1629"/>
                  <a:pt x="4287" y="2102"/>
                  <a:pt x="5476" y="1563"/>
                </a:cubicBezTo>
                <a:cubicBezTo>
                  <a:pt x="5431" y="1478"/>
                  <a:pt x="5405" y="1381"/>
                  <a:pt x="5405" y="1278"/>
                </a:cubicBezTo>
                <a:cubicBezTo>
                  <a:pt x="5405" y="944"/>
                  <a:pt x="5675" y="674"/>
                  <a:pt x="6009" y="674"/>
                </a:cubicBezTo>
                <a:cubicBezTo>
                  <a:pt x="6342" y="674"/>
                  <a:pt x="6613" y="944"/>
                  <a:pt x="6613" y="1278"/>
                </a:cubicBezTo>
                <a:close/>
                <a:moveTo>
                  <a:pt x="1208" y="5125"/>
                </a:moveTo>
                <a:lnTo>
                  <a:pt x="5405" y="5125"/>
                </a:lnTo>
                <a:lnTo>
                  <a:pt x="5405" y="4553"/>
                </a:lnTo>
                <a:lnTo>
                  <a:pt x="1208" y="4553"/>
                </a:lnTo>
                <a:lnTo>
                  <a:pt x="1208" y="512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cs typeface="+mn-ea"/>
              <a:sym typeface="+mn-lt"/>
            </a:endParaRPr>
          </a:p>
        </p:txBody>
      </p:sp>
      <p:sp>
        <p:nvSpPr>
          <p:cNvPr id="16" name="文本框 93">
            <a:extLst>
              <a:ext uri="{FF2B5EF4-FFF2-40B4-BE49-F238E27FC236}">
                <a16:creationId xmlns:a16="http://schemas.microsoft.com/office/drawing/2014/main" id="{00EFC25B-0212-45F8-8546-E1F88BFFBAE6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11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>
            <a:extLst>
              <a:ext uri="{FF2B5EF4-FFF2-40B4-BE49-F238E27FC236}">
                <a16:creationId xmlns:a16="http://schemas.microsoft.com/office/drawing/2014/main" id="{21B46D71-A2D6-4675-BCDD-D82BB0E52A99}"/>
              </a:ext>
            </a:extLst>
          </p:cNvPr>
          <p:cNvSpPr/>
          <p:nvPr/>
        </p:nvSpPr>
        <p:spPr>
          <a:xfrm>
            <a:off x="8429625" y="5981700"/>
            <a:ext cx="3762375" cy="1390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zh-CN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150000"/>
              </a:lnSpc>
              <a:buFontTx/>
              <a:buNone/>
              <a:defRPr/>
            </a:pPr>
            <a:endParaRPr lang="en-US" altLang="ko-KR" sz="20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28D69F77-68D6-49E1-B821-D674ECF9AF1D}"/>
              </a:ext>
            </a:extLst>
          </p:cNvPr>
          <p:cNvSpPr/>
          <p:nvPr/>
        </p:nvSpPr>
        <p:spPr>
          <a:xfrm rot="5400000" flipH="1">
            <a:off x="2854908" y="1808533"/>
            <a:ext cx="2598103" cy="3318720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8" name="圆角矩形 38">
            <a:extLst>
              <a:ext uri="{FF2B5EF4-FFF2-40B4-BE49-F238E27FC236}">
                <a16:creationId xmlns:a16="http://schemas.microsoft.com/office/drawing/2014/main" id="{4908767E-C89C-4848-A8B9-40E3235A5E9E}"/>
              </a:ext>
            </a:extLst>
          </p:cNvPr>
          <p:cNvSpPr/>
          <p:nvPr/>
        </p:nvSpPr>
        <p:spPr>
          <a:xfrm rot="5400000" flipH="1">
            <a:off x="8460636" y="1806947"/>
            <a:ext cx="2585084" cy="3318720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214B399-9BE4-46F8-B0A8-3ECD8A7AFD5B}"/>
              </a:ext>
            </a:extLst>
          </p:cNvPr>
          <p:cNvSpPr txBox="1"/>
          <p:nvPr/>
        </p:nvSpPr>
        <p:spPr>
          <a:xfrm>
            <a:off x="318082" y="1474788"/>
            <a:ext cx="11815763" cy="3365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Delegates are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indispensably involved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in the training process. Their interactions are hindered because……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661CAC23-A34E-470C-A74F-0111B465E30F}"/>
              </a:ext>
            </a:extLst>
          </p:cNvPr>
          <p:cNvSpPr txBox="1"/>
          <p:nvPr/>
        </p:nvSpPr>
        <p:spPr>
          <a:xfrm>
            <a:off x="3081338" y="212725"/>
            <a:ext cx="6137275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TWO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III: Reasons for More Attention on Delegate Diversity</a:t>
            </a:r>
          </a:p>
        </p:txBody>
      </p:sp>
      <p:sp>
        <p:nvSpPr>
          <p:cNvPr id="22" name="文本框 45">
            <a:extLst>
              <a:ext uri="{FF2B5EF4-FFF2-40B4-BE49-F238E27FC236}">
                <a16:creationId xmlns:a16="http://schemas.microsoft.com/office/drawing/2014/main" id="{3071D1DA-6718-4DA9-8391-80060FABB82D}"/>
              </a:ext>
            </a:extLst>
          </p:cNvPr>
          <p:cNvSpPr txBox="1"/>
          <p:nvPr/>
        </p:nvSpPr>
        <p:spPr>
          <a:xfrm>
            <a:off x="2667107" y="2253745"/>
            <a:ext cx="2676525" cy="20621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7655" lvl="1" indent="-285750" defTabSz="895350" eaLnBrk="1" hangingPunct="1">
              <a:buSzPct val="120000"/>
              <a:buFontTx/>
              <a:buChar char="-"/>
              <a:defRPr/>
            </a:pP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take trainees to watch football after class without their permission</a:t>
            </a:r>
          </a:p>
          <a:p>
            <a:pPr marL="287655" lvl="1" indent="-285750" defTabSz="895350" eaLnBrk="1" hangingPunct="1">
              <a:buSzPct val="120000"/>
              <a:buFontTx/>
              <a:buChar char="-"/>
              <a:defRPr/>
            </a:pPr>
            <a:endParaRPr lang="en-US" altLang="zh-CN" sz="1600" dirty="0">
              <a:latin typeface="+mn-lt"/>
              <a:ea typeface="+mn-ea"/>
              <a:cs typeface="+mn-ea"/>
              <a:sym typeface="+mn-lt"/>
            </a:endParaRPr>
          </a:p>
          <a:p>
            <a:pPr marL="287655" lvl="1" indent="-285750" defTabSz="895350" eaLnBrk="1" hangingPunct="1">
              <a:buSzPct val="120000"/>
              <a:buFontTx/>
              <a:buChar char="-"/>
              <a:defRPr/>
            </a:pP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consume alcohol in hub regardless of trainee’s religious belief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文本框 45">
            <a:extLst>
              <a:ext uri="{FF2B5EF4-FFF2-40B4-BE49-F238E27FC236}">
                <a16:creationId xmlns:a16="http://schemas.microsoft.com/office/drawing/2014/main" id="{08DA60B0-6A77-410A-9A58-496C7835A9C4}"/>
              </a:ext>
            </a:extLst>
          </p:cNvPr>
          <p:cNvSpPr txBox="1"/>
          <p:nvPr/>
        </p:nvSpPr>
        <p:spPr>
          <a:xfrm>
            <a:off x="403172" y="2186464"/>
            <a:ext cx="2010518" cy="830997"/>
          </a:xfrm>
          <a:prstGeom prst="rect">
            <a:avLst/>
          </a:prstGeom>
          <a:solidFill>
            <a:srgbClr val="E9D1E8"/>
          </a:solidFill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Divergent belief  and value among delegates</a:t>
            </a:r>
            <a:endParaRPr kumimoji="1"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FB5FF72-576C-4D99-80B3-5F10F67E9782}"/>
              </a:ext>
            </a:extLst>
          </p:cNvPr>
          <p:cNvSpPr/>
          <p:nvPr/>
        </p:nvSpPr>
        <p:spPr>
          <a:xfrm>
            <a:off x="8429625" y="2300604"/>
            <a:ext cx="2627313" cy="1881187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buFontTx/>
              <a:buChar char="-"/>
              <a:defRPr/>
            </a:pPr>
            <a:r>
              <a:rPr lang="en-US" altLang="zh-CN" dirty="0">
                <a:solidFill>
                  <a:prstClr val="black"/>
                </a:solidFill>
                <a:cs typeface="+mn-ea"/>
                <a:sym typeface="+mn-lt"/>
              </a:rPr>
              <a:t>misogynistic gathering of comments, jokes</a:t>
            </a:r>
          </a:p>
          <a:p>
            <a:pPr marL="1905" lvl="1" indent="0">
              <a:buFontTx/>
              <a:buNone/>
              <a:defRPr/>
            </a:pPr>
            <a:endParaRPr lang="en-US" altLang="zh-CN" dirty="0">
              <a:solidFill>
                <a:prstClr val="black"/>
              </a:solidFill>
              <a:cs typeface="+mn-ea"/>
              <a:sym typeface="+mn-lt"/>
            </a:endParaRPr>
          </a:p>
          <a:p>
            <a:pPr lvl="1">
              <a:buFontTx/>
              <a:buChar char="-"/>
              <a:defRPr/>
            </a:pPr>
            <a:r>
              <a:rPr lang="en-US" altLang="zh-CN" dirty="0">
                <a:solidFill>
                  <a:prstClr val="black"/>
                </a:solidFill>
                <a:cs typeface="+mn-ea"/>
                <a:sym typeface="+mn-lt"/>
              </a:rPr>
              <a:t>“banter” at pub</a:t>
            </a:r>
          </a:p>
          <a:p>
            <a:pPr marL="344805" lvl="1" indent="-342900">
              <a:lnSpc>
                <a:spcPct val="200000"/>
              </a:lnSpc>
              <a:buFont typeface="+mj-ea"/>
              <a:buAutoNum type="circleNumDbPlain"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459105" lvl="1" indent="-4572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ko-KR" sz="20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33" name="文本框 45">
            <a:extLst>
              <a:ext uri="{FF2B5EF4-FFF2-40B4-BE49-F238E27FC236}">
                <a16:creationId xmlns:a16="http://schemas.microsoft.com/office/drawing/2014/main" id="{EC091055-019B-49E9-8574-2DC8BD8C45A6}"/>
              </a:ext>
            </a:extLst>
          </p:cNvPr>
          <p:cNvSpPr txBox="1"/>
          <p:nvPr/>
        </p:nvSpPr>
        <p:spPr>
          <a:xfrm>
            <a:off x="6048532" y="2186464"/>
            <a:ext cx="2010518" cy="584200"/>
          </a:xfrm>
          <a:prstGeom prst="rect">
            <a:avLst/>
          </a:prstGeom>
          <a:solidFill>
            <a:srgbClr val="E9D1E8"/>
          </a:solidFill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Conflicts between delegates</a:t>
            </a:r>
            <a:endParaRPr kumimoji="1"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7659" name="圖片 2">
            <a:extLst>
              <a:ext uri="{FF2B5EF4-FFF2-40B4-BE49-F238E27FC236}">
                <a16:creationId xmlns:a16="http://schemas.microsoft.com/office/drawing/2014/main" id="{8A1E2C46-BEE8-47E7-8E60-6AB3E1158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2479" y="5653087"/>
            <a:ext cx="3810000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60" name="圖片 6">
            <a:extLst>
              <a:ext uri="{FF2B5EF4-FFF2-40B4-BE49-F238E27FC236}">
                <a16:creationId xmlns:a16="http://schemas.microsoft.com/office/drawing/2014/main" id="{E19F9036-9021-4302-BDD2-3FD3CE192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3818" y="5318002"/>
            <a:ext cx="423862" cy="436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文本框 93">
            <a:extLst>
              <a:ext uri="{FF2B5EF4-FFF2-40B4-BE49-F238E27FC236}">
                <a16:creationId xmlns:a16="http://schemas.microsoft.com/office/drawing/2014/main" id="{A914FFE0-3DCF-4DA4-B4E6-86E246E0F33C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12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文本框 113">
            <a:extLst>
              <a:ext uri="{FF2B5EF4-FFF2-40B4-BE49-F238E27FC236}">
                <a16:creationId xmlns:a16="http://schemas.microsoft.com/office/drawing/2014/main" id="{B9A33837-80CC-432A-8C79-9A89F45588F6}"/>
              </a:ext>
            </a:extLst>
          </p:cNvPr>
          <p:cNvSpPr txBox="1"/>
          <p:nvPr/>
        </p:nvSpPr>
        <p:spPr>
          <a:xfrm>
            <a:off x="403172" y="1924495"/>
            <a:ext cx="11385656" cy="3144237"/>
          </a:xfrm>
          <a:prstGeom prst="rect">
            <a:avLst/>
          </a:prstGeom>
          <a:noFill/>
          <a:ln w="25400">
            <a:solidFill>
              <a:schemeClr val="bg2">
                <a:lumMod val="90000"/>
              </a:schemeClr>
            </a:solidFill>
            <a:prstDash val="solid"/>
          </a:ln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dirty="0">
              <a:latin typeface="+mn-lt"/>
              <a:ea typeface="+mn-ea"/>
            </a:endParaRPr>
          </a:p>
        </p:txBody>
      </p:sp>
      <p:sp>
        <p:nvSpPr>
          <p:cNvPr id="27664" name="文本框 113">
            <a:extLst>
              <a:ext uri="{FF2B5EF4-FFF2-40B4-BE49-F238E27FC236}">
                <a16:creationId xmlns:a16="http://schemas.microsoft.com/office/drawing/2014/main" id="{C5B675C8-1571-40C9-8553-BA8840CA7E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138" y="1498122"/>
            <a:ext cx="11815763" cy="4893153"/>
          </a:xfrm>
          <a:prstGeom prst="rect">
            <a:avLst/>
          </a:prstGeom>
          <a:noFill/>
          <a:ln w="25400">
            <a:solidFill>
              <a:srgbClr val="7030A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sp>
        <p:nvSpPr>
          <p:cNvPr id="3" name="雲朵形 2">
            <a:extLst>
              <a:ext uri="{FF2B5EF4-FFF2-40B4-BE49-F238E27FC236}">
                <a16:creationId xmlns:a16="http://schemas.microsoft.com/office/drawing/2014/main" id="{1E15B493-AB1B-45C1-8809-A2AD97E3662B}"/>
              </a:ext>
            </a:extLst>
          </p:cNvPr>
          <p:cNvSpPr/>
          <p:nvPr/>
        </p:nvSpPr>
        <p:spPr>
          <a:xfrm>
            <a:off x="7883524" y="5207240"/>
            <a:ext cx="843280" cy="599440"/>
          </a:xfrm>
          <a:prstGeom prst="cloud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4" name="雲朵形 23">
            <a:extLst>
              <a:ext uri="{FF2B5EF4-FFF2-40B4-BE49-F238E27FC236}">
                <a16:creationId xmlns:a16="http://schemas.microsoft.com/office/drawing/2014/main" id="{22162DE0-B2D5-4AB6-990C-877B38F98E09}"/>
              </a:ext>
            </a:extLst>
          </p:cNvPr>
          <p:cNvSpPr/>
          <p:nvPr/>
        </p:nvSpPr>
        <p:spPr>
          <a:xfrm>
            <a:off x="3517662" y="5185575"/>
            <a:ext cx="975414" cy="599440"/>
          </a:xfrm>
          <a:prstGeom prst="cloud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pic>
        <p:nvPicPr>
          <p:cNvPr id="25" name="圖片 8">
            <a:extLst>
              <a:ext uri="{FF2B5EF4-FFF2-40B4-BE49-F238E27FC236}">
                <a16:creationId xmlns:a16="http://schemas.microsoft.com/office/drawing/2014/main" id="{69ABF016-888C-4FE9-A869-7413E8B66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5006" y="5305352"/>
            <a:ext cx="420904" cy="359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閃電 3">
            <a:extLst>
              <a:ext uri="{FF2B5EF4-FFF2-40B4-BE49-F238E27FC236}">
                <a16:creationId xmlns:a16="http://schemas.microsoft.com/office/drawing/2014/main" id="{6A5CC466-A393-4B97-87D1-F6399BBE9EFA}"/>
              </a:ext>
            </a:extLst>
          </p:cNvPr>
          <p:cNvSpPr/>
          <p:nvPr/>
        </p:nvSpPr>
        <p:spPr>
          <a:xfrm>
            <a:off x="4932513" y="5175727"/>
            <a:ext cx="386608" cy="414970"/>
          </a:xfrm>
          <a:prstGeom prst="lightningBolt">
            <a:avLst/>
          </a:prstGeom>
          <a:solidFill>
            <a:srgbClr val="FFC0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6" name="閃電 25">
            <a:extLst>
              <a:ext uri="{FF2B5EF4-FFF2-40B4-BE49-F238E27FC236}">
                <a16:creationId xmlns:a16="http://schemas.microsoft.com/office/drawing/2014/main" id="{96DB0EEE-DE53-442F-8E11-0BC17373023C}"/>
              </a:ext>
            </a:extLst>
          </p:cNvPr>
          <p:cNvSpPr/>
          <p:nvPr/>
        </p:nvSpPr>
        <p:spPr>
          <a:xfrm rot="3305937">
            <a:off x="7308113" y="5167874"/>
            <a:ext cx="386608" cy="414970"/>
          </a:xfrm>
          <a:prstGeom prst="lightningBolt">
            <a:avLst/>
          </a:prstGeom>
          <a:solidFill>
            <a:srgbClr val="FFC0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>
            <a:extLst>
              <a:ext uri="{FF2B5EF4-FFF2-40B4-BE49-F238E27FC236}">
                <a16:creationId xmlns:a16="http://schemas.microsoft.com/office/drawing/2014/main" id="{17AAE84A-8DBD-408B-89AD-5E33D86E076E}"/>
              </a:ext>
            </a:extLst>
          </p:cNvPr>
          <p:cNvSpPr/>
          <p:nvPr/>
        </p:nvSpPr>
        <p:spPr>
          <a:xfrm>
            <a:off x="8429625" y="5981700"/>
            <a:ext cx="3762375" cy="1390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zh-CN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150000"/>
              </a:lnSpc>
              <a:buFontTx/>
              <a:buNone/>
              <a:defRPr/>
            </a:pPr>
            <a:endParaRPr lang="en-US" altLang="ko-KR" sz="20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23D75E3-B375-4AB4-90A3-EED642EEBAAE}"/>
              </a:ext>
            </a:extLst>
          </p:cNvPr>
          <p:cNvSpPr txBox="1"/>
          <p:nvPr/>
        </p:nvSpPr>
        <p:spPr>
          <a:xfrm>
            <a:off x="3027363" y="220663"/>
            <a:ext cx="6137275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TWO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III: Reasons for More Attention on Delegate Diversity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E1EF1F8-C113-41B4-8953-D529F925831E}"/>
              </a:ext>
            </a:extLst>
          </p:cNvPr>
          <p:cNvSpPr/>
          <p:nvPr/>
        </p:nvSpPr>
        <p:spPr>
          <a:xfrm>
            <a:off x="7639050" y="2046288"/>
            <a:ext cx="2722563" cy="28860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DADA500-169A-4839-B8B2-D61FECF4301F}"/>
              </a:ext>
            </a:extLst>
          </p:cNvPr>
          <p:cNvSpPr/>
          <p:nvPr/>
        </p:nvSpPr>
        <p:spPr>
          <a:xfrm>
            <a:off x="614363" y="2373313"/>
            <a:ext cx="2614612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27F91EC-5D01-4FE2-A09D-292484E08C77}"/>
              </a:ext>
            </a:extLst>
          </p:cNvPr>
          <p:cNvSpPr/>
          <p:nvPr/>
        </p:nvSpPr>
        <p:spPr>
          <a:xfrm>
            <a:off x="3481388" y="2379663"/>
            <a:ext cx="2614612" cy="22494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A7B6757-B946-4C82-BC6F-80BE7C08D3E0}"/>
              </a:ext>
            </a:extLst>
          </p:cNvPr>
          <p:cNvSpPr/>
          <p:nvPr/>
        </p:nvSpPr>
        <p:spPr>
          <a:xfrm>
            <a:off x="7639050" y="2046288"/>
            <a:ext cx="2722563" cy="341312"/>
          </a:xfrm>
          <a:prstGeom prst="rect">
            <a:avLst/>
          </a:prstGeom>
          <a:solidFill>
            <a:srgbClr val="7B317E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zh-CN" sz="1600" b="1" dirty="0">
                <a:solidFill>
                  <a:schemeClr val="bg1"/>
                </a:solidFill>
                <a:ea typeface="+mn-ea"/>
                <a:cs typeface="Arial" panose="020B0604020202020204" pitchFamily="34" charset="0"/>
                <a:sym typeface="+mn-lt"/>
              </a:rPr>
              <a:t>Training needs</a:t>
            </a:r>
            <a:endParaRPr lang="zh-CN" altLang="en-US" sz="1600"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ctr" eaLnBrk="1" hangingPunct="1">
              <a:defRPr/>
            </a:pP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BC6DC0BA-B7BA-4F23-A66B-9263C1F603DB}"/>
              </a:ext>
            </a:extLst>
          </p:cNvPr>
          <p:cNvSpPr/>
          <p:nvPr/>
        </p:nvSpPr>
        <p:spPr>
          <a:xfrm>
            <a:off x="614363" y="2014538"/>
            <a:ext cx="2614612" cy="358775"/>
          </a:xfrm>
          <a:prstGeom prst="rect">
            <a:avLst/>
          </a:prstGeom>
          <a:solidFill>
            <a:srgbClr val="973872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ko-KR" sz="1600" b="1" dirty="0">
                <a:solidFill>
                  <a:schemeClr val="bg1"/>
                </a:solidFill>
                <a:ea typeface="+mn-ea"/>
                <a:cs typeface="Arial" panose="020B0604020202020204" pitchFamily="34" charset="0"/>
                <a:sym typeface="+mn-lt"/>
              </a:rPr>
              <a:t>Class engagement</a:t>
            </a: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E261CF7-BAA2-49DC-86F1-EAC72DE685BA}"/>
              </a:ext>
            </a:extLst>
          </p:cNvPr>
          <p:cNvSpPr/>
          <p:nvPr/>
        </p:nvSpPr>
        <p:spPr>
          <a:xfrm>
            <a:off x="3489325" y="2017713"/>
            <a:ext cx="2614613" cy="357187"/>
          </a:xfrm>
          <a:prstGeom prst="rect">
            <a:avLst/>
          </a:prstGeom>
          <a:solidFill>
            <a:srgbClr val="B54164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ko-KR" sz="1600" b="1" dirty="0">
                <a:solidFill>
                  <a:schemeClr val="bg1"/>
                </a:solidFill>
                <a:ea typeface="+mn-ea"/>
                <a:cs typeface="Arial" panose="020B0604020202020204" pitchFamily="34" charset="0"/>
                <a:sym typeface="+mn-lt"/>
              </a:rPr>
              <a:t>Image</a:t>
            </a: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65102B97-0460-4245-8651-ABDF3EFB6A9E}"/>
              </a:ext>
            </a:extLst>
          </p:cNvPr>
          <p:cNvSpPr/>
          <p:nvPr/>
        </p:nvSpPr>
        <p:spPr>
          <a:xfrm>
            <a:off x="7802563" y="2493963"/>
            <a:ext cx="2724150" cy="123190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Raise awareness on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diversity and inclusion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Aware of unconscious bias and discrimination 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95ACB484-B786-4CB1-B2EE-325FE95AC78E}"/>
              </a:ext>
            </a:extLst>
          </p:cNvPr>
          <p:cNvSpPr/>
          <p:nvPr/>
        </p:nvSpPr>
        <p:spPr>
          <a:xfrm>
            <a:off x="758825" y="2597150"/>
            <a:ext cx="2519363" cy="14779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Undermine the trust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among delegates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Hinder delegates’ active participation and interaction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AD13806-81A7-4C0D-B747-4F150D57D3D9}"/>
              </a:ext>
            </a:extLst>
          </p:cNvPr>
          <p:cNvSpPr/>
          <p:nvPr/>
        </p:nvSpPr>
        <p:spPr>
          <a:xfrm>
            <a:off x="3582988" y="2584450"/>
            <a:ext cx="2540000" cy="16621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Ruin the image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of the training center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endParaRPr lang="en-US" altLang="ko-KR" sz="1500" dirty="0">
              <a:solidFill>
                <a:srgbClr val="000000"/>
              </a:solidFill>
              <a:cs typeface="+mn-ea"/>
              <a:sym typeface="+mn-lt"/>
            </a:endParaRPr>
          </a:p>
          <a:p>
            <a:pPr marL="1905" lvl="1" indent="0">
              <a:buFontTx/>
              <a:buNone/>
              <a:defRPr/>
            </a:pPr>
            <a:r>
              <a:rPr lang="en-US" altLang="ko-KR" sz="1500" dirty="0">
                <a:solidFill>
                  <a:srgbClr val="7030A0"/>
                </a:solidFill>
                <a:cs typeface="+mn-ea"/>
                <a:sym typeface="+mn-lt"/>
              </a:rPr>
              <a:t>“</a:t>
            </a:r>
            <a:r>
              <a:rPr lang="en-US" altLang="ko-KR" sz="1500" i="1" dirty="0">
                <a:solidFill>
                  <a:srgbClr val="7030A0"/>
                </a:solidFill>
                <a:cs typeface="+mn-ea"/>
                <a:sym typeface="+mn-lt"/>
              </a:rPr>
              <a:t>I expected better of a company with </a:t>
            </a:r>
            <a:r>
              <a:rPr lang="en-US" altLang="ko-KR" sz="1500" i="1" dirty="0" err="1">
                <a:solidFill>
                  <a:srgbClr val="7030A0"/>
                </a:solidFill>
                <a:cs typeface="+mn-ea"/>
                <a:sym typeface="+mn-lt"/>
              </a:rPr>
              <a:t>Trayyner’s</a:t>
            </a:r>
            <a:r>
              <a:rPr lang="en-US" altLang="ko-KR" sz="1500" i="1" dirty="0">
                <a:solidFill>
                  <a:srgbClr val="7030A0"/>
                </a:solidFill>
                <a:cs typeface="+mn-ea"/>
                <a:sym typeface="+mn-lt"/>
              </a:rPr>
              <a:t> reputation. What a shame</a:t>
            </a:r>
            <a:r>
              <a:rPr lang="en-US" altLang="ko-KR" sz="1500" dirty="0">
                <a:solidFill>
                  <a:srgbClr val="7030A0"/>
                </a:solidFill>
                <a:cs typeface="+mn-ea"/>
                <a:sym typeface="+mn-lt"/>
              </a:rPr>
              <a:t>.”</a:t>
            </a:r>
          </a:p>
        </p:txBody>
      </p:sp>
      <p:pic>
        <p:nvPicPr>
          <p:cNvPr id="29709" name="圖片 5">
            <a:extLst>
              <a:ext uri="{FF2B5EF4-FFF2-40B4-BE49-F238E27FC236}">
                <a16:creationId xmlns:a16="http://schemas.microsoft.com/office/drawing/2014/main" id="{8FFD07B0-8410-4133-B3E9-DB8019ABF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488" y="4681538"/>
            <a:ext cx="1187450" cy="101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10" name="文本框 113">
            <a:extLst>
              <a:ext uri="{FF2B5EF4-FFF2-40B4-BE49-F238E27FC236}">
                <a16:creationId xmlns:a16="http://schemas.microsoft.com/office/drawing/2014/main" id="{907CBF35-DF79-42EE-B8C4-A2AD0171B1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1868488"/>
            <a:ext cx="6078537" cy="4041775"/>
          </a:xfrm>
          <a:prstGeom prst="rect">
            <a:avLst/>
          </a:prstGeom>
          <a:noFill/>
          <a:ln w="25400">
            <a:solidFill>
              <a:srgbClr val="BC143C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7D987A14-AF4C-40A0-BC53-1CBCB1137492}"/>
              </a:ext>
            </a:extLst>
          </p:cNvPr>
          <p:cNvSpPr txBox="1"/>
          <p:nvPr/>
        </p:nvSpPr>
        <p:spPr>
          <a:xfrm>
            <a:off x="454025" y="1455738"/>
            <a:ext cx="11815763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The diversity of delegates imposes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threats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and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opportunities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for </a:t>
            </a:r>
            <a:r>
              <a:rPr lang="en-US" altLang="zh-HK" sz="1600" dirty="0" err="1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Trayyner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……</a:t>
            </a: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AAC3B2F4-D3D3-464C-86F8-9D0A27BBB6BE}"/>
              </a:ext>
            </a:extLst>
          </p:cNvPr>
          <p:cNvSpPr txBox="1"/>
          <p:nvPr/>
        </p:nvSpPr>
        <p:spPr>
          <a:xfrm>
            <a:off x="1485900" y="6089650"/>
            <a:ext cx="3917950" cy="322263"/>
          </a:xfrm>
          <a:prstGeom prst="rect">
            <a:avLst/>
          </a:prstGeom>
          <a:solidFill>
            <a:srgbClr val="BC143C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500" b="1" dirty="0">
                <a:solidFill>
                  <a:schemeClr val="bg1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Threats</a:t>
            </a: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3D5254CA-7C14-4FE3-A464-500E5D9EB5D5}"/>
              </a:ext>
            </a:extLst>
          </p:cNvPr>
          <p:cNvSpPr txBox="1"/>
          <p:nvPr/>
        </p:nvSpPr>
        <p:spPr>
          <a:xfrm>
            <a:off x="7205663" y="6089650"/>
            <a:ext cx="3917950" cy="322263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500" b="1" dirty="0">
                <a:solidFill>
                  <a:schemeClr val="bg1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Opportunities</a:t>
            </a:r>
          </a:p>
        </p:txBody>
      </p:sp>
      <p:sp>
        <p:nvSpPr>
          <p:cNvPr id="29714" name="文本框 113">
            <a:extLst>
              <a:ext uri="{FF2B5EF4-FFF2-40B4-BE49-F238E27FC236}">
                <a16:creationId xmlns:a16="http://schemas.microsoft.com/office/drawing/2014/main" id="{66844CF0-ED15-45D5-A265-6BD201E11D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75475" y="1866900"/>
            <a:ext cx="4379913" cy="4043363"/>
          </a:xfrm>
          <a:prstGeom prst="rect">
            <a:avLst/>
          </a:prstGeom>
          <a:noFill/>
          <a:ln w="25400">
            <a:solidFill>
              <a:srgbClr val="7030A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pic>
        <p:nvPicPr>
          <p:cNvPr id="29715" name="圖片 10">
            <a:extLst>
              <a:ext uri="{FF2B5EF4-FFF2-40B4-BE49-F238E27FC236}">
                <a16:creationId xmlns:a16="http://schemas.microsoft.com/office/drawing/2014/main" id="{97BAEDB2-C904-4564-BD39-62FE1E822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0" y="4884738"/>
            <a:ext cx="808038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3967B74E-0D11-45CA-AB55-D313BF8B6E8D}"/>
              </a:ext>
            </a:extLst>
          </p:cNvPr>
          <p:cNvSpPr/>
          <p:nvPr/>
        </p:nvSpPr>
        <p:spPr>
          <a:xfrm>
            <a:off x="6705600" y="1833563"/>
            <a:ext cx="5032375" cy="481647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7" name="文本框 93">
            <a:extLst>
              <a:ext uri="{FF2B5EF4-FFF2-40B4-BE49-F238E27FC236}">
                <a16:creationId xmlns:a16="http://schemas.microsoft.com/office/drawing/2014/main" id="{DFA45DA4-FD15-4EA7-9A33-CECC2D5EDBE9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13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113">
            <a:extLst>
              <a:ext uri="{FF2B5EF4-FFF2-40B4-BE49-F238E27FC236}">
                <a16:creationId xmlns:a16="http://schemas.microsoft.com/office/drawing/2014/main" id="{16FC122B-E38A-48B4-98E3-A52B5111C8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75475" y="1866900"/>
            <a:ext cx="4379913" cy="4043363"/>
          </a:xfrm>
          <a:prstGeom prst="rect">
            <a:avLst/>
          </a:prstGeom>
          <a:noFill/>
          <a:ln w="25400">
            <a:solidFill>
              <a:srgbClr val="7030A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8B2768B6-C411-4BF5-9343-EDBF31FC7689}"/>
              </a:ext>
            </a:extLst>
          </p:cNvPr>
          <p:cNvSpPr/>
          <p:nvPr/>
        </p:nvSpPr>
        <p:spPr>
          <a:xfrm>
            <a:off x="8429625" y="5981700"/>
            <a:ext cx="3762375" cy="1390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zh-CN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200000"/>
              </a:lnSpc>
              <a:buFontTx/>
              <a:buNone/>
              <a:defRPr/>
            </a:pPr>
            <a:endParaRPr lang="en-US" altLang="ko-KR" dirty="0">
              <a:solidFill>
                <a:prstClr val="black"/>
              </a:solidFill>
              <a:cs typeface="+mn-ea"/>
              <a:sym typeface="+mn-lt"/>
            </a:endParaRPr>
          </a:p>
          <a:p>
            <a:pPr marL="1905" lvl="1" indent="0">
              <a:lnSpc>
                <a:spcPct val="150000"/>
              </a:lnSpc>
              <a:buFontTx/>
              <a:buNone/>
              <a:defRPr/>
            </a:pPr>
            <a:endParaRPr lang="en-US" altLang="ko-KR" sz="20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2165780-F65B-474A-A090-B33610656143}"/>
              </a:ext>
            </a:extLst>
          </p:cNvPr>
          <p:cNvSpPr txBox="1"/>
          <p:nvPr/>
        </p:nvSpPr>
        <p:spPr>
          <a:xfrm>
            <a:off x="3027363" y="220663"/>
            <a:ext cx="6137275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TWO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III: Reasons for More Attention on Delegate Diversity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80B3744-EB44-4D7D-A58F-C3BEA8B77C5D}"/>
              </a:ext>
            </a:extLst>
          </p:cNvPr>
          <p:cNvSpPr/>
          <p:nvPr/>
        </p:nvSpPr>
        <p:spPr>
          <a:xfrm>
            <a:off x="7639050" y="2046288"/>
            <a:ext cx="2722563" cy="28860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BF83A38-A11A-4A0B-BB4E-9E148D1FFDEE}"/>
              </a:ext>
            </a:extLst>
          </p:cNvPr>
          <p:cNvSpPr/>
          <p:nvPr/>
        </p:nvSpPr>
        <p:spPr>
          <a:xfrm>
            <a:off x="614363" y="2373313"/>
            <a:ext cx="2614612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912FD9A-1B25-4D0F-B31C-92AC26365277}"/>
              </a:ext>
            </a:extLst>
          </p:cNvPr>
          <p:cNvSpPr/>
          <p:nvPr/>
        </p:nvSpPr>
        <p:spPr>
          <a:xfrm>
            <a:off x="3481388" y="2379663"/>
            <a:ext cx="2614612" cy="22494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1A15256B-E82C-43E2-A4DA-858DE4300C1F}"/>
              </a:ext>
            </a:extLst>
          </p:cNvPr>
          <p:cNvSpPr/>
          <p:nvPr/>
        </p:nvSpPr>
        <p:spPr>
          <a:xfrm>
            <a:off x="7639050" y="2046288"/>
            <a:ext cx="2722563" cy="341312"/>
          </a:xfrm>
          <a:prstGeom prst="rect">
            <a:avLst/>
          </a:prstGeom>
          <a:solidFill>
            <a:srgbClr val="7B317E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zh-CN" sz="1600" b="1" dirty="0">
                <a:solidFill>
                  <a:schemeClr val="bg1"/>
                </a:solidFill>
                <a:ea typeface="+mn-ea"/>
                <a:cs typeface="Arial" panose="020B0604020202020204" pitchFamily="34" charset="0"/>
                <a:sym typeface="+mn-lt"/>
              </a:rPr>
              <a:t>Training needs</a:t>
            </a:r>
            <a:endParaRPr lang="zh-CN" altLang="en-US" sz="1600"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ctr" eaLnBrk="1" hangingPunct="1">
              <a:defRPr/>
            </a:pP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B0DCE5DB-7299-43AB-B86D-2C47D11BBD94}"/>
              </a:ext>
            </a:extLst>
          </p:cNvPr>
          <p:cNvSpPr/>
          <p:nvPr/>
        </p:nvSpPr>
        <p:spPr>
          <a:xfrm>
            <a:off x="614363" y="2014538"/>
            <a:ext cx="2614612" cy="358775"/>
          </a:xfrm>
          <a:prstGeom prst="rect">
            <a:avLst/>
          </a:prstGeom>
          <a:solidFill>
            <a:srgbClr val="973872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ko-KR" sz="1600" b="1" dirty="0">
                <a:solidFill>
                  <a:schemeClr val="bg1"/>
                </a:solidFill>
                <a:ea typeface="+mn-ea"/>
                <a:cs typeface="Arial" panose="020B0604020202020204" pitchFamily="34" charset="0"/>
                <a:sym typeface="+mn-lt"/>
              </a:rPr>
              <a:t>Class engagement</a:t>
            </a: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6015154A-C0C7-4A99-895C-251CA9AA2EDE}"/>
              </a:ext>
            </a:extLst>
          </p:cNvPr>
          <p:cNvSpPr/>
          <p:nvPr/>
        </p:nvSpPr>
        <p:spPr>
          <a:xfrm>
            <a:off x="3489325" y="2017713"/>
            <a:ext cx="2614613" cy="357187"/>
          </a:xfrm>
          <a:prstGeom prst="rect">
            <a:avLst/>
          </a:prstGeom>
          <a:solidFill>
            <a:srgbClr val="B54164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ko-KR" sz="1600" b="1" dirty="0">
                <a:solidFill>
                  <a:schemeClr val="bg1"/>
                </a:solidFill>
                <a:ea typeface="+mn-ea"/>
                <a:cs typeface="Arial" panose="020B0604020202020204" pitchFamily="34" charset="0"/>
                <a:sym typeface="+mn-lt"/>
              </a:rPr>
              <a:t>Image</a:t>
            </a: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E808A2C-F040-43E8-821A-EB5B664C3382}"/>
              </a:ext>
            </a:extLst>
          </p:cNvPr>
          <p:cNvSpPr/>
          <p:nvPr/>
        </p:nvSpPr>
        <p:spPr>
          <a:xfrm>
            <a:off x="7718425" y="2566988"/>
            <a:ext cx="2724150" cy="1723549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Raise awareness on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diversity and inclusion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Aware of unconscious bias and discrimination 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D112B28-507A-431E-ABED-348377AD9158}"/>
              </a:ext>
            </a:extLst>
          </p:cNvPr>
          <p:cNvSpPr/>
          <p:nvPr/>
        </p:nvSpPr>
        <p:spPr>
          <a:xfrm>
            <a:off x="758825" y="2597150"/>
            <a:ext cx="2519363" cy="14779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Undermine the trust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among delegates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Hinder delegates’ active participation and interaction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85FA786-438F-49B6-BFD7-D502E0499D91}"/>
              </a:ext>
            </a:extLst>
          </p:cNvPr>
          <p:cNvSpPr/>
          <p:nvPr/>
        </p:nvSpPr>
        <p:spPr>
          <a:xfrm>
            <a:off x="3582988" y="2584450"/>
            <a:ext cx="2540000" cy="16621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Ruin the image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of the training center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endParaRPr lang="en-US" altLang="ko-KR" sz="1500" dirty="0">
              <a:solidFill>
                <a:srgbClr val="000000"/>
              </a:solidFill>
              <a:cs typeface="+mn-ea"/>
              <a:sym typeface="+mn-lt"/>
            </a:endParaRPr>
          </a:p>
          <a:p>
            <a:pPr marL="1905" lvl="1" indent="0">
              <a:buFontTx/>
              <a:buNone/>
              <a:defRPr/>
            </a:pPr>
            <a:r>
              <a:rPr lang="en-US" altLang="ko-KR" sz="1500" dirty="0">
                <a:solidFill>
                  <a:srgbClr val="7030A0"/>
                </a:solidFill>
                <a:cs typeface="+mn-ea"/>
                <a:sym typeface="+mn-lt"/>
              </a:rPr>
              <a:t>“</a:t>
            </a:r>
            <a:r>
              <a:rPr lang="en-US" altLang="ko-KR" sz="1500" i="1" dirty="0">
                <a:solidFill>
                  <a:srgbClr val="7030A0"/>
                </a:solidFill>
                <a:cs typeface="+mn-ea"/>
                <a:sym typeface="+mn-lt"/>
              </a:rPr>
              <a:t>I expected better of a company with </a:t>
            </a:r>
            <a:r>
              <a:rPr lang="en-US" altLang="ko-KR" sz="1500" i="1" dirty="0" err="1">
                <a:solidFill>
                  <a:srgbClr val="7030A0"/>
                </a:solidFill>
                <a:cs typeface="+mn-ea"/>
                <a:sym typeface="+mn-lt"/>
              </a:rPr>
              <a:t>Trayyner’s</a:t>
            </a:r>
            <a:r>
              <a:rPr lang="en-US" altLang="ko-KR" sz="1500" i="1" dirty="0">
                <a:solidFill>
                  <a:srgbClr val="7030A0"/>
                </a:solidFill>
                <a:cs typeface="+mn-ea"/>
                <a:sym typeface="+mn-lt"/>
              </a:rPr>
              <a:t> reputation. What a shame</a:t>
            </a:r>
            <a:r>
              <a:rPr lang="en-US" altLang="ko-KR" sz="1500" dirty="0">
                <a:solidFill>
                  <a:srgbClr val="7030A0"/>
                </a:solidFill>
                <a:cs typeface="+mn-ea"/>
                <a:sym typeface="+mn-lt"/>
              </a:rPr>
              <a:t>.”</a:t>
            </a:r>
          </a:p>
        </p:txBody>
      </p:sp>
      <p:pic>
        <p:nvPicPr>
          <p:cNvPr id="31758" name="圖片 5">
            <a:extLst>
              <a:ext uri="{FF2B5EF4-FFF2-40B4-BE49-F238E27FC236}">
                <a16:creationId xmlns:a16="http://schemas.microsoft.com/office/drawing/2014/main" id="{8404B444-5EDB-4B32-BAFE-8149D9F09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488" y="4681538"/>
            <a:ext cx="1187450" cy="101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9" name="文本框 113">
            <a:extLst>
              <a:ext uri="{FF2B5EF4-FFF2-40B4-BE49-F238E27FC236}">
                <a16:creationId xmlns:a16="http://schemas.microsoft.com/office/drawing/2014/main" id="{4BBA686B-ABC8-4518-8A84-134A13E97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1868488"/>
            <a:ext cx="6078537" cy="4041775"/>
          </a:xfrm>
          <a:prstGeom prst="rect">
            <a:avLst/>
          </a:prstGeom>
          <a:noFill/>
          <a:ln w="25400">
            <a:solidFill>
              <a:srgbClr val="BC143C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99794275-2B2E-4AA0-B0FC-26ABA0433B6A}"/>
              </a:ext>
            </a:extLst>
          </p:cNvPr>
          <p:cNvSpPr txBox="1"/>
          <p:nvPr/>
        </p:nvSpPr>
        <p:spPr>
          <a:xfrm>
            <a:off x="454025" y="1455738"/>
            <a:ext cx="11815763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The diversity of delegates imposes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threats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and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opportunities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for </a:t>
            </a:r>
            <a:r>
              <a:rPr lang="en-US" altLang="zh-HK" sz="1600" dirty="0" err="1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Trayyner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……</a:t>
            </a: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0D11795A-2245-4238-BCF9-7D592E99CCBA}"/>
              </a:ext>
            </a:extLst>
          </p:cNvPr>
          <p:cNvSpPr txBox="1"/>
          <p:nvPr/>
        </p:nvSpPr>
        <p:spPr>
          <a:xfrm>
            <a:off x="1485900" y="6089650"/>
            <a:ext cx="3917950" cy="322263"/>
          </a:xfrm>
          <a:prstGeom prst="rect">
            <a:avLst/>
          </a:prstGeom>
          <a:solidFill>
            <a:srgbClr val="BC143C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500" b="1" dirty="0">
                <a:solidFill>
                  <a:schemeClr val="bg1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Threats</a:t>
            </a: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C6EE0298-179B-4A6E-AF30-6DBA5FE77885}"/>
              </a:ext>
            </a:extLst>
          </p:cNvPr>
          <p:cNvSpPr txBox="1"/>
          <p:nvPr/>
        </p:nvSpPr>
        <p:spPr>
          <a:xfrm>
            <a:off x="7205663" y="6089650"/>
            <a:ext cx="3917950" cy="322263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500" b="1" dirty="0">
                <a:solidFill>
                  <a:schemeClr val="bg1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Opportunities</a:t>
            </a:r>
          </a:p>
        </p:txBody>
      </p:sp>
      <p:pic>
        <p:nvPicPr>
          <p:cNvPr id="31763" name="圖片 10">
            <a:extLst>
              <a:ext uri="{FF2B5EF4-FFF2-40B4-BE49-F238E27FC236}">
                <a16:creationId xmlns:a16="http://schemas.microsoft.com/office/drawing/2014/main" id="{CF5498A0-8EC3-4F3B-AED8-DA6DFAE8C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0" y="4884738"/>
            <a:ext cx="808038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FFC53FBD-0B29-4CE2-8E29-4E062EE26A2E}"/>
              </a:ext>
            </a:extLst>
          </p:cNvPr>
          <p:cNvSpPr/>
          <p:nvPr/>
        </p:nvSpPr>
        <p:spPr>
          <a:xfrm>
            <a:off x="317500" y="1838325"/>
            <a:ext cx="6432550" cy="472281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7" name="文本框 93">
            <a:extLst>
              <a:ext uri="{FF2B5EF4-FFF2-40B4-BE49-F238E27FC236}">
                <a16:creationId xmlns:a16="http://schemas.microsoft.com/office/drawing/2014/main" id="{5EEFE693-04A5-429C-A150-CFB3F0B120C1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13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文本框 95">
            <a:extLst>
              <a:ext uri="{FF2B5EF4-FFF2-40B4-BE49-F238E27FC236}">
                <a16:creationId xmlns:a16="http://schemas.microsoft.com/office/drawing/2014/main" id="{FE8DC7CB-02C1-481C-909E-86EF8D9F023C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THREE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Settle Cultural and Financial problems for Nancy</a:t>
            </a:r>
          </a:p>
        </p:txBody>
      </p:sp>
      <p:sp>
        <p:nvSpPr>
          <p:cNvPr id="3" name="对话气泡: 圆角矩形 2">
            <a:extLst>
              <a:ext uri="{FF2B5EF4-FFF2-40B4-BE49-F238E27FC236}">
                <a16:creationId xmlns:a16="http://schemas.microsoft.com/office/drawing/2014/main" id="{EF3A0C67-35CD-4409-B902-604571A8CFFC}"/>
              </a:ext>
            </a:extLst>
          </p:cNvPr>
          <p:cNvSpPr/>
          <p:nvPr/>
        </p:nvSpPr>
        <p:spPr>
          <a:xfrm>
            <a:off x="7608888" y="2060575"/>
            <a:ext cx="3443287" cy="1595438"/>
          </a:xfrm>
          <a:prstGeom prst="wedgeRoundRectCallout">
            <a:avLst>
              <a:gd name="adj1" fmla="val -28503"/>
              <a:gd name="adj2" fmla="val 62500"/>
              <a:gd name="adj3" fmla="val 16667"/>
            </a:avLst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A7A801-1840-4CD4-A75D-359DE09F1D96}"/>
              </a:ext>
            </a:extLst>
          </p:cNvPr>
          <p:cNvSpPr txBox="1"/>
          <p:nvPr/>
        </p:nvSpPr>
        <p:spPr>
          <a:xfrm>
            <a:off x="8083550" y="2625725"/>
            <a:ext cx="2635250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What is EPS?</a:t>
            </a:r>
            <a:endParaRPr lang="zh-CN" altLang="en-US" sz="28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对话气泡: 圆角矩形 5">
            <a:extLst>
              <a:ext uri="{FF2B5EF4-FFF2-40B4-BE49-F238E27FC236}">
                <a16:creationId xmlns:a16="http://schemas.microsoft.com/office/drawing/2014/main" id="{C97F4ACB-60D8-4948-B8E8-20976E31152B}"/>
              </a:ext>
            </a:extLst>
          </p:cNvPr>
          <p:cNvSpPr/>
          <p:nvPr/>
        </p:nvSpPr>
        <p:spPr>
          <a:xfrm flipH="1">
            <a:off x="617538" y="2155825"/>
            <a:ext cx="4197350" cy="2640013"/>
          </a:xfrm>
          <a:prstGeom prst="wedgeRoundRectCallout">
            <a:avLst>
              <a:gd name="adj1" fmla="val -25040"/>
              <a:gd name="adj2" fmla="val 62500"/>
              <a:gd name="adj3" fmla="val 16667"/>
            </a:avLst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F62445C-949F-43CE-97A2-8BB5240F5FFE}"/>
              </a:ext>
            </a:extLst>
          </p:cNvPr>
          <p:cNvSpPr txBox="1"/>
          <p:nvPr/>
        </p:nvSpPr>
        <p:spPr>
          <a:xfrm>
            <a:off x="863600" y="2387600"/>
            <a:ext cx="3878263" cy="19383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What will be the main challenges if I want to transform the parastatal corporate culture into a more private one?</a:t>
            </a:r>
            <a:endParaRPr lang="zh-CN" altLang="en-US" sz="2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3799" name="组合 8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27E9FE06-8755-46E3-AB3F-FD0AEAA70B0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765675" y="2405063"/>
            <a:ext cx="2457450" cy="3452812"/>
            <a:chOff x="4280781" y="1051085"/>
            <a:chExt cx="3630439" cy="5096360"/>
          </a:xfrm>
        </p:grpSpPr>
        <p:sp>
          <p:nvSpPr>
            <p:cNvPr id="15" name="íšľïḓé">
              <a:extLst>
                <a:ext uri="{FF2B5EF4-FFF2-40B4-BE49-F238E27FC236}">
                  <a16:creationId xmlns:a16="http://schemas.microsoft.com/office/drawing/2014/main" id="{F9709EDC-BC73-4FE2-874D-0F52CC1BE5E0}"/>
                </a:ext>
              </a:extLst>
            </p:cNvPr>
            <p:cNvSpPr/>
            <p:nvPr/>
          </p:nvSpPr>
          <p:spPr bwMode="auto">
            <a:xfrm>
              <a:off x="5432297" y="1095604"/>
              <a:ext cx="2469542" cy="3458496"/>
            </a:xfrm>
            <a:custGeom>
              <a:avLst/>
              <a:gdLst>
                <a:gd name="T0" fmla="*/ 488 w 518"/>
                <a:gd name="T1" fmla="*/ 609 h 727"/>
                <a:gd name="T2" fmla="*/ 478 w 518"/>
                <a:gd name="T3" fmla="*/ 558 h 727"/>
                <a:gd name="T4" fmla="*/ 492 w 518"/>
                <a:gd name="T5" fmla="*/ 518 h 727"/>
                <a:gd name="T6" fmla="*/ 444 w 518"/>
                <a:gd name="T7" fmla="*/ 402 h 727"/>
                <a:gd name="T8" fmla="*/ 442 w 518"/>
                <a:gd name="T9" fmla="*/ 329 h 727"/>
                <a:gd name="T10" fmla="*/ 414 w 518"/>
                <a:gd name="T11" fmla="*/ 232 h 727"/>
                <a:gd name="T12" fmla="*/ 327 w 518"/>
                <a:gd name="T13" fmla="*/ 66 h 727"/>
                <a:gd name="T14" fmla="*/ 327 w 518"/>
                <a:gd name="T15" fmla="*/ 66 h 727"/>
                <a:gd name="T16" fmla="*/ 218 w 518"/>
                <a:gd name="T17" fmla="*/ 11 h 727"/>
                <a:gd name="T18" fmla="*/ 42 w 518"/>
                <a:gd name="T19" fmla="*/ 147 h 727"/>
                <a:gd name="T20" fmla="*/ 163 w 518"/>
                <a:gd name="T21" fmla="*/ 403 h 727"/>
                <a:gd name="T22" fmla="*/ 321 w 518"/>
                <a:gd name="T23" fmla="*/ 623 h 727"/>
                <a:gd name="T24" fmla="*/ 431 w 518"/>
                <a:gd name="T25" fmla="*/ 695 h 727"/>
                <a:gd name="T26" fmla="*/ 445 w 518"/>
                <a:gd name="T27" fmla="*/ 725 h 727"/>
                <a:gd name="T28" fmla="*/ 457 w 518"/>
                <a:gd name="T29" fmla="*/ 702 h 727"/>
                <a:gd name="T30" fmla="*/ 446 w 518"/>
                <a:gd name="T31" fmla="*/ 717 h 727"/>
                <a:gd name="T32" fmla="*/ 445 w 518"/>
                <a:gd name="T33" fmla="*/ 699 h 727"/>
                <a:gd name="T34" fmla="*/ 451 w 518"/>
                <a:gd name="T35" fmla="*/ 638 h 727"/>
                <a:gd name="T36" fmla="*/ 454 w 518"/>
                <a:gd name="T37" fmla="*/ 592 h 727"/>
                <a:gd name="T38" fmla="*/ 456 w 518"/>
                <a:gd name="T39" fmla="*/ 599 h 727"/>
                <a:gd name="T40" fmla="*/ 491 w 518"/>
                <a:gd name="T41" fmla="*/ 638 h 727"/>
                <a:gd name="T42" fmla="*/ 475 w 518"/>
                <a:gd name="T43" fmla="*/ 684 h 727"/>
                <a:gd name="T44" fmla="*/ 498 w 518"/>
                <a:gd name="T45" fmla="*/ 658 h 727"/>
                <a:gd name="T46" fmla="*/ 488 w 518"/>
                <a:gd name="T47" fmla="*/ 609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8" h="727">
                  <a:moveTo>
                    <a:pt x="488" y="609"/>
                  </a:moveTo>
                  <a:cubicBezTo>
                    <a:pt x="467" y="596"/>
                    <a:pt x="472" y="579"/>
                    <a:pt x="478" y="558"/>
                  </a:cubicBezTo>
                  <a:cubicBezTo>
                    <a:pt x="484" y="548"/>
                    <a:pt x="489" y="534"/>
                    <a:pt x="492" y="518"/>
                  </a:cubicBezTo>
                  <a:cubicBezTo>
                    <a:pt x="503" y="456"/>
                    <a:pt x="469" y="425"/>
                    <a:pt x="444" y="402"/>
                  </a:cubicBezTo>
                  <a:cubicBezTo>
                    <a:pt x="411" y="373"/>
                    <a:pt x="437" y="358"/>
                    <a:pt x="442" y="329"/>
                  </a:cubicBezTo>
                  <a:cubicBezTo>
                    <a:pt x="452" y="277"/>
                    <a:pt x="408" y="261"/>
                    <a:pt x="414" y="232"/>
                  </a:cubicBezTo>
                  <a:cubicBezTo>
                    <a:pt x="425" y="180"/>
                    <a:pt x="381" y="118"/>
                    <a:pt x="327" y="66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02" y="31"/>
                    <a:pt x="263" y="16"/>
                    <a:pt x="218" y="11"/>
                  </a:cubicBezTo>
                  <a:cubicBezTo>
                    <a:pt x="131" y="0"/>
                    <a:pt x="75" y="61"/>
                    <a:pt x="42" y="147"/>
                  </a:cubicBezTo>
                  <a:cubicBezTo>
                    <a:pt x="0" y="258"/>
                    <a:pt x="51" y="388"/>
                    <a:pt x="163" y="403"/>
                  </a:cubicBezTo>
                  <a:cubicBezTo>
                    <a:pt x="182" y="405"/>
                    <a:pt x="313" y="591"/>
                    <a:pt x="321" y="623"/>
                  </a:cubicBezTo>
                  <a:cubicBezTo>
                    <a:pt x="329" y="656"/>
                    <a:pt x="454" y="637"/>
                    <a:pt x="431" y="695"/>
                  </a:cubicBezTo>
                  <a:cubicBezTo>
                    <a:pt x="421" y="721"/>
                    <a:pt x="436" y="727"/>
                    <a:pt x="445" y="725"/>
                  </a:cubicBezTo>
                  <a:cubicBezTo>
                    <a:pt x="468" y="722"/>
                    <a:pt x="457" y="702"/>
                    <a:pt x="457" y="702"/>
                  </a:cubicBezTo>
                  <a:cubicBezTo>
                    <a:pt x="457" y="702"/>
                    <a:pt x="458" y="719"/>
                    <a:pt x="446" y="717"/>
                  </a:cubicBezTo>
                  <a:cubicBezTo>
                    <a:pt x="441" y="716"/>
                    <a:pt x="435" y="710"/>
                    <a:pt x="445" y="699"/>
                  </a:cubicBezTo>
                  <a:cubicBezTo>
                    <a:pt x="462" y="678"/>
                    <a:pt x="471" y="670"/>
                    <a:pt x="451" y="638"/>
                  </a:cubicBezTo>
                  <a:cubicBezTo>
                    <a:pt x="438" y="618"/>
                    <a:pt x="444" y="606"/>
                    <a:pt x="454" y="592"/>
                  </a:cubicBezTo>
                  <a:cubicBezTo>
                    <a:pt x="455" y="595"/>
                    <a:pt x="455" y="597"/>
                    <a:pt x="456" y="599"/>
                  </a:cubicBezTo>
                  <a:cubicBezTo>
                    <a:pt x="462" y="616"/>
                    <a:pt x="488" y="626"/>
                    <a:pt x="491" y="638"/>
                  </a:cubicBezTo>
                  <a:cubicBezTo>
                    <a:pt x="495" y="651"/>
                    <a:pt x="460" y="656"/>
                    <a:pt x="475" y="684"/>
                  </a:cubicBezTo>
                  <a:cubicBezTo>
                    <a:pt x="474" y="661"/>
                    <a:pt x="487" y="665"/>
                    <a:pt x="498" y="658"/>
                  </a:cubicBezTo>
                  <a:cubicBezTo>
                    <a:pt x="518" y="647"/>
                    <a:pt x="512" y="624"/>
                    <a:pt x="488" y="609"/>
                  </a:cubicBezTo>
                  <a:close/>
                </a:path>
              </a:pathLst>
            </a:custGeom>
            <a:solidFill>
              <a:srgbClr val="963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" name="îsľiḓê">
              <a:extLst>
                <a:ext uri="{FF2B5EF4-FFF2-40B4-BE49-F238E27FC236}">
                  <a16:creationId xmlns:a16="http://schemas.microsoft.com/office/drawing/2014/main" id="{1B08E97A-2828-44C9-BFE2-27309279E8A1}"/>
                </a:ext>
              </a:extLst>
            </p:cNvPr>
            <p:cNvSpPr/>
            <p:nvPr/>
          </p:nvSpPr>
          <p:spPr bwMode="auto">
            <a:xfrm>
              <a:off x="5701999" y="2173455"/>
              <a:ext cx="194656" cy="365532"/>
            </a:xfrm>
            <a:custGeom>
              <a:avLst/>
              <a:gdLst>
                <a:gd name="T0" fmla="*/ 0 w 85"/>
                <a:gd name="T1" fmla="*/ 0 h 160"/>
                <a:gd name="T2" fmla="*/ 44 w 85"/>
                <a:gd name="T3" fmla="*/ 30 h 160"/>
                <a:gd name="T4" fmla="*/ 85 w 85"/>
                <a:gd name="T5" fmla="*/ 160 h 160"/>
                <a:gd name="T6" fmla="*/ 44 w 85"/>
                <a:gd name="T7" fmla="*/ 156 h 160"/>
                <a:gd name="T8" fmla="*/ 12 w 85"/>
                <a:gd name="T9" fmla="*/ 96 h 160"/>
                <a:gd name="T10" fmla="*/ 0 w 85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160">
                  <a:moveTo>
                    <a:pt x="0" y="0"/>
                  </a:moveTo>
                  <a:lnTo>
                    <a:pt x="44" y="30"/>
                  </a:lnTo>
                  <a:lnTo>
                    <a:pt x="85" y="160"/>
                  </a:lnTo>
                  <a:lnTo>
                    <a:pt x="44" y="156"/>
                  </a:lnTo>
                  <a:lnTo>
                    <a:pt x="12" y="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7D3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" name="í$lïďè">
              <a:extLst>
                <a:ext uri="{FF2B5EF4-FFF2-40B4-BE49-F238E27FC236}">
                  <a16:creationId xmlns:a16="http://schemas.microsoft.com/office/drawing/2014/main" id="{C9221377-C3FD-416E-AA66-CE232546C2DB}"/>
                </a:ext>
              </a:extLst>
            </p:cNvPr>
            <p:cNvSpPr/>
            <p:nvPr/>
          </p:nvSpPr>
          <p:spPr bwMode="auto">
            <a:xfrm>
              <a:off x="6473586" y="2998246"/>
              <a:ext cx="110226" cy="65608"/>
            </a:xfrm>
            <a:custGeom>
              <a:avLst/>
              <a:gdLst>
                <a:gd name="T0" fmla="*/ 23 w 23"/>
                <a:gd name="T1" fmla="*/ 3 h 14"/>
                <a:gd name="T2" fmla="*/ 6 w 23"/>
                <a:gd name="T3" fmla="*/ 1 h 14"/>
                <a:gd name="T4" fmla="*/ 10 w 23"/>
                <a:gd name="T5" fmla="*/ 14 h 14"/>
                <a:gd name="T6" fmla="*/ 23 w 23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4">
                  <a:moveTo>
                    <a:pt x="23" y="3"/>
                  </a:moveTo>
                  <a:cubicBezTo>
                    <a:pt x="23" y="3"/>
                    <a:pt x="11" y="0"/>
                    <a:pt x="6" y="1"/>
                  </a:cubicBezTo>
                  <a:cubicBezTo>
                    <a:pt x="0" y="2"/>
                    <a:pt x="10" y="14"/>
                    <a:pt x="10" y="14"/>
                  </a:cubicBezTo>
                  <a:cubicBezTo>
                    <a:pt x="10" y="14"/>
                    <a:pt x="22" y="7"/>
                    <a:pt x="23" y="3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íšľîďe">
              <a:extLst>
                <a:ext uri="{FF2B5EF4-FFF2-40B4-BE49-F238E27FC236}">
                  <a16:creationId xmlns:a16="http://schemas.microsoft.com/office/drawing/2014/main" id="{68A20D2F-3D15-4C89-96E5-84B5837F0041}"/>
                </a:ext>
              </a:extLst>
            </p:cNvPr>
            <p:cNvSpPr/>
            <p:nvPr/>
          </p:nvSpPr>
          <p:spPr bwMode="auto">
            <a:xfrm>
              <a:off x="5671512" y="2712381"/>
              <a:ext cx="1001419" cy="1255931"/>
            </a:xfrm>
            <a:custGeom>
              <a:avLst/>
              <a:gdLst>
                <a:gd name="T0" fmla="*/ 210 w 210"/>
                <a:gd name="T1" fmla="*/ 101 h 264"/>
                <a:gd name="T2" fmla="*/ 175 w 210"/>
                <a:gd name="T3" fmla="*/ 52 h 264"/>
                <a:gd name="T4" fmla="*/ 181 w 210"/>
                <a:gd name="T5" fmla="*/ 3 h 264"/>
                <a:gd name="T6" fmla="*/ 124 w 210"/>
                <a:gd name="T7" fmla="*/ 29 h 264"/>
                <a:gd name="T8" fmla="*/ 71 w 210"/>
                <a:gd name="T9" fmla="*/ 0 h 264"/>
                <a:gd name="T10" fmla="*/ 65 w 210"/>
                <a:gd name="T11" fmla="*/ 47 h 264"/>
                <a:gd name="T12" fmla="*/ 0 w 210"/>
                <a:gd name="T13" fmla="*/ 101 h 264"/>
                <a:gd name="T14" fmla="*/ 37 w 210"/>
                <a:gd name="T15" fmla="*/ 264 h 264"/>
                <a:gd name="T16" fmla="*/ 210 w 210"/>
                <a:gd name="T17" fmla="*/ 10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" h="264">
                  <a:moveTo>
                    <a:pt x="210" y="101"/>
                  </a:moveTo>
                  <a:cubicBezTo>
                    <a:pt x="185" y="93"/>
                    <a:pt x="173" y="67"/>
                    <a:pt x="175" y="52"/>
                  </a:cubicBezTo>
                  <a:cubicBezTo>
                    <a:pt x="175" y="46"/>
                    <a:pt x="181" y="3"/>
                    <a:pt x="181" y="3"/>
                  </a:cubicBezTo>
                  <a:cubicBezTo>
                    <a:pt x="150" y="18"/>
                    <a:pt x="124" y="29"/>
                    <a:pt x="124" y="29"/>
                  </a:cubicBezTo>
                  <a:cubicBezTo>
                    <a:pt x="124" y="29"/>
                    <a:pt x="100" y="15"/>
                    <a:pt x="71" y="0"/>
                  </a:cubicBezTo>
                  <a:cubicBezTo>
                    <a:pt x="71" y="0"/>
                    <a:pt x="66" y="43"/>
                    <a:pt x="65" y="47"/>
                  </a:cubicBezTo>
                  <a:cubicBezTo>
                    <a:pt x="59" y="93"/>
                    <a:pt x="32" y="95"/>
                    <a:pt x="0" y="101"/>
                  </a:cubicBezTo>
                  <a:cubicBezTo>
                    <a:pt x="37" y="264"/>
                    <a:pt x="37" y="264"/>
                    <a:pt x="37" y="264"/>
                  </a:cubicBezTo>
                  <a:lnTo>
                    <a:pt x="210" y="101"/>
                  </a:ln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îSļîḍe">
              <a:extLst>
                <a:ext uri="{FF2B5EF4-FFF2-40B4-BE49-F238E27FC236}">
                  <a16:creationId xmlns:a16="http://schemas.microsoft.com/office/drawing/2014/main" id="{99119E3E-DECB-4FC7-AA6B-EC30FD1C924B}"/>
                </a:ext>
              </a:extLst>
            </p:cNvPr>
            <p:cNvSpPr/>
            <p:nvPr/>
          </p:nvSpPr>
          <p:spPr bwMode="auto">
            <a:xfrm>
              <a:off x="6004537" y="2628027"/>
              <a:ext cx="534716" cy="299924"/>
            </a:xfrm>
            <a:custGeom>
              <a:avLst/>
              <a:gdLst>
                <a:gd name="T0" fmla="*/ 3 w 112"/>
                <a:gd name="T1" fmla="*/ 0 h 63"/>
                <a:gd name="T2" fmla="*/ 0 w 112"/>
                <a:gd name="T3" fmla="*/ 28 h 63"/>
                <a:gd name="T4" fmla="*/ 41 w 112"/>
                <a:gd name="T5" fmla="*/ 60 h 63"/>
                <a:gd name="T6" fmla="*/ 53 w 112"/>
                <a:gd name="T7" fmla="*/ 61 h 63"/>
                <a:gd name="T8" fmla="*/ 108 w 112"/>
                <a:gd name="T9" fmla="*/ 41 h 63"/>
                <a:gd name="T10" fmla="*/ 112 w 112"/>
                <a:gd name="T11" fmla="*/ 14 h 63"/>
                <a:gd name="T12" fmla="*/ 3 w 112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63">
                  <a:moveTo>
                    <a:pt x="3" y="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8" y="44"/>
                    <a:pt x="33" y="55"/>
                    <a:pt x="41" y="60"/>
                  </a:cubicBezTo>
                  <a:cubicBezTo>
                    <a:pt x="45" y="62"/>
                    <a:pt x="49" y="63"/>
                    <a:pt x="53" y="61"/>
                  </a:cubicBezTo>
                  <a:cubicBezTo>
                    <a:pt x="63" y="59"/>
                    <a:pt x="84" y="52"/>
                    <a:pt x="108" y="41"/>
                  </a:cubicBezTo>
                  <a:cubicBezTo>
                    <a:pt x="112" y="14"/>
                    <a:pt x="112" y="14"/>
                    <a:pt x="112" y="14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îŝľiḋe">
              <a:extLst>
                <a:ext uri="{FF2B5EF4-FFF2-40B4-BE49-F238E27FC236}">
                  <a16:creationId xmlns:a16="http://schemas.microsoft.com/office/drawing/2014/main" id="{006BB0A0-EB4A-45C3-B434-4E7C10FCE187}"/>
                </a:ext>
              </a:extLst>
            </p:cNvPr>
            <p:cNvSpPr/>
            <p:nvPr/>
          </p:nvSpPr>
          <p:spPr bwMode="auto">
            <a:xfrm>
              <a:off x="5662131" y="1266655"/>
              <a:ext cx="1357896" cy="1607404"/>
            </a:xfrm>
            <a:custGeom>
              <a:avLst/>
              <a:gdLst>
                <a:gd name="T0" fmla="*/ 273 w 285"/>
                <a:gd name="T1" fmla="*/ 171 h 338"/>
                <a:gd name="T2" fmla="*/ 262 w 285"/>
                <a:gd name="T3" fmla="*/ 170 h 338"/>
                <a:gd name="T4" fmla="*/ 273 w 285"/>
                <a:gd name="T5" fmla="*/ 87 h 338"/>
                <a:gd name="T6" fmla="*/ 162 w 285"/>
                <a:gd name="T7" fmla="*/ 3 h 338"/>
                <a:gd name="T8" fmla="*/ 162 w 285"/>
                <a:gd name="T9" fmla="*/ 3 h 338"/>
                <a:gd name="T10" fmla="*/ 162 w 285"/>
                <a:gd name="T11" fmla="*/ 3 h 338"/>
                <a:gd name="T12" fmla="*/ 35 w 285"/>
                <a:gd name="T13" fmla="*/ 57 h 338"/>
                <a:gd name="T14" fmla="*/ 25 w 285"/>
                <a:gd name="T15" fmla="*/ 140 h 338"/>
                <a:gd name="T16" fmla="*/ 17 w 285"/>
                <a:gd name="T17" fmla="*/ 139 h 338"/>
                <a:gd name="T18" fmla="*/ 4 w 285"/>
                <a:gd name="T19" fmla="*/ 178 h 338"/>
                <a:gd name="T20" fmla="*/ 25 w 285"/>
                <a:gd name="T21" fmla="*/ 208 h 338"/>
                <a:gd name="T22" fmla="*/ 26 w 285"/>
                <a:gd name="T23" fmla="*/ 226 h 338"/>
                <a:gd name="T24" fmla="*/ 115 w 285"/>
                <a:gd name="T25" fmla="*/ 335 h 338"/>
                <a:gd name="T26" fmla="*/ 127 w 285"/>
                <a:gd name="T27" fmla="*/ 337 h 338"/>
                <a:gd name="T28" fmla="*/ 241 w 285"/>
                <a:gd name="T29" fmla="*/ 252 h 338"/>
                <a:gd name="T30" fmla="*/ 245 w 285"/>
                <a:gd name="T31" fmla="*/ 235 h 338"/>
                <a:gd name="T32" fmla="*/ 277 w 285"/>
                <a:gd name="T33" fmla="*/ 212 h 338"/>
                <a:gd name="T34" fmla="*/ 273 w 285"/>
                <a:gd name="T35" fmla="*/ 171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5" h="338">
                  <a:moveTo>
                    <a:pt x="273" y="171"/>
                  </a:moveTo>
                  <a:cubicBezTo>
                    <a:pt x="270" y="169"/>
                    <a:pt x="266" y="169"/>
                    <a:pt x="262" y="170"/>
                  </a:cubicBezTo>
                  <a:cubicBezTo>
                    <a:pt x="270" y="133"/>
                    <a:pt x="277" y="96"/>
                    <a:pt x="273" y="87"/>
                  </a:cubicBezTo>
                  <a:cubicBezTo>
                    <a:pt x="251" y="41"/>
                    <a:pt x="208" y="11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15" y="0"/>
                    <a:pt x="67" y="19"/>
                    <a:pt x="35" y="57"/>
                  </a:cubicBezTo>
                  <a:cubicBezTo>
                    <a:pt x="28" y="66"/>
                    <a:pt x="26" y="103"/>
                    <a:pt x="25" y="140"/>
                  </a:cubicBezTo>
                  <a:cubicBezTo>
                    <a:pt x="22" y="139"/>
                    <a:pt x="20" y="139"/>
                    <a:pt x="17" y="139"/>
                  </a:cubicBezTo>
                  <a:cubicBezTo>
                    <a:pt x="6" y="141"/>
                    <a:pt x="0" y="159"/>
                    <a:pt x="4" y="178"/>
                  </a:cubicBezTo>
                  <a:cubicBezTo>
                    <a:pt x="7" y="194"/>
                    <a:pt x="16" y="206"/>
                    <a:pt x="25" y="208"/>
                  </a:cubicBezTo>
                  <a:cubicBezTo>
                    <a:pt x="25" y="219"/>
                    <a:pt x="26" y="226"/>
                    <a:pt x="26" y="226"/>
                  </a:cubicBezTo>
                  <a:cubicBezTo>
                    <a:pt x="41" y="288"/>
                    <a:pt x="97" y="325"/>
                    <a:pt x="115" y="335"/>
                  </a:cubicBezTo>
                  <a:cubicBezTo>
                    <a:pt x="119" y="337"/>
                    <a:pt x="123" y="338"/>
                    <a:pt x="127" y="337"/>
                  </a:cubicBezTo>
                  <a:cubicBezTo>
                    <a:pt x="147" y="331"/>
                    <a:pt x="211" y="310"/>
                    <a:pt x="241" y="252"/>
                  </a:cubicBezTo>
                  <a:cubicBezTo>
                    <a:pt x="241" y="252"/>
                    <a:pt x="243" y="246"/>
                    <a:pt x="245" y="235"/>
                  </a:cubicBezTo>
                  <a:cubicBezTo>
                    <a:pt x="256" y="237"/>
                    <a:pt x="269" y="228"/>
                    <a:pt x="277" y="212"/>
                  </a:cubicBezTo>
                  <a:cubicBezTo>
                    <a:pt x="285" y="194"/>
                    <a:pt x="283" y="176"/>
                    <a:pt x="273" y="171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íṩľiḋe">
              <a:extLst>
                <a:ext uri="{FF2B5EF4-FFF2-40B4-BE49-F238E27FC236}">
                  <a16:creationId xmlns:a16="http://schemas.microsoft.com/office/drawing/2014/main" id="{72E88E81-5CC9-4267-A6E3-8EB198558A71}"/>
                </a:ext>
              </a:extLst>
            </p:cNvPr>
            <p:cNvSpPr/>
            <p:nvPr/>
          </p:nvSpPr>
          <p:spPr bwMode="auto">
            <a:xfrm>
              <a:off x="6482967" y="1903993"/>
              <a:ext cx="302536" cy="89040"/>
            </a:xfrm>
            <a:custGeom>
              <a:avLst/>
              <a:gdLst>
                <a:gd name="T0" fmla="*/ 4 w 64"/>
                <a:gd name="T1" fmla="*/ 10 h 19"/>
                <a:gd name="T2" fmla="*/ 43 w 64"/>
                <a:gd name="T3" fmla="*/ 3 h 19"/>
                <a:gd name="T4" fmla="*/ 64 w 64"/>
                <a:gd name="T5" fmla="*/ 15 h 19"/>
                <a:gd name="T6" fmla="*/ 44 w 64"/>
                <a:gd name="T7" fmla="*/ 8 h 19"/>
                <a:gd name="T8" fmla="*/ 7 w 64"/>
                <a:gd name="T9" fmla="*/ 16 h 19"/>
                <a:gd name="T10" fmla="*/ 4 w 64"/>
                <a:gd name="T11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19">
                  <a:moveTo>
                    <a:pt x="4" y="10"/>
                  </a:moveTo>
                  <a:cubicBezTo>
                    <a:pt x="7" y="9"/>
                    <a:pt x="26" y="0"/>
                    <a:pt x="43" y="3"/>
                  </a:cubicBezTo>
                  <a:cubicBezTo>
                    <a:pt x="51" y="4"/>
                    <a:pt x="56" y="8"/>
                    <a:pt x="64" y="15"/>
                  </a:cubicBezTo>
                  <a:cubicBezTo>
                    <a:pt x="59" y="14"/>
                    <a:pt x="51" y="8"/>
                    <a:pt x="44" y="8"/>
                  </a:cubicBezTo>
                  <a:cubicBezTo>
                    <a:pt x="28" y="6"/>
                    <a:pt x="12" y="14"/>
                    <a:pt x="7" y="16"/>
                  </a:cubicBezTo>
                  <a:cubicBezTo>
                    <a:pt x="2" y="19"/>
                    <a:pt x="0" y="13"/>
                    <a:pt x="4" y="10"/>
                  </a:cubicBezTo>
                  <a:close/>
                </a:path>
              </a:pathLst>
            </a:custGeom>
            <a:solidFill>
              <a:srgbClr val="66341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îš1îḋè">
              <a:extLst>
                <a:ext uri="{FF2B5EF4-FFF2-40B4-BE49-F238E27FC236}">
                  <a16:creationId xmlns:a16="http://schemas.microsoft.com/office/drawing/2014/main" id="{3A87A591-5284-458D-8887-B892A161AF2F}"/>
                </a:ext>
              </a:extLst>
            </p:cNvPr>
            <p:cNvSpPr/>
            <p:nvPr/>
          </p:nvSpPr>
          <p:spPr bwMode="auto">
            <a:xfrm>
              <a:off x="5859132" y="1845414"/>
              <a:ext cx="370549" cy="114815"/>
            </a:xfrm>
            <a:custGeom>
              <a:avLst/>
              <a:gdLst>
                <a:gd name="T0" fmla="*/ 74 w 78"/>
                <a:gd name="T1" fmla="*/ 15 h 24"/>
                <a:gd name="T2" fmla="*/ 39 w 78"/>
                <a:gd name="T3" fmla="*/ 0 h 24"/>
                <a:gd name="T4" fmla="*/ 19 w 78"/>
                <a:gd name="T5" fmla="*/ 6 h 24"/>
                <a:gd name="T6" fmla="*/ 38 w 78"/>
                <a:gd name="T7" fmla="*/ 5 h 24"/>
                <a:gd name="T8" fmla="*/ 71 w 78"/>
                <a:gd name="T9" fmla="*/ 20 h 24"/>
                <a:gd name="T10" fmla="*/ 74 w 78"/>
                <a:gd name="T11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24">
                  <a:moveTo>
                    <a:pt x="74" y="15"/>
                  </a:moveTo>
                  <a:cubicBezTo>
                    <a:pt x="72" y="13"/>
                    <a:pt x="51" y="0"/>
                    <a:pt x="39" y="0"/>
                  </a:cubicBezTo>
                  <a:cubicBezTo>
                    <a:pt x="32" y="0"/>
                    <a:pt x="26" y="2"/>
                    <a:pt x="19" y="6"/>
                  </a:cubicBezTo>
                  <a:cubicBezTo>
                    <a:pt x="0" y="16"/>
                    <a:pt x="25" y="2"/>
                    <a:pt x="38" y="5"/>
                  </a:cubicBezTo>
                  <a:cubicBezTo>
                    <a:pt x="53" y="8"/>
                    <a:pt x="66" y="16"/>
                    <a:pt x="71" y="20"/>
                  </a:cubicBezTo>
                  <a:cubicBezTo>
                    <a:pt x="74" y="24"/>
                    <a:pt x="78" y="18"/>
                    <a:pt x="74" y="15"/>
                  </a:cubicBezTo>
                  <a:close/>
                </a:path>
              </a:pathLst>
            </a:custGeom>
            <a:solidFill>
              <a:srgbClr val="66341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iṣļiḍe">
              <a:extLst>
                <a:ext uri="{FF2B5EF4-FFF2-40B4-BE49-F238E27FC236}">
                  <a16:creationId xmlns:a16="http://schemas.microsoft.com/office/drawing/2014/main" id="{0F840F04-874C-44B7-8B50-4BE71735F2F5}"/>
                </a:ext>
              </a:extLst>
            </p:cNvPr>
            <p:cNvSpPr/>
            <p:nvPr/>
          </p:nvSpPr>
          <p:spPr bwMode="auto">
            <a:xfrm>
              <a:off x="5978738" y="1969602"/>
              <a:ext cx="220453" cy="128873"/>
            </a:xfrm>
            <a:custGeom>
              <a:avLst/>
              <a:gdLst>
                <a:gd name="T0" fmla="*/ 47 w 47"/>
                <a:gd name="T1" fmla="*/ 22 h 27"/>
                <a:gd name="T2" fmla="*/ 20 w 47"/>
                <a:gd name="T3" fmla="*/ 26 h 27"/>
                <a:gd name="T4" fmla="*/ 1 w 47"/>
                <a:gd name="T5" fmla="*/ 11 h 27"/>
                <a:gd name="T6" fmla="*/ 22 w 47"/>
                <a:gd name="T7" fmla="*/ 1 h 27"/>
                <a:gd name="T8" fmla="*/ 47 w 47"/>
                <a:gd name="T9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7">
                  <a:moveTo>
                    <a:pt x="47" y="22"/>
                  </a:moveTo>
                  <a:cubicBezTo>
                    <a:pt x="33" y="25"/>
                    <a:pt x="27" y="27"/>
                    <a:pt x="20" y="26"/>
                  </a:cubicBezTo>
                  <a:cubicBezTo>
                    <a:pt x="9" y="26"/>
                    <a:pt x="0" y="18"/>
                    <a:pt x="1" y="11"/>
                  </a:cubicBezTo>
                  <a:cubicBezTo>
                    <a:pt x="2" y="5"/>
                    <a:pt x="12" y="0"/>
                    <a:pt x="22" y="1"/>
                  </a:cubicBezTo>
                  <a:cubicBezTo>
                    <a:pt x="33" y="3"/>
                    <a:pt x="46" y="17"/>
                    <a:pt x="47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îŝḻidé">
              <a:extLst>
                <a:ext uri="{FF2B5EF4-FFF2-40B4-BE49-F238E27FC236}">
                  <a16:creationId xmlns:a16="http://schemas.microsoft.com/office/drawing/2014/main" id="{926061CE-871A-45BF-9F28-3F73A9FAA237}"/>
                </a:ext>
              </a:extLst>
            </p:cNvPr>
            <p:cNvSpPr/>
            <p:nvPr/>
          </p:nvSpPr>
          <p:spPr bwMode="auto">
            <a:xfrm>
              <a:off x="6013918" y="1974288"/>
              <a:ext cx="114916" cy="124186"/>
            </a:xfrm>
            <a:custGeom>
              <a:avLst/>
              <a:gdLst>
                <a:gd name="T0" fmla="*/ 24 w 24"/>
                <a:gd name="T1" fmla="*/ 14 h 26"/>
                <a:gd name="T2" fmla="*/ 11 w 24"/>
                <a:gd name="T3" fmla="*/ 25 h 26"/>
                <a:gd name="T4" fmla="*/ 1 w 24"/>
                <a:gd name="T5" fmla="*/ 12 h 26"/>
                <a:gd name="T6" fmla="*/ 14 w 24"/>
                <a:gd name="T7" fmla="*/ 1 h 26"/>
                <a:gd name="T8" fmla="*/ 24 w 24"/>
                <a:gd name="T9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24" y="14"/>
                  </a:moveTo>
                  <a:cubicBezTo>
                    <a:pt x="23" y="21"/>
                    <a:pt x="17" y="26"/>
                    <a:pt x="11" y="25"/>
                  </a:cubicBezTo>
                  <a:cubicBezTo>
                    <a:pt x="4" y="24"/>
                    <a:pt x="0" y="18"/>
                    <a:pt x="1" y="12"/>
                  </a:cubicBezTo>
                  <a:cubicBezTo>
                    <a:pt x="1" y="5"/>
                    <a:pt x="7" y="0"/>
                    <a:pt x="14" y="1"/>
                  </a:cubicBezTo>
                  <a:cubicBezTo>
                    <a:pt x="20" y="2"/>
                    <a:pt x="24" y="8"/>
                    <a:pt x="24" y="14"/>
                  </a:cubicBezTo>
                  <a:close/>
                </a:path>
              </a:pathLst>
            </a:custGeom>
            <a:solidFill>
              <a:srgbClr val="7B93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5" name="işḷíḑe">
              <a:extLst>
                <a:ext uri="{FF2B5EF4-FFF2-40B4-BE49-F238E27FC236}">
                  <a16:creationId xmlns:a16="http://schemas.microsoft.com/office/drawing/2014/main" id="{7EFA54D4-5189-436D-8345-1485EF1B54AF}"/>
                </a:ext>
              </a:extLst>
            </p:cNvPr>
            <p:cNvSpPr/>
            <p:nvPr/>
          </p:nvSpPr>
          <p:spPr bwMode="auto">
            <a:xfrm>
              <a:off x="6035024" y="1988347"/>
              <a:ext cx="79738" cy="86696"/>
            </a:xfrm>
            <a:custGeom>
              <a:avLst/>
              <a:gdLst>
                <a:gd name="T0" fmla="*/ 16 w 17"/>
                <a:gd name="T1" fmla="*/ 10 h 18"/>
                <a:gd name="T2" fmla="*/ 8 w 17"/>
                <a:gd name="T3" fmla="*/ 17 h 18"/>
                <a:gd name="T4" fmla="*/ 1 w 17"/>
                <a:gd name="T5" fmla="*/ 8 h 18"/>
                <a:gd name="T6" fmla="*/ 10 w 17"/>
                <a:gd name="T7" fmla="*/ 1 h 18"/>
                <a:gd name="T8" fmla="*/ 16 w 17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16" y="10"/>
                  </a:moveTo>
                  <a:cubicBezTo>
                    <a:pt x="16" y="14"/>
                    <a:pt x="12" y="18"/>
                    <a:pt x="8" y="17"/>
                  </a:cubicBezTo>
                  <a:cubicBezTo>
                    <a:pt x="3" y="17"/>
                    <a:pt x="0" y="12"/>
                    <a:pt x="1" y="8"/>
                  </a:cubicBezTo>
                  <a:cubicBezTo>
                    <a:pt x="1" y="3"/>
                    <a:pt x="5" y="0"/>
                    <a:pt x="10" y="1"/>
                  </a:cubicBezTo>
                  <a:cubicBezTo>
                    <a:pt x="14" y="1"/>
                    <a:pt x="17" y="5"/>
                    <a:pt x="16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6" name="íśḻiḑè">
              <a:extLst>
                <a:ext uri="{FF2B5EF4-FFF2-40B4-BE49-F238E27FC236}">
                  <a16:creationId xmlns:a16="http://schemas.microsoft.com/office/drawing/2014/main" id="{C0796D4E-80AF-44AD-963A-7CD6107E71C2}"/>
                </a:ext>
              </a:extLst>
            </p:cNvPr>
            <p:cNvSpPr/>
            <p:nvPr/>
          </p:nvSpPr>
          <p:spPr bwMode="auto">
            <a:xfrm>
              <a:off x="6081929" y="2014121"/>
              <a:ext cx="37524" cy="30462"/>
            </a:xfrm>
            <a:custGeom>
              <a:avLst/>
              <a:gdLst>
                <a:gd name="T0" fmla="*/ 8 w 8"/>
                <a:gd name="T1" fmla="*/ 4 h 7"/>
                <a:gd name="T2" fmla="*/ 4 w 8"/>
                <a:gd name="T3" fmla="*/ 6 h 7"/>
                <a:gd name="T4" fmla="*/ 0 w 8"/>
                <a:gd name="T5" fmla="*/ 3 h 7"/>
                <a:gd name="T6" fmla="*/ 5 w 8"/>
                <a:gd name="T7" fmla="*/ 1 h 7"/>
                <a:gd name="T8" fmla="*/ 8 w 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6"/>
                    <a:pt x="6" y="7"/>
                    <a:pt x="4" y="6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1" y="1"/>
                    <a:pt x="2" y="0"/>
                    <a:pt x="5" y="1"/>
                  </a:cubicBezTo>
                  <a:cubicBezTo>
                    <a:pt x="7" y="1"/>
                    <a:pt x="8" y="2"/>
                    <a:pt x="8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ï$ḷide">
              <a:extLst>
                <a:ext uri="{FF2B5EF4-FFF2-40B4-BE49-F238E27FC236}">
                  <a16:creationId xmlns:a16="http://schemas.microsoft.com/office/drawing/2014/main" id="{4EE80D6A-3711-49C1-8D3F-30740FA28FD4}"/>
                </a:ext>
              </a:extLst>
            </p:cNvPr>
            <p:cNvSpPr/>
            <p:nvPr/>
          </p:nvSpPr>
          <p:spPr bwMode="auto">
            <a:xfrm>
              <a:off x="5929489" y="1964915"/>
              <a:ext cx="269702" cy="110128"/>
            </a:xfrm>
            <a:custGeom>
              <a:avLst/>
              <a:gdLst>
                <a:gd name="T0" fmla="*/ 56 w 57"/>
                <a:gd name="T1" fmla="*/ 20 h 23"/>
                <a:gd name="T2" fmla="*/ 15 w 57"/>
                <a:gd name="T3" fmla="*/ 3 h 23"/>
                <a:gd name="T4" fmla="*/ 1 w 57"/>
                <a:gd name="T5" fmla="*/ 3 h 23"/>
                <a:gd name="T6" fmla="*/ 17 w 57"/>
                <a:gd name="T7" fmla="*/ 23 h 23"/>
                <a:gd name="T8" fmla="*/ 11 w 57"/>
                <a:gd name="T9" fmla="*/ 15 h 23"/>
                <a:gd name="T10" fmla="*/ 40 w 57"/>
                <a:gd name="T11" fmla="*/ 10 h 23"/>
                <a:gd name="T12" fmla="*/ 57 w 57"/>
                <a:gd name="T13" fmla="*/ 23 h 23"/>
                <a:gd name="T14" fmla="*/ 56 w 57"/>
                <a:gd name="T15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23">
                  <a:moveTo>
                    <a:pt x="56" y="20"/>
                  </a:moveTo>
                  <a:cubicBezTo>
                    <a:pt x="49" y="3"/>
                    <a:pt x="29" y="0"/>
                    <a:pt x="15" y="3"/>
                  </a:cubicBezTo>
                  <a:cubicBezTo>
                    <a:pt x="3" y="6"/>
                    <a:pt x="1" y="3"/>
                    <a:pt x="1" y="3"/>
                  </a:cubicBezTo>
                  <a:cubicBezTo>
                    <a:pt x="0" y="7"/>
                    <a:pt x="5" y="17"/>
                    <a:pt x="17" y="23"/>
                  </a:cubicBezTo>
                  <a:cubicBezTo>
                    <a:pt x="14" y="21"/>
                    <a:pt x="12" y="18"/>
                    <a:pt x="11" y="15"/>
                  </a:cubicBezTo>
                  <a:cubicBezTo>
                    <a:pt x="13" y="8"/>
                    <a:pt x="29" y="5"/>
                    <a:pt x="40" y="10"/>
                  </a:cubicBezTo>
                  <a:cubicBezTo>
                    <a:pt x="54" y="16"/>
                    <a:pt x="57" y="23"/>
                    <a:pt x="57" y="23"/>
                  </a:cubicBezTo>
                  <a:cubicBezTo>
                    <a:pt x="57" y="22"/>
                    <a:pt x="56" y="21"/>
                    <a:pt x="56" y="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8" name="isḷiḑê">
              <a:extLst>
                <a:ext uri="{FF2B5EF4-FFF2-40B4-BE49-F238E27FC236}">
                  <a16:creationId xmlns:a16="http://schemas.microsoft.com/office/drawing/2014/main" id="{5C30A385-6277-43A8-B227-8665ED8E94F5}"/>
                </a:ext>
              </a:extLst>
            </p:cNvPr>
            <p:cNvSpPr/>
            <p:nvPr/>
          </p:nvSpPr>
          <p:spPr bwMode="auto">
            <a:xfrm>
              <a:off x="6473586" y="2035210"/>
              <a:ext cx="232178" cy="133559"/>
            </a:xfrm>
            <a:custGeom>
              <a:avLst/>
              <a:gdLst>
                <a:gd name="T0" fmla="*/ 0 w 49"/>
                <a:gd name="T1" fmla="*/ 15 h 28"/>
                <a:gd name="T2" fmla="*/ 26 w 49"/>
                <a:gd name="T3" fmla="*/ 26 h 28"/>
                <a:gd name="T4" fmla="*/ 48 w 49"/>
                <a:gd name="T5" fmla="*/ 16 h 28"/>
                <a:gd name="T6" fmla="*/ 30 w 49"/>
                <a:gd name="T7" fmla="*/ 1 h 28"/>
                <a:gd name="T8" fmla="*/ 0 w 49"/>
                <a:gd name="T9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28">
                  <a:moveTo>
                    <a:pt x="0" y="15"/>
                  </a:moveTo>
                  <a:cubicBezTo>
                    <a:pt x="14" y="21"/>
                    <a:pt x="19" y="25"/>
                    <a:pt x="26" y="26"/>
                  </a:cubicBezTo>
                  <a:cubicBezTo>
                    <a:pt x="38" y="28"/>
                    <a:pt x="47" y="23"/>
                    <a:pt x="48" y="16"/>
                  </a:cubicBezTo>
                  <a:cubicBezTo>
                    <a:pt x="49" y="9"/>
                    <a:pt x="41" y="2"/>
                    <a:pt x="30" y="1"/>
                  </a:cubicBezTo>
                  <a:cubicBezTo>
                    <a:pt x="19" y="0"/>
                    <a:pt x="3" y="10"/>
                    <a:pt x="0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9" name="íṡlíḍé">
              <a:extLst>
                <a:ext uri="{FF2B5EF4-FFF2-40B4-BE49-F238E27FC236}">
                  <a16:creationId xmlns:a16="http://schemas.microsoft.com/office/drawing/2014/main" id="{A9ED44BD-C530-4B87-9B18-A679BD47E03E}"/>
                </a:ext>
              </a:extLst>
            </p:cNvPr>
            <p:cNvSpPr/>
            <p:nvPr/>
          </p:nvSpPr>
          <p:spPr bwMode="auto">
            <a:xfrm>
              <a:off x="6548633" y="2039896"/>
              <a:ext cx="119607" cy="124186"/>
            </a:xfrm>
            <a:custGeom>
              <a:avLst/>
              <a:gdLst>
                <a:gd name="T0" fmla="*/ 1 w 25"/>
                <a:gd name="T1" fmla="*/ 11 h 26"/>
                <a:gd name="T2" fmla="*/ 11 w 25"/>
                <a:gd name="T3" fmla="*/ 25 h 26"/>
                <a:gd name="T4" fmla="*/ 25 w 25"/>
                <a:gd name="T5" fmla="*/ 14 h 26"/>
                <a:gd name="T6" fmla="*/ 14 w 25"/>
                <a:gd name="T7" fmla="*/ 1 h 26"/>
                <a:gd name="T8" fmla="*/ 1 w 25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1" y="11"/>
                  </a:moveTo>
                  <a:cubicBezTo>
                    <a:pt x="0" y="18"/>
                    <a:pt x="5" y="24"/>
                    <a:pt x="11" y="25"/>
                  </a:cubicBezTo>
                  <a:cubicBezTo>
                    <a:pt x="18" y="26"/>
                    <a:pt x="24" y="21"/>
                    <a:pt x="25" y="14"/>
                  </a:cubicBezTo>
                  <a:cubicBezTo>
                    <a:pt x="25" y="8"/>
                    <a:pt x="21" y="2"/>
                    <a:pt x="14" y="1"/>
                  </a:cubicBezTo>
                  <a:cubicBezTo>
                    <a:pt x="8" y="0"/>
                    <a:pt x="2" y="5"/>
                    <a:pt x="1" y="11"/>
                  </a:cubicBezTo>
                  <a:close/>
                </a:path>
              </a:pathLst>
            </a:custGeom>
            <a:solidFill>
              <a:srgbClr val="7B93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0" name="íSlîde">
              <a:extLst>
                <a:ext uri="{FF2B5EF4-FFF2-40B4-BE49-F238E27FC236}">
                  <a16:creationId xmlns:a16="http://schemas.microsoft.com/office/drawing/2014/main" id="{8B9B9C61-2D74-49AC-ABF6-7145D50AA85E}"/>
                </a:ext>
              </a:extLst>
            </p:cNvPr>
            <p:cNvSpPr/>
            <p:nvPr/>
          </p:nvSpPr>
          <p:spPr bwMode="auto">
            <a:xfrm>
              <a:off x="6569740" y="2053955"/>
              <a:ext cx="79738" cy="82010"/>
            </a:xfrm>
            <a:custGeom>
              <a:avLst/>
              <a:gdLst>
                <a:gd name="T0" fmla="*/ 1 w 17"/>
                <a:gd name="T1" fmla="*/ 8 h 17"/>
                <a:gd name="T2" fmla="*/ 8 w 17"/>
                <a:gd name="T3" fmla="*/ 17 h 17"/>
                <a:gd name="T4" fmla="*/ 17 w 17"/>
                <a:gd name="T5" fmla="*/ 10 h 17"/>
                <a:gd name="T6" fmla="*/ 10 w 17"/>
                <a:gd name="T7" fmla="*/ 0 h 17"/>
                <a:gd name="T8" fmla="*/ 1 w 17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" y="8"/>
                  </a:moveTo>
                  <a:cubicBezTo>
                    <a:pt x="0" y="12"/>
                    <a:pt x="3" y="16"/>
                    <a:pt x="8" y="17"/>
                  </a:cubicBezTo>
                  <a:cubicBezTo>
                    <a:pt x="12" y="17"/>
                    <a:pt x="16" y="14"/>
                    <a:pt x="17" y="10"/>
                  </a:cubicBezTo>
                  <a:cubicBezTo>
                    <a:pt x="17" y="5"/>
                    <a:pt x="14" y="1"/>
                    <a:pt x="10" y="0"/>
                  </a:cubicBezTo>
                  <a:cubicBezTo>
                    <a:pt x="5" y="0"/>
                    <a:pt x="1" y="3"/>
                    <a:pt x="1" y="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1" name="íślide">
              <a:extLst>
                <a:ext uri="{FF2B5EF4-FFF2-40B4-BE49-F238E27FC236}">
                  <a16:creationId xmlns:a16="http://schemas.microsoft.com/office/drawing/2014/main" id="{A7491D69-4AC0-4DFE-B2AE-76396B939683}"/>
                </a:ext>
              </a:extLst>
            </p:cNvPr>
            <p:cNvSpPr/>
            <p:nvPr/>
          </p:nvSpPr>
          <p:spPr bwMode="auto">
            <a:xfrm>
              <a:off x="6626026" y="2084415"/>
              <a:ext cx="32833" cy="28118"/>
            </a:xfrm>
            <a:custGeom>
              <a:avLst/>
              <a:gdLst>
                <a:gd name="T0" fmla="*/ 0 w 7"/>
                <a:gd name="T1" fmla="*/ 3 h 6"/>
                <a:gd name="T2" fmla="*/ 3 w 7"/>
                <a:gd name="T3" fmla="*/ 6 h 6"/>
                <a:gd name="T4" fmla="*/ 7 w 7"/>
                <a:gd name="T5" fmla="*/ 3 h 6"/>
                <a:gd name="T6" fmla="*/ 4 w 7"/>
                <a:gd name="T7" fmla="*/ 0 h 6"/>
                <a:gd name="T8" fmla="*/ 0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3"/>
                  </a:moveTo>
                  <a:cubicBezTo>
                    <a:pt x="0" y="4"/>
                    <a:pt x="1" y="6"/>
                    <a:pt x="3" y="6"/>
                  </a:cubicBezTo>
                  <a:cubicBezTo>
                    <a:pt x="5" y="6"/>
                    <a:pt x="7" y="5"/>
                    <a:pt x="7" y="3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2" name="íş1iḍe">
              <a:extLst>
                <a:ext uri="{FF2B5EF4-FFF2-40B4-BE49-F238E27FC236}">
                  <a16:creationId xmlns:a16="http://schemas.microsoft.com/office/drawing/2014/main" id="{41F80C23-506F-4F5E-83E7-FEEDDDE50A48}"/>
                </a:ext>
              </a:extLst>
            </p:cNvPr>
            <p:cNvSpPr/>
            <p:nvPr/>
          </p:nvSpPr>
          <p:spPr bwMode="auto">
            <a:xfrm>
              <a:off x="6473586" y="2021151"/>
              <a:ext cx="290810" cy="133559"/>
            </a:xfrm>
            <a:custGeom>
              <a:avLst/>
              <a:gdLst>
                <a:gd name="T0" fmla="*/ 61 w 61"/>
                <a:gd name="T1" fmla="*/ 12 h 28"/>
                <a:gd name="T2" fmla="*/ 47 w 61"/>
                <a:gd name="T3" fmla="*/ 9 h 28"/>
                <a:gd name="T4" fmla="*/ 2 w 61"/>
                <a:gd name="T5" fmla="*/ 15 h 28"/>
                <a:gd name="T6" fmla="*/ 0 w 61"/>
                <a:gd name="T7" fmla="*/ 18 h 28"/>
                <a:gd name="T8" fmla="*/ 21 w 61"/>
                <a:gd name="T9" fmla="*/ 10 h 28"/>
                <a:gd name="T10" fmla="*/ 47 w 61"/>
                <a:gd name="T11" fmla="*/ 21 h 28"/>
                <a:gd name="T12" fmla="*/ 40 w 61"/>
                <a:gd name="T13" fmla="*/ 28 h 28"/>
                <a:gd name="T14" fmla="*/ 61 w 61"/>
                <a:gd name="T15" fmla="*/ 1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28">
                  <a:moveTo>
                    <a:pt x="61" y="12"/>
                  </a:moveTo>
                  <a:cubicBezTo>
                    <a:pt x="60" y="12"/>
                    <a:pt x="58" y="14"/>
                    <a:pt x="47" y="9"/>
                  </a:cubicBezTo>
                  <a:cubicBezTo>
                    <a:pt x="34" y="2"/>
                    <a:pt x="13" y="0"/>
                    <a:pt x="2" y="15"/>
                  </a:cubicBezTo>
                  <a:cubicBezTo>
                    <a:pt x="2" y="16"/>
                    <a:pt x="1" y="17"/>
                    <a:pt x="0" y="18"/>
                  </a:cubicBezTo>
                  <a:cubicBezTo>
                    <a:pt x="0" y="18"/>
                    <a:pt x="5" y="12"/>
                    <a:pt x="21" y="10"/>
                  </a:cubicBezTo>
                  <a:cubicBezTo>
                    <a:pt x="32" y="8"/>
                    <a:pt x="47" y="14"/>
                    <a:pt x="47" y="21"/>
                  </a:cubicBezTo>
                  <a:cubicBezTo>
                    <a:pt x="46" y="24"/>
                    <a:pt x="43" y="26"/>
                    <a:pt x="40" y="28"/>
                  </a:cubicBezTo>
                  <a:cubicBezTo>
                    <a:pt x="48" y="26"/>
                    <a:pt x="60" y="20"/>
                    <a:pt x="61" y="1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3" name="íṩļïḋe">
              <a:extLst>
                <a:ext uri="{FF2B5EF4-FFF2-40B4-BE49-F238E27FC236}">
                  <a16:creationId xmlns:a16="http://schemas.microsoft.com/office/drawing/2014/main" id="{1D7E76E2-B7D1-4DBC-A923-F9D3BE0515CF}"/>
                </a:ext>
              </a:extLst>
            </p:cNvPr>
            <p:cNvSpPr/>
            <p:nvPr/>
          </p:nvSpPr>
          <p:spPr bwMode="auto">
            <a:xfrm>
              <a:off x="5617571" y="1051085"/>
              <a:ext cx="1583041" cy="1166891"/>
            </a:xfrm>
            <a:custGeom>
              <a:avLst/>
              <a:gdLst>
                <a:gd name="T0" fmla="*/ 322 w 332"/>
                <a:gd name="T1" fmla="*/ 174 h 245"/>
                <a:gd name="T2" fmla="*/ 180 w 332"/>
                <a:gd name="T3" fmla="*/ 11 h 245"/>
                <a:gd name="T4" fmla="*/ 4 w 332"/>
                <a:gd name="T5" fmla="*/ 135 h 245"/>
                <a:gd name="T6" fmla="*/ 11 w 332"/>
                <a:gd name="T7" fmla="*/ 209 h 245"/>
                <a:gd name="T8" fmla="*/ 26 w 332"/>
                <a:gd name="T9" fmla="*/ 184 h 245"/>
                <a:gd name="T10" fmla="*/ 32 w 332"/>
                <a:gd name="T11" fmla="*/ 184 h 245"/>
                <a:gd name="T12" fmla="*/ 38 w 332"/>
                <a:gd name="T13" fmla="*/ 204 h 245"/>
                <a:gd name="T14" fmla="*/ 48 w 332"/>
                <a:gd name="T15" fmla="*/ 159 h 245"/>
                <a:gd name="T16" fmla="*/ 111 w 332"/>
                <a:gd name="T17" fmla="*/ 108 h 245"/>
                <a:gd name="T18" fmla="*/ 269 w 332"/>
                <a:gd name="T19" fmla="*/ 190 h 245"/>
                <a:gd name="T20" fmla="*/ 267 w 332"/>
                <a:gd name="T21" fmla="*/ 232 h 245"/>
                <a:gd name="T22" fmla="*/ 277 w 332"/>
                <a:gd name="T23" fmla="*/ 214 h 245"/>
                <a:gd name="T24" fmla="*/ 282 w 332"/>
                <a:gd name="T25" fmla="*/ 216 h 245"/>
                <a:gd name="T26" fmla="*/ 290 w 332"/>
                <a:gd name="T27" fmla="*/ 245 h 245"/>
                <a:gd name="T28" fmla="*/ 322 w 332"/>
                <a:gd name="T29" fmla="*/ 174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2" h="245">
                  <a:moveTo>
                    <a:pt x="322" y="174"/>
                  </a:moveTo>
                  <a:cubicBezTo>
                    <a:pt x="332" y="94"/>
                    <a:pt x="268" y="22"/>
                    <a:pt x="180" y="11"/>
                  </a:cubicBezTo>
                  <a:cubicBezTo>
                    <a:pt x="92" y="0"/>
                    <a:pt x="13" y="55"/>
                    <a:pt x="4" y="135"/>
                  </a:cubicBezTo>
                  <a:cubicBezTo>
                    <a:pt x="0" y="161"/>
                    <a:pt x="3" y="187"/>
                    <a:pt x="11" y="209"/>
                  </a:cubicBezTo>
                  <a:cubicBezTo>
                    <a:pt x="12" y="196"/>
                    <a:pt x="17" y="186"/>
                    <a:pt x="26" y="184"/>
                  </a:cubicBezTo>
                  <a:cubicBezTo>
                    <a:pt x="28" y="184"/>
                    <a:pt x="30" y="184"/>
                    <a:pt x="32" y="184"/>
                  </a:cubicBezTo>
                  <a:cubicBezTo>
                    <a:pt x="34" y="201"/>
                    <a:pt x="37" y="213"/>
                    <a:pt x="38" y="204"/>
                  </a:cubicBezTo>
                  <a:cubicBezTo>
                    <a:pt x="40" y="193"/>
                    <a:pt x="44" y="173"/>
                    <a:pt x="48" y="159"/>
                  </a:cubicBezTo>
                  <a:cubicBezTo>
                    <a:pt x="55" y="139"/>
                    <a:pt x="56" y="105"/>
                    <a:pt x="111" y="108"/>
                  </a:cubicBezTo>
                  <a:cubicBezTo>
                    <a:pt x="111" y="62"/>
                    <a:pt x="277" y="75"/>
                    <a:pt x="269" y="190"/>
                  </a:cubicBezTo>
                  <a:cubicBezTo>
                    <a:pt x="269" y="205"/>
                    <a:pt x="268" y="222"/>
                    <a:pt x="267" y="232"/>
                  </a:cubicBezTo>
                  <a:cubicBezTo>
                    <a:pt x="266" y="241"/>
                    <a:pt x="271" y="230"/>
                    <a:pt x="277" y="214"/>
                  </a:cubicBezTo>
                  <a:cubicBezTo>
                    <a:pt x="279" y="215"/>
                    <a:pt x="281" y="215"/>
                    <a:pt x="282" y="216"/>
                  </a:cubicBezTo>
                  <a:cubicBezTo>
                    <a:pt x="290" y="220"/>
                    <a:pt x="293" y="232"/>
                    <a:pt x="290" y="245"/>
                  </a:cubicBezTo>
                  <a:cubicBezTo>
                    <a:pt x="307" y="225"/>
                    <a:pt x="319" y="201"/>
                    <a:pt x="322" y="174"/>
                  </a:cubicBezTo>
                  <a:close/>
                </a:path>
              </a:pathLst>
            </a:custGeom>
            <a:solidFill>
              <a:srgbClr val="B7642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4" name="iṧľiďe">
              <a:extLst>
                <a:ext uri="{FF2B5EF4-FFF2-40B4-BE49-F238E27FC236}">
                  <a16:creationId xmlns:a16="http://schemas.microsoft.com/office/drawing/2014/main" id="{876DB383-64F1-42E2-B085-946703AE9D66}"/>
                </a:ext>
              </a:extLst>
            </p:cNvPr>
            <p:cNvSpPr/>
            <p:nvPr/>
          </p:nvSpPr>
          <p:spPr bwMode="auto">
            <a:xfrm>
              <a:off x="6210918" y="2314044"/>
              <a:ext cx="185274" cy="84354"/>
            </a:xfrm>
            <a:custGeom>
              <a:avLst/>
              <a:gdLst>
                <a:gd name="T0" fmla="*/ 27 w 39"/>
                <a:gd name="T1" fmla="*/ 11 h 18"/>
                <a:gd name="T2" fmla="*/ 12 w 39"/>
                <a:gd name="T3" fmla="*/ 10 h 18"/>
                <a:gd name="T4" fmla="*/ 2 w 39"/>
                <a:gd name="T5" fmla="*/ 0 h 18"/>
                <a:gd name="T6" fmla="*/ 1 w 39"/>
                <a:gd name="T7" fmla="*/ 4 h 18"/>
                <a:gd name="T8" fmla="*/ 15 w 39"/>
                <a:gd name="T9" fmla="*/ 16 h 18"/>
                <a:gd name="T10" fmla="*/ 22 w 39"/>
                <a:gd name="T11" fmla="*/ 17 h 18"/>
                <a:gd name="T12" fmla="*/ 39 w 39"/>
                <a:gd name="T13" fmla="*/ 9 h 18"/>
                <a:gd name="T14" fmla="*/ 38 w 39"/>
                <a:gd name="T15" fmla="*/ 4 h 18"/>
                <a:gd name="T16" fmla="*/ 27 w 39"/>
                <a:gd name="T17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8">
                  <a:moveTo>
                    <a:pt x="27" y="11"/>
                  </a:moveTo>
                  <a:cubicBezTo>
                    <a:pt x="12" y="10"/>
                    <a:pt x="12" y="10"/>
                    <a:pt x="12" y="10"/>
                  </a:cubicBezTo>
                  <a:cubicBezTo>
                    <a:pt x="7" y="9"/>
                    <a:pt x="3" y="5"/>
                    <a:pt x="2" y="0"/>
                  </a:cubicBezTo>
                  <a:cubicBezTo>
                    <a:pt x="1" y="1"/>
                    <a:pt x="1" y="3"/>
                    <a:pt x="1" y="4"/>
                  </a:cubicBezTo>
                  <a:cubicBezTo>
                    <a:pt x="0" y="12"/>
                    <a:pt x="8" y="15"/>
                    <a:pt x="15" y="16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9" y="18"/>
                    <a:pt x="38" y="16"/>
                    <a:pt x="39" y="9"/>
                  </a:cubicBezTo>
                  <a:cubicBezTo>
                    <a:pt x="39" y="8"/>
                    <a:pt x="39" y="6"/>
                    <a:pt x="38" y="4"/>
                  </a:cubicBezTo>
                  <a:cubicBezTo>
                    <a:pt x="36" y="9"/>
                    <a:pt x="32" y="12"/>
                    <a:pt x="27" y="11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5" name="îSḻíḓé">
              <a:extLst>
                <a:ext uri="{FF2B5EF4-FFF2-40B4-BE49-F238E27FC236}">
                  <a16:creationId xmlns:a16="http://schemas.microsoft.com/office/drawing/2014/main" id="{52E22611-6D00-48F1-9BF4-B42DA7A6382F}"/>
                </a:ext>
              </a:extLst>
            </p:cNvPr>
            <p:cNvSpPr/>
            <p:nvPr/>
          </p:nvSpPr>
          <p:spPr bwMode="auto">
            <a:xfrm>
              <a:off x="5697309" y="1950856"/>
              <a:ext cx="84429" cy="213226"/>
            </a:xfrm>
            <a:custGeom>
              <a:avLst/>
              <a:gdLst>
                <a:gd name="T0" fmla="*/ 1 w 18"/>
                <a:gd name="T1" fmla="*/ 8 h 45"/>
                <a:gd name="T2" fmla="*/ 8 w 18"/>
                <a:gd name="T3" fmla="*/ 1 h 45"/>
                <a:gd name="T4" fmla="*/ 17 w 18"/>
                <a:gd name="T5" fmla="*/ 26 h 45"/>
                <a:gd name="T6" fmla="*/ 15 w 18"/>
                <a:gd name="T7" fmla="*/ 42 h 45"/>
                <a:gd name="T8" fmla="*/ 8 w 18"/>
                <a:gd name="T9" fmla="*/ 11 h 45"/>
                <a:gd name="T10" fmla="*/ 1 w 18"/>
                <a:gd name="T11" fmla="*/ 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45">
                  <a:moveTo>
                    <a:pt x="1" y="8"/>
                  </a:moveTo>
                  <a:cubicBezTo>
                    <a:pt x="1" y="6"/>
                    <a:pt x="5" y="0"/>
                    <a:pt x="8" y="1"/>
                  </a:cubicBezTo>
                  <a:cubicBezTo>
                    <a:pt x="13" y="4"/>
                    <a:pt x="16" y="15"/>
                    <a:pt x="17" y="26"/>
                  </a:cubicBezTo>
                  <a:cubicBezTo>
                    <a:pt x="18" y="37"/>
                    <a:pt x="16" y="45"/>
                    <a:pt x="15" y="42"/>
                  </a:cubicBezTo>
                  <a:cubicBezTo>
                    <a:pt x="13" y="38"/>
                    <a:pt x="13" y="24"/>
                    <a:pt x="8" y="11"/>
                  </a:cubicBezTo>
                  <a:cubicBezTo>
                    <a:pt x="5" y="3"/>
                    <a:pt x="0" y="19"/>
                    <a:pt x="1" y="8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6" name="iSlîḓé">
              <a:extLst>
                <a:ext uri="{FF2B5EF4-FFF2-40B4-BE49-F238E27FC236}">
                  <a16:creationId xmlns:a16="http://schemas.microsoft.com/office/drawing/2014/main" id="{6449CFAD-CFAB-4E9E-9CE2-CF7A7D37FE91}"/>
                </a:ext>
              </a:extLst>
            </p:cNvPr>
            <p:cNvSpPr/>
            <p:nvPr/>
          </p:nvSpPr>
          <p:spPr bwMode="auto">
            <a:xfrm>
              <a:off x="6881658" y="2103161"/>
              <a:ext cx="110226" cy="201511"/>
            </a:xfrm>
            <a:custGeom>
              <a:avLst/>
              <a:gdLst>
                <a:gd name="T0" fmla="*/ 23 w 23"/>
                <a:gd name="T1" fmla="*/ 9 h 42"/>
                <a:gd name="T2" fmla="*/ 17 w 23"/>
                <a:gd name="T3" fmla="*/ 1 h 42"/>
                <a:gd name="T4" fmla="*/ 3 w 23"/>
                <a:gd name="T5" fmla="*/ 23 h 42"/>
                <a:gd name="T6" fmla="*/ 1 w 23"/>
                <a:gd name="T7" fmla="*/ 39 h 42"/>
                <a:gd name="T8" fmla="*/ 15 w 23"/>
                <a:gd name="T9" fmla="*/ 11 h 42"/>
                <a:gd name="T10" fmla="*/ 23 w 23"/>
                <a:gd name="T11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42">
                  <a:moveTo>
                    <a:pt x="23" y="9"/>
                  </a:moveTo>
                  <a:cubicBezTo>
                    <a:pt x="23" y="7"/>
                    <a:pt x="21" y="0"/>
                    <a:pt x="17" y="1"/>
                  </a:cubicBezTo>
                  <a:cubicBezTo>
                    <a:pt x="12" y="2"/>
                    <a:pt x="7" y="13"/>
                    <a:pt x="3" y="23"/>
                  </a:cubicBezTo>
                  <a:cubicBezTo>
                    <a:pt x="0" y="34"/>
                    <a:pt x="0" y="42"/>
                    <a:pt x="1" y="39"/>
                  </a:cubicBezTo>
                  <a:cubicBezTo>
                    <a:pt x="3" y="35"/>
                    <a:pt x="7" y="22"/>
                    <a:pt x="15" y="11"/>
                  </a:cubicBezTo>
                  <a:cubicBezTo>
                    <a:pt x="20" y="3"/>
                    <a:pt x="21" y="20"/>
                    <a:pt x="23" y="9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7" name="ïšḻîḓé">
              <a:extLst>
                <a:ext uri="{FF2B5EF4-FFF2-40B4-BE49-F238E27FC236}">
                  <a16:creationId xmlns:a16="http://schemas.microsoft.com/office/drawing/2014/main" id="{55DD1E8D-8887-43D9-A559-18CC03375CB4}"/>
                </a:ext>
              </a:extLst>
            </p:cNvPr>
            <p:cNvSpPr/>
            <p:nvPr/>
          </p:nvSpPr>
          <p:spPr bwMode="auto">
            <a:xfrm>
              <a:off x="5833333" y="2126592"/>
              <a:ext cx="286120" cy="213228"/>
            </a:xfrm>
            <a:custGeom>
              <a:avLst/>
              <a:gdLst>
                <a:gd name="T0" fmla="*/ 56 w 60"/>
                <a:gd name="T1" fmla="*/ 34 h 45"/>
                <a:gd name="T2" fmla="*/ 23 w 60"/>
                <a:gd name="T3" fmla="*/ 38 h 45"/>
                <a:gd name="T4" fmla="*/ 4 w 60"/>
                <a:gd name="T5" fmla="*/ 10 h 45"/>
                <a:gd name="T6" fmla="*/ 37 w 60"/>
                <a:gd name="T7" fmla="*/ 6 h 45"/>
                <a:gd name="T8" fmla="*/ 56 w 60"/>
                <a:gd name="T9" fmla="*/ 3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5">
                  <a:moveTo>
                    <a:pt x="56" y="34"/>
                  </a:moveTo>
                  <a:cubicBezTo>
                    <a:pt x="52" y="43"/>
                    <a:pt x="37" y="45"/>
                    <a:pt x="23" y="38"/>
                  </a:cubicBezTo>
                  <a:cubicBezTo>
                    <a:pt x="8" y="32"/>
                    <a:pt x="0" y="19"/>
                    <a:pt x="4" y="10"/>
                  </a:cubicBezTo>
                  <a:cubicBezTo>
                    <a:pt x="8" y="2"/>
                    <a:pt x="23" y="0"/>
                    <a:pt x="37" y="6"/>
                  </a:cubicBezTo>
                  <a:cubicBezTo>
                    <a:pt x="52" y="13"/>
                    <a:pt x="60" y="25"/>
                    <a:pt x="56" y="34"/>
                  </a:cubicBezTo>
                  <a:close/>
                </a:path>
              </a:pathLst>
            </a:custGeom>
            <a:solidFill>
              <a:srgbClr val="FFB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8" name="îśḻiďê">
              <a:extLst>
                <a:ext uri="{FF2B5EF4-FFF2-40B4-BE49-F238E27FC236}">
                  <a16:creationId xmlns:a16="http://schemas.microsoft.com/office/drawing/2014/main" id="{F39BE356-5DD0-48E5-9FC9-0DE71B0DB48D}"/>
                </a:ext>
              </a:extLst>
            </p:cNvPr>
            <p:cNvSpPr/>
            <p:nvPr/>
          </p:nvSpPr>
          <p:spPr bwMode="auto">
            <a:xfrm>
              <a:off x="6499383" y="2217976"/>
              <a:ext cx="286120" cy="189795"/>
            </a:xfrm>
            <a:custGeom>
              <a:avLst/>
              <a:gdLst>
                <a:gd name="T0" fmla="*/ 2 w 60"/>
                <a:gd name="T1" fmla="*/ 25 h 40"/>
                <a:gd name="T2" fmla="*/ 33 w 60"/>
                <a:gd name="T3" fmla="*/ 38 h 40"/>
                <a:gd name="T4" fmla="*/ 58 w 60"/>
                <a:gd name="T5" fmla="*/ 15 h 40"/>
                <a:gd name="T6" fmla="*/ 27 w 60"/>
                <a:gd name="T7" fmla="*/ 3 h 40"/>
                <a:gd name="T8" fmla="*/ 2 w 60"/>
                <a:gd name="T9" fmla="*/ 2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0">
                  <a:moveTo>
                    <a:pt x="2" y="25"/>
                  </a:moveTo>
                  <a:cubicBezTo>
                    <a:pt x="4" y="35"/>
                    <a:pt x="18" y="40"/>
                    <a:pt x="33" y="38"/>
                  </a:cubicBezTo>
                  <a:cubicBezTo>
                    <a:pt x="49" y="35"/>
                    <a:pt x="60" y="25"/>
                    <a:pt x="58" y="15"/>
                  </a:cubicBezTo>
                  <a:cubicBezTo>
                    <a:pt x="56" y="6"/>
                    <a:pt x="42" y="0"/>
                    <a:pt x="27" y="3"/>
                  </a:cubicBezTo>
                  <a:cubicBezTo>
                    <a:pt x="11" y="6"/>
                    <a:pt x="0" y="16"/>
                    <a:pt x="2" y="25"/>
                  </a:cubicBezTo>
                  <a:close/>
                </a:path>
              </a:pathLst>
            </a:custGeom>
            <a:solidFill>
              <a:srgbClr val="FFB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9" name="ïṩḷiḓe">
              <a:extLst>
                <a:ext uri="{FF2B5EF4-FFF2-40B4-BE49-F238E27FC236}">
                  <a16:creationId xmlns:a16="http://schemas.microsoft.com/office/drawing/2014/main" id="{54DA833F-F361-4C6A-872A-D5775D0AB248}"/>
                </a:ext>
              </a:extLst>
            </p:cNvPr>
            <p:cNvSpPr/>
            <p:nvPr/>
          </p:nvSpPr>
          <p:spPr bwMode="auto">
            <a:xfrm>
              <a:off x="6077239" y="2464006"/>
              <a:ext cx="412763" cy="210884"/>
            </a:xfrm>
            <a:custGeom>
              <a:avLst/>
              <a:gdLst>
                <a:gd name="T0" fmla="*/ 7 w 87"/>
                <a:gd name="T1" fmla="*/ 2 h 44"/>
                <a:gd name="T2" fmla="*/ 1 w 87"/>
                <a:gd name="T3" fmla="*/ 1 h 44"/>
                <a:gd name="T4" fmla="*/ 3 w 87"/>
                <a:gd name="T5" fmla="*/ 6 h 44"/>
                <a:gd name="T6" fmla="*/ 8 w 87"/>
                <a:gd name="T7" fmla="*/ 15 h 44"/>
                <a:gd name="T8" fmla="*/ 41 w 87"/>
                <a:gd name="T9" fmla="*/ 42 h 44"/>
                <a:gd name="T10" fmla="*/ 79 w 87"/>
                <a:gd name="T11" fmla="*/ 22 h 44"/>
                <a:gd name="T12" fmla="*/ 84 w 87"/>
                <a:gd name="T13" fmla="*/ 16 h 44"/>
                <a:gd name="T14" fmla="*/ 86 w 87"/>
                <a:gd name="T15" fmla="*/ 11 h 44"/>
                <a:gd name="T16" fmla="*/ 81 w 87"/>
                <a:gd name="T17" fmla="*/ 11 h 44"/>
                <a:gd name="T18" fmla="*/ 43 w 87"/>
                <a:gd name="T19" fmla="*/ 10 h 44"/>
                <a:gd name="T20" fmla="*/ 7 w 87"/>
                <a:gd name="T21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44">
                  <a:moveTo>
                    <a:pt x="7" y="2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1" y="2"/>
                    <a:pt x="0" y="2"/>
                    <a:pt x="3" y="6"/>
                  </a:cubicBezTo>
                  <a:cubicBezTo>
                    <a:pt x="4" y="8"/>
                    <a:pt x="8" y="15"/>
                    <a:pt x="8" y="15"/>
                  </a:cubicBezTo>
                  <a:cubicBezTo>
                    <a:pt x="8" y="15"/>
                    <a:pt x="18" y="40"/>
                    <a:pt x="41" y="42"/>
                  </a:cubicBezTo>
                  <a:cubicBezTo>
                    <a:pt x="64" y="44"/>
                    <a:pt x="76" y="26"/>
                    <a:pt x="79" y="22"/>
                  </a:cubicBezTo>
                  <a:cubicBezTo>
                    <a:pt x="80" y="20"/>
                    <a:pt x="83" y="17"/>
                    <a:pt x="84" y="16"/>
                  </a:cubicBezTo>
                  <a:cubicBezTo>
                    <a:pt x="87" y="12"/>
                    <a:pt x="86" y="12"/>
                    <a:pt x="86" y="11"/>
                  </a:cubicBezTo>
                  <a:cubicBezTo>
                    <a:pt x="84" y="9"/>
                    <a:pt x="84" y="10"/>
                    <a:pt x="81" y="11"/>
                  </a:cubicBezTo>
                  <a:cubicBezTo>
                    <a:pt x="80" y="12"/>
                    <a:pt x="61" y="13"/>
                    <a:pt x="43" y="10"/>
                  </a:cubicBezTo>
                  <a:cubicBezTo>
                    <a:pt x="24" y="7"/>
                    <a:pt x="10" y="4"/>
                    <a:pt x="7" y="2"/>
                  </a:cubicBezTo>
                  <a:close/>
                </a:path>
              </a:pathLst>
            </a:custGeom>
            <a:solidFill>
              <a:srgbClr val="C6523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0" name="ïṩľiḍe">
              <a:extLst>
                <a:ext uri="{FF2B5EF4-FFF2-40B4-BE49-F238E27FC236}">
                  <a16:creationId xmlns:a16="http://schemas.microsoft.com/office/drawing/2014/main" id="{CF730236-AFE8-435B-B17E-76C7AA636DF4}"/>
                </a:ext>
              </a:extLst>
            </p:cNvPr>
            <p:cNvSpPr/>
            <p:nvPr/>
          </p:nvSpPr>
          <p:spPr bwMode="auto">
            <a:xfrm>
              <a:off x="6128834" y="2482752"/>
              <a:ext cx="300191" cy="175737"/>
            </a:xfrm>
            <a:custGeom>
              <a:avLst/>
              <a:gdLst>
                <a:gd name="T0" fmla="*/ 53 w 63"/>
                <a:gd name="T1" fmla="*/ 19 h 37"/>
                <a:gd name="T2" fmla="*/ 63 w 63"/>
                <a:gd name="T3" fmla="*/ 7 h 37"/>
                <a:gd name="T4" fmla="*/ 29 w 63"/>
                <a:gd name="T5" fmla="*/ 5 h 37"/>
                <a:gd name="T6" fmla="*/ 0 w 63"/>
                <a:gd name="T7" fmla="*/ 0 h 37"/>
                <a:gd name="T8" fmla="*/ 7 w 63"/>
                <a:gd name="T9" fmla="*/ 11 h 37"/>
                <a:gd name="T10" fmla="*/ 1 w 63"/>
                <a:gd name="T11" fmla="*/ 21 h 37"/>
                <a:gd name="T12" fmla="*/ 29 w 63"/>
                <a:gd name="T13" fmla="*/ 36 h 37"/>
                <a:gd name="T14" fmla="*/ 59 w 63"/>
                <a:gd name="T15" fmla="*/ 28 h 37"/>
                <a:gd name="T16" fmla="*/ 53 w 63"/>
                <a:gd name="T17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7">
                  <a:moveTo>
                    <a:pt x="53" y="19"/>
                  </a:moveTo>
                  <a:cubicBezTo>
                    <a:pt x="58" y="18"/>
                    <a:pt x="61" y="13"/>
                    <a:pt x="63" y="7"/>
                  </a:cubicBezTo>
                  <a:cubicBezTo>
                    <a:pt x="56" y="8"/>
                    <a:pt x="42" y="7"/>
                    <a:pt x="29" y="5"/>
                  </a:cubicBezTo>
                  <a:cubicBezTo>
                    <a:pt x="18" y="4"/>
                    <a:pt x="8" y="2"/>
                    <a:pt x="0" y="0"/>
                  </a:cubicBezTo>
                  <a:cubicBezTo>
                    <a:pt x="1" y="7"/>
                    <a:pt x="2" y="8"/>
                    <a:pt x="7" y="11"/>
                  </a:cubicBezTo>
                  <a:cubicBezTo>
                    <a:pt x="3" y="11"/>
                    <a:pt x="1" y="15"/>
                    <a:pt x="1" y="21"/>
                  </a:cubicBezTo>
                  <a:cubicBezTo>
                    <a:pt x="8" y="28"/>
                    <a:pt x="19" y="35"/>
                    <a:pt x="29" y="36"/>
                  </a:cubicBezTo>
                  <a:cubicBezTo>
                    <a:pt x="44" y="37"/>
                    <a:pt x="53" y="34"/>
                    <a:pt x="59" y="28"/>
                  </a:cubicBezTo>
                  <a:cubicBezTo>
                    <a:pt x="58" y="24"/>
                    <a:pt x="56" y="20"/>
                    <a:pt x="53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1" name="islîdè">
              <a:extLst>
                <a:ext uri="{FF2B5EF4-FFF2-40B4-BE49-F238E27FC236}">
                  <a16:creationId xmlns:a16="http://schemas.microsoft.com/office/drawing/2014/main" id="{014F1019-E135-4B92-9193-6D44BBF4E88E}"/>
                </a:ext>
              </a:extLst>
            </p:cNvPr>
            <p:cNvSpPr/>
            <p:nvPr/>
          </p:nvSpPr>
          <p:spPr bwMode="auto">
            <a:xfrm>
              <a:off x="6114762" y="2478065"/>
              <a:ext cx="335371" cy="60922"/>
            </a:xfrm>
            <a:custGeom>
              <a:avLst/>
              <a:gdLst>
                <a:gd name="T0" fmla="*/ 0 w 70"/>
                <a:gd name="T1" fmla="*/ 0 h 13"/>
                <a:gd name="T2" fmla="*/ 32 w 70"/>
                <a:gd name="T3" fmla="*/ 10 h 13"/>
                <a:gd name="T4" fmla="*/ 70 w 70"/>
                <a:gd name="T5" fmla="*/ 9 h 13"/>
                <a:gd name="T6" fmla="*/ 34 w 70"/>
                <a:gd name="T7" fmla="*/ 2 h 13"/>
                <a:gd name="T8" fmla="*/ 0 w 70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3">
                  <a:moveTo>
                    <a:pt x="0" y="0"/>
                  </a:moveTo>
                  <a:cubicBezTo>
                    <a:pt x="0" y="0"/>
                    <a:pt x="1" y="6"/>
                    <a:pt x="32" y="10"/>
                  </a:cubicBezTo>
                  <a:cubicBezTo>
                    <a:pt x="63" y="13"/>
                    <a:pt x="70" y="9"/>
                    <a:pt x="70" y="9"/>
                  </a:cubicBezTo>
                  <a:cubicBezTo>
                    <a:pt x="70" y="9"/>
                    <a:pt x="47" y="3"/>
                    <a:pt x="34" y="2"/>
                  </a:cubicBezTo>
                  <a:cubicBezTo>
                    <a:pt x="23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C73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2" name="ïşḷïdè">
              <a:extLst>
                <a:ext uri="{FF2B5EF4-FFF2-40B4-BE49-F238E27FC236}">
                  <a16:creationId xmlns:a16="http://schemas.microsoft.com/office/drawing/2014/main" id="{7756CD12-0BB1-4ADE-91AE-11C62DC44FB5}"/>
                </a:ext>
              </a:extLst>
            </p:cNvPr>
            <p:cNvSpPr/>
            <p:nvPr/>
          </p:nvSpPr>
          <p:spPr bwMode="auto">
            <a:xfrm>
              <a:off x="4899926" y="3148207"/>
              <a:ext cx="2202186" cy="2532951"/>
            </a:xfrm>
            <a:custGeom>
              <a:avLst/>
              <a:gdLst>
                <a:gd name="T0" fmla="*/ 384 w 462"/>
                <a:gd name="T1" fmla="*/ 345 h 532"/>
                <a:gd name="T2" fmla="*/ 385 w 462"/>
                <a:gd name="T3" fmla="*/ 339 h 532"/>
                <a:gd name="T4" fmla="*/ 387 w 462"/>
                <a:gd name="T5" fmla="*/ 329 h 532"/>
                <a:gd name="T6" fmla="*/ 442 w 462"/>
                <a:gd name="T7" fmla="*/ 183 h 532"/>
                <a:gd name="T8" fmla="*/ 443 w 462"/>
                <a:gd name="T9" fmla="*/ 19 h 532"/>
                <a:gd name="T10" fmla="*/ 386 w 462"/>
                <a:gd name="T11" fmla="*/ 9 h 532"/>
                <a:gd name="T12" fmla="*/ 385 w 462"/>
                <a:gd name="T13" fmla="*/ 9 h 532"/>
                <a:gd name="T14" fmla="*/ 358 w 462"/>
                <a:gd name="T15" fmla="*/ 3 h 532"/>
                <a:gd name="T16" fmla="*/ 269 w 462"/>
                <a:gd name="T17" fmla="*/ 43 h 532"/>
                <a:gd name="T18" fmla="*/ 224 w 462"/>
                <a:gd name="T19" fmla="*/ 117 h 532"/>
                <a:gd name="T20" fmla="*/ 187 w 462"/>
                <a:gd name="T21" fmla="*/ 0 h 532"/>
                <a:gd name="T22" fmla="*/ 77 w 462"/>
                <a:gd name="T23" fmla="*/ 19 h 532"/>
                <a:gd name="T24" fmla="*/ 54 w 462"/>
                <a:gd name="T25" fmla="*/ 46 h 532"/>
                <a:gd name="T26" fmla="*/ 24 w 462"/>
                <a:gd name="T27" fmla="*/ 150 h 532"/>
                <a:gd name="T28" fmla="*/ 0 w 462"/>
                <a:gd name="T29" fmla="*/ 263 h 532"/>
                <a:gd name="T30" fmla="*/ 69 w 462"/>
                <a:gd name="T31" fmla="*/ 279 h 532"/>
                <a:gd name="T32" fmla="*/ 76 w 462"/>
                <a:gd name="T33" fmla="*/ 242 h 532"/>
                <a:gd name="T34" fmla="*/ 123 w 462"/>
                <a:gd name="T35" fmla="*/ 288 h 532"/>
                <a:gd name="T36" fmla="*/ 134 w 462"/>
                <a:gd name="T37" fmla="*/ 345 h 532"/>
                <a:gd name="T38" fmla="*/ 137 w 462"/>
                <a:gd name="T39" fmla="*/ 365 h 532"/>
                <a:gd name="T40" fmla="*/ 139 w 462"/>
                <a:gd name="T41" fmla="*/ 381 h 532"/>
                <a:gd name="T42" fmla="*/ 141 w 462"/>
                <a:gd name="T43" fmla="*/ 411 h 532"/>
                <a:gd name="T44" fmla="*/ 141 w 462"/>
                <a:gd name="T45" fmla="*/ 422 h 532"/>
                <a:gd name="T46" fmla="*/ 141 w 462"/>
                <a:gd name="T47" fmla="*/ 457 h 532"/>
                <a:gd name="T48" fmla="*/ 100 w 462"/>
                <a:gd name="T49" fmla="*/ 499 h 532"/>
                <a:gd name="T50" fmla="*/ 149 w 462"/>
                <a:gd name="T51" fmla="*/ 512 h 532"/>
                <a:gd name="T52" fmla="*/ 182 w 462"/>
                <a:gd name="T53" fmla="*/ 494 h 532"/>
                <a:gd name="T54" fmla="*/ 227 w 462"/>
                <a:gd name="T55" fmla="*/ 527 h 532"/>
                <a:gd name="T56" fmla="*/ 431 w 462"/>
                <a:gd name="T57" fmla="*/ 515 h 532"/>
                <a:gd name="T58" fmla="*/ 377 w 462"/>
                <a:gd name="T59" fmla="*/ 456 h 532"/>
                <a:gd name="T60" fmla="*/ 377 w 462"/>
                <a:gd name="T61" fmla="*/ 439 h 532"/>
                <a:gd name="T62" fmla="*/ 377 w 462"/>
                <a:gd name="T63" fmla="*/ 434 h 532"/>
                <a:gd name="T64" fmla="*/ 384 w 462"/>
                <a:gd name="T65" fmla="*/ 345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2" h="532">
                  <a:moveTo>
                    <a:pt x="384" y="345"/>
                  </a:moveTo>
                  <a:cubicBezTo>
                    <a:pt x="384" y="343"/>
                    <a:pt x="385" y="341"/>
                    <a:pt x="385" y="339"/>
                  </a:cubicBezTo>
                  <a:cubicBezTo>
                    <a:pt x="386" y="336"/>
                    <a:pt x="386" y="332"/>
                    <a:pt x="387" y="329"/>
                  </a:cubicBezTo>
                  <a:cubicBezTo>
                    <a:pt x="397" y="283"/>
                    <a:pt x="418" y="226"/>
                    <a:pt x="442" y="183"/>
                  </a:cubicBezTo>
                  <a:cubicBezTo>
                    <a:pt x="443" y="181"/>
                    <a:pt x="462" y="19"/>
                    <a:pt x="443" y="19"/>
                  </a:cubicBezTo>
                  <a:cubicBezTo>
                    <a:pt x="386" y="9"/>
                    <a:pt x="386" y="9"/>
                    <a:pt x="386" y="9"/>
                  </a:cubicBezTo>
                  <a:cubicBezTo>
                    <a:pt x="386" y="9"/>
                    <a:pt x="385" y="9"/>
                    <a:pt x="385" y="9"/>
                  </a:cubicBezTo>
                  <a:cubicBezTo>
                    <a:pt x="358" y="3"/>
                    <a:pt x="358" y="3"/>
                    <a:pt x="358" y="3"/>
                  </a:cubicBezTo>
                  <a:cubicBezTo>
                    <a:pt x="321" y="13"/>
                    <a:pt x="286" y="14"/>
                    <a:pt x="269" y="43"/>
                  </a:cubicBezTo>
                  <a:cubicBezTo>
                    <a:pt x="262" y="54"/>
                    <a:pt x="224" y="117"/>
                    <a:pt x="224" y="117"/>
                  </a:cubicBezTo>
                  <a:cubicBezTo>
                    <a:pt x="224" y="117"/>
                    <a:pt x="201" y="4"/>
                    <a:pt x="187" y="0"/>
                  </a:cubicBezTo>
                  <a:cubicBezTo>
                    <a:pt x="187" y="0"/>
                    <a:pt x="85" y="14"/>
                    <a:pt x="77" y="19"/>
                  </a:cubicBezTo>
                  <a:cubicBezTo>
                    <a:pt x="69" y="24"/>
                    <a:pt x="62" y="30"/>
                    <a:pt x="54" y="46"/>
                  </a:cubicBezTo>
                  <a:cubicBezTo>
                    <a:pt x="47" y="62"/>
                    <a:pt x="32" y="105"/>
                    <a:pt x="24" y="150"/>
                  </a:cubicBezTo>
                  <a:cubicBezTo>
                    <a:pt x="16" y="195"/>
                    <a:pt x="0" y="263"/>
                    <a:pt x="0" y="263"/>
                  </a:cubicBezTo>
                  <a:cubicBezTo>
                    <a:pt x="69" y="279"/>
                    <a:pt x="69" y="279"/>
                    <a:pt x="69" y="279"/>
                  </a:cubicBezTo>
                  <a:cubicBezTo>
                    <a:pt x="76" y="242"/>
                    <a:pt x="76" y="242"/>
                    <a:pt x="76" y="242"/>
                  </a:cubicBezTo>
                  <a:cubicBezTo>
                    <a:pt x="85" y="263"/>
                    <a:pt x="102" y="280"/>
                    <a:pt x="123" y="288"/>
                  </a:cubicBezTo>
                  <a:cubicBezTo>
                    <a:pt x="128" y="307"/>
                    <a:pt x="132" y="326"/>
                    <a:pt x="134" y="345"/>
                  </a:cubicBezTo>
                  <a:cubicBezTo>
                    <a:pt x="135" y="352"/>
                    <a:pt x="136" y="359"/>
                    <a:pt x="137" y="365"/>
                  </a:cubicBezTo>
                  <a:cubicBezTo>
                    <a:pt x="138" y="371"/>
                    <a:pt x="138" y="376"/>
                    <a:pt x="139" y="381"/>
                  </a:cubicBezTo>
                  <a:cubicBezTo>
                    <a:pt x="140" y="391"/>
                    <a:pt x="140" y="401"/>
                    <a:pt x="141" y="411"/>
                  </a:cubicBezTo>
                  <a:cubicBezTo>
                    <a:pt x="141" y="415"/>
                    <a:pt x="141" y="418"/>
                    <a:pt x="141" y="422"/>
                  </a:cubicBezTo>
                  <a:cubicBezTo>
                    <a:pt x="142" y="434"/>
                    <a:pt x="142" y="446"/>
                    <a:pt x="141" y="457"/>
                  </a:cubicBezTo>
                  <a:cubicBezTo>
                    <a:pt x="125" y="469"/>
                    <a:pt x="112" y="483"/>
                    <a:pt x="100" y="499"/>
                  </a:cubicBezTo>
                  <a:cubicBezTo>
                    <a:pt x="117" y="504"/>
                    <a:pt x="141" y="511"/>
                    <a:pt x="149" y="512"/>
                  </a:cubicBezTo>
                  <a:cubicBezTo>
                    <a:pt x="169" y="514"/>
                    <a:pt x="182" y="494"/>
                    <a:pt x="182" y="494"/>
                  </a:cubicBezTo>
                  <a:cubicBezTo>
                    <a:pt x="182" y="494"/>
                    <a:pt x="174" y="523"/>
                    <a:pt x="227" y="527"/>
                  </a:cubicBezTo>
                  <a:cubicBezTo>
                    <a:pt x="280" y="532"/>
                    <a:pt x="387" y="520"/>
                    <a:pt x="431" y="515"/>
                  </a:cubicBezTo>
                  <a:cubicBezTo>
                    <a:pt x="417" y="492"/>
                    <a:pt x="398" y="472"/>
                    <a:pt x="377" y="456"/>
                  </a:cubicBezTo>
                  <a:cubicBezTo>
                    <a:pt x="377" y="452"/>
                    <a:pt x="377" y="443"/>
                    <a:pt x="377" y="439"/>
                  </a:cubicBezTo>
                  <a:cubicBezTo>
                    <a:pt x="377" y="435"/>
                    <a:pt x="377" y="437"/>
                    <a:pt x="377" y="434"/>
                  </a:cubicBezTo>
                  <a:cubicBezTo>
                    <a:pt x="377" y="406"/>
                    <a:pt x="379" y="376"/>
                    <a:pt x="384" y="345"/>
                  </a:cubicBez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" name="iṡ1ïḋé">
              <a:extLst>
                <a:ext uri="{FF2B5EF4-FFF2-40B4-BE49-F238E27FC236}">
                  <a16:creationId xmlns:a16="http://schemas.microsoft.com/office/drawing/2014/main" id="{1C9B3B7A-FB55-446A-AE30-57123E31CFD5}"/>
                </a:ext>
              </a:extLst>
            </p:cNvPr>
            <p:cNvSpPr/>
            <p:nvPr/>
          </p:nvSpPr>
          <p:spPr bwMode="auto">
            <a:xfrm>
              <a:off x="6100691" y="2508527"/>
              <a:ext cx="368204" cy="185108"/>
            </a:xfrm>
            <a:custGeom>
              <a:avLst/>
              <a:gdLst>
                <a:gd name="T0" fmla="*/ 0 w 77"/>
                <a:gd name="T1" fmla="*/ 0 h 39"/>
                <a:gd name="T2" fmla="*/ 32 w 77"/>
                <a:gd name="T3" fmla="*/ 35 h 39"/>
                <a:gd name="T4" fmla="*/ 77 w 77"/>
                <a:gd name="T5" fmla="*/ 9 h 39"/>
                <a:gd name="T6" fmla="*/ 36 w 77"/>
                <a:gd name="T7" fmla="*/ 22 h 39"/>
                <a:gd name="T8" fmla="*/ 0 w 7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9">
                  <a:moveTo>
                    <a:pt x="0" y="0"/>
                  </a:moveTo>
                  <a:cubicBezTo>
                    <a:pt x="0" y="0"/>
                    <a:pt x="1" y="30"/>
                    <a:pt x="32" y="35"/>
                  </a:cubicBezTo>
                  <a:cubicBezTo>
                    <a:pt x="62" y="39"/>
                    <a:pt x="77" y="9"/>
                    <a:pt x="77" y="9"/>
                  </a:cubicBezTo>
                  <a:cubicBezTo>
                    <a:pt x="77" y="9"/>
                    <a:pt x="63" y="25"/>
                    <a:pt x="36" y="22"/>
                  </a:cubicBezTo>
                  <a:cubicBezTo>
                    <a:pt x="9" y="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C73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4" name="íṥlïḋè">
              <a:extLst>
                <a:ext uri="{FF2B5EF4-FFF2-40B4-BE49-F238E27FC236}">
                  <a16:creationId xmlns:a16="http://schemas.microsoft.com/office/drawing/2014/main" id="{31F7058F-26DD-4C96-9C10-746A29EC08C7}"/>
                </a:ext>
              </a:extLst>
            </p:cNvPr>
            <p:cNvSpPr/>
            <p:nvPr/>
          </p:nvSpPr>
          <p:spPr bwMode="auto">
            <a:xfrm>
              <a:off x="5190736" y="3752741"/>
              <a:ext cx="131334" cy="506121"/>
            </a:xfrm>
            <a:custGeom>
              <a:avLst/>
              <a:gdLst>
                <a:gd name="T0" fmla="*/ 28 w 28"/>
                <a:gd name="T1" fmla="*/ 0 h 106"/>
                <a:gd name="T2" fmla="*/ 9 w 28"/>
                <a:gd name="T3" fmla="*/ 100 h 106"/>
                <a:gd name="T4" fmla="*/ 0 w 28"/>
                <a:gd name="T5" fmla="*/ 92 h 106"/>
                <a:gd name="T6" fmla="*/ 28 w 28"/>
                <a:gd name="T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06">
                  <a:moveTo>
                    <a:pt x="28" y="0"/>
                  </a:moveTo>
                  <a:cubicBezTo>
                    <a:pt x="28" y="0"/>
                    <a:pt x="11" y="75"/>
                    <a:pt x="9" y="100"/>
                  </a:cubicBezTo>
                  <a:cubicBezTo>
                    <a:pt x="8" y="106"/>
                    <a:pt x="0" y="92"/>
                    <a:pt x="0" y="92"/>
                  </a:cubicBezTo>
                  <a:cubicBezTo>
                    <a:pt x="0" y="92"/>
                    <a:pt x="4" y="37"/>
                    <a:pt x="28" y="0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5" name="îšľïḓè">
              <a:extLst>
                <a:ext uri="{FF2B5EF4-FFF2-40B4-BE49-F238E27FC236}">
                  <a16:creationId xmlns:a16="http://schemas.microsoft.com/office/drawing/2014/main" id="{16F6897C-D541-499E-A75C-CA84CDFF80AD}"/>
                </a:ext>
              </a:extLst>
            </p:cNvPr>
            <p:cNvSpPr/>
            <p:nvPr/>
          </p:nvSpPr>
          <p:spPr bwMode="auto">
            <a:xfrm>
              <a:off x="5948251" y="4371334"/>
              <a:ext cx="642597" cy="304610"/>
            </a:xfrm>
            <a:custGeom>
              <a:avLst/>
              <a:gdLst>
                <a:gd name="T0" fmla="*/ 45 w 135"/>
                <a:gd name="T1" fmla="*/ 32 h 64"/>
                <a:gd name="T2" fmla="*/ 0 w 135"/>
                <a:gd name="T3" fmla="*/ 9 h 64"/>
                <a:gd name="T4" fmla="*/ 31 w 135"/>
                <a:gd name="T5" fmla="*/ 42 h 64"/>
                <a:gd name="T6" fmla="*/ 135 w 135"/>
                <a:gd name="T7" fmla="*/ 0 h 64"/>
                <a:gd name="T8" fmla="*/ 45 w 135"/>
                <a:gd name="T9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64">
                  <a:moveTo>
                    <a:pt x="45" y="32"/>
                  </a:moveTo>
                  <a:cubicBezTo>
                    <a:pt x="32" y="30"/>
                    <a:pt x="8" y="20"/>
                    <a:pt x="0" y="9"/>
                  </a:cubicBezTo>
                  <a:cubicBezTo>
                    <a:pt x="5" y="27"/>
                    <a:pt x="21" y="39"/>
                    <a:pt x="31" y="42"/>
                  </a:cubicBezTo>
                  <a:cubicBezTo>
                    <a:pt x="99" y="64"/>
                    <a:pt x="135" y="0"/>
                    <a:pt x="135" y="0"/>
                  </a:cubicBezTo>
                  <a:cubicBezTo>
                    <a:pt x="114" y="16"/>
                    <a:pt x="79" y="37"/>
                    <a:pt x="45" y="32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6" name="íṣļïḍé">
              <a:extLst>
                <a:ext uri="{FF2B5EF4-FFF2-40B4-BE49-F238E27FC236}">
                  <a16:creationId xmlns:a16="http://schemas.microsoft.com/office/drawing/2014/main" id="{13858F46-85D0-4CBC-92B0-FB59384F0D0D}"/>
                </a:ext>
              </a:extLst>
            </p:cNvPr>
            <p:cNvSpPr/>
            <p:nvPr/>
          </p:nvSpPr>
          <p:spPr bwMode="auto">
            <a:xfrm>
              <a:off x="5739523" y="3630897"/>
              <a:ext cx="279085" cy="1867495"/>
            </a:xfrm>
            <a:custGeom>
              <a:avLst/>
              <a:gdLst>
                <a:gd name="T0" fmla="*/ 59 w 59"/>
                <a:gd name="T1" fmla="*/ 0 h 393"/>
                <a:gd name="T2" fmla="*/ 12 w 59"/>
                <a:gd name="T3" fmla="*/ 125 h 393"/>
                <a:gd name="T4" fmla="*/ 6 w 59"/>
                <a:gd name="T5" fmla="*/ 393 h 393"/>
                <a:gd name="T6" fmla="*/ 0 w 59"/>
                <a:gd name="T7" fmla="*/ 294 h 393"/>
                <a:gd name="T8" fmla="*/ 5 w 59"/>
                <a:gd name="T9" fmla="*/ 138 h 393"/>
                <a:gd name="T10" fmla="*/ 48 w 59"/>
                <a:gd name="T11" fmla="*/ 16 h 393"/>
                <a:gd name="T12" fmla="*/ 59 w 59"/>
                <a:gd name="T13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93">
                  <a:moveTo>
                    <a:pt x="59" y="0"/>
                  </a:moveTo>
                  <a:cubicBezTo>
                    <a:pt x="59" y="0"/>
                    <a:pt x="16" y="67"/>
                    <a:pt x="12" y="125"/>
                  </a:cubicBezTo>
                  <a:cubicBezTo>
                    <a:pt x="4" y="218"/>
                    <a:pt x="6" y="393"/>
                    <a:pt x="6" y="393"/>
                  </a:cubicBezTo>
                  <a:cubicBezTo>
                    <a:pt x="6" y="393"/>
                    <a:pt x="1" y="336"/>
                    <a:pt x="0" y="294"/>
                  </a:cubicBezTo>
                  <a:cubicBezTo>
                    <a:pt x="0" y="260"/>
                    <a:pt x="2" y="202"/>
                    <a:pt x="5" y="138"/>
                  </a:cubicBezTo>
                  <a:cubicBezTo>
                    <a:pt x="7" y="91"/>
                    <a:pt x="24" y="52"/>
                    <a:pt x="48" y="16"/>
                  </a:cubicBezTo>
                  <a:cubicBezTo>
                    <a:pt x="51" y="10"/>
                    <a:pt x="59" y="0"/>
                    <a:pt x="59" y="0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7" name="í$lîdê">
              <a:extLst>
                <a:ext uri="{FF2B5EF4-FFF2-40B4-BE49-F238E27FC236}">
                  <a16:creationId xmlns:a16="http://schemas.microsoft.com/office/drawing/2014/main" id="{3529F682-72E0-449D-BE1D-6360B6CB0E6A}"/>
                </a:ext>
              </a:extLst>
            </p:cNvPr>
            <p:cNvSpPr/>
            <p:nvPr/>
          </p:nvSpPr>
          <p:spPr bwMode="auto">
            <a:xfrm>
              <a:off x="5758285" y="4699376"/>
              <a:ext cx="987349" cy="220257"/>
            </a:xfrm>
            <a:custGeom>
              <a:avLst/>
              <a:gdLst>
                <a:gd name="T0" fmla="*/ 32 w 207"/>
                <a:gd name="T1" fmla="*/ 46 h 46"/>
                <a:gd name="T2" fmla="*/ 205 w 207"/>
                <a:gd name="T3" fmla="*/ 13 h 46"/>
                <a:gd name="T4" fmla="*/ 207 w 207"/>
                <a:gd name="T5" fmla="*/ 3 h 46"/>
                <a:gd name="T6" fmla="*/ 204 w 207"/>
                <a:gd name="T7" fmla="*/ 3 h 46"/>
                <a:gd name="T8" fmla="*/ 143 w 207"/>
                <a:gd name="T9" fmla="*/ 14 h 46"/>
                <a:gd name="T10" fmla="*/ 24 w 207"/>
                <a:gd name="T11" fmla="*/ 6 h 46"/>
                <a:gd name="T12" fmla="*/ 32 w 207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7" h="46">
                  <a:moveTo>
                    <a:pt x="32" y="46"/>
                  </a:moveTo>
                  <a:cubicBezTo>
                    <a:pt x="38" y="37"/>
                    <a:pt x="172" y="21"/>
                    <a:pt x="205" y="13"/>
                  </a:cubicBezTo>
                  <a:cubicBezTo>
                    <a:pt x="206" y="10"/>
                    <a:pt x="206" y="6"/>
                    <a:pt x="207" y="3"/>
                  </a:cubicBezTo>
                  <a:cubicBezTo>
                    <a:pt x="206" y="3"/>
                    <a:pt x="205" y="3"/>
                    <a:pt x="204" y="3"/>
                  </a:cubicBezTo>
                  <a:cubicBezTo>
                    <a:pt x="193" y="6"/>
                    <a:pt x="169" y="10"/>
                    <a:pt x="143" y="14"/>
                  </a:cubicBezTo>
                  <a:cubicBezTo>
                    <a:pt x="65" y="26"/>
                    <a:pt x="34" y="0"/>
                    <a:pt x="24" y="6"/>
                  </a:cubicBezTo>
                  <a:cubicBezTo>
                    <a:pt x="0" y="4"/>
                    <a:pt x="7" y="45"/>
                    <a:pt x="32" y="46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8" name="ísľíḋè">
              <a:extLst>
                <a:ext uri="{FF2B5EF4-FFF2-40B4-BE49-F238E27FC236}">
                  <a16:creationId xmlns:a16="http://schemas.microsoft.com/office/drawing/2014/main" id="{6F1CD0C5-F908-4DF1-A988-DB3B1168549E}"/>
                </a:ext>
              </a:extLst>
            </p:cNvPr>
            <p:cNvSpPr/>
            <p:nvPr/>
          </p:nvSpPr>
          <p:spPr bwMode="auto">
            <a:xfrm>
              <a:off x="5967013" y="3021677"/>
              <a:ext cx="827871" cy="684201"/>
            </a:xfrm>
            <a:custGeom>
              <a:avLst/>
              <a:gdLst>
                <a:gd name="T0" fmla="*/ 0 w 362"/>
                <a:gd name="T1" fmla="*/ 299 h 299"/>
                <a:gd name="T2" fmla="*/ 77 w 362"/>
                <a:gd name="T3" fmla="*/ 129 h 299"/>
                <a:gd name="T4" fmla="*/ 269 w 362"/>
                <a:gd name="T5" fmla="*/ 0 h 299"/>
                <a:gd name="T6" fmla="*/ 362 w 362"/>
                <a:gd name="T7" fmla="*/ 85 h 299"/>
                <a:gd name="T8" fmla="*/ 125 w 362"/>
                <a:gd name="T9" fmla="*/ 276 h 299"/>
                <a:gd name="T10" fmla="*/ 79 w 362"/>
                <a:gd name="T11" fmla="*/ 179 h 299"/>
                <a:gd name="T12" fmla="*/ 0 w 362"/>
                <a:gd name="T13" fmla="*/ 299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299">
                  <a:moveTo>
                    <a:pt x="0" y="299"/>
                  </a:moveTo>
                  <a:lnTo>
                    <a:pt x="77" y="129"/>
                  </a:lnTo>
                  <a:lnTo>
                    <a:pt x="269" y="0"/>
                  </a:lnTo>
                  <a:lnTo>
                    <a:pt x="362" y="85"/>
                  </a:lnTo>
                  <a:lnTo>
                    <a:pt x="125" y="276"/>
                  </a:lnTo>
                  <a:lnTo>
                    <a:pt x="79" y="179"/>
                  </a:lnTo>
                  <a:lnTo>
                    <a:pt x="0" y="299"/>
                  </a:ln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9" name="iš1ïďê">
              <a:extLst>
                <a:ext uri="{FF2B5EF4-FFF2-40B4-BE49-F238E27FC236}">
                  <a16:creationId xmlns:a16="http://schemas.microsoft.com/office/drawing/2014/main" id="{00FD2016-2E31-452F-8DBC-614DFA071623}"/>
                </a:ext>
              </a:extLst>
            </p:cNvPr>
            <p:cNvSpPr/>
            <p:nvPr/>
          </p:nvSpPr>
          <p:spPr bwMode="auto">
            <a:xfrm>
              <a:off x="6142905" y="3012304"/>
              <a:ext cx="677776" cy="578760"/>
            </a:xfrm>
            <a:custGeom>
              <a:avLst/>
              <a:gdLst>
                <a:gd name="T0" fmla="*/ 192 w 296"/>
                <a:gd name="T1" fmla="*/ 0 h 253"/>
                <a:gd name="T2" fmla="*/ 296 w 296"/>
                <a:gd name="T3" fmla="*/ 81 h 253"/>
                <a:gd name="T4" fmla="*/ 52 w 296"/>
                <a:gd name="T5" fmla="*/ 253 h 253"/>
                <a:gd name="T6" fmla="*/ 0 w 296"/>
                <a:gd name="T7" fmla="*/ 133 h 253"/>
                <a:gd name="T8" fmla="*/ 192 w 296"/>
                <a:gd name="T9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253">
                  <a:moveTo>
                    <a:pt x="192" y="0"/>
                  </a:moveTo>
                  <a:lnTo>
                    <a:pt x="296" y="81"/>
                  </a:lnTo>
                  <a:lnTo>
                    <a:pt x="52" y="253"/>
                  </a:lnTo>
                  <a:lnTo>
                    <a:pt x="0" y="133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0" name="ïṡḷïḓe">
              <a:extLst>
                <a:ext uri="{FF2B5EF4-FFF2-40B4-BE49-F238E27FC236}">
                  <a16:creationId xmlns:a16="http://schemas.microsoft.com/office/drawing/2014/main" id="{F84845F2-1709-4023-9D06-C3F25A0014FF}"/>
                </a:ext>
              </a:extLst>
            </p:cNvPr>
            <p:cNvSpPr/>
            <p:nvPr/>
          </p:nvSpPr>
          <p:spPr bwMode="auto">
            <a:xfrm>
              <a:off x="5624607" y="2993559"/>
              <a:ext cx="347096" cy="712319"/>
            </a:xfrm>
            <a:custGeom>
              <a:avLst/>
              <a:gdLst>
                <a:gd name="T0" fmla="*/ 73 w 73"/>
                <a:gd name="T1" fmla="*/ 0 h 150"/>
                <a:gd name="T2" fmla="*/ 63 w 73"/>
                <a:gd name="T3" fmla="*/ 59 h 150"/>
                <a:gd name="T4" fmla="*/ 72 w 73"/>
                <a:gd name="T5" fmla="*/ 150 h 150"/>
                <a:gd name="T6" fmla="*/ 34 w 73"/>
                <a:gd name="T7" fmla="*/ 60 h 150"/>
                <a:gd name="T8" fmla="*/ 0 w 73"/>
                <a:gd name="T9" fmla="*/ 39 h 150"/>
                <a:gd name="T10" fmla="*/ 73 w 73"/>
                <a:gd name="T11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3" h="150">
                  <a:moveTo>
                    <a:pt x="73" y="0"/>
                  </a:moveTo>
                  <a:cubicBezTo>
                    <a:pt x="73" y="0"/>
                    <a:pt x="66" y="22"/>
                    <a:pt x="63" y="59"/>
                  </a:cubicBezTo>
                  <a:cubicBezTo>
                    <a:pt x="72" y="150"/>
                    <a:pt x="72" y="150"/>
                    <a:pt x="72" y="15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1" name="iSlíḑè">
              <a:extLst>
                <a:ext uri="{FF2B5EF4-FFF2-40B4-BE49-F238E27FC236}">
                  <a16:creationId xmlns:a16="http://schemas.microsoft.com/office/drawing/2014/main" id="{38F960B6-794B-4B18-8DC5-64C41A24E0B8}"/>
                </a:ext>
              </a:extLst>
            </p:cNvPr>
            <p:cNvSpPr/>
            <p:nvPr/>
          </p:nvSpPr>
          <p:spPr bwMode="auto">
            <a:xfrm>
              <a:off x="5186046" y="5498392"/>
              <a:ext cx="1899648" cy="649053"/>
            </a:xfrm>
            <a:custGeom>
              <a:avLst/>
              <a:gdLst>
                <a:gd name="T0" fmla="*/ 399 w 399"/>
                <a:gd name="T1" fmla="*/ 93 h 136"/>
                <a:gd name="T2" fmla="*/ 197 w 399"/>
                <a:gd name="T3" fmla="*/ 136 h 136"/>
                <a:gd name="T4" fmla="*/ 0 w 399"/>
                <a:gd name="T5" fmla="*/ 95 h 136"/>
                <a:gd name="T6" fmla="*/ 24 w 399"/>
                <a:gd name="T7" fmla="*/ 30 h 136"/>
                <a:gd name="T8" fmla="*/ 40 w 399"/>
                <a:gd name="T9" fmla="*/ 5 h 136"/>
                <a:gd name="T10" fmla="*/ 89 w 399"/>
                <a:gd name="T11" fmla="*/ 18 h 136"/>
                <a:gd name="T12" fmla="*/ 122 w 399"/>
                <a:gd name="T13" fmla="*/ 0 h 136"/>
                <a:gd name="T14" fmla="*/ 167 w 399"/>
                <a:gd name="T15" fmla="*/ 33 h 136"/>
                <a:gd name="T16" fmla="*/ 371 w 399"/>
                <a:gd name="T17" fmla="*/ 21 h 136"/>
                <a:gd name="T18" fmla="*/ 375 w 399"/>
                <a:gd name="T19" fmla="*/ 28 h 136"/>
                <a:gd name="T20" fmla="*/ 399 w 399"/>
                <a:gd name="T21" fmla="*/ 9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" h="136">
                  <a:moveTo>
                    <a:pt x="399" y="93"/>
                  </a:moveTo>
                  <a:cubicBezTo>
                    <a:pt x="337" y="121"/>
                    <a:pt x="269" y="136"/>
                    <a:pt x="197" y="136"/>
                  </a:cubicBezTo>
                  <a:cubicBezTo>
                    <a:pt x="127" y="136"/>
                    <a:pt x="61" y="121"/>
                    <a:pt x="0" y="95"/>
                  </a:cubicBezTo>
                  <a:cubicBezTo>
                    <a:pt x="5" y="72"/>
                    <a:pt x="13" y="50"/>
                    <a:pt x="24" y="30"/>
                  </a:cubicBezTo>
                  <a:cubicBezTo>
                    <a:pt x="29" y="21"/>
                    <a:pt x="34" y="13"/>
                    <a:pt x="40" y="5"/>
                  </a:cubicBezTo>
                  <a:cubicBezTo>
                    <a:pt x="57" y="10"/>
                    <a:pt x="81" y="17"/>
                    <a:pt x="89" y="18"/>
                  </a:cubicBezTo>
                  <a:cubicBezTo>
                    <a:pt x="109" y="20"/>
                    <a:pt x="122" y="0"/>
                    <a:pt x="122" y="0"/>
                  </a:cubicBezTo>
                  <a:cubicBezTo>
                    <a:pt x="122" y="0"/>
                    <a:pt x="114" y="29"/>
                    <a:pt x="167" y="33"/>
                  </a:cubicBezTo>
                  <a:cubicBezTo>
                    <a:pt x="220" y="38"/>
                    <a:pt x="327" y="26"/>
                    <a:pt x="371" y="21"/>
                  </a:cubicBezTo>
                  <a:cubicBezTo>
                    <a:pt x="372" y="23"/>
                    <a:pt x="374" y="26"/>
                    <a:pt x="375" y="28"/>
                  </a:cubicBezTo>
                  <a:cubicBezTo>
                    <a:pt x="386" y="48"/>
                    <a:pt x="394" y="70"/>
                    <a:pt x="399" y="93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2" name="ï$ḻíḑe">
              <a:extLst>
                <a:ext uri="{FF2B5EF4-FFF2-40B4-BE49-F238E27FC236}">
                  <a16:creationId xmlns:a16="http://schemas.microsoft.com/office/drawing/2014/main" id="{DFFE6918-C8D7-470D-9CF9-52DD4E6C1CC2}"/>
                </a:ext>
              </a:extLst>
            </p:cNvPr>
            <p:cNvSpPr/>
            <p:nvPr/>
          </p:nvSpPr>
          <p:spPr bwMode="auto">
            <a:xfrm>
              <a:off x="5624607" y="3002932"/>
              <a:ext cx="328334" cy="255405"/>
            </a:xfrm>
            <a:custGeom>
              <a:avLst/>
              <a:gdLst>
                <a:gd name="T0" fmla="*/ 143 w 143"/>
                <a:gd name="T1" fmla="*/ 0 h 112"/>
                <a:gd name="T2" fmla="*/ 0 w 143"/>
                <a:gd name="T3" fmla="*/ 77 h 112"/>
                <a:gd name="T4" fmla="*/ 81 w 143"/>
                <a:gd name="T5" fmla="*/ 112 h 112"/>
                <a:gd name="T6" fmla="*/ 143 w 143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12">
                  <a:moveTo>
                    <a:pt x="143" y="0"/>
                  </a:moveTo>
                  <a:lnTo>
                    <a:pt x="0" y="77"/>
                  </a:lnTo>
                  <a:lnTo>
                    <a:pt x="81" y="11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3" name="íŝľíḑe">
              <a:extLst>
                <a:ext uri="{FF2B5EF4-FFF2-40B4-BE49-F238E27FC236}">
                  <a16:creationId xmlns:a16="http://schemas.microsoft.com/office/drawing/2014/main" id="{1C204735-C80D-44FB-BDBB-A24F181967E9}"/>
                </a:ext>
              </a:extLst>
            </p:cNvPr>
            <p:cNvSpPr/>
            <p:nvPr/>
          </p:nvSpPr>
          <p:spPr bwMode="auto">
            <a:xfrm>
              <a:off x="4836605" y="4650170"/>
              <a:ext cx="595692" cy="292894"/>
            </a:xfrm>
            <a:custGeom>
              <a:avLst/>
              <a:gdLst>
                <a:gd name="T0" fmla="*/ 0 w 260"/>
                <a:gd name="T1" fmla="*/ 6 h 128"/>
                <a:gd name="T2" fmla="*/ 2 w 260"/>
                <a:gd name="T3" fmla="*/ 0 h 128"/>
                <a:gd name="T4" fmla="*/ 260 w 260"/>
                <a:gd name="T5" fmla="*/ 112 h 128"/>
                <a:gd name="T6" fmla="*/ 215 w 260"/>
                <a:gd name="T7" fmla="*/ 128 h 128"/>
                <a:gd name="T8" fmla="*/ 48 w 260"/>
                <a:gd name="T9" fmla="*/ 47 h 128"/>
                <a:gd name="T10" fmla="*/ 0 w 260"/>
                <a:gd name="T11" fmla="*/ 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0" h="128">
                  <a:moveTo>
                    <a:pt x="0" y="6"/>
                  </a:moveTo>
                  <a:lnTo>
                    <a:pt x="2" y="0"/>
                  </a:lnTo>
                  <a:lnTo>
                    <a:pt x="260" y="112"/>
                  </a:lnTo>
                  <a:lnTo>
                    <a:pt x="215" y="128"/>
                  </a:lnTo>
                  <a:lnTo>
                    <a:pt x="48" y="47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4" name="ï$ḷiḓê">
              <a:extLst>
                <a:ext uri="{FF2B5EF4-FFF2-40B4-BE49-F238E27FC236}">
                  <a16:creationId xmlns:a16="http://schemas.microsoft.com/office/drawing/2014/main" id="{D980770B-C139-444E-B6D3-414F9A4165D8}"/>
                </a:ext>
              </a:extLst>
            </p:cNvPr>
            <p:cNvSpPr/>
            <p:nvPr/>
          </p:nvSpPr>
          <p:spPr bwMode="auto">
            <a:xfrm>
              <a:off x="4845986" y="4162794"/>
              <a:ext cx="501882" cy="501435"/>
            </a:xfrm>
            <a:custGeom>
              <a:avLst/>
              <a:gdLst>
                <a:gd name="T0" fmla="*/ 98 w 105"/>
                <a:gd name="T1" fmla="*/ 19 h 105"/>
                <a:gd name="T2" fmla="*/ 86 w 105"/>
                <a:gd name="T3" fmla="*/ 10 h 105"/>
                <a:gd name="T4" fmla="*/ 83 w 105"/>
                <a:gd name="T5" fmla="*/ 28 h 105"/>
                <a:gd name="T6" fmla="*/ 76 w 105"/>
                <a:gd name="T7" fmla="*/ 39 h 105"/>
                <a:gd name="T8" fmla="*/ 46 w 105"/>
                <a:gd name="T9" fmla="*/ 1 h 105"/>
                <a:gd name="T10" fmla="*/ 37 w 105"/>
                <a:gd name="T11" fmla="*/ 0 h 105"/>
                <a:gd name="T12" fmla="*/ 20 w 105"/>
                <a:gd name="T13" fmla="*/ 15 h 105"/>
                <a:gd name="T14" fmla="*/ 16 w 105"/>
                <a:gd name="T15" fmla="*/ 20 h 105"/>
                <a:gd name="T16" fmla="*/ 7 w 105"/>
                <a:gd name="T17" fmla="*/ 35 h 105"/>
                <a:gd name="T18" fmla="*/ 6 w 105"/>
                <a:gd name="T19" fmla="*/ 46 h 105"/>
                <a:gd name="T20" fmla="*/ 5 w 105"/>
                <a:gd name="T21" fmla="*/ 77 h 105"/>
                <a:gd name="T22" fmla="*/ 56 w 105"/>
                <a:gd name="T23" fmla="*/ 88 h 105"/>
                <a:gd name="T24" fmla="*/ 78 w 105"/>
                <a:gd name="T25" fmla="*/ 74 h 105"/>
                <a:gd name="T26" fmla="*/ 103 w 105"/>
                <a:gd name="T27" fmla="*/ 32 h 105"/>
                <a:gd name="T28" fmla="*/ 98 w 105"/>
                <a:gd name="T29" fmla="*/ 1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105">
                  <a:moveTo>
                    <a:pt x="98" y="19"/>
                  </a:moveTo>
                  <a:cubicBezTo>
                    <a:pt x="91" y="15"/>
                    <a:pt x="86" y="10"/>
                    <a:pt x="86" y="10"/>
                  </a:cubicBezTo>
                  <a:cubicBezTo>
                    <a:pt x="86" y="10"/>
                    <a:pt x="77" y="17"/>
                    <a:pt x="83" y="28"/>
                  </a:cubicBezTo>
                  <a:cubicBezTo>
                    <a:pt x="82" y="31"/>
                    <a:pt x="79" y="34"/>
                    <a:pt x="76" y="39"/>
                  </a:cubicBezTo>
                  <a:cubicBezTo>
                    <a:pt x="71" y="48"/>
                    <a:pt x="46" y="1"/>
                    <a:pt x="46" y="1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4" y="2"/>
                    <a:pt x="24" y="4"/>
                    <a:pt x="20" y="15"/>
                  </a:cubicBezTo>
                  <a:cubicBezTo>
                    <a:pt x="19" y="16"/>
                    <a:pt x="17" y="18"/>
                    <a:pt x="16" y="20"/>
                  </a:cubicBezTo>
                  <a:cubicBezTo>
                    <a:pt x="15" y="22"/>
                    <a:pt x="8" y="28"/>
                    <a:pt x="7" y="35"/>
                  </a:cubicBezTo>
                  <a:cubicBezTo>
                    <a:pt x="6" y="42"/>
                    <a:pt x="7" y="44"/>
                    <a:pt x="6" y="46"/>
                  </a:cubicBezTo>
                  <a:cubicBezTo>
                    <a:pt x="5" y="48"/>
                    <a:pt x="0" y="62"/>
                    <a:pt x="5" y="77"/>
                  </a:cubicBezTo>
                  <a:cubicBezTo>
                    <a:pt x="6" y="88"/>
                    <a:pt x="33" y="105"/>
                    <a:pt x="56" y="88"/>
                  </a:cubicBezTo>
                  <a:cubicBezTo>
                    <a:pt x="61" y="88"/>
                    <a:pt x="69" y="88"/>
                    <a:pt x="78" y="74"/>
                  </a:cubicBezTo>
                  <a:cubicBezTo>
                    <a:pt x="78" y="74"/>
                    <a:pt x="103" y="32"/>
                    <a:pt x="103" y="32"/>
                  </a:cubicBezTo>
                  <a:cubicBezTo>
                    <a:pt x="104" y="30"/>
                    <a:pt x="105" y="23"/>
                    <a:pt x="98" y="19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5" name="iṩḷîde">
              <a:extLst>
                <a:ext uri="{FF2B5EF4-FFF2-40B4-BE49-F238E27FC236}">
                  <a16:creationId xmlns:a16="http://schemas.microsoft.com/office/drawing/2014/main" id="{BF6A3285-E5D8-4509-A944-8715EC065A71}"/>
                </a:ext>
              </a:extLst>
            </p:cNvPr>
            <p:cNvSpPr/>
            <p:nvPr/>
          </p:nvSpPr>
          <p:spPr bwMode="auto">
            <a:xfrm>
              <a:off x="4916343" y="4359619"/>
              <a:ext cx="241559" cy="171050"/>
            </a:xfrm>
            <a:custGeom>
              <a:avLst/>
              <a:gdLst>
                <a:gd name="T0" fmla="*/ 51 w 51"/>
                <a:gd name="T1" fmla="*/ 24 h 36"/>
                <a:gd name="T2" fmla="*/ 33 w 51"/>
                <a:gd name="T3" fmla="*/ 10 h 36"/>
                <a:gd name="T4" fmla="*/ 9 w 51"/>
                <a:gd name="T5" fmla="*/ 1 h 36"/>
                <a:gd name="T6" fmla="*/ 6 w 51"/>
                <a:gd name="T7" fmla="*/ 19 h 36"/>
                <a:gd name="T8" fmla="*/ 11 w 51"/>
                <a:gd name="T9" fmla="*/ 20 h 36"/>
                <a:gd name="T10" fmla="*/ 3 w 51"/>
                <a:gd name="T11" fmla="*/ 25 h 36"/>
                <a:gd name="T12" fmla="*/ 17 w 51"/>
                <a:gd name="T13" fmla="*/ 21 h 36"/>
                <a:gd name="T14" fmla="*/ 28 w 51"/>
                <a:gd name="T15" fmla="*/ 26 h 36"/>
                <a:gd name="T16" fmla="*/ 51 w 51"/>
                <a:gd name="T17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36">
                  <a:moveTo>
                    <a:pt x="51" y="24"/>
                  </a:moveTo>
                  <a:cubicBezTo>
                    <a:pt x="51" y="24"/>
                    <a:pt x="36" y="13"/>
                    <a:pt x="33" y="10"/>
                  </a:cubicBezTo>
                  <a:cubicBezTo>
                    <a:pt x="29" y="8"/>
                    <a:pt x="17" y="2"/>
                    <a:pt x="9" y="1"/>
                  </a:cubicBezTo>
                  <a:cubicBezTo>
                    <a:pt x="2" y="0"/>
                    <a:pt x="1" y="15"/>
                    <a:pt x="6" y="19"/>
                  </a:cubicBezTo>
                  <a:cubicBezTo>
                    <a:pt x="8" y="21"/>
                    <a:pt x="8" y="20"/>
                    <a:pt x="11" y="20"/>
                  </a:cubicBezTo>
                  <a:cubicBezTo>
                    <a:pt x="5" y="23"/>
                    <a:pt x="0" y="26"/>
                    <a:pt x="3" y="25"/>
                  </a:cubicBezTo>
                  <a:cubicBezTo>
                    <a:pt x="8" y="24"/>
                    <a:pt x="8" y="22"/>
                    <a:pt x="17" y="21"/>
                  </a:cubicBezTo>
                  <a:cubicBezTo>
                    <a:pt x="19" y="22"/>
                    <a:pt x="23" y="24"/>
                    <a:pt x="28" y="26"/>
                  </a:cubicBezTo>
                  <a:cubicBezTo>
                    <a:pt x="50" y="36"/>
                    <a:pt x="51" y="26"/>
                    <a:pt x="51" y="24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6" name="ïṡľiḍe">
              <a:extLst>
                <a:ext uri="{FF2B5EF4-FFF2-40B4-BE49-F238E27FC236}">
                  <a16:creationId xmlns:a16="http://schemas.microsoft.com/office/drawing/2014/main" id="{1150B764-E698-4895-BF4A-F61FEF9AEC84}"/>
                </a:ext>
              </a:extLst>
            </p:cNvPr>
            <p:cNvSpPr/>
            <p:nvPr/>
          </p:nvSpPr>
          <p:spPr bwMode="auto">
            <a:xfrm>
              <a:off x="4895235" y="4350246"/>
              <a:ext cx="262667" cy="171050"/>
            </a:xfrm>
            <a:custGeom>
              <a:avLst/>
              <a:gdLst>
                <a:gd name="T0" fmla="*/ 54 w 55"/>
                <a:gd name="T1" fmla="*/ 23 h 36"/>
                <a:gd name="T2" fmla="*/ 33 w 55"/>
                <a:gd name="T3" fmla="*/ 26 h 36"/>
                <a:gd name="T4" fmla="*/ 4 w 55"/>
                <a:gd name="T5" fmla="*/ 21 h 36"/>
                <a:gd name="T6" fmla="*/ 14 w 55"/>
                <a:gd name="T7" fmla="*/ 1 h 36"/>
                <a:gd name="T8" fmla="*/ 37 w 55"/>
                <a:gd name="T9" fmla="*/ 10 h 36"/>
                <a:gd name="T10" fmla="*/ 54 w 55"/>
                <a:gd name="T11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36">
                  <a:moveTo>
                    <a:pt x="54" y="23"/>
                  </a:moveTo>
                  <a:cubicBezTo>
                    <a:pt x="54" y="26"/>
                    <a:pt x="55" y="36"/>
                    <a:pt x="33" y="26"/>
                  </a:cubicBezTo>
                  <a:cubicBezTo>
                    <a:pt x="18" y="19"/>
                    <a:pt x="9" y="24"/>
                    <a:pt x="4" y="21"/>
                  </a:cubicBezTo>
                  <a:cubicBezTo>
                    <a:pt x="0" y="17"/>
                    <a:pt x="7" y="0"/>
                    <a:pt x="14" y="1"/>
                  </a:cubicBezTo>
                  <a:cubicBezTo>
                    <a:pt x="22" y="2"/>
                    <a:pt x="34" y="8"/>
                    <a:pt x="37" y="10"/>
                  </a:cubicBezTo>
                  <a:cubicBezTo>
                    <a:pt x="41" y="12"/>
                    <a:pt x="54" y="23"/>
                    <a:pt x="54" y="23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7" name="îṧļïḓê">
              <a:extLst>
                <a:ext uri="{FF2B5EF4-FFF2-40B4-BE49-F238E27FC236}">
                  <a16:creationId xmlns:a16="http://schemas.microsoft.com/office/drawing/2014/main" id="{057FD204-BA7F-406C-93DA-3665573BA6DE}"/>
                </a:ext>
              </a:extLst>
            </p:cNvPr>
            <p:cNvSpPr/>
            <p:nvPr/>
          </p:nvSpPr>
          <p:spPr bwMode="auto">
            <a:xfrm>
              <a:off x="5092236" y="4439286"/>
              <a:ext cx="70357" cy="46863"/>
            </a:xfrm>
            <a:custGeom>
              <a:avLst/>
              <a:gdLst>
                <a:gd name="T0" fmla="*/ 0 w 15"/>
                <a:gd name="T1" fmla="*/ 5 h 10"/>
                <a:gd name="T2" fmla="*/ 3 w 15"/>
                <a:gd name="T3" fmla="*/ 0 h 10"/>
                <a:gd name="T4" fmla="*/ 12 w 15"/>
                <a:gd name="T5" fmla="*/ 4 h 10"/>
                <a:gd name="T6" fmla="*/ 10 w 15"/>
                <a:gd name="T7" fmla="*/ 10 h 10"/>
                <a:gd name="T8" fmla="*/ 0 w 15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0" y="5"/>
                  </a:moveTo>
                  <a:cubicBezTo>
                    <a:pt x="0" y="5"/>
                    <a:pt x="2" y="1"/>
                    <a:pt x="3" y="0"/>
                  </a:cubicBezTo>
                  <a:cubicBezTo>
                    <a:pt x="5" y="0"/>
                    <a:pt x="11" y="3"/>
                    <a:pt x="12" y="4"/>
                  </a:cubicBezTo>
                  <a:cubicBezTo>
                    <a:pt x="14" y="6"/>
                    <a:pt x="15" y="9"/>
                    <a:pt x="10" y="10"/>
                  </a:cubicBezTo>
                  <a:cubicBezTo>
                    <a:pt x="7" y="10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8" name="íšľiḑe">
              <a:extLst>
                <a:ext uri="{FF2B5EF4-FFF2-40B4-BE49-F238E27FC236}">
                  <a16:creationId xmlns:a16="http://schemas.microsoft.com/office/drawing/2014/main" id="{080AD633-2415-433A-8336-DC58EBBEC42D}"/>
                </a:ext>
              </a:extLst>
            </p:cNvPr>
            <p:cNvSpPr/>
            <p:nvPr/>
          </p:nvSpPr>
          <p:spPr bwMode="auto">
            <a:xfrm>
              <a:off x="4899926" y="4340874"/>
              <a:ext cx="337715" cy="194481"/>
            </a:xfrm>
            <a:custGeom>
              <a:avLst/>
              <a:gdLst>
                <a:gd name="T0" fmla="*/ 53 w 71"/>
                <a:gd name="T1" fmla="*/ 5 h 41"/>
                <a:gd name="T2" fmla="*/ 13 w 71"/>
                <a:gd name="T3" fmla="*/ 1 h 41"/>
                <a:gd name="T4" fmla="*/ 3 w 71"/>
                <a:gd name="T5" fmla="*/ 1 h 41"/>
                <a:gd name="T6" fmla="*/ 0 w 71"/>
                <a:gd name="T7" fmla="*/ 2 h 41"/>
                <a:gd name="T8" fmla="*/ 4 w 71"/>
                <a:gd name="T9" fmla="*/ 3 h 41"/>
                <a:gd name="T10" fmla="*/ 13 w 71"/>
                <a:gd name="T11" fmla="*/ 3 h 41"/>
                <a:gd name="T12" fmla="*/ 16 w 71"/>
                <a:gd name="T13" fmla="*/ 4 h 41"/>
                <a:gd name="T14" fmla="*/ 40 w 71"/>
                <a:gd name="T15" fmla="*/ 17 h 41"/>
                <a:gd name="T16" fmla="*/ 71 w 71"/>
                <a:gd name="T17" fmla="*/ 24 h 41"/>
                <a:gd name="T18" fmla="*/ 53 w 71"/>
                <a:gd name="T1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41">
                  <a:moveTo>
                    <a:pt x="53" y="5"/>
                  </a:moveTo>
                  <a:cubicBezTo>
                    <a:pt x="53" y="5"/>
                    <a:pt x="23" y="1"/>
                    <a:pt x="13" y="1"/>
                  </a:cubicBezTo>
                  <a:cubicBezTo>
                    <a:pt x="8" y="1"/>
                    <a:pt x="3" y="1"/>
                    <a:pt x="3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4" y="3"/>
                  </a:cubicBezTo>
                  <a:cubicBezTo>
                    <a:pt x="8" y="3"/>
                    <a:pt x="9" y="2"/>
                    <a:pt x="13" y="3"/>
                  </a:cubicBezTo>
                  <a:cubicBezTo>
                    <a:pt x="14" y="3"/>
                    <a:pt x="15" y="3"/>
                    <a:pt x="16" y="4"/>
                  </a:cubicBezTo>
                  <a:cubicBezTo>
                    <a:pt x="23" y="9"/>
                    <a:pt x="38" y="16"/>
                    <a:pt x="40" y="17"/>
                  </a:cubicBezTo>
                  <a:cubicBezTo>
                    <a:pt x="42" y="19"/>
                    <a:pt x="54" y="41"/>
                    <a:pt x="71" y="24"/>
                  </a:cubicBezTo>
                  <a:lnTo>
                    <a:pt x="53" y="5"/>
                  </a:ln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9" name="íṥḷîďé">
              <a:extLst>
                <a:ext uri="{FF2B5EF4-FFF2-40B4-BE49-F238E27FC236}">
                  <a16:creationId xmlns:a16="http://schemas.microsoft.com/office/drawing/2014/main" id="{7583DB54-9154-42CC-BD5A-8F84DF797DF5}"/>
                </a:ext>
              </a:extLst>
            </p:cNvPr>
            <p:cNvSpPr/>
            <p:nvPr/>
          </p:nvSpPr>
          <p:spPr bwMode="auto">
            <a:xfrm>
              <a:off x="4942140" y="4244804"/>
              <a:ext cx="340061" cy="222600"/>
            </a:xfrm>
            <a:custGeom>
              <a:avLst/>
              <a:gdLst>
                <a:gd name="T0" fmla="*/ 53 w 71"/>
                <a:gd name="T1" fmla="*/ 9 h 47"/>
                <a:gd name="T2" fmla="*/ 12 w 71"/>
                <a:gd name="T3" fmla="*/ 1 h 47"/>
                <a:gd name="T4" fmla="*/ 5 w 71"/>
                <a:gd name="T5" fmla="*/ 1 h 47"/>
                <a:gd name="T6" fmla="*/ 0 w 71"/>
                <a:gd name="T7" fmla="*/ 2 h 47"/>
                <a:gd name="T8" fmla="*/ 6 w 71"/>
                <a:gd name="T9" fmla="*/ 3 h 47"/>
                <a:gd name="T10" fmla="*/ 12 w 71"/>
                <a:gd name="T11" fmla="*/ 3 h 47"/>
                <a:gd name="T12" fmla="*/ 39 w 71"/>
                <a:gd name="T13" fmla="*/ 23 h 47"/>
                <a:gd name="T14" fmla="*/ 71 w 71"/>
                <a:gd name="T15" fmla="*/ 31 h 47"/>
                <a:gd name="T16" fmla="*/ 53 w 71"/>
                <a:gd name="T17" fmla="*/ 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47">
                  <a:moveTo>
                    <a:pt x="53" y="9"/>
                  </a:moveTo>
                  <a:cubicBezTo>
                    <a:pt x="49" y="6"/>
                    <a:pt x="20" y="0"/>
                    <a:pt x="12" y="1"/>
                  </a:cubicBezTo>
                  <a:cubicBezTo>
                    <a:pt x="10" y="1"/>
                    <a:pt x="8" y="1"/>
                    <a:pt x="5" y="1"/>
                  </a:cubicBezTo>
                  <a:cubicBezTo>
                    <a:pt x="3" y="2"/>
                    <a:pt x="1" y="0"/>
                    <a:pt x="0" y="2"/>
                  </a:cubicBezTo>
                  <a:cubicBezTo>
                    <a:pt x="0" y="4"/>
                    <a:pt x="5" y="3"/>
                    <a:pt x="6" y="3"/>
                  </a:cubicBezTo>
                  <a:cubicBezTo>
                    <a:pt x="7" y="2"/>
                    <a:pt x="10" y="2"/>
                    <a:pt x="12" y="3"/>
                  </a:cubicBezTo>
                  <a:cubicBezTo>
                    <a:pt x="15" y="4"/>
                    <a:pt x="32" y="16"/>
                    <a:pt x="39" y="23"/>
                  </a:cubicBezTo>
                  <a:cubicBezTo>
                    <a:pt x="42" y="26"/>
                    <a:pt x="56" y="47"/>
                    <a:pt x="71" y="31"/>
                  </a:cubicBezTo>
                  <a:cubicBezTo>
                    <a:pt x="71" y="31"/>
                    <a:pt x="57" y="13"/>
                    <a:pt x="53" y="9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0" name="íşlíḋe">
              <a:extLst>
                <a:ext uri="{FF2B5EF4-FFF2-40B4-BE49-F238E27FC236}">
                  <a16:creationId xmlns:a16="http://schemas.microsoft.com/office/drawing/2014/main" id="{7455C575-662F-49CC-840C-579D0F819FE6}"/>
                </a:ext>
              </a:extLst>
            </p:cNvPr>
            <p:cNvSpPr/>
            <p:nvPr/>
          </p:nvSpPr>
          <p:spPr bwMode="auto">
            <a:xfrm>
              <a:off x="5075820" y="3968311"/>
              <a:ext cx="70357" cy="86697"/>
            </a:xfrm>
            <a:custGeom>
              <a:avLst/>
              <a:gdLst>
                <a:gd name="T0" fmla="*/ 1 w 15"/>
                <a:gd name="T1" fmla="*/ 7 h 18"/>
                <a:gd name="T2" fmla="*/ 2 w 15"/>
                <a:gd name="T3" fmla="*/ 3 h 18"/>
                <a:gd name="T4" fmla="*/ 7 w 15"/>
                <a:gd name="T5" fmla="*/ 0 h 18"/>
                <a:gd name="T6" fmla="*/ 11 w 15"/>
                <a:gd name="T7" fmla="*/ 3 h 18"/>
                <a:gd name="T8" fmla="*/ 14 w 15"/>
                <a:gd name="T9" fmla="*/ 11 h 18"/>
                <a:gd name="T10" fmla="*/ 13 w 15"/>
                <a:gd name="T11" fmla="*/ 15 h 18"/>
                <a:gd name="T12" fmla="*/ 8 w 15"/>
                <a:gd name="T13" fmla="*/ 17 h 18"/>
                <a:gd name="T14" fmla="*/ 5 w 15"/>
                <a:gd name="T15" fmla="*/ 15 h 18"/>
                <a:gd name="T16" fmla="*/ 1 w 15"/>
                <a:gd name="T1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" y="7"/>
                  </a:moveTo>
                  <a:cubicBezTo>
                    <a:pt x="0" y="5"/>
                    <a:pt x="1" y="3"/>
                    <a:pt x="2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10" y="1"/>
                    <a:pt x="11" y="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3"/>
                    <a:pt x="15" y="15"/>
                    <a:pt x="13" y="15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8"/>
                    <a:pt x="5" y="17"/>
                    <a:pt x="5" y="15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C2C4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1" name="îslïḍe">
              <a:extLst>
                <a:ext uri="{FF2B5EF4-FFF2-40B4-BE49-F238E27FC236}">
                  <a16:creationId xmlns:a16="http://schemas.microsoft.com/office/drawing/2014/main" id="{94886B49-3F9D-4271-A2D3-0977ED7BE26B}"/>
                </a:ext>
              </a:extLst>
            </p:cNvPr>
            <p:cNvSpPr/>
            <p:nvPr/>
          </p:nvSpPr>
          <p:spPr bwMode="auto">
            <a:xfrm>
              <a:off x="5085201" y="4005802"/>
              <a:ext cx="215763" cy="442857"/>
            </a:xfrm>
            <a:custGeom>
              <a:avLst/>
              <a:gdLst>
                <a:gd name="T0" fmla="*/ 11 w 94"/>
                <a:gd name="T1" fmla="*/ 0 h 193"/>
                <a:gd name="T2" fmla="*/ 94 w 94"/>
                <a:gd name="T3" fmla="*/ 189 h 193"/>
                <a:gd name="T4" fmla="*/ 84 w 94"/>
                <a:gd name="T5" fmla="*/ 193 h 193"/>
                <a:gd name="T6" fmla="*/ 0 w 94"/>
                <a:gd name="T7" fmla="*/ 4 h 193"/>
                <a:gd name="T8" fmla="*/ 11 w 94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193">
                  <a:moveTo>
                    <a:pt x="11" y="0"/>
                  </a:moveTo>
                  <a:lnTo>
                    <a:pt x="94" y="189"/>
                  </a:lnTo>
                  <a:lnTo>
                    <a:pt x="84" y="193"/>
                  </a:lnTo>
                  <a:lnTo>
                    <a:pt x="0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69E3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2" name="î$líḑê">
              <a:extLst>
                <a:ext uri="{FF2B5EF4-FFF2-40B4-BE49-F238E27FC236}">
                  <a16:creationId xmlns:a16="http://schemas.microsoft.com/office/drawing/2014/main" id="{16AC3AFC-BC5B-4102-AC50-1EA3A5EEE010}"/>
                </a:ext>
              </a:extLst>
            </p:cNvPr>
            <p:cNvSpPr/>
            <p:nvPr/>
          </p:nvSpPr>
          <p:spPr bwMode="auto">
            <a:xfrm>
              <a:off x="5110998" y="3996429"/>
              <a:ext cx="206382" cy="442857"/>
            </a:xfrm>
            <a:custGeom>
              <a:avLst/>
              <a:gdLst>
                <a:gd name="T0" fmla="*/ 10 w 91"/>
                <a:gd name="T1" fmla="*/ 0 h 193"/>
                <a:gd name="T2" fmla="*/ 91 w 91"/>
                <a:gd name="T3" fmla="*/ 189 h 193"/>
                <a:gd name="T4" fmla="*/ 83 w 91"/>
                <a:gd name="T5" fmla="*/ 193 h 193"/>
                <a:gd name="T6" fmla="*/ 0 w 91"/>
                <a:gd name="T7" fmla="*/ 4 h 193"/>
                <a:gd name="T8" fmla="*/ 10 w 91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93">
                  <a:moveTo>
                    <a:pt x="10" y="0"/>
                  </a:moveTo>
                  <a:lnTo>
                    <a:pt x="91" y="189"/>
                  </a:lnTo>
                  <a:lnTo>
                    <a:pt x="83" y="193"/>
                  </a:lnTo>
                  <a:lnTo>
                    <a:pt x="0" y="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72DD5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3" name="îSļïḓê">
              <a:extLst>
                <a:ext uri="{FF2B5EF4-FFF2-40B4-BE49-F238E27FC236}">
                  <a16:creationId xmlns:a16="http://schemas.microsoft.com/office/drawing/2014/main" id="{D3BCBE71-5702-4C9C-9AC7-6989E9869CA0}"/>
                </a:ext>
              </a:extLst>
            </p:cNvPr>
            <p:cNvSpPr/>
            <p:nvPr/>
          </p:nvSpPr>
          <p:spPr bwMode="auto">
            <a:xfrm>
              <a:off x="5101617" y="4001116"/>
              <a:ext cx="208728" cy="442857"/>
            </a:xfrm>
            <a:custGeom>
              <a:avLst/>
              <a:gdLst>
                <a:gd name="T0" fmla="*/ 10 w 91"/>
                <a:gd name="T1" fmla="*/ 0 h 193"/>
                <a:gd name="T2" fmla="*/ 91 w 91"/>
                <a:gd name="T3" fmla="*/ 189 h 193"/>
                <a:gd name="T4" fmla="*/ 81 w 91"/>
                <a:gd name="T5" fmla="*/ 193 h 193"/>
                <a:gd name="T6" fmla="*/ 0 w 91"/>
                <a:gd name="T7" fmla="*/ 4 h 193"/>
                <a:gd name="T8" fmla="*/ 10 w 91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93">
                  <a:moveTo>
                    <a:pt x="10" y="0"/>
                  </a:moveTo>
                  <a:lnTo>
                    <a:pt x="91" y="189"/>
                  </a:lnTo>
                  <a:lnTo>
                    <a:pt x="81" y="193"/>
                  </a:lnTo>
                  <a:lnTo>
                    <a:pt x="0" y="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40C14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4" name="ísḻîḋè">
              <a:extLst>
                <a:ext uri="{FF2B5EF4-FFF2-40B4-BE49-F238E27FC236}">
                  <a16:creationId xmlns:a16="http://schemas.microsoft.com/office/drawing/2014/main" id="{A6848597-29A4-4177-A117-316D134DC05B}"/>
                </a:ext>
              </a:extLst>
            </p:cNvPr>
            <p:cNvSpPr/>
            <p:nvPr/>
          </p:nvSpPr>
          <p:spPr bwMode="auto">
            <a:xfrm>
              <a:off x="5277511" y="4429914"/>
              <a:ext cx="60976" cy="96069"/>
            </a:xfrm>
            <a:custGeom>
              <a:avLst/>
              <a:gdLst>
                <a:gd name="T0" fmla="*/ 18 w 27"/>
                <a:gd name="T1" fmla="*/ 0 h 42"/>
                <a:gd name="T2" fmla="*/ 0 w 27"/>
                <a:gd name="T3" fmla="*/ 8 h 42"/>
                <a:gd name="T4" fmla="*/ 27 w 27"/>
                <a:gd name="T5" fmla="*/ 42 h 42"/>
                <a:gd name="T6" fmla="*/ 18 w 27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42">
                  <a:moveTo>
                    <a:pt x="18" y="0"/>
                  </a:moveTo>
                  <a:lnTo>
                    <a:pt x="0" y="8"/>
                  </a:lnTo>
                  <a:lnTo>
                    <a:pt x="27" y="42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CEA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5" name="í$ľïḓè">
              <a:extLst>
                <a:ext uri="{FF2B5EF4-FFF2-40B4-BE49-F238E27FC236}">
                  <a16:creationId xmlns:a16="http://schemas.microsoft.com/office/drawing/2014/main" id="{3D74B6EF-CBAB-48EE-BBCA-B6C8D2ADC9B5}"/>
                </a:ext>
              </a:extLst>
            </p:cNvPr>
            <p:cNvSpPr/>
            <p:nvPr/>
          </p:nvSpPr>
          <p:spPr bwMode="auto">
            <a:xfrm>
              <a:off x="5312689" y="4490836"/>
              <a:ext cx="25798" cy="35147"/>
            </a:xfrm>
            <a:custGeom>
              <a:avLst/>
              <a:gdLst>
                <a:gd name="T0" fmla="*/ 0 w 11"/>
                <a:gd name="T1" fmla="*/ 4 h 15"/>
                <a:gd name="T2" fmla="*/ 11 w 11"/>
                <a:gd name="T3" fmla="*/ 15 h 15"/>
                <a:gd name="T4" fmla="*/ 9 w 11"/>
                <a:gd name="T5" fmla="*/ 0 h 15"/>
                <a:gd name="T6" fmla="*/ 0 w 11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5">
                  <a:moveTo>
                    <a:pt x="0" y="4"/>
                  </a:moveTo>
                  <a:lnTo>
                    <a:pt x="11" y="15"/>
                  </a:lnTo>
                  <a:lnTo>
                    <a:pt x="9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6" name="ïśļíḋé">
              <a:extLst>
                <a:ext uri="{FF2B5EF4-FFF2-40B4-BE49-F238E27FC236}">
                  <a16:creationId xmlns:a16="http://schemas.microsoft.com/office/drawing/2014/main" id="{8331A3BD-A21D-40D0-AB17-70BA85E85068}"/>
                </a:ext>
              </a:extLst>
            </p:cNvPr>
            <p:cNvSpPr/>
            <p:nvPr/>
          </p:nvSpPr>
          <p:spPr bwMode="auto">
            <a:xfrm>
              <a:off x="5085201" y="3996429"/>
              <a:ext cx="56286" cy="44521"/>
            </a:xfrm>
            <a:custGeom>
              <a:avLst/>
              <a:gdLst>
                <a:gd name="T0" fmla="*/ 7 w 25"/>
                <a:gd name="T1" fmla="*/ 19 h 19"/>
                <a:gd name="T2" fmla="*/ 25 w 25"/>
                <a:gd name="T3" fmla="*/ 10 h 19"/>
                <a:gd name="T4" fmla="*/ 21 w 25"/>
                <a:gd name="T5" fmla="*/ 0 h 19"/>
                <a:gd name="T6" fmla="*/ 0 w 25"/>
                <a:gd name="T7" fmla="*/ 8 h 19"/>
                <a:gd name="T8" fmla="*/ 7 w 25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9">
                  <a:moveTo>
                    <a:pt x="7" y="19"/>
                  </a:moveTo>
                  <a:lnTo>
                    <a:pt x="25" y="10"/>
                  </a:lnTo>
                  <a:lnTo>
                    <a:pt x="21" y="0"/>
                  </a:lnTo>
                  <a:lnTo>
                    <a:pt x="0" y="8"/>
                  </a:lnTo>
                  <a:lnTo>
                    <a:pt x="7" y="19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7" name="ïṩľiḋè">
              <a:extLst>
                <a:ext uri="{FF2B5EF4-FFF2-40B4-BE49-F238E27FC236}">
                  <a16:creationId xmlns:a16="http://schemas.microsoft.com/office/drawing/2014/main" id="{D575F193-C5B4-4136-8D42-C4364AED2FE4}"/>
                </a:ext>
              </a:extLst>
            </p:cNvPr>
            <p:cNvSpPr/>
            <p:nvPr/>
          </p:nvSpPr>
          <p:spPr bwMode="auto">
            <a:xfrm>
              <a:off x="4991391" y="4071410"/>
              <a:ext cx="281429" cy="377249"/>
            </a:xfrm>
            <a:custGeom>
              <a:avLst/>
              <a:gdLst>
                <a:gd name="T0" fmla="*/ 42 w 59"/>
                <a:gd name="T1" fmla="*/ 44 h 79"/>
                <a:gd name="T2" fmla="*/ 21 w 59"/>
                <a:gd name="T3" fmla="*/ 26 h 79"/>
                <a:gd name="T4" fmla="*/ 23 w 59"/>
                <a:gd name="T5" fmla="*/ 24 h 79"/>
                <a:gd name="T6" fmla="*/ 36 w 59"/>
                <a:gd name="T7" fmla="*/ 34 h 79"/>
                <a:gd name="T8" fmla="*/ 57 w 59"/>
                <a:gd name="T9" fmla="*/ 33 h 79"/>
                <a:gd name="T10" fmla="*/ 23 w 59"/>
                <a:gd name="T11" fmla="*/ 3 h 79"/>
                <a:gd name="T12" fmla="*/ 10 w 59"/>
                <a:gd name="T13" fmla="*/ 8 h 79"/>
                <a:gd name="T14" fmla="*/ 5 w 59"/>
                <a:gd name="T15" fmla="*/ 21 h 79"/>
                <a:gd name="T16" fmla="*/ 12 w 59"/>
                <a:gd name="T17" fmla="*/ 21 h 79"/>
                <a:gd name="T18" fmla="*/ 8 w 59"/>
                <a:gd name="T19" fmla="*/ 24 h 79"/>
                <a:gd name="T20" fmla="*/ 1 w 59"/>
                <a:gd name="T21" fmla="*/ 36 h 79"/>
                <a:gd name="T22" fmla="*/ 5 w 59"/>
                <a:gd name="T23" fmla="*/ 38 h 79"/>
                <a:gd name="T24" fmla="*/ 30 w 59"/>
                <a:gd name="T25" fmla="*/ 56 h 79"/>
                <a:gd name="T26" fmla="*/ 59 w 59"/>
                <a:gd name="T27" fmla="*/ 67 h 79"/>
                <a:gd name="T28" fmla="*/ 42 w 59"/>
                <a:gd name="T29" fmla="*/ 4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79">
                  <a:moveTo>
                    <a:pt x="42" y="44"/>
                  </a:moveTo>
                  <a:cubicBezTo>
                    <a:pt x="39" y="41"/>
                    <a:pt x="25" y="29"/>
                    <a:pt x="21" y="26"/>
                  </a:cubicBezTo>
                  <a:cubicBezTo>
                    <a:pt x="22" y="25"/>
                    <a:pt x="21" y="23"/>
                    <a:pt x="23" y="24"/>
                  </a:cubicBezTo>
                  <a:cubicBezTo>
                    <a:pt x="27" y="27"/>
                    <a:pt x="34" y="32"/>
                    <a:pt x="36" y="34"/>
                  </a:cubicBezTo>
                  <a:cubicBezTo>
                    <a:pt x="46" y="42"/>
                    <a:pt x="52" y="39"/>
                    <a:pt x="57" y="33"/>
                  </a:cubicBezTo>
                  <a:cubicBezTo>
                    <a:pt x="37" y="9"/>
                    <a:pt x="27" y="5"/>
                    <a:pt x="23" y="3"/>
                  </a:cubicBezTo>
                  <a:cubicBezTo>
                    <a:pt x="19" y="0"/>
                    <a:pt x="13" y="2"/>
                    <a:pt x="10" y="8"/>
                  </a:cubicBezTo>
                  <a:cubicBezTo>
                    <a:pt x="7" y="14"/>
                    <a:pt x="5" y="20"/>
                    <a:pt x="5" y="21"/>
                  </a:cubicBezTo>
                  <a:cubicBezTo>
                    <a:pt x="5" y="21"/>
                    <a:pt x="8" y="21"/>
                    <a:pt x="12" y="21"/>
                  </a:cubicBezTo>
                  <a:cubicBezTo>
                    <a:pt x="11" y="22"/>
                    <a:pt x="9" y="22"/>
                    <a:pt x="8" y="24"/>
                  </a:cubicBezTo>
                  <a:cubicBezTo>
                    <a:pt x="4" y="27"/>
                    <a:pt x="0" y="33"/>
                    <a:pt x="1" y="36"/>
                  </a:cubicBezTo>
                  <a:cubicBezTo>
                    <a:pt x="1" y="38"/>
                    <a:pt x="4" y="37"/>
                    <a:pt x="5" y="38"/>
                  </a:cubicBezTo>
                  <a:cubicBezTo>
                    <a:pt x="10" y="42"/>
                    <a:pt x="23" y="50"/>
                    <a:pt x="30" y="56"/>
                  </a:cubicBezTo>
                  <a:cubicBezTo>
                    <a:pt x="33" y="60"/>
                    <a:pt x="46" y="79"/>
                    <a:pt x="59" y="67"/>
                  </a:cubicBezTo>
                  <a:cubicBezTo>
                    <a:pt x="59" y="67"/>
                    <a:pt x="46" y="48"/>
                    <a:pt x="42" y="44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8" name="ïsḻïďê">
              <a:extLst>
                <a:ext uri="{FF2B5EF4-FFF2-40B4-BE49-F238E27FC236}">
                  <a16:creationId xmlns:a16="http://schemas.microsoft.com/office/drawing/2014/main" id="{4BAD80CE-87BA-4625-AD31-BAFC5817ABA3}"/>
                </a:ext>
              </a:extLst>
            </p:cNvPr>
            <p:cNvSpPr/>
            <p:nvPr/>
          </p:nvSpPr>
          <p:spPr bwMode="auto">
            <a:xfrm>
              <a:off x="4932759" y="4249490"/>
              <a:ext cx="300191" cy="264777"/>
            </a:xfrm>
            <a:custGeom>
              <a:avLst/>
              <a:gdLst>
                <a:gd name="T0" fmla="*/ 63 w 63"/>
                <a:gd name="T1" fmla="*/ 43 h 56"/>
                <a:gd name="T2" fmla="*/ 45 w 63"/>
                <a:gd name="T3" fmla="*/ 24 h 56"/>
                <a:gd name="T4" fmla="*/ 19 w 63"/>
                <a:gd name="T5" fmla="*/ 3 h 56"/>
                <a:gd name="T6" fmla="*/ 10 w 63"/>
                <a:gd name="T7" fmla="*/ 5 h 56"/>
                <a:gd name="T8" fmla="*/ 3 w 63"/>
                <a:gd name="T9" fmla="*/ 19 h 56"/>
                <a:gd name="T10" fmla="*/ 8 w 63"/>
                <a:gd name="T11" fmla="*/ 21 h 56"/>
                <a:gd name="T12" fmla="*/ 34 w 63"/>
                <a:gd name="T13" fmla="*/ 34 h 56"/>
                <a:gd name="T14" fmla="*/ 63 w 63"/>
                <a:gd name="T15" fmla="*/ 4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56">
                  <a:moveTo>
                    <a:pt x="63" y="43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5" y="24"/>
                    <a:pt x="20" y="5"/>
                    <a:pt x="19" y="3"/>
                  </a:cubicBezTo>
                  <a:cubicBezTo>
                    <a:pt x="17" y="2"/>
                    <a:pt x="15" y="0"/>
                    <a:pt x="10" y="5"/>
                  </a:cubicBezTo>
                  <a:cubicBezTo>
                    <a:pt x="7" y="9"/>
                    <a:pt x="0" y="15"/>
                    <a:pt x="3" y="19"/>
                  </a:cubicBezTo>
                  <a:cubicBezTo>
                    <a:pt x="4" y="20"/>
                    <a:pt x="6" y="20"/>
                    <a:pt x="8" y="21"/>
                  </a:cubicBezTo>
                  <a:cubicBezTo>
                    <a:pt x="16" y="25"/>
                    <a:pt x="32" y="33"/>
                    <a:pt x="34" y="34"/>
                  </a:cubicBezTo>
                  <a:cubicBezTo>
                    <a:pt x="35" y="35"/>
                    <a:pt x="48" y="56"/>
                    <a:pt x="63" y="43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9" name="iṣliďe">
              <a:extLst>
                <a:ext uri="{FF2B5EF4-FFF2-40B4-BE49-F238E27FC236}">
                  <a16:creationId xmlns:a16="http://schemas.microsoft.com/office/drawing/2014/main" id="{6F8AE45D-85E5-44ED-93A9-58141E92AA79}"/>
                </a:ext>
              </a:extLst>
            </p:cNvPr>
            <p:cNvSpPr/>
            <p:nvPr/>
          </p:nvSpPr>
          <p:spPr bwMode="auto">
            <a:xfrm>
              <a:off x="5176665" y="4176853"/>
              <a:ext cx="79738" cy="77323"/>
            </a:xfrm>
            <a:custGeom>
              <a:avLst/>
              <a:gdLst>
                <a:gd name="T0" fmla="*/ 0 w 17"/>
                <a:gd name="T1" fmla="*/ 6 h 16"/>
                <a:gd name="T2" fmla="*/ 5 w 17"/>
                <a:gd name="T3" fmla="*/ 0 h 16"/>
                <a:gd name="T4" fmla="*/ 15 w 17"/>
                <a:gd name="T5" fmla="*/ 9 h 16"/>
                <a:gd name="T6" fmla="*/ 11 w 17"/>
                <a:gd name="T7" fmla="*/ 15 h 16"/>
                <a:gd name="T8" fmla="*/ 0 w 17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0" y="6"/>
                  </a:moveTo>
                  <a:cubicBezTo>
                    <a:pt x="0" y="6"/>
                    <a:pt x="3" y="1"/>
                    <a:pt x="5" y="0"/>
                  </a:cubicBezTo>
                  <a:cubicBezTo>
                    <a:pt x="8" y="1"/>
                    <a:pt x="14" y="7"/>
                    <a:pt x="15" y="9"/>
                  </a:cubicBezTo>
                  <a:cubicBezTo>
                    <a:pt x="17" y="11"/>
                    <a:pt x="16" y="16"/>
                    <a:pt x="11" y="15"/>
                  </a:cubicBezTo>
                  <a:cubicBezTo>
                    <a:pt x="7" y="14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0" name="isḷîḑe">
              <a:extLst>
                <a:ext uri="{FF2B5EF4-FFF2-40B4-BE49-F238E27FC236}">
                  <a16:creationId xmlns:a16="http://schemas.microsoft.com/office/drawing/2014/main" id="{FAAB13CF-C150-46D4-9E28-92F549DCD1AD}"/>
                </a:ext>
              </a:extLst>
            </p:cNvPr>
            <p:cNvSpPr/>
            <p:nvPr/>
          </p:nvSpPr>
          <p:spPr bwMode="auto">
            <a:xfrm>
              <a:off x="5211844" y="4340874"/>
              <a:ext cx="60976" cy="56236"/>
            </a:xfrm>
            <a:custGeom>
              <a:avLst/>
              <a:gdLst>
                <a:gd name="T0" fmla="*/ 13 w 13"/>
                <a:gd name="T1" fmla="*/ 11 h 12"/>
                <a:gd name="T2" fmla="*/ 5 w 13"/>
                <a:gd name="T3" fmla="*/ 0 h 12"/>
                <a:gd name="T4" fmla="*/ 1 w 13"/>
                <a:gd name="T5" fmla="*/ 1 h 12"/>
                <a:gd name="T6" fmla="*/ 8 w 13"/>
                <a:gd name="T7" fmla="*/ 12 h 12"/>
                <a:gd name="T8" fmla="*/ 13 w 13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13" y="11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6" y="11"/>
                    <a:pt x="8" y="12"/>
                  </a:cubicBezTo>
                  <a:cubicBezTo>
                    <a:pt x="10" y="12"/>
                    <a:pt x="13" y="11"/>
                    <a:pt x="13" y="11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1" name="ïşļïḍè">
              <a:extLst>
                <a:ext uri="{FF2B5EF4-FFF2-40B4-BE49-F238E27FC236}">
                  <a16:creationId xmlns:a16="http://schemas.microsoft.com/office/drawing/2014/main" id="{4ED41D10-CBC1-4876-956E-76D230C2CDE5}"/>
                </a:ext>
              </a:extLst>
            </p:cNvPr>
            <p:cNvSpPr/>
            <p:nvPr/>
          </p:nvSpPr>
          <p:spPr bwMode="auto">
            <a:xfrm>
              <a:off x="5162593" y="4406482"/>
              <a:ext cx="70357" cy="53892"/>
            </a:xfrm>
            <a:custGeom>
              <a:avLst/>
              <a:gdLst>
                <a:gd name="T0" fmla="*/ 15 w 15"/>
                <a:gd name="T1" fmla="*/ 10 h 11"/>
                <a:gd name="T2" fmla="*/ 5 w 15"/>
                <a:gd name="T3" fmla="*/ 0 h 11"/>
                <a:gd name="T4" fmla="*/ 2 w 15"/>
                <a:gd name="T5" fmla="*/ 2 h 11"/>
                <a:gd name="T6" fmla="*/ 10 w 15"/>
                <a:gd name="T7" fmla="*/ 11 h 11"/>
                <a:gd name="T8" fmla="*/ 15 w 15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1">
                  <a:moveTo>
                    <a:pt x="15" y="1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8" y="11"/>
                    <a:pt x="10" y="11"/>
                  </a:cubicBezTo>
                  <a:cubicBezTo>
                    <a:pt x="12" y="11"/>
                    <a:pt x="15" y="10"/>
                    <a:pt x="15" y="10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2" name="iśḷïďè">
              <a:extLst>
                <a:ext uri="{FF2B5EF4-FFF2-40B4-BE49-F238E27FC236}">
                  <a16:creationId xmlns:a16="http://schemas.microsoft.com/office/drawing/2014/main" id="{E9A9624D-B6B9-4312-9077-4BA858DF1B0A}"/>
                </a:ext>
              </a:extLst>
            </p:cNvPr>
            <p:cNvSpPr/>
            <p:nvPr/>
          </p:nvSpPr>
          <p:spPr bwMode="auto">
            <a:xfrm>
              <a:off x="4290162" y="4324471"/>
              <a:ext cx="1048325" cy="299924"/>
            </a:xfrm>
            <a:custGeom>
              <a:avLst/>
              <a:gdLst>
                <a:gd name="T0" fmla="*/ 0 w 220"/>
                <a:gd name="T1" fmla="*/ 6 h 63"/>
                <a:gd name="T2" fmla="*/ 18 w 220"/>
                <a:gd name="T3" fmla="*/ 0 h 63"/>
                <a:gd name="T4" fmla="*/ 102 w 220"/>
                <a:gd name="T5" fmla="*/ 45 h 63"/>
                <a:gd name="T6" fmla="*/ 220 w 220"/>
                <a:gd name="T7" fmla="*/ 30 h 63"/>
                <a:gd name="T8" fmla="*/ 217 w 220"/>
                <a:gd name="T9" fmla="*/ 58 h 63"/>
                <a:gd name="T10" fmla="*/ 106 w 220"/>
                <a:gd name="T11" fmla="*/ 63 h 63"/>
                <a:gd name="T12" fmla="*/ 96 w 220"/>
                <a:gd name="T13" fmla="*/ 61 h 63"/>
                <a:gd name="T14" fmla="*/ 90 w 220"/>
                <a:gd name="T15" fmla="*/ 58 h 63"/>
                <a:gd name="T16" fmla="*/ 89 w 220"/>
                <a:gd name="T17" fmla="*/ 55 h 63"/>
                <a:gd name="T18" fmla="*/ 0 w 220"/>
                <a:gd name="T19" fmla="*/ 7 h 63"/>
                <a:gd name="T20" fmla="*/ 0 w 220"/>
                <a:gd name="T21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0" h="63">
                  <a:moveTo>
                    <a:pt x="0" y="6"/>
                  </a:moveTo>
                  <a:cubicBezTo>
                    <a:pt x="0" y="6"/>
                    <a:pt x="5" y="0"/>
                    <a:pt x="18" y="0"/>
                  </a:cubicBezTo>
                  <a:cubicBezTo>
                    <a:pt x="30" y="0"/>
                    <a:pt x="102" y="45"/>
                    <a:pt x="102" y="45"/>
                  </a:cubicBezTo>
                  <a:cubicBezTo>
                    <a:pt x="220" y="30"/>
                    <a:pt x="220" y="30"/>
                    <a:pt x="220" y="30"/>
                  </a:cubicBezTo>
                  <a:cubicBezTo>
                    <a:pt x="217" y="58"/>
                    <a:pt x="217" y="58"/>
                    <a:pt x="217" y="58"/>
                  </a:cubicBezTo>
                  <a:cubicBezTo>
                    <a:pt x="106" y="63"/>
                    <a:pt x="106" y="63"/>
                    <a:pt x="106" y="63"/>
                  </a:cubicBezTo>
                  <a:cubicBezTo>
                    <a:pt x="96" y="61"/>
                    <a:pt x="96" y="61"/>
                    <a:pt x="96" y="61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3" name="îśḻîḓe">
              <a:extLst>
                <a:ext uri="{FF2B5EF4-FFF2-40B4-BE49-F238E27FC236}">
                  <a16:creationId xmlns:a16="http://schemas.microsoft.com/office/drawing/2014/main" id="{CA41BDDC-5D29-4467-B8B2-D8EED949FCBB}"/>
                </a:ext>
              </a:extLst>
            </p:cNvPr>
            <p:cNvSpPr/>
            <p:nvPr/>
          </p:nvSpPr>
          <p:spPr bwMode="auto">
            <a:xfrm>
              <a:off x="5329106" y="4467404"/>
              <a:ext cx="818490" cy="400679"/>
            </a:xfrm>
            <a:custGeom>
              <a:avLst/>
              <a:gdLst>
                <a:gd name="T0" fmla="*/ 4 w 357"/>
                <a:gd name="T1" fmla="*/ 0 h 174"/>
                <a:gd name="T2" fmla="*/ 357 w 357"/>
                <a:gd name="T3" fmla="*/ 151 h 174"/>
                <a:gd name="T4" fmla="*/ 357 w 357"/>
                <a:gd name="T5" fmla="*/ 174 h 174"/>
                <a:gd name="T6" fmla="*/ 0 w 357"/>
                <a:gd name="T7" fmla="*/ 31 h 174"/>
                <a:gd name="T8" fmla="*/ 4 w 357"/>
                <a:gd name="T9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174">
                  <a:moveTo>
                    <a:pt x="4" y="0"/>
                  </a:moveTo>
                  <a:lnTo>
                    <a:pt x="357" y="151"/>
                  </a:lnTo>
                  <a:lnTo>
                    <a:pt x="357" y="174"/>
                  </a:lnTo>
                  <a:lnTo>
                    <a:pt x="0" y="3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4" name="îṩlíḓe">
              <a:extLst>
                <a:ext uri="{FF2B5EF4-FFF2-40B4-BE49-F238E27FC236}">
                  <a16:creationId xmlns:a16="http://schemas.microsoft.com/office/drawing/2014/main" id="{41C20048-FEC2-4447-8E28-ADD56941F551}"/>
                </a:ext>
              </a:extLst>
            </p:cNvPr>
            <p:cNvSpPr/>
            <p:nvPr/>
          </p:nvSpPr>
          <p:spPr bwMode="auto">
            <a:xfrm>
              <a:off x="4280781" y="4345560"/>
              <a:ext cx="1873851" cy="639680"/>
            </a:xfrm>
            <a:custGeom>
              <a:avLst/>
              <a:gdLst>
                <a:gd name="T0" fmla="*/ 0 w 393"/>
                <a:gd name="T1" fmla="*/ 0 h 135"/>
                <a:gd name="T2" fmla="*/ 93 w 393"/>
                <a:gd name="T3" fmla="*/ 50 h 135"/>
                <a:gd name="T4" fmla="*/ 109 w 393"/>
                <a:gd name="T5" fmla="*/ 55 h 135"/>
                <a:gd name="T6" fmla="*/ 219 w 393"/>
                <a:gd name="T7" fmla="*/ 43 h 135"/>
                <a:gd name="T8" fmla="*/ 393 w 393"/>
                <a:gd name="T9" fmla="*/ 113 h 135"/>
                <a:gd name="T10" fmla="*/ 278 w 393"/>
                <a:gd name="T11" fmla="*/ 135 h 135"/>
                <a:gd name="T12" fmla="*/ 103 w 393"/>
                <a:gd name="T13" fmla="*/ 61 h 135"/>
                <a:gd name="T14" fmla="*/ 91 w 393"/>
                <a:gd name="T15" fmla="*/ 53 h 135"/>
                <a:gd name="T16" fmla="*/ 0 w 393"/>
                <a:gd name="T17" fmla="*/ 3 h 135"/>
                <a:gd name="T18" fmla="*/ 0 w 393"/>
                <a:gd name="T1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3" h="135">
                  <a:moveTo>
                    <a:pt x="0" y="0"/>
                  </a:move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5" y="57"/>
                    <a:pt x="109" y="55"/>
                  </a:cubicBezTo>
                  <a:cubicBezTo>
                    <a:pt x="123" y="53"/>
                    <a:pt x="219" y="43"/>
                    <a:pt x="219" y="43"/>
                  </a:cubicBezTo>
                  <a:cubicBezTo>
                    <a:pt x="393" y="113"/>
                    <a:pt x="393" y="113"/>
                    <a:pt x="393" y="113"/>
                  </a:cubicBezTo>
                  <a:cubicBezTo>
                    <a:pt x="278" y="135"/>
                    <a:pt x="278" y="135"/>
                    <a:pt x="278" y="135"/>
                  </a:cubicBezTo>
                  <a:cubicBezTo>
                    <a:pt x="103" y="61"/>
                    <a:pt x="103" y="61"/>
                    <a:pt x="103" y="61"/>
                  </a:cubicBezTo>
                  <a:cubicBezTo>
                    <a:pt x="103" y="61"/>
                    <a:pt x="93" y="58"/>
                    <a:pt x="91" y="53"/>
                  </a:cubicBezTo>
                  <a:cubicBezTo>
                    <a:pt x="88" y="48"/>
                    <a:pt x="0" y="3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52B0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5" name="iŝľíḋe">
              <a:extLst>
                <a:ext uri="{FF2B5EF4-FFF2-40B4-BE49-F238E27FC236}">
                  <a16:creationId xmlns:a16="http://schemas.microsoft.com/office/drawing/2014/main" id="{171D7F2A-1FA1-4B56-AAD7-390D9FBC652B}"/>
                </a:ext>
              </a:extLst>
            </p:cNvPr>
            <p:cNvSpPr/>
            <p:nvPr/>
          </p:nvSpPr>
          <p:spPr bwMode="auto">
            <a:xfrm>
              <a:off x="4794390" y="4530668"/>
              <a:ext cx="1360242" cy="349131"/>
            </a:xfrm>
            <a:custGeom>
              <a:avLst/>
              <a:gdLst>
                <a:gd name="T0" fmla="*/ 594 w 594"/>
                <a:gd name="T1" fmla="*/ 145 h 153"/>
                <a:gd name="T2" fmla="*/ 594 w 594"/>
                <a:gd name="T3" fmla="*/ 153 h 153"/>
                <a:gd name="T4" fmla="*/ 231 w 594"/>
                <a:gd name="T5" fmla="*/ 8 h 153"/>
                <a:gd name="T6" fmla="*/ 0 w 594"/>
                <a:gd name="T7" fmla="*/ 33 h 153"/>
                <a:gd name="T8" fmla="*/ 236 w 594"/>
                <a:gd name="T9" fmla="*/ 0 h 153"/>
                <a:gd name="T10" fmla="*/ 594 w 594"/>
                <a:gd name="T11" fmla="*/ 14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4" h="153">
                  <a:moveTo>
                    <a:pt x="594" y="145"/>
                  </a:moveTo>
                  <a:lnTo>
                    <a:pt x="594" y="153"/>
                  </a:lnTo>
                  <a:lnTo>
                    <a:pt x="231" y="8"/>
                  </a:lnTo>
                  <a:lnTo>
                    <a:pt x="0" y="33"/>
                  </a:lnTo>
                  <a:lnTo>
                    <a:pt x="236" y="0"/>
                  </a:lnTo>
                  <a:lnTo>
                    <a:pt x="594" y="145"/>
                  </a:lnTo>
                  <a:close/>
                </a:path>
              </a:pathLst>
            </a:custGeom>
            <a:solidFill>
              <a:srgbClr val="9B5E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6" name="ïSḻiḍè">
              <a:extLst>
                <a:ext uri="{FF2B5EF4-FFF2-40B4-BE49-F238E27FC236}">
                  <a16:creationId xmlns:a16="http://schemas.microsoft.com/office/drawing/2014/main" id="{0C59FF03-25BC-4A49-8710-873A5C4EFFDE}"/>
                </a:ext>
              </a:extLst>
            </p:cNvPr>
            <p:cNvSpPr/>
            <p:nvPr/>
          </p:nvSpPr>
          <p:spPr bwMode="auto">
            <a:xfrm>
              <a:off x="4822533" y="4659543"/>
              <a:ext cx="891193" cy="435827"/>
            </a:xfrm>
            <a:custGeom>
              <a:avLst/>
              <a:gdLst>
                <a:gd name="T0" fmla="*/ 3 w 187"/>
                <a:gd name="T1" fmla="*/ 1 h 92"/>
                <a:gd name="T2" fmla="*/ 59 w 187"/>
                <a:gd name="T3" fmla="*/ 31 h 92"/>
                <a:gd name="T4" fmla="*/ 108 w 187"/>
                <a:gd name="T5" fmla="*/ 53 h 92"/>
                <a:gd name="T6" fmla="*/ 54 w 187"/>
                <a:gd name="T7" fmla="*/ 23 h 92"/>
                <a:gd name="T8" fmla="*/ 60 w 187"/>
                <a:gd name="T9" fmla="*/ 12 h 92"/>
                <a:gd name="T10" fmla="*/ 129 w 187"/>
                <a:gd name="T11" fmla="*/ 30 h 92"/>
                <a:gd name="T12" fmla="*/ 169 w 187"/>
                <a:gd name="T13" fmla="*/ 58 h 92"/>
                <a:gd name="T14" fmla="*/ 158 w 187"/>
                <a:gd name="T15" fmla="*/ 87 h 92"/>
                <a:gd name="T16" fmla="*/ 52 w 187"/>
                <a:gd name="T17" fmla="*/ 63 h 92"/>
                <a:gd name="T18" fmla="*/ 0 w 187"/>
                <a:gd name="T19" fmla="*/ 0 h 92"/>
                <a:gd name="T20" fmla="*/ 3 w 187"/>
                <a:gd name="T21" fmla="*/ 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" h="92">
                  <a:moveTo>
                    <a:pt x="3" y="1"/>
                  </a:moveTo>
                  <a:cubicBezTo>
                    <a:pt x="3" y="1"/>
                    <a:pt x="53" y="29"/>
                    <a:pt x="59" y="31"/>
                  </a:cubicBezTo>
                  <a:cubicBezTo>
                    <a:pt x="74" y="38"/>
                    <a:pt x="97" y="52"/>
                    <a:pt x="108" y="53"/>
                  </a:cubicBezTo>
                  <a:cubicBezTo>
                    <a:pt x="113" y="53"/>
                    <a:pt x="60" y="31"/>
                    <a:pt x="54" y="23"/>
                  </a:cubicBezTo>
                  <a:cubicBezTo>
                    <a:pt x="51" y="19"/>
                    <a:pt x="51" y="12"/>
                    <a:pt x="60" y="12"/>
                  </a:cubicBezTo>
                  <a:cubicBezTo>
                    <a:pt x="81" y="12"/>
                    <a:pt x="97" y="27"/>
                    <a:pt x="129" y="30"/>
                  </a:cubicBezTo>
                  <a:cubicBezTo>
                    <a:pt x="166" y="33"/>
                    <a:pt x="169" y="58"/>
                    <a:pt x="169" y="58"/>
                  </a:cubicBezTo>
                  <a:cubicBezTo>
                    <a:pt x="169" y="58"/>
                    <a:pt x="187" y="82"/>
                    <a:pt x="158" y="87"/>
                  </a:cubicBezTo>
                  <a:cubicBezTo>
                    <a:pt x="122" y="92"/>
                    <a:pt x="69" y="74"/>
                    <a:pt x="52" y="63"/>
                  </a:cubicBezTo>
                  <a:cubicBezTo>
                    <a:pt x="49" y="61"/>
                    <a:pt x="9" y="10"/>
                    <a:pt x="0" y="0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7" name="îsḷîḓé">
              <a:extLst>
                <a:ext uri="{FF2B5EF4-FFF2-40B4-BE49-F238E27FC236}">
                  <a16:creationId xmlns:a16="http://schemas.microsoft.com/office/drawing/2014/main" id="{88B862E1-21E9-4881-BA05-9E096AEF1796}"/>
                </a:ext>
              </a:extLst>
            </p:cNvPr>
            <p:cNvSpPr/>
            <p:nvPr/>
          </p:nvSpPr>
          <p:spPr bwMode="auto">
            <a:xfrm>
              <a:off x="5057058" y="4729837"/>
              <a:ext cx="96154" cy="60922"/>
            </a:xfrm>
            <a:custGeom>
              <a:avLst/>
              <a:gdLst>
                <a:gd name="T0" fmla="*/ 20 w 20"/>
                <a:gd name="T1" fmla="*/ 6 h 13"/>
                <a:gd name="T2" fmla="*/ 16 w 20"/>
                <a:gd name="T3" fmla="*/ 13 h 13"/>
                <a:gd name="T4" fmla="*/ 4 w 20"/>
                <a:gd name="T5" fmla="*/ 7 h 13"/>
                <a:gd name="T6" fmla="*/ 6 w 20"/>
                <a:gd name="T7" fmla="*/ 0 h 13"/>
                <a:gd name="T8" fmla="*/ 20 w 20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3">
                  <a:moveTo>
                    <a:pt x="20" y="6"/>
                  </a:moveTo>
                  <a:cubicBezTo>
                    <a:pt x="20" y="6"/>
                    <a:pt x="18" y="11"/>
                    <a:pt x="16" y="13"/>
                  </a:cubicBezTo>
                  <a:cubicBezTo>
                    <a:pt x="13" y="13"/>
                    <a:pt x="5" y="8"/>
                    <a:pt x="4" y="7"/>
                  </a:cubicBezTo>
                  <a:cubicBezTo>
                    <a:pt x="1" y="5"/>
                    <a:pt x="0" y="0"/>
                    <a:pt x="6" y="0"/>
                  </a:cubicBezTo>
                  <a:cubicBezTo>
                    <a:pt x="10" y="0"/>
                    <a:pt x="20" y="6"/>
                    <a:pt x="20" y="6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8" name="i$ḷïḓé">
              <a:extLst>
                <a:ext uri="{FF2B5EF4-FFF2-40B4-BE49-F238E27FC236}">
                  <a16:creationId xmlns:a16="http://schemas.microsoft.com/office/drawing/2014/main" id="{16031890-4033-4D28-93DF-05F034F37006}"/>
                </a:ext>
              </a:extLst>
            </p:cNvPr>
            <p:cNvSpPr/>
            <p:nvPr/>
          </p:nvSpPr>
          <p:spPr bwMode="auto">
            <a:xfrm>
              <a:off x="5528451" y="3216160"/>
              <a:ext cx="1864470" cy="2069005"/>
            </a:xfrm>
            <a:custGeom>
              <a:avLst/>
              <a:gdLst>
                <a:gd name="T0" fmla="*/ 357 w 391"/>
                <a:gd name="T1" fmla="*/ 55 h 435"/>
                <a:gd name="T2" fmla="*/ 291 w 391"/>
                <a:gd name="T3" fmla="*/ 3 h 435"/>
                <a:gd name="T4" fmla="*/ 244 w 391"/>
                <a:gd name="T5" fmla="*/ 113 h 435"/>
                <a:gd name="T6" fmla="*/ 269 w 391"/>
                <a:gd name="T7" fmla="*/ 176 h 435"/>
                <a:gd name="T8" fmla="*/ 277 w 391"/>
                <a:gd name="T9" fmla="*/ 293 h 435"/>
                <a:gd name="T10" fmla="*/ 272 w 391"/>
                <a:gd name="T11" fmla="*/ 324 h 435"/>
                <a:gd name="T12" fmla="*/ 254 w 391"/>
                <a:gd name="T13" fmla="*/ 325 h 435"/>
                <a:gd name="T14" fmla="*/ 80 w 391"/>
                <a:gd name="T15" fmla="*/ 358 h 435"/>
                <a:gd name="T16" fmla="*/ 20 w 391"/>
                <a:gd name="T17" fmla="*/ 350 h 435"/>
                <a:gd name="T18" fmla="*/ 1 w 391"/>
                <a:gd name="T19" fmla="*/ 394 h 435"/>
                <a:gd name="T20" fmla="*/ 71 w 391"/>
                <a:gd name="T21" fmla="*/ 411 h 435"/>
                <a:gd name="T22" fmla="*/ 93 w 391"/>
                <a:gd name="T23" fmla="*/ 423 h 435"/>
                <a:gd name="T24" fmla="*/ 347 w 391"/>
                <a:gd name="T25" fmla="*/ 391 h 435"/>
                <a:gd name="T26" fmla="*/ 350 w 391"/>
                <a:gd name="T27" fmla="*/ 384 h 435"/>
                <a:gd name="T28" fmla="*/ 357 w 391"/>
                <a:gd name="T29" fmla="*/ 55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1" h="435">
                  <a:moveTo>
                    <a:pt x="357" y="55"/>
                  </a:moveTo>
                  <a:cubicBezTo>
                    <a:pt x="346" y="15"/>
                    <a:pt x="323" y="0"/>
                    <a:pt x="291" y="3"/>
                  </a:cubicBezTo>
                  <a:cubicBezTo>
                    <a:pt x="230" y="9"/>
                    <a:pt x="241" y="100"/>
                    <a:pt x="244" y="113"/>
                  </a:cubicBezTo>
                  <a:cubicBezTo>
                    <a:pt x="249" y="137"/>
                    <a:pt x="256" y="161"/>
                    <a:pt x="269" y="176"/>
                  </a:cubicBezTo>
                  <a:cubicBezTo>
                    <a:pt x="276" y="227"/>
                    <a:pt x="279" y="274"/>
                    <a:pt x="277" y="293"/>
                  </a:cubicBezTo>
                  <a:cubicBezTo>
                    <a:pt x="275" y="304"/>
                    <a:pt x="273" y="315"/>
                    <a:pt x="272" y="324"/>
                  </a:cubicBezTo>
                  <a:cubicBezTo>
                    <a:pt x="265" y="323"/>
                    <a:pt x="259" y="324"/>
                    <a:pt x="254" y="325"/>
                  </a:cubicBezTo>
                  <a:cubicBezTo>
                    <a:pt x="223" y="332"/>
                    <a:pt x="86" y="349"/>
                    <a:pt x="80" y="358"/>
                  </a:cubicBezTo>
                  <a:cubicBezTo>
                    <a:pt x="55" y="357"/>
                    <a:pt x="20" y="350"/>
                    <a:pt x="20" y="350"/>
                  </a:cubicBezTo>
                  <a:cubicBezTo>
                    <a:pt x="20" y="350"/>
                    <a:pt x="0" y="365"/>
                    <a:pt x="1" y="394"/>
                  </a:cubicBezTo>
                  <a:cubicBezTo>
                    <a:pt x="27" y="405"/>
                    <a:pt x="71" y="411"/>
                    <a:pt x="71" y="411"/>
                  </a:cubicBezTo>
                  <a:cubicBezTo>
                    <a:pt x="71" y="411"/>
                    <a:pt x="71" y="421"/>
                    <a:pt x="93" y="423"/>
                  </a:cubicBezTo>
                  <a:cubicBezTo>
                    <a:pt x="116" y="425"/>
                    <a:pt x="261" y="435"/>
                    <a:pt x="347" y="391"/>
                  </a:cubicBezTo>
                  <a:cubicBezTo>
                    <a:pt x="348" y="388"/>
                    <a:pt x="349" y="386"/>
                    <a:pt x="350" y="384"/>
                  </a:cubicBezTo>
                  <a:cubicBezTo>
                    <a:pt x="391" y="284"/>
                    <a:pt x="366" y="92"/>
                    <a:pt x="357" y="55"/>
                  </a:cubicBez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9" name="íṥľîḋe">
              <a:extLst>
                <a:ext uri="{FF2B5EF4-FFF2-40B4-BE49-F238E27FC236}">
                  <a16:creationId xmlns:a16="http://schemas.microsoft.com/office/drawing/2014/main" id="{FD3B3B72-18EA-4C62-8E9D-58EE63072ACD}"/>
                </a:ext>
              </a:extLst>
            </p:cNvPr>
            <p:cNvSpPr/>
            <p:nvPr/>
          </p:nvSpPr>
          <p:spPr bwMode="auto">
            <a:xfrm>
              <a:off x="5573012" y="5104742"/>
              <a:ext cx="1123372" cy="185108"/>
            </a:xfrm>
            <a:custGeom>
              <a:avLst/>
              <a:gdLst>
                <a:gd name="T0" fmla="*/ 144 w 236"/>
                <a:gd name="T1" fmla="*/ 29 h 39"/>
                <a:gd name="T2" fmla="*/ 84 w 236"/>
                <a:gd name="T3" fmla="*/ 26 h 39"/>
                <a:gd name="T4" fmla="*/ 62 w 236"/>
                <a:gd name="T5" fmla="*/ 14 h 39"/>
                <a:gd name="T6" fmla="*/ 0 w 236"/>
                <a:gd name="T7" fmla="*/ 0 h 39"/>
                <a:gd name="T8" fmla="*/ 0 w 236"/>
                <a:gd name="T9" fmla="*/ 11 h 39"/>
                <a:gd name="T10" fmla="*/ 83 w 236"/>
                <a:gd name="T11" fmla="*/ 38 h 39"/>
                <a:gd name="T12" fmla="*/ 144 w 236"/>
                <a:gd name="T13" fmla="*/ 38 h 39"/>
                <a:gd name="T14" fmla="*/ 236 w 236"/>
                <a:gd name="T15" fmla="*/ 28 h 39"/>
                <a:gd name="T16" fmla="*/ 236 w 236"/>
                <a:gd name="T17" fmla="*/ 23 h 39"/>
                <a:gd name="T18" fmla="*/ 144 w 236"/>
                <a:gd name="T19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6" h="39">
                  <a:moveTo>
                    <a:pt x="144" y="29"/>
                  </a:moveTo>
                  <a:cubicBezTo>
                    <a:pt x="115" y="29"/>
                    <a:pt x="92" y="27"/>
                    <a:pt x="84" y="26"/>
                  </a:cubicBezTo>
                  <a:cubicBezTo>
                    <a:pt x="62" y="24"/>
                    <a:pt x="62" y="14"/>
                    <a:pt x="62" y="14"/>
                  </a:cubicBezTo>
                  <a:cubicBezTo>
                    <a:pt x="62" y="14"/>
                    <a:pt x="26" y="9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ubicBezTo>
                    <a:pt x="21" y="17"/>
                    <a:pt x="70" y="37"/>
                    <a:pt x="83" y="38"/>
                  </a:cubicBezTo>
                  <a:cubicBezTo>
                    <a:pt x="93" y="39"/>
                    <a:pt x="116" y="38"/>
                    <a:pt x="144" y="38"/>
                  </a:cubicBezTo>
                  <a:cubicBezTo>
                    <a:pt x="171" y="38"/>
                    <a:pt x="203" y="32"/>
                    <a:pt x="236" y="28"/>
                  </a:cubicBezTo>
                  <a:cubicBezTo>
                    <a:pt x="236" y="24"/>
                    <a:pt x="236" y="26"/>
                    <a:pt x="236" y="23"/>
                  </a:cubicBezTo>
                  <a:cubicBezTo>
                    <a:pt x="203" y="27"/>
                    <a:pt x="171" y="29"/>
                    <a:pt x="144" y="29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0" name="ïślíḑé">
              <a:extLst>
                <a:ext uri="{FF2B5EF4-FFF2-40B4-BE49-F238E27FC236}">
                  <a16:creationId xmlns:a16="http://schemas.microsoft.com/office/drawing/2014/main" id="{063425C2-5722-46FE-BEAD-51122C3CB5AC}"/>
                </a:ext>
              </a:extLst>
            </p:cNvPr>
            <p:cNvSpPr/>
            <p:nvPr/>
          </p:nvSpPr>
          <p:spPr bwMode="auto">
            <a:xfrm>
              <a:off x="4885854" y="4729837"/>
              <a:ext cx="220453" cy="194481"/>
            </a:xfrm>
            <a:custGeom>
              <a:avLst/>
              <a:gdLst>
                <a:gd name="T0" fmla="*/ 42 w 46"/>
                <a:gd name="T1" fmla="*/ 36 h 41"/>
                <a:gd name="T2" fmla="*/ 31 w 46"/>
                <a:gd name="T3" fmla="*/ 33 h 41"/>
                <a:gd name="T4" fmla="*/ 0 w 46"/>
                <a:gd name="T5" fmla="*/ 0 h 41"/>
                <a:gd name="T6" fmla="*/ 42 w 46"/>
                <a:gd name="T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1">
                  <a:moveTo>
                    <a:pt x="42" y="36"/>
                  </a:moveTo>
                  <a:cubicBezTo>
                    <a:pt x="46" y="38"/>
                    <a:pt x="38" y="41"/>
                    <a:pt x="31" y="33"/>
                  </a:cubicBezTo>
                  <a:cubicBezTo>
                    <a:pt x="23" y="25"/>
                    <a:pt x="0" y="0"/>
                    <a:pt x="0" y="0"/>
                  </a:cubicBezTo>
                  <a:cubicBezTo>
                    <a:pt x="0" y="0"/>
                    <a:pt x="34" y="33"/>
                    <a:pt x="42" y="36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1" name="ïš1ïdê">
              <a:extLst>
                <a:ext uri="{FF2B5EF4-FFF2-40B4-BE49-F238E27FC236}">
                  <a16:creationId xmlns:a16="http://schemas.microsoft.com/office/drawing/2014/main" id="{9784A023-F3F4-4126-B1BE-11B9D5C60F82}"/>
                </a:ext>
              </a:extLst>
            </p:cNvPr>
            <p:cNvSpPr/>
            <p:nvPr/>
          </p:nvSpPr>
          <p:spPr bwMode="auto">
            <a:xfrm>
              <a:off x="5809881" y="3682447"/>
              <a:ext cx="63322" cy="70295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2" name="íṩḻîďé">
              <a:extLst>
                <a:ext uri="{FF2B5EF4-FFF2-40B4-BE49-F238E27FC236}">
                  <a16:creationId xmlns:a16="http://schemas.microsoft.com/office/drawing/2014/main" id="{F0E13440-4E2C-4549-AAC9-9F34D44CBE5A}"/>
                </a:ext>
              </a:extLst>
            </p:cNvPr>
            <p:cNvSpPr/>
            <p:nvPr/>
          </p:nvSpPr>
          <p:spPr bwMode="auto">
            <a:xfrm>
              <a:off x="5692618" y="4085469"/>
              <a:ext cx="56286" cy="70295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3" name="íšḷîḋé">
              <a:extLst>
                <a:ext uri="{FF2B5EF4-FFF2-40B4-BE49-F238E27FC236}">
                  <a16:creationId xmlns:a16="http://schemas.microsoft.com/office/drawing/2014/main" id="{B44190C3-1172-4922-B22C-B0B74BD81C06}"/>
                </a:ext>
              </a:extLst>
            </p:cNvPr>
            <p:cNvSpPr/>
            <p:nvPr/>
          </p:nvSpPr>
          <p:spPr bwMode="auto">
            <a:xfrm>
              <a:off x="5671512" y="4490836"/>
              <a:ext cx="56286" cy="72637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4" name="íś1ïdé">
              <a:extLst>
                <a:ext uri="{FF2B5EF4-FFF2-40B4-BE49-F238E27FC236}">
                  <a16:creationId xmlns:a16="http://schemas.microsoft.com/office/drawing/2014/main" id="{807157CE-4621-41DD-9677-56D97E40F881}"/>
                </a:ext>
              </a:extLst>
            </p:cNvPr>
            <p:cNvSpPr/>
            <p:nvPr/>
          </p:nvSpPr>
          <p:spPr bwMode="auto">
            <a:xfrm>
              <a:off x="5671512" y="5228928"/>
              <a:ext cx="56286" cy="70295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5" name="îśḻïḋe">
              <a:extLst>
                <a:ext uri="{FF2B5EF4-FFF2-40B4-BE49-F238E27FC236}">
                  <a16:creationId xmlns:a16="http://schemas.microsoft.com/office/drawing/2014/main" id="{2A3D603A-E69E-468E-AD4F-33E397CACCD6}"/>
                </a:ext>
              </a:extLst>
            </p:cNvPr>
            <p:cNvSpPr/>
            <p:nvPr/>
          </p:nvSpPr>
          <p:spPr bwMode="auto">
            <a:xfrm>
              <a:off x="5514380" y="1332264"/>
              <a:ext cx="525335" cy="1565227"/>
            </a:xfrm>
            <a:custGeom>
              <a:avLst/>
              <a:gdLst>
                <a:gd name="T0" fmla="*/ 110 w 110"/>
                <a:gd name="T1" fmla="*/ 34 h 329"/>
                <a:gd name="T2" fmla="*/ 50 w 110"/>
                <a:gd name="T3" fmla="*/ 57 h 329"/>
                <a:gd name="T4" fmla="*/ 27 w 110"/>
                <a:gd name="T5" fmla="*/ 182 h 329"/>
                <a:gd name="T6" fmla="*/ 82 w 110"/>
                <a:gd name="T7" fmla="*/ 329 h 329"/>
                <a:gd name="T8" fmla="*/ 11 w 110"/>
                <a:gd name="T9" fmla="*/ 209 h 329"/>
                <a:gd name="T10" fmla="*/ 50 w 110"/>
                <a:gd name="T11" fmla="*/ 29 h 329"/>
                <a:gd name="T12" fmla="*/ 110 w 110"/>
                <a:gd name="T13" fmla="*/ 3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329">
                  <a:moveTo>
                    <a:pt x="110" y="34"/>
                  </a:moveTo>
                  <a:cubicBezTo>
                    <a:pt x="93" y="29"/>
                    <a:pt x="65" y="23"/>
                    <a:pt x="50" y="57"/>
                  </a:cubicBezTo>
                  <a:cubicBezTo>
                    <a:pt x="36" y="91"/>
                    <a:pt x="24" y="125"/>
                    <a:pt x="27" y="182"/>
                  </a:cubicBezTo>
                  <a:cubicBezTo>
                    <a:pt x="29" y="231"/>
                    <a:pt x="50" y="304"/>
                    <a:pt x="82" y="329"/>
                  </a:cubicBezTo>
                  <a:cubicBezTo>
                    <a:pt x="67" y="322"/>
                    <a:pt x="22" y="278"/>
                    <a:pt x="11" y="209"/>
                  </a:cubicBezTo>
                  <a:cubicBezTo>
                    <a:pt x="0" y="138"/>
                    <a:pt x="32" y="53"/>
                    <a:pt x="50" y="29"/>
                  </a:cubicBezTo>
                  <a:cubicBezTo>
                    <a:pt x="72" y="0"/>
                    <a:pt x="110" y="34"/>
                    <a:pt x="110" y="34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6" name="iśļiḓê">
              <a:extLst>
                <a:ext uri="{FF2B5EF4-FFF2-40B4-BE49-F238E27FC236}">
                  <a16:creationId xmlns:a16="http://schemas.microsoft.com/office/drawing/2014/main" id="{1CE5251E-5CDC-436F-8276-F01B72C3C4A3}"/>
                </a:ext>
              </a:extLst>
            </p:cNvPr>
            <p:cNvSpPr/>
            <p:nvPr/>
          </p:nvSpPr>
          <p:spPr bwMode="auto">
            <a:xfrm>
              <a:off x="5617571" y="1411931"/>
              <a:ext cx="422144" cy="1286391"/>
            </a:xfrm>
            <a:custGeom>
              <a:avLst/>
              <a:gdLst>
                <a:gd name="T0" fmla="*/ 49 w 88"/>
                <a:gd name="T1" fmla="*/ 231 h 270"/>
                <a:gd name="T2" fmla="*/ 23 w 88"/>
                <a:gd name="T3" fmla="*/ 184 h 270"/>
                <a:gd name="T4" fmla="*/ 40 w 88"/>
                <a:gd name="T5" fmla="*/ 55 h 270"/>
                <a:gd name="T6" fmla="*/ 88 w 88"/>
                <a:gd name="T7" fmla="*/ 17 h 270"/>
                <a:gd name="T8" fmla="*/ 40 w 88"/>
                <a:gd name="T9" fmla="*/ 30 h 270"/>
                <a:gd name="T10" fmla="*/ 11 w 88"/>
                <a:gd name="T11" fmla="*/ 195 h 270"/>
                <a:gd name="T12" fmla="*/ 77 w 88"/>
                <a:gd name="T13" fmla="*/ 268 h 270"/>
                <a:gd name="T14" fmla="*/ 49 w 88"/>
                <a:gd name="T15" fmla="*/ 231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70">
                  <a:moveTo>
                    <a:pt x="49" y="231"/>
                  </a:moveTo>
                  <a:cubicBezTo>
                    <a:pt x="33" y="220"/>
                    <a:pt x="24" y="202"/>
                    <a:pt x="23" y="184"/>
                  </a:cubicBezTo>
                  <a:cubicBezTo>
                    <a:pt x="19" y="123"/>
                    <a:pt x="28" y="89"/>
                    <a:pt x="40" y="55"/>
                  </a:cubicBezTo>
                  <a:cubicBezTo>
                    <a:pt x="53" y="20"/>
                    <a:pt x="72" y="19"/>
                    <a:pt x="88" y="17"/>
                  </a:cubicBezTo>
                  <a:cubicBezTo>
                    <a:pt x="88" y="17"/>
                    <a:pt x="59" y="0"/>
                    <a:pt x="40" y="30"/>
                  </a:cubicBezTo>
                  <a:cubicBezTo>
                    <a:pt x="24" y="54"/>
                    <a:pt x="0" y="134"/>
                    <a:pt x="11" y="195"/>
                  </a:cubicBezTo>
                  <a:cubicBezTo>
                    <a:pt x="23" y="257"/>
                    <a:pt x="58" y="270"/>
                    <a:pt x="77" y="268"/>
                  </a:cubicBezTo>
                  <a:cubicBezTo>
                    <a:pt x="67" y="258"/>
                    <a:pt x="57" y="245"/>
                    <a:pt x="49" y="231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7" name="íṡ1ïḑè">
              <a:extLst>
                <a:ext uri="{FF2B5EF4-FFF2-40B4-BE49-F238E27FC236}">
                  <a16:creationId xmlns:a16="http://schemas.microsoft.com/office/drawing/2014/main" id="{1AC6A07E-0505-42BB-ADB3-6560B9DB042D}"/>
                </a:ext>
              </a:extLst>
            </p:cNvPr>
            <p:cNvSpPr/>
            <p:nvPr/>
          </p:nvSpPr>
          <p:spPr bwMode="auto">
            <a:xfrm>
              <a:off x="7306147" y="3164610"/>
              <a:ext cx="325990" cy="1265303"/>
            </a:xfrm>
            <a:custGeom>
              <a:avLst/>
              <a:gdLst>
                <a:gd name="T0" fmla="*/ 19 w 68"/>
                <a:gd name="T1" fmla="*/ 20 h 266"/>
                <a:gd name="T2" fmla="*/ 43 w 68"/>
                <a:gd name="T3" fmla="*/ 64 h 266"/>
                <a:gd name="T4" fmla="*/ 12 w 68"/>
                <a:gd name="T5" fmla="*/ 122 h 266"/>
                <a:gd name="T6" fmla="*/ 17 w 68"/>
                <a:gd name="T7" fmla="*/ 176 h 266"/>
                <a:gd name="T8" fmla="*/ 15 w 68"/>
                <a:gd name="T9" fmla="*/ 230 h 266"/>
                <a:gd name="T10" fmla="*/ 28 w 68"/>
                <a:gd name="T11" fmla="*/ 259 h 266"/>
                <a:gd name="T12" fmla="*/ 35 w 68"/>
                <a:gd name="T13" fmla="*/ 242 h 266"/>
                <a:gd name="T14" fmla="*/ 23 w 68"/>
                <a:gd name="T15" fmla="*/ 255 h 266"/>
                <a:gd name="T16" fmla="*/ 18 w 68"/>
                <a:gd name="T17" fmla="*/ 237 h 266"/>
                <a:gd name="T18" fmla="*/ 34 w 68"/>
                <a:gd name="T19" fmla="*/ 220 h 266"/>
                <a:gd name="T20" fmla="*/ 36 w 68"/>
                <a:gd name="T21" fmla="*/ 173 h 266"/>
                <a:gd name="T22" fmla="*/ 39 w 68"/>
                <a:gd name="T23" fmla="*/ 121 h 266"/>
                <a:gd name="T24" fmla="*/ 66 w 68"/>
                <a:gd name="T25" fmla="*/ 64 h 266"/>
                <a:gd name="T26" fmla="*/ 39 w 68"/>
                <a:gd name="T27" fmla="*/ 29 h 266"/>
                <a:gd name="T28" fmla="*/ 24 w 68"/>
                <a:gd name="T29" fmla="*/ 0 h 266"/>
                <a:gd name="T30" fmla="*/ 19 w 68"/>
                <a:gd name="T31" fmla="*/ 2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266">
                  <a:moveTo>
                    <a:pt x="19" y="20"/>
                  </a:moveTo>
                  <a:cubicBezTo>
                    <a:pt x="21" y="30"/>
                    <a:pt x="43" y="43"/>
                    <a:pt x="43" y="64"/>
                  </a:cubicBezTo>
                  <a:cubicBezTo>
                    <a:pt x="43" y="85"/>
                    <a:pt x="24" y="100"/>
                    <a:pt x="12" y="122"/>
                  </a:cubicBezTo>
                  <a:cubicBezTo>
                    <a:pt x="1" y="142"/>
                    <a:pt x="3" y="161"/>
                    <a:pt x="17" y="176"/>
                  </a:cubicBezTo>
                  <a:cubicBezTo>
                    <a:pt x="30" y="190"/>
                    <a:pt x="35" y="211"/>
                    <a:pt x="15" y="230"/>
                  </a:cubicBezTo>
                  <a:cubicBezTo>
                    <a:pt x="0" y="243"/>
                    <a:pt x="13" y="266"/>
                    <a:pt x="28" y="259"/>
                  </a:cubicBezTo>
                  <a:cubicBezTo>
                    <a:pt x="36" y="255"/>
                    <a:pt x="36" y="245"/>
                    <a:pt x="35" y="242"/>
                  </a:cubicBezTo>
                  <a:cubicBezTo>
                    <a:pt x="35" y="251"/>
                    <a:pt x="28" y="257"/>
                    <a:pt x="23" y="255"/>
                  </a:cubicBezTo>
                  <a:cubicBezTo>
                    <a:pt x="13" y="252"/>
                    <a:pt x="15" y="241"/>
                    <a:pt x="18" y="237"/>
                  </a:cubicBezTo>
                  <a:cubicBezTo>
                    <a:pt x="21" y="234"/>
                    <a:pt x="28" y="229"/>
                    <a:pt x="34" y="220"/>
                  </a:cubicBezTo>
                  <a:cubicBezTo>
                    <a:pt x="44" y="206"/>
                    <a:pt x="44" y="190"/>
                    <a:pt x="36" y="173"/>
                  </a:cubicBezTo>
                  <a:cubicBezTo>
                    <a:pt x="28" y="155"/>
                    <a:pt x="24" y="142"/>
                    <a:pt x="39" y="121"/>
                  </a:cubicBezTo>
                  <a:cubicBezTo>
                    <a:pt x="54" y="101"/>
                    <a:pt x="64" y="90"/>
                    <a:pt x="66" y="64"/>
                  </a:cubicBezTo>
                  <a:cubicBezTo>
                    <a:pt x="68" y="50"/>
                    <a:pt x="59" y="42"/>
                    <a:pt x="39" y="29"/>
                  </a:cubicBezTo>
                  <a:cubicBezTo>
                    <a:pt x="23" y="19"/>
                    <a:pt x="21" y="5"/>
                    <a:pt x="24" y="0"/>
                  </a:cubicBezTo>
                  <a:cubicBezTo>
                    <a:pt x="22" y="2"/>
                    <a:pt x="18" y="10"/>
                    <a:pt x="19" y="20"/>
                  </a:cubicBezTo>
                  <a:close/>
                </a:path>
              </a:pathLst>
            </a:custGeom>
            <a:solidFill>
              <a:srgbClr val="B7642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8" name="îṧļïdè">
              <a:extLst>
                <a:ext uri="{FF2B5EF4-FFF2-40B4-BE49-F238E27FC236}">
                  <a16:creationId xmlns:a16="http://schemas.microsoft.com/office/drawing/2014/main" id="{B8783EFF-84D3-4A77-8208-AE0AF92795A8}"/>
                </a:ext>
              </a:extLst>
            </p:cNvPr>
            <p:cNvSpPr/>
            <p:nvPr/>
          </p:nvSpPr>
          <p:spPr bwMode="auto">
            <a:xfrm>
              <a:off x="5587083" y="1456450"/>
              <a:ext cx="396346" cy="1162205"/>
            </a:xfrm>
            <a:custGeom>
              <a:avLst/>
              <a:gdLst>
                <a:gd name="T0" fmla="*/ 83 w 83"/>
                <a:gd name="T1" fmla="*/ 5 h 244"/>
                <a:gd name="T2" fmla="*/ 48 w 83"/>
                <a:gd name="T3" fmla="*/ 26 h 244"/>
                <a:gd name="T4" fmla="*/ 20 w 83"/>
                <a:gd name="T5" fmla="*/ 138 h 244"/>
                <a:gd name="T6" fmla="*/ 46 w 83"/>
                <a:gd name="T7" fmla="*/ 244 h 244"/>
                <a:gd name="T8" fmla="*/ 8 w 83"/>
                <a:gd name="T9" fmla="*/ 139 h 244"/>
                <a:gd name="T10" fmla="*/ 61 w 83"/>
                <a:gd name="T11" fmla="*/ 1 h 244"/>
                <a:gd name="T12" fmla="*/ 83 w 83"/>
                <a:gd name="T13" fmla="*/ 5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244">
                  <a:moveTo>
                    <a:pt x="83" y="5"/>
                  </a:moveTo>
                  <a:cubicBezTo>
                    <a:pt x="73" y="5"/>
                    <a:pt x="59" y="11"/>
                    <a:pt x="48" y="26"/>
                  </a:cubicBezTo>
                  <a:cubicBezTo>
                    <a:pt x="37" y="41"/>
                    <a:pt x="20" y="107"/>
                    <a:pt x="20" y="138"/>
                  </a:cubicBezTo>
                  <a:cubicBezTo>
                    <a:pt x="19" y="169"/>
                    <a:pt x="32" y="223"/>
                    <a:pt x="46" y="244"/>
                  </a:cubicBezTo>
                  <a:cubicBezTo>
                    <a:pt x="32" y="229"/>
                    <a:pt x="11" y="195"/>
                    <a:pt x="8" y="139"/>
                  </a:cubicBezTo>
                  <a:cubicBezTo>
                    <a:pt x="0" y="2"/>
                    <a:pt x="56" y="2"/>
                    <a:pt x="61" y="1"/>
                  </a:cubicBezTo>
                  <a:cubicBezTo>
                    <a:pt x="66" y="0"/>
                    <a:pt x="83" y="5"/>
                    <a:pt x="83" y="5"/>
                  </a:cubicBezTo>
                  <a:close/>
                </a:path>
              </a:pathLst>
            </a:custGeom>
            <a:solidFill>
              <a:srgbClr val="E0A43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9" name="íś1îdè">
              <a:extLst>
                <a:ext uri="{FF2B5EF4-FFF2-40B4-BE49-F238E27FC236}">
                  <a16:creationId xmlns:a16="http://schemas.microsoft.com/office/drawing/2014/main" id="{B7D7ADC8-156B-4068-8322-E6011421FBA6}"/>
                </a:ext>
              </a:extLst>
            </p:cNvPr>
            <p:cNvSpPr/>
            <p:nvPr/>
          </p:nvSpPr>
          <p:spPr bwMode="auto">
            <a:xfrm>
              <a:off x="7282694" y="2365594"/>
              <a:ext cx="628526" cy="1949504"/>
            </a:xfrm>
            <a:custGeom>
              <a:avLst/>
              <a:gdLst>
                <a:gd name="T0" fmla="*/ 13 w 132"/>
                <a:gd name="T1" fmla="*/ 120 h 410"/>
                <a:gd name="T2" fmla="*/ 52 w 132"/>
                <a:gd name="T3" fmla="*/ 213 h 410"/>
                <a:gd name="T4" fmla="*/ 66 w 132"/>
                <a:gd name="T5" fmla="*/ 277 h 410"/>
                <a:gd name="T6" fmla="*/ 89 w 132"/>
                <a:gd name="T7" fmla="*/ 317 h 410"/>
                <a:gd name="T8" fmla="*/ 76 w 132"/>
                <a:gd name="T9" fmla="*/ 354 h 410"/>
                <a:gd name="T10" fmla="*/ 87 w 132"/>
                <a:gd name="T11" fmla="*/ 375 h 410"/>
                <a:gd name="T12" fmla="*/ 67 w 132"/>
                <a:gd name="T13" fmla="*/ 377 h 410"/>
                <a:gd name="T14" fmla="*/ 80 w 132"/>
                <a:gd name="T15" fmla="*/ 362 h 410"/>
                <a:gd name="T16" fmla="*/ 126 w 132"/>
                <a:gd name="T17" fmla="*/ 337 h 410"/>
                <a:gd name="T18" fmla="*/ 94 w 132"/>
                <a:gd name="T19" fmla="*/ 292 h 410"/>
                <a:gd name="T20" fmla="*/ 92 w 132"/>
                <a:gd name="T21" fmla="*/ 199 h 410"/>
                <a:gd name="T22" fmla="*/ 37 w 132"/>
                <a:gd name="T23" fmla="*/ 86 h 410"/>
                <a:gd name="T24" fmla="*/ 13 w 132"/>
                <a:gd name="T25" fmla="*/ 12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410">
                  <a:moveTo>
                    <a:pt x="13" y="120"/>
                  </a:moveTo>
                  <a:cubicBezTo>
                    <a:pt x="11" y="132"/>
                    <a:pt x="0" y="181"/>
                    <a:pt x="52" y="213"/>
                  </a:cubicBezTo>
                  <a:cubicBezTo>
                    <a:pt x="86" y="235"/>
                    <a:pt x="76" y="259"/>
                    <a:pt x="66" y="277"/>
                  </a:cubicBezTo>
                  <a:cubicBezTo>
                    <a:pt x="55" y="295"/>
                    <a:pt x="73" y="310"/>
                    <a:pt x="89" y="317"/>
                  </a:cubicBezTo>
                  <a:cubicBezTo>
                    <a:pt x="106" y="324"/>
                    <a:pt x="106" y="355"/>
                    <a:pt x="76" y="354"/>
                  </a:cubicBezTo>
                  <a:cubicBezTo>
                    <a:pt x="38" y="353"/>
                    <a:pt x="57" y="410"/>
                    <a:pt x="87" y="375"/>
                  </a:cubicBezTo>
                  <a:cubicBezTo>
                    <a:pt x="81" y="379"/>
                    <a:pt x="73" y="382"/>
                    <a:pt x="67" y="377"/>
                  </a:cubicBezTo>
                  <a:cubicBezTo>
                    <a:pt x="61" y="372"/>
                    <a:pt x="63" y="361"/>
                    <a:pt x="80" y="362"/>
                  </a:cubicBezTo>
                  <a:cubicBezTo>
                    <a:pt x="98" y="363"/>
                    <a:pt x="121" y="360"/>
                    <a:pt x="126" y="337"/>
                  </a:cubicBezTo>
                  <a:cubicBezTo>
                    <a:pt x="132" y="309"/>
                    <a:pt x="107" y="307"/>
                    <a:pt x="94" y="292"/>
                  </a:cubicBezTo>
                  <a:cubicBezTo>
                    <a:pt x="77" y="275"/>
                    <a:pt x="116" y="244"/>
                    <a:pt x="92" y="199"/>
                  </a:cubicBezTo>
                  <a:cubicBezTo>
                    <a:pt x="76" y="170"/>
                    <a:pt x="28" y="172"/>
                    <a:pt x="37" y="86"/>
                  </a:cubicBezTo>
                  <a:cubicBezTo>
                    <a:pt x="45" y="0"/>
                    <a:pt x="13" y="120"/>
                    <a:pt x="13" y="120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0" name="îşḷíḋê">
              <a:extLst>
                <a:ext uri="{FF2B5EF4-FFF2-40B4-BE49-F238E27FC236}">
                  <a16:creationId xmlns:a16="http://schemas.microsoft.com/office/drawing/2014/main" id="{5C25F581-B9FE-447A-B3BF-1AE799ABA285}"/>
                </a:ext>
              </a:extLst>
            </p:cNvPr>
            <p:cNvSpPr/>
            <p:nvPr/>
          </p:nvSpPr>
          <p:spPr bwMode="auto">
            <a:xfrm>
              <a:off x="6023299" y="1240880"/>
              <a:ext cx="1442325" cy="1731592"/>
            </a:xfrm>
            <a:custGeom>
              <a:avLst/>
              <a:gdLst>
                <a:gd name="T0" fmla="*/ 21 w 302"/>
                <a:gd name="T1" fmla="*/ 54 h 364"/>
                <a:gd name="T2" fmla="*/ 66 w 302"/>
                <a:gd name="T3" fmla="*/ 29 h 364"/>
                <a:gd name="T4" fmla="*/ 176 w 302"/>
                <a:gd name="T5" fmla="*/ 103 h 364"/>
                <a:gd name="T6" fmla="*/ 232 w 302"/>
                <a:gd name="T7" fmla="*/ 228 h 364"/>
                <a:gd name="T8" fmla="*/ 279 w 302"/>
                <a:gd name="T9" fmla="*/ 301 h 364"/>
                <a:gd name="T10" fmla="*/ 277 w 302"/>
                <a:gd name="T11" fmla="*/ 356 h 364"/>
                <a:gd name="T12" fmla="*/ 301 w 302"/>
                <a:gd name="T13" fmla="*/ 301 h 364"/>
                <a:gd name="T14" fmla="*/ 270 w 302"/>
                <a:gd name="T15" fmla="*/ 242 h 364"/>
                <a:gd name="T16" fmla="*/ 252 w 302"/>
                <a:gd name="T17" fmla="*/ 159 h 364"/>
                <a:gd name="T18" fmla="*/ 196 w 302"/>
                <a:gd name="T19" fmla="*/ 53 h 364"/>
                <a:gd name="T20" fmla="*/ 98 w 302"/>
                <a:gd name="T21" fmla="*/ 8 h 364"/>
                <a:gd name="T22" fmla="*/ 21 w 302"/>
                <a:gd name="T23" fmla="*/ 5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364">
                  <a:moveTo>
                    <a:pt x="21" y="54"/>
                  </a:moveTo>
                  <a:cubicBezTo>
                    <a:pt x="25" y="30"/>
                    <a:pt x="39" y="26"/>
                    <a:pt x="66" y="29"/>
                  </a:cubicBezTo>
                  <a:cubicBezTo>
                    <a:pt x="93" y="31"/>
                    <a:pt x="163" y="57"/>
                    <a:pt x="176" y="103"/>
                  </a:cubicBezTo>
                  <a:cubicBezTo>
                    <a:pt x="190" y="148"/>
                    <a:pt x="215" y="200"/>
                    <a:pt x="232" y="228"/>
                  </a:cubicBezTo>
                  <a:cubicBezTo>
                    <a:pt x="248" y="256"/>
                    <a:pt x="272" y="272"/>
                    <a:pt x="279" y="301"/>
                  </a:cubicBezTo>
                  <a:cubicBezTo>
                    <a:pt x="286" y="330"/>
                    <a:pt x="276" y="349"/>
                    <a:pt x="277" y="356"/>
                  </a:cubicBezTo>
                  <a:cubicBezTo>
                    <a:pt x="277" y="364"/>
                    <a:pt x="302" y="320"/>
                    <a:pt x="301" y="301"/>
                  </a:cubicBezTo>
                  <a:cubicBezTo>
                    <a:pt x="299" y="283"/>
                    <a:pt x="286" y="271"/>
                    <a:pt x="270" y="242"/>
                  </a:cubicBezTo>
                  <a:cubicBezTo>
                    <a:pt x="254" y="213"/>
                    <a:pt x="261" y="225"/>
                    <a:pt x="252" y="159"/>
                  </a:cubicBezTo>
                  <a:cubicBezTo>
                    <a:pt x="242" y="94"/>
                    <a:pt x="211" y="66"/>
                    <a:pt x="196" y="53"/>
                  </a:cubicBezTo>
                  <a:cubicBezTo>
                    <a:pt x="180" y="40"/>
                    <a:pt x="140" y="17"/>
                    <a:pt x="98" y="8"/>
                  </a:cubicBezTo>
                  <a:cubicBezTo>
                    <a:pt x="59" y="0"/>
                    <a:pt x="0" y="13"/>
                    <a:pt x="21" y="54"/>
                  </a:cubicBezTo>
                  <a:close/>
                </a:path>
              </a:pathLst>
            </a:custGeom>
            <a:solidFill>
              <a:srgbClr val="E0A43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1" name="iṥlïḍé">
              <a:extLst>
                <a:ext uri="{FF2B5EF4-FFF2-40B4-BE49-F238E27FC236}">
                  <a16:creationId xmlns:a16="http://schemas.microsoft.com/office/drawing/2014/main" id="{B47A4356-11D3-4AF1-B74A-00C3FC31D9F1}"/>
                </a:ext>
              </a:extLst>
            </p:cNvPr>
            <p:cNvSpPr/>
            <p:nvPr/>
          </p:nvSpPr>
          <p:spPr bwMode="auto">
            <a:xfrm>
              <a:off x="6778467" y="1590011"/>
              <a:ext cx="738751" cy="2083063"/>
            </a:xfrm>
            <a:custGeom>
              <a:avLst/>
              <a:gdLst>
                <a:gd name="T0" fmla="*/ 0 w 155"/>
                <a:gd name="T1" fmla="*/ 0 h 438"/>
                <a:gd name="T2" fmla="*/ 92 w 155"/>
                <a:gd name="T3" fmla="*/ 173 h 438"/>
                <a:gd name="T4" fmla="*/ 122 w 155"/>
                <a:gd name="T5" fmla="*/ 303 h 438"/>
                <a:gd name="T6" fmla="*/ 97 w 155"/>
                <a:gd name="T7" fmla="*/ 365 h 438"/>
                <a:gd name="T8" fmla="*/ 119 w 155"/>
                <a:gd name="T9" fmla="*/ 438 h 438"/>
                <a:gd name="T10" fmla="*/ 118 w 155"/>
                <a:gd name="T11" fmla="*/ 400 h 438"/>
                <a:gd name="T12" fmla="*/ 51 w 155"/>
                <a:gd name="T13" fmla="*/ 303 h 438"/>
                <a:gd name="T14" fmla="*/ 40 w 155"/>
                <a:gd name="T15" fmla="*/ 204 h 438"/>
                <a:gd name="T16" fmla="*/ 24 w 155"/>
                <a:gd name="T17" fmla="*/ 90 h 438"/>
                <a:gd name="T18" fmla="*/ 0 w 155"/>
                <a:gd name="T19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5" h="438">
                  <a:moveTo>
                    <a:pt x="0" y="0"/>
                  </a:moveTo>
                  <a:cubicBezTo>
                    <a:pt x="69" y="67"/>
                    <a:pt x="44" y="136"/>
                    <a:pt x="92" y="173"/>
                  </a:cubicBezTo>
                  <a:cubicBezTo>
                    <a:pt x="135" y="207"/>
                    <a:pt x="155" y="260"/>
                    <a:pt x="122" y="303"/>
                  </a:cubicBezTo>
                  <a:cubicBezTo>
                    <a:pt x="107" y="322"/>
                    <a:pt x="85" y="351"/>
                    <a:pt x="97" y="365"/>
                  </a:cubicBezTo>
                  <a:cubicBezTo>
                    <a:pt x="119" y="391"/>
                    <a:pt x="152" y="383"/>
                    <a:pt x="119" y="438"/>
                  </a:cubicBezTo>
                  <a:cubicBezTo>
                    <a:pt x="121" y="435"/>
                    <a:pt x="132" y="409"/>
                    <a:pt x="118" y="400"/>
                  </a:cubicBezTo>
                  <a:cubicBezTo>
                    <a:pt x="73" y="380"/>
                    <a:pt x="36" y="351"/>
                    <a:pt x="51" y="303"/>
                  </a:cubicBezTo>
                  <a:cubicBezTo>
                    <a:pt x="65" y="256"/>
                    <a:pt x="96" y="275"/>
                    <a:pt x="40" y="204"/>
                  </a:cubicBezTo>
                  <a:cubicBezTo>
                    <a:pt x="5" y="159"/>
                    <a:pt x="20" y="158"/>
                    <a:pt x="24" y="90"/>
                  </a:cubicBezTo>
                  <a:cubicBezTo>
                    <a:pt x="27" y="3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2" name="iṡ1ïḋê">
              <a:extLst>
                <a:ext uri="{FF2B5EF4-FFF2-40B4-BE49-F238E27FC236}">
                  <a16:creationId xmlns:a16="http://schemas.microsoft.com/office/drawing/2014/main" id="{DED10906-6D64-48D7-9A57-04B0688F9693}"/>
                </a:ext>
              </a:extLst>
            </p:cNvPr>
            <p:cNvSpPr/>
            <p:nvPr/>
          </p:nvSpPr>
          <p:spPr bwMode="auto">
            <a:xfrm>
              <a:off x="6764396" y="2173455"/>
              <a:ext cx="321298" cy="1300451"/>
            </a:xfrm>
            <a:custGeom>
              <a:avLst/>
              <a:gdLst>
                <a:gd name="T0" fmla="*/ 28 w 68"/>
                <a:gd name="T1" fmla="*/ 13 h 273"/>
                <a:gd name="T2" fmla="*/ 14 w 68"/>
                <a:gd name="T3" fmla="*/ 69 h 273"/>
                <a:gd name="T4" fmla="*/ 34 w 68"/>
                <a:gd name="T5" fmla="*/ 106 h 273"/>
                <a:gd name="T6" fmla="*/ 15 w 68"/>
                <a:gd name="T7" fmla="*/ 151 h 273"/>
                <a:gd name="T8" fmla="*/ 18 w 68"/>
                <a:gd name="T9" fmla="*/ 186 h 273"/>
                <a:gd name="T10" fmla="*/ 43 w 68"/>
                <a:gd name="T11" fmla="*/ 203 h 273"/>
                <a:gd name="T12" fmla="*/ 43 w 68"/>
                <a:gd name="T13" fmla="*/ 232 h 273"/>
                <a:gd name="T14" fmla="*/ 28 w 68"/>
                <a:gd name="T15" fmla="*/ 259 h 273"/>
                <a:gd name="T16" fmla="*/ 48 w 68"/>
                <a:gd name="T17" fmla="*/ 272 h 273"/>
                <a:gd name="T18" fmla="*/ 61 w 68"/>
                <a:gd name="T19" fmla="*/ 262 h 273"/>
                <a:gd name="T20" fmla="*/ 46 w 68"/>
                <a:gd name="T21" fmla="*/ 267 h 273"/>
                <a:gd name="T22" fmla="*/ 38 w 68"/>
                <a:gd name="T23" fmla="*/ 251 h 273"/>
                <a:gd name="T24" fmla="*/ 61 w 68"/>
                <a:gd name="T25" fmla="*/ 227 h 273"/>
                <a:gd name="T26" fmla="*/ 50 w 68"/>
                <a:gd name="T27" fmla="*/ 189 h 273"/>
                <a:gd name="T28" fmla="*/ 42 w 68"/>
                <a:gd name="T29" fmla="*/ 162 h 273"/>
                <a:gd name="T30" fmla="*/ 59 w 68"/>
                <a:gd name="T31" fmla="*/ 118 h 273"/>
                <a:gd name="T32" fmla="*/ 39 w 68"/>
                <a:gd name="T33" fmla="*/ 73 h 273"/>
                <a:gd name="T34" fmla="*/ 28 w 68"/>
                <a:gd name="T35" fmla="*/ 1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273">
                  <a:moveTo>
                    <a:pt x="28" y="13"/>
                  </a:moveTo>
                  <a:cubicBezTo>
                    <a:pt x="31" y="0"/>
                    <a:pt x="7" y="47"/>
                    <a:pt x="14" y="69"/>
                  </a:cubicBezTo>
                  <a:cubicBezTo>
                    <a:pt x="21" y="92"/>
                    <a:pt x="33" y="92"/>
                    <a:pt x="34" y="106"/>
                  </a:cubicBezTo>
                  <a:cubicBezTo>
                    <a:pt x="34" y="120"/>
                    <a:pt x="31" y="130"/>
                    <a:pt x="15" y="151"/>
                  </a:cubicBezTo>
                  <a:cubicBezTo>
                    <a:pt x="0" y="172"/>
                    <a:pt x="12" y="182"/>
                    <a:pt x="18" y="186"/>
                  </a:cubicBezTo>
                  <a:cubicBezTo>
                    <a:pt x="23" y="190"/>
                    <a:pt x="35" y="193"/>
                    <a:pt x="43" y="203"/>
                  </a:cubicBezTo>
                  <a:cubicBezTo>
                    <a:pt x="51" y="213"/>
                    <a:pt x="49" y="225"/>
                    <a:pt x="43" y="232"/>
                  </a:cubicBezTo>
                  <a:cubicBezTo>
                    <a:pt x="37" y="240"/>
                    <a:pt x="26" y="247"/>
                    <a:pt x="28" y="259"/>
                  </a:cubicBezTo>
                  <a:cubicBezTo>
                    <a:pt x="30" y="271"/>
                    <a:pt x="44" y="273"/>
                    <a:pt x="48" y="272"/>
                  </a:cubicBezTo>
                  <a:cubicBezTo>
                    <a:pt x="56" y="271"/>
                    <a:pt x="61" y="265"/>
                    <a:pt x="61" y="262"/>
                  </a:cubicBezTo>
                  <a:cubicBezTo>
                    <a:pt x="61" y="262"/>
                    <a:pt x="56" y="267"/>
                    <a:pt x="46" y="267"/>
                  </a:cubicBezTo>
                  <a:cubicBezTo>
                    <a:pt x="37" y="267"/>
                    <a:pt x="34" y="257"/>
                    <a:pt x="38" y="251"/>
                  </a:cubicBezTo>
                  <a:cubicBezTo>
                    <a:pt x="42" y="246"/>
                    <a:pt x="59" y="234"/>
                    <a:pt x="61" y="227"/>
                  </a:cubicBezTo>
                  <a:cubicBezTo>
                    <a:pt x="68" y="211"/>
                    <a:pt x="60" y="196"/>
                    <a:pt x="50" y="189"/>
                  </a:cubicBezTo>
                  <a:cubicBezTo>
                    <a:pt x="40" y="182"/>
                    <a:pt x="34" y="176"/>
                    <a:pt x="42" y="162"/>
                  </a:cubicBezTo>
                  <a:cubicBezTo>
                    <a:pt x="51" y="147"/>
                    <a:pt x="58" y="137"/>
                    <a:pt x="59" y="118"/>
                  </a:cubicBezTo>
                  <a:cubicBezTo>
                    <a:pt x="60" y="100"/>
                    <a:pt x="50" y="86"/>
                    <a:pt x="39" y="73"/>
                  </a:cubicBezTo>
                  <a:cubicBezTo>
                    <a:pt x="28" y="61"/>
                    <a:pt x="19" y="51"/>
                    <a:pt x="28" y="13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3" name="íṣḷïdè">
              <a:extLst>
                <a:ext uri="{FF2B5EF4-FFF2-40B4-BE49-F238E27FC236}">
                  <a16:creationId xmlns:a16="http://schemas.microsoft.com/office/drawing/2014/main" id="{4B587D2A-7016-41D2-A0F3-011CE62FAD37}"/>
                </a:ext>
              </a:extLst>
            </p:cNvPr>
            <p:cNvSpPr/>
            <p:nvPr/>
          </p:nvSpPr>
          <p:spPr bwMode="auto">
            <a:xfrm>
              <a:off x="6506419" y="1240880"/>
              <a:ext cx="1029562" cy="1743307"/>
            </a:xfrm>
            <a:custGeom>
              <a:avLst/>
              <a:gdLst>
                <a:gd name="T0" fmla="*/ 0 w 216"/>
                <a:gd name="T1" fmla="*/ 0 h 366"/>
                <a:gd name="T2" fmla="*/ 136 w 216"/>
                <a:gd name="T3" fmla="*/ 108 h 366"/>
                <a:gd name="T4" fmla="*/ 150 w 216"/>
                <a:gd name="T5" fmla="*/ 202 h 366"/>
                <a:gd name="T6" fmla="*/ 178 w 216"/>
                <a:gd name="T7" fmla="*/ 262 h 366"/>
                <a:gd name="T8" fmla="*/ 185 w 216"/>
                <a:gd name="T9" fmla="*/ 330 h 366"/>
                <a:gd name="T10" fmla="*/ 206 w 216"/>
                <a:gd name="T11" fmla="*/ 310 h 366"/>
                <a:gd name="T12" fmla="*/ 183 w 216"/>
                <a:gd name="T13" fmla="*/ 236 h 366"/>
                <a:gd name="T14" fmla="*/ 175 w 216"/>
                <a:gd name="T15" fmla="*/ 163 h 366"/>
                <a:gd name="T16" fmla="*/ 149 w 216"/>
                <a:gd name="T17" fmla="*/ 85 h 366"/>
                <a:gd name="T18" fmla="*/ 0 w 216"/>
                <a:gd name="T19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6" h="366">
                  <a:moveTo>
                    <a:pt x="0" y="0"/>
                  </a:moveTo>
                  <a:cubicBezTo>
                    <a:pt x="65" y="17"/>
                    <a:pt x="118" y="58"/>
                    <a:pt x="136" y="108"/>
                  </a:cubicBezTo>
                  <a:cubicBezTo>
                    <a:pt x="152" y="151"/>
                    <a:pt x="148" y="170"/>
                    <a:pt x="150" y="202"/>
                  </a:cubicBezTo>
                  <a:cubicBezTo>
                    <a:pt x="152" y="233"/>
                    <a:pt x="163" y="247"/>
                    <a:pt x="178" y="262"/>
                  </a:cubicBezTo>
                  <a:cubicBezTo>
                    <a:pt x="193" y="277"/>
                    <a:pt x="199" y="295"/>
                    <a:pt x="185" y="330"/>
                  </a:cubicBezTo>
                  <a:cubicBezTo>
                    <a:pt x="171" y="366"/>
                    <a:pt x="198" y="329"/>
                    <a:pt x="206" y="310"/>
                  </a:cubicBezTo>
                  <a:cubicBezTo>
                    <a:pt x="213" y="292"/>
                    <a:pt x="216" y="259"/>
                    <a:pt x="183" y="236"/>
                  </a:cubicBezTo>
                  <a:cubicBezTo>
                    <a:pt x="162" y="220"/>
                    <a:pt x="175" y="193"/>
                    <a:pt x="175" y="163"/>
                  </a:cubicBezTo>
                  <a:cubicBezTo>
                    <a:pt x="175" y="133"/>
                    <a:pt x="168" y="114"/>
                    <a:pt x="149" y="85"/>
                  </a:cubicBezTo>
                  <a:cubicBezTo>
                    <a:pt x="118" y="40"/>
                    <a:pt x="51" y="1"/>
                    <a:pt x="0" y="0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94" name="文本框 93">
            <a:extLst>
              <a:ext uri="{FF2B5EF4-FFF2-40B4-BE49-F238E27FC236}">
                <a16:creationId xmlns:a16="http://schemas.microsoft.com/office/drawing/2014/main" id="{C2E6C0D2-0BE4-4EEA-91D0-E92E604EC821}"/>
              </a:ext>
            </a:extLst>
          </p:cNvPr>
          <p:cNvSpPr txBox="1"/>
          <p:nvPr/>
        </p:nvSpPr>
        <p:spPr>
          <a:xfrm>
            <a:off x="7527925" y="5046663"/>
            <a:ext cx="2782888" cy="8001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Nancy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Chairperson of the Eastland Telecommunications Corporation</a:t>
            </a:r>
            <a:endParaRPr lang="zh-CN" altLang="en-US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7" name="文本框 93">
            <a:extLst>
              <a:ext uri="{FF2B5EF4-FFF2-40B4-BE49-F238E27FC236}">
                <a16:creationId xmlns:a16="http://schemas.microsoft.com/office/drawing/2014/main" id="{EBE1E537-7CFD-4295-A1ED-7EEA02349DC8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14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ECC2357E-D405-47F0-8103-5873CE29042D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THREE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I: Changing the culture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FF2628A-A7BF-403F-A540-BFC2798F10B6}"/>
              </a:ext>
            </a:extLst>
          </p:cNvPr>
          <p:cNvSpPr txBox="1"/>
          <p:nvPr/>
        </p:nvSpPr>
        <p:spPr>
          <a:xfrm>
            <a:off x="784225" y="2668588"/>
            <a:ext cx="4413250" cy="1970087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Mean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 provide social services which meet the budget 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Orientation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 l</a:t>
            </a:r>
            <a:r>
              <a:rPr lang="en-US" altLang="zh-CN" sz="1700" dirty="0" err="1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ess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responsive to   </a:t>
            </a:r>
            <a:b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market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Mechanistic structure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TW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more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TW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bureaucracy</a:t>
            </a:r>
            <a:endParaRPr lang="en-US" altLang="zh-CN" sz="17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altLang="zh-CN" sz="20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497AC51-0BF7-4361-81D2-4860D688AE85}"/>
              </a:ext>
            </a:extLst>
          </p:cNvPr>
          <p:cNvSpPr txBox="1"/>
          <p:nvPr/>
        </p:nvSpPr>
        <p:spPr>
          <a:xfrm>
            <a:off x="7048500" y="2555875"/>
            <a:ext cx="4883150" cy="1400175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Mean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 select the project on the commercial basis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Orientation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TW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more responsive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TW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to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stakeholders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Organic structure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 less red-tape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5452693E-A938-473D-A36C-47E9456FC962}"/>
              </a:ext>
            </a:extLst>
          </p:cNvPr>
          <p:cNvSpPr/>
          <p:nvPr/>
        </p:nvSpPr>
        <p:spPr>
          <a:xfrm>
            <a:off x="5507038" y="2703513"/>
            <a:ext cx="944562" cy="619125"/>
          </a:xfrm>
          <a:prstGeom prst="rightArrow">
            <a:avLst/>
          </a:prstGeom>
          <a:solidFill>
            <a:srgbClr val="B44065"/>
          </a:solidFill>
          <a:ln>
            <a:solidFill>
              <a:srgbClr val="9E3A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" name="AutoShape 2" descr="Custom telecom software - ScienceSoft">
            <a:extLst>
              <a:ext uri="{FF2B5EF4-FFF2-40B4-BE49-F238E27FC236}">
                <a16:creationId xmlns:a16="http://schemas.microsoft.com/office/drawing/2014/main" id="{5C95D549-0627-4937-8B13-46868D03A3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276475" cy="2276475"/>
          </a:xfrm>
          <a:prstGeom prst="rect">
            <a:avLst/>
          </a:prstGeom>
          <a:noFill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4823" name="图形 9">
            <a:extLst>
              <a:ext uri="{FF2B5EF4-FFF2-40B4-BE49-F238E27FC236}">
                <a16:creationId xmlns:a16="http://schemas.microsoft.com/office/drawing/2014/main" id="{DA06E044-BD07-4B8C-83A2-BDB24786F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275" y="5494338"/>
            <a:ext cx="2905125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E1B908E-34DB-4B99-812E-D43CFB503D97}"/>
              </a:ext>
            </a:extLst>
          </p:cNvPr>
          <p:cNvSpPr txBox="1"/>
          <p:nvPr/>
        </p:nvSpPr>
        <p:spPr>
          <a:xfrm>
            <a:off x="2076450" y="2035175"/>
            <a:ext cx="1409700" cy="831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Parastatal</a:t>
            </a:r>
            <a:endParaRPr lang="en-US" altLang="zh-CN" sz="2400" b="1" dirty="0">
              <a:solidFill>
                <a:srgbClr val="9C396F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8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BC3A8C8-B5BC-4002-AC24-11AE4DBC2433}"/>
              </a:ext>
            </a:extLst>
          </p:cNvPr>
          <p:cNvSpPr txBox="1"/>
          <p:nvPr/>
        </p:nvSpPr>
        <p:spPr>
          <a:xfrm>
            <a:off x="8356600" y="2017713"/>
            <a:ext cx="1039813" cy="7683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631D85"/>
                </a:solidFill>
                <a:latin typeface="+mn-lt"/>
                <a:ea typeface="+mn-ea"/>
                <a:cs typeface="+mn-ea"/>
                <a:sym typeface="+mn-lt"/>
              </a:rPr>
              <a:t>Private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C1BDBCD-AEE4-4909-A3A2-F9EF908C7AE2}"/>
              </a:ext>
            </a:extLst>
          </p:cNvPr>
          <p:cNvSpPr/>
          <p:nvPr/>
        </p:nvSpPr>
        <p:spPr>
          <a:xfrm>
            <a:off x="7048500" y="2538413"/>
            <a:ext cx="4708525" cy="2009775"/>
          </a:xfrm>
          <a:prstGeom prst="rect">
            <a:avLst/>
          </a:prstGeom>
          <a:noFill/>
          <a:ln w="28575">
            <a:solidFill>
              <a:srgbClr val="886B9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1C85043-15B6-40B5-80E3-A7EA87719723}"/>
              </a:ext>
            </a:extLst>
          </p:cNvPr>
          <p:cNvSpPr txBox="1"/>
          <p:nvPr/>
        </p:nvSpPr>
        <p:spPr>
          <a:xfrm>
            <a:off x="4962525" y="4657725"/>
            <a:ext cx="2401888" cy="876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700" b="1" dirty="0">
                <a:solidFill>
                  <a:srgbClr val="631D85"/>
                </a:solidFill>
                <a:latin typeface="+mn-lt"/>
                <a:ea typeface="+mn-ea"/>
                <a:cs typeface="+mn-ea"/>
                <a:sym typeface="+mn-lt"/>
              </a:rPr>
              <a:t>Eastland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700" b="1" dirty="0">
                <a:solidFill>
                  <a:srgbClr val="631D85"/>
                </a:solidFill>
                <a:latin typeface="+mn-lt"/>
                <a:ea typeface="+mn-ea"/>
                <a:cs typeface="+mn-ea"/>
                <a:sym typeface="+mn-lt"/>
              </a:rPr>
              <a:t>Telecommunications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700" b="1" dirty="0">
                <a:solidFill>
                  <a:srgbClr val="631D85"/>
                </a:solidFill>
                <a:latin typeface="+mn-lt"/>
                <a:ea typeface="+mn-ea"/>
                <a:cs typeface="+mn-ea"/>
                <a:sym typeface="+mn-lt"/>
              </a:rPr>
              <a:t>Corporation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363D04F-1341-4984-AF87-A13862854A17}"/>
              </a:ext>
            </a:extLst>
          </p:cNvPr>
          <p:cNvSpPr txBox="1"/>
          <p:nvPr/>
        </p:nvSpPr>
        <p:spPr>
          <a:xfrm>
            <a:off x="1041400" y="4900613"/>
            <a:ext cx="3470275" cy="876300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700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Provide telecommunication services for the public regardless of profits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BB2299D-2A9F-483F-85B7-25C86D5F6D0D}"/>
              </a:ext>
            </a:extLst>
          </p:cNvPr>
          <p:cNvSpPr txBox="1"/>
          <p:nvPr/>
        </p:nvSpPr>
        <p:spPr>
          <a:xfrm>
            <a:off x="8796338" y="4862513"/>
            <a:ext cx="2854325" cy="64611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Maximize the earnings per share </a:t>
            </a:r>
          </a:p>
        </p:txBody>
      </p:sp>
      <p:pic>
        <p:nvPicPr>
          <p:cNvPr id="34830" name="图片 23">
            <a:extLst>
              <a:ext uri="{FF2B5EF4-FFF2-40B4-BE49-F238E27FC236}">
                <a16:creationId xmlns:a16="http://schemas.microsoft.com/office/drawing/2014/main" id="{A8F6A75D-5236-4660-840C-7D003EC62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8150" y="4810125"/>
            <a:ext cx="754063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31" name="图片 25">
            <a:extLst>
              <a:ext uri="{FF2B5EF4-FFF2-40B4-BE49-F238E27FC236}">
                <a16:creationId xmlns:a16="http://schemas.microsoft.com/office/drawing/2014/main" id="{87412101-3598-4127-9BBE-824D8AF24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25" y="4900613"/>
            <a:ext cx="628650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32" name="文字方塊 2">
            <a:extLst>
              <a:ext uri="{FF2B5EF4-FFF2-40B4-BE49-F238E27FC236}">
                <a16:creationId xmlns:a16="http://schemas.microsoft.com/office/drawing/2014/main" id="{B79DDB45-1C70-469F-BEAF-0C4F84522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7338" y="5892800"/>
            <a:ext cx="2057400" cy="368300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800" b="1"/>
              <a:t> </a:t>
            </a:r>
            <a:r>
              <a:rPr lang="en-US" altLang="zh-HK" sz="1800" b="1">
                <a:solidFill>
                  <a:srgbClr val="9C396F"/>
                </a:solidFill>
              </a:rPr>
              <a:t>National interest</a:t>
            </a:r>
            <a:endParaRPr lang="zh-HK" altLang="en-US" sz="1800" b="1">
              <a:solidFill>
                <a:srgbClr val="9C396F"/>
              </a:solidFill>
            </a:endParaRPr>
          </a:p>
        </p:txBody>
      </p:sp>
      <p:sp>
        <p:nvSpPr>
          <p:cNvPr id="34833" name="文字方塊 20">
            <a:extLst>
              <a:ext uri="{FF2B5EF4-FFF2-40B4-BE49-F238E27FC236}">
                <a16:creationId xmlns:a16="http://schemas.microsoft.com/office/drawing/2014/main" id="{619AB7AE-0706-41A2-ABD0-B36BFA4DC7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96288" y="5868988"/>
            <a:ext cx="2736850" cy="368300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800" b="1"/>
              <a:t> </a:t>
            </a:r>
            <a:r>
              <a:rPr lang="en-US" altLang="zh-HK" sz="1800" b="1">
                <a:solidFill>
                  <a:srgbClr val="7030A0"/>
                </a:solidFill>
              </a:rPr>
              <a:t>Shareholders’ interest </a:t>
            </a:r>
            <a:endParaRPr lang="zh-HK" altLang="en-US" sz="1800" b="1">
              <a:solidFill>
                <a:srgbClr val="7030A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5937173-233D-409B-AE28-3D53AB089D8A}"/>
              </a:ext>
            </a:extLst>
          </p:cNvPr>
          <p:cNvSpPr/>
          <p:nvPr/>
        </p:nvSpPr>
        <p:spPr>
          <a:xfrm>
            <a:off x="658813" y="2533650"/>
            <a:ext cx="4359275" cy="1966913"/>
          </a:xfrm>
          <a:prstGeom prst="rect">
            <a:avLst/>
          </a:prstGeom>
          <a:noFill/>
          <a:ln w="28575">
            <a:solidFill>
              <a:srgbClr val="9C396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418398D-A042-471F-89B6-9A40162E4223}"/>
              </a:ext>
            </a:extLst>
          </p:cNvPr>
          <p:cNvSpPr/>
          <p:nvPr/>
        </p:nvSpPr>
        <p:spPr>
          <a:xfrm>
            <a:off x="5121275" y="1808163"/>
            <a:ext cx="6923088" cy="504983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4D25C91-D52A-4F17-B590-678B9919611A}"/>
              </a:ext>
            </a:extLst>
          </p:cNvPr>
          <p:cNvSpPr txBox="1"/>
          <p:nvPr/>
        </p:nvSpPr>
        <p:spPr>
          <a:xfrm>
            <a:off x="542925" y="1562100"/>
            <a:ext cx="11815763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There is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culture transformation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after the privatization…..</a:t>
            </a:r>
          </a:p>
        </p:txBody>
      </p:sp>
      <p:sp>
        <p:nvSpPr>
          <p:cNvPr id="24" name="文本框 93">
            <a:extLst>
              <a:ext uri="{FF2B5EF4-FFF2-40B4-BE49-F238E27FC236}">
                <a16:creationId xmlns:a16="http://schemas.microsoft.com/office/drawing/2014/main" id="{8C2FE183-26CE-4FF3-9EC1-309EEF5469D4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15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3EDF243D-D14F-478F-96F0-14B39F92968E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THREE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I: Changing the culture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9A27328-41B8-4E7C-B3AB-D8AF49B17293}"/>
              </a:ext>
            </a:extLst>
          </p:cNvPr>
          <p:cNvSpPr txBox="1"/>
          <p:nvPr/>
        </p:nvSpPr>
        <p:spPr>
          <a:xfrm>
            <a:off x="784225" y="2668588"/>
            <a:ext cx="4413250" cy="1970087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Mean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 provide social services which meet the budget 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Orientation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 l</a:t>
            </a:r>
            <a:r>
              <a:rPr lang="en-US" altLang="zh-CN" sz="1700" dirty="0" err="1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ess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responsive to   </a:t>
            </a:r>
            <a:b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market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Mechanistic structure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TW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more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TW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bureaucracy</a:t>
            </a:r>
            <a:endParaRPr lang="en-US" altLang="zh-CN" sz="17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altLang="zh-CN" sz="20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F7F01C8-1953-4B40-8CDB-57DA25722967}"/>
              </a:ext>
            </a:extLst>
          </p:cNvPr>
          <p:cNvSpPr txBox="1"/>
          <p:nvPr/>
        </p:nvSpPr>
        <p:spPr>
          <a:xfrm>
            <a:off x="7048500" y="2555875"/>
            <a:ext cx="4883150" cy="1400175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Mean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 select the project on the commercial basis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Orientation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TW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more responsive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TW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to</a:t>
            </a:r>
            <a:r>
              <a:rPr lang="zh-TW" altLang="en-US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stakeholders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7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Organic structure</a:t>
            </a:r>
            <a:r>
              <a:rPr lang="en-US" altLang="zh-CN" sz="17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: less red-tape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84AA4E08-D4C9-407D-A349-AB9C903FDB5A}"/>
              </a:ext>
            </a:extLst>
          </p:cNvPr>
          <p:cNvSpPr/>
          <p:nvPr/>
        </p:nvSpPr>
        <p:spPr>
          <a:xfrm>
            <a:off x="5507038" y="2703513"/>
            <a:ext cx="944562" cy="619125"/>
          </a:xfrm>
          <a:prstGeom prst="rightArrow">
            <a:avLst/>
          </a:prstGeom>
          <a:solidFill>
            <a:srgbClr val="B44065"/>
          </a:solidFill>
          <a:ln>
            <a:solidFill>
              <a:srgbClr val="9E3A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" name="AutoShape 2" descr="Custom telecom software - ScienceSoft">
            <a:extLst>
              <a:ext uri="{FF2B5EF4-FFF2-40B4-BE49-F238E27FC236}">
                <a16:creationId xmlns:a16="http://schemas.microsoft.com/office/drawing/2014/main" id="{A88B91DF-FD6A-4F57-8619-86A429C3EE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276475" cy="2276475"/>
          </a:xfrm>
          <a:prstGeom prst="rect">
            <a:avLst/>
          </a:prstGeom>
          <a:noFill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6871" name="图形 9">
            <a:extLst>
              <a:ext uri="{FF2B5EF4-FFF2-40B4-BE49-F238E27FC236}">
                <a16:creationId xmlns:a16="http://schemas.microsoft.com/office/drawing/2014/main" id="{6199C057-8B53-4372-923C-65389D9A2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275" y="5494338"/>
            <a:ext cx="2905125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F16D058-5CF9-4107-BD4A-14E0CA3883A9}"/>
              </a:ext>
            </a:extLst>
          </p:cNvPr>
          <p:cNvSpPr txBox="1"/>
          <p:nvPr/>
        </p:nvSpPr>
        <p:spPr>
          <a:xfrm>
            <a:off x="2076450" y="2035175"/>
            <a:ext cx="1409700" cy="831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Parastatal</a:t>
            </a:r>
            <a:endParaRPr lang="en-US" altLang="zh-CN" sz="2400" b="1" dirty="0">
              <a:solidFill>
                <a:srgbClr val="9C396F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8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699CE74-BBF2-413D-9D8E-692C76B0B0F4}"/>
              </a:ext>
            </a:extLst>
          </p:cNvPr>
          <p:cNvSpPr txBox="1"/>
          <p:nvPr/>
        </p:nvSpPr>
        <p:spPr>
          <a:xfrm>
            <a:off x="8356600" y="2017713"/>
            <a:ext cx="1039813" cy="7683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631D85"/>
                </a:solidFill>
                <a:latin typeface="+mn-lt"/>
                <a:ea typeface="+mn-ea"/>
                <a:cs typeface="+mn-ea"/>
                <a:sym typeface="+mn-lt"/>
              </a:rPr>
              <a:t>Private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5E33DB1-A307-4370-9789-6825F7B79C07}"/>
              </a:ext>
            </a:extLst>
          </p:cNvPr>
          <p:cNvSpPr/>
          <p:nvPr/>
        </p:nvSpPr>
        <p:spPr>
          <a:xfrm>
            <a:off x="7048500" y="2538413"/>
            <a:ext cx="4708525" cy="2009775"/>
          </a:xfrm>
          <a:prstGeom prst="rect">
            <a:avLst/>
          </a:prstGeom>
          <a:noFill/>
          <a:ln w="28575">
            <a:solidFill>
              <a:srgbClr val="886B9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0F7B7F6-8143-44D5-A272-C66BE61C2367}"/>
              </a:ext>
            </a:extLst>
          </p:cNvPr>
          <p:cNvSpPr txBox="1"/>
          <p:nvPr/>
        </p:nvSpPr>
        <p:spPr>
          <a:xfrm>
            <a:off x="4962525" y="4657725"/>
            <a:ext cx="2401888" cy="876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700" b="1" dirty="0">
                <a:solidFill>
                  <a:srgbClr val="631D85"/>
                </a:solidFill>
                <a:latin typeface="+mn-lt"/>
                <a:ea typeface="+mn-ea"/>
                <a:cs typeface="+mn-ea"/>
                <a:sym typeface="+mn-lt"/>
              </a:rPr>
              <a:t>Eastland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700" b="1" dirty="0">
                <a:solidFill>
                  <a:srgbClr val="631D85"/>
                </a:solidFill>
                <a:latin typeface="+mn-lt"/>
                <a:ea typeface="+mn-ea"/>
                <a:cs typeface="+mn-ea"/>
                <a:sym typeface="+mn-lt"/>
              </a:rPr>
              <a:t>Telecommunications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700" b="1" dirty="0">
                <a:solidFill>
                  <a:srgbClr val="631D85"/>
                </a:solidFill>
                <a:latin typeface="+mn-lt"/>
                <a:ea typeface="+mn-ea"/>
                <a:cs typeface="+mn-ea"/>
                <a:sym typeface="+mn-lt"/>
              </a:rPr>
              <a:t>Corporation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0EB658A-60FE-4769-B896-06524233585F}"/>
              </a:ext>
            </a:extLst>
          </p:cNvPr>
          <p:cNvSpPr txBox="1"/>
          <p:nvPr/>
        </p:nvSpPr>
        <p:spPr>
          <a:xfrm>
            <a:off x="1041400" y="4900613"/>
            <a:ext cx="3470275" cy="876300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700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Provide telecommunication services for the public regardless of profits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2807008-843E-45DF-BC1D-82B542519086}"/>
              </a:ext>
            </a:extLst>
          </p:cNvPr>
          <p:cNvSpPr txBox="1"/>
          <p:nvPr/>
        </p:nvSpPr>
        <p:spPr>
          <a:xfrm>
            <a:off x="8796338" y="4862513"/>
            <a:ext cx="2854325" cy="64611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Maximize the earnings per share </a:t>
            </a:r>
          </a:p>
        </p:txBody>
      </p:sp>
      <p:pic>
        <p:nvPicPr>
          <p:cNvPr id="36878" name="图片 23">
            <a:extLst>
              <a:ext uri="{FF2B5EF4-FFF2-40B4-BE49-F238E27FC236}">
                <a16:creationId xmlns:a16="http://schemas.microsoft.com/office/drawing/2014/main" id="{0F16D8C4-EFDE-48C0-A459-AB0D55B18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8150" y="4810125"/>
            <a:ext cx="754063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79" name="图片 25">
            <a:extLst>
              <a:ext uri="{FF2B5EF4-FFF2-40B4-BE49-F238E27FC236}">
                <a16:creationId xmlns:a16="http://schemas.microsoft.com/office/drawing/2014/main" id="{F3D17E7D-F60F-43DA-AAC8-4E8BC0061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25" y="4900613"/>
            <a:ext cx="628650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80" name="文字方塊 2">
            <a:extLst>
              <a:ext uri="{FF2B5EF4-FFF2-40B4-BE49-F238E27FC236}">
                <a16:creationId xmlns:a16="http://schemas.microsoft.com/office/drawing/2014/main" id="{373F908D-1BA5-4113-8B13-3332DB26F4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7338" y="5892800"/>
            <a:ext cx="2057400" cy="368300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800" b="1"/>
              <a:t> </a:t>
            </a:r>
            <a:r>
              <a:rPr lang="en-US" altLang="zh-HK" sz="1800" b="1">
                <a:solidFill>
                  <a:srgbClr val="9C396F"/>
                </a:solidFill>
              </a:rPr>
              <a:t>National interest</a:t>
            </a:r>
            <a:endParaRPr lang="zh-HK" altLang="en-US" sz="1800" b="1">
              <a:solidFill>
                <a:srgbClr val="9C396F"/>
              </a:solidFill>
            </a:endParaRPr>
          </a:p>
        </p:txBody>
      </p:sp>
      <p:sp>
        <p:nvSpPr>
          <p:cNvPr id="36881" name="文字方塊 20">
            <a:extLst>
              <a:ext uri="{FF2B5EF4-FFF2-40B4-BE49-F238E27FC236}">
                <a16:creationId xmlns:a16="http://schemas.microsoft.com/office/drawing/2014/main" id="{CD3C2E73-AA63-483C-B9C0-D65DD1A168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96288" y="5868988"/>
            <a:ext cx="2736850" cy="368300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800" b="1"/>
              <a:t> </a:t>
            </a:r>
            <a:r>
              <a:rPr lang="en-US" altLang="zh-HK" sz="1800" b="1">
                <a:solidFill>
                  <a:srgbClr val="7030A0"/>
                </a:solidFill>
              </a:rPr>
              <a:t>Shareholders’ interest </a:t>
            </a:r>
            <a:endParaRPr lang="zh-HK" altLang="en-US" sz="1800" b="1">
              <a:solidFill>
                <a:srgbClr val="7030A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77C4AB5-8637-4C6F-969A-B25EF231121F}"/>
              </a:ext>
            </a:extLst>
          </p:cNvPr>
          <p:cNvSpPr/>
          <p:nvPr/>
        </p:nvSpPr>
        <p:spPr>
          <a:xfrm>
            <a:off x="658813" y="2533650"/>
            <a:ext cx="4359275" cy="1966913"/>
          </a:xfrm>
          <a:prstGeom prst="rect">
            <a:avLst/>
          </a:prstGeom>
          <a:noFill/>
          <a:ln w="28575">
            <a:solidFill>
              <a:srgbClr val="9C396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A4703CDB-DE53-4C05-BA98-C2E873552F0D}"/>
              </a:ext>
            </a:extLst>
          </p:cNvPr>
          <p:cNvSpPr txBox="1"/>
          <p:nvPr/>
        </p:nvSpPr>
        <p:spPr>
          <a:xfrm>
            <a:off x="542925" y="1562100"/>
            <a:ext cx="11815763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There is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culture transformation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after the privatization…..</a:t>
            </a:r>
          </a:p>
        </p:txBody>
      </p:sp>
      <p:sp>
        <p:nvSpPr>
          <p:cNvPr id="26" name="文本框 93">
            <a:extLst>
              <a:ext uri="{FF2B5EF4-FFF2-40B4-BE49-F238E27FC236}">
                <a16:creationId xmlns:a16="http://schemas.microsoft.com/office/drawing/2014/main" id="{F21DA2AA-236A-4099-8AC4-69D450A939DA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15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id="{80DE0A83-9CC7-45AF-8E5F-4E2D74C965E3}"/>
              </a:ext>
            </a:extLst>
          </p:cNvPr>
          <p:cNvSpPr txBox="1"/>
          <p:nvPr/>
        </p:nvSpPr>
        <p:spPr>
          <a:xfrm>
            <a:off x="8658225" y="4194175"/>
            <a:ext cx="2586038" cy="64770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Not accustomed to the new culture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3C1B68F-2D3D-4BF4-B0EF-FB267DCFE3B0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THREE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I: Changing the culture</a:t>
            </a:r>
          </a:p>
        </p:txBody>
      </p:sp>
      <p:sp>
        <p:nvSpPr>
          <p:cNvPr id="36" name="文本框 24">
            <a:extLst>
              <a:ext uri="{FF2B5EF4-FFF2-40B4-BE49-F238E27FC236}">
                <a16:creationId xmlns:a16="http://schemas.microsoft.com/office/drawing/2014/main" id="{594976B4-BA65-4521-88AF-9355A66B7314}"/>
              </a:ext>
            </a:extLst>
          </p:cNvPr>
          <p:cNvSpPr txBox="1"/>
          <p:nvPr/>
        </p:nvSpPr>
        <p:spPr>
          <a:xfrm>
            <a:off x="8670925" y="3054350"/>
            <a:ext cx="2586038" cy="64770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Less receptive to the change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文本框 24">
            <a:extLst>
              <a:ext uri="{FF2B5EF4-FFF2-40B4-BE49-F238E27FC236}">
                <a16:creationId xmlns:a16="http://schemas.microsoft.com/office/drawing/2014/main" id="{5519E3F1-2A4B-49D1-A9A7-82DD0D9A0A8F}"/>
              </a:ext>
            </a:extLst>
          </p:cNvPr>
          <p:cNvSpPr txBox="1"/>
          <p:nvPr/>
        </p:nvSpPr>
        <p:spPr>
          <a:xfrm>
            <a:off x="8670925" y="2203450"/>
            <a:ext cx="2586038" cy="40005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Frustration</a:t>
            </a:r>
            <a:r>
              <a:rPr lang="en-US" altLang="zh-CN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C6B95538-7732-416A-A46E-80DB903F9F69}"/>
              </a:ext>
            </a:extLst>
          </p:cNvPr>
          <p:cNvSpPr txBox="1"/>
          <p:nvPr/>
        </p:nvSpPr>
        <p:spPr>
          <a:xfrm>
            <a:off x="473075" y="1568450"/>
            <a:ext cx="11817350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The major challenge is the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resistance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from employees at all levels. 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6E2221CB-C4F9-4AD6-A076-A9FD3B0D753B}"/>
              </a:ext>
            </a:extLst>
          </p:cNvPr>
          <p:cNvSpPr/>
          <p:nvPr/>
        </p:nvSpPr>
        <p:spPr>
          <a:xfrm>
            <a:off x="935038" y="2005013"/>
            <a:ext cx="2614612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8DB335AC-8248-4120-87F2-93F253392BDE}"/>
              </a:ext>
            </a:extLst>
          </p:cNvPr>
          <p:cNvSpPr/>
          <p:nvPr/>
        </p:nvSpPr>
        <p:spPr>
          <a:xfrm>
            <a:off x="4381500" y="2003425"/>
            <a:ext cx="2614613" cy="22383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EB69B7F-7B06-4736-AE8F-AD9EEFD62087}"/>
              </a:ext>
            </a:extLst>
          </p:cNvPr>
          <p:cNvSpPr/>
          <p:nvPr/>
        </p:nvSpPr>
        <p:spPr>
          <a:xfrm>
            <a:off x="925513" y="4373563"/>
            <a:ext cx="2616200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3FB4C87F-28F2-4C9A-8437-6C99B70FF136}"/>
              </a:ext>
            </a:extLst>
          </p:cNvPr>
          <p:cNvSpPr/>
          <p:nvPr/>
        </p:nvSpPr>
        <p:spPr>
          <a:xfrm>
            <a:off x="4381500" y="4368800"/>
            <a:ext cx="2614613" cy="22367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C9DD4308-117C-4684-9EC2-9E3B0179C932}"/>
              </a:ext>
            </a:extLst>
          </p:cNvPr>
          <p:cNvSpPr/>
          <p:nvPr/>
        </p:nvSpPr>
        <p:spPr>
          <a:xfrm>
            <a:off x="941388" y="2022475"/>
            <a:ext cx="2614612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Fear of loss</a:t>
            </a:r>
            <a:endParaRPr kumimoji="1" lang="zh-CN" altLang="en-US" sz="16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01155417-AB28-4349-992E-48B1CF0B429A}"/>
              </a:ext>
            </a:extLst>
          </p:cNvPr>
          <p:cNvSpPr/>
          <p:nvPr/>
        </p:nvSpPr>
        <p:spPr>
          <a:xfrm>
            <a:off x="4381500" y="2022475"/>
            <a:ext cx="2614613" cy="358775"/>
          </a:xfrm>
          <a:prstGeom prst="rect">
            <a:avLst/>
          </a:prstGeom>
          <a:solidFill>
            <a:srgbClr val="7B317E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Uncertainty avoidance</a:t>
            </a: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5F5B58CB-A548-43D5-9A19-3F869D94267B}"/>
              </a:ext>
            </a:extLst>
          </p:cNvPr>
          <p:cNvSpPr/>
          <p:nvPr/>
        </p:nvSpPr>
        <p:spPr>
          <a:xfrm>
            <a:off x="935038" y="4383088"/>
            <a:ext cx="2614612" cy="358775"/>
          </a:xfrm>
          <a:prstGeom prst="rect">
            <a:avLst/>
          </a:prstGeom>
          <a:solidFill>
            <a:srgbClr val="973872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zh-CN" sz="1600" b="1" kern="0" dirty="0">
                <a:solidFill>
                  <a:schemeClr val="bg1"/>
                </a:solidFill>
                <a:latin typeface="Arial" panose="020F0502020204030204"/>
                <a:ea typeface="楷体"/>
                <a:cs typeface="+mn-ea"/>
                <a:sym typeface="+mn-lt"/>
              </a:rPr>
              <a:t>Lack of commitment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DA7AC02-4B61-43B3-830A-D9872276ECF1}"/>
              </a:ext>
            </a:extLst>
          </p:cNvPr>
          <p:cNvSpPr/>
          <p:nvPr/>
        </p:nvSpPr>
        <p:spPr>
          <a:xfrm>
            <a:off x="4381500" y="4383088"/>
            <a:ext cx="2614613" cy="358775"/>
          </a:xfrm>
          <a:prstGeom prst="rect">
            <a:avLst/>
          </a:prstGeom>
          <a:solidFill>
            <a:srgbClr val="B54164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Inertia</a:t>
            </a:r>
            <a:endParaRPr kumimoji="1" lang="zh-CN" altLang="en-US" sz="16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6037A7BA-5979-4217-B8EF-3059CDF2EA4E}"/>
              </a:ext>
            </a:extLst>
          </p:cNvPr>
          <p:cNvSpPr/>
          <p:nvPr/>
        </p:nvSpPr>
        <p:spPr>
          <a:xfrm>
            <a:off x="1027113" y="2498725"/>
            <a:ext cx="2724150" cy="12303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Fear of loss of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power, </a:t>
            </a:r>
            <a:b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</a:b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status and job security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Potential risks to be replaced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356806BF-260D-45F7-BE90-C89C960D1E0F}"/>
              </a:ext>
            </a:extLst>
          </p:cNvPr>
          <p:cNvSpPr/>
          <p:nvPr/>
        </p:nvSpPr>
        <p:spPr>
          <a:xfrm>
            <a:off x="4516438" y="2549525"/>
            <a:ext cx="2724150" cy="73818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Fear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 of unknown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Sensitive to the changes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79EBE961-4066-4AED-986E-57020F8D0B6D}"/>
              </a:ext>
            </a:extLst>
          </p:cNvPr>
          <p:cNvSpPr/>
          <p:nvPr/>
        </p:nvSpPr>
        <p:spPr>
          <a:xfrm>
            <a:off x="1027113" y="4841875"/>
            <a:ext cx="2724150" cy="9842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Difficult to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understand to culture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after the transformational change</a:t>
            </a:r>
          </a:p>
          <a:p>
            <a:pPr marL="1905" lvl="1" indent="0">
              <a:buFontTx/>
              <a:buNone/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739D989-F434-4A12-A31D-F54431815C85}"/>
              </a:ext>
            </a:extLst>
          </p:cNvPr>
          <p:cNvSpPr/>
          <p:nvPr/>
        </p:nvSpPr>
        <p:spPr>
          <a:xfrm>
            <a:off x="4516438" y="4870450"/>
            <a:ext cx="2724150" cy="123190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Used to do things in their own ways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Stick to original working pattern</a:t>
            </a:r>
          </a:p>
        </p:txBody>
      </p:sp>
      <p:pic>
        <p:nvPicPr>
          <p:cNvPr id="38931" name="Picture 4" descr="Premium Vector | Dismissal frustrated . business man is fired from the  office stay with box. cartoon modern trendy flat character illustration  icon . you are fired, employee job reduction, crisis">
            <a:extLst>
              <a:ext uri="{FF2B5EF4-FFF2-40B4-BE49-F238E27FC236}">
                <a16:creationId xmlns:a16="http://schemas.microsoft.com/office/drawing/2014/main" id="{F120F56C-0A27-4348-BE00-313B7275B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1" r="6651" b="18060"/>
          <a:stretch>
            <a:fillRect/>
          </a:stretch>
        </p:blipFill>
        <p:spPr bwMode="auto">
          <a:xfrm>
            <a:off x="2813050" y="3467100"/>
            <a:ext cx="719138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32" name="Picture 4">
            <a:extLst>
              <a:ext uri="{FF2B5EF4-FFF2-40B4-BE49-F238E27FC236}">
                <a16:creationId xmlns:a16="http://schemas.microsoft.com/office/drawing/2014/main" id="{2231E31D-487E-468A-9854-FF74029ED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438" y="3387725"/>
            <a:ext cx="1047750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33" name="Picture 2" descr="Anxious Cartoon High Res Stock Images | Shutterstock">
            <a:extLst>
              <a:ext uri="{FF2B5EF4-FFF2-40B4-BE49-F238E27FC236}">
                <a16:creationId xmlns:a16="http://schemas.microsoft.com/office/drawing/2014/main" id="{C60501E8-9F63-4387-A1D8-32E5B3E83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0" t="7468" r="21858" b="20267"/>
          <a:stretch>
            <a:fillRect/>
          </a:stretch>
        </p:blipFill>
        <p:spPr bwMode="auto">
          <a:xfrm>
            <a:off x="2889250" y="5930900"/>
            <a:ext cx="574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34" name="Picture 2">
            <a:extLst>
              <a:ext uri="{FF2B5EF4-FFF2-40B4-BE49-F238E27FC236}">
                <a16:creationId xmlns:a16="http://schemas.microsoft.com/office/drawing/2014/main" id="{CFDBAB4C-9165-4866-B662-5B9241002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188" y="6015038"/>
            <a:ext cx="395287" cy="560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2E5FCB8D-51EA-46CF-88F1-15EC30342ADE}"/>
              </a:ext>
            </a:extLst>
          </p:cNvPr>
          <p:cNvCxnSpPr>
            <a:cxnSpLocks/>
          </p:cNvCxnSpPr>
          <p:nvPr/>
        </p:nvCxnSpPr>
        <p:spPr>
          <a:xfrm>
            <a:off x="7753350" y="1568450"/>
            <a:ext cx="0" cy="4940300"/>
          </a:xfrm>
          <a:prstGeom prst="line">
            <a:avLst/>
          </a:prstGeom>
          <a:ln>
            <a:solidFill>
              <a:srgbClr val="7030A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35DBEF0E-5FB0-4DEC-834D-EF38F3C55724}"/>
              </a:ext>
            </a:extLst>
          </p:cNvPr>
          <p:cNvSpPr txBox="1"/>
          <p:nvPr/>
        </p:nvSpPr>
        <p:spPr>
          <a:xfrm>
            <a:off x="7753350" y="1593850"/>
            <a:ext cx="11815763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Possible consequence: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EF37ADB-D020-414E-AE76-F987BD6C7CC8}"/>
              </a:ext>
            </a:extLst>
          </p:cNvPr>
          <p:cNvSpPr/>
          <p:nvPr/>
        </p:nvSpPr>
        <p:spPr>
          <a:xfrm>
            <a:off x="808038" y="4278313"/>
            <a:ext cx="6432550" cy="24384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0467162-C7B4-493D-859E-91D4FB4B5A9E}"/>
              </a:ext>
            </a:extLst>
          </p:cNvPr>
          <p:cNvSpPr/>
          <p:nvPr/>
        </p:nvSpPr>
        <p:spPr>
          <a:xfrm>
            <a:off x="3971925" y="2006600"/>
            <a:ext cx="3524250" cy="227965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9" name="文本框 93">
            <a:extLst>
              <a:ext uri="{FF2B5EF4-FFF2-40B4-BE49-F238E27FC236}">
                <a16:creationId xmlns:a16="http://schemas.microsoft.com/office/drawing/2014/main" id="{B2E08341-9D95-4C0C-9876-823A683CC958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16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文本框 73">
            <a:extLst>
              <a:ext uri="{FF2B5EF4-FFF2-40B4-BE49-F238E27FC236}">
                <a16:creationId xmlns:a16="http://schemas.microsoft.com/office/drawing/2014/main" id="{35B6A1FD-3068-48C4-8317-EB3217ADE01B}"/>
              </a:ext>
            </a:extLst>
          </p:cNvPr>
          <p:cNvSpPr txBox="1"/>
          <p:nvPr/>
        </p:nvSpPr>
        <p:spPr>
          <a:xfrm>
            <a:off x="0" y="312738"/>
            <a:ext cx="12192000" cy="7683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ONE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PART I: Risk Analysis -- Private V.S. Company-issued Laptops</a:t>
            </a:r>
          </a:p>
        </p:txBody>
      </p:sp>
      <p:sp>
        <p:nvSpPr>
          <p:cNvPr id="6" name="对话气泡: 圆角矩形 5">
            <a:extLst>
              <a:ext uri="{FF2B5EF4-FFF2-40B4-BE49-F238E27FC236}">
                <a16:creationId xmlns:a16="http://schemas.microsoft.com/office/drawing/2014/main" id="{E9891337-056B-4902-B360-EA21E589ECAD}"/>
              </a:ext>
            </a:extLst>
          </p:cNvPr>
          <p:cNvSpPr/>
          <p:nvPr/>
        </p:nvSpPr>
        <p:spPr>
          <a:xfrm flipH="1">
            <a:off x="568325" y="2155825"/>
            <a:ext cx="4197350" cy="2640013"/>
          </a:xfrm>
          <a:prstGeom prst="wedgeRoundRectCallout">
            <a:avLst>
              <a:gd name="adj1" fmla="val -25040"/>
              <a:gd name="adj2" fmla="val 62500"/>
              <a:gd name="adj3" fmla="val 16667"/>
            </a:avLst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92D0C4F-7566-4B0D-B69A-5C4EB34FE5C4}"/>
              </a:ext>
            </a:extLst>
          </p:cNvPr>
          <p:cNvSpPr txBox="1"/>
          <p:nvPr/>
        </p:nvSpPr>
        <p:spPr>
          <a:xfrm>
            <a:off x="666750" y="2341563"/>
            <a:ext cx="4197350" cy="21240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2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Can you please </a:t>
            </a:r>
            <a:r>
              <a:rPr lang="en-US" altLang="zh-CN" sz="22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explain the key risks</a:t>
            </a:r>
            <a:r>
              <a:rPr lang="en-US" altLang="zh-CN" sz="22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you believe we are exposed to by allowing our trainers to use their </a:t>
            </a:r>
            <a:r>
              <a:rPr lang="en-US" altLang="zh-CN" sz="22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own laptop computers</a:t>
            </a:r>
            <a:r>
              <a:rPr lang="en-US" altLang="zh-CN" sz="22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to deliver our training sessions? 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1CADCEEB-17F8-489B-9BA9-8292C2841A00}"/>
              </a:ext>
            </a:extLst>
          </p:cNvPr>
          <p:cNvSpPr txBox="1"/>
          <p:nvPr/>
        </p:nvSpPr>
        <p:spPr>
          <a:xfrm>
            <a:off x="7527925" y="5046663"/>
            <a:ext cx="2782888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" altLang="zh-CN" b="1" dirty="0" err="1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Dzodzi</a:t>
            </a:r>
            <a:r>
              <a:rPr lang="en" altLang="zh-CN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Tsikata </a:t>
            </a:r>
            <a:endParaRPr lang="en" altLang="zh-CN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Senior Finance Manager </a:t>
            </a:r>
          </a:p>
        </p:txBody>
      </p:sp>
      <p:grpSp>
        <p:nvGrpSpPr>
          <p:cNvPr id="8198" name="组合 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5C8BFDF6-DD64-4AD5-9B55-34D6E7F2C8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962525" y="1806575"/>
            <a:ext cx="2463800" cy="4745038"/>
            <a:chOff x="4794478" y="1132369"/>
            <a:chExt cx="2603044" cy="5011256"/>
          </a:xfrm>
        </p:grpSpPr>
        <p:sp>
          <p:nvSpPr>
            <p:cNvPr id="97" name="ïṩḷíḋé">
              <a:extLst>
                <a:ext uri="{FF2B5EF4-FFF2-40B4-BE49-F238E27FC236}">
                  <a16:creationId xmlns:a16="http://schemas.microsoft.com/office/drawing/2014/main" id="{C44463CA-E569-45B8-B3AE-7C9212868DFF}"/>
                </a:ext>
              </a:extLst>
            </p:cNvPr>
            <p:cNvSpPr/>
            <p:nvPr/>
          </p:nvSpPr>
          <p:spPr bwMode="auto">
            <a:xfrm>
              <a:off x="4968909" y="1165900"/>
              <a:ext cx="2371588" cy="2831720"/>
            </a:xfrm>
            <a:custGeom>
              <a:avLst/>
              <a:gdLst>
                <a:gd name="T0" fmla="*/ 409 w 503"/>
                <a:gd name="T1" fmla="*/ 250 h 602"/>
                <a:gd name="T2" fmla="*/ 251 w 503"/>
                <a:gd name="T3" fmla="*/ 602 h 602"/>
                <a:gd name="T4" fmla="*/ 92 w 503"/>
                <a:gd name="T5" fmla="*/ 257 h 602"/>
                <a:gd name="T6" fmla="*/ 251 w 503"/>
                <a:gd name="T7" fmla="*/ 0 h 602"/>
                <a:gd name="T8" fmla="*/ 409 w 503"/>
                <a:gd name="T9" fmla="*/ 25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3" h="602">
                  <a:moveTo>
                    <a:pt x="409" y="250"/>
                  </a:moveTo>
                  <a:cubicBezTo>
                    <a:pt x="409" y="446"/>
                    <a:pt x="503" y="598"/>
                    <a:pt x="251" y="602"/>
                  </a:cubicBezTo>
                  <a:cubicBezTo>
                    <a:pt x="0" y="548"/>
                    <a:pt x="92" y="453"/>
                    <a:pt x="92" y="257"/>
                  </a:cubicBezTo>
                  <a:cubicBezTo>
                    <a:pt x="66" y="55"/>
                    <a:pt x="157" y="0"/>
                    <a:pt x="251" y="0"/>
                  </a:cubicBezTo>
                  <a:cubicBezTo>
                    <a:pt x="344" y="0"/>
                    <a:pt x="426" y="46"/>
                    <a:pt x="409" y="250"/>
                  </a:cubicBezTo>
                  <a:close/>
                </a:path>
              </a:pathLst>
            </a:custGeom>
            <a:solidFill>
              <a:srgbClr val="230F0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8" name="ïşḻïḓé">
              <a:extLst>
                <a:ext uri="{FF2B5EF4-FFF2-40B4-BE49-F238E27FC236}">
                  <a16:creationId xmlns:a16="http://schemas.microsoft.com/office/drawing/2014/main" id="{8A0470B0-981F-4E61-ACF9-1987E28BF39A}"/>
                </a:ext>
              </a:extLst>
            </p:cNvPr>
            <p:cNvSpPr/>
            <p:nvPr/>
          </p:nvSpPr>
          <p:spPr bwMode="auto">
            <a:xfrm>
              <a:off x="4960523" y="2765344"/>
              <a:ext cx="2333011" cy="1215511"/>
            </a:xfrm>
            <a:custGeom>
              <a:avLst/>
              <a:gdLst>
                <a:gd name="T0" fmla="*/ 434 w 495"/>
                <a:gd name="T1" fmla="*/ 107 h 258"/>
                <a:gd name="T2" fmla="*/ 353 w 495"/>
                <a:gd name="T3" fmla="*/ 94 h 258"/>
                <a:gd name="T4" fmla="*/ 305 w 495"/>
                <a:gd name="T5" fmla="*/ 44 h 258"/>
                <a:gd name="T6" fmla="*/ 305 w 495"/>
                <a:gd name="T7" fmla="*/ 0 h 258"/>
                <a:gd name="T8" fmla="*/ 247 w 495"/>
                <a:gd name="T9" fmla="*/ 23 h 258"/>
                <a:gd name="T10" fmla="*/ 196 w 495"/>
                <a:gd name="T11" fmla="*/ 0 h 258"/>
                <a:gd name="T12" fmla="*/ 196 w 495"/>
                <a:gd name="T13" fmla="*/ 44 h 258"/>
                <a:gd name="T14" fmla="*/ 142 w 495"/>
                <a:gd name="T15" fmla="*/ 95 h 258"/>
                <a:gd name="T16" fmla="*/ 62 w 495"/>
                <a:gd name="T17" fmla="*/ 107 h 258"/>
                <a:gd name="T18" fmla="*/ 0 w 495"/>
                <a:gd name="T19" fmla="*/ 182 h 258"/>
                <a:gd name="T20" fmla="*/ 62 w 495"/>
                <a:gd name="T21" fmla="*/ 258 h 258"/>
                <a:gd name="T22" fmla="*/ 434 w 495"/>
                <a:gd name="T23" fmla="*/ 258 h 258"/>
                <a:gd name="T24" fmla="*/ 495 w 495"/>
                <a:gd name="T25" fmla="*/ 182 h 258"/>
                <a:gd name="T26" fmla="*/ 434 w 495"/>
                <a:gd name="T27" fmla="*/ 1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5" h="258">
                  <a:moveTo>
                    <a:pt x="434" y="107"/>
                  </a:moveTo>
                  <a:cubicBezTo>
                    <a:pt x="353" y="94"/>
                    <a:pt x="353" y="94"/>
                    <a:pt x="353" y="94"/>
                  </a:cubicBezTo>
                  <a:cubicBezTo>
                    <a:pt x="328" y="86"/>
                    <a:pt x="305" y="60"/>
                    <a:pt x="305" y="44"/>
                  </a:cubicBezTo>
                  <a:cubicBezTo>
                    <a:pt x="305" y="44"/>
                    <a:pt x="305" y="0"/>
                    <a:pt x="305" y="0"/>
                  </a:cubicBezTo>
                  <a:cubicBezTo>
                    <a:pt x="274" y="15"/>
                    <a:pt x="247" y="23"/>
                    <a:pt x="247" y="23"/>
                  </a:cubicBezTo>
                  <a:cubicBezTo>
                    <a:pt x="247" y="23"/>
                    <a:pt x="225" y="16"/>
                    <a:pt x="196" y="0"/>
                  </a:cubicBezTo>
                  <a:cubicBezTo>
                    <a:pt x="196" y="0"/>
                    <a:pt x="196" y="43"/>
                    <a:pt x="196" y="44"/>
                  </a:cubicBezTo>
                  <a:cubicBezTo>
                    <a:pt x="196" y="60"/>
                    <a:pt x="169" y="87"/>
                    <a:pt x="142" y="95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28" y="107"/>
                    <a:pt x="0" y="141"/>
                    <a:pt x="0" y="182"/>
                  </a:cubicBezTo>
                  <a:cubicBezTo>
                    <a:pt x="0" y="224"/>
                    <a:pt x="28" y="258"/>
                    <a:pt x="62" y="258"/>
                  </a:cubicBezTo>
                  <a:cubicBezTo>
                    <a:pt x="434" y="258"/>
                    <a:pt x="434" y="258"/>
                    <a:pt x="434" y="258"/>
                  </a:cubicBezTo>
                  <a:cubicBezTo>
                    <a:pt x="468" y="258"/>
                    <a:pt x="495" y="224"/>
                    <a:pt x="495" y="182"/>
                  </a:cubicBezTo>
                  <a:cubicBezTo>
                    <a:pt x="495" y="141"/>
                    <a:pt x="468" y="107"/>
                    <a:pt x="434" y="107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9" name="ïSḻíḍe">
              <a:extLst>
                <a:ext uri="{FF2B5EF4-FFF2-40B4-BE49-F238E27FC236}">
                  <a16:creationId xmlns:a16="http://schemas.microsoft.com/office/drawing/2014/main" id="{A9CE5A19-EA20-4C6B-A91C-0659B99A4C52}"/>
                </a:ext>
              </a:extLst>
            </p:cNvPr>
            <p:cNvSpPr/>
            <p:nvPr/>
          </p:nvSpPr>
          <p:spPr bwMode="auto">
            <a:xfrm>
              <a:off x="5884670" y="2691575"/>
              <a:ext cx="513229" cy="261544"/>
            </a:xfrm>
            <a:custGeom>
              <a:avLst/>
              <a:gdLst>
                <a:gd name="T0" fmla="*/ 0 w 109"/>
                <a:gd name="T1" fmla="*/ 0 h 56"/>
                <a:gd name="T2" fmla="*/ 0 w 109"/>
                <a:gd name="T3" fmla="*/ 28 h 56"/>
                <a:gd name="T4" fmla="*/ 45 w 109"/>
                <a:gd name="T5" fmla="*/ 54 h 56"/>
                <a:gd name="T6" fmla="*/ 57 w 109"/>
                <a:gd name="T7" fmla="*/ 54 h 56"/>
                <a:gd name="T8" fmla="*/ 109 w 109"/>
                <a:gd name="T9" fmla="*/ 27 h 56"/>
                <a:gd name="T10" fmla="*/ 109 w 109"/>
                <a:gd name="T11" fmla="*/ 0 h 56"/>
                <a:gd name="T12" fmla="*/ 0 w 109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56">
                  <a:moveTo>
                    <a:pt x="0" y="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20" y="41"/>
                    <a:pt x="37" y="50"/>
                    <a:pt x="45" y="54"/>
                  </a:cubicBezTo>
                  <a:cubicBezTo>
                    <a:pt x="49" y="55"/>
                    <a:pt x="54" y="56"/>
                    <a:pt x="57" y="54"/>
                  </a:cubicBezTo>
                  <a:cubicBezTo>
                    <a:pt x="67" y="50"/>
                    <a:pt x="87" y="41"/>
                    <a:pt x="109" y="27"/>
                  </a:cubicBezTo>
                  <a:cubicBezTo>
                    <a:pt x="109" y="0"/>
                    <a:pt x="109" y="0"/>
                    <a:pt x="1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4794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0" name="ïṧ1îḍê">
              <a:extLst>
                <a:ext uri="{FF2B5EF4-FFF2-40B4-BE49-F238E27FC236}">
                  <a16:creationId xmlns:a16="http://schemas.microsoft.com/office/drawing/2014/main" id="{0FD70F20-1AFC-406F-B47A-5918511FA152}"/>
                </a:ext>
              </a:extLst>
            </p:cNvPr>
            <p:cNvSpPr/>
            <p:nvPr/>
          </p:nvSpPr>
          <p:spPr bwMode="auto">
            <a:xfrm>
              <a:off x="5460334" y="1315115"/>
              <a:ext cx="1353515" cy="1586031"/>
            </a:xfrm>
            <a:custGeom>
              <a:avLst/>
              <a:gdLst>
                <a:gd name="T0" fmla="*/ 272 w 287"/>
                <a:gd name="T1" fmla="*/ 153 h 337"/>
                <a:gd name="T2" fmla="*/ 261 w 287"/>
                <a:gd name="T3" fmla="*/ 154 h 337"/>
                <a:gd name="T4" fmla="*/ 261 w 287"/>
                <a:gd name="T5" fmla="*/ 67 h 337"/>
                <a:gd name="T6" fmla="*/ 142 w 287"/>
                <a:gd name="T7" fmla="*/ 0 h 337"/>
                <a:gd name="T8" fmla="*/ 142 w 287"/>
                <a:gd name="T9" fmla="*/ 0 h 337"/>
                <a:gd name="T10" fmla="*/ 142 w 287"/>
                <a:gd name="T11" fmla="*/ 0 h 337"/>
                <a:gd name="T12" fmla="*/ 31 w 287"/>
                <a:gd name="T13" fmla="*/ 70 h 337"/>
                <a:gd name="T14" fmla="*/ 23 w 287"/>
                <a:gd name="T15" fmla="*/ 152 h 337"/>
                <a:gd name="T16" fmla="*/ 15 w 287"/>
                <a:gd name="T17" fmla="*/ 153 h 337"/>
                <a:gd name="T18" fmla="*/ 6 w 287"/>
                <a:gd name="T19" fmla="*/ 193 h 337"/>
                <a:gd name="T20" fmla="*/ 31 w 287"/>
                <a:gd name="T21" fmla="*/ 220 h 337"/>
                <a:gd name="T22" fmla="*/ 34 w 287"/>
                <a:gd name="T23" fmla="*/ 237 h 337"/>
                <a:gd name="T24" fmla="*/ 136 w 287"/>
                <a:gd name="T25" fmla="*/ 335 h 337"/>
                <a:gd name="T26" fmla="*/ 148 w 287"/>
                <a:gd name="T27" fmla="*/ 335 h 337"/>
                <a:gd name="T28" fmla="*/ 250 w 287"/>
                <a:gd name="T29" fmla="*/ 237 h 337"/>
                <a:gd name="T30" fmla="*/ 253 w 287"/>
                <a:gd name="T31" fmla="*/ 220 h 337"/>
                <a:gd name="T32" fmla="*/ 281 w 287"/>
                <a:gd name="T33" fmla="*/ 193 h 337"/>
                <a:gd name="T34" fmla="*/ 272 w 287"/>
                <a:gd name="T35" fmla="*/ 153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7" h="337">
                  <a:moveTo>
                    <a:pt x="272" y="153"/>
                  </a:moveTo>
                  <a:cubicBezTo>
                    <a:pt x="269" y="151"/>
                    <a:pt x="265" y="152"/>
                    <a:pt x="261" y="154"/>
                  </a:cubicBezTo>
                  <a:cubicBezTo>
                    <a:pt x="265" y="116"/>
                    <a:pt x="266" y="76"/>
                    <a:pt x="261" y="67"/>
                  </a:cubicBezTo>
                  <a:cubicBezTo>
                    <a:pt x="234" y="25"/>
                    <a:pt x="189" y="2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95" y="2"/>
                    <a:pt x="58" y="28"/>
                    <a:pt x="31" y="70"/>
                  </a:cubicBezTo>
                  <a:cubicBezTo>
                    <a:pt x="26" y="79"/>
                    <a:pt x="19" y="115"/>
                    <a:pt x="23" y="152"/>
                  </a:cubicBezTo>
                  <a:cubicBezTo>
                    <a:pt x="20" y="152"/>
                    <a:pt x="17" y="152"/>
                    <a:pt x="15" y="153"/>
                  </a:cubicBezTo>
                  <a:cubicBezTo>
                    <a:pt x="4" y="156"/>
                    <a:pt x="0" y="174"/>
                    <a:pt x="6" y="193"/>
                  </a:cubicBezTo>
                  <a:cubicBezTo>
                    <a:pt x="11" y="208"/>
                    <a:pt x="21" y="219"/>
                    <a:pt x="31" y="220"/>
                  </a:cubicBezTo>
                  <a:cubicBezTo>
                    <a:pt x="33" y="231"/>
                    <a:pt x="34" y="237"/>
                    <a:pt x="34" y="237"/>
                  </a:cubicBezTo>
                  <a:cubicBezTo>
                    <a:pt x="56" y="297"/>
                    <a:pt x="116" y="327"/>
                    <a:pt x="136" y="335"/>
                  </a:cubicBezTo>
                  <a:cubicBezTo>
                    <a:pt x="140" y="337"/>
                    <a:pt x="144" y="337"/>
                    <a:pt x="148" y="335"/>
                  </a:cubicBezTo>
                  <a:cubicBezTo>
                    <a:pt x="166" y="328"/>
                    <a:pt x="227" y="298"/>
                    <a:pt x="250" y="237"/>
                  </a:cubicBezTo>
                  <a:cubicBezTo>
                    <a:pt x="250" y="237"/>
                    <a:pt x="251" y="231"/>
                    <a:pt x="253" y="220"/>
                  </a:cubicBezTo>
                  <a:cubicBezTo>
                    <a:pt x="263" y="221"/>
                    <a:pt x="275" y="210"/>
                    <a:pt x="281" y="193"/>
                  </a:cubicBezTo>
                  <a:cubicBezTo>
                    <a:pt x="287" y="174"/>
                    <a:pt x="283" y="156"/>
                    <a:pt x="272" y="153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1" name="íṥľîḍê">
              <a:extLst>
                <a:ext uri="{FF2B5EF4-FFF2-40B4-BE49-F238E27FC236}">
                  <a16:creationId xmlns:a16="http://schemas.microsoft.com/office/drawing/2014/main" id="{02125560-3C21-4C4F-86A4-E75F9513CCD0}"/>
                </a:ext>
              </a:extLst>
            </p:cNvPr>
            <p:cNvSpPr/>
            <p:nvPr/>
          </p:nvSpPr>
          <p:spPr bwMode="auto">
            <a:xfrm>
              <a:off x="6040652" y="2342850"/>
              <a:ext cx="179462" cy="65387"/>
            </a:xfrm>
            <a:custGeom>
              <a:avLst/>
              <a:gdLst>
                <a:gd name="T0" fmla="*/ 26 w 38"/>
                <a:gd name="T1" fmla="*/ 8 h 14"/>
                <a:gd name="T2" fmla="*/ 11 w 38"/>
                <a:gd name="T3" fmla="*/ 8 h 14"/>
                <a:gd name="T4" fmla="*/ 1 w 38"/>
                <a:gd name="T5" fmla="*/ 0 h 14"/>
                <a:gd name="T6" fmla="*/ 0 w 38"/>
                <a:gd name="T7" fmla="*/ 5 h 14"/>
                <a:gd name="T8" fmla="*/ 15 w 38"/>
                <a:gd name="T9" fmla="*/ 14 h 14"/>
                <a:gd name="T10" fmla="*/ 23 w 38"/>
                <a:gd name="T11" fmla="*/ 14 h 14"/>
                <a:gd name="T12" fmla="*/ 38 w 38"/>
                <a:gd name="T13" fmla="*/ 5 h 14"/>
                <a:gd name="T14" fmla="*/ 37 w 38"/>
                <a:gd name="T15" fmla="*/ 0 h 14"/>
                <a:gd name="T16" fmla="*/ 26 w 38"/>
                <a:gd name="T1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14">
                  <a:moveTo>
                    <a:pt x="2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6" y="8"/>
                    <a:pt x="2" y="5"/>
                    <a:pt x="1" y="0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12"/>
                    <a:pt x="8" y="14"/>
                    <a:pt x="15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9" y="14"/>
                    <a:pt x="38" y="12"/>
                    <a:pt x="38" y="5"/>
                  </a:cubicBezTo>
                  <a:cubicBezTo>
                    <a:pt x="38" y="3"/>
                    <a:pt x="38" y="2"/>
                    <a:pt x="37" y="0"/>
                  </a:cubicBezTo>
                  <a:cubicBezTo>
                    <a:pt x="36" y="5"/>
                    <a:pt x="31" y="8"/>
                    <a:pt x="26" y="8"/>
                  </a:cubicBezTo>
                  <a:close/>
                </a:path>
              </a:pathLst>
            </a:custGeom>
            <a:solidFill>
              <a:srgbClr val="C4794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2" name="îSļiḓe">
              <a:extLst>
                <a:ext uri="{FF2B5EF4-FFF2-40B4-BE49-F238E27FC236}">
                  <a16:creationId xmlns:a16="http://schemas.microsoft.com/office/drawing/2014/main" id="{795D1FB3-989A-4949-9B20-AADD33A3B5CB}"/>
                </a:ext>
              </a:extLst>
            </p:cNvPr>
            <p:cNvSpPr/>
            <p:nvPr/>
          </p:nvSpPr>
          <p:spPr bwMode="auto">
            <a:xfrm>
              <a:off x="5492201" y="2059510"/>
              <a:ext cx="95602" cy="201188"/>
            </a:xfrm>
            <a:custGeom>
              <a:avLst/>
              <a:gdLst>
                <a:gd name="T0" fmla="*/ 0 w 20"/>
                <a:gd name="T1" fmla="*/ 8 h 43"/>
                <a:gd name="T2" fmla="*/ 6 w 20"/>
                <a:gd name="T3" fmla="*/ 1 h 43"/>
                <a:gd name="T4" fmla="*/ 18 w 20"/>
                <a:gd name="T5" fmla="*/ 25 h 43"/>
                <a:gd name="T6" fmla="*/ 18 w 20"/>
                <a:gd name="T7" fmla="*/ 40 h 43"/>
                <a:gd name="T8" fmla="*/ 8 w 20"/>
                <a:gd name="T9" fmla="*/ 11 h 43"/>
                <a:gd name="T10" fmla="*/ 0 w 20"/>
                <a:gd name="T11" fmla="*/ 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3">
                  <a:moveTo>
                    <a:pt x="0" y="8"/>
                  </a:moveTo>
                  <a:cubicBezTo>
                    <a:pt x="0" y="7"/>
                    <a:pt x="3" y="0"/>
                    <a:pt x="6" y="1"/>
                  </a:cubicBezTo>
                  <a:cubicBezTo>
                    <a:pt x="12" y="3"/>
                    <a:pt x="16" y="14"/>
                    <a:pt x="18" y="25"/>
                  </a:cubicBezTo>
                  <a:cubicBezTo>
                    <a:pt x="20" y="35"/>
                    <a:pt x="19" y="43"/>
                    <a:pt x="18" y="40"/>
                  </a:cubicBezTo>
                  <a:cubicBezTo>
                    <a:pt x="16" y="36"/>
                    <a:pt x="15" y="23"/>
                    <a:pt x="8" y="11"/>
                  </a:cubicBezTo>
                  <a:cubicBezTo>
                    <a:pt x="4" y="3"/>
                    <a:pt x="1" y="20"/>
                    <a:pt x="0" y="8"/>
                  </a:cubicBezTo>
                  <a:close/>
                </a:path>
              </a:pathLst>
            </a:custGeom>
            <a:solidFill>
              <a:srgbClr val="C4794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3" name="ïṩļiḑê">
              <a:extLst>
                <a:ext uri="{FF2B5EF4-FFF2-40B4-BE49-F238E27FC236}">
                  <a16:creationId xmlns:a16="http://schemas.microsoft.com/office/drawing/2014/main" id="{29F7D2E5-289B-425E-8963-062969FBF5D4}"/>
                </a:ext>
              </a:extLst>
            </p:cNvPr>
            <p:cNvSpPr/>
            <p:nvPr/>
          </p:nvSpPr>
          <p:spPr bwMode="auto">
            <a:xfrm>
              <a:off x="6686381" y="2059510"/>
              <a:ext cx="92248" cy="201188"/>
            </a:xfrm>
            <a:custGeom>
              <a:avLst/>
              <a:gdLst>
                <a:gd name="T0" fmla="*/ 20 w 20"/>
                <a:gd name="T1" fmla="*/ 8 h 43"/>
                <a:gd name="T2" fmla="*/ 13 w 20"/>
                <a:gd name="T3" fmla="*/ 1 h 43"/>
                <a:gd name="T4" fmla="*/ 2 w 20"/>
                <a:gd name="T5" fmla="*/ 25 h 43"/>
                <a:gd name="T6" fmla="*/ 2 w 20"/>
                <a:gd name="T7" fmla="*/ 40 h 43"/>
                <a:gd name="T8" fmla="*/ 12 w 20"/>
                <a:gd name="T9" fmla="*/ 11 h 43"/>
                <a:gd name="T10" fmla="*/ 20 w 20"/>
                <a:gd name="T11" fmla="*/ 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3">
                  <a:moveTo>
                    <a:pt x="20" y="8"/>
                  </a:moveTo>
                  <a:cubicBezTo>
                    <a:pt x="20" y="7"/>
                    <a:pt x="17" y="0"/>
                    <a:pt x="13" y="1"/>
                  </a:cubicBezTo>
                  <a:cubicBezTo>
                    <a:pt x="8" y="3"/>
                    <a:pt x="4" y="14"/>
                    <a:pt x="2" y="25"/>
                  </a:cubicBezTo>
                  <a:cubicBezTo>
                    <a:pt x="0" y="35"/>
                    <a:pt x="1" y="43"/>
                    <a:pt x="2" y="40"/>
                  </a:cubicBezTo>
                  <a:cubicBezTo>
                    <a:pt x="4" y="36"/>
                    <a:pt x="5" y="23"/>
                    <a:pt x="12" y="11"/>
                  </a:cubicBezTo>
                  <a:cubicBezTo>
                    <a:pt x="16" y="3"/>
                    <a:pt x="19" y="20"/>
                    <a:pt x="20" y="8"/>
                  </a:cubicBezTo>
                  <a:close/>
                </a:path>
              </a:pathLst>
            </a:custGeom>
            <a:solidFill>
              <a:srgbClr val="C4794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4" name="îŝ1ïdê">
              <a:extLst>
                <a:ext uri="{FF2B5EF4-FFF2-40B4-BE49-F238E27FC236}">
                  <a16:creationId xmlns:a16="http://schemas.microsoft.com/office/drawing/2014/main" id="{40824550-1460-4A8F-8FE3-78D134C57506}"/>
                </a:ext>
              </a:extLst>
            </p:cNvPr>
            <p:cNvSpPr/>
            <p:nvPr/>
          </p:nvSpPr>
          <p:spPr bwMode="auto">
            <a:xfrm>
              <a:off x="5931633" y="2512183"/>
              <a:ext cx="389115" cy="167657"/>
            </a:xfrm>
            <a:custGeom>
              <a:avLst/>
              <a:gdLst>
                <a:gd name="T0" fmla="*/ 82 w 83"/>
                <a:gd name="T1" fmla="*/ 1 h 36"/>
                <a:gd name="T2" fmla="*/ 77 w 83"/>
                <a:gd name="T3" fmla="*/ 1 h 36"/>
                <a:gd name="T4" fmla="*/ 42 w 83"/>
                <a:gd name="T5" fmla="*/ 4 h 36"/>
                <a:gd name="T6" fmla="*/ 41 w 83"/>
                <a:gd name="T7" fmla="*/ 4 h 36"/>
                <a:gd name="T8" fmla="*/ 41 w 83"/>
                <a:gd name="T9" fmla="*/ 4 h 36"/>
                <a:gd name="T10" fmla="*/ 6 w 83"/>
                <a:gd name="T11" fmla="*/ 1 h 36"/>
                <a:gd name="T12" fmla="*/ 1 w 83"/>
                <a:gd name="T13" fmla="*/ 1 h 36"/>
                <a:gd name="T14" fmla="*/ 1 w 83"/>
                <a:gd name="T15" fmla="*/ 5 h 36"/>
                <a:gd name="T16" fmla="*/ 7 w 83"/>
                <a:gd name="T17" fmla="*/ 13 h 36"/>
                <a:gd name="T18" fmla="*/ 41 w 83"/>
                <a:gd name="T19" fmla="*/ 36 h 36"/>
                <a:gd name="T20" fmla="*/ 75 w 83"/>
                <a:gd name="T21" fmla="*/ 13 h 36"/>
                <a:gd name="T22" fmla="*/ 81 w 83"/>
                <a:gd name="T23" fmla="*/ 5 h 36"/>
                <a:gd name="T24" fmla="*/ 82 w 83"/>
                <a:gd name="T25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36">
                  <a:moveTo>
                    <a:pt x="82" y="1"/>
                  </a:moveTo>
                  <a:cubicBezTo>
                    <a:pt x="82" y="0"/>
                    <a:pt x="79" y="1"/>
                    <a:pt x="77" y="1"/>
                  </a:cubicBezTo>
                  <a:cubicBezTo>
                    <a:pt x="73" y="3"/>
                    <a:pt x="61" y="4"/>
                    <a:pt x="42" y="4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22" y="4"/>
                    <a:pt x="10" y="3"/>
                    <a:pt x="6" y="1"/>
                  </a:cubicBezTo>
                  <a:cubicBezTo>
                    <a:pt x="4" y="1"/>
                    <a:pt x="1" y="0"/>
                    <a:pt x="1" y="1"/>
                  </a:cubicBezTo>
                  <a:cubicBezTo>
                    <a:pt x="0" y="2"/>
                    <a:pt x="0" y="3"/>
                    <a:pt x="1" y="5"/>
                  </a:cubicBezTo>
                  <a:cubicBezTo>
                    <a:pt x="3" y="7"/>
                    <a:pt x="7" y="13"/>
                    <a:pt x="7" y="13"/>
                  </a:cubicBezTo>
                  <a:cubicBezTo>
                    <a:pt x="7" y="13"/>
                    <a:pt x="19" y="36"/>
                    <a:pt x="41" y="36"/>
                  </a:cubicBezTo>
                  <a:cubicBezTo>
                    <a:pt x="64" y="36"/>
                    <a:pt x="75" y="13"/>
                    <a:pt x="75" y="13"/>
                  </a:cubicBezTo>
                  <a:cubicBezTo>
                    <a:pt x="75" y="13"/>
                    <a:pt x="80" y="7"/>
                    <a:pt x="81" y="5"/>
                  </a:cubicBezTo>
                  <a:cubicBezTo>
                    <a:pt x="83" y="3"/>
                    <a:pt x="83" y="2"/>
                    <a:pt x="82" y="1"/>
                  </a:cubicBezTo>
                  <a:close/>
                </a:path>
              </a:pathLst>
            </a:custGeom>
            <a:solidFill>
              <a:srgbClr val="B2462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5" name="iṧlîḋè">
              <a:extLst>
                <a:ext uri="{FF2B5EF4-FFF2-40B4-BE49-F238E27FC236}">
                  <a16:creationId xmlns:a16="http://schemas.microsoft.com/office/drawing/2014/main" id="{0F8B1C76-037A-461F-A2BE-BCB1ADCA61A2}"/>
                </a:ext>
              </a:extLst>
            </p:cNvPr>
            <p:cNvSpPr/>
            <p:nvPr/>
          </p:nvSpPr>
          <p:spPr bwMode="auto">
            <a:xfrm>
              <a:off x="5971886" y="2520566"/>
              <a:ext cx="300223" cy="150891"/>
            </a:xfrm>
            <a:custGeom>
              <a:avLst/>
              <a:gdLst>
                <a:gd name="T0" fmla="*/ 55 w 63"/>
                <a:gd name="T1" fmla="*/ 13 h 32"/>
                <a:gd name="T2" fmla="*/ 63 w 63"/>
                <a:gd name="T3" fmla="*/ 0 h 32"/>
                <a:gd name="T4" fmla="*/ 30 w 63"/>
                <a:gd name="T5" fmla="*/ 2 h 32"/>
                <a:gd name="T6" fmla="*/ 0 w 63"/>
                <a:gd name="T7" fmla="*/ 0 h 32"/>
                <a:gd name="T8" fmla="*/ 9 w 63"/>
                <a:gd name="T9" fmla="*/ 11 h 32"/>
                <a:gd name="T10" fmla="*/ 4 w 63"/>
                <a:gd name="T11" fmla="*/ 20 h 32"/>
                <a:gd name="T12" fmla="*/ 33 w 63"/>
                <a:gd name="T13" fmla="*/ 32 h 32"/>
                <a:gd name="T14" fmla="*/ 61 w 63"/>
                <a:gd name="T15" fmla="*/ 20 h 32"/>
                <a:gd name="T16" fmla="*/ 55 w 63"/>
                <a:gd name="T17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2">
                  <a:moveTo>
                    <a:pt x="55" y="13"/>
                  </a:moveTo>
                  <a:cubicBezTo>
                    <a:pt x="60" y="11"/>
                    <a:pt x="62" y="6"/>
                    <a:pt x="63" y="0"/>
                  </a:cubicBezTo>
                  <a:cubicBezTo>
                    <a:pt x="56" y="1"/>
                    <a:pt x="43" y="2"/>
                    <a:pt x="30" y="2"/>
                  </a:cubicBezTo>
                  <a:cubicBezTo>
                    <a:pt x="19" y="1"/>
                    <a:pt x="8" y="1"/>
                    <a:pt x="0" y="0"/>
                  </a:cubicBezTo>
                  <a:cubicBezTo>
                    <a:pt x="2" y="7"/>
                    <a:pt x="3" y="8"/>
                    <a:pt x="9" y="11"/>
                  </a:cubicBezTo>
                  <a:cubicBezTo>
                    <a:pt x="4" y="11"/>
                    <a:pt x="3" y="15"/>
                    <a:pt x="4" y="20"/>
                  </a:cubicBezTo>
                  <a:cubicBezTo>
                    <a:pt x="11" y="27"/>
                    <a:pt x="24" y="32"/>
                    <a:pt x="33" y="32"/>
                  </a:cubicBezTo>
                  <a:cubicBezTo>
                    <a:pt x="48" y="32"/>
                    <a:pt x="56" y="27"/>
                    <a:pt x="61" y="20"/>
                  </a:cubicBezTo>
                  <a:cubicBezTo>
                    <a:pt x="59" y="17"/>
                    <a:pt x="59" y="13"/>
                    <a:pt x="55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6" name="i$1ïďé">
              <a:extLst>
                <a:ext uri="{FF2B5EF4-FFF2-40B4-BE49-F238E27FC236}">
                  <a16:creationId xmlns:a16="http://schemas.microsoft.com/office/drawing/2014/main" id="{133494A3-43CC-486B-B823-DEA2D17BD6B3}"/>
                </a:ext>
              </a:extLst>
            </p:cNvPr>
            <p:cNvSpPr/>
            <p:nvPr/>
          </p:nvSpPr>
          <p:spPr bwMode="auto">
            <a:xfrm>
              <a:off x="5958468" y="2492064"/>
              <a:ext cx="335444" cy="57003"/>
            </a:xfrm>
            <a:custGeom>
              <a:avLst/>
              <a:gdLst>
                <a:gd name="T0" fmla="*/ 0 w 71"/>
                <a:gd name="T1" fmla="*/ 5 h 12"/>
                <a:gd name="T2" fmla="*/ 36 w 71"/>
                <a:gd name="T3" fmla="*/ 12 h 12"/>
                <a:gd name="T4" fmla="*/ 71 w 71"/>
                <a:gd name="T5" fmla="*/ 5 h 12"/>
                <a:gd name="T6" fmla="*/ 66 w 71"/>
                <a:gd name="T7" fmla="*/ 5 h 12"/>
                <a:gd name="T8" fmla="*/ 44 w 71"/>
                <a:gd name="T9" fmla="*/ 0 h 12"/>
                <a:gd name="T10" fmla="*/ 36 w 71"/>
                <a:gd name="T11" fmla="*/ 3 h 12"/>
                <a:gd name="T12" fmla="*/ 27 w 71"/>
                <a:gd name="T13" fmla="*/ 0 h 12"/>
                <a:gd name="T14" fmla="*/ 2 w 71"/>
                <a:gd name="T15" fmla="*/ 5 h 12"/>
                <a:gd name="T16" fmla="*/ 0 w 71"/>
                <a:gd name="T1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2">
                  <a:moveTo>
                    <a:pt x="0" y="5"/>
                  </a:moveTo>
                  <a:cubicBezTo>
                    <a:pt x="0" y="5"/>
                    <a:pt x="5" y="12"/>
                    <a:pt x="36" y="12"/>
                  </a:cubicBezTo>
                  <a:cubicBezTo>
                    <a:pt x="66" y="11"/>
                    <a:pt x="71" y="5"/>
                    <a:pt x="71" y="5"/>
                  </a:cubicBezTo>
                  <a:cubicBezTo>
                    <a:pt x="71" y="5"/>
                    <a:pt x="69" y="6"/>
                    <a:pt x="66" y="5"/>
                  </a:cubicBezTo>
                  <a:cubicBezTo>
                    <a:pt x="60" y="4"/>
                    <a:pt x="52" y="0"/>
                    <a:pt x="44" y="0"/>
                  </a:cubicBezTo>
                  <a:cubicBezTo>
                    <a:pt x="41" y="0"/>
                    <a:pt x="38" y="3"/>
                    <a:pt x="36" y="3"/>
                  </a:cubicBezTo>
                  <a:cubicBezTo>
                    <a:pt x="33" y="3"/>
                    <a:pt x="30" y="0"/>
                    <a:pt x="27" y="0"/>
                  </a:cubicBezTo>
                  <a:cubicBezTo>
                    <a:pt x="17" y="0"/>
                    <a:pt x="6" y="5"/>
                    <a:pt x="2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C6634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7" name="ísļiḍé">
              <a:extLst>
                <a:ext uri="{FF2B5EF4-FFF2-40B4-BE49-F238E27FC236}">
                  <a16:creationId xmlns:a16="http://schemas.microsoft.com/office/drawing/2014/main" id="{83330644-D70C-4AE4-AD7F-C1D3F2B30DFC}"/>
                </a:ext>
              </a:extLst>
            </p:cNvPr>
            <p:cNvSpPr/>
            <p:nvPr/>
          </p:nvSpPr>
          <p:spPr bwMode="auto">
            <a:xfrm>
              <a:off x="5945050" y="2544037"/>
              <a:ext cx="362279" cy="140832"/>
            </a:xfrm>
            <a:custGeom>
              <a:avLst/>
              <a:gdLst>
                <a:gd name="T0" fmla="*/ 0 w 77"/>
                <a:gd name="T1" fmla="*/ 0 h 30"/>
                <a:gd name="T2" fmla="*/ 38 w 77"/>
                <a:gd name="T3" fmla="*/ 30 h 30"/>
                <a:gd name="T4" fmla="*/ 77 w 77"/>
                <a:gd name="T5" fmla="*/ 0 h 30"/>
                <a:gd name="T6" fmla="*/ 39 w 77"/>
                <a:gd name="T7" fmla="*/ 15 h 30"/>
                <a:gd name="T8" fmla="*/ 0 w 7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0">
                  <a:moveTo>
                    <a:pt x="0" y="0"/>
                  </a:moveTo>
                  <a:cubicBezTo>
                    <a:pt x="0" y="0"/>
                    <a:pt x="8" y="29"/>
                    <a:pt x="38" y="30"/>
                  </a:cubicBezTo>
                  <a:cubicBezTo>
                    <a:pt x="66" y="30"/>
                    <a:pt x="77" y="0"/>
                    <a:pt x="77" y="0"/>
                  </a:cubicBezTo>
                  <a:cubicBezTo>
                    <a:pt x="77" y="0"/>
                    <a:pt x="63" y="15"/>
                    <a:pt x="39" y="15"/>
                  </a:cubicBezTo>
                  <a:cubicBezTo>
                    <a:pt x="14" y="1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86C4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8" name="iṧľïḋê">
              <a:extLst>
                <a:ext uri="{FF2B5EF4-FFF2-40B4-BE49-F238E27FC236}">
                  <a16:creationId xmlns:a16="http://schemas.microsoft.com/office/drawing/2014/main" id="{FC43D70E-4C4E-480A-8C51-E8721BD4A6E8}"/>
                </a:ext>
              </a:extLst>
            </p:cNvPr>
            <p:cNvSpPr/>
            <p:nvPr/>
          </p:nvSpPr>
          <p:spPr bwMode="auto">
            <a:xfrm>
              <a:off x="5686759" y="1880117"/>
              <a:ext cx="320349" cy="108977"/>
            </a:xfrm>
            <a:custGeom>
              <a:avLst/>
              <a:gdLst>
                <a:gd name="T0" fmla="*/ 64 w 68"/>
                <a:gd name="T1" fmla="*/ 14 h 23"/>
                <a:gd name="T2" fmla="*/ 25 w 68"/>
                <a:gd name="T3" fmla="*/ 0 h 23"/>
                <a:gd name="T4" fmla="*/ 0 w 68"/>
                <a:gd name="T5" fmla="*/ 15 h 23"/>
                <a:gd name="T6" fmla="*/ 25 w 68"/>
                <a:gd name="T7" fmla="*/ 7 h 23"/>
                <a:gd name="T8" fmla="*/ 60 w 68"/>
                <a:gd name="T9" fmla="*/ 21 h 23"/>
                <a:gd name="T10" fmla="*/ 64 w 68"/>
                <a:gd name="T11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23">
                  <a:moveTo>
                    <a:pt x="64" y="14"/>
                  </a:moveTo>
                  <a:cubicBezTo>
                    <a:pt x="61" y="12"/>
                    <a:pt x="39" y="2"/>
                    <a:pt x="25" y="0"/>
                  </a:cubicBezTo>
                  <a:cubicBezTo>
                    <a:pt x="20" y="0"/>
                    <a:pt x="6" y="10"/>
                    <a:pt x="0" y="15"/>
                  </a:cubicBezTo>
                  <a:cubicBezTo>
                    <a:pt x="5" y="14"/>
                    <a:pt x="21" y="6"/>
                    <a:pt x="25" y="7"/>
                  </a:cubicBezTo>
                  <a:cubicBezTo>
                    <a:pt x="41" y="11"/>
                    <a:pt x="55" y="18"/>
                    <a:pt x="60" y="21"/>
                  </a:cubicBezTo>
                  <a:cubicBezTo>
                    <a:pt x="65" y="23"/>
                    <a:pt x="68" y="17"/>
                    <a:pt x="64" y="14"/>
                  </a:cubicBezTo>
                  <a:close/>
                </a:path>
              </a:pathLst>
            </a:custGeom>
            <a:solidFill>
              <a:srgbClr val="3F1A0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9" name="îŝ1idé">
              <a:extLst>
                <a:ext uri="{FF2B5EF4-FFF2-40B4-BE49-F238E27FC236}">
                  <a16:creationId xmlns:a16="http://schemas.microsoft.com/office/drawing/2014/main" id="{7E56102C-F930-482D-81E2-44434210EE8D}"/>
                </a:ext>
              </a:extLst>
            </p:cNvPr>
            <p:cNvSpPr/>
            <p:nvPr/>
          </p:nvSpPr>
          <p:spPr bwMode="auto">
            <a:xfrm>
              <a:off x="6265400" y="1880117"/>
              <a:ext cx="320348" cy="108977"/>
            </a:xfrm>
            <a:custGeom>
              <a:avLst/>
              <a:gdLst>
                <a:gd name="T0" fmla="*/ 4 w 68"/>
                <a:gd name="T1" fmla="*/ 14 h 23"/>
                <a:gd name="T2" fmla="*/ 43 w 68"/>
                <a:gd name="T3" fmla="*/ 0 h 23"/>
                <a:gd name="T4" fmla="*/ 68 w 68"/>
                <a:gd name="T5" fmla="*/ 15 h 23"/>
                <a:gd name="T6" fmla="*/ 42 w 68"/>
                <a:gd name="T7" fmla="*/ 7 h 23"/>
                <a:gd name="T8" fmla="*/ 8 w 68"/>
                <a:gd name="T9" fmla="*/ 21 h 23"/>
                <a:gd name="T10" fmla="*/ 4 w 68"/>
                <a:gd name="T11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23">
                  <a:moveTo>
                    <a:pt x="4" y="14"/>
                  </a:moveTo>
                  <a:cubicBezTo>
                    <a:pt x="6" y="12"/>
                    <a:pt x="29" y="2"/>
                    <a:pt x="43" y="0"/>
                  </a:cubicBezTo>
                  <a:cubicBezTo>
                    <a:pt x="48" y="0"/>
                    <a:pt x="62" y="10"/>
                    <a:pt x="68" y="15"/>
                  </a:cubicBezTo>
                  <a:cubicBezTo>
                    <a:pt x="62" y="14"/>
                    <a:pt x="46" y="6"/>
                    <a:pt x="42" y="7"/>
                  </a:cubicBezTo>
                  <a:cubicBezTo>
                    <a:pt x="27" y="11"/>
                    <a:pt x="13" y="18"/>
                    <a:pt x="8" y="21"/>
                  </a:cubicBezTo>
                  <a:cubicBezTo>
                    <a:pt x="3" y="23"/>
                    <a:pt x="0" y="17"/>
                    <a:pt x="4" y="14"/>
                  </a:cubicBezTo>
                  <a:close/>
                </a:path>
              </a:pathLst>
            </a:custGeom>
            <a:solidFill>
              <a:srgbClr val="3F1A0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0" name="ïṣľíḍé">
              <a:extLst>
                <a:ext uri="{FF2B5EF4-FFF2-40B4-BE49-F238E27FC236}">
                  <a16:creationId xmlns:a16="http://schemas.microsoft.com/office/drawing/2014/main" id="{4B705DB0-AC8D-4996-98AD-9DD49BBAD731}"/>
                </a:ext>
              </a:extLst>
            </p:cNvPr>
            <p:cNvSpPr/>
            <p:nvPr/>
          </p:nvSpPr>
          <p:spPr bwMode="auto">
            <a:xfrm>
              <a:off x="5765588" y="2027655"/>
              <a:ext cx="231456" cy="117360"/>
            </a:xfrm>
            <a:custGeom>
              <a:avLst/>
              <a:gdLst>
                <a:gd name="T0" fmla="*/ 49 w 49"/>
                <a:gd name="T1" fmla="*/ 19 h 25"/>
                <a:gd name="T2" fmla="*/ 20 w 49"/>
                <a:gd name="T3" fmla="*/ 25 h 25"/>
                <a:gd name="T4" fmla="*/ 0 w 49"/>
                <a:gd name="T5" fmla="*/ 11 h 25"/>
                <a:gd name="T6" fmla="*/ 21 w 49"/>
                <a:gd name="T7" fmla="*/ 0 h 25"/>
                <a:gd name="T8" fmla="*/ 49 w 49"/>
                <a:gd name="T9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25">
                  <a:moveTo>
                    <a:pt x="49" y="19"/>
                  </a:moveTo>
                  <a:cubicBezTo>
                    <a:pt x="34" y="23"/>
                    <a:pt x="28" y="25"/>
                    <a:pt x="20" y="25"/>
                  </a:cubicBezTo>
                  <a:cubicBezTo>
                    <a:pt x="9" y="25"/>
                    <a:pt x="0" y="18"/>
                    <a:pt x="0" y="11"/>
                  </a:cubicBezTo>
                  <a:cubicBezTo>
                    <a:pt x="1" y="4"/>
                    <a:pt x="10" y="0"/>
                    <a:pt x="21" y="0"/>
                  </a:cubicBezTo>
                  <a:cubicBezTo>
                    <a:pt x="32" y="1"/>
                    <a:pt x="46" y="13"/>
                    <a:pt x="49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1" name="îşḷídé">
              <a:extLst>
                <a:ext uri="{FF2B5EF4-FFF2-40B4-BE49-F238E27FC236}">
                  <a16:creationId xmlns:a16="http://schemas.microsoft.com/office/drawing/2014/main" id="{CE389D2C-0FAB-442A-955C-7F900A4D87E4}"/>
                </a:ext>
              </a:extLst>
            </p:cNvPr>
            <p:cNvSpPr/>
            <p:nvPr/>
          </p:nvSpPr>
          <p:spPr bwMode="auto">
            <a:xfrm>
              <a:off x="5804164" y="2036039"/>
              <a:ext cx="119083" cy="114006"/>
            </a:xfrm>
            <a:custGeom>
              <a:avLst/>
              <a:gdLst>
                <a:gd name="T0" fmla="*/ 24 w 25"/>
                <a:gd name="T1" fmla="*/ 11 h 24"/>
                <a:gd name="T2" fmla="*/ 11 w 25"/>
                <a:gd name="T3" fmla="*/ 23 h 24"/>
                <a:gd name="T4" fmla="*/ 0 w 25"/>
                <a:gd name="T5" fmla="*/ 10 h 24"/>
                <a:gd name="T6" fmla="*/ 13 w 25"/>
                <a:gd name="T7" fmla="*/ 0 h 24"/>
                <a:gd name="T8" fmla="*/ 24 w 25"/>
                <a:gd name="T9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4">
                  <a:moveTo>
                    <a:pt x="24" y="11"/>
                  </a:moveTo>
                  <a:cubicBezTo>
                    <a:pt x="24" y="18"/>
                    <a:pt x="18" y="24"/>
                    <a:pt x="11" y="23"/>
                  </a:cubicBezTo>
                  <a:cubicBezTo>
                    <a:pt x="5" y="23"/>
                    <a:pt x="0" y="17"/>
                    <a:pt x="0" y="10"/>
                  </a:cubicBezTo>
                  <a:cubicBezTo>
                    <a:pt x="1" y="3"/>
                    <a:pt x="6" y="0"/>
                    <a:pt x="13" y="0"/>
                  </a:cubicBezTo>
                  <a:cubicBezTo>
                    <a:pt x="20" y="0"/>
                    <a:pt x="25" y="4"/>
                    <a:pt x="24" y="11"/>
                  </a:cubicBezTo>
                  <a:close/>
                </a:path>
              </a:pathLst>
            </a:custGeom>
            <a:solidFill>
              <a:srgbClr val="3F1E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2" name="i$ļïďé">
              <a:extLst>
                <a:ext uri="{FF2B5EF4-FFF2-40B4-BE49-F238E27FC236}">
                  <a16:creationId xmlns:a16="http://schemas.microsoft.com/office/drawing/2014/main" id="{55D6B3EF-FC7F-4CAE-8D45-EAD1CA0F6151}"/>
                </a:ext>
              </a:extLst>
            </p:cNvPr>
            <p:cNvSpPr/>
            <p:nvPr/>
          </p:nvSpPr>
          <p:spPr bwMode="auto">
            <a:xfrm>
              <a:off x="5822614" y="2036039"/>
              <a:ext cx="80507" cy="83828"/>
            </a:xfrm>
            <a:custGeom>
              <a:avLst/>
              <a:gdLst>
                <a:gd name="T0" fmla="*/ 17 w 17"/>
                <a:gd name="T1" fmla="*/ 10 h 18"/>
                <a:gd name="T2" fmla="*/ 8 w 17"/>
                <a:gd name="T3" fmla="*/ 18 h 18"/>
                <a:gd name="T4" fmla="*/ 1 w 17"/>
                <a:gd name="T5" fmla="*/ 9 h 18"/>
                <a:gd name="T6" fmla="*/ 9 w 17"/>
                <a:gd name="T7" fmla="*/ 0 h 18"/>
                <a:gd name="T8" fmla="*/ 17 w 17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17" y="10"/>
                  </a:moveTo>
                  <a:cubicBezTo>
                    <a:pt x="17" y="14"/>
                    <a:pt x="13" y="18"/>
                    <a:pt x="8" y="18"/>
                  </a:cubicBezTo>
                  <a:cubicBezTo>
                    <a:pt x="4" y="18"/>
                    <a:pt x="0" y="14"/>
                    <a:pt x="1" y="9"/>
                  </a:cubicBezTo>
                  <a:cubicBezTo>
                    <a:pt x="1" y="4"/>
                    <a:pt x="5" y="0"/>
                    <a:pt x="9" y="0"/>
                  </a:cubicBezTo>
                  <a:cubicBezTo>
                    <a:pt x="14" y="1"/>
                    <a:pt x="17" y="5"/>
                    <a:pt x="17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3" name="íṩlíḓè">
              <a:extLst>
                <a:ext uri="{FF2B5EF4-FFF2-40B4-BE49-F238E27FC236}">
                  <a16:creationId xmlns:a16="http://schemas.microsoft.com/office/drawing/2014/main" id="{45E79111-F187-4774-9165-6AC968D5CFEB}"/>
                </a:ext>
              </a:extLst>
            </p:cNvPr>
            <p:cNvSpPr/>
            <p:nvPr/>
          </p:nvSpPr>
          <p:spPr bwMode="auto">
            <a:xfrm>
              <a:off x="5871253" y="2059510"/>
              <a:ext cx="35222" cy="33531"/>
            </a:xfrm>
            <a:custGeom>
              <a:avLst/>
              <a:gdLst>
                <a:gd name="T0" fmla="*/ 8 w 8"/>
                <a:gd name="T1" fmla="*/ 4 h 7"/>
                <a:gd name="T2" fmla="*/ 4 w 8"/>
                <a:gd name="T3" fmla="*/ 6 h 7"/>
                <a:gd name="T4" fmla="*/ 1 w 8"/>
                <a:gd name="T5" fmla="*/ 3 h 7"/>
                <a:gd name="T6" fmla="*/ 5 w 8"/>
                <a:gd name="T7" fmla="*/ 0 h 7"/>
                <a:gd name="T8" fmla="*/ 8 w 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5"/>
                    <a:pt x="6" y="7"/>
                    <a:pt x="4" y="6"/>
                  </a:cubicBezTo>
                  <a:cubicBezTo>
                    <a:pt x="2" y="6"/>
                    <a:pt x="0" y="5"/>
                    <a:pt x="1" y="3"/>
                  </a:cubicBezTo>
                  <a:cubicBezTo>
                    <a:pt x="1" y="1"/>
                    <a:pt x="2" y="0"/>
                    <a:pt x="5" y="0"/>
                  </a:cubicBezTo>
                  <a:cubicBezTo>
                    <a:pt x="7" y="0"/>
                    <a:pt x="8" y="2"/>
                    <a:pt x="8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4" name="îṩľíďé">
              <a:extLst>
                <a:ext uri="{FF2B5EF4-FFF2-40B4-BE49-F238E27FC236}">
                  <a16:creationId xmlns:a16="http://schemas.microsoft.com/office/drawing/2014/main" id="{62715D56-89E9-4893-9D7D-5BD4053FD4CF}"/>
                </a:ext>
              </a:extLst>
            </p:cNvPr>
            <p:cNvSpPr/>
            <p:nvPr/>
          </p:nvSpPr>
          <p:spPr bwMode="auto">
            <a:xfrm>
              <a:off x="5728690" y="2010890"/>
              <a:ext cx="268355" cy="134125"/>
            </a:xfrm>
            <a:custGeom>
              <a:avLst/>
              <a:gdLst>
                <a:gd name="T0" fmla="*/ 1 w 57"/>
                <a:gd name="T1" fmla="*/ 14 h 28"/>
                <a:gd name="T2" fmla="*/ 27 w 57"/>
                <a:gd name="T3" fmla="*/ 28 h 28"/>
                <a:gd name="T4" fmla="*/ 9 w 57"/>
                <a:gd name="T5" fmla="*/ 17 h 28"/>
                <a:gd name="T6" fmla="*/ 38 w 57"/>
                <a:gd name="T7" fmla="*/ 9 h 28"/>
                <a:gd name="T8" fmla="*/ 57 w 57"/>
                <a:gd name="T9" fmla="*/ 22 h 28"/>
                <a:gd name="T10" fmla="*/ 20 w 57"/>
                <a:gd name="T11" fmla="*/ 3 h 28"/>
                <a:gd name="T12" fmla="*/ 1 w 57"/>
                <a:gd name="T1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28">
                  <a:moveTo>
                    <a:pt x="1" y="14"/>
                  </a:moveTo>
                  <a:cubicBezTo>
                    <a:pt x="0" y="18"/>
                    <a:pt x="10" y="28"/>
                    <a:pt x="27" y="28"/>
                  </a:cubicBezTo>
                  <a:cubicBezTo>
                    <a:pt x="15" y="27"/>
                    <a:pt x="10" y="20"/>
                    <a:pt x="9" y="17"/>
                  </a:cubicBezTo>
                  <a:cubicBezTo>
                    <a:pt x="11" y="9"/>
                    <a:pt x="27" y="5"/>
                    <a:pt x="38" y="9"/>
                  </a:cubicBezTo>
                  <a:cubicBezTo>
                    <a:pt x="53" y="15"/>
                    <a:pt x="57" y="22"/>
                    <a:pt x="57" y="22"/>
                  </a:cubicBezTo>
                  <a:cubicBezTo>
                    <a:pt x="50" y="7"/>
                    <a:pt x="34" y="0"/>
                    <a:pt x="20" y="3"/>
                  </a:cubicBezTo>
                  <a:cubicBezTo>
                    <a:pt x="9" y="4"/>
                    <a:pt x="7" y="10"/>
                    <a:pt x="1" y="1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5" name="iš1íďè">
              <a:extLst>
                <a:ext uri="{FF2B5EF4-FFF2-40B4-BE49-F238E27FC236}">
                  <a16:creationId xmlns:a16="http://schemas.microsoft.com/office/drawing/2014/main" id="{DBCF403C-EC71-4B34-BD42-1CDA3E973F4B}"/>
                </a:ext>
              </a:extLst>
            </p:cNvPr>
            <p:cNvSpPr/>
            <p:nvPr/>
          </p:nvSpPr>
          <p:spPr bwMode="auto">
            <a:xfrm>
              <a:off x="6275463" y="2027655"/>
              <a:ext cx="231456" cy="117360"/>
            </a:xfrm>
            <a:custGeom>
              <a:avLst/>
              <a:gdLst>
                <a:gd name="T0" fmla="*/ 0 w 49"/>
                <a:gd name="T1" fmla="*/ 19 h 25"/>
                <a:gd name="T2" fmla="*/ 29 w 49"/>
                <a:gd name="T3" fmla="*/ 25 h 25"/>
                <a:gd name="T4" fmla="*/ 49 w 49"/>
                <a:gd name="T5" fmla="*/ 11 h 25"/>
                <a:gd name="T6" fmla="*/ 28 w 49"/>
                <a:gd name="T7" fmla="*/ 0 h 25"/>
                <a:gd name="T8" fmla="*/ 0 w 49"/>
                <a:gd name="T9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25">
                  <a:moveTo>
                    <a:pt x="0" y="19"/>
                  </a:moveTo>
                  <a:cubicBezTo>
                    <a:pt x="15" y="23"/>
                    <a:pt x="21" y="25"/>
                    <a:pt x="29" y="25"/>
                  </a:cubicBezTo>
                  <a:cubicBezTo>
                    <a:pt x="40" y="25"/>
                    <a:pt x="49" y="18"/>
                    <a:pt x="49" y="11"/>
                  </a:cubicBezTo>
                  <a:cubicBezTo>
                    <a:pt x="48" y="4"/>
                    <a:pt x="39" y="0"/>
                    <a:pt x="28" y="0"/>
                  </a:cubicBezTo>
                  <a:cubicBezTo>
                    <a:pt x="16" y="1"/>
                    <a:pt x="3" y="13"/>
                    <a:pt x="0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6" name="išļïḍè">
              <a:extLst>
                <a:ext uri="{FF2B5EF4-FFF2-40B4-BE49-F238E27FC236}">
                  <a16:creationId xmlns:a16="http://schemas.microsoft.com/office/drawing/2014/main" id="{013E2C9A-F046-4D45-858E-D95010799884}"/>
                </a:ext>
              </a:extLst>
            </p:cNvPr>
            <p:cNvSpPr/>
            <p:nvPr/>
          </p:nvSpPr>
          <p:spPr bwMode="auto">
            <a:xfrm>
              <a:off x="6350937" y="2036039"/>
              <a:ext cx="117405" cy="114006"/>
            </a:xfrm>
            <a:custGeom>
              <a:avLst/>
              <a:gdLst>
                <a:gd name="T0" fmla="*/ 1 w 25"/>
                <a:gd name="T1" fmla="*/ 11 h 24"/>
                <a:gd name="T2" fmla="*/ 13 w 25"/>
                <a:gd name="T3" fmla="*/ 23 h 24"/>
                <a:gd name="T4" fmla="*/ 25 w 25"/>
                <a:gd name="T5" fmla="*/ 10 h 24"/>
                <a:gd name="T6" fmla="*/ 12 w 25"/>
                <a:gd name="T7" fmla="*/ 0 h 24"/>
                <a:gd name="T8" fmla="*/ 1 w 25"/>
                <a:gd name="T9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4">
                  <a:moveTo>
                    <a:pt x="1" y="11"/>
                  </a:moveTo>
                  <a:cubicBezTo>
                    <a:pt x="1" y="18"/>
                    <a:pt x="7" y="24"/>
                    <a:pt x="13" y="23"/>
                  </a:cubicBezTo>
                  <a:cubicBezTo>
                    <a:pt x="20" y="23"/>
                    <a:pt x="25" y="17"/>
                    <a:pt x="25" y="10"/>
                  </a:cubicBezTo>
                  <a:cubicBezTo>
                    <a:pt x="24" y="3"/>
                    <a:pt x="18" y="0"/>
                    <a:pt x="12" y="0"/>
                  </a:cubicBezTo>
                  <a:cubicBezTo>
                    <a:pt x="5" y="0"/>
                    <a:pt x="0" y="4"/>
                    <a:pt x="1" y="11"/>
                  </a:cubicBezTo>
                  <a:close/>
                </a:path>
              </a:pathLst>
            </a:custGeom>
            <a:solidFill>
              <a:srgbClr val="3F1E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7" name="ïŝḷïḓe">
              <a:extLst>
                <a:ext uri="{FF2B5EF4-FFF2-40B4-BE49-F238E27FC236}">
                  <a16:creationId xmlns:a16="http://schemas.microsoft.com/office/drawing/2014/main" id="{A04EC632-FC51-488B-97E8-82778B8901DB}"/>
                </a:ext>
              </a:extLst>
            </p:cNvPr>
            <p:cNvSpPr/>
            <p:nvPr/>
          </p:nvSpPr>
          <p:spPr bwMode="auto">
            <a:xfrm>
              <a:off x="6369387" y="2036039"/>
              <a:ext cx="80507" cy="83828"/>
            </a:xfrm>
            <a:custGeom>
              <a:avLst/>
              <a:gdLst>
                <a:gd name="T0" fmla="*/ 0 w 17"/>
                <a:gd name="T1" fmla="*/ 10 h 18"/>
                <a:gd name="T2" fmla="*/ 9 w 17"/>
                <a:gd name="T3" fmla="*/ 18 h 18"/>
                <a:gd name="T4" fmla="*/ 16 w 17"/>
                <a:gd name="T5" fmla="*/ 9 h 18"/>
                <a:gd name="T6" fmla="*/ 8 w 17"/>
                <a:gd name="T7" fmla="*/ 0 h 18"/>
                <a:gd name="T8" fmla="*/ 0 w 17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0" y="10"/>
                  </a:moveTo>
                  <a:cubicBezTo>
                    <a:pt x="0" y="14"/>
                    <a:pt x="4" y="18"/>
                    <a:pt x="9" y="18"/>
                  </a:cubicBezTo>
                  <a:cubicBezTo>
                    <a:pt x="13" y="18"/>
                    <a:pt x="17" y="14"/>
                    <a:pt x="16" y="9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3" y="1"/>
                    <a:pt x="0" y="5"/>
                    <a:pt x="0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8" name="íṧḷîḓé">
              <a:extLst>
                <a:ext uri="{FF2B5EF4-FFF2-40B4-BE49-F238E27FC236}">
                  <a16:creationId xmlns:a16="http://schemas.microsoft.com/office/drawing/2014/main" id="{94C02C94-A99D-4631-B0EB-F6D844DB019A}"/>
                </a:ext>
              </a:extLst>
            </p:cNvPr>
            <p:cNvSpPr/>
            <p:nvPr/>
          </p:nvSpPr>
          <p:spPr bwMode="auto">
            <a:xfrm>
              <a:off x="6416349" y="2059510"/>
              <a:ext cx="38576" cy="33531"/>
            </a:xfrm>
            <a:custGeom>
              <a:avLst/>
              <a:gdLst>
                <a:gd name="T0" fmla="*/ 0 w 8"/>
                <a:gd name="T1" fmla="*/ 4 h 7"/>
                <a:gd name="T2" fmla="*/ 5 w 8"/>
                <a:gd name="T3" fmla="*/ 6 h 7"/>
                <a:gd name="T4" fmla="*/ 8 w 8"/>
                <a:gd name="T5" fmla="*/ 3 h 7"/>
                <a:gd name="T6" fmla="*/ 4 w 8"/>
                <a:gd name="T7" fmla="*/ 0 h 7"/>
                <a:gd name="T8" fmla="*/ 0 w 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0" y="4"/>
                  </a:moveTo>
                  <a:cubicBezTo>
                    <a:pt x="1" y="5"/>
                    <a:pt x="2" y="7"/>
                    <a:pt x="5" y="6"/>
                  </a:cubicBezTo>
                  <a:cubicBezTo>
                    <a:pt x="7" y="6"/>
                    <a:pt x="8" y="5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9" name="íṩḷiďe">
              <a:extLst>
                <a:ext uri="{FF2B5EF4-FFF2-40B4-BE49-F238E27FC236}">
                  <a16:creationId xmlns:a16="http://schemas.microsoft.com/office/drawing/2014/main" id="{5EC7A384-068B-4F65-9646-6069392C97CE}"/>
                </a:ext>
              </a:extLst>
            </p:cNvPr>
            <p:cNvSpPr/>
            <p:nvPr/>
          </p:nvSpPr>
          <p:spPr bwMode="auto">
            <a:xfrm>
              <a:off x="6275463" y="2010890"/>
              <a:ext cx="263323" cy="134125"/>
            </a:xfrm>
            <a:custGeom>
              <a:avLst/>
              <a:gdLst>
                <a:gd name="T0" fmla="*/ 56 w 56"/>
                <a:gd name="T1" fmla="*/ 14 h 28"/>
                <a:gd name="T2" fmla="*/ 29 w 56"/>
                <a:gd name="T3" fmla="*/ 28 h 28"/>
                <a:gd name="T4" fmla="*/ 48 w 56"/>
                <a:gd name="T5" fmla="*/ 17 h 28"/>
                <a:gd name="T6" fmla="*/ 19 w 56"/>
                <a:gd name="T7" fmla="*/ 9 h 28"/>
                <a:gd name="T8" fmla="*/ 0 w 56"/>
                <a:gd name="T9" fmla="*/ 22 h 28"/>
                <a:gd name="T10" fmla="*/ 37 w 56"/>
                <a:gd name="T11" fmla="*/ 3 h 28"/>
                <a:gd name="T12" fmla="*/ 56 w 56"/>
                <a:gd name="T1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28">
                  <a:moveTo>
                    <a:pt x="56" y="14"/>
                  </a:moveTo>
                  <a:cubicBezTo>
                    <a:pt x="56" y="18"/>
                    <a:pt x="46" y="28"/>
                    <a:pt x="29" y="28"/>
                  </a:cubicBezTo>
                  <a:cubicBezTo>
                    <a:pt x="42" y="27"/>
                    <a:pt x="47" y="20"/>
                    <a:pt x="48" y="17"/>
                  </a:cubicBezTo>
                  <a:cubicBezTo>
                    <a:pt x="46" y="9"/>
                    <a:pt x="30" y="5"/>
                    <a:pt x="19" y="9"/>
                  </a:cubicBezTo>
                  <a:cubicBezTo>
                    <a:pt x="4" y="15"/>
                    <a:pt x="0" y="22"/>
                    <a:pt x="0" y="22"/>
                  </a:cubicBezTo>
                  <a:cubicBezTo>
                    <a:pt x="6" y="7"/>
                    <a:pt x="22" y="0"/>
                    <a:pt x="37" y="3"/>
                  </a:cubicBezTo>
                  <a:cubicBezTo>
                    <a:pt x="48" y="4"/>
                    <a:pt x="50" y="10"/>
                    <a:pt x="56" y="1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0" name="iś1ide">
              <a:extLst>
                <a:ext uri="{FF2B5EF4-FFF2-40B4-BE49-F238E27FC236}">
                  <a16:creationId xmlns:a16="http://schemas.microsoft.com/office/drawing/2014/main" id="{C6BDEFB4-E283-4A3C-B372-61254A178D33}"/>
                </a:ext>
              </a:extLst>
            </p:cNvPr>
            <p:cNvSpPr/>
            <p:nvPr/>
          </p:nvSpPr>
          <p:spPr bwMode="auto">
            <a:xfrm>
              <a:off x="6788692" y="2129926"/>
              <a:ext cx="281773" cy="1081384"/>
            </a:xfrm>
            <a:custGeom>
              <a:avLst/>
              <a:gdLst>
                <a:gd name="T0" fmla="*/ 25 w 60"/>
                <a:gd name="T1" fmla="*/ 0 h 230"/>
                <a:gd name="T2" fmla="*/ 60 w 60"/>
                <a:gd name="T3" fmla="*/ 230 h 230"/>
                <a:gd name="T4" fmla="*/ 25 w 60"/>
                <a:gd name="T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230">
                  <a:moveTo>
                    <a:pt x="25" y="0"/>
                  </a:moveTo>
                  <a:cubicBezTo>
                    <a:pt x="25" y="0"/>
                    <a:pt x="0" y="131"/>
                    <a:pt x="60" y="230"/>
                  </a:cubicBezTo>
                  <a:cubicBezTo>
                    <a:pt x="22" y="147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5430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1" name="íṣlíḓê">
              <a:extLst>
                <a:ext uri="{FF2B5EF4-FFF2-40B4-BE49-F238E27FC236}">
                  <a16:creationId xmlns:a16="http://schemas.microsoft.com/office/drawing/2014/main" id="{7AC4C1C5-B21B-4DAF-9C95-786DB407150E}"/>
                </a:ext>
              </a:extLst>
            </p:cNvPr>
            <p:cNvSpPr/>
            <p:nvPr/>
          </p:nvSpPr>
          <p:spPr bwMode="auto">
            <a:xfrm>
              <a:off x="6765211" y="2383087"/>
              <a:ext cx="283449" cy="1083062"/>
            </a:xfrm>
            <a:custGeom>
              <a:avLst/>
              <a:gdLst>
                <a:gd name="T0" fmla="*/ 26 w 60"/>
                <a:gd name="T1" fmla="*/ 0 h 230"/>
                <a:gd name="T2" fmla="*/ 60 w 60"/>
                <a:gd name="T3" fmla="*/ 230 h 230"/>
                <a:gd name="T4" fmla="*/ 26 w 60"/>
                <a:gd name="T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230">
                  <a:moveTo>
                    <a:pt x="26" y="0"/>
                  </a:moveTo>
                  <a:cubicBezTo>
                    <a:pt x="26" y="0"/>
                    <a:pt x="0" y="131"/>
                    <a:pt x="60" y="230"/>
                  </a:cubicBezTo>
                  <a:cubicBezTo>
                    <a:pt x="36" y="148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5430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2" name="ïṡ1ïḍe">
              <a:extLst>
                <a:ext uri="{FF2B5EF4-FFF2-40B4-BE49-F238E27FC236}">
                  <a16:creationId xmlns:a16="http://schemas.microsoft.com/office/drawing/2014/main" id="{293D68FC-375C-4D7B-B2BB-25D21A3E5AC7}"/>
                </a:ext>
              </a:extLst>
            </p:cNvPr>
            <p:cNvSpPr/>
            <p:nvPr/>
          </p:nvSpPr>
          <p:spPr bwMode="auto">
            <a:xfrm>
              <a:off x="5220492" y="2129926"/>
              <a:ext cx="280096" cy="1081384"/>
            </a:xfrm>
            <a:custGeom>
              <a:avLst/>
              <a:gdLst>
                <a:gd name="T0" fmla="*/ 34 w 60"/>
                <a:gd name="T1" fmla="*/ 0 h 230"/>
                <a:gd name="T2" fmla="*/ 0 w 60"/>
                <a:gd name="T3" fmla="*/ 230 h 230"/>
                <a:gd name="T4" fmla="*/ 34 w 60"/>
                <a:gd name="T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230">
                  <a:moveTo>
                    <a:pt x="34" y="0"/>
                  </a:moveTo>
                  <a:cubicBezTo>
                    <a:pt x="34" y="0"/>
                    <a:pt x="60" y="131"/>
                    <a:pt x="0" y="230"/>
                  </a:cubicBezTo>
                  <a:cubicBezTo>
                    <a:pt x="38" y="147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5430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3" name="îṣḷíďe">
              <a:extLst>
                <a:ext uri="{FF2B5EF4-FFF2-40B4-BE49-F238E27FC236}">
                  <a16:creationId xmlns:a16="http://schemas.microsoft.com/office/drawing/2014/main" id="{E1092FD8-78E0-4567-AB71-FA9C01005B5C}"/>
                </a:ext>
              </a:extLst>
            </p:cNvPr>
            <p:cNvSpPr/>
            <p:nvPr/>
          </p:nvSpPr>
          <p:spPr bwMode="auto">
            <a:xfrm>
              <a:off x="5238942" y="2383087"/>
              <a:ext cx="283449" cy="1083062"/>
            </a:xfrm>
            <a:custGeom>
              <a:avLst/>
              <a:gdLst>
                <a:gd name="T0" fmla="*/ 35 w 60"/>
                <a:gd name="T1" fmla="*/ 0 h 230"/>
                <a:gd name="T2" fmla="*/ 0 w 60"/>
                <a:gd name="T3" fmla="*/ 230 h 230"/>
                <a:gd name="T4" fmla="*/ 35 w 60"/>
                <a:gd name="T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230">
                  <a:moveTo>
                    <a:pt x="35" y="0"/>
                  </a:moveTo>
                  <a:cubicBezTo>
                    <a:pt x="35" y="0"/>
                    <a:pt x="60" y="131"/>
                    <a:pt x="0" y="230"/>
                  </a:cubicBezTo>
                  <a:cubicBezTo>
                    <a:pt x="24" y="148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5430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4" name="ïṣ1íďè">
              <a:extLst>
                <a:ext uri="{FF2B5EF4-FFF2-40B4-BE49-F238E27FC236}">
                  <a16:creationId xmlns:a16="http://schemas.microsoft.com/office/drawing/2014/main" id="{20A1D218-5C0C-40F9-B774-14C7AE78BEC3}"/>
                </a:ext>
              </a:extLst>
            </p:cNvPr>
            <p:cNvSpPr/>
            <p:nvPr/>
          </p:nvSpPr>
          <p:spPr bwMode="auto">
            <a:xfrm>
              <a:off x="5408340" y="1132369"/>
              <a:ext cx="1465889" cy="1031089"/>
            </a:xfrm>
            <a:custGeom>
              <a:avLst/>
              <a:gdLst>
                <a:gd name="T0" fmla="*/ 311 w 311"/>
                <a:gd name="T1" fmla="*/ 149 h 219"/>
                <a:gd name="T2" fmla="*/ 158 w 311"/>
                <a:gd name="T3" fmla="*/ 0 h 219"/>
                <a:gd name="T4" fmla="*/ 0 w 311"/>
                <a:gd name="T5" fmla="*/ 151 h 219"/>
                <a:gd name="T6" fmla="*/ 14 w 311"/>
                <a:gd name="T7" fmla="*/ 217 h 219"/>
                <a:gd name="T8" fmla="*/ 26 w 311"/>
                <a:gd name="T9" fmla="*/ 190 h 219"/>
                <a:gd name="T10" fmla="*/ 31 w 311"/>
                <a:gd name="T11" fmla="*/ 190 h 219"/>
                <a:gd name="T12" fmla="*/ 40 w 311"/>
                <a:gd name="T13" fmla="*/ 209 h 219"/>
                <a:gd name="T14" fmla="*/ 42 w 311"/>
                <a:gd name="T15" fmla="*/ 162 h 219"/>
                <a:gd name="T16" fmla="*/ 270 w 311"/>
                <a:gd name="T17" fmla="*/ 167 h 219"/>
                <a:gd name="T18" fmla="*/ 270 w 311"/>
                <a:gd name="T19" fmla="*/ 208 h 219"/>
                <a:gd name="T20" fmla="*/ 279 w 311"/>
                <a:gd name="T21" fmla="*/ 190 h 219"/>
                <a:gd name="T22" fmla="*/ 283 w 311"/>
                <a:gd name="T23" fmla="*/ 190 h 219"/>
                <a:gd name="T24" fmla="*/ 294 w 311"/>
                <a:gd name="T25" fmla="*/ 219 h 219"/>
                <a:gd name="T26" fmla="*/ 311 w 311"/>
                <a:gd name="T27" fmla="*/ 14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1" h="219">
                  <a:moveTo>
                    <a:pt x="311" y="149"/>
                  </a:moveTo>
                  <a:cubicBezTo>
                    <a:pt x="311" y="69"/>
                    <a:pt x="246" y="0"/>
                    <a:pt x="158" y="0"/>
                  </a:cubicBezTo>
                  <a:cubicBezTo>
                    <a:pt x="69" y="0"/>
                    <a:pt x="0" y="71"/>
                    <a:pt x="0" y="151"/>
                  </a:cubicBezTo>
                  <a:cubicBezTo>
                    <a:pt x="0" y="177"/>
                    <a:pt x="3" y="196"/>
                    <a:pt x="14" y="217"/>
                  </a:cubicBezTo>
                  <a:cubicBezTo>
                    <a:pt x="13" y="204"/>
                    <a:pt x="17" y="193"/>
                    <a:pt x="26" y="190"/>
                  </a:cubicBezTo>
                  <a:cubicBezTo>
                    <a:pt x="27" y="190"/>
                    <a:pt x="29" y="190"/>
                    <a:pt x="31" y="190"/>
                  </a:cubicBezTo>
                  <a:cubicBezTo>
                    <a:pt x="36" y="206"/>
                    <a:pt x="40" y="218"/>
                    <a:pt x="40" y="209"/>
                  </a:cubicBezTo>
                  <a:cubicBezTo>
                    <a:pt x="40" y="198"/>
                    <a:pt x="40" y="177"/>
                    <a:pt x="42" y="162"/>
                  </a:cubicBezTo>
                  <a:cubicBezTo>
                    <a:pt x="42" y="20"/>
                    <a:pt x="278" y="36"/>
                    <a:pt x="270" y="167"/>
                  </a:cubicBezTo>
                  <a:cubicBezTo>
                    <a:pt x="271" y="181"/>
                    <a:pt x="270" y="198"/>
                    <a:pt x="270" y="208"/>
                  </a:cubicBezTo>
                  <a:cubicBezTo>
                    <a:pt x="270" y="217"/>
                    <a:pt x="275" y="206"/>
                    <a:pt x="279" y="190"/>
                  </a:cubicBezTo>
                  <a:cubicBezTo>
                    <a:pt x="280" y="190"/>
                    <a:pt x="282" y="190"/>
                    <a:pt x="283" y="190"/>
                  </a:cubicBezTo>
                  <a:cubicBezTo>
                    <a:pt x="292" y="193"/>
                    <a:pt x="296" y="205"/>
                    <a:pt x="294" y="219"/>
                  </a:cubicBezTo>
                  <a:cubicBezTo>
                    <a:pt x="309" y="197"/>
                    <a:pt x="311" y="176"/>
                    <a:pt x="311" y="149"/>
                  </a:cubicBezTo>
                  <a:close/>
                </a:path>
              </a:pathLst>
            </a:custGeom>
            <a:solidFill>
              <a:srgbClr val="230F0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5" name="íşḻîďe">
              <a:extLst>
                <a:ext uri="{FF2B5EF4-FFF2-40B4-BE49-F238E27FC236}">
                  <a16:creationId xmlns:a16="http://schemas.microsoft.com/office/drawing/2014/main" id="{D0FD3414-C2A4-4E90-A6D7-DDB43334FFB0}"/>
                </a:ext>
              </a:extLst>
            </p:cNvPr>
            <p:cNvSpPr/>
            <p:nvPr/>
          </p:nvSpPr>
          <p:spPr bwMode="auto">
            <a:xfrm>
              <a:off x="4794478" y="3221370"/>
              <a:ext cx="2603044" cy="2922255"/>
            </a:xfrm>
            <a:custGeom>
              <a:avLst/>
              <a:gdLst>
                <a:gd name="T0" fmla="*/ 520 w 552"/>
                <a:gd name="T1" fmla="*/ 43 h 621"/>
                <a:gd name="T2" fmla="*/ 469 w 552"/>
                <a:gd name="T3" fmla="*/ 8 h 621"/>
                <a:gd name="T4" fmla="*/ 412 w 552"/>
                <a:gd name="T5" fmla="*/ 0 h 621"/>
                <a:gd name="T6" fmla="*/ 291 w 552"/>
                <a:gd name="T7" fmla="*/ 316 h 621"/>
                <a:gd name="T8" fmla="*/ 154 w 552"/>
                <a:gd name="T9" fmla="*/ 0 h 621"/>
                <a:gd name="T10" fmla="*/ 97 w 552"/>
                <a:gd name="T11" fmla="*/ 8 h 621"/>
                <a:gd name="T12" fmla="*/ 46 w 552"/>
                <a:gd name="T13" fmla="*/ 42 h 621"/>
                <a:gd name="T14" fmla="*/ 21 w 552"/>
                <a:gd name="T15" fmla="*/ 370 h 621"/>
                <a:gd name="T16" fmla="*/ 123 w 552"/>
                <a:gd name="T17" fmla="*/ 378 h 621"/>
                <a:gd name="T18" fmla="*/ 95 w 552"/>
                <a:gd name="T19" fmla="*/ 164 h 621"/>
                <a:gd name="T20" fmla="*/ 101 w 552"/>
                <a:gd name="T21" fmla="*/ 172 h 621"/>
                <a:gd name="T22" fmla="*/ 96 w 552"/>
                <a:gd name="T23" fmla="*/ 201 h 621"/>
                <a:gd name="T24" fmla="*/ 149 w 552"/>
                <a:gd name="T25" fmla="*/ 279 h 621"/>
                <a:gd name="T26" fmla="*/ 160 w 552"/>
                <a:gd name="T27" fmla="*/ 337 h 621"/>
                <a:gd name="T28" fmla="*/ 167 w 552"/>
                <a:gd name="T29" fmla="*/ 448 h 621"/>
                <a:gd name="T30" fmla="*/ 110 w 552"/>
                <a:gd name="T31" fmla="*/ 515 h 621"/>
                <a:gd name="T32" fmla="*/ 86 w 552"/>
                <a:gd name="T33" fmla="*/ 580 h 621"/>
                <a:gd name="T34" fmla="*/ 283 w 552"/>
                <a:gd name="T35" fmla="*/ 621 h 621"/>
                <a:gd name="T36" fmla="*/ 485 w 552"/>
                <a:gd name="T37" fmla="*/ 578 h 621"/>
                <a:gd name="T38" fmla="*/ 461 w 552"/>
                <a:gd name="T39" fmla="*/ 513 h 621"/>
                <a:gd name="T40" fmla="*/ 403 w 552"/>
                <a:gd name="T41" fmla="*/ 447 h 621"/>
                <a:gd name="T42" fmla="*/ 403 w 552"/>
                <a:gd name="T43" fmla="*/ 447 h 621"/>
                <a:gd name="T44" fmla="*/ 410 w 552"/>
                <a:gd name="T45" fmla="*/ 337 h 621"/>
                <a:gd name="T46" fmla="*/ 421 w 552"/>
                <a:gd name="T47" fmla="*/ 281 h 621"/>
                <a:gd name="T48" fmla="*/ 473 w 552"/>
                <a:gd name="T49" fmla="*/ 203 h 621"/>
                <a:gd name="T50" fmla="*/ 468 w 552"/>
                <a:gd name="T51" fmla="*/ 174 h 621"/>
                <a:gd name="T52" fmla="*/ 472 w 552"/>
                <a:gd name="T53" fmla="*/ 167 h 621"/>
                <a:gd name="T54" fmla="*/ 452 w 552"/>
                <a:gd name="T55" fmla="*/ 369 h 621"/>
                <a:gd name="T56" fmla="*/ 542 w 552"/>
                <a:gd name="T57" fmla="*/ 287 h 621"/>
                <a:gd name="T58" fmla="*/ 520 w 552"/>
                <a:gd name="T59" fmla="*/ 43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52" h="621">
                  <a:moveTo>
                    <a:pt x="520" y="43"/>
                  </a:moveTo>
                  <a:cubicBezTo>
                    <a:pt x="508" y="19"/>
                    <a:pt x="488" y="8"/>
                    <a:pt x="469" y="8"/>
                  </a:cubicBezTo>
                  <a:cubicBezTo>
                    <a:pt x="412" y="0"/>
                    <a:pt x="412" y="0"/>
                    <a:pt x="412" y="0"/>
                  </a:cubicBezTo>
                  <a:cubicBezTo>
                    <a:pt x="420" y="71"/>
                    <a:pt x="322" y="295"/>
                    <a:pt x="291" y="316"/>
                  </a:cubicBezTo>
                  <a:cubicBezTo>
                    <a:pt x="265" y="298"/>
                    <a:pt x="145" y="71"/>
                    <a:pt x="154" y="0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75" y="8"/>
                    <a:pt x="56" y="23"/>
                    <a:pt x="46" y="42"/>
                  </a:cubicBezTo>
                  <a:cubicBezTo>
                    <a:pt x="17" y="90"/>
                    <a:pt x="0" y="290"/>
                    <a:pt x="21" y="370"/>
                  </a:cubicBezTo>
                  <a:cubicBezTo>
                    <a:pt x="30" y="405"/>
                    <a:pt x="123" y="390"/>
                    <a:pt x="123" y="378"/>
                  </a:cubicBezTo>
                  <a:cubicBezTo>
                    <a:pt x="124" y="344"/>
                    <a:pt x="65" y="216"/>
                    <a:pt x="95" y="164"/>
                  </a:cubicBezTo>
                  <a:cubicBezTo>
                    <a:pt x="97" y="166"/>
                    <a:pt x="99" y="169"/>
                    <a:pt x="101" y="172"/>
                  </a:cubicBezTo>
                  <a:cubicBezTo>
                    <a:pt x="98" y="181"/>
                    <a:pt x="96" y="191"/>
                    <a:pt x="96" y="201"/>
                  </a:cubicBezTo>
                  <a:cubicBezTo>
                    <a:pt x="96" y="237"/>
                    <a:pt x="118" y="267"/>
                    <a:pt x="149" y="279"/>
                  </a:cubicBezTo>
                  <a:cubicBezTo>
                    <a:pt x="154" y="298"/>
                    <a:pt x="158" y="317"/>
                    <a:pt x="160" y="337"/>
                  </a:cubicBezTo>
                  <a:cubicBezTo>
                    <a:pt x="166" y="376"/>
                    <a:pt x="169" y="413"/>
                    <a:pt x="167" y="448"/>
                  </a:cubicBezTo>
                  <a:cubicBezTo>
                    <a:pt x="144" y="466"/>
                    <a:pt x="124" y="489"/>
                    <a:pt x="110" y="515"/>
                  </a:cubicBezTo>
                  <a:cubicBezTo>
                    <a:pt x="99" y="535"/>
                    <a:pt x="91" y="557"/>
                    <a:pt x="86" y="580"/>
                  </a:cubicBezTo>
                  <a:cubicBezTo>
                    <a:pt x="147" y="606"/>
                    <a:pt x="213" y="621"/>
                    <a:pt x="283" y="621"/>
                  </a:cubicBezTo>
                  <a:cubicBezTo>
                    <a:pt x="355" y="621"/>
                    <a:pt x="423" y="605"/>
                    <a:pt x="485" y="578"/>
                  </a:cubicBezTo>
                  <a:cubicBezTo>
                    <a:pt x="480" y="555"/>
                    <a:pt x="472" y="533"/>
                    <a:pt x="461" y="513"/>
                  </a:cubicBezTo>
                  <a:cubicBezTo>
                    <a:pt x="446" y="487"/>
                    <a:pt x="426" y="465"/>
                    <a:pt x="403" y="447"/>
                  </a:cubicBezTo>
                  <a:cubicBezTo>
                    <a:pt x="403" y="447"/>
                    <a:pt x="403" y="447"/>
                    <a:pt x="403" y="447"/>
                  </a:cubicBezTo>
                  <a:cubicBezTo>
                    <a:pt x="401" y="413"/>
                    <a:pt x="404" y="375"/>
                    <a:pt x="410" y="337"/>
                  </a:cubicBezTo>
                  <a:cubicBezTo>
                    <a:pt x="412" y="317"/>
                    <a:pt x="416" y="299"/>
                    <a:pt x="421" y="281"/>
                  </a:cubicBezTo>
                  <a:cubicBezTo>
                    <a:pt x="451" y="268"/>
                    <a:pt x="473" y="238"/>
                    <a:pt x="473" y="203"/>
                  </a:cubicBezTo>
                  <a:cubicBezTo>
                    <a:pt x="473" y="193"/>
                    <a:pt x="471" y="183"/>
                    <a:pt x="468" y="174"/>
                  </a:cubicBezTo>
                  <a:cubicBezTo>
                    <a:pt x="469" y="172"/>
                    <a:pt x="471" y="169"/>
                    <a:pt x="472" y="167"/>
                  </a:cubicBezTo>
                  <a:cubicBezTo>
                    <a:pt x="495" y="214"/>
                    <a:pt x="452" y="335"/>
                    <a:pt x="452" y="369"/>
                  </a:cubicBezTo>
                  <a:cubicBezTo>
                    <a:pt x="452" y="380"/>
                    <a:pt x="532" y="353"/>
                    <a:pt x="542" y="287"/>
                  </a:cubicBezTo>
                  <a:cubicBezTo>
                    <a:pt x="552" y="220"/>
                    <a:pt x="549" y="90"/>
                    <a:pt x="520" y="43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6" name="íşļîḍe">
              <a:extLst>
                <a:ext uri="{FF2B5EF4-FFF2-40B4-BE49-F238E27FC236}">
                  <a16:creationId xmlns:a16="http://schemas.microsoft.com/office/drawing/2014/main" id="{F8D499FC-F5DB-4275-91FE-B56EFDCE4100}"/>
                </a:ext>
              </a:extLst>
            </p:cNvPr>
            <p:cNvSpPr/>
            <p:nvPr/>
          </p:nvSpPr>
          <p:spPr bwMode="auto">
            <a:xfrm>
              <a:off x="5138308" y="3994268"/>
              <a:ext cx="405887" cy="799721"/>
            </a:xfrm>
            <a:custGeom>
              <a:avLst/>
              <a:gdLst>
                <a:gd name="T0" fmla="*/ 23 w 86"/>
                <a:gd name="T1" fmla="*/ 37 h 170"/>
                <a:gd name="T2" fmla="*/ 28 w 86"/>
                <a:gd name="T3" fmla="*/ 8 h 170"/>
                <a:gd name="T4" fmla="*/ 22 w 86"/>
                <a:gd name="T5" fmla="*/ 0 h 170"/>
                <a:gd name="T6" fmla="*/ 41 w 86"/>
                <a:gd name="T7" fmla="*/ 170 h 170"/>
                <a:gd name="T8" fmla="*/ 86 w 86"/>
                <a:gd name="T9" fmla="*/ 161 h 170"/>
                <a:gd name="T10" fmla="*/ 76 w 86"/>
                <a:gd name="T11" fmla="*/ 115 h 170"/>
                <a:gd name="T12" fmla="*/ 23 w 86"/>
                <a:gd name="T13" fmla="*/ 37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70">
                  <a:moveTo>
                    <a:pt x="23" y="37"/>
                  </a:moveTo>
                  <a:cubicBezTo>
                    <a:pt x="23" y="27"/>
                    <a:pt x="25" y="17"/>
                    <a:pt x="28" y="8"/>
                  </a:cubicBezTo>
                  <a:cubicBezTo>
                    <a:pt x="26" y="5"/>
                    <a:pt x="24" y="2"/>
                    <a:pt x="22" y="0"/>
                  </a:cubicBezTo>
                  <a:cubicBezTo>
                    <a:pt x="0" y="38"/>
                    <a:pt x="26" y="117"/>
                    <a:pt x="41" y="170"/>
                  </a:cubicBezTo>
                  <a:cubicBezTo>
                    <a:pt x="86" y="161"/>
                    <a:pt x="86" y="161"/>
                    <a:pt x="86" y="161"/>
                  </a:cubicBezTo>
                  <a:cubicBezTo>
                    <a:pt x="83" y="145"/>
                    <a:pt x="80" y="130"/>
                    <a:pt x="76" y="115"/>
                  </a:cubicBezTo>
                  <a:cubicBezTo>
                    <a:pt x="45" y="103"/>
                    <a:pt x="23" y="73"/>
                    <a:pt x="23" y="37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7" name="ïS1ïḑè">
              <a:extLst>
                <a:ext uri="{FF2B5EF4-FFF2-40B4-BE49-F238E27FC236}">
                  <a16:creationId xmlns:a16="http://schemas.microsoft.com/office/drawing/2014/main" id="{46407BCD-F6BE-440C-9B15-227749248904}"/>
                </a:ext>
              </a:extLst>
            </p:cNvPr>
            <p:cNvSpPr/>
            <p:nvPr/>
          </p:nvSpPr>
          <p:spPr bwMode="auto">
            <a:xfrm>
              <a:off x="6713217" y="4007680"/>
              <a:ext cx="410919" cy="912052"/>
            </a:xfrm>
            <a:custGeom>
              <a:avLst/>
              <a:gdLst>
                <a:gd name="T0" fmla="*/ 65 w 87"/>
                <a:gd name="T1" fmla="*/ 0 h 194"/>
                <a:gd name="T2" fmla="*/ 61 w 87"/>
                <a:gd name="T3" fmla="*/ 7 h 194"/>
                <a:gd name="T4" fmla="*/ 66 w 87"/>
                <a:gd name="T5" fmla="*/ 36 h 194"/>
                <a:gd name="T6" fmla="*/ 14 w 87"/>
                <a:gd name="T7" fmla="*/ 114 h 194"/>
                <a:gd name="T8" fmla="*/ 3 w 87"/>
                <a:gd name="T9" fmla="*/ 170 h 194"/>
                <a:gd name="T10" fmla="*/ 0 w 87"/>
                <a:gd name="T11" fmla="*/ 194 h 194"/>
                <a:gd name="T12" fmla="*/ 46 w 87"/>
                <a:gd name="T13" fmla="*/ 194 h 194"/>
                <a:gd name="T14" fmla="*/ 65 w 87"/>
                <a:gd name="T15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194">
                  <a:moveTo>
                    <a:pt x="65" y="0"/>
                  </a:moveTo>
                  <a:cubicBezTo>
                    <a:pt x="64" y="2"/>
                    <a:pt x="62" y="5"/>
                    <a:pt x="61" y="7"/>
                  </a:cubicBezTo>
                  <a:cubicBezTo>
                    <a:pt x="64" y="16"/>
                    <a:pt x="66" y="26"/>
                    <a:pt x="66" y="36"/>
                  </a:cubicBezTo>
                  <a:cubicBezTo>
                    <a:pt x="66" y="71"/>
                    <a:pt x="44" y="101"/>
                    <a:pt x="14" y="114"/>
                  </a:cubicBezTo>
                  <a:cubicBezTo>
                    <a:pt x="9" y="132"/>
                    <a:pt x="5" y="150"/>
                    <a:pt x="3" y="170"/>
                  </a:cubicBezTo>
                  <a:cubicBezTo>
                    <a:pt x="2" y="178"/>
                    <a:pt x="1" y="186"/>
                    <a:pt x="0" y="194"/>
                  </a:cubicBezTo>
                  <a:cubicBezTo>
                    <a:pt x="46" y="194"/>
                    <a:pt x="46" y="194"/>
                    <a:pt x="46" y="194"/>
                  </a:cubicBezTo>
                  <a:cubicBezTo>
                    <a:pt x="50" y="152"/>
                    <a:pt x="87" y="43"/>
                    <a:pt x="6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8" name="îṥ1ïḓè">
              <a:extLst>
                <a:ext uri="{FF2B5EF4-FFF2-40B4-BE49-F238E27FC236}">
                  <a16:creationId xmlns:a16="http://schemas.microsoft.com/office/drawing/2014/main" id="{00B8DF20-2234-46FA-B41A-7FFE7D6541FA}"/>
                </a:ext>
              </a:extLst>
            </p:cNvPr>
            <p:cNvSpPr/>
            <p:nvPr/>
          </p:nvSpPr>
          <p:spPr bwMode="auto">
            <a:xfrm>
              <a:off x="6778629" y="4514003"/>
              <a:ext cx="62057" cy="35207"/>
            </a:xfrm>
            <a:custGeom>
              <a:avLst/>
              <a:gdLst>
                <a:gd name="T0" fmla="*/ 0 w 13"/>
                <a:gd name="T1" fmla="*/ 6 h 7"/>
                <a:gd name="T2" fmla="*/ 0 w 13"/>
                <a:gd name="T3" fmla="*/ 7 h 7"/>
                <a:gd name="T4" fmla="*/ 0 w 13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0" y="6"/>
                    <a:pt x="0" y="7"/>
                    <a:pt x="0" y="7"/>
                  </a:cubicBezTo>
                  <a:cubicBezTo>
                    <a:pt x="11" y="4"/>
                    <a:pt x="13" y="0"/>
                    <a:pt x="0" y="6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9" name="íŝľïḋé">
              <a:extLst>
                <a:ext uri="{FF2B5EF4-FFF2-40B4-BE49-F238E27FC236}">
                  <a16:creationId xmlns:a16="http://schemas.microsoft.com/office/drawing/2014/main" id="{BBE11A5F-E3E4-4520-8968-8F199A616BF8}"/>
                </a:ext>
              </a:extLst>
            </p:cNvPr>
            <p:cNvSpPr/>
            <p:nvPr/>
          </p:nvSpPr>
          <p:spPr bwMode="auto">
            <a:xfrm>
              <a:off x="5497233" y="4435204"/>
              <a:ext cx="1281395" cy="865108"/>
            </a:xfrm>
            <a:custGeom>
              <a:avLst/>
              <a:gdLst>
                <a:gd name="T0" fmla="*/ 272 w 272"/>
                <a:gd name="T1" fmla="*/ 23 h 184"/>
                <a:gd name="T2" fmla="*/ 261 w 272"/>
                <a:gd name="T3" fmla="*/ 26 h 184"/>
                <a:gd name="T4" fmla="*/ 196 w 272"/>
                <a:gd name="T5" fmla="*/ 12 h 184"/>
                <a:gd name="T6" fmla="*/ 182 w 272"/>
                <a:gd name="T7" fmla="*/ 0 h 184"/>
                <a:gd name="T8" fmla="*/ 142 w 272"/>
                <a:gd name="T9" fmla="*/ 58 h 184"/>
                <a:gd name="T10" fmla="*/ 97 w 272"/>
                <a:gd name="T11" fmla="*/ 0 h 184"/>
                <a:gd name="T12" fmla="*/ 34 w 272"/>
                <a:gd name="T13" fmla="*/ 29 h 184"/>
                <a:gd name="T14" fmla="*/ 0 w 272"/>
                <a:gd name="T15" fmla="*/ 22 h 184"/>
                <a:gd name="T16" fmla="*/ 6 w 272"/>
                <a:gd name="T17" fmla="*/ 47 h 184"/>
                <a:gd name="T18" fmla="*/ 11 w 272"/>
                <a:gd name="T19" fmla="*/ 79 h 184"/>
                <a:gd name="T20" fmla="*/ 18 w 272"/>
                <a:gd name="T21" fmla="*/ 152 h 184"/>
                <a:gd name="T22" fmla="*/ 254 w 272"/>
                <a:gd name="T23" fmla="*/ 172 h 184"/>
                <a:gd name="T24" fmla="*/ 261 w 272"/>
                <a:gd name="T25" fmla="*/ 79 h 184"/>
                <a:gd name="T26" fmla="*/ 272 w 272"/>
                <a:gd name="T27" fmla="*/ 24 h 184"/>
                <a:gd name="T28" fmla="*/ 272 w 272"/>
                <a:gd name="T29" fmla="*/ 24 h 184"/>
                <a:gd name="T30" fmla="*/ 272 w 272"/>
                <a:gd name="T31" fmla="*/ 2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2" h="184">
                  <a:moveTo>
                    <a:pt x="272" y="23"/>
                  </a:moveTo>
                  <a:cubicBezTo>
                    <a:pt x="268" y="24"/>
                    <a:pt x="265" y="25"/>
                    <a:pt x="261" y="26"/>
                  </a:cubicBezTo>
                  <a:cubicBezTo>
                    <a:pt x="246" y="27"/>
                    <a:pt x="223" y="26"/>
                    <a:pt x="196" y="12"/>
                  </a:cubicBezTo>
                  <a:cubicBezTo>
                    <a:pt x="191" y="9"/>
                    <a:pt x="186" y="5"/>
                    <a:pt x="182" y="0"/>
                  </a:cubicBezTo>
                  <a:cubicBezTo>
                    <a:pt x="174" y="16"/>
                    <a:pt x="150" y="52"/>
                    <a:pt x="142" y="58"/>
                  </a:cubicBezTo>
                  <a:cubicBezTo>
                    <a:pt x="135" y="53"/>
                    <a:pt x="109" y="15"/>
                    <a:pt x="97" y="0"/>
                  </a:cubicBezTo>
                  <a:cubicBezTo>
                    <a:pt x="82" y="18"/>
                    <a:pt x="59" y="29"/>
                    <a:pt x="34" y="29"/>
                  </a:cubicBezTo>
                  <a:cubicBezTo>
                    <a:pt x="22" y="29"/>
                    <a:pt x="10" y="26"/>
                    <a:pt x="0" y="22"/>
                  </a:cubicBezTo>
                  <a:cubicBezTo>
                    <a:pt x="2" y="30"/>
                    <a:pt x="4" y="38"/>
                    <a:pt x="6" y="47"/>
                  </a:cubicBezTo>
                  <a:cubicBezTo>
                    <a:pt x="8" y="57"/>
                    <a:pt x="10" y="68"/>
                    <a:pt x="11" y="79"/>
                  </a:cubicBezTo>
                  <a:cubicBezTo>
                    <a:pt x="15" y="104"/>
                    <a:pt x="17" y="129"/>
                    <a:pt x="18" y="152"/>
                  </a:cubicBezTo>
                  <a:cubicBezTo>
                    <a:pt x="18" y="156"/>
                    <a:pt x="176" y="184"/>
                    <a:pt x="254" y="172"/>
                  </a:cubicBezTo>
                  <a:cubicBezTo>
                    <a:pt x="254" y="138"/>
                    <a:pt x="256" y="111"/>
                    <a:pt x="261" y="79"/>
                  </a:cubicBezTo>
                  <a:cubicBezTo>
                    <a:pt x="263" y="60"/>
                    <a:pt x="267" y="41"/>
                    <a:pt x="272" y="24"/>
                  </a:cubicBezTo>
                  <a:cubicBezTo>
                    <a:pt x="272" y="24"/>
                    <a:pt x="272" y="24"/>
                    <a:pt x="272" y="24"/>
                  </a:cubicBezTo>
                  <a:cubicBezTo>
                    <a:pt x="272" y="24"/>
                    <a:pt x="272" y="23"/>
                    <a:pt x="272" y="23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0" name="işḷïďé">
              <a:extLst>
                <a:ext uri="{FF2B5EF4-FFF2-40B4-BE49-F238E27FC236}">
                  <a16:creationId xmlns:a16="http://schemas.microsoft.com/office/drawing/2014/main" id="{EBAD9D37-0230-4E8C-A509-3D56424B4208}"/>
                </a:ext>
              </a:extLst>
            </p:cNvPr>
            <p:cNvSpPr/>
            <p:nvPr/>
          </p:nvSpPr>
          <p:spPr bwMode="auto">
            <a:xfrm>
              <a:off x="5680050" y="3119100"/>
              <a:ext cx="888926" cy="1622916"/>
            </a:xfrm>
            <a:custGeom>
              <a:avLst/>
              <a:gdLst>
                <a:gd name="T0" fmla="*/ 22 w 188"/>
                <a:gd name="T1" fmla="*/ 0 h 345"/>
                <a:gd name="T2" fmla="*/ 100 w 188"/>
                <a:gd name="T3" fmla="*/ 183 h 345"/>
                <a:gd name="T4" fmla="*/ 174 w 188"/>
                <a:gd name="T5" fmla="*/ 4 h 345"/>
                <a:gd name="T6" fmla="*/ 188 w 188"/>
                <a:gd name="T7" fmla="*/ 11 h 345"/>
                <a:gd name="T8" fmla="*/ 106 w 188"/>
                <a:gd name="T9" fmla="*/ 338 h 345"/>
                <a:gd name="T10" fmla="*/ 104 w 188"/>
                <a:gd name="T11" fmla="*/ 345 h 345"/>
                <a:gd name="T12" fmla="*/ 102 w 188"/>
                <a:gd name="T13" fmla="*/ 339 h 345"/>
                <a:gd name="T14" fmla="*/ 0 w 188"/>
                <a:gd name="T15" fmla="*/ 14 h 345"/>
                <a:gd name="T16" fmla="*/ 22 w 188"/>
                <a:gd name="T17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345">
                  <a:moveTo>
                    <a:pt x="22" y="0"/>
                  </a:moveTo>
                  <a:cubicBezTo>
                    <a:pt x="22" y="0"/>
                    <a:pt x="86" y="183"/>
                    <a:pt x="100" y="183"/>
                  </a:cubicBezTo>
                  <a:cubicBezTo>
                    <a:pt x="113" y="183"/>
                    <a:pt x="174" y="4"/>
                    <a:pt x="174" y="4"/>
                  </a:cubicBezTo>
                  <a:cubicBezTo>
                    <a:pt x="174" y="3"/>
                    <a:pt x="188" y="11"/>
                    <a:pt x="188" y="11"/>
                  </a:cubicBezTo>
                  <a:cubicBezTo>
                    <a:pt x="106" y="338"/>
                    <a:pt x="106" y="338"/>
                    <a:pt x="106" y="338"/>
                  </a:cubicBezTo>
                  <a:cubicBezTo>
                    <a:pt x="104" y="345"/>
                    <a:pt x="104" y="345"/>
                    <a:pt x="104" y="345"/>
                  </a:cubicBezTo>
                  <a:cubicBezTo>
                    <a:pt x="102" y="339"/>
                    <a:pt x="102" y="339"/>
                    <a:pt x="102" y="339"/>
                  </a:cubicBezTo>
                  <a:cubicBezTo>
                    <a:pt x="0" y="14"/>
                    <a:pt x="0" y="14"/>
                    <a:pt x="0" y="14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1" name="iṡľïḑè">
              <a:extLst>
                <a:ext uri="{FF2B5EF4-FFF2-40B4-BE49-F238E27FC236}">
                  <a16:creationId xmlns:a16="http://schemas.microsoft.com/office/drawing/2014/main" id="{36BC7533-9134-4065-8F3F-82CA2A12B9E7}"/>
                </a:ext>
              </a:extLst>
            </p:cNvPr>
            <p:cNvSpPr/>
            <p:nvPr/>
          </p:nvSpPr>
          <p:spPr bwMode="auto">
            <a:xfrm>
              <a:off x="5539163" y="2312671"/>
              <a:ext cx="43608" cy="43591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2" name="íşlîḑê">
              <a:extLst>
                <a:ext uri="{FF2B5EF4-FFF2-40B4-BE49-F238E27FC236}">
                  <a16:creationId xmlns:a16="http://schemas.microsoft.com/office/drawing/2014/main" id="{83A8BD2C-3ADC-4D4C-89E0-423CD1CF6BBF}"/>
                </a:ext>
              </a:extLst>
            </p:cNvPr>
            <p:cNvSpPr/>
            <p:nvPr/>
          </p:nvSpPr>
          <p:spPr bwMode="auto">
            <a:xfrm>
              <a:off x="6674641" y="2312671"/>
              <a:ext cx="43608" cy="43591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3" name="ïşḻîďè">
              <a:extLst>
                <a:ext uri="{FF2B5EF4-FFF2-40B4-BE49-F238E27FC236}">
                  <a16:creationId xmlns:a16="http://schemas.microsoft.com/office/drawing/2014/main" id="{14E859CE-81C2-4B54-9361-785E4F051A22}"/>
                </a:ext>
              </a:extLst>
            </p:cNvPr>
            <p:cNvSpPr/>
            <p:nvPr/>
          </p:nvSpPr>
          <p:spPr bwMode="auto">
            <a:xfrm>
              <a:off x="5403309" y="3194545"/>
              <a:ext cx="773197" cy="1560883"/>
            </a:xfrm>
            <a:custGeom>
              <a:avLst/>
              <a:gdLst>
                <a:gd name="T0" fmla="*/ 341 w 341"/>
                <a:gd name="T1" fmla="*/ 689 h 689"/>
                <a:gd name="T2" fmla="*/ 122 w 341"/>
                <a:gd name="T3" fmla="*/ 0 h 689"/>
                <a:gd name="T4" fmla="*/ 21 w 341"/>
                <a:gd name="T5" fmla="*/ 16 h 689"/>
                <a:gd name="T6" fmla="*/ 0 w 341"/>
                <a:gd name="T7" fmla="*/ 261 h 689"/>
                <a:gd name="T8" fmla="*/ 77 w 341"/>
                <a:gd name="T9" fmla="*/ 282 h 689"/>
                <a:gd name="T10" fmla="*/ 43 w 341"/>
                <a:gd name="T11" fmla="*/ 347 h 689"/>
                <a:gd name="T12" fmla="*/ 341 w 341"/>
                <a:gd name="T13" fmla="*/ 689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689">
                  <a:moveTo>
                    <a:pt x="341" y="689"/>
                  </a:moveTo>
                  <a:lnTo>
                    <a:pt x="122" y="0"/>
                  </a:lnTo>
                  <a:lnTo>
                    <a:pt x="21" y="16"/>
                  </a:lnTo>
                  <a:lnTo>
                    <a:pt x="0" y="261"/>
                  </a:lnTo>
                  <a:lnTo>
                    <a:pt x="77" y="282"/>
                  </a:lnTo>
                  <a:lnTo>
                    <a:pt x="43" y="347"/>
                  </a:lnTo>
                  <a:lnTo>
                    <a:pt x="341" y="689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4" name="íṣlîḋe">
              <a:extLst>
                <a:ext uri="{FF2B5EF4-FFF2-40B4-BE49-F238E27FC236}">
                  <a16:creationId xmlns:a16="http://schemas.microsoft.com/office/drawing/2014/main" id="{F5A17C50-8080-495F-BFDD-418C2DFAC6E2}"/>
                </a:ext>
              </a:extLst>
            </p:cNvPr>
            <p:cNvSpPr/>
            <p:nvPr/>
          </p:nvSpPr>
          <p:spPr bwMode="auto">
            <a:xfrm>
              <a:off x="5455302" y="3150954"/>
              <a:ext cx="721204" cy="1604474"/>
            </a:xfrm>
            <a:custGeom>
              <a:avLst/>
              <a:gdLst>
                <a:gd name="T0" fmla="*/ 120 w 318"/>
                <a:gd name="T1" fmla="*/ 0 h 708"/>
                <a:gd name="T2" fmla="*/ 20 w 318"/>
                <a:gd name="T3" fmla="*/ 25 h 708"/>
                <a:gd name="T4" fmla="*/ 0 w 318"/>
                <a:gd name="T5" fmla="*/ 268 h 708"/>
                <a:gd name="T6" fmla="*/ 77 w 318"/>
                <a:gd name="T7" fmla="*/ 287 h 708"/>
                <a:gd name="T8" fmla="*/ 43 w 318"/>
                <a:gd name="T9" fmla="*/ 353 h 708"/>
                <a:gd name="T10" fmla="*/ 318 w 318"/>
                <a:gd name="T11" fmla="*/ 708 h 708"/>
                <a:gd name="T12" fmla="*/ 120 w 318"/>
                <a:gd name="T13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8" h="708">
                  <a:moveTo>
                    <a:pt x="120" y="0"/>
                  </a:moveTo>
                  <a:lnTo>
                    <a:pt x="20" y="25"/>
                  </a:lnTo>
                  <a:lnTo>
                    <a:pt x="0" y="268"/>
                  </a:lnTo>
                  <a:lnTo>
                    <a:pt x="77" y="287"/>
                  </a:lnTo>
                  <a:lnTo>
                    <a:pt x="43" y="353"/>
                  </a:lnTo>
                  <a:lnTo>
                    <a:pt x="318" y="708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5" name="îśļiḑè">
              <a:extLst>
                <a:ext uri="{FF2B5EF4-FFF2-40B4-BE49-F238E27FC236}">
                  <a16:creationId xmlns:a16="http://schemas.microsoft.com/office/drawing/2014/main" id="{42478CFB-A648-4712-A9B0-D5A844A56598}"/>
                </a:ext>
              </a:extLst>
            </p:cNvPr>
            <p:cNvSpPr/>
            <p:nvPr/>
          </p:nvSpPr>
          <p:spPr bwMode="auto">
            <a:xfrm>
              <a:off x="6168121" y="4693395"/>
              <a:ext cx="51993" cy="1450230"/>
            </a:xfrm>
            <a:custGeom>
              <a:avLst/>
              <a:gdLst>
                <a:gd name="T0" fmla="*/ 1 w 11"/>
                <a:gd name="T1" fmla="*/ 11 h 308"/>
                <a:gd name="T2" fmla="*/ 0 w 11"/>
                <a:gd name="T3" fmla="*/ 308 h 308"/>
                <a:gd name="T4" fmla="*/ 11 w 11"/>
                <a:gd name="T5" fmla="*/ 307 h 308"/>
                <a:gd name="T6" fmla="*/ 11 w 11"/>
                <a:gd name="T7" fmla="*/ 0 h 308"/>
                <a:gd name="T8" fmla="*/ 1 w 11"/>
                <a:gd name="T9" fmla="*/ 11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08">
                  <a:moveTo>
                    <a:pt x="1" y="11"/>
                  </a:moveTo>
                  <a:cubicBezTo>
                    <a:pt x="0" y="308"/>
                    <a:pt x="0" y="308"/>
                    <a:pt x="0" y="308"/>
                  </a:cubicBezTo>
                  <a:cubicBezTo>
                    <a:pt x="4" y="308"/>
                    <a:pt x="7" y="307"/>
                    <a:pt x="11" y="307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" y="11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6" name="íSlíḓè">
              <a:extLst>
                <a:ext uri="{FF2B5EF4-FFF2-40B4-BE49-F238E27FC236}">
                  <a16:creationId xmlns:a16="http://schemas.microsoft.com/office/drawing/2014/main" id="{F523C400-1E81-49EB-AC3C-49CF80F2713A}"/>
                </a:ext>
              </a:extLst>
            </p:cNvPr>
            <p:cNvSpPr/>
            <p:nvPr/>
          </p:nvSpPr>
          <p:spPr bwMode="auto">
            <a:xfrm>
              <a:off x="6168121" y="3184486"/>
              <a:ext cx="732944" cy="1565913"/>
            </a:xfrm>
            <a:custGeom>
              <a:avLst/>
              <a:gdLst>
                <a:gd name="T0" fmla="*/ 195 w 324"/>
                <a:gd name="T1" fmla="*/ 0 h 691"/>
                <a:gd name="T2" fmla="*/ 297 w 324"/>
                <a:gd name="T3" fmla="*/ 22 h 691"/>
                <a:gd name="T4" fmla="*/ 324 w 324"/>
                <a:gd name="T5" fmla="*/ 265 h 691"/>
                <a:gd name="T6" fmla="*/ 247 w 324"/>
                <a:gd name="T7" fmla="*/ 286 h 691"/>
                <a:gd name="T8" fmla="*/ 283 w 324"/>
                <a:gd name="T9" fmla="*/ 351 h 691"/>
                <a:gd name="T10" fmla="*/ 0 w 324"/>
                <a:gd name="T11" fmla="*/ 691 h 691"/>
                <a:gd name="T12" fmla="*/ 195 w 324"/>
                <a:gd name="T13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" h="691">
                  <a:moveTo>
                    <a:pt x="195" y="0"/>
                  </a:moveTo>
                  <a:lnTo>
                    <a:pt x="297" y="22"/>
                  </a:lnTo>
                  <a:lnTo>
                    <a:pt x="324" y="265"/>
                  </a:lnTo>
                  <a:lnTo>
                    <a:pt x="247" y="286"/>
                  </a:lnTo>
                  <a:lnTo>
                    <a:pt x="283" y="351"/>
                  </a:lnTo>
                  <a:lnTo>
                    <a:pt x="0" y="69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7" name="ïṣḻîḍé">
              <a:extLst>
                <a:ext uri="{FF2B5EF4-FFF2-40B4-BE49-F238E27FC236}">
                  <a16:creationId xmlns:a16="http://schemas.microsoft.com/office/drawing/2014/main" id="{CFE55FBC-AA2A-495F-9091-D638CB87E032}"/>
                </a:ext>
              </a:extLst>
            </p:cNvPr>
            <p:cNvSpPr/>
            <p:nvPr/>
          </p:nvSpPr>
          <p:spPr bwMode="auto">
            <a:xfrm>
              <a:off x="6163089" y="3169397"/>
              <a:ext cx="697723" cy="1594414"/>
            </a:xfrm>
            <a:custGeom>
              <a:avLst/>
              <a:gdLst>
                <a:gd name="T0" fmla="*/ 179 w 308"/>
                <a:gd name="T1" fmla="*/ 0 h 704"/>
                <a:gd name="T2" fmla="*/ 281 w 308"/>
                <a:gd name="T3" fmla="*/ 23 h 704"/>
                <a:gd name="T4" fmla="*/ 308 w 308"/>
                <a:gd name="T5" fmla="*/ 260 h 704"/>
                <a:gd name="T6" fmla="*/ 231 w 308"/>
                <a:gd name="T7" fmla="*/ 281 h 704"/>
                <a:gd name="T8" fmla="*/ 266 w 308"/>
                <a:gd name="T9" fmla="*/ 347 h 704"/>
                <a:gd name="T10" fmla="*/ 0 w 308"/>
                <a:gd name="T11" fmla="*/ 704 h 704"/>
                <a:gd name="T12" fmla="*/ 179 w 308"/>
                <a:gd name="T13" fmla="*/ 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704">
                  <a:moveTo>
                    <a:pt x="179" y="0"/>
                  </a:moveTo>
                  <a:lnTo>
                    <a:pt x="281" y="23"/>
                  </a:lnTo>
                  <a:lnTo>
                    <a:pt x="308" y="260"/>
                  </a:lnTo>
                  <a:lnTo>
                    <a:pt x="231" y="281"/>
                  </a:lnTo>
                  <a:lnTo>
                    <a:pt x="266" y="347"/>
                  </a:lnTo>
                  <a:lnTo>
                    <a:pt x="0" y="70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8" name="iṣlîďè">
              <a:extLst>
                <a:ext uri="{FF2B5EF4-FFF2-40B4-BE49-F238E27FC236}">
                  <a16:creationId xmlns:a16="http://schemas.microsoft.com/office/drawing/2014/main" id="{A3E926BF-5A2B-41BE-A83D-C2B4594486DF}"/>
                </a:ext>
              </a:extLst>
            </p:cNvPr>
            <p:cNvSpPr/>
            <p:nvPr/>
          </p:nvSpPr>
          <p:spPr bwMode="auto">
            <a:xfrm>
              <a:off x="5522391" y="3749489"/>
              <a:ext cx="55349" cy="154244"/>
            </a:xfrm>
            <a:custGeom>
              <a:avLst/>
              <a:gdLst>
                <a:gd name="T0" fmla="*/ 25 w 25"/>
                <a:gd name="T1" fmla="*/ 0 h 68"/>
                <a:gd name="T2" fmla="*/ 0 w 25"/>
                <a:gd name="T3" fmla="*/ 0 h 68"/>
                <a:gd name="T4" fmla="*/ 0 w 25"/>
                <a:gd name="T5" fmla="*/ 50 h 68"/>
                <a:gd name="T6" fmla="*/ 8 w 25"/>
                <a:gd name="T7" fmla="*/ 50 h 68"/>
                <a:gd name="T8" fmla="*/ 8 w 25"/>
                <a:gd name="T9" fmla="*/ 68 h 68"/>
                <a:gd name="T10" fmla="*/ 16 w 25"/>
                <a:gd name="T11" fmla="*/ 68 h 68"/>
                <a:gd name="T12" fmla="*/ 16 w 25"/>
                <a:gd name="T13" fmla="*/ 50 h 68"/>
                <a:gd name="T14" fmla="*/ 25 w 25"/>
                <a:gd name="T15" fmla="*/ 50 h 68"/>
                <a:gd name="T16" fmla="*/ 25 w 25"/>
                <a:gd name="T1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68">
                  <a:moveTo>
                    <a:pt x="25" y="0"/>
                  </a:moveTo>
                  <a:lnTo>
                    <a:pt x="0" y="0"/>
                  </a:lnTo>
                  <a:lnTo>
                    <a:pt x="0" y="50"/>
                  </a:lnTo>
                  <a:lnTo>
                    <a:pt x="8" y="50"/>
                  </a:lnTo>
                  <a:lnTo>
                    <a:pt x="8" y="68"/>
                  </a:lnTo>
                  <a:lnTo>
                    <a:pt x="16" y="68"/>
                  </a:lnTo>
                  <a:lnTo>
                    <a:pt x="16" y="50"/>
                  </a:lnTo>
                  <a:lnTo>
                    <a:pt x="25" y="5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9" name="îṩ1íḍe">
              <a:extLst>
                <a:ext uri="{FF2B5EF4-FFF2-40B4-BE49-F238E27FC236}">
                  <a16:creationId xmlns:a16="http://schemas.microsoft.com/office/drawing/2014/main" id="{FEDB1E17-0ABA-45C1-BBF9-5C2F8CD47F55}"/>
                </a:ext>
              </a:extLst>
            </p:cNvPr>
            <p:cNvSpPr/>
            <p:nvPr/>
          </p:nvSpPr>
          <p:spPr bwMode="auto">
            <a:xfrm>
              <a:off x="5374796" y="3907086"/>
              <a:ext cx="395824" cy="244779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0" name="íṥ1íḋè">
              <a:extLst>
                <a:ext uri="{FF2B5EF4-FFF2-40B4-BE49-F238E27FC236}">
                  <a16:creationId xmlns:a16="http://schemas.microsoft.com/office/drawing/2014/main" id="{5295F686-13FD-40E0-9813-56A2E70E80C6}"/>
                </a:ext>
              </a:extLst>
            </p:cNvPr>
            <p:cNvSpPr/>
            <p:nvPr/>
          </p:nvSpPr>
          <p:spPr bwMode="auto">
            <a:xfrm>
              <a:off x="5364732" y="3888643"/>
              <a:ext cx="392469" cy="24477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1" name="ïśľîḋè">
              <a:extLst>
                <a:ext uri="{FF2B5EF4-FFF2-40B4-BE49-F238E27FC236}">
                  <a16:creationId xmlns:a16="http://schemas.microsoft.com/office/drawing/2014/main" id="{FC39C0BA-3530-41EE-9694-D13292C55F3B}"/>
                </a:ext>
              </a:extLst>
            </p:cNvPr>
            <p:cNvSpPr/>
            <p:nvPr/>
          </p:nvSpPr>
          <p:spPr bwMode="auto">
            <a:xfrm>
              <a:off x="5470398" y="3975825"/>
              <a:ext cx="204621" cy="8383"/>
            </a:xfrm>
            <a:custGeom>
              <a:avLst/>
              <a:gdLst>
                <a:gd name="T0" fmla="*/ 44 w 44"/>
                <a:gd name="T1" fmla="*/ 1 h 2"/>
                <a:gd name="T2" fmla="*/ 43 w 44"/>
                <a:gd name="T3" fmla="*/ 2 h 2"/>
                <a:gd name="T4" fmla="*/ 1 w 44"/>
                <a:gd name="T5" fmla="*/ 2 h 2"/>
                <a:gd name="T6" fmla="*/ 0 w 44"/>
                <a:gd name="T7" fmla="*/ 1 h 2"/>
                <a:gd name="T8" fmla="*/ 0 w 44"/>
                <a:gd name="T9" fmla="*/ 1 h 2"/>
                <a:gd name="T10" fmla="*/ 1 w 44"/>
                <a:gd name="T11" fmla="*/ 0 h 2"/>
                <a:gd name="T12" fmla="*/ 43 w 44"/>
                <a:gd name="T13" fmla="*/ 0 h 2"/>
                <a:gd name="T14" fmla="*/ 44 w 4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">
                  <a:moveTo>
                    <a:pt x="44" y="1"/>
                  </a:moveTo>
                  <a:cubicBezTo>
                    <a:pt x="44" y="2"/>
                    <a:pt x="43" y="2"/>
                    <a:pt x="4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4" y="0"/>
                    <a:pt x="44" y="1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2" name="îṥlîḑè">
              <a:extLst>
                <a:ext uri="{FF2B5EF4-FFF2-40B4-BE49-F238E27FC236}">
                  <a16:creationId xmlns:a16="http://schemas.microsoft.com/office/drawing/2014/main" id="{39BF1491-C8B2-4C15-BC92-03F3FE6BA2B1}"/>
                </a:ext>
              </a:extLst>
            </p:cNvPr>
            <p:cNvSpPr/>
            <p:nvPr/>
          </p:nvSpPr>
          <p:spPr bwMode="auto">
            <a:xfrm>
              <a:off x="5470398" y="3997621"/>
              <a:ext cx="204621" cy="10059"/>
            </a:xfrm>
            <a:custGeom>
              <a:avLst/>
              <a:gdLst>
                <a:gd name="T0" fmla="*/ 44 w 44"/>
                <a:gd name="T1" fmla="*/ 1 h 2"/>
                <a:gd name="T2" fmla="*/ 43 w 44"/>
                <a:gd name="T3" fmla="*/ 2 h 2"/>
                <a:gd name="T4" fmla="*/ 1 w 44"/>
                <a:gd name="T5" fmla="*/ 2 h 2"/>
                <a:gd name="T6" fmla="*/ 0 w 44"/>
                <a:gd name="T7" fmla="*/ 1 h 2"/>
                <a:gd name="T8" fmla="*/ 0 w 44"/>
                <a:gd name="T9" fmla="*/ 1 h 2"/>
                <a:gd name="T10" fmla="*/ 1 w 44"/>
                <a:gd name="T11" fmla="*/ 0 h 2"/>
                <a:gd name="T12" fmla="*/ 43 w 44"/>
                <a:gd name="T13" fmla="*/ 0 h 2"/>
                <a:gd name="T14" fmla="*/ 44 w 4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">
                  <a:moveTo>
                    <a:pt x="44" y="1"/>
                  </a:moveTo>
                  <a:cubicBezTo>
                    <a:pt x="44" y="1"/>
                    <a:pt x="43" y="2"/>
                    <a:pt x="4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4" y="0"/>
                    <a:pt x="44" y="1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3" name="íṧlîḍé">
              <a:extLst>
                <a:ext uri="{FF2B5EF4-FFF2-40B4-BE49-F238E27FC236}">
                  <a16:creationId xmlns:a16="http://schemas.microsoft.com/office/drawing/2014/main" id="{F7B5D1B4-AD6B-4E9D-B882-F36E691DC56C}"/>
                </a:ext>
              </a:extLst>
            </p:cNvPr>
            <p:cNvSpPr/>
            <p:nvPr/>
          </p:nvSpPr>
          <p:spPr bwMode="auto">
            <a:xfrm>
              <a:off x="5470398" y="4021093"/>
              <a:ext cx="204621" cy="8382"/>
            </a:xfrm>
            <a:custGeom>
              <a:avLst/>
              <a:gdLst>
                <a:gd name="T0" fmla="*/ 44 w 44"/>
                <a:gd name="T1" fmla="*/ 1 h 2"/>
                <a:gd name="T2" fmla="*/ 43 w 44"/>
                <a:gd name="T3" fmla="*/ 2 h 2"/>
                <a:gd name="T4" fmla="*/ 1 w 44"/>
                <a:gd name="T5" fmla="*/ 2 h 2"/>
                <a:gd name="T6" fmla="*/ 0 w 44"/>
                <a:gd name="T7" fmla="*/ 1 h 2"/>
                <a:gd name="T8" fmla="*/ 0 w 44"/>
                <a:gd name="T9" fmla="*/ 1 h 2"/>
                <a:gd name="T10" fmla="*/ 1 w 44"/>
                <a:gd name="T11" fmla="*/ 0 h 2"/>
                <a:gd name="T12" fmla="*/ 43 w 44"/>
                <a:gd name="T13" fmla="*/ 0 h 2"/>
                <a:gd name="T14" fmla="*/ 44 w 4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">
                  <a:moveTo>
                    <a:pt x="44" y="1"/>
                  </a:moveTo>
                  <a:cubicBezTo>
                    <a:pt x="44" y="1"/>
                    <a:pt x="43" y="2"/>
                    <a:pt x="4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4" y="0"/>
                    <a:pt x="44" y="1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4" name="ïsľíḑe">
              <a:extLst>
                <a:ext uri="{FF2B5EF4-FFF2-40B4-BE49-F238E27FC236}">
                  <a16:creationId xmlns:a16="http://schemas.microsoft.com/office/drawing/2014/main" id="{E08CC515-E07A-47BE-AB83-2D4A809A8FCF}"/>
                </a:ext>
              </a:extLst>
            </p:cNvPr>
            <p:cNvSpPr/>
            <p:nvPr/>
          </p:nvSpPr>
          <p:spPr bwMode="auto">
            <a:xfrm>
              <a:off x="6686381" y="4770517"/>
              <a:ext cx="348862" cy="102271"/>
            </a:xfrm>
            <a:custGeom>
              <a:avLst/>
              <a:gdLst>
                <a:gd name="T0" fmla="*/ 74 w 74"/>
                <a:gd name="T1" fmla="*/ 9 h 22"/>
                <a:gd name="T2" fmla="*/ 58 w 74"/>
                <a:gd name="T3" fmla="*/ 15 h 22"/>
                <a:gd name="T4" fmla="*/ 38 w 74"/>
                <a:gd name="T5" fmla="*/ 15 h 22"/>
                <a:gd name="T6" fmla="*/ 23 w 74"/>
                <a:gd name="T7" fmla="*/ 20 h 22"/>
                <a:gd name="T8" fmla="*/ 1 w 74"/>
                <a:gd name="T9" fmla="*/ 14 h 22"/>
                <a:gd name="T10" fmla="*/ 25 w 74"/>
                <a:gd name="T11" fmla="*/ 2 h 22"/>
                <a:gd name="T12" fmla="*/ 34 w 74"/>
                <a:gd name="T13" fmla="*/ 0 h 22"/>
                <a:gd name="T14" fmla="*/ 57 w 74"/>
                <a:gd name="T15" fmla="*/ 3 h 22"/>
                <a:gd name="T16" fmla="*/ 74 w 74"/>
                <a:gd name="T17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22">
                  <a:moveTo>
                    <a:pt x="74" y="9"/>
                  </a:moveTo>
                  <a:cubicBezTo>
                    <a:pt x="74" y="9"/>
                    <a:pt x="73" y="16"/>
                    <a:pt x="58" y="15"/>
                  </a:cubicBezTo>
                  <a:cubicBezTo>
                    <a:pt x="43" y="14"/>
                    <a:pt x="38" y="15"/>
                    <a:pt x="38" y="15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20"/>
                    <a:pt x="0" y="22"/>
                    <a:pt x="1" y="14"/>
                  </a:cubicBezTo>
                  <a:cubicBezTo>
                    <a:pt x="3" y="7"/>
                    <a:pt x="25" y="2"/>
                    <a:pt x="25" y="2"/>
                  </a:cubicBezTo>
                  <a:cubicBezTo>
                    <a:pt x="25" y="2"/>
                    <a:pt x="30" y="1"/>
                    <a:pt x="34" y="0"/>
                  </a:cubicBezTo>
                  <a:cubicBezTo>
                    <a:pt x="39" y="0"/>
                    <a:pt x="53" y="2"/>
                    <a:pt x="57" y="3"/>
                  </a:cubicBezTo>
                  <a:cubicBezTo>
                    <a:pt x="61" y="3"/>
                    <a:pt x="74" y="9"/>
                    <a:pt x="74" y="9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5" name="ísļïde">
              <a:extLst>
                <a:ext uri="{FF2B5EF4-FFF2-40B4-BE49-F238E27FC236}">
                  <a16:creationId xmlns:a16="http://schemas.microsoft.com/office/drawing/2014/main" id="{A00E663C-7150-4ABB-9C5A-E1D32D04441A}"/>
                </a:ext>
              </a:extLst>
            </p:cNvPr>
            <p:cNvSpPr/>
            <p:nvPr/>
          </p:nvSpPr>
          <p:spPr bwMode="auto">
            <a:xfrm>
              <a:off x="6669609" y="4674953"/>
              <a:ext cx="483039" cy="160950"/>
            </a:xfrm>
            <a:custGeom>
              <a:avLst/>
              <a:gdLst>
                <a:gd name="T0" fmla="*/ 102 w 102"/>
                <a:gd name="T1" fmla="*/ 22 h 34"/>
                <a:gd name="T2" fmla="*/ 81 w 102"/>
                <a:gd name="T3" fmla="*/ 28 h 34"/>
                <a:gd name="T4" fmla="*/ 50 w 102"/>
                <a:gd name="T5" fmla="*/ 19 h 34"/>
                <a:gd name="T6" fmla="*/ 20 w 102"/>
                <a:gd name="T7" fmla="*/ 24 h 34"/>
                <a:gd name="T8" fmla="*/ 11 w 102"/>
                <a:gd name="T9" fmla="*/ 10 h 34"/>
                <a:gd name="T10" fmla="*/ 38 w 102"/>
                <a:gd name="T11" fmla="*/ 2 h 34"/>
                <a:gd name="T12" fmla="*/ 53 w 102"/>
                <a:gd name="T13" fmla="*/ 2 h 34"/>
                <a:gd name="T14" fmla="*/ 102 w 102"/>
                <a:gd name="T15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34">
                  <a:moveTo>
                    <a:pt x="102" y="22"/>
                  </a:moveTo>
                  <a:cubicBezTo>
                    <a:pt x="102" y="22"/>
                    <a:pt x="97" y="34"/>
                    <a:pt x="81" y="28"/>
                  </a:cubicBezTo>
                  <a:cubicBezTo>
                    <a:pt x="65" y="21"/>
                    <a:pt x="54" y="20"/>
                    <a:pt x="50" y="19"/>
                  </a:cubicBezTo>
                  <a:cubicBezTo>
                    <a:pt x="46" y="18"/>
                    <a:pt x="30" y="21"/>
                    <a:pt x="20" y="24"/>
                  </a:cubicBezTo>
                  <a:cubicBezTo>
                    <a:pt x="11" y="28"/>
                    <a:pt x="0" y="15"/>
                    <a:pt x="11" y="10"/>
                  </a:cubicBezTo>
                  <a:cubicBezTo>
                    <a:pt x="23" y="5"/>
                    <a:pt x="34" y="3"/>
                    <a:pt x="38" y="2"/>
                  </a:cubicBezTo>
                  <a:cubicBezTo>
                    <a:pt x="41" y="0"/>
                    <a:pt x="48" y="0"/>
                    <a:pt x="53" y="2"/>
                  </a:cubicBezTo>
                  <a:cubicBezTo>
                    <a:pt x="58" y="3"/>
                    <a:pt x="102" y="22"/>
                    <a:pt x="102" y="22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6" name="íṣlîḓe">
              <a:extLst>
                <a:ext uri="{FF2B5EF4-FFF2-40B4-BE49-F238E27FC236}">
                  <a16:creationId xmlns:a16="http://schemas.microsoft.com/office/drawing/2014/main" id="{71D84B28-634D-4F78-9409-014640918906}"/>
                </a:ext>
              </a:extLst>
            </p:cNvPr>
            <p:cNvSpPr/>
            <p:nvPr/>
          </p:nvSpPr>
          <p:spPr bwMode="auto">
            <a:xfrm>
              <a:off x="6731667" y="4571006"/>
              <a:ext cx="431045" cy="171010"/>
            </a:xfrm>
            <a:custGeom>
              <a:avLst/>
              <a:gdLst>
                <a:gd name="T0" fmla="*/ 0 w 91"/>
                <a:gd name="T1" fmla="*/ 12 h 36"/>
                <a:gd name="T2" fmla="*/ 25 w 91"/>
                <a:gd name="T3" fmla="*/ 2 h 36"/>
                <a:gd name="T4" fmla="*/ 42 w 91"/>
                <a:gd name="T5" fmla="*/ 2 h 36"/>
                <a:gd name="T6" fmla="*/ 68 w 91"/>
                <a:gd name="T7" fmla="*/ 13 h 36"/>
                <a:gd name="T8" fmla="*/ 91 w 91"/>
                <a:gd name="T9" fmla="*/ 25 h 36"/>
                <a:gd name="T10" fmla="*/ 71 w 91"/>
                <a:gd name="T11" fmla="*/ 31 h 36"/>
                <a:gd name="T12" fmla="*/ 35 w 91"/>
                <a:gd name="T13" fmla="*/ 19 h 36"/>
                <a:gd name="T14" fmla="*/ 9 w 91"/>
                <a:gd name="T15" fmla="*/ 29 h 36"/>
                <a:gd name="T16" fmla="*/ 0 w 91"/>
                <a:gd name="T17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36">
                  <a:moveTo>
                    <a:pt x="0" y="12"/>
                  </a:moveTo>
                  <a:cubicBezTo>
                    <a:pt x="0" y="12"/>
                    <a:pt x="21" y="3"/>
                    <a:pt x="25" y="2"/>
                  </a:cubicBezTo>
                  <a:cubicBezTo>
                    <a:pt x="29" y="1"/>
                    <a:pt x="34" y="0"/>
                    <a:pt x="42" y="2"/>
                  </a:cubicBezTo>
                  <a:cubicBezTo>
                    <a:pt x="50" y="4"/>
                    <a:pt x="57" y="7"/>
                    <a:pt x="68" y="13"/>
                  </a:cubicBezTo>
                  <a:cubicBezTo>
                    <a:pt x="77" y="17"/>
                    <a:pt x="91" y="25"/>
                    <a:pt x="91" y="25"/>
                  </a:cubicBezTo>
                  <a:cubicBezTo>
                    <a:pt x="91" y="25"/>
                    <a:pt x="84" y="36"/>
                    <a:pt x="71" y="31"/>
                  </a:cubicBezTo>
                  <a:cubicBezTo>
                    <a:pt x="57" y="24"/>
                    <a:pt x="40" y="19"/>
                    <a:pt x="35" y="19"/>
                  </a:cubicBezTo>
                  <a:cubicBezTo>
                    <a:pt x="30" y="20"/>
                    <a:pt x="9" y="29"/>
                    <a:pt x="9" y="29"/>
                  </a:cubicBezTo>
                  <a:cubicBezTo>
                    <a:pt x="9" y="29"/>
                    <a:pt x="2" y="25"/>
                    <a:pt x="0" y="12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íṡľîďè">
              <a:extLst>
                <a:ext uri="{FF2B5EF4-FFF2-40B4-BE49-F238E27FC236}">
                  <a16:creationId xmlns:a16="http://schemas.microsoft.com/office/drawing/2014/main" id="{AF63DCC5-91FD-406A-95DC-BA75B7424E5B}"/>
                </a:ext>
              </a:extLst>
            </p:cNvPr>
            <p:cNvSpPr/>
            <p:nvPr/>
          </p:nvSpPr>
          <p:spPr bwMode="auto">
            <a:xfrm>
              <a:off x="6686381" y="4458676"/>
              <a:ext cx="384084" cy="216278"/>
            </a:xfrm>
            <a:custGeom>
              <a:avLst/>
              <a:gdLst>
                <a:gd name="T0" fmla="*/ 25 w 82"/>
                <a:gd name="T1" fmla="*/ 34 h 46"/>
                <a:gd name="T2" fmla="*/ 35 w 82"/>
                <a:gd name="T3" fmla="*/ 21 h 46"/>
                <a:gd name="T4" fmla="*/ 51 w 82"/>
                <a:gd name="T5" fmla="*/ 16 h 46"/>
                <a:gd name="T6" fmla="*/ 71 w 82"/>
                <a:gd name="T7" fmla="*/ 16 h 46"/>
                <a:gd name="T8" fmla="*/ 82 w 82"/>
                <a:gd name="T9" fmla="*/ 5 h 46"/>
                <a:gd name="T10" fmla="*/ 46 w 82"/>
                <a:gd name="T11" fmla="*/ 0 h 46"/>
                <a:gd name="T12" fmla="*/ 27 w 82"/>
                <a:gd name="T13" fmla="*/ 2 h 46"/>
                <a:gd name="T14" fmla="*/ 19 w 82"/>
                <a:gd name="T15" fmla="*/ 9 h 46"/>
                <a:gd name="T16" fmla="*/ 6 w 82"/>
                <a:gd name="T17" fmla="*/ 27 h 46"/>
                <a:gd name="T18" fmla="*/ 3 w 82"/>
                <a:gd name="T19" fmla="*/ 30 h 46"/>
                <a:gd name="T20" fmla="*/ 25 w 82"/>
                <a:gd name="T21" fmla="*/ 3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2" h="46">
                  <a:moveTo>
                    <a:pt x="25" y="34"/>
                  </a:moveTo>
                  <a:cubicBezTo>
                    <a:pt x="26" y="33"/>
                    <a:pt x="34" y="24"/>
                    <a:pt x="35" y="21"/>
                  </a:cubicBezTo>
                  <a:cubicBezTo>
                    <a:pt x="37" y="18"/>
                    <a:pt x="47" y="15"/>
                    <a:pt x="51" y="16"/>
                  </a:cubicBezTo>
                  <a:cubicBezTo>
                    <a:pt x="55" y="16"/>
                    <a:pt x="68" y="17"/>
                    <a:pt x="71" y="16"/>
                  </a:cubicBezTo>
                  <a:cubicBezTo>
                    <a:pt x="77" y="16"/>
                    <a:pt x="82" y="10"/>
                    <a:pt x="82" y="5"/>
                  </a:cubicBezTo>
                  <a:cubicBezTo>
                    <a:pt x="75" y="4"/>
                    <a:pt x="55" y="0"/>
                    <a:pt x="46" y="0"/>
                  </a:cubicBezTo>
                  <a:cubicBezTo>
                    <a:pt x="37" y="1"/>
                    <a:pt x="30" y="1"/>
                    <a:pt x="27" y="2"/>
                  </a:cubicBezTo>
                  <a:cubicBezTo>
                    <a:pt x="25" y="3"/>
                    <a:pt x="22" y="5"/>
                    <a:pt x="19" y="9"/>
                  </a:cubicBezTo>
                  <a:cubicBezTo>
                    <a:pt x="17" y="11"/>
                    <a:pt x="10" y="22"/>
                    <a:pt x="6" y="27"/>
                  </a:cubicBezTo>
                  <a:cubicBezTo>
                    <a:pt x="5" y="28"/>
                    <a:pt x="4" y="29"/>
                    <a:pt x="3" y="30"/>
                  </a:cubicBezTo>
                  <a:cubicBezTo>
                    <a:pt x="0" y="33"/>
                    <a:pt x="9" y="46"/>
                    <a:pt x="25" y="34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8" name="iṧḷïḓé">
              <a:extLst>
                <a:ext uri="{FF2B5EF4-FFF2-40B4-BE49-F238E27FC236}">
                  <a16:creationId xmlns:a16="http://schemas.microsoft.com/office/drawing/2014/main" id="{E98C2FB4-0985-4BC6-8297-506146C98D69}"/>
                </a:ext>
              </a:extLst>
            </p:cNvPr>
            <p:cNvSpPr/>
            <p:nvPr/>
          </p:nvSpPr>
          <p:spPr bwMode="auto">
            <a:xfrm>
              <a:off x="6394545" y="4587772"/>
              <a:ext cx="409241" cy="290045"/>
            </a:xfrm>
            <a:custGeom>
              <a:avLst/>
              <a:gdLst>
                <a:gd name="T0" fmla="*/ 69 w 87"/>
                <a:gd name="T1" fmla="*/ 0 h 62"/>
                <a:gd name="T2" fmla="*/ 58 w 87"/>
                <a:gd name="T3" fmla="*/ 8 h 62"/>
                <a:gd name="T4" fmla="*/ 15 w 87"/>
                <a:gd name="T5" fmla="*/ 42 h 62"/>
                <a:gd name="T6" fmla="*/ 8 w 87"/>
                <a:gd name="T7" fmla="*/ 55 h 62"/>
                <a:gd name="T8" fmla="*/ 75 w 87"/>
                <a:gd name="T9" fmla="*/ 58 h 62"/>
                <a:gd name="T10" fmla="*/ 87 w 87"/>
                <a:gd name="T11" fmla="*/ 35 h 62"/>
                <a:gd name="T12" fmla="*/ 85 w 87"/>
                <a:gd name="T13" fmla="*/ 14 h 62"/>
                <a:gd name="T14" fmla="*/ 69 w 87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62">
                  <a:moveTo>
                    <a:pt x="69" y="0"/>
                  </a:moveTo>
                  <a:cubicBezTo>
                    <a:pt x="69" y="0"/>
                    <a:pt x="66" y="2"/>
                    <a:pt x="58" y="8"/>
                  </a:cubicBezTo>
                  <a:cubicBezTo>
                    <a:pt x="51" y="14"/>
                    <a:pt x="24" y="39"/>
                    <a:pt x="15" y="42"/>
                  </a:cubicBezTo>
                  <a:cubicBezTo>
                    <a:pt x="7" y="45"/>
                    <a:pt x="0" y="52"/>
                    <a:pt x="8" y="55"/>
                  </a:cubicBezTo>
                  <a:cubicBezTo>
                    <a:pt x="15" y="58"/>
                    <a:pt x="68" y="62"/>
                    <a:pt x="75" y="58"/>
                  </a:cubicBezTo>
                  <a:cubicBezTo>
                    <a:pt x="81" y="54"/>
                    <a:pt x="87" y="35"/>
                    <a:pt x="87" y="35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5" y="14"/>
                    <a:pt x="84" y="1"/>
                    <a:pt x="69" y="0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9" name="ïṧlíḍe">
              <a:extLst>
                <a:ext uri="{FF2B5EF4-FFF2-40B4-BE49-F238E27FC236}">
                  <a16:creationId xmlns:a16="http://schemas.microsoft.com/office/drawing/2014/main" id="{DEB21B20-A711-4C34-9535-92645C06DAE1}"/>
                </a:ext>
              </a:extLst>
            </p:cNvPr>
            <p:cNvSpPr/>
            <p:nvPr/>
          </p:nvSpPr>
          <p:spPr bwMode="auto">
            <a:xfrm>
              <a:off x="7005053" y="4473765"/>
              <a:ext cx="70443" cy="23472"/>
            </a:xfrm>
            <a:custGeom>
              <a:avLst/>
              <a:gdLst>
                <a:gd name="T0" fmla="*/ 15 w 15"/>
                <a:gd name="T1" fmla="*/ 2 h 5"/>
                <a:gd name="T2" fmla="*/ 0 w 15"/>
                <a:gd name="T3" fmla="*/ 0 h 5"/>
                <a:gd name="T4" fmla="*/ 0 w 15"/>
                <a:gd name="T5" fmla="*/ 2 h 5"/>
                <a:gd name="T6" fmla="*/ 13 w 15"/>
                <a:gd name="T7" fmla="*/ 5 h 5"/>
                <a:gd name="T8" fmla="*/ 15 w 15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15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4"/>
                    <a:pt x="11" y="5"/>
                    <a:pt x="13" y="5"/>
                  </a:cubicBezTo>
                  <a:cubicBezTo>
                    <a:pt x="14" y="4"/>
                    <a:pt x="15" y="2"/>
                    <a:pt x="15" y="2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0" name="ïṩḷíḍe">
              <a:extLst>
                <a:ext uri="{FF2B5EF4-FFF2-40B4-BE49-F238E27FC236}">
                  <a16:creationId xmlns:a16="http://schemas.microsoft.com/office/drawing/2014/main" id="{71CD608E-AF2B-45B9-85CE-20AFC9337A51}"/>
                </a:ext>
              </a:extLst>
            </p:cNvPr>
            <p:cNvSpPr/>
            <p:nvPr/>
          </p:nvSpPr>
          <p:spPr bwMode="auto">
            <a:xfrm>
              <a:off x="7095623" y="4661541"/>
              <a:ext cx="67089" cy="41914"/>
            </a:xfrm>
            <a:custGeom>
              <a:avLst/>
              <a:gdLst>
                <a:gd name="T0" fmla="*/ 14 w 14"/>
                <a:gd name="T1" fmla="*/ 6 h 9"/>
                <a:gd name="T2" fmla="*/ 2 w 14"/>
                <a:gd name="T3" fmla="*/ 0 h 9"/>
                <a:gd name="T4" fmla="*/ 0 w 14"/>
                <a:gd name="T5" fmla="*/ 2 h 9"/>
                <a:gd name="T6" fmla="*/ 11 w 14"/>
                <a:gd name="T7" fmla="*/ 9 h 9"/>
                <a:gd name="T8" fmla="*/ 14 w 14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14" y="6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0" y="2"/>
                  </a:cubicBezTo>
                  <a:cubicBezTo>
                    <a:pt x="0" y="3"/>
                    <a:pt x="10" y="9"/>
                    <a:pt x="11" y="9"/>
                  </a:cubicBezTo>
                  <a:cubicBezTo>
                    <a:pt x="13" y="8"/>
                    <a:pt x="14" y="6"/>
                    <a:pt x="14" y="6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1" name="ïṧľiḍe">
              <a:extLst>
                <a:ext uri="{FF2B5EF4-FFF2-40B4-BE49-F238E27FC236}">
                  <a16:creationId xmlns:a16="http://schemas.microsoft.com/office/drawing/2014/main" id="{E2C35587-C439-4F9A-B54C-98F25FDC2FAD}"/>
                </a:ext>
              </a:extLst>
            </p:cNvPr>
            <p:cNvSpPr/>
            <p:nvPr/>
          </p:nvSpPr>
          <p:spPr bwMode="auto">
            <a:xfrm>
              <a:off x="7085559" y="4755428"/>
              <a:ext cx="72121" cy="38560"/>
            </a:xfrm>
            <a:custGeom>
              <a:avLst/>
              <a:gdLst>
                <a:gd name="T0" fmla="*/ 15 w 15"/>
                <a:gd name="T1" fmla="*/ 5 h 8"/>
                <a:gd name="T2" fmla="*/ 1 w 15"/>
                <a:gd name="T3" fmla="*/ 0 h 8"/>
                <a:gd name="T4" fmla="*/ 0 w 15"/>
                <a:gd name="T5" fmla="*/ 2 h 8"/>
                <a:gd name="T6" fmla="*/ 12 w 15"/>
                <a:gd name="T7" fmla="*/ 8 h 8"/>
                <a:gd name="T8" fmla="*/ 15 w 1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8">
                  <a:moveTo>
                    <a:pt x="15" y="5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2"/>
                  </a:cubicBezTo>
                  <a:cubicBezTo>
                    <a:pt x="0" y="4"/>
                    <a:pt x="10" y="8"/>
                    <a:pt x="12" y="8"/>
                  </a:cubicBezTo>
                  <a:cubicBezTo>
                    <a:pt x="13" y="7"/>
                    <a:pt x="15" y="5"/>
                    <a:pt x="15" y="5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2" name="ïṧ1íḋê">
              <a:extLst>
                <a:ext uri="{FF2B5EF4-FFF2-40B4-BE49-F238E27FC236}">
                  <a16:creationId xmlns:a16="http://schemas.microsoft.com/office/drawing/2014/main" id="{ACD727EF-AD47-488D-AA1D-518A41CC93F9}"/>
                </a:ext>
              </a:extLst>
            </p:cNvPr>
            <p:cNvSpPr/>
            <p:nvPr/>
          </p:nvSpPr>
          <p:spPr bwMode="auto">
            <a:xfrm>
              <a:off x="6983249" y="4788960"/>
              <a:ext cx="57025" cy="31854"/>
            </a:xfrm>
            <a:custGeom>
              <a:avLst/>
              <a:gdLst>
                <a:gd name="T0" fmla="*/ 12 w 12"/>
                <a:gd name="T1" fmla="*/ 4 h 7"/>
                <a:gd name="T2" fmla="*/ 1 w 12"/>
                <a:gd name="T3" fmla="*/ 0 h 7"/>
                <a:gd name="T4" fmla="*/ 0 w 12"/>
                <a:gd name="T5" fmla="*/ 3 h 7"/>
                <a:gd name="T6" fmla="*/ 10 w 12"/>
                <a:gd name="T7" fmla="*/ 6 h 7"/>
                <a:gd name="T8" fmla="*/ 12 w 12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2" y="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9" y="7"/>
                    <a:pt x="10" y="6"/>
                  </a:cubicBezTo>
                  <a:cubicBezTo>
                    <a:pt x="11" y="6"/>
                    <a:pt x="12" y="4"/>
                    <a:pt x="12" y="4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3" name="iślïḋê">
              <a:extLst>
                <a:ext uri="{FF2B5EF4-FFF2-40B4-BE49-F238E27FC236}">
                  <a16:creationId xmlns:a16="http://schemas.microsoft.com/office/drawing/2014/main" id="{3BDE78A5-8608-4E70-80C0-F573B1914883}"/>
                </a:ext>
              </a:extLst>
            </p:cNvPr>
            <p:cNvSpPr/>
            <p:nvPr/>
          </p:nvSpPr>
          <p:spPr bwMode="auto">
            <a:xfrm>
              <a:off x="4871630" y="4567653"/>
              <a:ext cx="937566" cy="558296"/>
            </a:xfrm>
            <a:custGeom>
              <a:avLst/>
              <a:gdLst>
                <a:gd name="T0" fmla="*/ 20 w 199"/>
                <a:gd name="T1" fmla="*/ 100 h 119"/>
                <a:gd name="T2" fmla="*/ 190 w 199"/>
                <a:gd name="T3" fmla="*/ 113 h 119"/>
                <a:gd name="T4" fmla="*/ 199 w 199"/>
                <a:gd name="T5" fmla="*/ 40 h 119"/>
                <a:gd name="T6" fmla="*/ 80 w 199"/>
                <a:gd name="T7" fmla="*/ 0 h 119"/>
                <a:gd name="T8" fmla="*/ 20 w 199"/>
                <a:gd name="T9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119">
                  <a:moveTo>
                    <a:pt x="20" y="100"/>
                  </a:moveTo>
                  <a:cubicBezTo>
                    <a:pt x="37" y="106"/>
                    <a:pt x="92" y="119"/>
                    <a:pt x="190" y="113"/>
                  </a:cubicBezTo>
                  <a:cubicBezTo>
                    <a:pt x="188" y="87"/>
                    <a:pt x="192" y="58"/>
                    <a:pt x="199" y="40"/>
                  </a:cubicBezTo>
                  <a:cubicBezTo>
                    <a:pt x="174" y="32"/>
                    <a:pt x="80" y="0"/>
                    <a:pt x="80" y="0"/>
                  </a:cubicBezTo>
                  <a:cubicBezTo>
                    <a:pt x="80" y="0"/>
                    <a:pt x="0" y="92"/>
                    <a:pt x="20" y="10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4" name="íṥliďè">
              <a:extLst>
                <a:ext uri="{FF2B5EF4-FFF2-40B4-BE49-F238E27FC236}">
                  <a16:creationId xmlns:a16="http://schemas.microsoft.com/office/drawing/2014/main" id="{5E7F14F7-5295-40F4-81B8-21B6A8ECAC88}"/>
                </a:ext>
              </a:extLst>
            </p:cNvPr>
            <p:cNvSpPr/>
            <p:nvPr/>
          </p:nvSpPr>
          <p:spPr bwMode="auto">
            <a:xfrm>
              <a:off x="4999099" y="4374847"/>
              <a:ext cx="855382" cy="563326"/>
            </a:xfrm>
            <a:custGeom>
              <a:avLst/>
              <a:gdLst>
                <a:gd name="T0" fmla="*/ 22 w 182"/>
                <a:gd name="T1" fmla="*/ 19 h 120"/>
                <a:gd name="T2" fmla="*/ 8 w 182"/>
                <a:gd name="T3" fmla="*/ 10 h 120"/>
                <a:gd name="T4" fmla="*/ 42 w 182"/>
                <a:gd name="T5" fmla="*/ 2 h 120"/>
                <a:gd name="T6" fmla="*/ 57 w 182"/>
                <a:gd name="T7" fmla="*/ 3 h 120"/>
                <a:gd name="T8" fmla="*/ 94 w 182"/>
                <a:gd name="T9" fmla="*/ 27 h 120"/>
                <a:gd name="T10" fmla="*/ 143 w 182"/>
                <a:gd name="T11" fmla="*/ 71 h 120"/>
                <a:gd name="T12" fmla="*/ 182 w 182"/>
                <a:gd name="T13" fmla="*/ 82 h 120"/>
                <a:gd name="T14" fmla="*/ 172 w 182"/>
                <a:gd name="T15" fmla="*/ 115 h 120"/>
                <a:gd name="T16" fmla="*/ 133 w 182"/>
                <a:gd name="T17" fmla="*/ 115 h 120"/>
                <a:gd name="T18" fmla="*/ 101 w 182"/>
                <a:gd name="T19" fmla="*/ 116 h 120"/>
                <a:gd name="T20" fmla="*/ 68 w 182"/>
                <a:gd name="T21" fmla="*/ 98 h 120"/>
                <a:gd name="T22" fmla="*/ 50 w 182"/>
                <a:gd name="T23" fmla="*/ 88 h 120"/>
                <a:gd name="T24" fmla="*/ 29 w 182"/>
                <a:gd name="T25" fmla="*/ 85 h 120"/>
                <a:gd name="T26" fmla="*/ 16 w 182"/>
                <a:gd name="T27" fmla="*/ 83 h 120"/>
                <a:gd name="T28" fmla="*/ 2 w 182"/>
                <a:gd name="T29" fmla="*/ 73 h 120"/>
                <a:gd name="T30" fmla="*/ 49 w 182"/>
                <a:gd name="T31" fmla="*/ 71 h 120"/>
                <a:gd name="T32" fmla="*/ 50 w 182"/>
                <a:gd name="T33" fmla="*/ 64 h 120"/>
                <a:gd name="T34" fmla="*/ 30 w 182"/>
                <a:gd name="T35" fmla="*/ 57 h 120"/>
                <a:gd name="T36" fmla="*/ 12 w 182"/>
                <a:gd name="T37" fmla="*/ 60 h 120"/>
                <a:gd name="T38" fmla="*/ 1 w 182"/>
                <a:gd name="T39" fmla="*/ 52 h 120"/>
                <a:gd name="T40" fmla="*/ 25 w 182"/>
                <a:gd name="T41" fmla="*/ 45 h 120"/>
                <a:gd name="T42" fmla="*/ 46 w 182"/>
                <a:gd name="T43" fmla="*/ 47 h 120"/>
                <a:gd name="T44" fmla="*/ 58 w 182"/>
                <a:gd name="T45" fmla="*/ 51 h 120"/>
                <a:gd name="T46" fmla="*/ 35 w 182"/>
                <a:gd name="T47" fmla="*/ 37 h 120"/>
                <a:gd name="T48" fmla="*/ 13 w 182"/>
                <a:gd name="T49" fmla="*/ 40 h 120"/>
                <a:gd name="T50" fmla="*/ 4 w 182"/>
                <a:gd name="T51" fmla="*/ 30 h 120"/>
                <a:gd name="T52" fmla="*/ 34 w 182"/>
                <a:gd name="T53" fmla="*/ 22 h 120"/>
                <a:gd name="T54" fmla="*/ 60 w 182"/>
                <a:gd name="T55" fmla="*/ 31 h 120"/>
                <a:gd name="T56" fmla="*/ 73 w 182"/>
                <a:gd name="T57" fmla="*/ 35 h 120"/>
                <a:gd name="T58" fmla="*/ 51 w 182"/>
                <a:gd name="T59" fmla="*/ 17 h 120"/>
                <a:gd name="T60" fmla="*/ 22 w 182"/>
                <a:gd name="T61" fmla="*/ 1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2" h="120">
                  <a:moveTo>
                    <a:pt x="22" y="19"/>
                  </a:moveTo>
                  <a:cubicBezTo>
                    <a:pt x="11" y="20"/>
                    <a:pt x="7" y="12"/>
                    <a:pt x="8" y="10"/>
                  </a:cubicBezTo>
                  <a:cubicBezTo>
                    <a:pt x="16" y="8"/>
                    <a:pt x="31" y="3"/>
                    <a:pt x="42" y="2"/>
                  </a:cubicBezTo>
                  <a:cubicBezTo>
                    <a:pt x="46" y="1"/>
                    <a:pt x="52" y="0"/>
                    <a:pt x="57" y="3"/>
                  </a:cubicBezTo>
                  <a:cubicBezTo>
                    <a:pt x="61" y="5"/>
                    <a:pt x="85" y="19"/>
                    <a:pt x="94" y="27"/>
                  </a:cubicBezTo>
                  <a:cubicBezTo>
                    <a:pt x="103" y="35"/>
                    <a:pt x="125" y="65"/>
                    <a:pt x="143" y="71"/>
                  </a:cubicBezTo>
                  <a:cubicBezTo>
                    <a:pt x="162" y="77"/>
                    <a:pt x="182" y="82"/>
                    <a:pt x="182" y="82"/>
                  </a:cubicBezTo>
                  <a:cubicBezTo>
                    <a:pt x="172" y="115"/>
                    <a:pt x="172" y="115"/>
                    <a:pt x="172" y="115"/>
                  </a:cubicBezTo>
                  <a:cubicBezTo>
                    <a:pt x="172" y="115"/>
                    <a:pt x="139" y="115"/>
                    <a:pt x="133" y="115"/>
                  </a:cubicBezTo>
                  <a:cubicBezTo>
                    <a:pt x="127" y="116"/>
                    <a:pt x="113" y="120"/>
                    <a:pt x="101" y="116"/>
                  </a:cubicBezTo>
                  <a:cubicBezTo>
                    <a:pt x="90" y="112"/>
                    <a:pt x="80" y="105"/>
                    <a:pt x="68" y="98"/>
                  </a:cubicBezTo>
                  <a:cubicBezTo>
                    <a:pt x="57" y="91"/>
                    <a:pt x="56" y="89"/>
                    <a:pt x="50" y="88"/>
                  </a:cubicBezTo>
                  <a:cubicBezTo>
                    <a:pt x="45" y="87"/>
                    <a:pt x="36" y="85"/>
                    <a:pt x="29" y="85"/>
                  </a:cubicBezTo>
                  <a:cubicBezTo>
                    <a:pt x="21" y="84"/>
                    <a:pt x="20" y="84"/>
                    <a:pt x="16" y="83"/>
                  </a:cubicBezTo>
                  <a:cubicBezTo>
                    <a:pt x="5" y="82"/>
                    <a:pt x="0" y="76"/>
                    <a:pt x="2" y="73"/>
                  </a:cubicBezTo>
                  <a:cubicBezTo>
                    <a:pt x="2" y="72"/>
                    <a:pt x="46" y="72"/>
                    <a:pt x="49" y="71"/>
                  </a:cubicBezTo>
                  <a:cubicBezTo>
                    <a:pt x="52" y="70"/>
                    <a:pt x="57" y="67"/>
                    <a:pt x="50" y="64"/>
                  </a:cubicBezTo>
                  <a:cubicBezTo>
                    <a:pt x="42" y="61"/>
                    <a:pt x="36" y="57"/>
                    <a:pt x="30" y="57"/>
                  </a:cubicBezTo>
                  <a:cubicBezTo>
                    <a:pt x="23" y="58"/>
                    <a:pt x="14" y="59"/>
                    <a:pt x="12" y="60"/>
                  </a:cubicBezTo>
                  <a:cubicBezTo>
                    <a:pt x="8" y="61"/>
                    <a:pt x="1" y="58"/>
                    <a:pt x="1" y="52"/>
                  </a:cubicBezTo>
                  <a:cubicBezTo>
                    <a:pt x="10" y="49"/>
                    <a:pt x="20" y="46"/>
                    <a:pt x="25" y="45"/>
                  </a:cubicBezTo>
                  <a:cubicBezTo>
                    <a:pt x="30" y="43"/>
                    <a:pt x="36" y="44"/>
                    <a:pt x="46" y="47"/>
                  </a:cubicBezTo>
                  <a:cubicBezTo>
                    <a:pt x="55" y="50"/>
                    <a:pt x="58" y="52"/>
                    <a:pt x="58" y="51"/>
                  </a:cubicBezTo>
                  <a:cubicBezTo>
                    <a:pt x="60" y="47"/>
                    <a:pt x="41" y="38"/>
                    <a:pt x="35" y="37"/>
                  </a:cubicBezTo>
                  <a:cubicBezTo>
                    <a:pt x="30" y="37"/>
                    <a:pt x="22" y="40"/>
                    <a:pt x="13" y="40"/>
                  </a:cubicBezTo>
                  <a:cubicBezTo>
                    <a:pt x="5" y="39"/>
                    <a:pt x="1" y="34"/>
                    <a:pt x="4" y="30"/>
                  </a:cubicBezTo>
                  <a:cubicBezTo>
                    <a:pt x="12" y="28"/>
                    <a:pt x="28" y="21"/>
                    <a:pt x="34" y="22"/>
                  </a:cubicBezTo>
                  <a:cubicBezTo>
                    <a:pt x="41" y="23"/>
                    <a:pt x="54" y="28"/>
                    <a:pt x="60" y="31"/>
                  </a:cubicBezTo>
                  <a:cubicBezTo>
                    <a:pt x="65" y="33"/>
                    <a:pt x="73" y="38"/>
                    <a:pt x="73" y="35"/>
                  </a:cubicBezTo>
                  <a:cubicBezTo>
                    <a:pt x="72" y="33"/>
                    <a:pt x="58" y="23"/>
                    <a:pt x="51" y="17"/>
                  </a:cubicBezTo>
                  <a:cubicBezTo>
                    <a:pt x="45" y="12"/>
                    <a:pt x="22" y="19"/>
                    <a:pt x="22" y="19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5" name="ïšliḓè">
              <a:extLst>
                <a:ext uri="{FF2B5EF4-FFF2-40B4-BE49-F238E27FC236}">
                  <a16:creationId xmlns:a16="http://schemas.microsoft.com/office/drawing/2014/main" id="{DD216954-B340-4BC3-BEE1-19B33F283040}"/>
                </a:ext>
              </a:extLst>
            </p:cNvPr>
            <p:cNvSpPr/>
            <p:nvPr/>
          </p:nvSpPr>
          <p:spPr bwMode="auto">
            <a:xfrm>
              <a:off x="6394545" y="4758782"/>
              <a:ext cx="219716" cy="100594"/>
            </a:xfrm>
            <a:custGeom>
              <a:avLst/>
              <a:gdLst>
                <a:gd name="T0" fmla="*/ 0 w 47"/>
                <a:gd name="T1" fmla="*/ 9 h 21"/>
                <a:gd name="T2" fmla="*/ 19 w 47"/>
                <a:gd name="T3" fmla="*/ 0 h 21"/>
                <a:gd name="T4" fmla="*/ 41 w 47"/>
                <a:gd name="T5" fmla="*/ 14 h 21"/>
                <a:gd name="T6" fmla="*/ 0 w 47"/>
                <a:gd name="T7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21">
                  <a:moveTo>
                    <a:pt x="0" y="9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35" y="7"/>
                    <a:pt x="41" y="14"/>
                  </a:cubicBezTo>
                  <a:cubicBezTo>
                    <a:pt x="47" y="21"/>
                    <a:pt x="0" y="9"/>
                    <a:pt x="0" y="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6" name="íS1íḓe">
              <a:extLst>
                <a:ext uri="{FF2B5EF4-FFF2-40B4-BE49-F238E27FC236}">
                  <a16:creationId xmlns:a16="http://schemas.microsoft.com/office/drawing/2014/main" id="{668DD34A-7448-4F43-8BD9-F61DC618E683}"/>
                </a:ext>
              </a:extLst>
            </p:cNvPr>
            <p:cNvSpPr/>
            <p:nvPr/>
          </p:nvSpPr>
          <p:spPr bwMode="auto">
            <a:xfrm>
              <a:off x="5700176" y="4713514"/>
              <a:ext cx="97279" cy="412435"/>
            </a:xfrm>
            <a:custGeom>
              <a:avLst/>
              <a:gdLst>
                <a:gd name="T0" fmla="*/ 21 w 21"/>
                <a:gd name="T1" fmla="*/ 0 h 88"/>
                <a:gd name="T2" fmla="*/ 12 w 21"/>
                <a:gd name="T3" fmla="*/ 0 h 88"/>
                <a:gd name="T4" fmla="*/ 2 w 21"/>
                <a:gd name="T5" fmla="*/ 30 h 88"/>
                <a:gd name="T6" fmla="*/ 1 w 21"/>
                <a:gd name="T7" fmla="*/ 86 h 88"/>
                <a:gd name="T8" fmla="*/ 15 w 21"/>
                <a:gd name="T9" fmla="*/ 88 h 88"/>
                <a:gd name="T10" fmla="*/ 21 w 21"/>
                <a:gd name="T1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88">
                  <a:moveTo>
                    <a:pt x="2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5" y="15"/>
                    <a:pt x="2" y="30"/>
                  </a:cubicBezTo>
                  <a:cubicBezTo>
                    <a:pt x="0" y="45"/>
                    <a:pt x="0" y="85"/>
                    <a:pt x="1" y="86"/>
                  </a:cubicBezTo>
                  <a:cubicBezTo>
                    <a:pt x="1" y="87"/>
                    <a:pt x="15" y="88"/>
                    <a:pt x="15" y="88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7" name="iSľïďe">
              <a:extLst>
                <a:ext uri="{FF2B5EF4-FFF2-40B4-BE49-F238E27FC236}">
                  <a16:creationId xmlns:a16="http://schemas.microsoft.com/office/drawing/2014/main" id="{550D35FC-F913-4848-ADDA-A29A3C120341}"/>
                </a:ext>
              </a:extLst>
            </p:cNvPr>
            <p:cNvSpPr/>
            <p:nvPr/>
          </p:nvSpPr>
          <p:spPr bwMode="auto">
            <a:xfrm>
              <a:off x="5723657" y="4304432"/>
              <a:ext cx="1643675" cy="925464"/>
            </a:xfrm>
            <a:custGeom>
              <a:avLst/>
              <a:gdLst>
                <a:gd name="T0" fmla="*/ 1 w 349"/>
                <a:gd name="T1" fmla="*/ 138 h 197"/>
                <a:gd name="T2" fmla="*/ 1 w 349"/>
                <a:gd name="T3" fmla="*/ 178 h 197"/>
                <a:gd name="T4" fmla="*/ 191 w 349"/>
                <a:gd name="T5" fmla="*/ 194 h 197"/>
                <a:gd name="T6" fmla="*/ 321 w 349"/>
                <a:gd name="T7" fmla="*/ 175 h 197"/>
                <a:gd name="T8" fmla="*/ 349 w 349"/>
                <a:gd name="T9" fmla="*/ 0 h 197"/>
                <a:gd name="T10" fmla="*/ 246 w 349"/>
                <a:gd name="T11" fmla="*/ 113 h 197"/>
                <a:gd name="T12" fmla="*/ 153 w 349"/>
                <a:gd name="T13" fmla="*/ 104 h 197"/>
                <a:gd name="T14" fmla="*/ 14 w 349"/>
                <a:gd name="T15" fmla="*/ 84 h 197"/>
                <a:gd name="T16" fmla="*/ 1 w 349"/>
                <a:gd name="T17" fmla="*/ 138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9" h="197">
                  <a:moveTo>
                    <a:pt x="1" y="138"/>
                  </a:moveTo>
                  <a:cubicBezTo>
                    <a:pt x="2" y="170"/>
                    <a:pt x="1" y="178"/>
                    <a:pt x="1" y="178"/>
                  </a:cubicBezTo>
                  <a:cubicBezTo>
                    <a:pt x="1" y="178"/>
                    <a:pt x="150" y="193"/>
                    <a:pt x="191" y="194"/>
                  </a:cubicBezTo>
                  <a:cubicBezTo>
                    <a:pt x="234" y="194"/>
                    <a:pt x="298" y="197"/>
                    <a:pt x="321" y="175"/>
                  </a:cubicBezTo>
                  <a:cubicBezTo>
                    <a:pt x="343" y="154"/>
                    <a:pt x="347" y="45"/>
                    <a:pt x="349" y="0"/>
                  </a:cubicBezTo>
                  <a:cubicBezTo>
                    <a:pt x="337" y="138"/>
                    <a:pt x="259" y="114"/>
                    <a:pt x="246" y="113"/>
                  </a:cubicBezTo>
                  <a:cubicBezTo>
                    <a:pt x="239" y="113"/>
                    <a:pt x="229" y="112"/>
                    <a:pt x="153" y="104"/>
                  </a:cubicBezTo>
                  <a:cubicBezTo>
                    <a:pt x="77" y="96"/>
                    <a:pt x="14" y="84"/>
                    <a:pt x="14" y="84"/>
                  </a:cubicBezTo>
                  <a:cubicBezTo>
                    <a:pt x="14" y="84"/>
                    <a:pt x="0" y="107"/>
                    <a:pt x="1" y="138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8" name="îṣļide">
              <a:extLst>
                <a:ext uri="{FF2B5EF4-FFF2-40B4-BE49-F238E27FC236}">
                  <a16:creationId xmlns:a16="http://schemas.microsoft.com/office/drawing/2014/main" id="{0E8998CF-3825-4EDD-9A8F-490FF962C2BB}"/>
                </a:ext>
              </a:extLst>
            </p:cNvPr>
            <p:cNvSpPr/>
            <p:nvPr/>
          </p:nvSpPr>
          <p:spPr bwMode="auto">
            <a:xfrm>
              <a:off x="5025934" y="4408379"/>
              <a:ext cx="70443" cy="31855"/>
            </a:xfrm>
            <a:custGeom>
              <a:avLst/>
              <a:gdLst>
                <a:gd name="T0" fmla="*/ 0 w 15"/>
                <a:gd name="T1" fmla="*/ 3 h 7"/>
                <a:gd name="T2" fmla="*/ 14 w 15"/>
                <a:gd name="T3" fmla="*/ 0 h 7"/>
                <a:gd name="T4" fmla="*/ 14 w 15"/>
                <a:gd name="T5" fmla="*/ 2 h 7"/>
                <a:gd name="T6" fmla="*/ 2 w 15"/>
                <a:gd name="T7" fmla="*/ 6 h 7"/>
                <a:gd name="T8" fmla="*/ 0 w 15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0" y="3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1"/>
                    <a:pt x="14" y="2"/>
                  </a:cubicBezTo>
                  <a:cubicBezTo>
                    <a:pt x="14" y="4"/>
                    <a:pt x="4" y="7"/>
                    <a:pt x="2" y="6"/>
                  </a:cubicBezTo>
                  <a:cubicBezTo>
                    <a:pt x="1" y="6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9" name="ïSlïďê">
              <a:extLst>
                <a:ext uri="{FF2B5EF4-FFF2-40B4-BE49-F238E27FC236}">
                  <a16:creationId xmlns:a16="http://schemas.microsoft.com/office/drawing/2014/main" id="{82D2DE82-A9A8-48BF-9E74-C8BD88E23219}"/>
                </a:ext>
              </a:extLst>
            </p:cNvPr>
            <p:cNvSpPr/>
            <p:nvPr/>
          </p:nvSpPr>
          <p:spPr bwMode="auto">
            <a:xfrm>
              <a:off x="5002453" y="4500590"/>
              <a:ext cx="70443" cy="35207"/>
            </a:xfrm>
            <a:custGeom>
              <a:avLst/>
              <a:gdLst>
                <a:gd name="T0" fmla="*/ 0 w 15"/>
                <a:gd name="T1" fmla="*/ 3 h 7"/>
                <a:gd name="T2" fmla="*/ 14 w 15"/>
                <a:gd name="T3" fmla="*/ 0 h 7"/>
                <a:gd name="T4" fmla="*/ 15 w 15"/>
                <a:gd name="T5" fmla="*/ 2 h 7"/>
                <a:gd name="T6" fmla="*/ 3 w 15"/>
                <a:gd name="T7" fmla="*/ 6 h 7"/>
                <a:gd name="T8" fmla="*/ 0 w 15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0" y="3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1"/>
                    <a:pt x="15" y="2"/>
                  </a:cubicBezTo>
                  <a:cubicBezTo>
                    <a:pt x="15" y="4"/>
                    <a:pt x="4" y="7"/>
                    <a:pt x="3" y="6"/>
                  </a:cubicBezTo>
                  <a:cubicBezTo>
                    <a:pt x="1" y="6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0" name="ïšḷidé">
              <a:extLst>
                <a:ext uri="{FF2B5EF4-FFF2-40B4-BE49-F238E27FC236}">
                  <a16:creationId xmlns:a16="http://schemas.microsoft.com/office/drawing/2014/main" id="{F06E754F-CF70-4BBE-80C8-6F036B273EB5}"/>
                </a:ext>
              </a:extLst>
            </p:cNvPr>
            <p:cNvSpPr/>
            <p:nvPr/>
          </p:nvSpPr>
          <p:spPr bwMode="auto">
            <a:xfrm>
              <a:off x="4999099" y="4601184"/>
              <a:ext cx="65412" cy="31854"/>
            </a:xfrm>
            <a:custGeom>
              <a:avLst/>
              <a:gdLst>
                <a:gd name="T0" fmla="*/ 0 w 14"/>
                <a:gd name="T1" fmla="*/ 4 h 7"/>
                <a:gd name="T2" fmla="*/ 13 w 14"/>
                <a:gd name="T3" fmla="*/ 0 h 7"/>
                <a:gd name="T4" fmla="*/ 14 w 14"/>
                <a:gd name="T5" fmla="*/ 2 h 7"/>
                <a:gd name="T6" fmla="*/ 2 w 14"/>
                <a:gd name="T7" fmla="*/ 6 h 7"/>
                <a:gd name="T8" fmla="*/ 0 w 14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1"/>
                    <a:pt x="14" y="2"/>
                  </a:cubicBezTo>
                  <a:cubicBezTo>
                    <a:pt x="14" y="4"/>
                    <a:pt x="4" y="7"/>
                    <a:pt x="2" y="6"/>
                  </a:cubicBezTo>
                  <a:cubicBezTo>
                    <a:pt x="1" y="6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1" name="îṧ1îďe">
              <a:extLst>
                <a:ext uri="{FF2B5EF4-FFF2-40B4-BE49-F238E27FC236}">
                  <a16:creationId xmlns:a16="http://schemas.microsoft.com/office/drawing/2014/main" id="{CB9812A4-0FA9-4BE7-A0B6-345D6F5A5D07}"/>
                </a:ext>
              </a:extLst>
            </p:cNvPr>
            <p:cNvSpPr/>
            <p:nvPr/>
          </p:nvSpPr>
          <p:spPr bwMode="auto">
            <a:xfrm>
              <a:off x="5007485" y="4713514"/>
              <a:ext cx="51993" cy="13413"/>
            </a:xfrm>
            <a:custGeom>
              <a:avLst/>
              <a:gdLst>
                <a:gd name="T0" fmla="*/ 0 w 11"/>
                <a:gd name="T1" fmla="*/ 0 h 3"/>
                <a:gd name="T2" fmla="*/ 10 w 11"/>
                <a:gd name="T3" fmla="*/ 0 h 3"/>
                <a:gd name="T4" fmla="*/ 10 w 11"/>
                <a:gd name="T5" fmla="*/ 2 h 3"/>
                <a:gd name="T6" fmla="*/ 1 w 11"/>
                <a:gd name="T7" fmla="*/ 3 h 3"/>
                <a:gd name="T8" fmla="*/ 0 w 1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1"/>
                    <a:pt x="10" y="2"/>
                  </a:cubicBezTo>
                  <a:cubicBezTo>
                    <a:pt x="10" y="3"/>
                    <a:pt x="2" y="3"/>
                    <a:pt x="1" y="3"/>
                  </a:cubicBezTo>
                  <a:cubicBezTo>
                    <a:pt x="0" y="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2" name="ïşľiďe">
              <a:extLst>
                <a:ext uri="{FF2B5EF4-FFF2-40B4-BE49-F238E27FC236}">
                  <a16:creationId xmlns:a16="http://schemas.microsoft.com/office/drawing/2014/main" id="{F399858F-8753-4611-BB83-B69D818F220C}"/>
                </a:ext>
              </a:extLst>
            </p:cNvPr>
            <p:cNvSpPr/>
            <p:nvPr/>
          </p:nvSpPr>
          <p:spPr bwMode="auto">
            <a:xfrm>
              <a:off x="5978595" y="5357315"/>
              <a:ext cx="119083" cy="117360"/>
            </a:xfrm>
            <a:prstGeom prst="ellipse">
              <a:avLst/>
            </a:pr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3" name="íṥļíḍè">
              <a:extLst>
                <a:ext uri="{FF2B5EF4-FFF2-40B4-BE49-F238E27FC236}">
                  <a16:creationId xmlns:a16="http://schemas.microsoft.com/office/drawing/2014/main" id="{8F4C9DCF-8C6D-432B-80A5-6850B5587623}"/>
                </a:ext>
              </a:extLst>
            </p:cNvPr>
            <p:cNvSpPr/>
            <p:nvPr/>
          </p:nvSpPr>
          <p:spPr bwMode="auto">
            <a:xfrm>
              <a:off x="5978595" y="5706041"/>
              <a:ext cx="119083" cy="114006"/>
            </a:xfrm>
            <a:prstGeom prst="ellipse">
              <a:avLst/>
            </a:pr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76" name="文本框 93">
            <a:extLst>
              <a:ext uri="{FF2B5EF4-FFF2-40B4-BE49-F238E27FC236}">
                <a16:creationId xmlns:a16="http://schemas.microsoft.com/office/drawing/2014/main" id="{046AD6DD-186F-4191-AE96-D7DF30E4E73A}"/>
              </a:ext>
            </a:extLst>
          </p:cNvPr>
          <p:cNvSpPr txBox="1"/>
          <p:nvPr/>
        </p:nvSpPr>
        <p:spPr>
          <a:xfrm>
            <a:off x="11412538" y="6391275"/>
            <a:ext cx="3651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id="{09371B0E-4D83-49AE-A2A6-6A3ED261CA58}"/>
              </a:ext>
            </a:extLst>
          </p:cNvPr>
          <p:cNvSpPr txBox="1"/>
          <p:nvPr/>
        </p:nvSpPr>
        <p:spPr>
          <a:xfrm>
            <a:off x="8658225" y="4194175"/>
            <a:ext cx="2586038" cy="64770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Not accustomed to the new culture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B71E3D3-46DB-4F71-886E-320545CF1FED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THREE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I: Changing the culture</a:t>
            </a:r>
          </a:p>
        </p:txBody>
      </p:sp>
      <p:sp>
        <p:nvSpPr>
          <p:cNvPr id="36" name="文本框 24">
            <a:extLst>
              <a:ext uri="{FF2B5EF4-FFF2-40B4-BE49-F238E27FC236}">
                <a16:creationId xmlns:a16="http://schemas.microsoft.com/office/drawing/2014/main" id="{05479B87-0985-4481-A937-B550A4150692}"/>
              </a:ext>
            </a:extLst>
          </p:cNvPr>
          <p:cNvSpPr txBox="1"/>
          <p:nvPr/>
        </p:nvSpPr>
        <p:spPr>
          <a:xfrm>
            <a:off x="8670925" y="3054350"/>
            <a:ext cx="2586038" cy="64770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Less receptive to the change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文本框 24">
            <a:extLst>
              <a:ext uri="{FF2B5EF4-FFF2-40B4-BE49-F238E27FC236}">
                <a16:creationId xmlns:a16="http://schemas.microsoft.com/office/drawing/2014/main" id="{E4DA7350-256F-4C28-BCFA-6B0576038187}"/>
              </a:ext>
            </a:extLst>
          </p:cNvPr>
          <p:cNvSpPr txBox="1"/>
          <p:nvPr/>
        </p:nvSpPr>
        <p:spPr>
          <a:xfrm>
            <a:off x="8670925" y="2203450"/>
            <a:ext cx="2586038" cy="40005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Frustration</a:t>
            </a:r>
            <a:r>
              <a:rPr lang="en-US" altLang="zh-CN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A5BFB33D-6125-4EE6-8D16-9AB984FCAF3B}"/>
              </a:ext>
            </a:extLst>
          </p:cNvPr>
          <p:cNvSpPr txBox="1"/>
          <p:nvPr/>
        </p:nvSpPr>
        <p:spPr>
          <a:xfrm>
            <a:off x="473075" y="1568450"/>
            <a:ext cx="11817350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The major challenge is the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resistance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from employees at all levels. 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A541E1E-E9BB-45C5-880C-FC6901BE8B7F}"/>
              </a:ext>
            </a:extLst>
          </p:cNvPr>
          <p:cNvSpPr/>
          <p:nvPr/>
        </p:nvSpPr>
        <p:spPr>
          <a:xfrm>
            <a:off x="935038" y="2005013"/>
            <a:ext cx="2614612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55F97ACD-DCE0-403C-8185-228E98448819}"/>
              </a:ext>
            </a:extLst>
          </p:cNvPr>
          <p:cNvSpPr/>
          <p:nvPr/>
        </p:nvSpPr>
        <p:spPr>
          <a:xfrm>
            <a:off x="4381500" y="2003425"/>
            <a:ext cx="2614613" cy="22383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60A1C12E-998F-4B2F-A974-A3E58DA87DB7}"/>
              </a:ext>
            </a:extLst>
          </p:cNvPr>
          <p:cNvSpPr/>
          <p:nvPr/>
        </p:nvSpPr>
        <p:spPr>
          <a:xfrm>
            <a:off x="925513" y="4373563"/>
            <a:ext cx="2616200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EF92C468-0C85-4600-B540-F1852929DF66}"/>
              </a:ext>
            </a:extLst>
          </p:cNvPr>
          <p:cNvSpPr/>
          <p:nvPr/>
        </p:nvSpPr>
        <p:spPr>
          <a:xfrm>
            <a:off x="4381500" y="4368800"/>
            <a:ext cx="2614613" cy="22367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DB1627E2-F4E6-4DAC-8E74-BA5818C7F7DB}"/>
              </a:ext>
            </a:extLst>
          </p:cNvPr>
          <p:cNvSpPr/>
          <p:nvPr/>
        </p:nvSpPr>
        <p:spPr>
          <a:xfrm>
            <a:off x="941388" y="2022475"/>
            <a:ext cx="2614612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Fear of loss</a:t>
            </a:r>
            <a:endParaRPr kumimoji="1" lang="zh-CN" altLang="en-US" sz="16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A58A907B-6CE2-41B4-904D-5A0892C28D5D}"/>
              </a:ext>
            </a:extLst>
          </p:cNvPr>
          <p:cNvSpPr/>
          <p:nvPr/>
        </p:nvSpPr>
        <p:spPr>
          <a:xfrm>
            <a:off x="4381500" y="2022475"/>
            <a:ext cx="2614613" cy="358775"/>
          </a:xfrm>
          <a:prstGeom prst="rect">
            <a:avLst/>
          </a:prstGeom>
          <a:solidFill>
            <a:srgbClr val="7B317E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Uncertainty avoidance</a:t>
            </a: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60C92669-8AAB-43C8-8F5A-54C8FC8BB500}"/>
              </a:ext>
            </a:extLst>
          </p:cNvPr>
          <p:cNvSpPr/>
          <p:nvPr/>
        </p:nvSpPr>
        <p:spPr>
          <a:xfrm>
            <a:off x="935038" y="4383088"/>
            <a:ext cx="2614612" cy="358775"/>
          </a:xfrm>
          <a:prstGeom prst="rect">
            <a:avLst/>
          </a:prstGeom>
          <a:solidFill>
            <a:srgbClr val="973872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zh-CN" sz="1600" b="1" kern="0" dirty="0">
                <a:solidFill>
                  <a:schemeClr val="bg1"/>
                </a:solidFill>
                <a:latin typeface="Arial" panose="020F0502020204030204"/>
                <a:ea typeface="楷体"/>
                <a:cs typeface="+mn-ea"/>
                <a:sym typeface="+mn-lt"/>
              </a:rPr>
              <a:t>Lack of commitment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6B06388C-2677-4CA7-AE3B-FB5F3F68AE12}"/>
              </a:ext>
            </a:extLst>
          </p:cNvPr>
          <p:cNvSpPr/>
          <p:nvPr/>
        </p:nvSpPr>
        <p:spPr>
          <a:xfrm>
            <a:off x="4381500" y="4383088"/>
            <a:ext cx="2614613" cy="358775"/>
          </a:xfrm>
          <a:prstGeom prst="rect">
            <a:avLst/>
          </a:prstGeom>
          <a:solidFill>
            <a:srgbClr val="B54164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Inertia</a:t>
            </a:r>
            <a:endParaRPr kumimoji="1" lang="zh-CN" altLang="en-US" sz="16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696A2C3-FB5C-45B5-9517-79B0617CD4AA}"/>
              </a:ext>
            </a:extLst>
          </p:cNvPr>
          <p:cNvSpPr/>
          <p:nvPr/>
        </p:nvSpPr>
        <p:spPr>
          <a:xfrm>
            <a:off x="1027113" y="2498725"/>
            <a:ext cx="2724150" cy="12303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Fear of loss of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power, </a:t>
            </a:r>
            <a:b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</a:b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status and job security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Potential risks to be replaced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F71C7149-A9EB-41BC-B155-E8351BE2139E}"/>
              </a:ext>
            </a:extLst>
          </p:cNvPr>
          <p:cNvSpPr/>
          <p:nvPr/>
        </p:nvSpPr>
        <p:spPr>
          <a:xfrm>
            <a:off x="4516438" y="2549525"/>
            <a:ext cx="2724150" cy="73818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Fear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 of unknown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Sensitive to the changes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1BEB9C7-304E-4A17-B9AD-FA0DBBE389ED}"/>
              </a:ext>
            </a:extLst>
          </p:cNvPr>
          <p:cNvSpPr/>
          <p:nvPr/>
        </p:nvSpPr>
        <p:spPr>
          <a:xfrm>
            <a:off x="1027113" y="4841875"/>
            <a:ext cx="2724150" cy="9842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Difficult to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understand to culture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after the transformational change</a:t>
            </a:r>
          </a:p>
          <a:p>
            <a:pPr marL="1905" lvl="1" indent="0">
              <a:buFontTx/>
              <a:buNone/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64296FF1-F36C-410D-8686-03AC379FD78F}"/>
              </a:ext>
            </a:extLst>
          </p:cNvPr>
          <p:cNvSpPr/>
          <p:nvPr/>
        </p:nvSpPr>
        <p:spPr>
          <a:xfrm>
            <a:off x="4516438" y="4870450"/>
            <a:ext cx="2724150" cy="123190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Used to do things in their own ways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Stick to original working pattern</a:t>
            </a:r>
          </a:p>
        </p:txBody>
      </p:sp>
      <p:pic>
        <p:nvPicPr>
          <p:cNvPr id="40979" name="Picture 4" descr="Premium Vector | Dismissal frustrated . business man is fired from the  office stay with box. cartoon modern trendy flat character illustration  icon . you are fired, employee job reduction, crisis">
            <a:extLst>
              <a:ext uri="{FF2B5EF4-FFF2-40B4-BE49-F238E27FC236}">
                <a16:creationId xmlns:a16="http://schemas.microsoft.com/office/drawing/2014/main" id="{EE3840ED-9781-491A-88CE-118604F12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1" r="6651" b="18060"/>
          <a:stretch>
            <a:fillRect/>
          </a:stretch>
        </p:blipFill>
        <p:spPr bwMode="auto">
          <a:xfrm>
            <a:off x="2813050" y="3467100"/>
            <a:ext cx="719138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0" name="Picture 4">
            <a:extLst>
              <a:ext uri="{FF2B5EF4-FFF2-40B4-BE49-F238E27FC236}">
                <a16:creationId xmlns:a16="http://schemas.microsoft.com/office/drawing/2014/main" id="{4B01FF44-D454-4DE2-BB28-B8CDFFD89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438" y="3387725"/>
            <a:ext cx="1047750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1" name="Picture 2" descr="Anxious Cartoon High Res Stock Images | Shutterstock">
            <a:extLst>
              <a:ext uri="{FF2B5EF4-FFF2-40B4-BE49-F238E27FC236}">
                <a16:creationId xmlns:a16="http://schemas.microsoft.com/office/drawing/2014/main" id="{60C4AE57-C380-4463-9DF0-D4F107AB5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0" t="7468" r="21858" b="20267"/>
          <a:stretch>
            <a:fillRect/>
          </a:stretch>
        </p:blipFill>
        <p:spPr bwMode="auto">
          <a:xfrm>
            <a:off x="2889250" y="5930900"/>
            <a:ext cx="574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2" name="Picture 2">
            <a:extLst>
              <a:ext uri="{FF2B5EF4-FFF2-40B4-BE49-F238E27FC236}">
                <a16:creationId xmlns:a16="http://schemas.microsoft.com/office/drawing/2014/main" id="{9741A3F3-695B-4BF7-B3E1-6B3B95342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188" y="6015038"/>
            <a:ext cx="395287" cy="560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D977DB38-B494-4473-A2B9-68EB1FEE5441}"/>
              </a:ext>
            </a:extLst>
          </p:cNvPr>
          <p:cNvCxnSpPr>
            <a:cxnSpLocks/>
          </p:cNvCxnSpPr>
          <p:nvPr/>
        </p:nvCxnSpPr>
        <p:spPr>
          <a:xfrm>
            <a:off x="7753350" y="1568450"/>
            <a:ext cx="0" cy="4940300"/>
          </a:xfrm>
          <a:prstGeom prst="line">
            <a:avLst/>
          </a:prstGeom>
          <a:ln>
            <a:solidFill>
              <a:srgbClr val="7030A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1FB6AD3B-6877-49EC-8A81-97A327FCDCBC}"/>
              </a:ext>
            </a:extLst>
          </p:cNvPr>
          <p:cNvSpPr txBox="1"/>
          <p:nvPr/>
        </p:nvSpPr>
        <p:spPr>
          <a:xfrm>
            <a:off x="7753350" y="1593850"/>
            <a:ext cx="11815763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Possible consequence: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9EF066B-0B97-4F36-8297-FE40E70DE613}"/>
              </a:ext>
            </a:extLst>
          </p:cNvPr>
          <p:cNvSpPr/>
          <p:nvPr/>
        </p:nvSpPr>
        <p:spPr>
          <a:xfrm>
            <a:off x="511175" y="1966913"/>
            <a:ext cx="3524250" cy="227965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67C663D-FB14-4F94-8E0E-B50DE0C51BB3}"/>
              </a:ext>
            </a:extLst>
          </p:cNvPr>
          <p:cNvSpPr/>
          <p:nvPr/>
        </p:nvSpPr>
        <p:spPr>
          <a:xfrm>
            <a:off x="614363" y="4340225"/>
            <a:ext cx="6721475" cy="238601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9" name="文本框 93">
            <a:extLst>
              <a:ext uri="{FF2B5EF4-FFF2-40B4-BE49-F238E27FC236}">
                <a16:creationId xmlns:a16="http://schemas.microsoft.com/office/drawing/2014/main" id="{CD0845C2-9710-4A8D-9419-85B0ACAED3D9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16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id="{E03BD6AC-36A8-4E41-99A8-7EE5BC6223A4}"/>
              </a:ext>
            </a:extLst>
          </p:cNvPr>
          <p:cNvSpPr txBox="1"/>
          <p:nvPr/>
        </p:nvSpPr>
        <p:spPr>
          <a:xfrm>
            <a:off x="8658225" y="4194175"/>
            <a:ext cx="2586038" cy="64770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Not accustomed to the new culture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4B98045-7A57-45B1-9DFF-7B854F5F51FF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THREE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I: Changing the culture</a:t>
            </a:r>
          </a:p>
        </p:txBody>
      </p:sp>
      <p:sp>
        <p:nvSpPr>
          <p:cNvPr id="36" name="文本框 24">
            <a:extLst>
              <a:ext uri="{FF2B5EF4-FFF2-40B4-BE49-F238E27FC236}">
                <a16:creationId xmlns:a16="http://schemas.microsoft.com/office/drawing/2014/main" id="{B6795F5B-1B73-4488-A342-EEB4C5B8040F}"/>
              </a:ext>
            </a:extLst>
          </p:cNvPr>
          <p:cNvSpPr txBox="1"/>
          <p:nvPr/>
        </p:nvSpPr>
        <p:spPr>
          <a:xfrm>
            <a:off x="8670925" y="3054350"/>
            <a:ext cx="2586038" cy="64770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Less receptive to the change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文本框 24">
            <a:extLst>
              <a:ext uri="{FF2B5EF4-FFF2-40B4-BE49-F238E27FC236}">
                <a16:creationId xmlns:a16="http://schemas.microsoft.com/office/drawing/2014/main" id="{F5C16409-BC11-4F56-97BE-322F26E699CA}"/>
              </a:ext>
            </a:extLst>
          </p:cNvPr>
          <p:cNvSpPr txBox="1"/>
          <p:nvPr/>
        </p:nvSpPr>
        <p:spPr>
          <a:xfrm>
            <a:off x="8670925" y="2203450"/>
            <a:ext cx="2586038" cy="40005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Frustration</a:t>
            </a:r>
            <a:r>
              <a:rPr lang="en-US" altLang="zh-CN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CF2EC746-804B-40F2-821F-94C71B44230A}"/>
              </a:ext>
            </a:extLst>
          </p:cNvPr>
          <p:cNvSpPr txBox="1"/>
          <p:nvPr/>
        </p:nvSpPr>
        <p:spPr>
          <a:xfrm>
            <a:off x="473075" y="1568450"/>
            <a:ext cx="11817350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The major challenge is the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resistance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from employees at all levels. 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8A36F0C-07D8-4541-A16C-4EAD9534A3F5}"/>
              </a:ext>
            </a:extLst>
          </p:cNvPr>
          <p:cNvSpPr/>
          <p:nvPr/>
        </p:nvSpPr>
        <p:spPr>
          <a:xfrm>
            <a:off x="935038" y="2005013"/>
            <a:ext cx="2614612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854B0D59-B319-41F3-9E9D-DF0B2E560C3D}"/>
              </a:ext>
            </a:extLst>
          </p:cNvPr>
          <p:cNvSpPr/>
          <p:nvPr/>
        </p:nvSpPr>
        <p:spPr>
          <a:xfrm>
            <a:off x="4381500" y="2003425"/>
            <a:ext cx="2614613" cy="22383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AC44F32-AECB-42E2-9AAC-260620AB3659}"/>
              </a:ext>
            </a:extLst>
          </p:cNvPr>
          <p:cNvSpPr/>
          <p:nvPr/>
        </p:nvSpPr>
        <p:spPr>
          <a:xfrm>
            <a:off x="925513" y="4373563"/>
            <a:ext cx="2616200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6BD7B0FA-FADE-4EDF-B098-291484DFF69D}"/>
              </a:ext>
            </a:extLst>
          </p:cNvPr>
          <p:cNvSpPr/>
          <p:nvPr/>
        </p:nvSpPr>
        <p:spPr>
          <a:xfrm>
            <a:off x="4381500" y="4368800"/>
            <a:ext cx="2614613" cy="22367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A12458D2-7B4C-4B8A-9E74-4AA8EC532F40}"/>
              </a:ext>
            </a:extLst>
          </p:cNvPr>
          <p:cNvSpPr/>
          <p:nvPr/>
        </p:nvSpPr>
        <p:spPr>
          <a:xfrm>
            <a:off x="941388" y="2022475"/>
            <a:ext cx="2614612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Fear of loss</a:t>
            </a:r>
            <a:endParaRPr kumimoji="1" lang="zh-CN" altLang="en-US" sz="16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1820BD6A-ADB9-4722-85EE-48F2EFAFED4E}"/>
              </a:ext>
            </a:extLst>
          </p:cNvPr>
          <p:cNvSpPr/>
          <p:nvPr/>
        </p:nvSpPr>
        <p:spPr>
          <a:xfrm>
            <a:off x="4381500" y="2022475"/>
            <a:ext cx="2614613" cy="358775"/>
          </a:xfrm>
          <a:prstGeom prst="rect">
            <a:avLst/>
          </a:prstGeom>
          <a:solidFill>
            <a:srgbClr val="7B317E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Uncertainty avoidance</a:t>
            </a: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CCFC8A6D-23CE-4E48-93A3-962FB526935A}"/>
              </a:ext>
            </a:extLst>
          </p:cNvPr>
          <p:cNvSpPr/>
          <p:nvPr/>
        </p:nvSpPr>
        <p:spPr>
          <a:xfrm>
            <a:off x="935038" y="4383088"/>
            <a:ext cx="2614612" cy="358775"/>
          </a:xfrm>
          <a:prstGeom prst="rect">
            <a:avLst/>
          </a:prstGeom>
          <a:solidFill>
            <a:srgbClr val="973872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zh-CN" sz="1600" b="1" kern="0" dirty="0">
                <a:solidFill>
                  <a:schemeClr val="bg1"/>
                </a:solidFill>
                <a:latin typeface="Arial" panose="020F0502020204030204"/>
                <a:ea typeface="楷体"/>
                <a:cs typeface="+mn-ea"/>
                <a:sym typeface="+mn-lt"/>
              </a:rPr>
              <a:t>Lack of commitment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F8E2EF90-391E-4527-A5F6-5C5946ECFB9A}"/>
              </a:ext>
            </a:extLst>
          </p:cNvPr>
          <p:cNvSpPr/>
          <p:nvPr/>
        </p:nvSpPr>
        <p:spPr>
          <a:xfrm>
            <a:off x="4381500" y="4383088"/>
            <a:ext cx="2614613" cy="358775"/>
          </a:xfrm>
          <a:prstGeom prst="rect">
            <a:avLst/>
          </a:prstGeom>
          <a:solidFill>
            <a:srgbClr val="B54164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Inertia</a:t>
            </a:r>
            <a:endParaRPr kumimoji="1" lang="zh-CN" altLang="en-US" sz="16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78640AAB-201E-4258-A2C9-EB6E1E91D184}"/>
              </a:ext>
            </a:extLst>
          </p:cNvPr>
          <p:cNvSpPr/>
          <p:nvPr/>
        </p:nvSpPr>
        <p:spPr>
          <a:xfrm>
            <a:off x="1027113" y="2498725"/>
            <a:ext cx="2724150" cy="12303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Fear of loss of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power, </a:t>
            </a:r>
            <a:b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</a:b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status and job security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Potential risks to be replaced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6B7C770-36FF-49B5-8C12-EDFE8466993C}"/>
              </a:ext>
            </a:extLst>
          </p:cNvPr>
          <p:cNvSpPr/>
          <p:nvPr/>
        </p:nvSpPr>
        <p:spPr>
          <a:xfrm>
            <a:off x="4516438" y="2549525"/>
            <a:ext cx="2724150" cy="73818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Fear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 of unknown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Sensitive to the changes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219C43AA-9458-4E10-B0BB-80E284DDD48C}"/>
              </a:ext>
            </a:extLst>
          </p:cNvPr>
          <p:cNvSpPr/>
          <p:nvPr/>
        </p:nvSpPr>
        <p:spPr>
          <a:xfrm>
            <a:off x="1027113" y="4841875"/>
            <a:ext cx="2724150" cy="9842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Difficult to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understand to culture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after the transformational change</a:t>
            </a:r>
          </a:p>
          <a:p>
            <a:pPr marL="1905" lvl="1" indent="0">
              <a:buFontTx/>
              <a:buNone/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A694152D-8E60-4914-8C9E-74B2C1B503D1}"/>
              </a:ext>
            </a:extLst>
          </p:cNvPr>
          <p:cNvSpPr/>
          <p:nvPr/>
        </p:nvSpPr>
        <p:spPr>
          <a:xfrm>
            <a:off x="4516438" y="4870450"/>
            <a:ext cx="2724150" cy="123190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Used to do things in their own ways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Stick to original working pattern</a:t>
            </a:r>
          </a:p>
        </p:txBody>
      </p:sp>
      <p:pic>
        <p:nvPicPr>
          <p:cNvPr id="43027" name="Picture 4" descr="Premium Vector | Dismissal frustrated . business man is fired from the  office stay with box. cartoon modern trendy flat character illustration  icon . you are fired, employee job reduction, crisis">
            <a:extLst>
              <a:ext uri="{FF2B5EF4-FFF2-40B4-BE49-F238E27FC236}">
                <a16:creationId xmlns:a16="http://schemas.microsoft.com/office/drawing/2014/main" id="{79505670-9973-48DF-8FD6-476CCA28C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1" r="6651" b="18060"/>
          <a:stretch>
            <a:fillRect/>
          </a:stretch>
        </p:blipFill>
        <p:spPr bwMode="auto">
          <a:xfrm>
            <a:off x="2813050" y="3467100"/>
            <a:ext cx="719138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28" name="Picture 4">
            <a:extLst>
              <a:ext uri="{FF2B5EF4-FFF2-40B4-BE49-F238E27FC236}">
                <a16:creationId xmlns:a16="http://schemas.microsoft.com/office/drawing/2014/main" id="{32670B47-BFF2-4C8E-B64B-BE4FF6763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438" y="3387725"/>
            <a:ext cx="1047750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29" name="Picture 2" descr="Anxious Cartoon High Res Stock Images | Shutterstock">
            <a:extLst>
              <a:ext uri="{FF2B5EF4-FFF2-40B4-BE49-F238E27FC236}">
                <a16:creationId xmlns:a16="http://schemas.microsoft.com/office/drawing/2014/main" id="{69CCB28C-6BD1-4884-8744-187762D82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0" t="7468" r="21858" b="20267"/>
          <a:stretch>
            <a:fillRect/>
          </a:stretch>
        </p:blipFill>
        <p:spPr bwMode="auto">
          <a:xfrm>
            <a:off x="2889250" y="5930900"/>
            <a:ext cx="574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30" name="Picture 2">
            <a:extLst>
              <a:ext uri="{FF2B5EF4-FFF2-40B4-BE49-F238E27FC236}">
                <a16:creationId xmlns:a16="http://schemas.microsoft.com/office/drawing/2014/main" id="{98A37F5B-ADA0-49C1-8819-8DD242398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188" y="6015038"/>
            <a:ext cx="395287" cy="560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7568EA51-2728-4C7A-8AFE-EE5B27558BD0}"/>
              </a:ext>
            </a:extLst>
          </p:cNvPr>
          <p:cNvCxnSpPr>
            <a:cxnSpLocks/>
          </p:cNvCxnSpPr>
          <p:nvPr/>
        </p:nvCxnSpPr>
        <p:spPr>
          <a:xfrm>
            <a:off x="7753350" y="1568450"/>
            <a:ext cx="0" cy="4940300"/>
          </a:xfrm>
          <a:prstGeom prst="line">
            <a:avLst/>
          </a:prstGeom>
          <a:ln>
            <a:solidFill>
              <a:srgbClr val="7030A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D16E048D-E2D9-4FD2-916C-5BDB839D9D40}"/>
              </a:ext>
            </a:extLst>
          </p:cNvPr>
          <p:cNvSpPr txBox="1"/>
          <p:nvPr/>
        </p:nvSpPr>
        <p:spPr>
          <a:xfrm>
            <a:off x="7753350" y="1593850"/>
            <a:ext cx="11815763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Possible consequence: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675D723F-4443-4E79-938F-F5A8C9DE44DD}"/>
              </a:ext>
            </a:extLst>
          </p:cNvPr>
          <p:cNvSpPr/>
          <p:nvPr/>
        </p:nvSpPr>
        <p:spPr>
          <a:xfrm>
            <a:off x="577850" y="2006600"/>
            <a:ext cx="6918325" cy="226218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793BD54-2796-4E7B-9798-CBE10366C708}"/>
              </a:ext>
            </a:extLst>
          </p:cNvPr>
          <p:cNvSpPr/>
          <p:nvPr/>
        </p:nvSpPr>
        <p:spPr>
          <a:xfrm>
            <a:off x="3970338" y="4210050"/>
            <a:ext cx="3525837" cy="253682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9" name="文本框 93">
            <a:extLst>
              <a:ext uri="{FF2B5EF4-FFF2-40B4-BE49-F238E27FC236}">
                <a16:creationId xmlns:a16="http://schemas.microsoft.com/office/drawing/2014/main" id="{86A387A7-E336-48F5-B7C1-F9C03671614F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16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id="{EDE808BF-0D38-4DA9-80A3-1861C26A765A}"/>
              </a:ext>
            </a:extLst>
          </p:cNvPr>
          <p:cNvSpPr txBox="1"/>
          <p:nvPr/>
        </p:nvSpPr>
        <p:spPr>
          <a:xfrm>
            <a:off x="8658225" y="4194175"/>
            <a:ext cx="2586038" cy="64770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Not accustomed to the new culture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EBE55AA-6C9D-4A05-9E92-44E2D0AF7B0C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THREE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I: Changing the culture</a:t>
            </a:r>
          </a:p>
        </p:txBody>
      </p:sp>
      <p:sp>
        <p:nvSpPr>
          <p:cNvPr id="36" name="文本框 24">
            <a:extLst>
              <a:ext uri="{FF2B5EF4-FFF2-40B4-BE49-F238E27FC236}">
                <a16:creationId xmlns:a16="http://schemas.microsoft.com/office/drawing/2014/main" id="{5CA9F2CD-BB5C-4B42-B807-8B8066A42284}"/>
              </a:ext>
            </a:extLst>
          </p:cNvPr>
          <p:cNvSpPr txBox="1"/>
          <p:nvPr/>
        </p:nvSpPr>
        <p:spPr>
          <a:xfrm>
            <a:off x="8670925" y="3054350"/>
            <a:ext cx="2586038" cy="64770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Less receptive to the change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文本框 24">
            <a:extLst>
              <a:ext uri="{FF2B5EF4-FFF2-40B4-BE49-F238E27FC236}">
                <a16:creationId xmlns:a16="http://schemas.microsoft.com/office/drawing/2014/main" id="{7F6918FC-92BD-44F8-AAC8-B9C5E53090DF}"/>
              </a:ext>
            </a:extLst>
          </p:cNvPr>
          <p:cNvSpPr txBox="1"/>
          <p:nvPr/>
        </p:nvSpPr>
        <p:spPr>
          <a:xfrm>
            <a:off x="8670925" y="2203450"/>
            <a:ext cx="2586038" cy="400050"/>
          </a:xfrm>
          <a:prstGeom prst="rect">
            <a:avLst/>
          </a:prstGeom>
          <a:solidFill>
            <a:srgbClr val="7030A0"/>
          </a:solid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Frustration</a:t>
            </a:r>
            <a:r>
              <a:rPr lang="en-US" altLang="zh-CN" sz="2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E776904-9A6C-4101-93F3-662F645A98AC}"/>
              </a:ext>
            </a:extLst>
          </p:cNvPr>
          <p:cNvSpPr txBox="1"/>
          <p:nvPr/>
        </p:nvSpPr>
        <p:spPr>
          <a:xfrm>
            <a:off x="473075" y="1568450"/>
            <a:ext cx="11817350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The major challenge is the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resistance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from employees at all levels. 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3D4C36A-E9DB-4EF5-A170-9A8196B84A1E}"/>
              </a:ext>
            </a:extLst>
          </p:cNvPr>
          <p:cNvSpPr/>
          <p:nvPr/>
        </p:nvSpPr>
        <p:spPr>
          <a:xfrm>
            <a:off x="935038" y="2005013"/>
            <a:ext cx="2614612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7FED8CD-DF2A-4C09-B618-A9BFEF945DC9}"/>
              </a:ext>
            </a:extLst>
          </p:cNvPr>
          <p:cNvSpPr/>
          <p:nvPr/>
        </p:nvSpPr>
        <p:spPr>
          <a:xfrm>
            <a:off x="4381500" y="2003425"/>
            <a:ext cx="2614613" cy="22383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60CAE4F-DBF4-44EF-9294-393DF36FA7D1}"/>
              </a:ext>
            </a:extLst>
          </p:cNvPr>
          <p:cNvSpPr/>
          <p:nvPr/>
        </p:nvSpPr>
        <p:spPr>
          <a:xfrm>
            <a:off x="925513" y="4373563"/>
            <a:ext cx="2616200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31B0A155-4A11-4424-A67D-FA406C76D2C2}"/>
              </a:ext>
            </a:extLst>
          </p:cNvPr>
          <p:cNvSpPr/>
          <p:nvPr/>
        </p:nvSpPr>
        <p:spPr>
          <a:xfrm>
            <a:off x="4381500" y="4368800"/>
            <a:ext cx="2614613" cy="22367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2EADCFAD-9E24-48D6-B434-17698E7B1B28}"/>
              </a:ext>
            </a:extLst>
          </p:cNvPr>
          <p:cNvSpPr/>
          <p:nvPr/>
        </p:nvSpPr>
        <p:spPr>
          <a:xfrm>
            <a:off x="941388" y="2022475"/>
            <a:ext cx="2614612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Fear of loss</a:t>
            </a:r>
            <a:endParaRPr kumimoji="1" lang="zh-CN" altLang="en-US" sz="16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501254F1-10D2-428C-8327-27E008CAD9A0}"/>
              </a:ext>
            </a:extLst>
          </p:cNvPr>
          <p:cNvSpPr/>
          <p:nvPr/>
        </p:nvSpPr>
        <p:spPr>
          <a:xfrm>
            <a:off x="4381500" y="2022475"/>
            <a:ext cx="2614613" cy="358775"/>
          </a:xfrm>
          <a:prstGeom prst="rect">
            <a:avLst/>
          </a:prstGeom>
          <a:solidFill>
            <a:srgbClr val="7B317E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Uncertainty avoidance</a:t>
            </a:r>
            <a:endParaRPr lang="zh-CN" altLang="en-US" sz="1600" kern="0" dirty="0">
              <a:solidFill>
                <a:schemeClr val="bg1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68183FE8-680E-4587-86A2-C19B4D63E4BD}"/>
              </a:ext>
            </a:extLst>
          </p:cNvPr>
          <p:cNvSpPr/>
          <p:nvPr/>
        </p:nvSpPr>
        <p:spPr>
          <a:xfrm>
            <a:off x="935038" y="4383088"/>
            <a:ext cx="2614612" cy="358775"/>
          </a:xfrm>
          <a:prstGeom prst="rect">
            <a:avLst/>
          </a:prstGeom>
          <a:solidFill>
            <a:srgbClr val="973872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zh-CN" sz="1600" b="1" kern="0" dirty="0">
                <a:solidFill>
                  <a:schemeClr val="bg1"/>
                </a:solidFill>
                <a:latin typeface="Arial" panose="020F0502020204030204"/>
                <a:ea typeface="楷体"/>
                <a:cs typeface="+mn-ea"/>
                <a:sym typeface="+mn-lt"/>
              </a:rPr>
              <a:t>Lack of commitment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0646F90-3860-46FE-9EA2-9A0B34D76F57}"/>
              </a:ext>
            </a:extLst>
          </p:cNvPr>
          <p:cNvSpPr/>
          <p:nvPr/>
        </p:nvSpPr>
        <p:spPr>
          <a:xfrm>
            <a:off x="4381500" y="4383088"/>
            <a:ext cx="2614613" cy="358775"/>
          </a:xfrm>
          <a:prstGeom prst="rect">
            <a:avLst/>
          </a:prstGeom>
          <a:solidFill>
            <a:srgbClr val="B54164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Inertia</a:t>
            </a:r>
            <a:endParaRPr kumimoji="1" lang="zh-CN" altLang="en-US" sz="16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FE8945EE-C207-4C25-86EA-0B11E3E56305}"/>
              </a:ext>
            </a:extLst>
          </p:cNvPr>
          <p:cNvSpPr/>
          <p:nvPr/>
        </p:nvSpPr>
        <p:spPr>
          <a:xfrm>
            <a:off x="1027113" y="2498725"/>
            <a:ext cx="2724150" cy="12303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Fear of loss of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power, </a:t>
            </a:r>
            <a:b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</a:b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status and job security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Potential risks to be replaced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B290E12-1694-4954-BEF2-90C1F1D84719}"/>
              </a:ext>
            </a:extLst>
          </p:cNvPr>
          <p:cNvSpPr/>
          <p:nvPr/>
        </p:nvSpPr>
        <p:spPr>
          <a:xfrm>
            <a:off x="4516438" y="2549525"/>
            <a:ext cx="2724150" cy="73818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Fear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 of unknown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Sensitive to the changes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C97A21DA-336B-403C-96DD-98188A54E784}"/>
              </a:ext>
            </a:extLst>
          </p:cNvPr>
          <p:cNvSpPr/>
          <p:nvPr/>
        </p:nvSpPr>
        <p:spPr>
          <a:xfrm>
            <a:off x="1027113" y="4841875"/>
            <a:ext cx="2724150" cy="9842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Difficult to </a:t>
            </a:r>
            <a:r>
              <a:rPr lang="en-US" altLang="ko-KR" dirty="0">
                <a:solidFill>
                  <a:srgbClr val="7030A0"/>
                </a:solidFill>
                <a:cs typeface="+mn-ea"/>
                <a:sym typeface="+mn-lt"/>
              </a:rPr>
              <a:t>understand to culture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after the transformational change</a:t>
            </a:r>
          </a:p>
          <a:p>
            <a:pPr marL="1905" lvl="1" indent="0">
              <a:buFontTx/>
              <a:buNone/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35B796A-B4B2-401F-9C26-656340DDCB3C}"/>
              </a:ext>
            </a:extLst>
          </p:cNvPr>
          <p:cNvSpPr/>
          <p:nvPr/>
        </p:nvSpPr>
        <p:spPr>
          <a:xfrm>
            <a:off x="4516438" y="4870450"/>
            <a:ext cx="2724150" cy="123190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Used to do things in their own ways</a:t>
            </a:r>
          </a:p>
          <a:p>
            <a:pPr lvl="1"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Stick to original working pattern</a:t>
            </a:r>
          </a:p>
        </p:txBody>
      </p:sp>
      <p:pic>
        <p:nvPicPr>
          <p:cNvPr id="45075" name="Picture 4" descr="Premium Vector | Dismissal frustrated . business man is fired from the  office stay with box. cartoon modern trendy flat character illustration  icon . you are fired, employee job reduction, crisis">
            <a:extLst>
              <a:ext uri="{FF2B5EF4-FFF2-40B4-BE49-F238E27FC236}">
                <a16:creationId xmlns:a16="http://schemas.microsoft.com/office/drawing/2014/main" id="{7458BA6E-1040-4985-A034-359DF5C1E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1" r="6651" b="18060"/>
          <a:stretch>
            <a:fillRect/>
          </a:stretch>
        </p:blipFill>
        <p:spPr bwMode="auto">
          <a:xfrm>
            <a:off x="2813050" y="3467100"/>
            <a:ext cx="719138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76" name="Picture 4">
            <a:extLst>
              <a:ext uri="{FF2B5EF4-FFF2-40B4-BE49-F238E27FC236}">
                <a16:creationId xmlns:a16="http://schemas.microsoft.com/office/drawing/2014/main" id="{0DC23B0E-65A5-427D-AAB8-96FDDB01E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438" y="3387725"/>
            <a:ext cx="1047750" cy="7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77" name="Picture 2" descr="Anxious Cartoon High Res Stock Images | Shutterstock">
            <a:extLst>
              <a:ext uri="{FF2B5EF4-FFF2-40B4-BE49-F238E27FC236}">
                <a16:creationId xmlns:a16="http://schemas.microsoft.com/office/drawing/2014/main" id="{27C7F672-F1B7-4AEC-8BC1-1F218B620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0" t="7468" r="21858" b="20267"/>
          <a:stretch>
            <a:fillRect/>
          </a:stretch>
        </p:blipFill>
        <p:spPr bwMode="auto">
          <a:xfrm>
            <a:off x="2889250" y="5930900"/>
            <a:ext cx="574675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78" name="Picture 2">
            <a:extLst>
              <a:ext uri="{FF2B5EF4-FFF2-40B4-BE49-F238E27FC236}">
                <a16:creationId xmlns:a16="http://schemas.microsoft.com/office/drawing/2014/main" id="{5FD3CE59-E203-4BF5-B5CC-ADBF444CC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188" y="6015038"/>
            <a:ext cx="395287" cy="560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2C878860-5449-4CDE-8083-6507738CF72F}"/>
              </a:ext>
            </a:extLst>
          </p:cNvPr>
          <p:cNvCxnSpPr>
            <a:cxnSpLocks/>
          </p:cNvCxnSpPr>
          <p:nvPr/>
        </p:nvCxnSpPr>
        <p:spPr>
          <a:xfrm>
            <a:off x="7753350" y="1568450"/>
            <a:ext cx="0" cy="4940300"/>
          </a:xfrm>
          <a:prstGeom prst="line">
            <a:avLst/>
          </a:prstGeom>
          <a:ln>
            <a:solidFill>
              <a:srgbClr val="7030A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A55D10EE-8BE7-4E8D-87E3-C8D01E2D4B46}"/>
              </a:ext>
            </a:extLst>
          </p:cNvPr>
          <p:cNvSpPr txBox="1"/>
          <p:nvPr/>
        </p:nvSpPr>
        <p:spPr>
          <a:xfrm>
            <a:off x="7753350" y="1593850"/>
            <a:ext cx="11815763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Possible consequence: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961D49E-13A5-49CD-838C-0B7FC1B5F1A8}"/>
              </a:ext>
            </a:extLst>
          </p:cNvPr>
          <p:cNvSpPr/>
          <p:nvPr/>
        </p:nvSpPr>
        <p:spPr>
          <a:xfrm>
            <a:off x="625475" y="4338638"/>
            <a:ext cx="3527425" cy="253841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9A04411-AD89-4D1B-8897-B899C4CF63B9}"/>
              </a:ext>
            </a:extLst>
          </p:cNvPr>
          <p:cNvSpPr/>
          <p:nvPr/>
        </p:nvSpPr>
        <p:spPr>
          <a:xfrm>
            <a:off x="817563" y="1825625"/>
            <a:ext cx="6423025" cy="257175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9" name="文本框 93">
            <a:extLst>
              <a:ext uri="{FF2B5EF4-FFF2-40B4-BE49-F238E27FC236}">
                <a16:creationId xmlns:a16="http://schemas.microsoft.com/office/drawing/2014/main" id="{253C85AB-97A6-4C16-AF03-EE5BFA25F807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16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325D7A5A-7781-4587-9F3D-73A29348C70D}"/>
              </a:ext>
            </a:extLst>
          </p:cNvPr>
          <p:cNvSpPr/>
          <p:nvPr/>
        </p:nvSpPr>
        <p:spPr>
          <a:xfrm>
            <a:off x="465138" y="3219450"/>
            <a:ext cx="1165225" cy="447675"/>
          </a:xfrm>
          <a:prstGeom prst="rect">
            <a:avLst/>
          </a:prstGeom>
          <a:solidFill>
            <a:srgbClr val="682D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EPS</a:t>
            </a:r>
            <a:endParaRPr lang="zh-CN" alt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BB81FA-8391-46C2-B1CD-653B0360F1C6}"/>
              </a:ext>
            </a:extLst>
          </p:cNvPr>
          <p:cNvSpPr txBox="1"/>
          <p:nvPr/>
        </p:nvSpPr>
        <p:spPr>
          <a:xfrm>
            <a:off x="1778000" y="3176588"/>
            <a:ext cx="395288" cy="5222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=</a:t>
            </a:r>
            <a:endParaRPr lang="zh-CN" altLang="en-US" sz="28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462E84E-4357-407A-A4D6-B91A1C158B15}"/>
              </a:ext>
            </a:extLst>
          </p:cNvPr>
          <p:cNvSpPr/>
          <p:nvPr/>
        </p:nvSpPr>
        <p:spPr>
          <a:xfrm>
            <a:off x="2427288" y="3208338"/>
            <a:ext cx="2973387" cy="1287462"/>
          </a:xfrm>
          <a:prstGeom prst="rect">
            <a:avLst/>
          </a:prstGeom>
          <a:solidFill>
            <a:srgbClr val="772265">
              <a:alpha val="8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066E8BAB-05D7-48AB-890A-C221DF72A706}"/>
              </a:ext>
            </a:extLst>
          </p:cNvPr>
          <p:cNvCxnSpPr/>
          <p:nvPr/>
        </p:nvCxnSpPr>
        <p:spPr>
          <a:xfrm>
            <a:off x="2678113" y="3838575"/>
            <a:ext cx="25495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26BC3BAC-7DC4-43C7-83A0-20CDF26E4983}"/>
              </a:ext>
            </a:extLst>
          </p:cNvPr>
          <p:cNvSpPr txBox="1"/>
          <p:nvPr/>
        </p:nvSpPr>
        <p:spPr>
          <a:xfrm>
            <a:off x="2871788" y="3260725"/>
            <a:ext cx="2143125" cy="5857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Net Income –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Preference Dividends</a:t>
            </a:r>
            <a:endParaRPr lang="zh-CN" altLang="en-US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22A0D6C-65BA-452E-82DC-4A01AC7B2D94}"/>
              </a:ext>
            </a:extLst>
          </p:cNvPr>
          <p:cNvSpPr txBox="1"/>
          <p:nvPr/>
        </p:nvSpPr>
        <p:spPr>
          <a:xfrm>
            <a:off x="2954338" y="3848100"/>
            <a:ext cx="1997075" cy="5857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Weighted-Average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Shares Outstanding</a:t>
            </a:r>
            <a:endParaRPr lang="zh-CN" altLang="en-US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62B90B4-7BB5-42AD-AEAE-E998B11E0DE8}"/>
              </a:ext>
            </a:extLst>
          </p:cNvPr>
          <p:cNvSpPr txBox="1"/>
          <p:nvPr/>
        </p:nvSpPr>
        <p:spPr>
          <a:xfrm>
            <a:off x="5589588" y="3325813"/>
            <a:ext cx="306387" cy="5222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-</a:t>
            </a:r>
            <a:endParaRPr lang="zh-CN" altLang="en-US" sz="28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89D7C4-DCEA-4E84-BC76-C9A891FDF39D}"/>
              </a:ext>
            </a:extLst>
          </p:cNvPr>
          <p:cNvSpPr txBox="1"/>
          <p:nvPr/>
        </p:nvSpPr>
        <p:spPr>
          <a:xfrm>
            <a:off x="8416925" y="3400425"/>
            <a:ext cx="304800" cy="5222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-</a:t>
            </a:r>
            <a:endParaRPr lang="zh-CN" altLang="en-US" sz="28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0E41E06-85CD-4E76-AAB5-D383927DBFB9}"/>
              </a:ext>
            </a:extLst>
          </p:cNvPr>
          <p:cNvSpPr/>
          <p:nvPr/>
        </p:nvSpPr>
        <p:spPr>
          <a:xfrm>
            <a:off x="6129338" y="3159125"/>
            <a:ext cx="1938337" cy="1339850"/>
          </a:xfrm>
          <a:prstGeom prst="rect">
            <a:avLst/>
          </a:prstGeom>
          <a:solidFill>
            <a:srgbClr val="886B9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Impact of Convertibles</a:t>
            </a:r>
            <a:endParaRPr lang="zh-CN" altLang="en-US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9F6C1F-82F0-4A20-809D-FC9E62DACF1C}"/>
              </a:ext>
            </a:extLst>
          </p:cNvPr>
          <p:cNvSpPr/>
          <p:nvPr/>
        </p:nvSpPr>
        <p:spPr>
          <a:xfrm>
            <a:off x="8907463" y="3141663"/>
            <a:ext cx="2714625" cy="1354137"/>
          </a:xfrm>
          <a:prstGeom prst="rect">
            <a:avLst/>
          </a:prstGeom>
          <a:solidFill>
            <a:srgbClr val="886B9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Impact of Options, Warrants, and Other Dilutive Securities</a:t>
            </a:r>
            <a:endParaRPr lang="zh-CN" altLang="en-US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7" name="左大括号 16">
            <a:extLst>
              <a:ext uri="{FF2B5EF4-FFF2-40B4-BE49-F238E27FC236}">
                <a16:creationId xmlns:a16="http://schemas.microsoft.com/office/drawing/2014/main" id="{88133995-637D-46BC-AEFC-56862EA8C54D}"/>
              </a:ext>
            </a:extLst>
          </p:cNvPr>
          <p:cNvSpPr/>
          <p:nvPr/>
        </p:nvSpPr>
        <p:spPr>
          <a:xfrm rot="16200000">
            <a:off x="3810000" y="3287713"/>
            <a:ext cx="242888" cy="3014662"/>
          </a:xfrm>
          <a:prstGeom prst="leftBrace">
            <a:avLst/>
          </a:prstGeom>
          <a:ln>
            <a:solidFill>
              <a:srgbClr val="682D89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8" name="左大括号 17">
            <a:extLst>
              <a:ext uri="{FF2B5EF4-FFF2-40B4-BE49-F238E27FC236}">
                <a16:creationId xmlns:a16="http://schemas.microsoft.com/office/drawing/2014/main" id="{4222161A-A03C-4D17-87AF-04B2A248A4E0}"/>
              </a:ext>
            </a:extLst>
          </p:cNvPr>
          <p:cNvSpPr/>
          <p:nvPr/>
        </p:nvSpPr>
        <p:spPr>
          <a:xfrm rot="16200000">
            <a:off x="6902451" y="822325"/>
            <a:ext cx="315912" cy="9348787"/>
          </a:xfrm>
          <a:prstGeom prst="leftBrace">
            <a:avLst/>
          </a:prstGeom>
          <a:ln>
            <a:solidFill>
              <a:srgbClr val="682D89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rgbClr val="9C396F"/>
              </a:solidFill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8277919-ED90-46A7-BABB-86C1754A359A}"/>
              </a:ext>
            </a:extLst>
          </p:cNvPr>
          <p:cNvSpPr txBox="1"/>
          <p:nvPr/>
        </p:nvSpPr>
        <p:spPr>
          <a:xfrm>
            <a:off x="3225800" y="5006975"/>
            <a:ext cx="1454150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Basic EPS</a:t>
            </a:r>
            <a:endParaRPr lang="zh-CN" altLang="en-US" sz="2000" b="1" dirty="0">
              <a:solidFill>
                <a:srgbClr val="7030A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560DCFB-71CA-42B0-B5D3-6DC52A64EE9B}"/>
              </a:ext>
            </a:extLst>
          </p:cNvPr>
          <p:cNvSpPr txBox="1"/>
          <p:nvPr/>
        </p:nvSpPr>
        <p:spPr>
          <a:xfrm>
            <a:off x="6240463" y="5786438"/>
            <a:ext cx="1639887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9C396F"/>
                </a:solidFill>
                <a:latin typeface="+mn-lt"/>
                <a:ea typeface="+mn-ea"/>
                <a:cs typeface="+mn-ea"/>
                <a:sym typeface="+mn-lt"/>
              </a:rPr>
              <a:t>Diluted EPS</a:t>
            </a:r>
            <a:endParaRPr lang="zh-CN" altLang="en-US" sz="2000" b="1" dirty="0">
              <a:solidFill>
                <a:srgbClr val="9C396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C47C829-A418-44F5-AF44-18DB575F68A9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THREE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II: Earnings Per Share (EPS)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E323BF2F-FFFF-4C5D-9BAC-62EF0D55BD2C}"/>
              </a:ext>
            </a:extLst>
          </p:cNvPr>
          <p:cNvSpPr txBox="1"/>
          <p:nvPr/>
        </p:nvSpPr>
        <p:spPr>
          <a:xfrm>
            <a:off x="312738" y="2036763"/>
            <a:ext cx="11985625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Reporting requirement: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   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Basic</a:t>
            </a:r>
            <a:r>
              <a:rPr lang="en-US" altLang="zh-HK" sz="1600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and </a:t>
            </a:r>
            <a:r>
              <a:rPr lang="en-US" altLang="zh-HK" sz="1600" b="1" dirty="0">
                <a:solidFill>
                  <a:srgbClr val="9C396F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diluted EPS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has to be presented in the statement of comprehensive income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B5A6AE4-4E7A-4ADE-8388-6C94CCDBE464}"/>
              </a:ext>
            </a:extLst>
          </p:cNvPr>
          <p:cNvSpPr txBox="1"/>
          <p:nvPr/>
        </p:nvSpPr>
        <p:spPr>
          <a:xfrm>
            <a:off x="312738" y="1519238"/>
            <a:ext cx="8596312" cy="33813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After privatization, Eastland Telecommunications Corporation become a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public corporation</a:t>
            </a:r>
            <a:r>
              <a:rPr lang="en-US" altLang="zh-HK" sz="1600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1A0910E-97F8-4FB0-8DBE-24EDBB4BA5C9}"/>
              </a:ext>
            </a:extLst>
          </p:cNvPr>
          <p:cNvSpPr/>
          <p:nvPr/>
        </p:nvSpPr>
        <p:spPr>
          <a:xfrm>
            <a:off x="323850" y="2867025"/>
            <a:ext cx="11725275" cy="3524250"/>
          </a:xfrm>
          <a:prstGeom prst="rect">
            <a:avLst/>
          </a:prstGeom>
          <a:noFill/>
          <a:ln w="28575">
            <a:solidFill>
              <a:srgbClr val="7030A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6" name="文本框 93">
            <a:extLst>
              <a:ext uri="{FF2B5EF4-FFF2-40B4-BE49-F238E27FC236}">
                <a16:creationId xmlns:a16="http://schemas.microsoft.com/office/drawing/2014/main" id="{A6C628AA-AAA2-4253-9FB3-9D3C9FC43E7F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17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32BEEB2-5C86-45DC-A91F-6856DB8017D4}"/>
              </a:ext>
            </a:extLst>
          </p:cNvPr>
          <p:cNvSpPr txBox="1"/>
          <p:nvPr/>
        </p:nvSpPr>
        <p:spPr>
          <a:xfrm flipH="1">
            <a:off x="452438" y="1404938"/>
            <a:ext cx="96361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Selected data for the calculation of basic and diluted EPS for PCCW limited were presented as below</a:t>
            </a:r>
            <a:r>
              <a:rPr lang="en-US" altLang="zh-CN" sz="1600" b="1" dirty="0">
                <a:solidFill>
                  <a:srgbClr val="682D89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  <a:endParaRPr lang="zh-CN" altLang="en-US" sz="1600" b="1" dirty="0">
              <a:solidFill>
                <a:srgbClr val="682D8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73C90A8-AF54-457A-A603-5235B4D7279C}"/>
              </a:ext>
            </a:extLst>
          </p:cNvPr>
          <p:cNvSpPr txBox="1"/>
          <p:nvPr/>
        </p:nvSpPr>
        <p:spPr>
          <a:xfrm>
            <a:off x="436563" y="2030413"/>
            <a:ext cx="5357812" cy="2708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Earnings</a:t>
            </a:r>
            <a:b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Net income …………………………………. $681,000,000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Number of shares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Weighted average number of shares…….  7,713,615,225 shares</a:t>
            </a:r>
            <a:b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</a:br>
            <a:endParaRPr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Effect of shares awarded under shares </a:t>
            </a:r>
            <a:b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 award scheme…………………………….          7,724,189 shares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0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                                                   </a:t>
            </a:r>
            <a:endParaRPr lang="en-US" altLang="zh-CN" sz="20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0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0C5542A-C335-4BFA-A8C5-D60B82625F4E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THREE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II: Earnings Per Share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9DE9AFA-E010-48C1-A0C1-4EEF243EE740}"/>
              </a:ext>
            </a:extLst>
          </p:cNvPr>
          <p:cNvSpPr/>
          <p:nvPr/>
        </p:nvSpPr>
        <p:spPr>
          <a:xfrm>
            <a:off x="436563" y="4113213"/>
            <a:ext cx="7112000" cy="1585912"/>
          </a:xfrm>
          <a:prstGeom prst="rect">
            <a:avLst/>
          </a:prstGeom>
          <a:noFill/>
          <a:ln w="19050">
            <a:solidFill>
              <a:srgbClr val="7030A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 b="1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3064165-92E8-4262-A1A3-D964C4D45E69}"/>
              </a:ext>
            </a:extLst>
          </p:cNvPr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52962" y="4209328"/>
            <a:ext cx="4889480" cy="977383"/>
          </a:xfrm>
          <a:prstGeom prst="rect">
            <a:avLst/>
          </a:prstGeom>
          <a:blipFill>
            <a:blip r:embed="rId2"/>
            <a:stretch>
              <a:fillRect l="-374"/>
            </a:stretch>
          </a:blipFill>
        </p:spPr>
        <p:txBody>
          <a:bodyPr/>
          <a:lstStyle/>
          <a:p>
            <a:pPr>
              <a:defRPr/>
            </a:pPr>
            <a:r>
              <a:rPr lang="zh-HK" altLang="en-US">
                <a:noFill/>
                <a:ea typeface="楷体"/>
                <a:cs typeface="楷体"/>
              </a:rPr>
              <a:t> </a:t>
            </a:r>
          </a:p>
        </p:txBody>
      </p:sp>
      <p:sp>
        <p:nvSpPr>
          <p:cNvPr id="14" name="文本框 19">
            <a:extLst>
              <a:ext uri="{FF2B5EF4-FFF2-40B4-BE49-F238E27FC236}">
                <a16:creationId xmlns:a16="http://schemas.microsoft.com/office/drawing/2014/main" id="{B9C6E5DD-0DCE-4AD9-9A49-920F29165FC1}"/>
              </a:ext>
            </a:extLst>
          </p:cNvPr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36802" y="4996574"/>
            <a:ext cx="6016391" cy="1038939"/>
          </a:xfrm>
          <a:prstGeom prst="rect">
            <a:avLst/>
          </a:prstGeom>
          <a:blipFill>
            <a:blip r:embed="rId3"/>
            <a:stretch>
              <a:fillRect l="-304"/>
            </a:stretch>
          </a:blipFill>
        </p:spPr>
        <p:txBody>
          <a:bodyPr/>
          <a:lstStyle/>
          <a:p>
            <a:pPr>
              <a:defRPr/>
            </a:pPr>
            <a:r>
              <a:rPr lang="zh-HK" altLang="en-US">
                <a:noFill/>
                <a:ea typeface="楷体"/>
                <a:cs typeface="楷体"/>
              </a:rPr>
              <a:t> </a:t>
            </a:r>
          </a:p>
        </p:txBody>
      </p:sp>
      <p:sp>
        <p:nvSpPr>
          <p:cNvPr id="15" name="文本框 19">
            <a:extLst>
              <a:ext uri="{FF2B5EF4-FFF2-40B4-BE49-F238E27FC236}">
                <a16:creationId xmlns:a16="http://schemas.microsoft.com/office/drawing/2014/main" id="{887890BC-851C-4DAD-A588-5874091D187C}"/>
              </a:ext>
            </a:extLst>
          </p:cNvPr>
          <p:cNvSpPr txBox="1"/>
          <p:nvPr/>
        </p:nvSpPr>
        <p:spPr>
          <a:xfrm>
            <a:off x="7685088" y="2079625"/>
            <a:ext cx="4408487" cy="477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Consolidated income statement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For the year ended December 31, 2020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Revenue ……………………………….............</a:t>
            </a:r>
            <a:b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Cost of sales………………………………….....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General and administrative expenses…………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Other gains/ (losses)…………………………….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Finance costs ……………………………………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Profit before income tax………………………..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Income tax………………………………………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Profit for the year ……………………………..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Profit/ (Loss) attributable to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    Equity holders of the company……………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     Non-controlling interest…………………...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Earnings/ (Loss) per share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     Basic ……………………………………… </a:t>
            </a:r>
            <a:r>
              <a:rPr lang="en-US" altLang="zh-CN" sz="12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8.83</a:t>
            </a: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 cents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     Diluted ……………………………….......  </a:t>
            </a:r>
            <a:r>
              <a:rPr lang="en-US" altLang="zh-CN" sz="1200" b="1" dirty="0">
                <a:solidFill>
                  <a:srgbClr val="A64D7E"/>
                </a:solidFill>
                <a:latin typeface="+mn-lt"/>
                <a:ea typeface="+mn-ea"/>
                <a:cs typeface="+mn-ea"/>
                <a:sym typeface="+mn-lt"/>
              </a:rPr>
              <a:t>8.82</a:t>
            </a: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 cents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+mn-lt"/>
                <a:ea typeface="+mn-ea"/>
              </a:rPr>
              <a:t> 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0FB8CF61-2526-4674-9470-55D5D1DBE00A}"/>
              </a:ext>
            </a:extLst>
          </p:cNvPr>
          <p:cNvCxnSpPr>
            <a:cxnSpLocks/>
          </p:cNvCxnSpPr>
          <p:nvPr/>
        </p:nvCxnSpPr>
        <p:spPr>
          <a:xfrm>
            <a:off x="5230813" y="4471988"/>
            <a:ext cx="5487987" cy="122713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E8DB887C-1391-47AB-AE90-F57DF8AE81F7}"/>
              </a:ext>
            </a:extLst>
          </p:cNvPr>
          <p:cNvCxnSpPr>
            <a:cxnSpLocks/>
          </p:cNvCxnSpPr>
          <p:nvPr/>
        </p:nvCxnSpPr>
        <p:spPr>
          <a:xfrm>
            <a:off x="5613400" y="5275263"/>
            <a:ext cx="5033963" cy="681037"/>
          </a:xfrm>
          <a:prstGeom prst="straightConnector1">
            <a:avLst/>
          </a:prstGeom>
          <a:ln>
            <a:solidFill>
              <a:srgbClr val="9C396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18">
            <a:extLst>
              <a:ext uri="{FF2B5EF4-FFF2-40B4-BE49-F238E27FC236}">
                <a16:creationId xmlns:a16="http://schemas.microsoft.com/office/drawing/2014/main" id="{AA4FDA88-46C4-4C6B-99EE-368EC4A3020B}"/>
              </a:ext>
            </a:extLst>
          </p:cNvPr>
          <p:cNvSpPr txBox="1"/>
          <p:nvPr/>
        </p:nvSpPr>
        <p:spPr>
          <a:xfrm>
            <a:off x="452439" y="5795963"/>
            <a:ext cx="68916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latin typeface="+mj-lt"/>
                <a:ea typeface="+mn-ea"/>
                <a:cs typeface="Times New Roman" panose="02020603050405020304" pitchFamily="18" charset="0"/>
                <a:sym typeface="+mn-lt"/>
              </a:rPr>
              <a:t>For Eastland Telecommunications Corporation (ETC), 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altLang="zh-CN" sz="1400" dirty="0">
                <a:latin typeface="+mj-lt"/>
                <a:ea typeface="+mn-ea"/>
                <a:cs typeface="Times New Roman" panose="02020603050405020304" pitchFamily="18" charset="0"/>
                <a:sym typeface="+mn-lt"/>
              </a:rPr>
              <a:t>any discontinued operations?        </a:t>
            </a:r>
            <a:r>
              <a:rPr lang="en-US" altLang="zh-CN" sz="1400" dirty="0">
                <a:solidFill>
                  <a:srgbClr val="7030A0"/>
                </a:solidFill>
                <a:latin typeface="+mj-lt"/>
                <a:ea typeface="+mn-ea"/>
                <a:cs typeface="Times New Roman" panose="02020603050405020304" pitchFamily="18" charset="0"/>
                <a:sym typeface="+mn-lt"/>
              </a:rPr>
              <a:t>Not certain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altLang="zh-CN" sz="1400" dirty="0">
                <a:latin typeface="+mj-lt"/>
                <a:ea typeface="+mn-ea"/>
                <a:cs typeface="Times New Roman" panose="02020603050405020304" pitchFamily="18" charset="0"/>
                <a:sym typeface="+mn-lt"/>
              </a:rPr>
              <a:t>any convertible instruments?         </a:t>
            </a:r>
            <a:r>
              <a:rPr lang="en-US" altLang="zh-CN" sz="1400" dirty="0">
                <a:solidFill>
                  <a:srgbClr val="7030A0"/>
                </a:solidFill>
                <a:latin typeface="+mj-lt"/>
                <a:ea typeface="+mn-ea"/>
                <a:cs typeface="Times New Roman" panose="02020603050405020304" pitchFamily="18" charset="0"/>
                <a:sym typeface="+mn-lt"/>
              </a:rPr>
              <a:t>A convertible loan note </a:t>
            </a:r>
            <a:r>
              <a:rPr lang="en-US" altLang="zh-CN" sz="1400" dirty="0">
                <a:latin typeface="+mj-lt"/>
                <a:ea typeface="+mn-ea"/>
                <a:cs typeface="Times New Roman" panose="02020603050405020304" pitchFamily="18" charset="0"/>
                <a:sym typeface="+mn-lt"/>
              </a:rPr>
              <a:t>to finance installation </a:t>
            </a:r>
            <a:br>
              <a:rPr lang="en-US" altLang="zh-CN" sz="1400" dirty="0">
                <a:latin typeface="+mj-lt"/>
                <a:ea typeface="+mn-ea"/>
                <a:cs typeface="Times New Roman" panose="02020603050405020304" pitchFamily="18" charset="0"/>
                <a:sym typeface="+mn-lt"/>
              </a:rPr>
            </a:br>
            <a:r>
              <a:rPr lang="en-US" altLang="zh-CN" sz="1400" dirty="0">
                <a:latin typeface="+mj-lt"/>
                <a:ea typeface="+mn-ea"/>
                <a:cs typeface="Times New Roman" panose="02020603050405020304" pitchFamily="18" charset="0"/>
                <a:sym typeface="+mn-lt"/>
              </a:rPr>
              <a:t>                                                      of new optical cable links </a:t>
            </a:r>
          </a:p>
        </p:txBody>
      </p:sp>
      <p:sp>
        <p:nvSpPr>
          <p:cNvPr id="13" name="文本框 93">
            <a:extLst>
              <a:ext uri="{FF2B5EF4-FFF2-40B4-BE49-F238E27FC236}">
                <a16:creationId xmlns:a16="http://schemas.microsoft.com/office/drawing/2014/main" id="{7D1A776F-F1EE-4C61-9A35-B8FE1CE3F66E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18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6" name="图片 25">
            <a:extLst>
              <a:ext uri="{FF2B5EF4-FFF2-40B4-BE49-F238E27FC236}">
                <a16:creationId xmlns:a16="http://schemas.microsoft.com/office/drawing/2014/main" id="{7BE01216-5700-4506-903E-3AB403148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7" y="5792728"/>
            <a:ext cx="508100" cy="50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54" name="组合 8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B240B7F2-9A25-4571-8AA6-35434EFECD0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34963" y="3160713"/>
            <a:ext cx="2457450" cy="3452812"/>
            <a:chOff x="4280781" y="1051085"/>
            <a:chExt cx="3630439" cy="5096360"/>
          </a:xfrm>
        </p:grpSpPr>
        <p:sp>
          <p:nvSpPr>
            <p:cNvPr id="3" name="íšľïḓé">
              <a:extLst>
                <a:ext uri="{FF2B5EF4-FFF2-40B4-BE49-F238E27FC236}">
                  <a16:creationId xmlns:a16="http://schemas.microsoft.com/office/drawing/2014/main" id="{BC023D69-E5F5-4397-B57D-4B3ADDAC32BA}"/>
                </a:ext>
              </a:extLst>
            </p:cNvPr>
            <p:cNvSpPr/>
            <p:nvPr/>
          </p:nvSpPr>
          <p:spPr bwMode="auto">
            <a:xfrm>
              <a:off x="5432295" y="1095604"/>
              <a:ext cx="2469544" cy="3458496"/>
            </a:xfrm>
            <a:custGeom>
              <a:avLst/>
              <a:gdLst>
                <a:gd name="T0" fmla="*/ 488 w 518"/>
                <a:gd name="T1" fmla="*/ 609 h 727"/>
                <a:gd name="T2" fmla="*/ 478 w 518"/>
                <a:gd name="T3" fmla="*/ 558 h 727"/>
                <a:gd name="T4" fmla="*/ 492 w 518"/>
                <a:gd name="T5" fmla="*/ 518 h 727"/>
                <a:gd name="T6" fmla="*/ 444 w 518"/>
                <a:gd name="T7" fmla="*/ 402 h 727"/>
                <a:gd name="T8" fmla="*/ 442 w 518"/>
                <a:gd name="T9" fmla="*/ 329 h 727"/>
                <a:gd name="T10" fmla="*/ 414 w 518"/>
                <a:gd name="T11" fmla="*/ 232 h 727"/>
                <a:gd name="T12" fmla="*/ 327 w 518"/>
                <a:gd name="T13" fmla="*/ 66 h 727"/>
                <a:gd name="T14" fmla="*/ 327 w 518"/>
                <a:gd name="T15" fmla="*/ 66 h 727"/>
                <a:gd name="T16" fmla="*/ 218 w 518"/>
                <a:gd name="T17" fmla="*/ 11 h 727"/>
                <a:gd name="T18" fmla="*/ 42 w 518"/>
                <a:gd name="T19" fmla="*/ 147 h 727"/>
                <a:gd name="T20" fmla="*/ 163 w 518"/>
                <a:gd name="T21" fmla="*/ 403 h 727"/>
                <a:gd name="T22" fmla="*/ 321 w 518"/>
                <a:gd name="T23" fmla="*/ 623 h 727"/>
                <a:gd name="T24" fmla="*/ 431 w 518"/>
                <a:gd name="T25" fmla="*/ 695 h 727"/>
                <a:gd name="T26" fmla="*/ 445 w 518"/>
                <a:gd name="T27" fmla="*/ 725 h 727"/>
                <a:gd name="T28" fmla="*/ 457 w 518"/>
                <a:gd name="T29" fmla="*/ 702 h 727"/>
                <a:gd name="T30" fmla="*/ 446 w 518"/>
                <a:gd name="T31" fmla="*/ 717 h 727"/>
                <a:gd name="T32" fmla="*/ 445 w 518"/>
                <a:gd name="T33" fmla="*/ 699 h 727"/>
                <a:gd name="T34" fmla="*/ 451 w 518"/>
                <a:gd name="T35" fmla="*/ 638 h 727"/>
                <a:gd name="T36" fmla="*/ 454 w 518"/>
                <a:gd name="T37" fmla="*/ 592 h 727"/>
                <a:gd name="T38" fmla="*/ 456 w 518"/>
                <a:gd name="T39" fmla="*/ 599 h 727"/>
                <a:gd name="T40" fmla="*/ 491 w 518"/>
                <a:gd name="T41" fmla="*/ 638 h 727"/>
                <a:gd name="T42" fmla="*/ 475 w 518"/>
                <a:gd name="T43" fmla="*/ 684 h 727"/>
                <a:gd name="T44" fmla="*/ 498 w 518"/>
                <a:gd name="T45" fmla="*/ 658 h 727"/>
                <a:gd name="T46" fmla="*/ 488 w 518"/>
                <a:gd name="T47" fmla="*/ 609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8" h="727">
                  <a:moveTo>
                    <a:pt x="488" y="609"/>
                  </a:moveTo>
                  <a:cubicBezTo>
                    <a:pt x="467" y="596"/>
                    <a:pt x="472" y="579"/>
                    <a:pt x="478" y="558"/>
                  </a:cubicBezTo>
                  <a:cubicBezTo>
                    <a:pt x="484" y="548"/>
                    <a:pt x="489" y="534"/>
                    <a:pt x="492" y="518"/>
                  </a:cubicBezTo>
                  <a:cubicBezTo>
                    <a:pt x="503" y="456"/>
                    <a:pt x="469" y="425"/>
                    <a:pt x="444" y="402"/>
                  </a:cubicBezTo>
                  <a:cubicBezTo>
                    <a:pt x="411" y="373"/>
                    <a:pt x="437" y="358"/>
                    <a:pt x="442" y="329"/>
                  </a:cubicBezTo>
                  <a:cubicBezTo>
                    <a:pt x="452" y="277"/>
                    <a:pt x="408" y="261"/>
                    <a:pt x="414" y="232"/>
                  </a:cubicBezTo>
                  <a:cubicBezTo>
                    <a:pt x="425" y="180"/>
                    <a:pt x="381" y="118"/>
                    <a:pt x="327" y="66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02" y="31"/>
                    <a:pt x="263" y="16"/>
                    <a:pt x="218" y="11"/>
                  </a:cubicBezTo>
                  <a:cubicBezTo>
                    <a:pt x="131" y="0"/>
                    <a:pt x="75" y="61"/>
                    <a:pt x="42" y="147"/>
                  </a:cubicBezTo>
                  <a:cubicBezTo>
                    <a:pt x="0" y="258"/>
                    <a:pt x="51" y="388"/>
                    <a:pt x="163" y="403"/>
                  </a:cubicBezTo>
                  <a:cubicBezTo>
                    <a:pt x="182" y="405"/>
                    <a:pt x="313" y="591"/>
                    <a:pt x="321" y="623"/>
                  </a:cubicBezTo>
                  <a:cubicBezTo>
                    <a:pt x="329" y="656"/>
                    <a:pt x="454" y="637"/>
                    <a:pt x="431" y="695"/>
                  </a:cubicBezTo>
                  <a:cubicBezTo>
                    <a:pt x="421" y="721"/>
                    <a:pt x="436" y="727"/>
                    <a:pt x="445" y="725"/>
                  </a:cubicBezTo>
                  <a:cubicBezTo>
                    <a:pt x="468" y="722"/>
                    <a:pt x="457" y="702"/>
                    <a:pt x="457" y="702"/>
                  </a:cubicBezTo>
                  <a:cubicBezTo>
                    <a:pt x="457" y="702"/>
                    <a:pt x="458" y="719"/>
                    <a:pt x="446" y="717"/>
                  </a:cubicBezTo>
                  <a:cubicBezTo>
                    <a:pt x="441" y="716"/>
                    <a:pt x="435" y="710"/>
                    <a:pt x="445" y="699"/>
                  </a:cubicBezTo>
                  <a:cubicBezTo>
                    <a:pt x="462" y="678"/>
                    <a:pt x="471" y="670"/>
                    <a:pt x="451" y="638"/>
                  </a:cubicBezTo>
                  <a:cubicBezTo>
                    <a:pt x="438" y="618"/>
                    <a:pt x="444" y="606"/>
                    <a:pt x="454" y="592"/>
                  </a:cubicBezTo>
                  <a:cubicBezTo>
                    <a:pt x="455" y="595"/>
                    <a:pt x="455" y="597"/>
                    <a:pt x="456" y="599"/>
                  </a:cubicBezTo>
                  <a:cubicBezTo>
                    <a:pt x="462" y="616"/>
                    <a:pt x="488" y="626"/>
                    <a:pt x="491" y="638"/>
                  </a:cubicBezTo>
                  <a:cubicBezTo>
                    <a:pt x="495" y="651"/>
                    <a:pt x="460" y="656"/>
                    <a:pt x="475" y="684"/>
                  </a:cubicBezTo>
                  <a:cubicBezTo>
                    <a:pt x="474" y="661"/>
                    <a:pt x="487" y="665"/>
                    <a:pt x="498" y="658"/>
                  </a:cubicBezTo>
                  <a:cubicBezTo>
                    <a:pt x="518" y="647"/>
                    <a:pt x="512" y="624"/>
                    <a:pt x="488" y="609"/>
                  </a:cubicBezTo>
                  <a:close/>
                </a:path>
              </a:pathLst>
            </a:custGeom>
            <a:solidFill>
              <a:srgbClr val="963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" name="îsľiḓê">
              <a:extLst>
                <a:ext uri="{FF2B5EF4-FFF2-40B4-BE49-F238E27FC236}">
                  <a16:creationId xmlns:a16="http://schemas.microsoft.com/office/drawing/2014/main" id="{B75626B0-D407-44FD-8251-49A13AE6FF0C}"/>
                </a:ext>
              </a:extLst>
            </p:cNvPr>
            <p:cNvSpPr/>
            <p:nvPr/>
          </p:nvSpPr>
          <p:spPr bwMode="auto">
            <a:xfrm>
              <a:off x="5701999" y="2173455"/>
              <a:ext cx="194655" cy="365532"/>
            </a:xfrm>
            <a:custGeom>
              <a:avLst/>
              <a:gdLst>
                <a:gd name="T0" fmla="*/ 0 w 85"/>
                <a:gd name="T1" fmla="*/ 0 h 160"/>
                <a:gd name="T2" fmla="*/ 44 w 85"/>
                <a:gd name="T3" fmla="*/ 30 h 160"/>
                <a:gd name="T4" fmla="*/ 85 w 85"/>
                <a:gd name="T5" fmla="*/ 160 h 160"/>
                <a:gd name="T6" fmla="*/ 44 w 85"/>
                <a:gd name="T7" fmla="*/ 156 h 160"/>
                <a:gd name="T8" fmla="*/ 12 w 85"/>
                <a:gd name="T9" fmla="*/ 96 h 160"/>
                <a:gd name="T10" fmla="*/ 0 w 85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160">
                  <a:moveTo>
                    <a:pt x="0" y="0"/>
                  </a:moveTo>
                  <a:lnTo>
                    <a:pt x="44" y="30"/>
                  </a:lnTo>
                  <a:lnTo>
                    <a:pt x="85" y="160"/>
                  </a:lnTo>
                  <a:lnTo>
                    <a:pt x="44" y="156"/>
                  </a:lnTo>
                  <a:lnTo>
                    <a:pt x="12" y="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7D3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" name="í$lïďè">
              <a:extLst>
                <a:ext uri="{FF2B5EF4-FFF2-40B4-BE49-F238E27FC236}">
                  <a16:creationId xmlns:a16="http://schemas.microsoft.com/office/drawing/2014/main" id="{064D14C4-69E1-462D-92F9-DC9FCC2D0EAD}"/>
                </a:ext>
              </a:extLst>
            </p:cNvPr>
            <p:cNvSpPr/>
            <p:nvPr/>
          </p:nvSpPr>
          <p:spPr bwMode="auto">
            <a:xfrm>
              <a:off x="6473584" y="2998246"/>
              <a:ext cx="110227" cy="65608"/>
            </a:xfrm>
            <a:custGeom>
              <a:avLst/>
              <a:gdLst>
                <a:gd name="T0" fmla="*/ 23 w 23"/>
                <a:gd name="T1" fmla="*/ 3 h 14"/>
                <a:gd name="T2" fmla="*/ 6 w 23"/>
                <a:gd name="T3" fmla="*/ 1 h 14"/>
                <a:gd name="T4" fmla="*/ 10 w 23"/>
                <a:gd name="T5" fmla="*/ 14 h 14"/>
                <a:gd name="T6" fmla="*/ 23 w 23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4">
                  <a:moveTo>
                    <a:pt x="23" y="3"/>
                  </a:moveTo>
                  <a:cubicBezTo>
                    <a:pt x="23" y="3"/>
                    <a:pt x="11" y="0"/>
                    <a:pt x="6" y="1"/>
                  </a:cubicBezTo>
                  <a:cubicBezTo>
                    <a:pt x="0" y="2"/>
                    <a:pt x="10" y="14"/>
                    <a:pt x="10" y="14"/>
                  </a:cubicBezTo>
                  <a:cubicBezTo>
                    <a:pt x="10" y="14"/>
                    <a:pt x="22" y="7"/>
                    <a:pt x="23" y="3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" name="íšľîďe">
              <a:extLst>
                <a:ext uri="{FF2B5EF4-FFF2-40B4-BE49-F238E27FC236}">
                  <a16:creationId xmlns:a16="http://schemas.microsoft.com/office/drawing/2014/main" id="{52983D18-64EF-4E15-91FB-CBE86D76A46C}"/>
                </a:ext>
              </a:extLst>
            </p:cNvPr>
            <p:cNvSpPr/>
            <p:nvPr/>
          </p:nvSpPr>
          <p:spPr bwMode="auto">
            <a:xfrm>
              <a:off x="5671510" y="2712381"/>
              <a:ext cx="1001420" cy="1255931"/>
            </a:xfrm>
            <a:custGeom>
              <a:avLst/>
              <a:gdLst>
                <a:gd name="T0" fmla="*/ 210 w 210"/>
                <a:gd name="T1" fmla="*/ 101 h 264"/>
                <a:gd name="T2" fmla="*/ 175 w 210"/>
                <a:gd name="T3" fmla="*/ 52 h 264"/>
                <a:gd name="T4" fmla="*/ 181 w 210"/>
                <a:gd name="T5" fmla="*/ 3 h 264"/>
                <a:gd name="T6" fmla="*/ 124 w 210"/>
                <a:gd name="T7" fmla="*/ 29 h 264"/>
                <a:gd name="T8" fmla="*/ 71 w 210"/>
                <a:gd name="T9" fmla="*/ 0 h 264"/>
                <a:gd name="T10" fmla="*/ 65 w 210"/>
                <a:gd name="T11" fmla="*/ 47 h 264"/>
                <a:gd name="T12" fmla="*/ 0 w 210"/>
                <a:gd name="T13" fmla="*/ 101 h 264"/>
                <a:gd name="T14" fmla="*/ 37 w 210"/>
                <a:gd name="T15" fmla="*/ 264 h 264"/>
                <a:gd name="T16" fmla="*/ 210 w 210"/>
                <a:gd name="T17" fmla="*/ 10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" h="264">
                  <a:moveTo>
                    <a:pt x="210" y="101"/>
                  </a:moveTo>
                  <a:cubicBezTo>
                    <a:pt x="185" y="93"/>
                    <a:pt x="173" y="67"/>
                    <a:pt x="175" y="52"/>
                  </a:cubicBezTo>
                  <a:cubicBezTo>
                    <a:pt x="175" y="46"/>
                    <a:pt x="181" y="3"/>
                    <a:pt x="181" y="3"/>
                  </a:cubicBezTo>
                  <a:cubicBezTo>
                    <a:pt x="150" y="18"/>
                    <a:pt x="124" y="29"/>
                    <a:pt x="124" y="29"/>
                  </a:cubicBezTo>
                  <a:cubicBezTo>
                    <a:pt x="124" y="29"/>
                    <a:pt x="100" y="15"/>
                    <a:pt x="71" y="0"/>
                  </a:cubicBezTo>
                  <a:cubicBezTo>
                    <a:pt x="71" y="0"/>
                    <a:pt x="66" y="43"/>
                    <a:pt x="65" y="47"/>
                  </a:cubicBezTo>
                  <a:cubicBezTo>
                    <a:pt x="59" y="93"/>
                    <a:pt x="32" y="95"/>
                    <a:pt x="0" y="101"/>
                  </a:cubicBezTo>
                  <a:cubicBezTo>
                    <a:pt x="37" y="264"/>
                    <a:pt x="37" y="264"/>
                    <a:pt x="37" y="264"/>
                  </a:cubicBezTo>
                  <a:lnTo>
                    <a:pt x="210" y="101"/>
                  </a:ln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" name="îSļîḍe">
              <a:extLst>
                <a:ext uri="{FF2B5EF4-FFF2-40B4-BE49-F238E27FC236}">
                  <a16:creationId xmlns:a16="http://schemas.microsoft.com/office/drawing/2014/main" id="{9BCACD94-B9F5-4D55-A8BC-A00CA5C84C7E}"/>
                </a:ext>
              </a:extLst>
            </p:cNvPr>
            <p:cNvSpPr/>
            <p:nvPr/>
          </p:nvSpPr>
          <p:spPr bwMode="auto">
            <a:xfrm>
              <a:off x="6004535" y="2628027"/>
              <a:ext cx="534716" cy="299924"/>
            </a:xfrm>
            <a:custGeom>
              <a:avLst/>
              <a:gdLst>
                <a:gd name="T0" fmla="*/ 3 w 112"/>
                <a:gd name="T1" fmla="*/ 0 h 63"/>
                <a:gd name="T2" fmla="*/ 0 w 112"/>
                <a:gd name="T3" fmla="*/ 28 h 63"/>
                <a:gd name="T4" fmla="*/ 41 w 112"/>
                <a:gd name="T5" fmla="*/ 60 h 63"/>
                <a:gd name="T6" fmla="*/ 53 w 112"/>
                <a:gd name="T7" fmla="*/ 61 h 63"/>
                <a:gd name="T8" fmla="*/ 108 w 112"/>
                <a:gd name="T9" fmla="*/ 41 h 63"/>
                <a:gd name="T10" fmla="*/ 112 w 112"/>
                <a:gd name="T11" fmla="*/ 14 h 63"/>
                <a:gd name="T12" fmla="*/ 3 w 112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63">
                  <a:moveTo>
                    <a:pt x="3" y="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8" y="44"/>
                    <a:pt x="33" y="55"/>
                    <a:pt x="41" y="60"/>
                  </a:cubicBezTo>
                  <a:cubicBezTo>
                    <a:pt x="45" y="62"/>
                    <a:pt x="49" y="63"/>
                    <a:pt x="53" y="61"/>
                  </a:cubicBezTo>
                  <a:cubicBezTo>
                    <a:pt x="63" y="59"/>
                    <a:pt x="84" y="52"/>
                    <a:pt x="108" y="41"/>
                  </a:cubicBezTo>
                  <a:cubicBezTo>
                    <a:pt x="112" y="14"/>
                    <a:pt x="112" y="14"/>
                    <a:pt x="112" y="14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" name="îŝľiḋe">
              <a:extLst>
                <a:ext uri="{FF2B5EF4-FFF2-40B4-BE49-F238E27FC236}">
                  <a16:creationId xmlns:a16="http://schemas.microsoft.com/office/drawing/2014/main" id="{B1EEF090-4440-4B4D-933C-F45A04BEE343}"/>
                </a:ext>
              </a:extLst>
            </p:cNvPr>
            <p:cNvSpPr/>
            <p:nvPr/>
          </p:nvSpPr>
          <p:spPr bwMode="auto">
            <a:xfrm>
              <a:off x="5662129" y="1266655"/>
              <a:ext cx="1357897" cy="1607404"/>
            </a:xfrm>
            <a:custGeom>
              <a:avLst/>
              <a:gdLst>
                <a:gd name="T0" fmla="*/ 273 w 285"/>
                <a:gd name="T1" fmla="*/ 171 h 338"/>
                <a:gd name="T2" fmla="*/ 262 w 285"/>
                <a:gd name="T3" fmla="*/ 170 h 338"/>
                <a:gd name="T4" fmla="*/ 273 w 285"/>
                <a:gd name="T5" fmla="*/ 87 h 338"/>
                <a:gd name="T6" fmla="*/ 162 w 285"/>
                <a:gd name="T7" fmla="*/ 3 h 338"/>
                <a:gd name="T8" fmla="*/ 162 w 285"/>
                <a:gd name="T9" fmla="*/ 3 h 338"/>
                <a:gd name="T10" fmla="*/ 162 w 285"/>
                <a:gd name="T11" fmla="*/ 3 h 338"/>
                <a:gd name="T12" fmla="*/ 35 w 285"/>
                <a:gd name="T13" fmla="*/ 57 h 338"/>
                <a:gd name="T14" fmla="*/ 25 w 285"/>
                <a:gd name="T15" fmla="*/ 140 h 338"/>
                <a:gd name="T16" fmla="*/ 17 w 285"/>
                <a:gd name="T17" fmla="*/ 139 h 338"/>
                <a:gd name="T18" fmla="*/ 4 w 285"/>
                <a:gd name="T19" fmla="*/ 178 h 338"/>
                <a:gd name="T20" fmla="*/ 25 w 285"/>
                <a:gd name="T21" fmla="*/ 208 h 338"/>
                <a:gd name="T22" fmla="*/ 26 w 285"/>
                <a:gd name="T23" fmla="*/ 226 h 338"/>
                <a:gd name="T24" fmla="*/ 115 w 285"/>
                <a:gd name="T25" fmla="*/ 335 h 338"/>
                <a:gd name="T26" fmla="*/ 127 w 285"/>
                <a:gd name="T27" fmla="*/ 337 h 338"/>
                <a:gd name="T28" fmla="*/ 241 w 285"/>
                <a:gd name="T29" fmla="*/ 252 h 338"/>
                <a:gd name="T30" fmla="*/ 245 w 285"/>
                <a:gd name="T31" fmla="*/ 235 h 338"/>
                <a:gd name="T32" fmla="*/ 277 w 285"/>
                <a:gd name="T33" fmla="*/ 212 h 338"/>
                <a:gd name="T34" fmla="*/ 273 w 285"/>
                <a:gd name="T35" fmla="*/ 171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5" h="338">
                  <a:moveTo>
                    <a:pt x="273" y="171"/>
                  </a:moveTo>
                  <a:cubicBezTo>
                    <a:pt x="270" y="169"/>
                    <a:pt x="266" y="169"/>
                    <a:pt x="262" y="170"/>
                  </a:cubicBezTo>
                  <a:cubicBezTo>
                    <a:pt x="270" y="133"/>
                    <a:pt x="277" y="96"/>
                    <a:pt x="273" y="87"/>
                  </a:cubicBezTo>
                  <a:cubicBezTo>
                    <a:pt x="251" y="41"/>
                    <a:pt x="208" y="11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15" y="0"/>
                    <a:pt x="67" y="19"/>
                    <a:pt x="35" y="57"/>
                  </a:cubicBezTo>
                  <a:cubicBezTo>
                    <a:pt x="28" y="66"/>
                    <a:pt x="26" y="103"/>
                    <a:pt x="25" y="140"/>
                  </a:cubicBezTo>
                  <a:cubicBezTo>
                    <a:pt x="22" y="139"/>
                    <a:pt x="20" y="139"/>
                    <a:pt x="17" y="139"/>
                  </a:cubicBezTo>
                  <a:cubicBezTo>
                    <a:pt x="6" y="141"/>
                    <a:pt x="0" y="159"/>
                    <a:pt x="4" y="178"/>
                  </a:cubicBezTo>
                  <a:cubicBezTo>
                    <a:pt x="7" y="194"/>
                    <a:pt x="16" y="206"/>
                    <a:pt x="25" y="208"/>
                  </a:cubicBezTo>
                  <a:cubicBezTo>
                    <a:pt x="25" y="219"/>
                    <a:pt x="26" y="226"/>
                    <a:pt x="26" y="226"/>
                  </a:cubicBezTo>
                  <a:cubicBezTo>
                    <a:pt x="41" y="288"/>
                    <a:pt x="97" y="325"/>
                    <a:pt x="115" y="335"/>
                  </a:cubicBezTo>
                  <a:cubicBezTo>
                    <a:pt x="119" y="337"/>
                    <a:pt x="123" y="338"/>
                    <a:pt x="127" y="337"/>
                  </a:cubicBezTo>
                  <a:cubicBezTo>
                    <a:pt x="147" y="331"/>
                    <a:pt x="211" y="310"/>
                    <a:pt x="241" y="252"/>
                  </a:cubicBezTo>
                  <a:cubicBezTo>
                    <a:pt x="241" y="252"/>
                    <a:pt x="243" y="246"/>
                    <a:pt x="245" y="235"/>
                  </a:cubicBezTo>
                  <a:cubicBezTo>
                    <a:pt x="256" y="237"/>
                    <a:pt x="269" y="228"/>
                    <a:pt x="277" y="212"/>
                  </a:cubicBezTo>
                  <a:cubicBezTo>
                    <a:pt x="285" y="194"/>
                    <a:pt x="283" y="176"/>
                    <a:pt x="273" y="171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" name="íṩľiḋe">
              <a:extLst>
                <a:ext uri="{FF2B5EF4-FFF2-40B4-BE49-F238E27FC236}">
                  <a16:creationId xmlns:a16="http://schemas.microsoft.com/office/drawing/2014/main" id="{2AB8D701-F16A-4404-A8BC-DEDB5A9D9C03}"/>
                </a:ext>
              </a:extLst>
            </p:cNvPr>
            <p:cNvSpPr/>
            <p:nvPr/>
          </p:nvSpPr>
          <p:spPr bwMode="auto">
            <a:xfrm>
              <a:off x="6482965" y="1903993"/>
              <a:ext cx="302537" cy="89040"/>
            </a:xfrm>
            <a:custGeom>
              <a:avLst/>
              <a:gdLst>
                <a:gd name="T0" fmla="*/ 4 w 64"/>
                <a:gd name="T1" fmla="*/ 10 h 19"/>
                <a:gd name="T2" fmla="*/ 43 w 64"/>
                <a:gd name="T3" fmla="*/ 3 h 19"/>
                <a:gd name="T4" fmla="*/ 64 w 64"/>
                <a:gd name="T5" fmla="*/ 15 h 19"/>
                <a:gd name="T6" fmla="*/ 44 w 64"/>
                <a:gd name="T7" fmla="*/ 8 h 19"/>
                <a:gd name="T8" fmla="*/ 7 w 64"/>
                <a:gd name="T9" fmla="*/ 16 h 19"/>
                <a:gd name="T10" fmla="*/ 4 w 64"/>
                <a:gd name="T11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19">
                  <a:moveTo>
                    <a:pt x="4" y="10"/>
                  </a:moveTo>
                  <a:cubicBezTo>
                    <a:pt x="7" y="9"/>
                    <a:pt x="26" y="0"/>
                    <a:pt x="43" y="3"/>
                  </a:cubicBezTo>
                  <a:cubicBezTo>
                    <a:pt x="51" y="4"/>
                    <a:pt x="56" y="8"/>
                    <a:pt x="64" y="15"/>
                  </a:cubicBezTo>
                  <a:cubicBezTo>
                    <a:pt x="59" y="14"/>
                    <a:pt x="51" y="8"/>
                    <a:pt x="44" y="8"/>
                  </a:cubicBezTo>
                  <a:cubicBezTo>
                    <a:pt x="28" y="6"/>
                    <a:pt x="12" y="14"/>
                    <a:pt x="7" y="16"/>
                  </a:cubicBezTo>
                  <a:cubicBezTo>
                    <a:pt x="2" y="19"/>
                    <a:pt x="0" y="13"/>
                    <a:pt x="4" y="10"/>
                  </a:cubicBezTo>
                  <a:close/>
                </a:path>
              </a:pathLst>
            </a:custGeom>
            <a:solidFill>
              <a:srgbClr val="66341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" name="îš1îḋè">
              <a:extLst>
                <a:ext uri="{FF2B5EF4-FFF2-40B4-BE49-F238E27FC236}">
                  <a16:creationId xmlns:a16="http://schemas.microsoft.com/office/drawing/2014/main" id="{528E12AD-D553-4C29-98D6-3986059CBF52}"/>
                </a:ext>
              </a:extLst>
            </p:cNvPr>
            <p:cNvSpPr/>
            <p:nvPr/>
          </p:nvSpPr>
          <p:spPr bwMode="auto">
            <a:xfrm>
              <a:off x="5859130" y="1845414"/>
              <a:ext cx="370549" cy="114815"/>
            </a:xfrm>
            <a:custGeom>
              <a:avLst/>
              <a:gdLst>
                <a:gd name="T0" fmla="*/ 74 w 78"/>
                <a:gd name="T1" fmla="*/ 15 h 24"/>
                <a:gd name="T2" fmla="*/ 39 w 78"/>
                <a:gd name="T3" fmla="*/ 0 h 24"/>
                <a:gd name="T4" fmla="*/ 19 w 78"/>
                <a:gd name="T5" fmla="*/ 6 h 24"/>
                <a:gd name="T6" fmla="*/ 38 w 78"/>
                <a:gd name="T7" fmla="*/ 5 h 24"/>
                <a:gd name="T8" fmla="*/ 71 w 78"/>
                <a:gd name="T9" fmla="*/ 20 h 24"/>
                <a:gd name="T10" fmla="*/ 74 w 78"/>
                <a:gd name="T11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24">
                  <a:moveTo>
                    <a:pt x="74" y="15"/>
                  </a:moveTo>
                  <a:cubicBezTo>
                    <a:pt x="72" y="13"/>
                    <a:pt x="51" y="0"/>
                    <a:pt x="39" y="0"/>
                  </a:cubicBezTo>
                  <a:cubicBezTo>
                    <a:pt x="32" y="0"/>
                    <a:pt x="26" y="2"/>
                    <a:pt x="19" y="6"/>
                  </a:cubicBezTo>
                  <a:cubicBezTo>
                    <a:pt x="0" y="16"/>
                    <a:pt x="25" y="2"/>
                    <a:pt x="38" y="5"/>
                  </a:cubicBezTo>
                  <a:cubicBezTo>
                    <a:pt x="53" y="8"/>
                    <a:pt x="66" y="16"/>
                    <a:pt x="71" y="20"/>
                  </a:cubicBezTo>
                  <a:cubicBezTo>
                    <a:pt x="74" y="24"/>
                    <a:pt x="78" y="18"/>
                    <a:pt x="74" y="15"/>
                  </a:cubicBezTo>
                  <a:close/>
                </a:path>
              </a:pathLst>
            </a:custGeom>
            <a:solidFill>
              <a:srgbClr val="66341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" name="iṣļiḍe">
              <a:extLst>
                <a:ext uri="{FF2B5EF4-FFF2-40B4-BE49-F238E27FC236}">
                  <a16:creationId xmlns:a16="http://schemas.microsoft.com/office/drawing/2014/main" id="{CB46A71E-A5CE-436D-8BA9-0B9C1636546D}"/>
                </a:ext>
              </a:extLst>
            </p:cNvPr>
            <p:cNvSpPr/>
            <p:nvPr/>
          </p:nvSpPr>
          <p:spPr bwMode="auto">
            <a:xfrm>
              <a:off x="5978738" y="1969602"/>
              <a:ext cx="220453" cy="128873"/>
            </a:xfrm>
            <a:custGeom>
              <a:avLst/>
              <a:gdLst>
                <a:gd name="T0" fmla="*/ 47 w 47"/>
                <a:gd name="T1" fmla="*/ 22 h 27"/>
                <a:gd name="T2" fmla="*/ 20 w 47"/>
                <a:gd name="T3" fmla="*/ 26 h 27"/>
                <a:gd name="T4" fmla="*/ 1 w 47"/>
                <a:gd name="T5" fmla="*/ 11 h 27"/>
                <a:gd name="T6" fmla="*/ 22 w 47"/>
                <a:gd name="T7" fmla="*/ 1 h 27"/>
                <a:gd name="T8" fmla="*/ 47 w 47"/>
                <a:gd name="T9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7">
                  <a:moveTo>
                    <a:pt x="47" y="22"/>
                  </a:moveTo>
                  <a:cubicBezTo>
                    <a:pt x="33" y="25"/>
                    <a:pt x="27" y="27"/>
                    <a:pt x="20" y="26"/>
                  </a:cubicBezTo>
                  <a:cubicBezTo>
                    <a:pt x="9" y="26"/>
                    <a:pt x="0" y="18"/>
                    <a:pt x="1" y="11"/>
                  </a:cubicBezTo>
                  <a:cubicBezTo>
                    <a:pt x="2" y="5"/>
                    <a:pt x="12" y="0"/>
                    <a:pt x="22" y="1"/>
                  </a:cubicBezTo>
                  <a:cubicBezTo>
                    <a:pt x="33" y="3"/>
                    <a:pt x="46" y="17"/>
                    <a:pt x="47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" name="îŝḻidé">
              <a:extLst>
                <a:ext uri="{FF2B5EF4-FFF2-40B4-BE49-F238E27FC236}">
                  <a16:creationId xmlns:a16="http://schemas.microsoft.com/office/drawing/2014/main" id="{6D5EA350-BAD0-4395-B310-55C2CB2EBA3A}"/>
                </a:ext>
              </a:extLst>
            </p:cNvPr>
            <p:cNvSpPr/>
            <p:nvPr/>
          </p:nvSpPr>
          <p:spPr bwMode="auto">
            <a:xfrm>
              <a:off x="6013916" y="1974288"/>
              <a:ext cx="114918" cy="124186"/>
            </a:xfrm>
            <a:custGeom>
              <a:avLst/>
              <a:gdLst>
                <a:gd name="T0" fmla="*/ 24 w 24"/>
                <a:gd name="T1" fmla="*/ 14 h 26"/>
                <a:gd name="T2" fmla="*/ 11 w 24"/>
                <a:gd name="T3" fmla="*/ 25 h 26"/>
                <a:gd name="T4" fmla="*/ 1 w 24"/>
                <a:gd name="T5" fmla="*/ 12 h 26"/>
                <a:gd name="T6" fmla="*/ 14 w 24"/>
                <a:gd name="T7" fmla="*/ 1 h 26"/>
                <a:gd name="T8" fmla="*/ 24 w 24"/>
                <a:gd name="T9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24" y="14"/>
                  </a:moveTo>
                  <a:cubicBezTo>
                    <a:pt x="23" y="21"/>
                    <a:pt x="17" y="26"/>
                    <a:pt x="11" y="25"/>
                  </a:cubicBezTo>
                  <a:cubicBezTo>
                    <a:pt x="4" y="24"/>
                    <a:pt x="0" y="18"/>
                    <a:pt x="1" y="12"/>
                  </a:cubicBezTo>
                  <a:cubicBezTo>
                    <a:pt x="1" y="5"/>
                    <a:pt x="7" y="0"/>
                    <a:pt x="14" y="1"/>
                  </a:cubicBezTo>
                  <a:cubicBezTo>
                    <a:pt x="20" y="2"/>
                    <a:pt x="24" y="8"/>
                    <a:pt x="24" y="14"/>
                  </a:cubicBezTo>
                  <a:close/>
                </a:path>
              </a:pathLst>
            </a:custGeom>
            <a:solidFill>
              <a:srgbClr val="7B93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" name="işḷíḑe">
              <a:extLst>
                <a:ext uri="{FF2B5EF4-FFF2-40B4-BE49-F238E27FC236}">
                  <a16:creationId xmlns:a16="http://schemas.microsoft.com/office/drawing/2014/main" id="{9834B643-F768-4C11-A308-7977D5023CF1}"/>
                </a:ext>
              </a:extLst>
            </p:cNvPr>
            <p:cNvSpPr/>
            <p:nvPr/>
          </p:nvSpPr>
          <p:spPr bwMode="auto">
            <a:xfrm>
              <a:off x="6035024" y="1988347"/>
              <a:ext cx="79738" cy="86696"/>
            </a:xfrm>
            <a:custGeom>
              <a:avLst/>
              <a:gdLst>
                <a:gd name="T0" fmla="*/ 16 w 17"/>
                <a:gd name="T1" fmla="*/ 10 h 18"/>
                <a:gd name="T2" fmla="*/ 8 w 17"/>
                <a:gd name="T3" fmla="*/ 17 h 18"/>
                <a:gd name="T4" fmla="*/ 1 w 17"/>
                <a:gd name="T5" fmla="*/ 8 h 18"/>
                <a:gd name="T6" fmla="*/ 10 w 17"/>
                <a:gd name="T7" fmla="*/ 1 h 18"/>
                <a:gd name="T8" fmla="*/ 16 w 17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16" y="10"/>
                  </a:moveTo>
                  <a:cubicBezTo>
                    <a:pt x="16" y="14"/>
                    <a:pt x="12" y="18"/>
                    <a:pt x="8" y="17"/>
                  </a:cubicBezTo>
                  <a:cubicBezTo>
                    <a:pt x="3" y="17"/>
                    <a:pt x="0" y="12"/>
                    <a:pt x="1" y="8"/>
                  </a:cubicBezTo>
                  <a:cubicBezTo>
                    <a:pt x="1" y="3"/>
                    <a:pt x="5" y="0"/>
                    <a:pt x="10" y="1"/>
                  </a:cubicBezTo>
                  <a:cubicBezTo>
                    <a:pt x="14" y="1"/>
                    <a:pt x="17" y="5"/>
                    <a:pt x="16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" name="íśḻiḑè">
              <a:extLst>
                <a:ext uri="{FF2B5EF4-FFF2-40B4-BE49-F238E27FC236}">
                  <a16:creationId xmlns:a16="http://schemas.microsoft.com/office/drawing/2014/main" id="{2A2008D1-5BF6-4C61-A5A2-7BBF85892050}"/>
                </a:ext>
              </a:extLst>
            </p:cNvPr>
            <p:cNvSpPr/>
            <p:nvPr/>
          </p:nvSpPr>
          <p:spPr bwMode="auto">
            <a:xfrm>
              <a:off x="6081929" y="2014121"/>
              <a:ext cx="37524" cy="30462"/>
            </a:xfrm>
            <a:custGeom>
              <a:avLst/>
              <a:gdLst>
                <a:gd name="T0" fmla="*/ 8 w 8"/>
                <a:gd name="T1" fmla="*/ 4 h 7"/>
                <a:gd name="T2" fmla="*/ 4 w 8"/>
                <a:gd name="T3" fmla="*/ 6 h 7"/>
                <a:gd name="T4" fmla="*/ 0 w 8"/>
                <a:gd name="T5" fmla="*/ 3 h 7"/>
                <a:gd name="T6" fmla="*/ 5 w 8"/>
                <a:gd name="T7" fmla="*/ 1 h 7"/>
                <a:gd name="T8" fmla="*/ 8 w 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6"/>
                    <a:pt x="6" y="7"/>
                    <a:pt x="4" y="6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1" y="1"/>
                    <a:pt x="2" y="0"/>
                    <a:pt x="5" y="1"/>
                  </a:cubicBezTo>
                  <a:cubicBezTo>
                    <a:pt x="7" y="1"/>
                    <a:pt x="8" y="2"/>
                    <a:pt x="8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" name="ï$ḷide">
              <a:extLst>
                <a:ext uri="{FF2B5EF4-FFF2-40B4-BE49-F238E27FC236}">
                  <a16:creationId xmlns:a16="http://schemas.microsoft.com/office/drawing/2014/main" id="{1573D40B-44AC-40E8-AE74-2C9575F7DBEA}"/>
                </a:ext>
              </a:extLst>
            </p:cNvPr>
            <p:cNvSpPr/>
            <p:nvPr/>
          </p:nvSpPr>
          <p:spPr bwMode="auto">
            <a:xfrm>
              <a:off x="5929487" y="1964915"/>
              <a:ext cx="269704" cy="110128"/>
            </a:xfrm>
            <a:custGeom>
              <a:avLst/>
              <a:gdLst>
                <a:gd name="T0" fmla="*/ 56 w 57"/>
                <a:gd name="T1" fmla="*/ 20 h 23"/>
                <a:gd name="T2" fmla="*/ 15 w 57"/>
                <a:gd name="T3" fmla="*/ 3 h 23"/>
                <a:gd name="T4" fmla="*/ 1 w 57"/>
                <a:gd name="T5" fmla="*/ 3 h 23"/>
                <a:gd name="T6" fmla="*/ 17 w 57"/>
                <a:gd name="T7" fmla="*/ 23 h 23"/>
                <a:gd name="T8" fmla="*/ 11 w 57"/>
                <a:gd name="T9" fmla="*/ 15 h 23"/>
                <a:gd name="T10" fmla="*/ 40 w 57"/>
                <a:gd name="T11" fmla="*/ 10 h 23"/>
                <a:gd name="T12" fmla="*/ 57 w 57"/>
                <a:gd name="T13" fmla="*/ 23 h 23"/>
                <a:gd name="T14" fmla="*/ 56 w 57"/>
                <a:gd name="T15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23">
                  <a:moveTo>
                    <a:pt x="56" y="20"/>
                  </a:moveTo>
                  <a:cubicBezTo>
                    <a:pt x="49" y="3"/>
                    <a:pt x="29" y="0"/>
                    <a:pt x="15" y="3"/>
                  </a:cubicBezTo>
                  <a:cubicBezTo>
                    <a:pt x="3" y="6"/>
                    <a:pt x="1" y="3"/>
                    <a:pt x="1" y="3"/>
                  </a:cubicBezTo>
                  <a:cubicBezTo>
                    <a:pt x="0" y="7"/>
                    <a:pt x="5" y="17"/>
                    <a:pt x="17" y="23"/>
                  </a:cubicBezTo>
                  <a:cubicBezTo>
                    <a:pt x="14" y="21"/>
                    <a:pt x="12" y="18"/>
                    <a:pt x="11" y="15"/>
                  </a:cubicBezTo>
                  <a:cubicBezTo>
                    <a:pt x="13" y="8"/>
                    <a:pt x="29" y="5"/>
                    <a:pt x="40" y="10"/>
                  </a:cubicBezTo>
                  <a:cubicBezTo>
                    <a:pt x="54" y="16"/>
                    <a:pt x="57" y="23"/>
                    <a:pt x="57" y="23"/>
                  </a:cubicBezTo>
                  <a:cubicBezTo>
                    <a:pt x="57" y="22"/>
                    <a:pt x="56" y="21"/>
                    <a:pt x="56" y="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" name="isḷiḑê">
              <a:extLst>
                <a:ext uri="{FF2B5EF4-FFF2-40B4-BE49-F238E27FC236}">
                  <a16:creationId xmlns:a16="http://schemas.microsoft.com/office/drawing/2014/main" id="{E4AEF439-6415-4A31-8192-61B7EB17656E}"/>
                </a:ext>
              </a:extLst>
            </p:cNvPr>
            <p:cNvSpPr/>
            <p:nvPr/>
          </p:nvSpPr>
          <p:spPr bwMode="auto">
            <a:xfrm>
              <a:off x="6473584" y="2035210"/>
              <a:ext cx="232180" cy="133559"/>
            </a:xfrm>
            <a:custGeom>
              <a:avLst/>
              <a:gdLst>
                <a:gd name="T0" fmla="*/ 0 w 49"/>
                <a:gd name="T1" fmla="*/ 15 h 28"/>
                <a:gd name="T2" fmla="*/ 26 w 49"/>
                <a:gd name="T3" fmla="*/ 26 h 28"/>
                <a:gd name="T4" fmla="*/ 48 w 49"/>
                <a:gd name="T5" fmla="*/ 16 h 28"/>
                <a:gd name="T6" fmla="*/ 30 w 49"/>
                <a:gd name="T7" fmla="*/ 1 h 28"/>
                <a:gd name="T8" fmla="*/ 0 w 49"/>
                <a:gd name="T9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28">
                  <a:moveTo>
                    <a:pt x="0" y="15"/>
                  </a:moveTo>
                  <a:cubicBezTo>
                    <a:pt x="14" y="21"/>
                    <a:pt x="19" y="25"/>
                    <a:pt x="26" y="26"/>
                  </a:cubicBezTo>
                  <a:cubicBezTo>
                    <a:pt x="38" y="28"/>
                    <a:pt x="47" y="23"/>
                    <a:pt x="48" y="16"/>
                  </a:cubicBezTo>
                  <a:cubicBezTo>
                    <a:pt x="49" y="9"/>
                    <a:pt x="41" y="2"/>
                    <a:pt x="30" y="1"/>
                  </a:cubicBezTo>
                  <a:cubicBezTo>
                    <a:pt x="19" y="0"/>
                    <a:pt x="3" y="10"/>
                    <a:pt x="0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" name="íṡlíḍé">
              <a:extLst>
                <a:ext uri="{FF2B5EF4-FFF2-40B4-BE49-F238E27FC236}">
                  <a16:creationId xmlns:a16="http://schemas.microsoft.com/office/drawing/2014/main" id="{A3D67F3E-B9C9-4F69-BCAE-09C13A1A9FC9}"/>
                </a:ext>
              </a:extLst>
            </p:cNvPr>
            <p:cNvSpPr/>
            <p:nvPr/>
          </p:nvSpPr>
          <p:spPr bwMode="auto">
            <a:xfrm>
              <a:off x="6548632" y="2039896"/>
              <a:ext cx="119608" cy="124186"/>
            </a:xfrm>
            <a:custGeom>
              <a:avLst/>
              <a:gdLst>
                <a:gd name="T0" fmla="*/ 1 w 25"/>
                <a:gd name="T1" fmla="*/ 11 h 26"/>
                <a:gd name="T2" fmla="*/ 11 w 25"/>
                <a:gd name="T3" fmla="*/ 25 h 26"/>
                <a:gd name="T4" fmla="*/ 25 w 25"/>
                <a:gd name="T5" fmla="*/ 14 h 26"/>
                <a:gd name="T6" fmla="*/ 14 w 25"/>
                <a:gd name="T7" fmla="*/ 1 h 26"/>
                <a:gd name="T8" fmla="*/ 1 w 25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1" y="11"/>
                  </a:moveTo>
                  <a:cubicBezTo>
                    <a:pt x="0" y="18"/>
                    <a:pt x="5" y="24"/>
                    <a:pt x="11" y="25"/>
                  </a:cubicBezTo>
                  <a:cubicBezTo>
                    <a:pt x="18" y="26"/>
                    <a:pt x="24" y="21"/>
                    <a:pt x="25" y="14"/>
                  </a:cubicBezTo>
                  <a:cubicBezTo>
                    <a:pt x="25" y="8"/>
                    <a:pt x="21" y="2"/>
                    <a:pt x="14" y="1"/>
                  </a:cubicBezTo>
                  <a:cubicBezTo>
                    <a:pt x="8" y="0"/>
                    <a:pt x="2" y="5"/>
                    <a:pt x="1" y="11"/>
                  </a:cubicBezTo>
                  <a:close/>
                </a:path>
              </a:pathLst>
            </a:custGeom>
            <a:solidFill>
              <a:srgbClr val="7B93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" name="íSlîde">
              <a:extLst>
                <a:ext uri="{FF2B5EF4-FFF2-40B4-BE49-F238E27FC236}">
                  <a16:creationId xmlns:a16="http://schemas.microsoft.com/office/drawing/2014/main" id="{3797D457-783B-49E8-BA30-10237B379CDA}"/>
                </a:ext>
              </a:extLst>
            </p:cNvPr>
            <p:cNvSpPr/>
            <p:nvPr/>
          </p:nvSpPr>
          <p:spPr bwMode="auto">
            <a:xfrm>
              <a:off x="6569740" y="2053955"/>
              <a:ext cx="79738" cy="82010"/>
            </a:xfrm>
            <a:custGeom>
              <a:avLst/>
              <a:gdLst>
                <a:gd name="T0" fmla="*/ 1 w 17"/>
                <a:gd name="T1" fmla="*/ 8 h 17"/>
                <a:gd name="T2" fmla="*/ 8 w 17"/>
                <a:gd name="T3" fmla="*/ 17 h 17"/>
                <a:gd name="T4" fmla="*/ 17 w 17"/>
                <a:gd name="T5" fmla="*/ 10 h 17"/>
                <a:gd name="T6" fmla="*/ 10 w 17"/>
                <a:gd name="T7" fmla="*/ 0 h 17"/>
                <a:gd name="T8" fmla="*/ 1 w 17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" y="8"/>
                  </a:moveTo>
                  <a:cubicBezTo>
                    <a:pt x="0" y="12"/>
                    <a:pt x="3" y="16"/>
                    <a:pt x="8" y="17"/>
                  </a:cubicBezTo>
                  <a:cubicBezTo>
                    <a:pt x="12" y="17"/>
                    <a:pt x="16" y="14"/>
                    <a:pt x="17" y="10"/>
                  </a:cubicBezTo>
                  <a:cubicBezTo>
                    <a:pt x="17" y="5"/>
                    <a:pt x="14" y="1"/>
                    <a:pt x="10" y="0"/>
                  </a:cubicBezTo>
                  <a:cubicBezTo>
                    <a:pt x="5" y="0"/>
                    <a:pt x="1" y="3"/>
                    <a:pt x="1" y="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" name="íślide">
              <a:extLst>
                <a:ext uri="{FF2B5EF4-FFF2-40B4-BE49-F238E27FC236}">
                  <a16:creationId xmlns:a16="http://schemas.microsoft.com/office/drawing/2014/main" id="{CA3014B1-D480-4677-AFB1-B0031A5790E1}"/>
                </a:ext>
              </a:extLst>
            </p:cNvPr>
            <p:cNvSpPr/>
            <p:nvPr/>
          </p:nvSpPr>
          <p:spPr bwMode="auto">
            <a:xfrm>
              <a:off x="6626026" y="2084415"/>
              <a:ext cx="32833" cy="28118"/>
            </a:xfrm>
            <a:custGeom>
              <a:avLst/>
              <a:gdLst>
                <a:gd name="T0" fmla="*/ 0 w 7"/>
                <a:gd name="T1" fmla="*/ 3 h 6"/>
                <a:gd name="T2" fmla="*/ 3 w 7"/>
                <a:gd name="T3" fmla="*/ 6 h 6"/>
                <a:gd name="T4" fmla="*/ 7 w 7"/>
                <a:gd name="T5" fmla="*/ 3 h 6"/>
                <a:gd name="T6" fmla="*/ 4 w 7"/>
                <a:gd name="T7" fmla="*/ 0 h 6"/>
                <a:gd name="T8" fmla="*/ 0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3"/>
                  </a:moveTo>
                  <a:cubicBezTo>
                    <a:pt x="0" y="4"/>
                    <a:pt x="1" y="6"/>
                    <a:pt x="3" y="6"/>
                  </a:cubicBezTo>
                  <a:cubicBezTo>
                    <a:pt x="5" y="6"/>
                    <a:pt x="7" y="5"/>
                    <a:pt x="7" y="3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" name="íş1iḍe">
              <a:extLst>
                <a:ext uri="{FF2B5EF4-FFF2-40B4-BE49-F238E27FC236}">
                  <a16:creationId xmlns:a16="http://schemas.microsoft.com/office/drawing/2014/main" id="{3E3B6501-175B-417F-B445-C3BA6462CAAF}"/>
                </a:ext>
              </a:extLst>
            </p:cNvPr>
            <p:cNvSpPr/>
            <p:nvPr/>
          </p:nvSpPr>
          <p:spPr bwMode="auto">
            <a:xfrm>
              <a:off x="6473584" y="2021151"/>
              <a:ext cx="290810" cy="133559"/>
            </a:xfrm>
            <a:custGeom>
              <a:avLst/>
              <a:gdLst>
                <a:gd name="T0" fmla="*/ 61 w 61"/>
                <a:gd name="T1" fmla="*/ 12 h 28"/>
                <a:gd name="T2" fmla="*/ 47 w 61"/>
                <a:gd name="T3" fmla="*/ 9 h 28"/>
                <a:gd name="T4" fmla="*/ 2 w 61"/>
                <a:gd name="T5" fmla="*/ 15 h 28"/>
                <a:gd name="T6" fmla="*/ 0 w 61"/>
                <a:gd name="T7" fmla="*/ 18 h 28"/>
                <a:gd name="T8" fmla="*/ 21 w 61"/>
                <a:gd name="T9" fmla="*/ 10 h 28"/>
                <a:gd name="T10" fmla="*/ 47 w 61"/>
                <a:gd name="T11" fmla="*/ 21 h 28"/>
                <a:gd name="T12" fmla="*/ 40 w 61"/>
                <a:gd name="T13" fmla="*/ 28 h 28"/>
                <a:gd name="T14" fmla="*/ 61 w 61"/>
                <a:gd name="T15" fmla="*/ 1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28">
                  <a:moveTo>
                    <a:pt x="61" y="12"/>
                  </a:moveTo>
                  <a:cubicBezTo>
                    <a:pt x="60" y="12"/>
                    <a:pt x="58" y="14"/>
                    <a:pt x="47" y="9"/>
                  </a:cubicBezTo>
                  <a:cubicBezTo>
                    <a:pt x="34" y="2"/>
                    <a:pt x="13" y="0"/>
                    <a:pt x="2" y="15"/>
                  </a:cubicBezTo>
                  <a:cubicBezTo>
                    <a:pt x="2" y="16"/>
                    <a:pt x="1" y="17"/>
                    <a:pt x="0" y="18"/>
                  </a:cubicBezTo>
                  <a:cubicBezTo>
                    <a:pt x="0" y="18"/>
                    <a:pt x="5" y="12"/>
                    <a:pt x="21" y="10"/>
                  </a:cubicBezTo>
                  <a:cubicBezTo>
                    <a:pt x="32" y="8"/>
                    <a:pt x="47" y="14"/>
                    <a:pt x="47" y="21"/>
                  </a:cubicBezTo>
                  <a:cubicBezTo>
                    <a:pt x="46" y="24"/>
                    <a:pt x="43" y="26"/>
                    <a:pt x="40" y="28"/>
                  </a:cubicBezTo>
                  <a:cubicBezTo>
                    <a:pt x="48" y="26"/>
                    <a:pt x="60" y="20"/>
                    <a:pt x="61" y="1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" name="íṩļïḋe">
              <a:extLst>
                <a:ext uri="{FF2B5EF4-FFF2-40B4-BE49-F238E27FC236}">
                  <a16:creationId xmlns:a16="http://schemas.microsoft.com/office/drawing/2014/main" id="{C2C6CEE4-540D-464D-99C4-D9E3753E7837}"/>
                </a:ext>
              </a:extLst>
            </p:cNvPr>
            <p:cNvSpPr/>
            <p:nvPr/>
          </p:nvSpPr>
          <p:spPr bwMode="auto">
            <a:xfrm>
              <a:off x="5617571" y="1051085"/>
              <a:ext cx="1583040" cy="1166891"/>
            </a:xfrm>
            <a:custGeom>
              <a:avLst/>
              <a:gdLst>
                <a:gd name="T0" fmla="*/ 322 w 332"/>
                <a:gd name="T1" fmla="*/ 174 h 245"/>
                <a:gd name="T2" fmla="*/ 180 w 332"/>
                <a:gd name="T3" fmla="*/ 11 h 245"/>
                <a:gd name="T4" fmla="*/ 4 w 332"/>
                <a:gd name="T5" fmla="*/ 135 h 245"/>
                <a:gd name="T6" fmla="*/ 11 w 332"/>
                <a:gd name="T7" fmla="*/ 209 h 245"/>
                <a:gd name="T8" fmla="*/ 26 w 332"/>
                <a:gd name="T9" fmla="*/ 184 h 245"/>
                <a:gd name="T10" fmla="*/ 32 w 332"/>
                <a:gd name="T11" fmla="*/ 184 h 245"/>
                <a:gd name="T12" fmla="*/ 38 w 332"/>
                <a:gd name="T13" fmla="*/ 204 h 245"/>
                <a:gd name="T14" fmla="*/ 48 w 332"/>
                <a:gd name="T15" fmla="*/ 159 h 245"/>
                <a:gd name="T16" fmla="*/ 111 w 332"/>
                <a:gd name="T17" fmla="*/ 108 h 245"/>
                <a:gd name="T18" fmla="*/ 269 w 332"/>
                <a:gd name="T19" fmla="*/ 190 h 245"/>
                <a:gd name="T20" fmla="*/ 267 w 332"/>
                <a:gd name="T21" fmla="*/ 232 h 245"/>
                <a:gd name="T22" fmla="*/ 277 w 332"/>
                <a:gd name="T23" fmla="*/ 214 h 245"/>
                <a:gd name="T24" fmla="*/ 282 w 332"/>
                <a:gd name="T25" fmla="*/ 216 h 245"/>
                <a:gd name="T26" fmla="*/ 290 w 332"/>
                <a:gd name="T27" fmla="*/ 245 h 245"/>
                <a:gd name="T28" fmla="*/ 322 w 332"/>
                <a:gd name="T29" fmla="*/ 174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2" h="245">
                  <a:moveTo>
                    <a:pt x="322" y="174"/>
                  </a:moveTo>
                  <a:cubicBezTo>
                    <a:pt x="332" y="94"/>
                    <a:pt x="268" y="22"/>
                    <a:pt x="180" y="11"/>
                  </a:cubicBezTo>
                  <a:cubicBezTo>
                    <a:pt x="92" y="0"/>
                    <a:pt x="13" y="55"/>
                    <a:pt x="4" y="135"/>
                  </a:cubicBezTo>
                  <a:cubicBezTo>
                    <a:pt x="0" y="161"/>
                    <a:pt x="3" y="187"/>
                    <a:pt x="11" y="209"/>
                  </a:cubicBezTo>
                  <a:cubicBezTo>
                    <a:pt x="12" y="196"/>
                    <a:pt x="17" y="186"/>
                    <a:pt x="26" y="184"/>
                  </a:cubicBezTo>
                  <a:cubicBezTo>
                    <a:pt x="28" y="184"/>
                    <a:pt x="30" y="184"/>
                    <a:pt x="32" y="184"/>
                  </a:cubicBezTo>
                  <a:cubicBezTo>
                    <a:pt x="34" y="201"/>
                    <a:pt x="37" y="213"/>
                    <a:pt x="38" y="204"/>
                  </a:cubicBezTo>
                  <a:cubicBezTo>
                    <a:pt x="40" y="193"/>
                    <a:pt x="44" y="173"/>
                    <a:pt x="48" y="159"/>
                  </a:cubicBezTo>
                  <a:cubicBezTo>
                    <a:pt x="55" y="139"/>
                    <a:pt x="56" y="105"/>
                    <a:pt x="111" y="108"/>
                  </a:cubicBezTo>
                  <a:cubicBezTo>
                    <a:pt x="111" y="62"/>
                    <a:pt x="277" y="75"/>
                    <a:pt x="269" y="190"/>
                  </a:cubicBezTo>
                  <a:cubicBezTo>
                    <a:pt x="269" y="205"/>
                    <a:pt x="268" y="222"/>
                    <a:pt x="267" y="232"/>
                  </a:cubicBezTo>
                  <a:cubicBezTo>
                    <a:pt x="266" y="241"/>
                    <a:pt x="271" y="230"/>
                    <a:pt x="277" y="214"/>
                  </a:cubicBezTo>
                  <a:cubicBezTo>
                    <a:pt x="279" y="215"/>
                    <a:pt x="281" y="215"/>
                    <a:pt x="282" y="216"/>
                  </a:cubicBezTo>
                  <a:cubicBezTo>
                    <a:pt x="290" y="220"/>
                    <a:pt x="293" y="232"/>
                    <a:pt x="290" y="245"/>
                  </a:cubicBezTo>
                  <a:cubicBezTo>
                    <a:pt x="307" y="225"/>
                    <a:pt x="319" y="201"/>
                    <a:pt x="322" y="174"/>
                  </a:cubicBezTo>
                  <a:close/>
                </a:path>
              </a:pathLst>
            </a:custGeom>
            <a:solidFill>
              <a:srgbClr val="B7642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" name="iṧľiďe">
              <a:extLst>
                <a:ext uri="{FF2B5EF4-FFF2-40B4-BE49-F238E27FC236}">
                  <a16:creationId xmlns:a16="http://schemas.microsoft.com/office/drawing/2014/main" id="{D910693C-9595-4640-9D5B-4BEA7F63856B}"/>
                </a:ext>
              </a:extLst>
            </p:cNvPr>
            <p:cNvSpPr/>
            <p:nvPr/>
          </p:nvSpPr>
          <p:spPr bwMode="auto">
            <a:xfrm>
              <a:off x="6210917" y="2314044"/>
              <a:ext cx="185275" cy="84354"/>
            </a:xfrm>
            <a:custGeom>
              <a:avLst/>
              <a:gdLst>
                <a:gd name="T0" fmla="*/ 27 w 39"/>
                <a:gd name="T1" fmla="*/ 11 h 18"/>
                <a:gd name="T2" fmla="*/ 12 w 39"/>
                <a:gd name="T3" fmla="*/ 10 h 18"/>
                <a:gd name="T4" fmla="*/ 2 w 39"/>
                <a:gd name="T5" fmla="*/ 0 h 18"/>
                <a:gd name="T6" fmla="*/ 1 w 39"/>
                <a:gd name="T7" fmla="*/ 4 h 18"/>
                <a:gd name="T8" fmla="*/ 15 w 39"/>
                <a:gd name="T9" fmla="*/ 16 h 18"/>
                <a:gd name="T10" fmla="*/ 22 w 39"/>
                <a:gd name="T11" fmla="*/ 17 h 18"/>
                <a:gd name="T12" fmla="*/ 39 w 39"/>
                <a:gd name="T13" fmla="*/ 9 h 18"/>
                <a:gd name="T14" fmla="*/ 38 w 39"/>
                <a:gd name="T15" fmla="*/ 4 h 18"/>
                <a:gd name="T16" fmla="*/ 27 w 39"/>
                <a:gd name="T17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8">
                  <a:moveTo>
                    <a:pt x="27" y="11"/>
                  </a:moveTo>
                  <a:cubicBezTo>
                    <a:pt x="12" y="10"/>
                    <a:pt x="12" y="10"/>
                    <a:pt x="12" y="10"/>
                  </a:cubicBezTo>
                  <a:cubicBezTo>
                    <a:pt x="7" y="9"/>
                    <a:pt x="3" y="5"/>
                    <a:pt x="2" y="0"/>
                  </a:cubicBezTo>
                  <a:cubicBezTo>
                    <a:pt x="1" y="1"/>
                    <a:pt x="1" y="3"/>
                    <a:pt x="1" y="4"/>
                  </a:cubicBezTo>
                  <a:cubicBezTo>
                    <a:pt x="0" y="12"/>
                    <a:pt x="8" y="15"/>
                    <a:pt x="15" y="16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9" y="18"/>
                    <a:pt x="38" y="16"/>
                    <a:pt x="39" y="9"/>
                  </a:cubicBezTo>
                  <a:cubicBezTo>
                    <a:pt x="39" y="8"/>
                    <a:pt x="39" y="6"/>
                    <a:pt x="38" y="4"/>
                  </a:cubicBezTo>
                  <a:cubicBezTo>
                    <a:pt x="36" y="9"/>
                    <a:pt x="32" y="12"/>
                    <a:pt x="27" y="11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3" name="îSḻíḓé">
              <a:extLst>
                <a:ext uri="{FF2B5EF4-FFF2-40B4-BE49-F238E27FC236}">
                  <a16:creationId xmlns:a16="http://schemas.microsoft.com/office/drawing/2014/main" id="{3829877F-3F1C-4072-AC27-37228F1C5FC5}"/>
                </a:ext>
              </a:extLst>
            </p:cNvPr>
            <p:cNvSpPr/>
            <p:nvPr/>
          </p:nvSpPr>
          <p:spPr bwMode="auto">
            <a:xfrm>
              <a:off x="5697309" y="1950856"/>
              <a:ext cx="84429" cy="213226"/>
            </a:xfrm>
            <a:custGeom>
              <a:avLst/>
              <a:gdLst>
                <a:gd name="T0" fmla="*/ 1 w 18"/>
                <a:gd name="T1" fmla="*/ 8 h 45"/>
                <a:gd name="T2" fmla="*/ 8 w 18"/>
                <a:gd name="T3" fmla="*/ 1 h 45"/>
                <a:gd name="T4" fmla="*/ 17 w 18"/>
                <a:gd name="T5" fmla="*/ 26 h 45"/>
                <a:gd name="T6" fmla="*/ 15 w 18"/>
                <a:gd name="T7" fmla="*/ 42 h 45"/>
                <a:gd name="T8" fmla="*/ 8 w 18"/>
                <a:gd name="T9" fmla="*/ 11 h 45"/>
                <a:gd name="T10" fmla="*/ 1 w 18"/>
                <a:gd name="T11" fmla="*/ 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45">
                  <a:moveTo>
                    <a:pt x="1" y="8"/>
                  </a:moveTo>
                  <a:cubicBezTo>
                    <a:pt x="1" y="6"/>
                    <a:pt x="5" y="0"/>
                    <a:pt x="8" y="1"/>
                  </a:cubicBezTo>
                  <a:cubicBezTo>
                    <a:pt x="13" y="4"/>
                    <a:pt x="16" y="15"/>
                    <a:pt x="17" y="26"/>
                  </a:cubicBezTo>
                  <a:cubicBezTo>
                    <a:pt x="18" y="37"/>
                    <a:pt x="16" y="45"/>
                    <a:pt x="15" y="42"/>
                  </a:cubicBezTo>
                  <a:cubicBezTo>
                    <a:pt x="13" y="38"/>
                    <a:pt x="13" y="24"/>
                    <a:pt x="8" y="11"/>
                  </a:cubicBezTo>
                  <a:cubicBezTo>
                    <a:pt x="5" y="3"/>
                    <a:pt x="0" y="19"/>
                    <a:pt x="1" y="8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4" name="iSlîḓé">
              <a:extLst>
                <a:ext uri="{FF2B5EF4-FFF2-40B4-BE49-F238E27FC236}">
                  <a16:creationId xmlns:a16="http://schemas.microsoft.com/office/drawing/2014/main" id="{F34EFDA0-D51C-4D90-997C-5B90F9D561F6}"/>
                </a:ext>
              </a:extLst>
            </p:cNvPr>
            <p:cNvSpPr/>
            <p:nvPr/>
          </p:nvSpPr>
          <p:spPr bwMode="auto">
            <a:xfrm>
              <a:off x="6881657" y="2103161"/>
              <a:ext cx="110227" cy="201511"/>
            </a:xfrm>
            <a:custGeom>
              <a:avLst/>
              <a:gdLst>
                <a:gd name="T0" fmla="*/ 23 w 23"/>
                <a:gd name="T1" fmla="*/ 9 h 42"/>
                <a:gd name="T2" fmla="*/ 17 w 23"/>
                <a:gd name="T3" fmla="*/ 1 h 42"/>
                <a:gd name="T4" fmla="*/ 3 w 23"/>
                <a:gd name="T5" fmla="*/ 23 h 42"/>
                <a:gd name="T6" fmla="*/ 1 w 23"/>
                <a:gd name="T7" fmla="*/ 39 h 42"/>
                <a:gd name="T8" fmla="*/ 15 w 23"/>
                <a:gd name="T9" fmla="*/ 11 h 42"/>
                <a:gd name="T10" fmla="*/ 23 w 23"/>
                <a:gd name="T11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42">
                  <a:moveTo>
                    <a:pt x="23" y="9"/>
                  </a:moveTo>
                  <a:cubicBezTo>
                    <a:pt x="23" y="7"/>
                    <a:pt x="21" y="0"/>
                    <a:pt x="17" y="1"/>
                  </a:cubicBezTo>
                  <a:cubicBezTo>
                    <a:pt x="12" y="2"/>
                    <a:pt x="7" y="13"/>
                    <a:pt x="3" y="23"/>
                  </a:cubicBezTo>
                  <a:cubicBezTo>
                    <a:pt x="0" y="34"/>
                    <a:pt x="0" y="42"/>
                    <a:pt x="1" y="39"/>
                  </a:cubicBezTo>
                  <a:cubicBezTo>
                    <a:pt x="3" y="35"/>
                    <a:pt x="7" y="22"/>
                    <a:pt x="15" y="11"/>
                  </a:cubicBezTo>
                  <a:cubicBezTo>
                    <a:pt x="20" y="3"/>
                    <a:pt x="21" y="20"/>
                    <a:pt x="23" y="9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5" name="ïšḻîḓé">
              <a:extLst>
                <a:ext uri="{FF2B5EF4-FFF2-40B4-BE49-F238E27FC236}">
                  <a16:creationId xmlns:a16="http://schemas.microsoft.com/office/drawing/2014/main" id="{B697D121-38C9-4CCE-ACEA-CAB595381255}"/>
                </a:ext>
              </a:extLst>
            </p:cNvPr>
            <p:cNvSpPr/>
            <p:nvPr/>
          </p:nvSpPr>
          <p:spPr bwMode="auto">
            <a:xfrm>
              <a:off x="5833333" y="2126592"/>
              <a:ext cx="286120" cy="213228"/>
            </a:xfrm>
            <a:custGeom>
              <a:avLst/>
              <a:gdLst>
                <a:gd name="T0" fmla="*/ 56 w 60"/>
                <a:gd name="T1" fmla="*/ 34 h 45"/>
                <a:gd name="T2" fmla="*/ 23 w 60"/>
                <a:gd name="T3" fmla="*/ 38 h 45"/>
                <a:gd name="T4" fmla="*/ 4 w 60"/>
                <a:gd name="T5" fmla="*/ 10 h 45"/>
                <a:gd name="T6" fmla="*/ 37 w 60"/>
                <a:gd name="T7" fmla="*/ 6 h 45"/>
                <a:gd name="T8" fmla="*/ 56 w 60"/>
                <a:gd name="T9" fmla="*/ 3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5">
                  <a:moveTo>
                    <a:pt x="56" y="34"/>
                  </a:moveTo>
                  <a:cubicBezTo>
                    <a:pt x="52" y="43"/>
                    <a:pt x="37" y="45"/>
                    <a:pt x="23" y="38"/>
                  </a:cubicBezTo>
                  <a:cubicBezTo>
                    <a:pt x="8" y="32"/>
                    <a:pt x="0" y="19"/>
                    <a:pt x="4" y="10"/>
                  </a:cubicBezTo>
                  <a:cubicBezTo>
                    <a:pt x="8" y="2"/>
                    <a:pt x="23" y="0"/>
                    <a:pt x="37" y="6"/>
                  </a:cubicBezTo>
                  <a:cubicBezTo>
                    <a:pt x="52" y="13"/>
                    <a:pt x="60" y="25"/>
                    <a:pt x="56" y="34"/>
                  </a:cubicBezTo>
                  <a:close/>
                </a:path>
              </a:pathLst>
            </a:custGeom>
            <a:solidFill>
              <a:srgbClr val="FFB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6" name="îśḻiďê">
              <a:extLst>
                <a:ext uri="{FF2B5EF4-FFF2-40B4-BE49-F238E27FC236}">
                  <a16:creationId xmlns:a16="http://schemas.microsoft.com/office/drawing/2014/main" id="{6A97734C-7DC0-4712-99EE-F302AFE4B803}"/>
                </a:ext>
              </a:extLst>
            </p:cNvPr>
            <p:cNvSpPr/>
            <p:nvPr/>
          </p:nvSpPr>
          <p:spPr bwMode="auto">
            <a:xfrm>
              <a:off x="6499383" y="2217976"/>
              <a:ext cx="286120" cy="189795"/>
            </a:xfrm>
            <a:custGeom>
              <a:avLst/>
              <a:gdLst>
                <a:gd name="T0" fmla="*/ 2 w 60"/>
                <a:gd name="T1" fmla="*/ 25 h 40"/>
                <a:gd name="T2" fmla="*/ 33 w 60"/>
                <a:gd name="T3" fmla="*/ 38 h 40"/>
                <a:gd name="T4" fmla="*/ 58 w 60"/>
                <a:gd name="T5" fmla="*/ 15 h 40"/>
                <a:gd name="T6" fmla="*/ 27 w 60"/>
                <a:gd name="T7" fmla="*/ 3 h 40"/>
                <a:gd name="T8" fmla="*/ 2 w 60"/>
                <a:gd name="T9" fmla="*/ 2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0">
                  <a:moveTo>
                    <a:pt x="2" y="25"/>
                  </a:moveTo>
                  <a:cubicBezTo>
                    <a:pt x="4" y="35"/>
                    <a:pt x="18" y="40"/>
                    <a:pt x="33" y="38"/>
                  </a:cubicBezTo>
                  <a:cubicBezTo>
                    <a:pt x="49" y="35"/>
                    <a:pt x="60" y="25"/>
                    <a:pt x="58" y="15"/>
                  </a:cubicBezTo>
                  <a:cubicBezTo>
                    <a:pt x="56" y="6"/>
                    <a:pt x="42" y="0"/>
                    <a:pt x="27" y="3"/>
                  </a:cubicBezTo>
                  <a:cubicBezTo>
                    <a:pt x="11" y="6"/>
                    <a:pt x="0" y="16"/>
                    <a:pt x="2" y="25"/>
                  </a:cubicBezTo>
                  <a:close/>
                </a:path>
              </a:pathLst>
            </a:custGeom>
            <a:solidFill>
              <a:srgbClr val="FFB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7" name="ïṩḷiḓe">
              <a:extLst>
                <a:ext uri="{FF2B5EF4-FFF2-40B4-BE49-F238E27FC236}">
                  <a16:creationId xmlns:a16="http://schemas.microsoft.com/office/drawing/2014/main" id="{D0B6AF58-B583-43C8-A08F-B1E3AEB5DDC5}"/>
                </a:ext>
              </a:extLst>
            </p:cNvPr>
            <p:cNvSpPr/>
            <p:nvPr/>
          </p:nvSpPr>
          <p:spPr bwMode="auto">
            <a:xfrm>
              <a:off x="6077239" y="2464006"/>
              <a:ext cx="412763" cy="210884"/>
            </a:xfrm>
            <a:custGeom>
              <a:avLst/>
              <a:gdLst>
                <a:gd name="T0" fmla="*/ 7 w 87"/>
                <a:gd name="T1" fmla="*/ 2 h 44"/>
                <a:gd name="T2" fmla="*/ 1 w 87"/>
                <a:gd name="T3" fmla="*/ 1 h 44"/>
                <a:gd name="T4" fmla="*/ 3 w 87"/>
                <a:gd name="T5" fmla="*/ 6 h 44"/>
                <a:gd name="T6" fmla="*/ 8 w 87"/>
                <a:gd name="T7" fmla="*/ 15 h 44"/>
                <a:gd name="T8" fmla="*/ 41 w 87"/>
                <a:gd name="T9" fmla="*/ 42 h 44"/>
                <a:gd name="T10" fmla="*/ 79 w 87"/>
                <a:gd name="T11" fmla="*/ 22 h 44"/>
                <a:gd name="T12" fmla="*/ 84 w 87"/>
                <a:gd name="T13" fmla="*/ 16 h 44"/>
                <a:gd name="T14" fmla="*/ 86 w 87"/>
                <a:gd name="T15" fmla="*/ 11 h 44"/>
                <a:gd name="T16" fmla="*/ 81 w 87"/>
                <a:gd name="T17" fmla="*/ 11 h 44"/>
                <a:gd name="T18" fmla="*/ 43 w 87"/>
                <a:gd name="T19" fmla="*/ 10 h 44"/>
                <a:gd name="T20" fmla="*/ 7 w 87"/>
                <a:gd name="T21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44">
                  <a:moveTo>
                    <a:pt x="7" y="2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1" y="2"/>
                    <a:pt x="0" y="2"/>
                    <a:pt x="3" y="6"/>
                  </a:cubicBezTo>
                  <a:cubicBezTo>
                    <a:pt x="4" y="8"/>
                    <a:pt x="8" y="15"/>
                    <a:pt x="8" y="15"/>
                  </a:cubicBezTo>
                  <a:cubicBezTo>
                    <a:pt x="8" y="15"/>
                    <a:pt x="18" y="40"/>
                    <a:pt x="41" y="42"/>
                  </a:cubicBezTo>
                  <a:cubicBezTo>
                    <a:pt x="64" y="44"/>
                    <a:pt x="76" y="26"/>
                    <a:pt x="79" y="22"/>
                  </a:cubicBezTo>
                  <a:cubicBezTo>
                    <a:pt x="80" y="20"/>
                    <a:pt x="83" y="17"/>
                    <a:pt x="84" y="16"/>
                  </a:cubicBezTo>
                  <a:cubicBezTo>
                    <a:pt x="87" y="12"/>
                    <a:pt x="86" y="12"/>
                    <a:pt x="86" y="11"/>
                  </a:cubicBezTo>
                  <a:cubicBezTo>
                    <a:pt x="84" y="9"/>
                    <a:pt x="84" y="10"/>
                    <a:pt x="81" y="11"/>
                  </a:cubicBezTo>
                  <a:cubicBezTo>
                    <a:pt x="80" y="12"/>
                    <a:pt x="61" y="13"/>
                    <a:pt x="43" y="10"/>
                  </a:cubicBezTo>
                  <a:cubicBezTo>
                    <a:pt x="24" y="7"/>
                    <a:pt x="10" y="4"/>
                    <a:pt x="7" y="2"/>
                  </a:cubicBezTo>
                  <a:close/>
                </a:path>
              </a:pathLst>
            </a:custGeom>
            <a:solidFill>
              <a:srgbClr val="C6523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8" name="ïṩľiḍe">
              <a:extLst>
                <a:ext uri="{FF2B5EF4-FFF2-40B4-BE49-F238E27FC236}">
                  <a16:creationId xmlns:a16="http://schemas.microsoft.com/office/drawing/2014/main" id="{571E284F-665F-44DA-9143-35C21AB2135B}"/>
                </a:ext>
              </a:extLst>
            </p:cNvPr>
            <p:cNvSpPr/>
            <p:nvPr/>
          </p:nvSpPr>
          <p:spPr bwMode="auto">
            <a:xfrm>
              <a:off x="6128834" y="2482752"/>
              <a:ext cx="300191" cy="175737"/>
            </a:xfrm>
            <a:custGeom>
              <a:avLst/>
              <a:gdLst>
                <a:gd name="T0" fmla="*/ 53 w 63"/>
                <a:gd name="T1" fmla="*/ 19 h 37"/>
                <a:gd name="T2" fmla="*/ 63 w 63"/>
                <a:gd name="T3" fmla="*/ 7 h 37"/>
                <a:gd name="T4" fmla="*/ 29 w 63"/>
                <a:gd name="T5" fmla="*/ 5 h 37"/>
                <a:gd name="T6" fmla="*/ 0 w 63"/>
                <a:gd name="T7" fmla="*/ 0 h 37"/>
                <a:gd name="T8" fmla="*/ 7 w 63"/>
                <a:gd name="T9" fmla="*/ 11 h 37"/>
                <a:gd name="T10" fmla="*/ 1 w 63"/>
                <a:gd name="T11" fmla="*/ 21 h 37"/>
                <a:gd name="T12" fmla="*/ 29 w 63"/>
                <a:gd name="T13" fmla="*/ 36 h 37"/>
                <a:gd name="T14" fmla="*/ 59 w 63"/>
                <a:gd name="T15" fmla="*/ 28 h 37"/>
                <a:gd name="T16" fmla="*/ 53 w 63"/>
                <a:gd name="T17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7">
                  <a:moveTo>
                    <a:pt x="53" y="19"/>
                  </a:moveTo>
                  <a:cubicBezTo>
                    <a:pt x="58" y="18"/>
                    <a:pt x="61" y="13"/>
                    <a:pt x="63" y="7"/>
                  </a:cubicBezTo>
                  <a:cubicBezTo>
                    <a:pt x="56" y="8"/>
                    <a:pt x="42" y="7"/>
                    <a:pt x="29" y="5"/>
                  </a:cubicBezTo>
                  <a:cubicBezTo>
                    <a:pt x="18" y="4"/>
                    <a:pt x="8" y="2"/>
                    <a:pt x="0" y="0"/>
                  </a:cubicBezTo>
                  <a:cubicBezTo>
                    <a:pt x="1" y="7"/>
                    <a:pt x="2" y="8"/>
                    <a:pt x="7" y="11"/>
                  </a:cubicBezTo>
                  <a:cubicBezTo>
                    <a:pt x="3" y="11"/>
                    <a:pt x="1" y="15"/>
                    <a:pt x="1" y="21"/>
                  </a:cubicBezTo>
                  <a:cubicBezTo>
                    <a:pt x="8" y="28"/>
                    <a:pt x="19" y="35"/>
                    <a:pt x="29" y="36"/>
                  </a:cubicBezTo>
                  <a:cubicBezTo>
                    <a:pt x="44" y="37"/>
                    <a:pt x="53" y="34"/>
                    <a:pt x="59" y="28"/>
                  </a:cubicBezTo>
                  <a:cubicBezTo>
                    <a:pt x="58" y="24"/>
                    <a:pt x="56" y="20"/>
                    <a:pt x="53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9" name="islîdè">
              <a:extLst>
                <a:ext uri="{FF2B5EF4-FFF2-40B4-BE49-F238E27FC236}">
                  <a16:creationId xmlns:a16="http://schemas.microsoft.com/office/drawing/2014/main" id="{93A6EBAF-90FC-49ED-991A-036C2AE22988}"/>
                </a:ext>
              </a:extLst>
            </p:cNvPr>
            <p:cNvSpPr/>
            <p:nvPr/>
          </p:nvSpPr>
          <p:spPr bwMode="auto">
            <a:xfrm>
              <a:off x="6114762" y="2478065"/>
              <a:ext cx="335369" cy="60922"/>
            </a:xfrm>
            <a:custGeom>
              <a:avLst/>
              <a:gdLst>
                <a:gd name="T0" fmla="*/ 0 w 70"/>
                <a:gd name="T1" fmla="*/ 0 h 13"/>
                <a:gd name="T2" fmla="*/ 32 w 70"/>
                <a:gd name="T3" fmla="*/ 10 h 13"/>
                <a:gd name="T4" fmla="*/ 70 w 70"/>
                <a:gd name="T5" fmla="*/ 9 h 13"/>
                <a:gd name="T6" fmla="*/ 34 w 70"/>
                <a:gd name="T7" fmla="*/ 2 h 13"/>
                <a:gd name="T8" fmla="*/ 0 w 70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3">
                  <a:moveTo>
                    <a:pt x="0" y="0"/>
                  </a:moveTo>
                  <a:cubicBezTo>
                    <a:pt x="0" y="0"/>
                    <a:pt x="1" y="6"/>
                    <a:pt x="32" y="10"/>
                  </a:cubicBezTo>
                  <a:cubicBezTo>
                    <a:pt x="63" y="13"/>
                    <a:pt x="70" y="9"/>
                    <a:pt x="70" y="9"/>
                  </a:cubicBezTo>
                  <a:cubicBezTo>
                    <a:pt x="70" y="9"/>
                    <a:pt x="47" y="3"/>
                    <a:pt x="34" y="2"/>
                  </a:cubicBezTo>
                  <a:cubicBezTo>
                    <a:pt x="23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C73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0" name="ïşḷïdè">
              <a:extLst>
                <a:ext uri="{FF2B5EF4-FFF2-40B4-BE49-F238E27FC236}">
                  <a16:creationId xmlns:a16="http://schemas.microsoft.com/office/drawing/2014/main" id="{A39F3A4D-93CC-4FF4-83AA-833F10F88D21}"/>
                </a:ext>
              </a:extLst>
            </p:cNvPr>
            <p:cNvSpPr/>
            <p:nvPr/>
          </p:nvSpPr>
          <p:spPr bwMode="auto">
            <a:xfrm>
              <a:off x="4899926" y="3148207"/>
              <a:ext cx="2202184" cy="2532951"/>
            </a:xfrm>
            <a:custGeom>
              <a:avLst/>
              <a:gdLst>
                <a:gd name="T0" fmla="*/ 384 w 462"/>
                <a:gd name="T1" fmla="*/ 345 h 532"/>
                <a:gd name="T2" fmla="*/ 385 w 462"/>
                <a:gd name="T3" fmla="*/ 339 h 532"/>
                <a:gd name="T4" fmla="*/ 387 w 462"/>
                <a:gd name="T5" fmla="*/ 329 h 532"/>
                <a:gd name="T6" fmla="*/ 442 w 462"/>
                <a:gd name="T7" fmla="*/ 183 h 532"/>
                <a:gd name="T8" fmla="*/ 443 w 462"/>
                <a:gd name="T9" fmla="*/ 19 h 532"/>
                <a:gd name="T10" fmla="*/ 386 w 462"/>
                <a:gd name="T11" fmla="*/ 9 h 532"/>
                <a:gd name="T12" fmla="*/ 385 w 462"/>
                <a:gd name="T13" fmla="*/ 9 h 532"/>
                <a:gd name="T14" fmla="*/ 358 w 462"/>
                <a:gd name="T15" fmla="*/ 3 h 532"/>
                <a:gd name="T16" fmla="*/ 269 w 462"/>
                <a:gd name="T17" fmla="*/ 43 h 532"/>
                <a:gd name="T18" fmla="*/ 224 w 462"/>
                <a:gd name="T19" fmla="*/ 117 h 532"/>
                <a:gd name="T20" fmla="*/ 187 w 462"/>
                <a:gd name="T21" fmla="*/ 0 h 532"/>
                <a:gd name="T22" fmla="*/ 77 w 462"/>
                <a:gd name="T23" fmla="*/ 19 h 532"/>
                <a:gd name="T24" fmla="*/ 54 w 462"/>
                <a:gd name="T25" fmla="*/ 46 h 532"/>
                <a:gd name="T26" fmla="*/ 24 w 462"/>
                <a:gd name="T27" fmla="*/ 150 h 532"/>
                <a:gd name="T28" fmla="*/ 0 w 462"/>
                <a:gd name="T29" fmla="*/ 263 h 532"/>
                <a:gd name="T30" fmla="*/ 69 w 462"/>
                <a:gd name="T31" fmla="*/ 279 h 532"/>
                <a:gd name="T32" fmla="*/ 76 w 462"/>
                <a:gd name="T33" fmla="*/ 242 h 532"/>
                <a:gd name="T34" fmla="*/ 123 w 462"/>
                <a:gd name="T35" fmla="*/ 288 h 532"/>
                <a:gd name="T36" fmla="*/ 134 w 462"/>
                <a:gd name="T37" fmla="*/ 345 h 532"/>
                <a:gd name="T38" fmla="*/ 137 w 462"/>
                <a:gd name="T39" fmla="*/ 365 h 532"/>
                <a:gd name="T40" fmla="*/ 139 w 462"/>
                <a:gd name="T41" fmla="*/ 381 h 532"/>
                <a:gd name="T42" fmla="*/ 141 w 462"/>
                <a:gd name="T43" fmla="*/ 411 h 532"/>
                <a:gd name="T44" fmla="*/ 141 w 462"/>
                <a:gd name="T45" fmla="*/ 422 h 532"/>
                <a:gd name="T46" fmla="*/ 141 w 462"/>
                <a:gd name="T47" fmla="*/ 457 h 532"/>
                <a:gd name="T48" fmla="*/ 100 w 462"/>
                <a:gd name="T49" fmla="*/ 499 h 532"/>
                <a:gd name="T50" fmla="*/ 149 w 462"/>
                <a:gd name="T51" fmla="*/ 512 h 532"/>
                <a:gd name="T52" fmla="*/ 182 w 462"/>
                <a:gd name="T53" fmla="*/ 494 h 532"/>
                <a:gd name="T54" fmla="*/ 227 w 462"/>
                <a:gd name="T55" fmla="*/ 527 h 532"/>
                <a:gd name="T56" fmla="*/ 431 w 462"/>
                <a:gd name="T57" fmla="*/ 515 h 532"/>
                <a:gd name="T58" fmla="*/ 377 w 462"/>
                <a:gd name="T59" fmla="*/ 456 h 532"/>
                <a:gd name="T60" fmla="*/ 377 w 462"/>
                <a:gd name="T61" fmla="*/ 439 h 532"/>
                <a:gd name="T62" fmla="*/ 377 w 462"/>
                <a:gd name="T63" fmla="*/ 434 h 532"/>
                <a:gd name="T64" fmla="*/ 384 w 462"/>
                <a:gd name="T65" fmla="*/ 345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2" h="532">
                  <a:moveTo>
                    <a:pt x="384" y="345"/>
                  </a:moveTo>
                  <a:cubicBezTo>
                    <a:pt x="384" y="343"/>
                    <a:pt x="385" y="341"/>
                    <a:pt x="385" y="339"/>
                  </a:cubicBezTo>
                  <a:cubicBezTo>
                    <a:pt x="386" y="336"/>
                    <a:pt x="386" y="332"/>
                    <a:pt x="387" y="329"/>
                  </a:cubicBezTo>
                  <a:cubicBezTo>
                    <a:pt x="397" y="283"/>
                    <a:pt x="418" y="226"/>
                    <a:pt x="442" y="183"/>
                  </a:cubicBezTo>
                  <a:cubicBezTo>
                    <a:pt x="443" y="181"/>
                    <a:pt x="462" y="19"/>
                    <a:pt x="443" y="19"/>
                  </a:cubicBezTo>
                  <a:cubicBezTo>
                    <a:pt x="386" y="9"/>
                    <a:pt x="386" y="9"/>
                    <a:pt x="386" y="9"/>
                  </a:cubicBezTo>
                  <a:cubicBezTo>
                    <a:pt x="386" y="9"/>
                    <a:pt x="385" y="9"/>
                    <a:pt x="385" y="9"/>
                  </a:cubicBezTo>
                  <a:cubicBezTo>
                    <a:pt x="358" y="3"/>
                    <a:pt x="358" y="3"/>
                    <a:pt x="358" y="3"/>
                  </a:cubicBezTo>
                  <a:cubicBezTo>
                    <a:pt x="321" y="13"/>
                    <a:pt x="286" y="14"/>
                    <a:pt x="269" y="43"/>
                  </a:cubicBezTo>
                  <a:cubicBezTo>
                    <a:pt x="262" y="54"/>
                    <a:pt x="224" y="117"/>
                    <a:pt x="224" y="117"/>
                  </a:cubicBezTo>
                  <a:cubicBezTo>
                    <a:pt x="224" y="117"/>
                    <a:pt x="201" y="4"/>
                    <a:pt x="187" y="0"/>
                  </a:cubicBezTo>
                  <a:cubicBezTo>
                    <a:pt x="187" y="0"/>
                    <a:pt x="85" y="14"/>
                    <a:pt x="77" y="19"/>
                  </a:cubicBezTo>
                  <a:cubicBezTo>
                    <a:pt x="69" y="24"/>
                    <a:pt x="62" y="30"/>
                    <a:pt x="54" y="46"/>
                  </a:cubicBezTo>
                  <a:cubicBezTo>
                    <a:pt x="47" y="62"/>
                    <a:pt x="32" y="105"/>
                    <a:pt x="24" y="150"/>
                  </a:cubicBezTo>
                  <a:cubicBezTo>
                    <a:pt x="16" y="195"/>
                    <a:pt x="0" y="263"/>
                    <a:pt x="0" y="263"/>
                  </a:cubicBezTo>
                  <a:cubicBezTo>
                    <a:pt x="69" y="279"/>
                    <a:pt x="69" y="279"/>
                    <a:pt x="69" y="279"/>
                  </a:cubicBezTo>
                  <a:cubicBezTo>
                    <a:pt x="76" y="242"/>
                    <a:pt x="76" y="242"/>
                    <a:pt x="76" y="242"/>
                  </a:cubicBezTo>
                  <a:cubicBezTo>
                    <a:pt x="85" y="263"/>
                    <a:pt x="102" y="280"/>
                    <a:pt x="123" y="288"/>
                  </a:cubicBezTo>
                  <a:cubicBezTo>
                    <a:pt x="128" y="307"/>
                    <a:pt x="132" y="326"/>
                    <a:pt x="134" y="345"/>
                  </a:cubicBezTo>
                  <a:cubicBezTo>
                    <a:pt x="135" y="352"/>
                    <a:pt x="136" y="359"/>
                    <a:pt x="137" y="365"/>
                  </a:cubicBezTo>
                  <a:cubicBezTo>
                    <a:pt x="138" y="371"/>
                    <a:pt x="138" y="376"/>
                    <a:pt x="139" y="381"/>
                  </a:cubicBezTo>
                  <a:cubicBezTo>
                    <a:pt x="140" y="391"/>
                    <a:pt x="140" y="401"/>
                    <a:pt x="141" y="411"/>
                  </a:cubicBezTo>
                  <a:cubicBezTo>
                    <a:pt x="141" y="415"/>
                    <a:pt x="141" y="418"/>
                    <a:pt x="141" y="422"/>
                  </a:cubicBezTo>
                  <a:cubicBezTo>
                    <a:pt x="142" y="434"/>
                    <a:pt x="142" y="446"/>
                    <a:pt x="141" y="457"/>
                  </a:cubicBezTo>
                  <a:cubicBezTo>
                    <a:pt x="125" y="469"/>
                    <a:pt x="112" y="483"/>
                    <a:pt x="100" y="499"/>
                  </a:cubicBezTo>
                  <a:cubicBezTo>
                    <a:pt x="117" y="504"/>
                    <a:pt x="141" y="511"/>
                    <a:pt x="149" y="512"/>
                  </a:cubicBezTo>
                  <a:cubicBezTo>
                    <a:pt x="169" y="514"/>
                    <a:pt x="182" y="494"/>
                    <a:pt x="182" y="494"/>
                  </a:cubicBezTo>
                  <a:cubicBezTo>
                    <a:pt x="182" y="494"/>
                    <a:pt x="174" y="523"/>
                    <a:pt x="227" y="527"/>
                  </a:cubicBezTo>
                  <a:cubicBezTo>
                    <a:pt x="280" y="532"/>
                    <a:pt x="387" y="520"/>
                    <a:pt x="431" y="515"/>
                  </a:cubicBezTo>
                  <a:cubicBezTo>
                    <a:pt x="417" y="492"/>
                    <a:pt x="398" y="472"/>
                    <a:pt x="377" y="456"/>
                  </a:cubicBezTo>
                  <a:cubicBezTo>
                    <a:pt x="377" y="452"/>
                    <a:pt x="377" y="443"/>
                    <a:pt x="377" y="439"/>
                  </a:cubicBezTo>
                  <a:cubicBezTo>
                    <a:pt x="377" y="435"/>
                    <a:pt x="377" y="437"/>
                    <a:pt x="377" y="434"/>
                  </a:cubicBezTo>
                  <a:cubicBezTo>
                    <a:pt x="377" y="406"/>
                    <a:pt x="379" y="376"/>
                    <a:pt x="384" y="345"/>
                  </a:cubicBez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1" name="iṡ1ïḋé">
              <a:extLst>
                <a:ext uri="{FF2B5EF4-FFF2-40B4-BE49-F238E27FC236}">
                  <a16:creationId xmlns:a16="http://schemas.microsoft.com/office/drawing/2014/main" id="{B9536009-B96F-4654-810D-1FBA30155E4D}"/>
                </a:ext>
              </a:extLst>
            </p:cNvPr>
            <p:cNvSpPr/>
            <p:nvPr/>
          </p:nvSpPr>
          <p:spPr bwMode="auto">
            <a:xfrm>
              <a:off x="6100691" y="2508527"/>
              <a:ext cx="368203" cy="185108"/>
            </a:xfrm>
            <a:custGeom>
              <a:avLst/>
              <a:gdLst>
                <a:gd name="T0" fmla="*/ 0 w 77"/>
                <a:gd name="T1" fmla="*/ 0 h 39"/>
                <a:gd name="T2" fmla="*/ 32 w 77"/>
                <a:gd name="T3" fmla="*/ 35 h 39"/>
                <a:gd name="T4" fmla="*/ 77 w 77"/>
                <a:gd name="T5" fmla="*/ 9 h 39"/>
                <a:gd name="T6" fmla="*/ 36 w 77"/>
                <a:gd name="T7" fmla="*/ 22 h 39"/>
                <a:gd name="T8" fmla="*/ 0 w 7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9">
                  <a:moveTo>
                    <a:pt x="0" y="0"/>
                  </a:moveTo>
                  <a:cubicBezTo>
                    <a:pt x="0" y="0"/>
                    <a:pt x="1" y="30"/>
                    <a:pt x="32" y="35"/>
                  </a:cubicBezTo>
                  <a:cubicBezTo>
                    <a:pt x="62" y="39"/>
                    <a:pt x="77" y="9"/>
                    <a:pt x="77" y="9"/>
                  </a:cubicBezTo>
                  <a:cubicBezTo>
                    <a:pt x="77" y="9"/>
                    <a:pt x="63" y="25"/>
                    <a:pt x="36" y="22"/>
                  </a:cubicBezTo>
                  <a:cubicBezTo>
                    <a:pt x="9" y="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C73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2" name="íṥlïḋè">
              <a:extLst>
                <a:ext uri="{FF2B5EF4-FFF2-40B4-BE49-F238E27FC236}">
                  <a16:creationId xmlns:a16="http://schemas.microsoft.com/office/drawing/2014/main" id="{ED2E2621-CA08-4A6E-A904-AA544A5398C4}"/>
                </a:ext>
              </a:extLst>
            </p:cNvPr>
            <p:cNvSpPr/>
            <p:nvPr/>
          </p:nvSpPr>
          <p:spPr bwMode="auto">
            <a:xfrm>
              <a:off x="5190736" y="3752741"/>
              <a:ext cx="131334" cy="506121"/>
            </a:xfrm>
            <a:custGeom>
              <a:avLst/>
              <a:gdLst>
                <a:gd name="T0" fmla="*/ 28 w 28"/>
                <a:gd name="T1" fmla="*/ 0 h 106"/>
                <a:gd name="T2" fmla="*/ 9 w 28"/>
                <a:gd name="T3" fmla="*/ 100 h 106"/>
                <a:gd name="T4" fmla="*/ 0 w 28"/>
                <a:gd name="T5" fmla="*/ 92 h 106"/>
                <a:gd name="T6" fmla="*/ 28 w 28"/>
                <a:gd name="T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06">
                  <a:moveTo>
                    <a:pt x="28" y="0"/>
                  </a:moveTo>
                  <a:cubicBezTo>
                    <a:pt x="28" y="0"/>
                    <a:pt x="11" y="75"/>
                    <a:pt x="9" y="100"/>
                  </a:cubicBezTo>
                  <a:cubicBezTo>
                    <a:pt x="8" y="106"/>
                    <a:pt x="0" y="92"/>
                    <a:pt x="0" y="92"/>
                  </a:cubicBezTo>
                  <a:cubicBezTo>
                    <a:pt x="0" y="92"/>
                    <a:pt x="4" y="37"/>
                    <a:pt x="28" y="0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3" name="îšľïḓè">
              <a:extLst>
                <a:ext uri="{FF2B5EF4-FFF2-40B4-BE49-F238E27FC236}">
                  <a16:creationId xmlns:a16="http://schemas.microsoft.com/office/drawing/2014/main" id="{8DC79A04-50D3-49B8-A3F3-B044D2F7E541}"/>
                </a:ext>
              </a:extLst>
            </p:cNvPr>
            <p:cNvSpPr/>
            <p:nvPr/>
          </p:nvSpPr>
          <p:spPr bwMode="auto">
            <a:xfrm>
              <a:off x="5948249" y="4371334"/>
              <a:ext cx="642597" cy="304610"/>
            </a:xfrm>
            <a:custGeom>
              <a:avLst/>
              <a:gdLst>
                <a:gd name="T0" fmla="*/ 45 w 135"/>
                <a:gd name="T1" fmla="*/ 32 h 64"/>
                <a:gd name="T2" fmla="*/ 0 w 135"/>
                <a:gd name="T3" fmla="*/ 9 h 64"/>
                <a:gd name="T4" fmla="*/ 31 w 135"/>
                <a:gd name="T5" fmla="*/ 42 h 64"/>
                <a:gd name="T6" fmla="*/ 135 w 135"/>
                <a:gd name="T7" fmla="*/ 0 h 64"/>
                <a:gd name="T8" fmla="*/ 45 w 135"/>
                <a:gd name="T9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64">
                  <a:moveTo>
                    <a:pt x="45" y="32"/>
                  </a:moveTo>
                  <a:cubicBezTo>
                    <a:pt x="32" y="30"/>
                    <a:pt x="8" y="20"/>
                    <a:pt x="0" y="9"/>
                  </a:cubicBezTo>
                  <a:cubicBezTo>
                    <a:pt x="5" y="27"/>
                    <a:pt x="21" y="39"/>
                    <a:pt x="31" y="42"/>
                  </a:cubicBezTo>
                  <a:cubicBezTo>
                    <a:pt x="99" y="64"/>
                    <a:pt x="135" y="0"/>
                    <a:pt x="135" y="0"/>
                  </a:cubicBezTo>
                  <a:cubicBezTo>
                    <a:pt x="114" y="16"/>
                    <a:pt x="79" y="37"/>
                    <a:pt x="45" y="32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4" name="íṣļïḍé">
              <a:extLst>
                <a:ext uri="{FF2B5EF4-FFF2-40B4-BE49-F238E27FC236}">
                  <a16:creationId xmlns:a16="http://schemas.microsoft.com/office/drawing/2014/main" id="{B6ACE0D6-7FE4-4208-A4FB-F37946D46FD7}"/>
                </a:ext>
              </a:extLst>
            </p:cNvPr>
            <p:cNvSpPr/>
            <p:nvPr/>
          </p:nvSpPr>
          <p:spPr bwMode="auto">
            <a:xfrm>
              <a:off x="5739523" y="3630897"/>
              <a:ext cx="279083" cy="1867495"/>
            </a:xfrm>
            <a:custGeom>
              <a:avLst/>
              <a:gdLst>
                <a:gd name="T0" fmla="*/ 59 w 59"/>
                <a:gd name="T1" fmla="*/ 0 h 393"/>
                <a:gd name="T2" fmla="*/ 12 w 59"/>
                <a:gd name="T3" fmla="*/ 125 h 393"/>
                <a:gd name="T4" fmla="*/ 6 w 59"/>
                <a:gd name="T5" fmla="*/ 393 h 393"/>
                <a:gd name="T6" fmla="*/ 0 w 59"/>
                <a:gd name="T7" fmla="*/ 294 h 393"/>
                <a:gd name="T8" fmla="*/ 5 w 59"/>
                <a:gd name="T9" fmla="*/ 138 h 393"/>
                <a:gd name="T10" fmla="*/ 48 w 59"/>
                <a:gd name="T11" fmla="*/ 16 h 393"/>
                <a:gd name="T12" fmla="*/ 59 w 59"/>
                <a:gd name="T13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93">
                  <a:moveTo>
                    <a:pt x="59" y="0"/>
                  </a:moveTo>
                  <a:cubicBezTo>
                    <a:pt x="59" y="0"/>
                    <a:pt x="16" y="67"/>
                    <a:pt x="12" y="125"/>
                  </a:cubicBezTo>
                  <a:cubicBezTo>
                    <a:pt x="4" y="218"/>
                    <a:pt x="6" y="393"/>
                    <a:pt x="6" y="393"/>
                  </a:cubicBezTo>
                  <a:cubicBezTo>
                    <a:pt x="6" y="393"/>
                    <a:pt x="1" y="336"/>
                    <a:pt x="0" y="294"/>
                  </a:cubicBezTo>
                  <a:cubicBezTo>
                    <a:pt x="0" y="260"/>
                    <a:pt x="2" y="202"/>
                    <a:pt x="5" y="138"/>
                  </a:cubicBezTo>
                  <a:cubicBezTo>
                    <a:pt x="7" y="91"/>
                    <a:pt x="24" y="52"/>
                    <a:pt x="48" y="16"/>
                  </a:cubicBezTo>
                  <a:cubicBezTo>
                    <a:pt x="51" y="10"/>
                    <a:pt x="59" y="0"/>
                    <a:pt x="59" y="0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5" name="í$lîdê">
              <a:extLst>
                <a:ext uri="{FF2B5EF4-FFF2-40B4-BE49-F238E27FC236}">
                  <a16:creationId xmlns:a16="http://schemas.microsoft.com/office/drawing/2014/main" id="{CA29FD77-C105-4FDB-AE32-BBF11B2627AE}"/>
                </a:ext>
              </a:extLst>
            </p:cNvPr>
            <p:cNvSpPr/>
            <p:nvPr/>
          </p:nvSpPr>
          <p:spPr bwMode="auto">
            <a:xfrm>
              <a:off x="5758285" y="4699376"/>
              <a:ext cx="987347" cy="220257"/>
            </a:xfrm>
            <a:custGeom>
              <a:avLst/>
              <a:gdLst>
                <a:gd name="T0" fmla="*/ 32 w 207"/>
                <a:gd name="T1" fmla="*/ 46 h 46"/>
                <a:gd name="T2" fmla="*/ 205 w 207"/>
                <a:gd name="T3" fmla="*/ 13 h 46"/>
                <a:gd name="T4" fmla="*/ 207 w 207"/>
                <a:gd name="T5" fmla="*/ 3 h 46"/>
                <a:gd name="T6" fmla="*/ 204 w 207"/>
                <a:gd name="T7" fmla="*/ 3 h 46"/>
                <a:gd name="T8" fmla="*/ 143 w 207"/>
                <a:gd name="T9" fmla="*/ 14 h 46"/>
                <a:gd name="T10" fmla="*/ 24 w 207"/>
                <a:gd name="T11" fmla="*/ 6 h 46"/>
                <a:gd name="T12" fmla="*/ 32 w 207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7" h="46">
                  <a:moveTo>
                    <a:pt x="32" y="46"/>
                  </a:moveTo>
                  <a:cubicBezTo>
                    <a:pt x="38" y="37"/>
                    <a:pt x="172" y="21"/>
                    <a:pt x="205" y="13"/>
                  </a:cubicBezTo>
                  <a:cubicBezTo>
                    <a:pt x="206" y="10"/>
                    <a:pt x="206" y="6"/>
                    <a:pt x="207" y="3"/>
                  </a:cubicBezTo>
                  <a:cubicBezTo>
                    <a:pt x="206" y="3"/>
                    <a:pt x="205" y="3"/>
                    <a:pt x="204" y="3"/>
                  </a:cubicBezTo>
                  <a:cubicBezTo>
                    <a:pt x="193" y="6"/>
                    <a:pt x="169" y="10"/>
                    <a:pt x="143" y="14"/>
                  </a:cubicBezTo>
                  <a:cubicBezTo>
                    <a:pt x="65" y="26"/>
                    <a:pt x="34" y="0"/>
                    <a:pt x="24" y="6"/>
                  </a:cubicBezTo>
                  <a:cubicBezTo>
                    <a:pt x="0" y="4"/>
                    <a:pt x="7" y="45"/>
                    <a:pt x="32" y="46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6" name="ísľíḋè">
              <a:extLst>
                <a:ext uri="{FF2B5EF4-FFF2-40B4-BE49-F238E27FC236}">
                  <a16:creationId xmlns:a16="http://schemas.microsoft.com/office/drawing/2014/main" id="{229FD903-0F0D-4DB4-9222-8BEE4C65306A}"/>
                </a:ext>
              </a:extLst>
            </p:cNvPr>
            <p:cNvSpPr/>
            <p:nvPr/>
          </p:nvSpPr>
          <p:spPr bwMode="auto">
            <a:xfrm>
              <a:off x="5967011" y="3021677"/>
              <a:ext cx="827872" cy="684201"/>
            </a:xfrm>
            <a:custGeom>
              <a:avLst/>
              <a:gdLst>
                <a:gd name="T0" fmla="*/ 0 w 362"/>
                <a:gd name="T1" fmla="*/ 299 h 299"/>
                <a:gd name="T2" fmla="*/ 77 w 362"/>
                <a:gd name="T3" fmla="*/ 129 h 299"/>
                <a:gd name="T4" fmla="*/ 269 w 362"/>
                <a:gd name="T5" fmla="*/ 0 h 299"/>
                <a:gd name="T6" fmla="*/ 362 w 362"/>
                <a:gd name="T7" fmla="*/ 85 h 299"/>
                <a:gd name="T8" fmla="*/ 125 w 362"/>
                <a:gd name="T9" fmla="*/ 276 h 299"/>
                <a:gd name="T10" fmla="*/ 79 w 362"/>
                <a:gd name="T11" fmla="*/ 179 h 299"/>
                <a:gd name="T12" fmla="*/ 0 w 362"/>
                <a:gd name="T13" fmla="*/ 299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299">
                  <a:moveTo>
                    <a:pt x="0" y="299"/>
                  </a:moveTo>
                  <a:lnTo>
                    <a:pt x="77" y="129"/>
                  </a:lnTo>
                  <a:lnTo>
                    <a:pt x="269" y="0"/>
                  </a:lnTo>
                  <a:lnTo>
                    <a:pt x="362" y="85"/>
                  </a:lnTo>
                  <a:lnTo>
                    <a:pt x="125" y="276"/>
                  </a:lnTo>
                  <a:lnTo>
                    <a:pt x="79" y="179"/>
                  </a:lnTo>
                  <a:lnTo>
                    <a:pt x="0" y="299"/>
                  </a:ln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" name="iš1ïďê">
              <a:extLst>
                <a:ext uri="{FF2B5EF4-FFF2-40B4-BE49-F238E27FC236}">
                  <a16:creationId xmlns:a16="http://schemas.microsoft.com/office/drawing/2014/main" id="{B6246727-DE93-4585-BE01-4D9987E0FC8A}"/>
                </a:ext>
              </a:extLst>
            </p:cNvPr>
            <p:cNvSpPr/>
            <p:nvPr/>
          </p:nvSpPr>
          <p:spPr bwMode="auto">
            <a:xfrm>
              <a:off x="6142905" y="3012304"/>
              <a:ext cx="677775" cy="578760"/>
            </a:xfrm>
            <a:custGeom>
              <a:avLst/>
              <a:gdLst>
                <a:gd name="T0" fmla="*/ 192 w 296"/>
                <a:gd name="T1" fmla="*/ 0 h 253"/>
                <a:gd name="T2" fmla="*/ 296 w 296"/>
                <a:gd name="T3" fmla="*/ 81 h 253"/>
                <a:gd name="T4" fmla="*/ 52 w 296"/>
                <a:gd name="T5" fmla="*/ 253 h 253"/>
                <a:gd name="T6" fmla="*/ 0 w 296"/>
                <a:gd name="T7" fmla="*/ 133 h 253"/>
                <a:gd name="T8" fmla="*/ 192 w 296"/>
                <a:gd name="T9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253">
                  <a:moveTo>
                    <a:pt x="192" y="0"/>
                  </a:moveTo>
                  <a:lnTo>
                    <a:pt x="296" y="81"/>
                  </a:lnTo>
                  <a:lnTo>
                    <a:pt x="52" y="253"/>
                  </a:lnTo>
                  <a:lnTo>
                    <a:pt x="0" y="133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" name="ïṡḷïḓe">
              <a:extLst>
                <a:ext uri="{FF2B5EF4-FFF2-40B4-BE49-F238E27FC236}">
                  <a16:creationId xmlns:a16="http://schemas.microsoft.com/office/drawing/2014/main" id="{AEE9281E-C7C8-4CAD-A2A4-9912464160D3}"/>
                </a:ext>
              </a:extLst>
            </p:cNvPr>
            <p:cNvSpPr/>
            <p:nvPr/>
          </p:nvSpPr>
          <p:spPr bwMode="auto">
            <a:xfrm>
              <a:off x="5624606" y="2993559"/>
              <a:ext cx="347096" cy="712319"/>
            </a:xfrm>
            <a:custGeom>
              <a:avLst/>
              <a:gdLst>
                <a:gd name="T0" fmla="*/ 73 w 73"/>
                <a:gd name="T1" fmla="*/ 0 h 150"/>
                <a:gd name="T2" fmla="*/ 63 w 73"/>
                <a:gd name="T3" fmla="*/ 59 h 150"/>
                <a:gd name="T4" fmla="*/ 72 w 73"/>
                <a:gd name="T5" fmla="*/ 150 h 150"/>
                <a:gd name="T6" fmla="*/ 34 w 73"/>
                <a:gd name="T7" fmla="*/ 60 h 150"/>
                <a:gd name="T8" fmla="*/ 0 w 73"/>
                <a:gd name="T9" fmla="*/ 39 h 150"/>
                <a:gd name="T10" fmla="*/ 73 w 73"/>
                <a:gd name="T11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3" h="150">
                  <a:moveTo>
                    <a:pt x="73" y="0"/>
                  </a:moveTo>
                  <a:cubicBezTo>
                    <a:pt x="73" y="0"/>
                    <a:pt x="66" y="22"/>
                    <a:pt x="63" y="59"/>
                  </a:cubicBezTo>
                  <a:cubicBezTo>
                    <a:pt x="72" y="150"/>
                    <a:pt x="72" y="150"/>
                    <a:pt x="72" y="15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" name="iSlíḑè">
              <a:extLst>
                <a:ext uri="{FF2B5EF4-FFF2-40B4-BE49-F238E27FC236}">
                  <a16:creationId xmlns:a16="http://schemas.microsoft.com/office/drawing/2014/main" id="{4A73DDE2-BBFA-4612-8318-193D74F7296C}"/>
                </a:ext>
              </a:extLst>
            </p:cNvPr>
            <p:cNvSpPr/>
            <p:nvPr/>
          </p:nvSpPr>
          <p:spPr bwMode="auto">
            <a:xfrm>
              <a:off x="5186046" y="5498392"/>
              <a:ext cx="1899648" cy="649053"/>
            </a:xfrm>
            <a:custGeom>
              <a:avLst/>
              <a:gdLst>
                <a:gd name="T0" fmla="*/ 399 w 399"/>
                <a:gd name="T1" fmla="*/ 93 h 136"/>
                <a:gd name="T2" fmla="*/ 197 w 399"/>
                <a:gd name="T3" fmla="*/ 136 h 136"/>
                <a:gd name="T4" fmla="*/ 0 w 399"/>
                <a:gd name="T5" fmla="*/ 95 h 136"/>
                <a:gd name="T6" fmla="*/ 24 w 399"/>
                <a:gd name="T7" fmla="*/ 30 h 136"/>
                <a:gd name="T8" fmla="*/ 40 w 399"/>
                <a:gd name="T9" fmla="*/ 5 h 136"/>
                <a:gd name="T10" fmla="*/ 89 w 399"/>
                <a:gd name="T11" fmla="*/ 18 h 136"/>
                <a:gd name="T12" fmla="*/ 122 w 399"/>
                <a:gd name="T13" fmla="*/ 0 h 136"/>
                <a:gd name="T14" fmla="*/ 167 w 399"/>
                <a:gd name="T15" fmla="*/ 33 h 136"/>
                <a:gd name="T16" fmla="*/ 371 w 399"/>
                <a:gd name="T17" fmla="*/ 21 h 136"/>
                <a:gd name="T18" fmla="*/ 375 w 399"/>
                <a:gd name="T19" fmla="*/ 28 h 136"/>
                <a:gd name="T20" fmla="*/ 399 w 399"/>
                <a:gd name="T21" fmla="*/ 9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" h="136">
                  <a:moveTo>
                    <a:pt x="399" y="93"/>
                  </a:moveTo>
                  <a:cubicBezTo>
                    <a:pt x="337" y="121"/>
                    <a:pt x="269" y="136"/>
                    <a:pt x="197" y="136"/>
                  </a:cubicBezTo>
                  <a:cubicBezTo>
                    <a:pt x="127" y="136"/>
                    <a:pt x="61" y="121"/>
                    <a:pt x="0" y="95"/>
                  </a:cubicBezTo>
                  <a:cubicBezTo>
                    <a:pt x="5" y="72"/>
                    <a:pt x="13" y="50"/>
                    <a:pt x="24" y="30"/>
                  </a:cubicBezTo>
                  <a:cubicBezTo>
                    <a:pt x="29" y="21"/>
                    <a:pt x="34" y="13"/>
                    <a:pt x="40" y="5"/>
                  </a:cubicBezTo>
                  <a:cubicBezTo>
                    <a:pt x="57" y="10"/>
                    <a:pt x="81" y="17"/>
                    <a:pt x="89" y="18"/>
                  </a:cubicBezTo>
                  <a:cubicBezTo>
                    <a:pt x="109" y="20"/>
                    <a:pt x="122" y="0"/>
                    <a:pt x="122" y="0"/>
                  </a:cubicBezTo>
                  <a:cubicBezTo>
                    <a:pt x="122" y="0"/>
                    <a:pt x="114" y="29"/>
                    <a:pt x="167" y="33"/>
                  </a:cubicBezTo>
                  <a:cubicBezTo>
                    <a:pt x="220" y="38"/>
                    <a:pt x="327" y="26"/>
                    <a:pt x="371" y="21"/>
                  </a:cubicBezTo>
                  <a:cubicBezTo>
                    <a:pt x="372" y="23"/>
                    <a:pt x="374" y="26"/>
                    <a:pt x="375" y="28"/>
                  </a:cubicBezTo>
                  <a:cubicBezTo>
                    <a:pt x="386" y="48"/>
                    <a:pt x="394" y="70"/>
                    <a:pt x="399" y="93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" name="ï$ḻíḑe">
              <a:extLst>
                <a:ext uri="{FF2B5EF4-FFF2-40B4-BE49-F238E27FC236}">
                  <a16:creationId xmlns:a16="http://schemas.microsoft.com/office/drawing/2014/main" id="{197D0083-A7BA-4982-BA87-8AC3C7C90D92}"/>
                </a:ext>
              </a:extLst>
            </p:cNvPr>
            <p:cNvSpPr/>
            <p:nvPr/>
          </p:nvSpPr>
          <p:spPr bwMode="auto">
            <a:xfrm>
              <a:off x="5624606" y="3002932"/>
              <a:ext cx="328334" cy="255405"/>
            </a:xfrm>
            <a:custGeom>
              <a:avLst/>
              <a:gdLst>
                <a:gd name="T0" fmla="*/ 143 w 143"/>
                <a:gd name="T1" fmla="*/ 0 h 112"/>
                <a:gd name="T2" fmla="*/ 0 w 143"/>
                <a:gd name="T3" fmla="*/ 77 h 112"/>
                <a:gd name="T4" fmla="*/ 81 w 143"/>
                <a:gd name="T5" fmla="*/ 112 h 112"/>
                <a:gd name="T6" fmla="*/ 143 w 143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12">
                  <a:moveTo>
                    <a:pt x="143" y="0"/>
                  </a:moveTo>
                  <a:lnTo>
                    <a:pt x="0" y="77"/>
                  </a:lnTo>
                  <a:lnTo>
                    <a:pt x="81" y="11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" name="íŝľíḑe">
              <a:extLst>
                <a:ext uri="{FF2B5EF4-FFF2-40B4-BE49-F238E27FC236}">
                  <a16:creationId xmlns:a16="http://schemas.microsoft.com/office/drawing/2014/main" id="{BA97D59F-B75F-449E-8A9D-A4E4B9542C4A}"/>
                </a:ext>
              </a:extLst>
            </p:cNvPr>
            <p:cNvSpPr/>
            <p:nvPr/>
          </p:nvSpPr>
          <p:spPr bwMode="auto">
            <a:xfrm>
              <a:off x="4836603" y="4650170"/>
              <a:ext cx="595692" cy="292894"/>
            </a:xfrm>
            <a:custGeom>
              <a:avLst/>
              <a:gdLst>
                <a:gd name="T0" fmla="*/ 0 w 260"/>
                <a:gd name="T1" fmla="*/ 6 h 128"/>
                <a:gd name="T2" fmla="*/ 2 w 260"/>
                <a:gd name="T3" fmla="*/ 0 h 128"/>
                <a:gd name="T4" fmla="*/ 260 w 260"/>
                <a:gd name="T5" fmla="*/ 112 h 128"/>
                <a:gd name="T6" fmla="*/ 215 w 260"/>
                <a:gd name="T7" fmla="*/ 128 h 128"/>
                <a:gd name="T8" fmla="*/ 48 w 260"/>
                <a:gd name="T9" fmla="*/ 47 h 128"/>
                <a:gd name="T10" fmla="*/ 0 w 260"/>
                <a:gd name="T11" fmla="*/ 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0" h="128">
                  <a:moveTo>
                    <a:pt x="0" y="6"/>
                  </a:moveTo>
                  <a:lnTo>
                    <a:pt x="2" y="0"/>
                  </a:lnTo>
                  <a:lnTo>
                    <a:pt x="260" y="112"/>
                  </a:lnTo>
                  <a:lnTo>
                    <a:pt x="215" y="128"/>
                  </a:lnTo>
                  <a:lnTo>
                    <a:pt x="48" y="47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" name="ï$ḷiḓê">
              <a:extLst>
                <a:ext uri="{FF2B5EF4-FFF2-40B4-BE49-F238E27FC236}">
                  <a16:creationId xmlns:a16="http://schemas.microsoft.com/office/drawing/2014/main" id="{A8C333A2-9E94-4A1C-AD3C-472B0E006666}"/>
                </a:ext>
              </a:extLst>
            </p:cNvPr>
            <p:cNvSpPr/>
            <p:nvPr/>
          </p:nvSpPr>
          <p:spPr bwMode="auto">
            <a:xfrm>
              <a:off x="4845984" y="4162794"/>
              <a:ext cx="501882" cy="501435"/>
            </a:xfrm>
            <a:custGeom>
              <a:avLst/>
              <a:gdLst>
                <a:gd name="T0" fmla="*/ 98 w 105"/>
                <a:gd name="T1" fmla="*/ 19 h 105"/>
                <a:gd name="T2" fmla="*/ 86 w 105"/>
                <a:gd name="T3" fmla="*/ 10 h 105"/>
                <a:gd name="T4" fmla="*/ 83 w 105"/>
                <a:gd name="T5" fmla="*/ 28 h 105"/>
                <a:gd name="T6" fmla="*/ 76 w 105"/>
                <a:gd name="T7" fmla="*/ 39 h 105"/>
                <a:gd name="T8" fmla="*/ 46 w 105"/>
                <a:gd name="T9" fmla="*/ 1 h 105"/>
                <a:gd name="T10" fmla="*/ 37 w 105"/>
                <a:gd name="T11" fmla="*/ 0 h 105"/>
                <a:gd name="T12" fmla="*/ 20 w 105"/>
                <a:gd name="T13" fmla="*/ 15 h 105"/>
                <a:gd name="T14" fmla="*/ 16 w 105"/>
                <a:gd name="T15" fmla="*/ 20 h 105"/>
                <a:gd name="T16" fmla="*/ 7 w 105"/>
                <a:gd name="T17" fmla="*/ 35 h 105"/>
                <a:gd name="T18" fmla="*/ 6 w 105"/>
                <a:gd name="T19" fmla="*/ 46 h 105"/>
                <a:gd name="T20" fmla="*/ 5 w 105"/>
                <a:gd name="T21" fmla="*/ 77 h 105"/>
                <a:gd name="T22" fmla="*/ 56 w 105"/>
                <a:gd name="T23" fmla="*/ 88 h 105"/>
                <a:gd name="T24" fmla="*/ 78 w 105"/>
                <a:gd name="T25" fmla="*/ 74 h 105"/>
                <a:gd name="T26" fmla="*/ 103 w 105"/>
                <a:gd name="T27" fmla="*/ 32 h 105"/>
                <a:gd name="T28" fmla="*/ 98 w 105"/>
                <a:gd name="T29" fmla="*/ 1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105">
                  <a:moveTo>
                    <a:pt x="98" y="19"/>
                  </a:moveTo>
                  <a:cubicBezTo>
                    <a:pt x="91" y="15"/>
                    <a:pt x="86" y="10"/>
                    <a:pt x="86" y="10"/>
                  </a:cubicBezTo>
                  <a:cubicBezTo>
                    <a:pt x="86" y="10"/>
                    <a:pt x="77" y="17"/>
                    <a:pt x="83" y="28"/>
                  </a:cubicBezTo>
                  <a:cubicBezTo>
                    <a:pt x="82" y="31"/>
                    <a:pt x="79" y="34"/>
                    <a:pt x="76" y="39"/>
                  </a:cubicBezTo>
                  <a:cubicBezTo>
                    <a:pt x="71" y="48"/>
                    <a:pt x="46" y="1"/>
                    <a:pt x="46" y="1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4" y="2"/>
                    <a:pt x="24" y="4"/>
                    <a:pt x="20" y="15"/>
                  </a:cubicBezTo>
                  <a:cubicBezTo>
                    <a:pt x="19" y="16"/>
                    <a:pt x="17" y="18"/>
                    <a:pt x="16" y="20"/>
                  </a:cubicBezTo>
                  <a:cubicBezTo>
                    <a:pt x="15" y="22"/>
                    <a:pt x="8" y="28"/>
                    <a:pt x="7" y="35"/>
                  </a:cubicBezTo>
                  <a:cubicBezTo>
                    <a:pt x="6" y="42"/>
                    <a:pt x="7" y="44"/>
                    <a:pt x="6" y="46"/>
                  </a:cubicBezTo>
                  <a:cubicBezTo>
                    <a:pt x="5" y="48"/>
                    <a:pt x="0" y="62"/>
                    <a:pt x="5" y="77"/>
                  </a:cubicBezTo>
                  <a:cubicBezTo>
                    <a:pt x="6" y="88"/>
                    <a:pt x="33" y="105"/>
                    <a:pt x="56" y="88"/>
                  </a:cubicBezTo>
                  <a:cubicBezTo>
                    <a:pt x="61" y="88"/>
                    <a:pt x="69" y="88"/>
                    <a:pt x="78" y="74"/>
                  </a:cubicBezTo>
                  <a:cubicBezTo>
                    <a:pt x="78" y="74"/>
                    <a:pt x="103" y="32"/>
                    <a:pt x="103" y="32"/>
                  </a:cubicBezTo>
                  <a:cubicBezTo>
                    <a:pt x="104" y="30"/>
                    <a:pt x="105" y="23"/>
                    <a:pt x="98" y="19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" name="iṩḷîde">
              <a:extLst>
                <a:ext uri="{FF2B5EF4-FFF2-40B4-BE49-F238E27FC236}">
                  <a16:creationId xmlns:a16="http://schemas.microsoft.com/office/drawing/2014/main" id="{AD7B4D0A-753B-43C4-8E27-A02088BAE4BD}"/>
                </a:ext>
              </a:extLst>
            </p:cNvPr>
            <p:cNvSpPr/>
            <p:nvPr/>
          </p:nvSpPr>
          <p:spPr bwMode="auto">
            <a:xfrm>
              <a:off x="4916342" y="4359619"/>
              <a:ext cx="241561" cy="171050"/>
            </a:xfrm>
            <a:custGeom>
              <a:avLst/>
              <a:gdLst>
                <a:gd name="T0" fmla="*/ 51 w 51"/>
                <a:gd name="T1" fmla="*/ 24 h 36"/>
                <a:gd name="T2" fmla="*/ 33 w 51"/>
                <a:gd name="T3" fmla="*/ 10 h 36"/>
                <a:gd name="T4" fmla="*/ 9 w 51"/>
                <a:gd name="T5" fmla="*/ 1 h 36"/>
                <a:gd name="T6" fmla="*/ 6 w 51"/>
                <a:gd name="T7" fmla="*/ 19 h 36"/>
                <a:gd name="T8" fmla="*/ 11 w 51"/>
                <a:gd name="T9" fmla="*/ 20 h 36"/>
                <a:gd name="T10" fmla="*/ 3 w 51"/>
                <a:gd name="T11" fmla="*/ 25 h 36"/>
                <a:gd name="T12" fmla="*/ 17 w 51"/>
                <a:gd name="T13" fmla="*/ 21 h 36"/>
                <a:gd name="T14" fmla="*/ 28 w 51"/>
                <a:gd name="T15" fmla="*/ 26 h 36"/>
                <a:gd name="T16" fmla="*/ 51 w 51"/>
                <a:gd name="T17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36">
                  <a:moveTo>
                    <a:pt x="51" y="24"/>
                  </a:moveTo>
                  <a:cubicBezTo>
                    <a:pt x="51" y="24"/>
                    <a:pt x="36" y="13"/>
                    <a:pt x="33" y="10"/>
                  </a:cubicBezTo>
                  <a:cubicBezTo>
                    <a:pt x="29" y="8"/>
                    <a:pt x="17" y="2"/>
                    <a:pt x="9" y="1"/>
                  </a:cubicBezTo>
                  <a:cubicBezTo>
                    <a:pt x="2" y="0"/>
                    <a:pt x="1" y="15"/>
                    <a:pt x="6" y="19"/>
                  </a:cubicBezTo>
                  <a:cubicBezTo>
                    <a:pt x="8" y="21"/>
                    <a:pt x="8" y="20"/>
                    <a:pt x="11" y="20"/>
                  </a:cubicBezTo>
                  <a:cubicBezTo>
                    <a:pt x="5" y="23"/>
                    <a:pt x="0" y="26"/>
                    <a:pt x="3" y="25"/>
                  </a:cubicBezTo>
                  <a:cubicBezTo>
                    <a:pt x="8" y="24"/>
                    <a:pt x="8" y="22"/>
                    <a:pt x="17" y="21"/>
                  </a:cubicBezTo>
                  <a:cubicBezTo>
                    <a:pt x="19" y="22"/>
                    <a:pt x="23" y="24"/>
                    <a:pt x="28" y="26"/>
                  </a:cubicBezTo>
                  <a:cubicBezTo>
                    <a:pt x="50" y="36"/>
                    <a:pt x="51" y="26"/>
                    <a:pt x="51" y="24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" name="ïṡľiḍe">
              <a:extLst>
                <a:ext uri="{FF2B5EF4-FFF2-40B4-BE49-F238E27FC236}">
                  <a16:creationId xmlns:a16="http://schemas.microsoft.com/office/drawing/2014/main" id="{C86B353F-605F-4BD1-BB57-D6C9DA6DEFDB}"/>
                </a:ext>
              </a:extLst>
            </p:cNvPr>
            <p:cNvSpPr/>
            <p:nvPr/>
          </p:nvSpPr>
          <p:spPr bwMode="auto">
            <a:xfrm>
              <a:off x="4895235" y="4350246"/>
              <a:ext cx="262667" cy="171050"/>
            </a:xfrm>
            <a:custGeom>
              <a:avLst/>
              <a:gdLst>
                <a:gd name="T0" fmla="*/ 54 w 55"/>
                <a:gd name="T1" fmla="*/ 23 h 36"/>
                <a:gd name="T2" fmla="*/ 33 w 55"/>
                <a:gd name="T3" fmla="*/ 26 h 36"/>
                <a:gd name="T4" fmla="*/ 4 w 55"/>
                <a:gd name="T5" fmla="*/ 21 h 36"/>
                <a:gd name="T6" fmla="*/ 14 w 55"/>
                <a:gd name="T7" fmla="*/ 1 h 36"/>
                <a:gd name="T8" fmla="*/ 37 w 55"/>
                <a:gd name="T9" fmla="*/ 10 h 36"/>
                <a:gd name="T10" fmla="*/ 54 w 55"/>
                <a:gd name="T11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36">
                  <a:moveTo>
                    <a:pt x="54" y="23"/>
                  </a:moveTo>
                  <a:cubicBezTo>
                    <a:pt x="54" y="26"/>
                    <a:pt x="55" y="36"/>
                    <a:pt x="33" y="26"/>
                  </a:cubicBezTo>
                  <a:cubicBezTo>
                    <a:pt x="18" y="19"/>
                    <a:pt x="9" y="24"/>
                    <a:pt x="4" y="21"/>
                  </a:cubicBezTo>
                  <a:cubicBezTo>
                    <a:pt x="0" y="17"/>
                    <a:pt x="7" y="0"/>
                    <a:pt x="14" y="1"/>
                  </a:cubicBezTo>
                  <a:cubicBezTo>
                    <a:pt x="22" y="2"/>
                    <a:pt x="34" y="8"/>
                    <a:pt x="37" y="10"/>
                  </a:cubicBezTo>
                  <a:cubicBezTo>
                    <a:pt x="41" y="12"/>
                    <a:pt x="54" y="23"/>
                    <a:pt x="54" y="23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" name="îṧļïḓê">
              <a:extLst>
                <a:ext uri="{FF2B5EF4-FFF2-40B4-BE49-F238E27FC236}">
                  <a16:creationId xmlns:a16="http://schemas.microsoft.com/office/drawing/2014/main" id="{3A9DCEBF-1A52-4A04-A1D7-9034E1A8B187}"/>
                </a:ext>
              </a:extLst>
            </p:cNvPr>
            <p:cNvSpPr/>
            <p:nvPr/>
          </p:nvSpPr>
          <p:spPr bwMode="auto">
            <a:xfrm>
              <a:off x="5092236" y="4439286"/>
              <a:ext cx="70357" cy="46863"/>
            </a:xfrm>
            <a:custGeom>
              <a:avLst/>
              <a:gdLst>
                <a:gd name="T0" fmla="*/ 0 w 15"/>
                <a:gd name="T1" fmla="*/ 5 h 10"/>
                <a:gd name="T2" fmla="*/ 3 w 15"/>
                <a:gd name="T3" fmla="*/ 0 h 10"/>
                <a:gd name="T4" fmla="*/ 12 w 15"/>
                <a:gd name="T5" fmla="*/ 4 h 10"/>
                <a:gd name="T6" fmla="*/ 10 w 15"/>
                <a:gd name="T7" fmla="*/ 10 h 10"/>
                <a:gd name="T8" fmla="*/ 0 w 15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0" y="5"/>
                  </a:moveTo>
                  <a:cubicBezTo>
                    <a:pt x="0" y="5"/>
                    <a:pt x="2" y="1"/>
                    <a:pt x="3" y="0"/>
                  </a:cubicBezTo>
                  <a:cubicBezTo>
                    <a:pt x="5" y="0"/>
                    <a:pt x="11" y="3"/>
                    <a:pt x="12" y="4"/>
                  </a:cubicBezTo>
                  <a:cubicBezTo>
                    <a:pt x="14" y="6"/>
                    <a:pt x="15" y="9"/>
                    <a:pt x="10" y="10"/>
                  </a:cubicBezTo>
                  <a:cubicBezTo>
                    <a:pt x="7" y="10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" name="íšľiḑe">
              <a:extLst>
                <a:ext uri="{FF2B5EF4-FFF2-40B4-BE49-F238E27FC236}">
                  <a16:creationId xmlns:a16="http://schemas.microsoft.com/office/drawing/2014/main" id="{B6C6E9D5-0F5E-4A70-8D1E-DBC7E59D1031}"/>
                </a:ext>
              </a:extLst>
            </p:cNvPr>
            <p:cNvSpPr/>
            <p:nvPr/>
          </p:nvSpPr>
          <p:spPr bwMode="auto">
            <a:xfrm>
              <a:off x="4899926" y="4340874"/>
              <a:ext cx="337715" cy="194481"/>
            </a:xfrm>
            <a:custGeom>
              <a:avLst/>
              <a:gdLst>
                <a:gd name="T0" fmla="*/ 53 w 71"/>
                <a:gd name="T1" fmla="*/ 5 h 41"/>
                <a:gd name="T2" fmla="*/ 13 w 71"/>
                <a:gd name="T3" fmla="*/ 1 h 41"/>
                <a:gd name="T4" fmla="*/ 3 w 71"/>
                <a:gd name="T5" fmla="*/ 1 h 41"/>
                <a:gd name="T6" fmla="*/ 0 w 71"/>
                <a:gd name="T7" fmla="*/ 2 h 41"/>
                <a:gd name="T8" fmla="*/ 4 w 71"/>
                <a:gd name="T9" fmla="*/ 3 h 41"/>
                <a:gd name="T10" fmla="*/ 13 w 71"/>
                <a:gd name="T11" fmla="*/ 3 h 41"/>
                <a:gd name="T12" fmla="*/ 16 w 71"/>
                <a:gd name="T13" fmla="*/ 4 h 41"/>
                <a:gd name="T14" fmla="*/ 40 w 71"/>
                <a:gd name="T15" fmla="*/ 17 h 41"/>
                <a:gd name="T16" fmla="*/ 71 w 71"/>
                <a:gd name="T17" fmla="*/ 24 h 41"/>
                <a:gd name="T18" fmla="*/ 53 w 71"/>
                <a:gd name="T1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41">
                  <a:moveTo>
                    <a:pt x="53" y="5"/>
                  </a:moveTo>
                  <a:cubicBezTo>
                    <a:pt x="53" y="5"/>
                    <a:pt x="23" y="1"/>
                    <a:pt x="13" y="1"/>
                  </a:cubicBezTo>
                  <a:cubicBezTo>
                    <a:pt x="8" y="1"/>
                    <a:pt x="3" y="1"/>
                    <a:pt x="3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4" y="3"/>
                  </a:cubicBezTo>
                  <a:cubicBezTo>
                    <a:pt x="8" y="3"/>
                    <a:pt x="9" y="2"/>
                    <a:pt x="13" y="3"/>
                  </a:cubicBezTo>
                  <a:cubicBezTo>
                    <a:pt x="14" y="3"/>
                    <a:pt x="15" y="3"/>
                    <a:pt x="16" y="4"/>
                  </a:cubicBezTo>
                  <a:cubicBezTo>
                    <a:pt x="23" y="9"/>
                    <a:pt x="38" y="16"/>
                    <a:pt x="40" y="17"/>
                  </a:cubicBezTo>
                  <a:cubicBezTo>
                    <a:pt x="42" y="19"/>
                    <a:pt x="54" y="41"/>
                    <a:pt x="71" y="24"/>
                  </a:cubicBezTo>
                  <a:lnTo>
                    <a:pt x="53" y="5"/>
                  </a:ln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" name="íṥḷîďé">
              <a:extLst>
                <a:ext uri="{FF2B5EF4-FFF2-40B4-BE49-F238E27FC236}">
                  <a16:creationId xmlns:a16="http://schemas.microsoft.com/office/drawing/2014/main" id="{B86D1426-D71D-4F34-989A-2B0F61C7075E}"/>
                </a:ext>
              </a:extLst>
            </p:cNvPr>
            <p:cNvSpPr/>
            <p:nvPr/>
          </p:nvSpPr>
          <p:spPr bwMode="auto">
            <a:xfrm>
              <a:off x="4942140" y="4244804"/>
              <a:ext cx="340060" cy="222600"/>
            </a:xfrm>
            <a:custGeom>
              <a:avLst/>
              <a:gdLst>
                <a:gd name="T0" fmla="*/ 53 w 71"/>
                <a:gd name="T1" fmla="*/ 9 h 47"/>
                <a:gd name="T2" fmla="*/ 12 w 71"/>
                <a:gd name="T3" fmla="*/ 1 h 47"/>
                <a:gd name="T4" fmla="*/ 5 w 71"/>
                <a:gd name="T5" fmla="*/ 1 h 47"/>
                <a:gd name="T6" fmla="*/ 0 w 71"/>
                <a:gd name="T7" fmla="*/ 2 h 47"/>
                <a:gd name="T8" fmla="*/ 6 w 71"/>
                <a:gd name="T9" fmla="*/ 3 h 47"/>
                <a:gd name="T10" fmla="*/ 12 w 71"/>
                <a:gd name="T11" fmla="*/ 3 h 47"/>
                <a:gd name="T12" fmla="*/ 39 w 71"/>
                <a:gd name="T13" fmla="*/ 23 h 47"/>
                <a:gd name="T14" fmla="*/ 71 w 71"/>
                <a:gd name="T15" fmla="*/ 31 h 47"/>
                <a:gd name="T16" fmla="*/ 53 w 71"/>
                <a:gd name="T17" fmla="*/ 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47">
                  <a:moveTo>
                    <a:pt x="53" y="9"/>
                  </a:moveTo>
                  <a:cubicBezTo>
                    <a:pt x="49" y="6"/>
                    <a:pt x="20" y="0"/>
                    <a:pt x="12" y="1"/>
                  </a:cubicBezTo>
                  <a:cubicBezTo>
                    <a:pt x="10" y="1"/>
                    <a:pt x="8" y="1"/>
                    <a:pt x="5" y="1"/>
                  </a:cubicBezTo>
                  <a:cubicBezTo>
                    <a:pt x="3" y="2"/>
                    <a:pt x="1" y="0"/>
                    <a:pt x="0" y="2"/>
                  </a:cubicBezTo>
                  <a:cubicBezTo>
                    <a:pt x="0" y="4"/>
                    <a:pt x="5" y="3"/>
                    <a:pt x="6" y="3"/>
                  </a:cubicBezTo>
                  <a:cubicBezTo>
                    <a:pt x="7" y="2"/>
                    <a:pt x="10" y="2"/>
                    <a:pt x="12" y="3"/>
                  </a:cubicBezTo>
                  <a:cubicBezTo>
                    <a:pt x="15" y="4"/>
                    <a:pt x="32" y="16"/>
                    <a:pt x="39" y="23"/>
                  </a:cubicBezTo>
                  <a:cubicBezTo>
                    <a:pt x="42" y="26"/>
                    <a:pt x="56" y="47"/>
                    <a:pt x="71" y="31"/>
                  </a:cubicBezTo>
                  <a:cubicBezTo>
                    <a:pt x="71" y="31"/>
                    <a:pt x="57" y="13"/>
                    <a:pt x="53" y="9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" name="íşlíḋe">
              <a:extLst>
                <a:ext uri="{FF2B5EF4-FFF2-40B4-BE49-F238E27FC236}">
                  <a16:creationId xmlns:a16="http://schemas.microsoft.com/office/drawing/2014/main" id="{A1A441F6-5FEF-48CB-A70C-80B385931D90}"/>
                </a:ext>
              </a:extLst>
            </p:cNvPr>
            <p:cNvSpPr/>
            <p:nvPr/>
          </p:nvSpPr>
          <p:spPr bwMode="auto">
            <a:xfrm>
              <a:off x="5075818" y="3968311"/>
              <a:ext cx="70357" cy="86697"/>
            </a:xfrm>
            <a:custGeom>
              <a:avLst/>
              <a:gdLst>
                <a:gd name="T0" fmla="*/ 1 w 15"/>
                <a:gd name="T1" fmla="*/ 7 h 18"/>
                <a:gd name="T2" fmla="*/ 2 w 15"/>
                <a:gd name="T3" fmla="*/ 3 h 18"/>
                <a:gd name="T4" fmla="*/ 7 w 15"/>
                <a:gd name="T5" fmla="*/ 0 h 18"/>
                <a:gd name="T6" fmla="*/ 11 w 15"/>
                <a:gd name="T7" fmla="*/ 3 h 18"/>
                <a:gd name="T8" fmla="*/ 14 w 15"/>
                <a:gd name="T9" fmla="*/ 11 h 18"/>
                <a:gd name="T10" fmla="*/ 13 w 15"/>
                <a:gd name="T11" fmla="*/ 15 h 18"/>
                <a:gd name="T12" fmla="*/ 8 w 15"/>
                <a:gd name="T13" fmla="*/ 17 h 18"/>
                <a:gd name="T14" fmla="*/ 5 w 15"/>
                <a:gd name="T15" fmla="*/ 15 h 18"/>
                <a:gd name="T16" fmla="*/ 1 w 15"/>
                <a:gd name="T1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" y="7"/>
                  </a:moveTo>
                  <a:cubicBezTo>
                    <a:pt x="0" y="5"/>
                    <a:pt x="1" y="3"/>
                    <a:pt x="2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10" y="1"/>
                    <a:pt x="11" y="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3"/>
                    <a:pt x="15" y="15"/>
                    <a:pt x="13" y="15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8"/>
                    <a:pt x="5" y="17"/>
                    <a:pt x="5" y="15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C2C4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" name="îslïḍe">
              <a:extLst>
                <a:ext uri="{FF2B5EF4-FFF2-40B4-BE49-F238E27FC236}">
                  <a16:creationId xmlns:a16="http://schemas.microsoft.com/office/drawing/2014/main" id="{E1F0C431-2F23-47D7-99BD-BEEE8C0FA7CE}"/>
                </a:ext>
              </a:extLst>
            </p:cNvPr>
            <p:cNvSpPr/>
            <p:nvPr/>
          </p:nvSpPr>
          <p:spPr bwMode="auto">
            <a:xfrm>
              <a:off x="5085199" y="4005802"/>
              <a:ext cx="215763" cy="442857"/>
            </a:xfrm>
            <a:custGeom>
              <a:avLst/>
              <a:gdLst>
                <a:gd name="T0" fmla="*/ 11 w 94"/>
                <a:gd name="T1" fmla="*/ 0 h 193"/>
                <a:gd name="T2" fmla="*/ 94 w 94"/>
                <a:gd name="T3" fmla="*/ 189 h 193"/>
                <a:gd name="T4" fmla="*/ 84 w 94"/>
                <a:gd name="T5" fmla="*/ 193 h 193"/>
                <a:gd name="T6" fmla="*/ 0 w 94"/>
                <a:gd name="T7" fmla="*/ 4 h 193"/>
                <a:gd name="T8" fmla="*/ 11 w 94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193">
                  <a:moveTo>
                    <a:pt x="11" y="0"/>
                  </a:moveTo>
                  <a:lnTo>
                    <a:pt x="94" y="189"/>
                  </a:lnTo>
                  <a:lnTo>
                    <a:pt x="84" y="193"/>
                  </a:lnTo>
                  <a:lnTo>
                    <a:pt x="0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69E3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" name="î$líḑê">
              <a:extLst>
                <a:ext uri="{FF2B5EF4-FFF2-40B4-BE49-F238E27FC236}">
                  <a16:creationId xmlns:a16="http://schemas.microsoft.com/office/drawing/2014/main" id="{2DCD565E-1607-4A41-9E4E-7C9FFD04019D}"/>
                </a:ext>
              </a:extLst>
            </p:cNvPr>
            <p:cNvSpPr/>
            <p:nvPr/>
          </p:nvSpPr>
          <p:spPr bwMode="auto">
            <a:xfrm>
              <a:off x="5110998" y="3996429"/>
              <a:ext cx="206382" cy="442857"/>
            </a:xfrm>
            <a:custGeom>
              <a:avLst/>
              <a:gdLst>
                <a:gd name="T0" fmla="*/ 10 w 91"/>
                <a:gd name="T1" fmla="*/ 0 h 193"/>
                <a:gd name="T2" fmla="*/ 91 w 91"/>
                <a:gd name="T3" fmla="*/ 189 h 193"/>
                <a:gd name="T4" fmla="*/ 83 w 91"/>
                <a:gd name="T5" fmla="*/ 193 h 193"/>
                <a:gd name="T6" fmla="*/ 0 w 91"/>
                <a:gd name="T7" fmla="*/ 4 h 193"/>
                <a:gd name="T8" fmla="*/ 10 w 91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93">
                  <a:moveTo>
                    <a:pt x="10" y="0"/>
                  </a:moveTo>
                  <a:lnTo>
                    <a:pt x="91" y="189"/>
                  </a:lnTo>
                  <a:lnTo>
                    <a:pt x="83" y="193"/>
                  </a:lnTo>
                  <a:lnTo>
                    <a:pt x="0" y="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72DD5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" name="îSļïḓê">
              <a:extLst>
                <a:ext uri="{FF2B5EF4-FFF2-40B4-BE49-F238E27FC236}">
                  <a16:creationId xmlns:a16="http://schemas.microsoft.com/office/drawing/2014/main" id="{BD666631-3EC0-4A78-9F33-3B845A8914A5}"/>
                </a:ext>
              </a:extLst>
            </p:cNvPr>
            <p:cNvSpPr/>
            <p:nvPr/>
          </p:nvSpPr>
          <p:spPr bwMode="auto">
            <a:xfrm>
              <a:off x="5101617" y="4001116"/>
              <a:ext cx="208726" cy="442857"/>
            </a:xfrm>
            <a:custGeom>
              <a:avLst/>
              <a:gdLst>
                <a:gd name="T0" fmla="*/ 10 w 91"/>
                <a:gd name="T1" fmla="*/ 0 h 193"/>
                <a:gd name="T2" fmla="*/ 91 w 91"/>
                <a:gd name="T3" fmla="*/ 189 h 193"/>
                <a:gd name="T4" fmla="*/ 81 w 91"/>
                <a:gd name="T5" fmla="*/ 193 h 193"/>
                <a:gd name="T6" fmla="*/ 0 w 91"/>
                <a:gd name="T7" fmla="*/ 4 h 193"/>
                <a:gd name="T8" fmla="*/ 10 w 91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93">
                  <a:moveTo>
                    <a:pt x="10" y="0"/>
                  </a:moveTo>
                  <a:lnTo>
                    <a:pt x="91" y="189"/>
                  </a:lnTo>
                  <a:lnTo>
                    <a:pt x="81" y="193"/>
                  </a:lnTo>
                  <a:lnTo>
                    <a:pt x="0" y="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40C14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" name="ísḻîḋè">
              <a:extLst>
                <a:ext uri="{FF2B5EF4-FFF2-40B4-BE49-F238E27FC236}">
                  <a16:creationId xmlns:a16="http://schemas.microsoft.com/office/drawing/2014/main" id="{38D59159-867E-4A49-92E2-D1504F2BB5E0}"/>
                </a:ext>
              </a:extLst>
            </p:cNvPr>
            <p:cNvSpPr/>
            <p:nvPr/>
          </p:nvSpPr>
          <p:spPr bwMode="auto">
            <a:xfrm>
              <a:off x="5277509" y="4429914"/>
              <a:ext cx="60976" cy="96069"/>
            </a:xfrm>
            <a:custGeom>
              <a:avLst/>
              <a:gdLst>
                <a:gd name="T0" fmla="*/ 18 w 27"/>
                <a:gd name="T1" fmla="*/ 0 h 42"/>
                <a:gd name="T2" fmla="*/ 0 w 27"/>
                <a:gd name="T3" fmla="*/ 8 h 42"/>
                <a:gd name="T4" fmla="*/ 27 w 27"/>
                <a:gd name="T5" fmla="*/ 42 h 42"/>
                <a:gd name="T6" fmla="*/ 18 w 27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42">
                  <a:moveTo>
                    <a:pt x="18" y="0"/>
                  </a:moveTo>
                  <a:lnTo>
                    <a:pt x="0" y="8"/>
                  </a:lnTo>
                  <a:lnTo>
                    <a:pt x="27" y="42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CEA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" name="í$ľïḓè">
              <a:extLst>
                <a:ext uri="{FF2B5EF4-FFF2-40B4-BE49-F238E27FC236}">
                  <a16:creationId xmlns:a16="http://schemas.microsoft.com/office/drawing/2014/main" id="{269EF6B7-2011-4E1C-BFB9-EAC2002750F5}"/>
                </a:ext>
              </a:extLst>
            </p:cNvPr>
            <p:cNvSpPr/>
            <p:nvPr/>
          </p:nvSpPr>
          <p:spPr bwMode="auto">
            <a:xfrm>
              <a:off x="5312689" y="4490836"/>
              <a:ext cx="25797" cy="35147"/>
            </a:xfrm>
            <a:custGeom>
              <a:avLst/>
              <a:gdLst>
                <a:gd name="T0" fmla="*/ 0 w 11"/>
                <a:gd name="T1" fmla="*/ 4 h 15"/>
                <a:gd name="T2" fmla="*/ 11 w 11"/>
                <a:gd name="T3" fmla="*/ 15 h 15"/>
                <a:gd name="T4" fmla="*/ 9 w 11"/>
                <a:gd name="T5" fmla="*/ 0 h 15"/>
                <a:gd name="T6" fmla="*/ 0 w 11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5">
                  <a:moveTo>
                    <a:pt x="0" y="4"/>
                  </a:moveTo>
                  <a:lnTo>
                    <a:pt x="11" y="15"/>
                  </a:lnTo>
                  <a:lnTo>
                    <a:pt x="9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" name="ïśļíḋé">
              <a:extLst>
                <a:ext uri="{FF2B5EF4-FFF2-40B4-BE49-F238E27FC236}">
                  <a16:creationId xmlns:a16="http://schemas.microsoft.com/office/drawing/2014/main" id="{99B06700-C0F5-47ED-89B2-B30D8E10CB4E}"/>
                </a:ext>
              </a:extLst>
            </p:cNvPr>
            <p:cNvSpPr/>
            <p:nvPr/>
          </p:nvSpPr>
          <p:spPr bwMode="auto">
            <a:xfrm>
              <a:off x="5085199" y="3996429"/>
              <a:ext cx="56286" cy="44521"/>
            </a:xfrm>
            <a:custGeom>
              <a:avLst/>
              <a:gdLst>
                <a:gd name="T0" fmla="*/ 7 w 25"/>
                <a:gd name="T1" fmla="*/ 19 h 19"/>
                <a:gd name="T2" fmla="*/ 25 w 25"/>
                <a:gd name="T3" fmla="*/ 10 h 19"/>
                <a:gd name="T4" fmla="*/ 21 w 25"/>
                <a:gd name="T5" fmla="*/ 0 h 19"/>
                <a:gd name="T6" fmla="*/ 0 w 25"/>
                <a:gd name="T7" fmla="*/ 8 h 19"/>
                <a:gd name="T8" fmla="*/ 7 w 25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9">
                  <a:moveTo>
                    <a:pt x="7" y="19"/>
                  </a:moveTo>
                  <a:lnTo>
                    <a:pt x="25" y="10"/>
                  </a:lnTo>
                  <a:lnTo>
                    <a:pt x="21" y="0"/>
                  </a:lnTo>
                  <a:lnTo>
                    <a:pt x="0" y="8"/>
                  </a:lnTo>
                  <a:lnTo>
                    <a:pt x="7" y="19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" name="ïṩľiḋè">
              <a:extLst>
                <a:ext uri="{FF2B5EF4-FFF2-40B4-BE49-F238E27FC236}">
                  <a16:creationId xmlns:a16="http://schemas.microsoft.com/office/drawing/2014/main" id="{923A0B54-7A50-4E88-8558-6AF05972585D}"/>
                </a:ext>
              </a:extLst>
            </p:cNvPr>
            <p:cNvSpPr/>
            <p:nvPr/>
          </p:nvSpPr>
          <p:spPr bwMode="auto">
            <a:xfrm>
              <a:off x="4991389" y="4071410"/>
              <a:ext cx="281429" cy="377249"/>
            </a:xfrm>
            <a:custGeom>
              <a:avLst/>
              <a:gdLst>
                <a:gd name="T0" fmla="*/ 42 w 59"/>
                <a:gd name="T1" fmla="*/ 44 h 79"/>
                <a:gd name="T2" fmla="*/ 21 w 59"/>
                <a:gd name="T3" fmla="*/ 26 h 79"/>
                <a:gd name="T4" fmla="*/ 23 w 59"/>
                <a:gd name="T5" fmla="*/ 24 h 79"/>
                <a:gd name="T6" fmla="*/ 36 w 59"/>
                <a:gd name="T7" fmla="*/ 34 h 79"/>
                <a:gd name="T8" fmla="*/ 57 w 59"/>
                <a:gd name="T9" fmla="*/ 33 h 79"/>
                <a:gd name="T10" fmla="*/ 23 w 59"/>
                <a:gd name="T11" fmla="*/ 3 h 79"/>
                <a:gd name="T12" fmla="*/ 10 w 59"/>
                <a:gd name="T13" fmla="*/ 8 h 79"/>
                <a:gd name="T14" fmla="*/ 5 w 59"/>
                <a:gd name="T15" fmla="*/ 21 h 79"/>
                <a:gd name="T16" fmla="*/ 12 w 59"/>
                <a:gd name="T17" fmla="*/ 21 h 79"/>
                <a:gd name="T18" fmla="*/ 8 w 59"/>
                <a:gd name="T19" fmla="*/ 24 h 79"/>
                <a:gd name="T20" fmla="*/ 1 w 59"/>
                <a:gd name="T21" fmla="*/ 36 h 79"/>
                <a:gd name="T22" fmla="*/ 5 w 59"/>
                <a:gd name="T23" fmla="*/ 38 h 79"/>
                <a:gd name="T24" fmla="*/ 30 w 59"/>
                <a:gd name="T25" fmla="*/ 56 h 79"/>
                <a:gd name="T26" fmla="*/ 59 w 59"/>
                <a:gd name="T27" fmla="*/ 67 h 79"/>
                <a:gd name="T28" fmla="*/ 42 w 59"/>
                <a:gd name="T29" fmla="*/ 4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79">
                  <a:moveTo>
                    <a:pt x="42" y="44"/>
                  </a:moveTo>
                  <a:cubicBezTo>
                    <a:pt x="39" y="41"/>
                    <a:pt x="25" y="29"/>
                    <a:pt x="21" y="26"/>
                  </a:cubicBezTo>
                  <a:cubicBezTo>
                    <a:pt x="22" y="25"/>
                    <a:pt x="21" y="23"/>
                    <a:pt x="23" y="24"/>
                  </a:cubicBezTo>
                  <a:cubicBezTo>
                    <a:pt x="27" y="27"/>
                    <a:pt x="34" y="32"/>
                    <a:pt x="36" y="34"/>
                  </a:cubicBezTo>
                  <a:cubicBezTo>
                    <a:pt x="46" y="42"/>
                    <a:pt x="52" y="39"/>
                    <a:pt x="57" y="33"/>
                  </a:cubicBezTo>
                  <a:cubicBezTo>
                    <a:pt x="37" y="9"/>
                    <a:pt x="27" y="5"/>
                    <a:pt x="23" y="3"/>
                  </a:cubicBezTo>
                  <a:cubicBezTo>
                    <a:pt x="19" y="0"/>
                    <a:pt x="13" y="2"/>
                    <a:pt x="10" y="8"/>
                  </a:cubicBezTo>
                  <a:cubicBezTo>
                    <a:pt x="7" y="14"/>
                    <a:pt x="5" y="20"/>
                    <a:pt x="5" y="21"/>
                  </a:cubicBezTo>
                  <a:cubicBezTo>
                    <a:pt x="5" y="21"/>
                    <a:pt x="8" y="21"/>
                    <a:pt x="12" y="21"/>
                  </a:cubicBezTo>
                  <a:cubicBezTo>
                    <a:pt x="11" y="22"/>
                    <a:pt x="9" y="22"/>
                    <a:pt x="8" y="24"/>
                  </a:cubicBezTo>
                  <a:cubicBezTo>
                    <a:pt x="4" y="27"/>
                    <a:pt x="0" y="33"/>
                    <a:pt x="1" y="36"/>
                  </a:cubicBezTo>
                  <a:cubicBezTo>
                    <a:pt x="1" y="38"/>
                    <a:pt x="4" y="37"/>
                    <a:pt x="5" y="38"/>
                  </a:cubicBezTo>
                  <a:cubicBezTo>
                    <a:pt x="10" y="42"/>
                    <a:pt x="23" y="50"/>
                    <a:pt x="30" y="56"/>
                  </a:cubicBezTo>
                  <a:cubicBezTo>
                    <a:pt x="33" y="60"/>
                    <a:pt x="46" y="79"/>
                    <a:pt x="59" y="67"/>
                  </a:cubicBezTo>
                  <a:cubicBezTo>
                    <a:pt x="59" y="67"/>
                    <a:pt x="46" y="48"/>
                    <a:pt x="42" y="44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" name="ïsḻïďê">
              <a:extLst>
                <a:ext uri="{FF2B5EF4-FFF2-40B4-BE49-F238E27FC236}">
                  <a16:creationId xmlns:a16="http://schemas.microsoft.com/office/drawing/2014/main" id="{EC1CC240-2739-488F-A3B5-9DAEC52BAB25}"/>
                </a:ext>
              </a:extLst>
            </p:cNvPr>
            <p:cNvSpPr/>
            <p:nvPr/>
          </p:nvSpPr>
          <p:spPr bwMode="auto">
            <a:xfrm>
              <a:off x="4932759" y="4249490"/>
              <a:ext cx="300191" cy="264777"/>
            </a:xfrm>
            <a:custGeom>
              <a:avLst/>
              <a:gdLst>
                <a:gd name="T0" fmla="*/ 63 w 63"/>
                <a:gd name="T1" fmla="*/ 43 h 56"/>
                <a:gd name="T2" fmla="*/ 45 w 63"/>
                <a:gd name="T3" fmla="*/ 24 h 56"/>
                <a:gd name="T4" fmla="*/ 19 w 63"/>
                <a:gd name="T5" fmla="*/ 3 h 56"/>
                <a:gd name="T6" fmla="*/ 10 w 63"/>
                <a:gd name="T7" fmla="*/ 5 h 56"/>
                <a:gd name="T8" fmla="*/ 3 w 63"/>
                <a:gd name="T9" fmla="*/ 19 h 56"/>
                <a:gd name="T10" fmla="*/ 8 w 63"/>
                <a:gd name="T11" fmla="*/ 21 h 56"/>
                <a:gd name="T12" fmla="*/ 34 w 63"/>
                <a:gd name="T13" fmla="*/ 34 h 56"/>
                <a:gd name="T14" fmla="*/ 63 w 63"/>
                <a:gd name="T15" fmla="*/ 4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56">
                  <a:moveTo>
                    <a:pt x="63" y="43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5" y="24"/>
                    <a:pt x="20" y="5"/>
                    <a:pt x="19" y="3"/>
                  </a:cubicBezTo>
                  <a:cubicBezTo>
                    <a:pt x="17" y="2"/>
                    <a:pt x="15" y="0"/>
                    <a:pt x="10" y="5"/>
                  </a:cubicBezTo>
                  <a:cubicBezTo>
                    <a:pt x="7" y="9"/>
                    <a:pt x="0" y="15"/>
                    <a:pt x="3" y="19"/>
                  </a:cubicBezTo>
                  <a:cubicBezTo>
                    <a:pt x="4" y="20"/>
                    <a:pt x="6" y="20"/>
                    <a:pt x="8" y="21"/>
                  </a:cubicBezTo>
                  <a:cubicBezTo>
                    <a:pt x="16" y="25"/>
                    <a:pt x="32" y="33"/>
                    <a:pt x="34" y="34"/>
                  </a:cubicBezTo>
                  <a:cubicBezTo>
                    <a:pt x="35" y="35"/>
                    <a:pt x="48" y="56"/>
                    <a:pt x="63" y="43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" name="iṣliďe">
              <a:extLst>
                <a:ext uri="{FF2B5EF4-FFF2-40B4-BE49-F238E27FC236}">
                  <a16:creationId xmlns:a16="http://schemas.microsoft.com/office/drawing/2014/main" id="{A8930C8E-A304-4FA6-97A8-23177C9553E1}"/>
                </a:ext>
              </a:extLst>
            </p:cNvPr>
            <p:cNvSpPr/>
            <p:nvPr/>
          </p:nvSpPr>
          <p:spPr bwMode="auto">
            <a:xfrm>
              <a:off x="5176665" y="4176853"/>
              <a:ext cx="79738" cy="77323"/>
            </a:xfrm>
            <a:custGeom>
              <a:avLst/>
              <a:gdLst>
                <a:gd name="T0" fmla="*/ 0 w 17"/>
                <a:gd name="T1" fmla="*/ 6 h 16"/>
                <a:gd name="T2" fmla="*/ 5 w 17"/>
                <a:gd name="T3" fmla="*/ 0 h 16"/>
                <a:gd name="T4" fmla="*/ 15 w 17"/>
                <a:gd name="T5" fmla="*/ 9 h 16"/>
                <a:gd name="T6" fmla="*/ 11 w 17"/>
                <a:gd name="T7" fmla="*/ 15 h 16"/>
                <a:gd name="T8" fmla="*/ 0 w 17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0" y="6"/>
                  </a:moveTo>
                  <a:cubicBezTo>
                    <a:pt x="0" y="6"/>
                    <a:pt x="3" y="1"/>
                    <a:pt x="5" y="0"/>
                  </a:cubicBezTo>
                  <a:cubicBezTo>
                    <a:pt x="8" y="1"/>
                    <a:pt x="14" y="7"/>
                    <a:pt x="15" y="9"/>
                  </a:cubicBezTo>
                  <a:cubicBezTo>
                    <a:pt x="17" y="11"/>
                    <a:pt x="16" y="16"/>
                    <a:pt x="11" y="15"/>
                  </a:cubicBezTo>
                  <a:cubicBezTo>
                    <a:pt x="7" y="14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" name="isḷîḑe">
              <a:extLst>
                <a:ext uri="{FF2B5EF4-FFF2-40B4-BE49-F238E27FC236}">
                  <a16:creationId xmlns:a16="http://schemas.microsoft.com/office/drawing/2014/main" id="{8305B566-28FE-4A8F-A4B9-6463B7DAB8CE}"/>
                </a:ext>
              </a:extLst>
            </p:cNvPr>
            <p:cNvSpPr/>
            <p:nvPr/>
          </p:nvSpPr>
          <p:spPr bwMode="auto">
            <a:xfrm>
              <a:off x="5211842" y="4340874"/>
              <a:ext cx="60976" cy="56236"/>
            </a:xfrm>
            <a:custGeom>
              <a:avLst/>
              <a:gdLst>
                <a:gd name="T0" fmla="*/ 13 w 13"/>
                <a:gd name="T1" fmla="*/ 11 h 12"/>
                <a:gd name="T2" fmla="*/ 5 w 13"/>
                <a:gd name="T3" fmla="*/ 0 h 12"/>
                <a:gd name="T4" fmla="*/ 1 w 13"/>
                <a:gd name="T5" fmla="*/ 1 h 12"/>
                <a:gd name="T6" fmla="*/ 8 w 13"/>
                <a:gd name="T7" fmla="*/ 12 h 12"/>
                <a:gd name="T8" fmla="*/ 13 w 13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13" y="11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6" y="11"/>
                    <a:pt x="8" y="12"/>
                  </a:cubicBezTo>
                  <a:cubicBezTo>
                    <a:pt x="10" y="12"/>
                    <a:pt x="13" y="11"/>
                    <a:pt x="13" y="11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" name="ïşļïḍè">
              <a:extLst>
                <a:ext uri="{FF2B5EF4-FFF2-40B4-BE49-F238E27FC236}">
                  <a16:creationId xmlns:a16="http://schemas.microsoft.com/office/drawing/2014/main" id="{8310385A-FEF0-48DD-9E23-1A3E3A5CE3F2}"/>
                </a:ext>
              </a:extLst>
            </p:cNvPr>
            <p:cNvSpPr/>
            <p:nvPr/>
          </p:nvSpPr>
          <p:spPr bwMode="auto">
            <a:xfrm>
              <a:off x="5162593" y="4406482"/>
              <a:ext cx="70357" cy="53892"/>
            </a:xfrm>
            <a:custGeom>
              <a:avLst/>
              <a:gdLst>
                <a:gd name="T0" fmla="*/ 15 w 15"/>
                <a:gd name="T1" fmla="*/ 10 h 11"/>
                <a:gd name="T2" fmla="*/ 5 w 15"/>
                <a:gd name="T3" fmla="*/ 0 h 11"/>
                <a:gd name="T4" fmla="*/ 2 w 15"/>
                <a:gd name="T5" fmla="*/ 2 h 11"/>
                <a:gd name="T6" fmla="*/ 10 w 15"/>
                <a:gd name="T7" fmla="*/ 11 h 11"/>
                <a:gd name="T8" fmla="*/ 15 w 15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1">
                  <a:moveTo>
                    <a:pt x="15" y="1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8" y="11"/>
                    <a:pt x="10" y="11"/>
                  </a:cubicBezTo>
                  <a:cubicBezTo>
                    <a:pt x="12" y="11"/>
                    <a:pt x="15" y="10"/>
                    <a:pt x="15" y="10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" name="iśḷïďè">
              <a:extLst>
                <a:ext uri="{FF2B5EF4-FFF2-40B4-BE49-F238E27FC236}">
                  <a16:creationId xmlns:a16="http://schemas.microsoft.com/office/drawing/2014/main" id="{563102CF-20CD-4550-99D6-9025C35AD409}"/>
                </a:ext>
              </a:extLst>
            </p:cNvPr>
            <p:cNvSpPr/>
            <p:nvPr/>
          </p:nvSpPr>
          <p:spPr bwMode="auto">
            <a:xfrm>
              <a:off x="4290162" y="4324471"/>
              <a:ext cx="1048324" cy="299924"/>
            </a:xfrm>
            <a:custGeom>
              <a:avLst/>
              <a:gdLst>
                <a:gd name="T0" fmla="*/ 0 w 220"/>
                <a:gd name="T1" fmla="*/ 6 h 63"/>
                <a:gd name="T2" fmla="*/ 18 w 220"/>
                <a:gd name="T3" fmla="*/ 0 h 63"/>
                <a:gd name="T4" fmla="*/ 102 w 220"/>
                <a:gd name="T5" fmla="*/ 45 h 63"/>
                <a:gd name="T6" fmla="*/ 220 w 220"/>
                <a:gd name="T7" fmla="*/ 30 h 63"/>
                <a:gd name="T8" fmla="*/ 217 w 220"/>
                <a:gd name="T9" fmla="*/ 58 h 63"/>
                <a:gd name="T10" fmla="*/ 106 w 220"/>
                <a:gd name="T11" fmla="*/ 63 h 63"/>
                <a:gd name="T12" fmla="*/ 96 w 220"/>
                <a:gd name="T13" fmla="*/ 61 h 63"/>
                <a:gd name="T14" fmla="*/ 90 w 220"/>
                <a:gd name="T15" fmla="*/ 58 h 63"/>
                <a:gd name="T16" fmla="*/ 89 w 220"/>
                <a:gd name="T17" fmla="*/ 55 h 63"/>
                <a:gd name="T18" fmla="*/ 0 w 220"/>
                <a:gd name="T19" fmla="*/ 7 h 63"/>
                <a:gd name="T20" fmla="*/ 0 w 220"/>
                <a:gd name="T21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0" h="63">
                  <a:moveTo>
                    <a:pt x="0" y="6"/>
                  </a:moveTo>
                  <a:cubicBezTo>
                    <a:pt x="0" y="6"/>
                    <a:pt x="5" y="0"/>
                    <a:pt x="18" y="0"/>
                  </a:cubicBezTo>
                  <a:cubicBezTo>
                    <a:pt x="30" y="0"/>
                    <a:pt x="102" y="45"/>
                    <a:pt x="102" y="45"/>
                  </a:cubicBezTo>
                  <a:cubicBezTo>
                    <a:pt x="220" y="30"/>
                    <a:pt x="220" y="30"/>
                    <a:pt x="220" y="30"/>
                  </a:cubicBezTo>
                  <a:cubicBezTo>
                    <a:pt x="217" y="58"/>
                    <a:pt x="217" y="58"/>
                    <a:pt x="217" y="58"/>
                  </a:cubicBezTo>
                  <a:cubicBezTo>
                    <a:pt x="106" y="63"/>
                    <a:pt x="106" y="63"/>
                    <a:pt x="106" y="63"/>
                  </a:cubicBezTo>
                  <a:cubicBezTo>
                    <a:pt x="96" y="61"/>
                    <a:pt x="96" y="61"/>
                    <a:pt x="96" y="61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" name="îśḻîḓe">
              <a:extLst>
                <a:ext uri="{FF2B5EF4-FFF2-40B4-BE49-F238E27FC236}">
                  <a16:creationId xmlns:a16="http://schemas.microsoft.com/office/drawing/2014/main" id="{9F8C9FA2-8201-4D04-B6D1-480A9AC9591E}"/>
                </a:ext>
              </a:extLst>
            </p:cNvPr>
            <p:cNvSpPr/>
            <p:nvPr/>
          </p:nvSpPr>
          <p:spPr bwMode="auto">
            <a:xfrm>
              <a:off x="5329105" y="4467404"/>
              <a:ext cx="818491" cy="400679"/>
            </a:xfrm>
            <a:custGeom>
              <a:avLst/>
              <a:gdLst>
                <a:gd name="T0" fmla="*/ 4 w 357"/>
                <a:gd name="T1" fmla="*/ 0 h 174"/>
                <a:gd name="T2" fmla="*/ 357 w 357"/>
                <a:gd name="T3" fmla="*/ 151 h 174"/>
                <a:gd name="T4" fmla="*/ 357 w 357"/>
                <a:gd name="T5" fmla="*/ 174 h 174"/>
                <a:gd name="T6" fmla="*/ 0 w 357"/>
                <a:gd name="T7" fmla="*/ 31 h 174"/>
                <a:gd name="T8" fmla="*/ 4 w 357"/>
                <a:gd name="T9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174">
                  <a:moveTo>
                    <a:pt x="4" y="0"/>
                  </a:moveTo>
                  <a:lnTo>
                    <a:pt x="357" y="151"/>
                  </a:lnTo>
                  <a:lnTo>
                    <a:pt x="357" y="174"/>
                  </a:lnTo>
                  <a:lnTo>
                    <a:pt x="0" y="3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21B435D-7C53-453E-A7E5-85B3E6FA5AF1}"/>
                </a:ext>
              </a:extLst>
            </p:cNvPr>
            <p:cNvSpPr/>
            <p:nvPr/>
          </p:nvSpPr>
          <p:spPr bwMode="auto">
            <a:xfrm>
              <a:off x="4280781" y="4345560"/>
              <a:ext cx="1873850" cy="639680"/>
            </a:xfrm>
            <a:custGeom>
              <a:avLst/>
              <a:gdLst>
                <a:gd name="T0" fmla="*/ 0 w 393"/>
                <a:gd name="T1" fmla="*/ 0 h 135"/>
                <a:gd name="T2" fmla="*/ 93 w 393"/>
                <a:gd name="T3" fmla="*/ 50 h 135"/>
                <a:gd name="T4" fmla="*/ 109 w 393"/>
                <a:gd name="T5" fmla="*/ 55 h 135"/>
                <a:gd name="T6" fmla="*/ 219 w 393"/>
                <a:gd name="T7" fmla="*/ 43 h 135"/>
                <a:gd name="T8" fmla="*/ 393 w 393"/>
                <a:gd name="T9" fmla="*/ 113 h 135"/>
                <a:gd name="T10" fmla="*/ 278 w 393"/>
                <a:gd name="T11" fmla="*/ 135 h 135"/>
                <a:gd name="T12" fmla="*/ 103 w 393"/>
                <a:gd name="T13" fmla="*/ 61 h 135"/>
                <a:gd name="T14" fmla="*/ 91 w 393"/>
                <a:gd name="T15" fmla="*/ 53 h 135"/>
                <a:gd name="T16" fmla="*/ 0 w 393"/>
                <a:gd name="T17" fmla="*/ 3 h 135"/>
                <a:gd name="T18" fmla="*/ 0 w 393"/>
                <a:gd name="T1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3" h="135">
                  <a:moveTo>
                    <a:pt x="0" y="0"/>
                  </a:move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5" y="57"/>
                    <a:pt x="109" y="55"/>
                  </a:cubicBezTo>
                  <a:cubicBezTo>
                    <a:pt x="123" y="53"/>
                    <a:pt x="219" y="43"/>
                    <a:pt x="219" y="43"/>
                  </a:cubicBezTo>
                  <a:cubicBezTo>
                    <a:pt x="393" y="113"/>
                    <a:pt x="393" y="113"/>
                    <a:pt x="393" y="113"/>
                  </a:cubicBezTo>
                  <a:cubicBezTo>
                    <a:pt x="278" y="135"/>
                    <a:pt x="278" y="135"/>
                    <a:pt x="278" y="135"/>
                  </a:cubicBezTo>
                  <a:cubicBezTo>
                    <a:pt x="103" y="61"/>
                    <a:pt x="103" y="61"/>
                    <a:pt x="103" y="61"/>
                  </a:cubicBezTo>
                  <a:cubicBezTo>
                    <a:pt x="103" y="61"/>
                    <a:pt x="93" y="58"/>
                    <a:pt x="91" y="53"/>
                  </a:cubicBezTo>
                  <a:cubicBezTo>
                    <a:pt x="88" y="48"/>
                    <a:pt x="0" y="3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52B0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" name="iŝľíḋe">
              <a:extLst>
                <a:ext uri="{FF2B5EF4-FFF2-40B4-BE49-F238E27FC236}">
                  <a16:creationId xmlns:a16="http://schemas.microsoft.com/office/drawing/2014/main" id="{75C60CB4-D23E-4D62-8FA7-3B97EABBA6BF}"/>
                </a:ext>
              </a:extLst>
            </p:cNvPr>
            <p:cNvSpPr/>
            <p:nvPr/>
          </p:nvSpPr>
          <p:spPr bwMode="auto">
            <a:xfrm>
              <a:off x="4794389" y="4530668"/>
              <a:ext cx="1360242" cy="349131"/>
            </a:xfrm>
            <a:custGeom>
              <a:avLst/>
              <a:gdLst>
                <a:gd name="T0" fmla="*/ 594 w 594"/>
                <a:gd name="T1" fmla="*/ 145 h 153"/>
                <a:gd name="T2" fmla="*/ 594 w 594"/>
                <a:gd name="T3" fmla="*/ 153 h 153"/>
                <a:gd name="T4" fmla="*/ 231 w 594"/>
                <a:gd name="T5" fmla="*/ 8 h 153"/>
                <a:gd name="T6" fmla="*/ 0 w 594"/>
                <a:gd name="T7" fmla="*/ 33 h 153"/>
                <a:gd name="T8" fmla="*/ 236 w 594"/>
                <a:gd name="T9" fmla="*/ 0 h 153"/>
                <a:gd name="T10" fmla="*/ 594 w 594"/>
                <a:gd name="T11" fmla="*/ 14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4" h="153">
                  <a:moveTo>
                    <a:pt x="594" y="145"/>
                  </a:moveTo>
                  <a:lnTo>
                    <a:pt x="594" y="153"/>
                  </a:lnTo>
                  <a:lnTo>
                    <a:pt x="231" y="8"/>
                  </a:lnTo>
                  <a:lnTo>
                    <a:pt x="0" y="33"/>
                  </a:lnTo>
                  <a:lnTo>
                    <a:pt x="236" y="0"/>
                  </a:lnTo>
                  <a:lnTo>
                    <a:pt x="594" y="145"/>
                  </a:lnTo>
                  <a:close/>
                </a:path>
              </a:pathLst>
            </a:custGeom>
            <a:solidFill>
              <a:srgbClr val="9B5E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" name="ïSḻiḍè">
              <a:extLst>
                <a:ext uri="{FF2B5EF4-FFF2-40B4-BE49-F238E27FC236}">
                  <a16:creationId xmlns:a16="http://schemas.microsoft.com/office/drawing/2014/main" id="{C2423730-8F0E-4194-B5EB-C2D5DE80EC85}"/>
                </a:ext>
              </a:extLst>
            </p:cNvPr>
            <p:cNvSpPr/>
            <p:nvPr/>
          </p:nvSpPr>
          <p:spPr bwMode="auto">
            <a:xfrm>
              <a:off x="4822532" y="4659543"/>
              <a:ext cx="891193" cy="435827"/>
            </a:xfrm>
            <a:custGeom>
              <a:avLst/>
              <a:gdLst>
                <a:gd name="T0" fmla="*/ 3 w 187"/>
                <a:gd name="T1" fmla="*/ 1 h 92"/>
                <a:gd name="T2" fmla="*/ 59 w 187"/>
                <a:gd name="T3" fmla="*/ 31 h 92"/>
                <a:gd name="T4" fmla="*/ 108 w 187"/>
                <a:gd name="T5" fmla="*/ 53 h 92"/>
                <a:gd name="T6" fmla="*/ 54 w 187"/>
                <a:gd name="T7" fmla="*/ 23 h 92"/>
                <a:gd name="T8" fmla="*/ 60 w 187"/>
                <a:gd name="T9" fmla="*/ 12 h 92"/>
                <a:gd name="T10" fmla="*/ 129 w 187"/>
                <a:gd name="T11" fmla="*/ 30 h 92"/>
                <a:gd name="T12" fmla="*/ 169 w 187"/>
                <a:gd name="T13" fmla="*/ 58 h 92"/>
                <a:gd name="T14" fmla="*/ 158 w 187"/>
                <a:gd name="T15" fmla="*/ 87 h 92"/>
                <a:gd name="T16" fmla="*/ 52 w 187"/>
                <a:gd name="T17" fmla="*/ 63 h 92"/>
                <a:gd name="T18" fmla="*/ 0 w 187"/>
                <a:gd name="T19" fmla="*/ 0 h 92"/>
                <a:gd name="T20" fmla="*/ 3 w 187"/>
                <a:gd name="T21" fmla="*/ 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" h="92">
                  <a:moveTo>
                    <a:pt x="3" y="1"/>
                  </a:moveTo>
                  <a:cubicBezTo>
                    <a:pt x="3" y="1"/>
                    <a:pt x="53" y="29"/>
                    <a:pt x="59" y="31"/>
                  </a:cubicBezTo>
                  <a:cubicBezTo>
                    <a:pt x="74" y="38"/>
                    <a:pt x="97" y="52"/>
                    <a:pt x="108" y="53"/>
                  </a:cubicBezTo>
                  <a:cubicBezTo>
                    <a:pt x="113" y="53"/>
                    <a:pt x="60" y="31"/>
                    <a:pt x="54" y="23"/>
                  </a:cubicBezTo>
                  <a:cubicBezTo>
                    <a:pt x="51" y="19"/>
                    <a:pt x="51" y="12"/>
                    <a:pt x="60" y="12"/>
                  </a:cubicBezTo>
                  <a:cubicBezTo>
                    <a:pt x="81" y="12"/>
                    <a:pt x="97" y="27"/>
                    <a:pt x="129" y="30"/>
                  </a:cubicBezTo>
                  <a:cubicBezTo>
                    <a:pt x="166" y="33"/>
                    <a:pt x="169" y="58"/>
                    <a:pt x="169" y="58"/>
                  </a:cubicBezTo>
                  <a:cubicBezTo>
                    <a:pt x="169" y="58"/>
                    <a:pt x="187" y="82"/>
                    <a:pt x="158" y="87"/>
                  </a:cubicBezTo>
                  <a:cubicBezTo>
                    <a:pt x="122" y="92"/>
                    <a:pt x="69" y="74"/>
                    <a:pt x="52" y="63"/>
                  </a:cubicBezTo>
                  <a:cubicBezTo>
                    <a:pt x="49" y="61"/>
                    <a:pt x="9" y="10"/>
                    <a:pt x="0" y="0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" name="îsḷîḓé">
              <a:extLst>
                <a:ext uri="{FF2B5EF4-FFF2-40B4-BE49-F238E27FC236}">
                  <a16:creationId xmlns:a16="http://schemas.microsoft.com/office/drawing/2014/main" id="{451C6C0B-C4FB-45EC-8B28-BEE0E8328F75}"/>
                </a:ext>
              </a:extLst>
            </p:cNvPr>
            <p:cNvSpPr/>
            <p:nvPr/>
          </p:nvSpPr>
          <p:spPr bwMode="auto">
            <a:xfrm>
              <a:off x="5057056" y="4729837"/>
              <a:ext cx="96156" cy="60922"/>
            </a:xfrm>
            <a:custGeom>
              <a:avLst/>
              <a:gdLst>
                <a:gd name="T0" fmla="*/ 20 w 20"/>
                <a:gd name="T1" fmla="*/ 6 h 13"/>
                <a:gd name="T2" fmla="*/ 16 w 20"/>
                <a:gd name="T3" fmla="*/ 13 h 13"/>
                <a:gd name="T4" fmla="*/ 4 w 20"/>
                <a:gd name="T5" fmla="*/ 7 h 13"/>
                <a:gd name="T6" fmla="*/ 6 w 20"/>
                <a:gd name="T7" fmla="*/ 0 h 13"/>
                <a:gd name="T8" fmla="*/ 20 w 20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3">
                  <a:moveTo>
                    <a:pt x="20" y="6"/>
                  </a:moveTo>
                  <a:cubicBezTo>
                    <a:pt x="20" y="6"/>
                    <a:pt x="18" y="11"/>
                    <a:pt x="16" y="13"/>
                  </a:cubicBezTo>
                  <a:cubicBezTo>
                    <a:pt x="13" y="13"/>
                    <a:pt x="5" y="8"/>
                    <a:pt x="4" y="7"/>
                  </a:cubicBezTo>
                  <a:cubicBezTo>
                    <a:pt x="1" y="5"/>
                    <a:pt x="0" y="0"/>
                    <a:pt x="6" y="0"/>
                  </a:cubicBezTo>
                  <a:cubicBezTo>
                    <a:pt x="10" y="0"/>
                    <a:pt x="20" y="6"/>
                    <a:pt x="20" y="6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" name="i$ḷïḓé">
              <a:extLst>
                <a:ext uri="{FF2B5EF4-FFF2-40B4-BE49-F238E27FC236}">
                  <a16:creationId xmlns:a16="http://schemas.microsoft.com/office/drawing/2014/main" id="{85533030-00BF-4392-B7A8-C86C190B18ED}"/>
                </a:ext>
              </a:extLst>
            </p:cNvPr>
            <p:cNvSpPr/>
            <p:nvPr/>
          </p:nvSpPr>
          <p:spPr bwMode="auto">
            <a:xfrm>
              <a:off x="5528451" y="3216160"/>
              <a:ext cx="1864469" cy="2069005"/>
            </a:xfrm>
            <a:custGeom>
              <a:avLst/>
              <a:gdLst>
                <a:gd name="T0" fmla="*/ 357 w 391"/>
                <a:gd name="T1" fmla="*/ 55 h 435"/>
                <a:gd name="T2" fmla="*/ 291 w 391"/>
                <a:gd name="T3" fmla="*/ 3 h 435"/>
                <a:gd name="T4" fmla="*/ 244 w 391"/>
                <a:gd name="T5" fmla="*/ 113 h 435"/>
                <a:gd name="T6" fmla="*/ 269 w 391"/>
                <a:gd name="T7" fmla="*/ 176 h 435"/>
                <a:gd name="T8" fmla="*/ 277 w 391"/>
                <a:gd name="T9" fmla="*/ 293 h 435"/>
                <a:gd name="T10" fmla="*/ 272 w 391"/>
                <a:gd name="T11" fmla="*/ 324 h 435"/>
                <a:gd name="T12" fmla="*/ 254 w 391"/>
                <a:gd name="T13" fmla="*/ 325 h 435"/>
                <a:gd name="T14" fmla="*/ 80 w 391"/>
                <a:gd name="T15" fmla="*/ 358 h 435"/>
                <a:gd name="T16" fmla="*/ 20 w 391"/>
                <a:gd name="T17" fmla="*/ 350 h 435"/>
                <a:gd name="T18" fmla="*/ 1 w 391"/>
                <a:gd name="T19" fmla="*/ 394 h 435"/>
                <a:gd name="T20" fmla="*/ 71 w 391"/>
                <a:gd name="T21" fmla="*/ 411 h 435"/>
                <a:gd name="T22" fmla="*/ 93 w 391"/>
                <a:gd name="T23" fmla="*/ 423 h 435"/>
                <a:gd name="T24" fmla="*/ 347 w 391"/>
                <a:gd name="T25" fmla="*/ 391 h 435"/>
                <a:gd name="T26" fmla="*/ 350 w 391"/>
                <a:gd name="T27" fmla="*/ 384 h 435"/>
                <a:gd name="T28" fmla="*/ 357 w 391"/>
                <a:gd name="T29" fmla="*/ 55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1" h="435">
                  <a:moveTo>
                    <a:pt x="357" y="55"/>
                  </a:moveTo>
                  <a:cubicBezTo>
                    <a:pt x="346" y="15"/>
                    <a:pt x="323" y="0"/>
                    <a:pt x="291" y="3"/>
                  </a:cubicBezTo>
                  <a:cubicBezTo>
                    <a:pt x="230" y="9"/>
                    <a:pt x="241" y="100"/>
                    <a:pt x="244" y="113"/>
                  </a:cubicBezTo>
                  <a:cubicBezTo>
                    <a:pt x="249" y="137"/>
                    <a:pt x="256" y="161"/>
                    <a:pt x="269" y="176"/>
                  </a:cubicBezTo>
                  <a:cubicBezTo>
                    <a:pt x="276" y="227"/>
                    <a:pt x="279" y="274"/>
                    <a:pt x="277" y="293"/>
                  </a:cubicBezTo>
                  <a:cubicBezTo>
                    <a:pt x="275" y="304"/>
                    <a:pt x="273" y="315"/>
                    <a:pt x="272" y="324"/>
                  </a:cubicBezTo>
                  <a:cubicBezTo>
                    <a:pt x="265" y="323"/>
                    <a:pt x="259" y="324"/>
                    <a:pt x="254" y="325"/>
                  </a:cubicBezTo>
                  <a:cubicBezTo>
                    <a:pt x="223" y="332"/>
                    <a:pt x="86" y="349"/>
                    <a:pt x="80" y="358"/>
                  </a:cubicBezTo>
                  <a:cubicBezTo>
                    <a:pt x="55" y="357"/>
                    <a:pt x="20" y="350"/>
                    <a:pt x="20" y="350"/>
                  </a:cubicBezTo>
                  <a:cubicBezTo>
                    <a:pt x="20" y="350"/>
                    <a:pt x="0" y="365"/>
                    <a:pt x="1" y="394"/>
                  </a:cubicBezTo>
                  <a:cubicBezTo>
                    <a:pt x="27" y="405"/>
                    <a:pt x="71" y="411"/>
                    <a:pt x="71" y="411"/>
                  </a:cubicBezTo>
                  <a:cubicBezTo>
                    <a:pt x="71" y="411"/>
                    <a:pt x="71" y="421"/>
                    <a:pt x="93" y="423"/>
                  </a:cubicBezTo>
                  <a:cubicBezTo>
                    <a:pt x="116" y="425"/>
                    <a:pt x="261" y="435"/>
                    <a:pt x="347" y="391"/>
                  </a:cubicBezTo>
                  <a:cubicBezTo>
                    <a:pt x="348" y="388"/>
                    <a:pt x="349" y="386"/>
                    <a:pt x="350" y="384"/>
                  </a:cubicBezTo>
                  <a:cubicBezTo>
                    <a:pt x="391" y="284"/>
                    <a:pt x="366" y="92"/>
                    <a:pt x="357" y="55"/>
                  </a:cubicBez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7" name="íṥľîḋe">
              <a:extLst>
                <a:ext uri="{FF2B5EF4-FFF2-40B4-BE49-F238E27FC236}">
                  <a16:creationId xmlns:a16="http://schemas.microsoft.com/office/drawing/2014/main" id="{8323143C-26EA-4D8D-8B55-4D72866445CE}"/>
                </a:ext>
              </a:extLst>
            </p:cNvPr>
            <p:cNvSpPr/>
            <p:nvPr/>
          </p:nvSpPr>
          <p:spPr bwMode="auto">
            <a:xfrm>
              <a:off x="5573010" y="5104742"/>
              <a:ext cx="1123373" cy="185108"/>
            </a:xfrm>
            <a:custGeom>
              <a:avLst/>
              <a:gdLst>
                <a:gd name="T0" fmla="*/ 144 w 236"/>
                <a:gd name="T1" fmla="*/ 29 h 39"/>
                <a:gd name="T2" fmla="*/ 84 w 236"/>
                <a:gd name="T3" fmla="*/ 26 h 39"/>
                <a:gd name="T4" fmla="*/ 62 w 236"/>
                <a:gd name="T5" fmla="*/ 14 h 39"/>
                <a:gd name="T6" fmla="*/ 0 w 236"/>
                <a:gd name="T7" fmla="*/ 0 h 39"/>
                <a:gd name="T8" fmla="*/ 0 w 236"/>
                <a:gd name="T9" fmla="*/ 11 h 39"/>
                <a:gd name="T10" fmla="*/ 83 w 236"/>
                <a:gd name="T11" fmla="*/ 38 h 39"/>
                <a:gd name="T12" fmla="*/ 144 w 236"/>
                <a:gd name="T13" fmla="*/ 38 h 39"/>
                <a:gd name="T14" fmla="*/ 236 w 236"/>
                <a:gd name="T15" fmla="*/ 28 h 39"/>
                <a:gd name="T16" fmla="*/ 236 w 236"/>
                <a:gd name="T17" fmla="*/ 23 h 39"/>
                <a:gd name="T18" fmla="*/ 144 w 236"/>
                <a:gd name="T19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6" h="39">
                  <a:moveTo>
                    <a:pt x="144" y="29"/>
                  </a:moveTo>
                  <a:cubicBezTo>
                    <a:pt x="115" y="29"/>
                    <a:pt x="92" y="27"/>
                    <a:pt x="84" y="26"/>
                  </a:cubicBezTo>
                  <a:cubicBezTo>
                    <a:pt x="62" y="24"/>
                    <a:pt x="62" y="14"/>
                    <a:pt x="62" y="14"/>
                  </a:cubicBezTo>
                  <a:cubicBezTo>
                    <a:pt x="62" y="14"/>
                    <a:pt x="26" y="9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ubicBezTo>
                    <a:pt x="21" y="17"/>
                    <a:pt x="70" y="37"/>
                    <a:pt x="83" y="38"/>
                  </a:cubicBezTo>
                  <a:cubicBezTo>
                    <a:pt x="93" y="39"/>
                    <a:pt x="116" y="38"/>
                    <a:pt x="144" y="38"/>
                  </a:cubicBezTo>
                  <a:cubicBezTo>
                    <a:pt x="171" y="38"/>
                    <a:pt x="203" y="32"/>
                    <a:pt x="236" y="28"/>
                  </a:cubicBezTo>
                  <a:cubicBezTo>
                    <a:pt x="236" y="24"/>
                    <a:pt x="236" y="26"/>
                    <a:pt x="236" y="23"/>
                  </a:cubicBezTo>
                  <a:cubicBezTo>
                    <a:pt x="203" y="27"/>
                    <a:pt x="171" y="29"/>
                    <a:pt x="144" y="29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8" name="ïślíḑé">
              <a:extLst>
                <a:ext uri="{FF2B5EF4-FFF2-40B4-BE49-F238E27FC236}">
                  <a16:creationId xmlns:a16="http://schemas.microsoft.com/office/drawing/2014/main" id="{F7EE2504-7B36-47FE-8BA9-522341CB04C2}"/>
                </a:ext>
              </a:extLst>
            </p:cNvPr>
            <p:cNvSpPr/>
            <p:nvPr/>
          </p:nvSpPr>
          <p:spPr bwMode="auto">
            <a:xfrm>
              <a:off x="4885854" y="4729837"/>
              <a:ext cx="220453" cy="194481"/>
            </a:xfrm>
            <a:custGeom>
              <a:avLst/>
              <a:gdLst>
                <a:gd name="T0" fmla="*/ 42 w 46"/>
                <a:gd name="T1" fmla="*/ 36 h 41"/>
                <a:gd name="T2" fmla="*/ 31 w 46"/>
                <a:gd name="T3" fmla="*/ 33 h 41"/>
                <a:gd name="T4" fmla="*/ 0 w 46"/>
                <a:gd name="T5" fmla="*/ 0 h 41"/>
                <a:gd name="T6" fmla="*/ 42 w 46"/>
                <a:gd name="T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1">
                  <a:moveTo>
                    <a:pt x="42" y="36"/>
                  </a:moveTo>
                  <a:cubicBezTo>
                    <a:pt x="46" y="38"/>
                    <a:pt x="38" y="41"/>
                    <a:pt x="31" y="33"/>
                  </a:cubicBezTo>
                  <a:cubicBezTo>
                    <a:pt x="23" y="25"/>
                    <a:pt x="0" y="0"/>
                    <a:pt x="0" y="0"/>
                  </a:cubicBezTo>
                  <a:cubicBezTo>
                    <a:pt x="0" y="0"/>
                    <a:pt x="34" y="33"/>
                    <a:pt x="42" y="36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9" name="ïš1ïdê">
              <a:extLst>
                <a:ext uri="{FF2B5EF4-FFF2-40B4-BE49-F238E27FC236}">
                  <a16:creationId xmlns:a16="http://schemas.microsoft.com/office/drawing/2014/main" id="{50174103-0D23-4352-8CF9-73FFEE38CC15}"/>
                </a:ext>
              </a:extLst>
            </p:cNvPr>
            <p:cNvSpPr/>
            <p:nvPr/>
          </p:nvSpPr>
          <p:spPr bwMode="auto">
            <a:xfrm>
              <a:off x="5809881" y="3682447"/>
              <a:ext cx="63321" cy="70295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" name="íṩḻîďé">
              <a:extLst>
                <a:ext uri="{FF2B5EF4-FFF2-40B4-BE49-F238E27FC236}">
                  <a16:creationId xmlns:a16="http://schemas.microsoft.com/office/drawing/2014/main" id="{13B579D5-A018-4CCD-A822-1BD032769EA4}"/>
                </a:ext>
              </a:extLst>
            </p:cNvPr>
            <p:cNvSpPr/>
            <p:nvPr/>
          </p:nvSpPr>
          <p:spPr bwMode="auto">
            <a:xfrm>
              <a:off x="5692618" y="4085469"/>
              <a:ext cx="56286" cy="70295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" name="íšḷîḋé">
              <a:extLst>
                <a:ext uri="{FF2B5EF4-FFF2-40B4-BE49-F238E27FC236}">
                  <a16:creationId xmlns:a16="http://schemas.microsoft.com/office/drawing/2014/main" id="{A9A3961C-8135-472B-BB60-B87F08104BAB}"/>
                </a:ext>
              </a:extLst>
            </p:cNvPr>
            <p:cNvSpPr/>
            <p:nvPr/>
          </p:nvSpPr>
          <p:spPr bwMode="auto">
            <a:xfrm>
              <a:off x="5671510" y="4490836"/>
              <a:ext cx="56286" cy="72637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" name="íś1ïdé">
              <a:extLst>
                <a:ext uri="{FF2B5EF4-FFF2-40B4-BE49-F238E27FC236}">
                  <a16:creationId xmlns:a16="http://schemas.microsoft.com/office/drawing/2014/main" id="{0D1C8F09-2448-4F5B-A6C7-531807E4284E}"/>
                </a:ext>
              </a:extLst>
            </p:cNvPr>
            <p:cNvSpPr/>
            <p:nvPr/>
          </p:nvSpPr>
          <p:spPr bwMode="auto">
            <a:xfrm>
              <a:off x="5671510" y="5228928"/>
              <a:ext cx="56286" cy="70295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" name="îśḻïḋe">
              <a:extLst>
                <a:ext uri="{FF2B5EF4-FFF2-40B4-BE49-F238E27FC236}">
                  <a16:creationId xmlns:a16="http://schemas.microsoft.com/office/drawing/2014/main" id="{F8DCFA95-0141-47BE-AAC1-1E344B6ACABA}"/>
                </a:ext>
              </a:extLst>
            </p:cNvPr>
            <p:cNvSpPr/>
            <p:nvPr/>
          </p:nvSpPr>
          <p:spPr bwMode="auto">
            <a:xfrm>
              <a:off x="5514380" y="1332264"/>
              <a:ext cx="525335" cy="1565227"/>
            </a:xfrm>
            <a:custGeom>
              <a:avLst/>
              <a:gdLst>
                <a:gd name="T0" fmla="*/ 110 w 110"/>
                <a:gd name="T1" fmla="*/ 34 h 329"/>
                <a:gd name="T2" fmla="*/ 50 w 110"/>
                <a:gd name="T3" fmla="*/ 57 h 329"/>
                <a:gd name="T4" fmla="*/ 27 w 110"/>
                <a:gd name="T5" fmla="*/ 182 h 329"/>
                <a:gd name="T6" fmla="*/ 82 w 110"/>
                <a:gd name="T7" fmla="*/ 329 h 329"/>
                <a:gd name="T8" fmla="*/ 11 w 110"/>
                <a:gd name="T9" fmla="*/ 209 h 329"/>
                <a:gd name="T10" fmla="*/ 50 w 110"/>
                <a:gd name="T11" fmla="*/ 29 h 329"/>
                <a:gd name="T12" fmla="*/ 110 w 110"/>
                <a:gd name="T13" fmla="*/ 3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329">
                  <a:moveTo>
                    <a:pt x="110" y="34"/>
                  </a:moveTo>
                  <a:cubicBezTo>
                    <a:pt x="93" y="29"/>
                    <a:pt x="65" y="23"/>
                    <a:pt x="50" y="57"/>
                  </a:cubicBezTo>
                  <a:cubicBezTo>
                    <a:pt x="36" y="91"/>
                    <a:pt x="24" y="125"/>
                    <a:pt x="27" y="182"/>
                  </a:cubicBezTo>
                  <a:cubicBezTo>
                    <a:pt x="29" y="231"/>
                    <a:pt x="50" y="304"/>
                    <a:pt x="82" y="329"/>
                  </a:cubicBezTo>
                  <a:cubicBezTo>
                    <a:pt x="67" y="322"/>
                    <a:pt x="22" y="278"/>
                    <a:pt x="11" y="209"/>
                  </a:cubicBezTo>
                  <a:cubicBezTo>
                    <a:pt x="0" y="138"/>
                    <a:pt x="32" y="53"/>
                    <a:pt x="50" y="29"/>
                  </a:cubicBezTo>
                  <a:cubicBezTo>
                    <a:pt x="72" y="0"/>
                    <a:pt x="110" y="34"/>
                    <a:pt x="110" y="34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" name="iśļiḓê">
              <a:extLst>
                <a:ext uri="{FF2B5EF4-FFF2-40B4-BE49-F238E27FC236}">
                  <a16:creationId xmlns:a16="http://schemas.microsoft.com/office/drawing/2014/main" id="{1E995673-559B-4011-9345-348C7AD070C4}"/>
                </a:ext>
              </a:extLst>
            </p:cNvPr>
            <p:cNvSpPr/>
            <p:nvPr/>
          </p:nvSpPr>
          <p:spPr bwMode="auto">
            <a:xfrm>
              <a:off x="5617571" y="1411931"/>
              <a:ext cx="422144" cy="1286391"/>
            </a:xfrm>
            <a:custGeom>
              <a:avLst/>
              <a:gdLst>
                <a:gd name="T0" fmla="*/ 49 w 88"/>
                <a:gd name="T1" fmla="*/ 231 h 270"/>
                <a:gd name="T2" fmla="*/ 23 w 88"/>
                <a:gd name="T3" fmla="*/ 184 h 270"/>
                <a:gd name="T4" fmla="*/ 40 w 88"/>
                <a:gd name="T5" fmla="*/ 55 h 270"/>
                <a:gd name="T6" fmla="*/ 88 w 88"/>
                <a:gd name="T7" fmla="*/ 17 h 270"/>
                <a:gd name="T8" fmla="*/ 40 w 88"/>
                <a:gd name="T9" fmla="*/ 30 h 270"/>
                <a:gd name="T10" fmla="*/ 11 w 88"/>
                <a:gd name="T11" fmla="*/ 195 h 270"/>
                <a:gd name="T12" fmla="*/ 77 w 88"/>
                <a:gd name="T13" fmla="*/ 268 h 270"/>
                <a:gd name="T14" fmla="*/ 49 w 88"/>
                <a:gd name="T15" fmla="*/ 231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70">
                  <a:moveTo>
                    <a:pt x="49" y="231"/>
                  </a:moveTo>
                  <a:cubicBezTo>
                    <a:pt x="33" y="220"/>
                    <a:pt x="24" y="202"/>
                    <a:pt x="23" y="184"/>
                  </a:cubicBezTo>
                  <a:cubicBezTo>
                    <a:pt x="19" y="123"/>
                    <a:pt x="28" y="89"/>
                    <a:pt x="40" y="55"/>
                  </a:cubicBezTo>
                  <a:cubicBezTo>
                    <a:pt x="53" y="20"/>
                    <a:pt x="72" y="19"/>
                    <a:pt x="88" y="17"/>
                  </a:cubicBezTo>
                  <a:cubicBezTo>
                    <a:pt x="88" y="17"/>
                    <a:pt x="59" y="0"/>
                    <a:pt x="40" y="30"/>
                  </a:cubicBezTo>
                  <a:cubicBezTo>
                    <a:pt x="24" y="54"/>
                    <a:pt x="0" y="134"/>
                    <a:pt x="11" y="195"/>
                  </a:cubicBezTo>
                  <a:cubicBezTo>
                    <a:pt x="23" y="257"/>
                    <a:pt x="58" y="270"/>
                    <a:pt x="77" y="268"/>
                  </a:cubicBezTo>
                  <a:cubicBezTo>
                    <a:pt x="67" y="258"/>
                    <a:pt x="57" y="245"/>
                    <a:pt x="49" y="231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" name="íṡ1ïḑè">
              <a:extLst>
                <a:ext uri="{FF2B5EF4-FFF2-40B4-BE49-F238E27FC236}">
                  <a16:creationId xmlns:a16="http://schemas.microsoft.com/office/drawing/2014/main" id="{38D33B55-12FC-4796-BA9E-A0A2D19F7DA1}"/>
                </a:ext>
              </a:extLst>
            </p:cNvPr>
            <p:cNvSpPr/>
            <p:nvPr/>
          </p:nvSpPr>
          <p:spPr bwMode="auto">
            <a:xfrm>
              <a:off x="7306147" y="3164610"/>
              <a:ext cx="325988" cy="1265303"/>
            </a:xfrm>
            <a:custGeom>
              <a:avLst/>
              <a:gdLst>
                <a:gd name="T0" fmla="*/ 19 w 68"/>
                <a:gd name="T1" fmla="*/ 20 h 266"/>
                <a:gd name="T2" fmla="*/ 43 w 68"/>
                <a:gd name="T3" fmla="*/ 64 h 266"/>
                <a:gd name="T4" fmla="*/ 12 w 68"/>
                <a:gd name="T5" fmla="*/ 122 h 266"/>
                <a:gd name="T6" fmla="*/ 17 w 68"/>
                <a:gd name="T7" fmla="*/ 176 h 266"/>
                <a:gd name="T8" fmla="*/ 15 w 68"/>
                <a:gd name="T9" fmla="*/ 230 h 266"/>
                <a:gd name="T10" fmla="*/ 28 w 68"/>
                <a:gd name="T11" fmla="*/ 259 h 266"/>
                <a:gd name="T12" fmla="*/ 35 w 68"/>
                <a:gd name="T13" fmla="*/ 242 h 266"/>
                <a:gd name="T14" fmla="*/ 23 w 68"/>
                <a:gd name="T15" fmla="*/ 255 h 266"/>
                <a:gd name="T16" fmla="*/ 18 w 68"/>
                <a:gd name="T17" fmla="*/ 237 h 266"/>
                <a:gd name="T18" fmla="*/ 34 w 68"/>
                <a:gd name="T19" fmla="*/ 220 h 266"/>
                <a:gd name="T20" fmla="*/ 36 w 68"/>
                <a:gd name="T21" fmla="*/ 173 h 266"/>
                <a:gd name="T22" fmla="*/ 39 w 68"/>
                <a:gd name="T23" fmla="*/ 121 h 266"/>
                <a:gd name="T24" fmla="*/ 66 w 68"/>
                <a:gd name="T25" fmla="*/ 64 h 266"/>
                <a:gd name="T26" fmla="*/ 39 w 68"/>
                <a:gd name="T27" fmla="*/ 29 h 266"/>
                <a:gd name="T28" fmla="*/ 24 w 68"/>
                <a:gd name="T29" fmla="*/ 0 h 266"/>
                <a:gd name="T30" fmla="*/ 19 w 68"/>
                <a:gd name="T31" fmla="*/ 2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266">
                  <a:moveTo>
                    <a:pt x="19" y="20"/>
                  </a:moveTo>
                  <a:cubicBezTo>
                    <a:pt x="21" y="30"/>
                    <a:pt x="43" y="43"/>
                    <a:pt x="43" y="64"/>
                  </a:cubicBezTo>
                  <a:cubicBezTo>
                    <a:pt x="43" y="85"/>
                    <a:pt x="24" y="100"/>
                    <a:pt x="12" y="122"/>
                  </a:cubicBezTo>
                  <a:cubicBezTo>
                    <a:pt x="1" y="142"/>
                    <a:pt x="3" y="161"/>
                    <a:pt x="17" y="176"/>
                  </a:cubicBezTo>
                  <a:cubicBezTo>
                    <a:pt x="30" y="190"/>
                    <a:pt x="35" y="211"/>
                    <a:pt x="15" y="230"/>
                  </a:cubicBezTo>
                  <a:cubicBezTo>
                    <a:pt x="0" y="243"/>
                    <a:pt x="13" y="266"/>
                    <a:pt x="28" y="259"/>
                  </a:cubicBezTo>
                  <a:cubicBezTo>
                    <a:pt x="36" y="255"/>
                    <a:pt x="36" y="245"/>
                    <a:pt x="35" y="242"/>
                  </a:cubicBezTo>
                  <a:cubicBezTo>
                    <a:pt x="35" y="251"/>
                    <a:pt x="28" y="257"/>
                    <a:pt x="23" y="255"/>
                  </a:cubicBezTo>
                  <a:cubicBezTo>
                    <a:pt x="13" y="252"/>
                    <a:pt x="15" y="241"/>
                    <a:pt x="18" y="237"/>
                  </a:cubicBezTo>
                  <a:cubicBezTo>
                    <a:pt x="21" y="234"/>
                    <a:pt x="28" y="229"/>
                    <a:pt x="34" y="220"/>
                  </a:cubicBezTo>
                  <a:cubicBezTo>
                    <a:pt x="44" y="206"/>
                    <a:pt x="44" y="190"/>
                    <a:pt x="36" y="173"/>
                  </a:cubicBezTo>
                  <a:cubicBezTo>
                    <a:pt x="28" y="155"/>
                    <a:pt x="24" y="142"/>
                    <a:pt x="39" y="121"/>
                  </a:cubicBezTo>
                  <a:cubicBezTo>
                    <a:pt x="54" y="101"/>
                    <a:pt x="64" y="90"/>
                    <a:pt x="66" y="64"/>
                  </a:cubicBezTo>
                  <a:cubicBezTo>
                    <a:pt x="68" y="50"/>
                    <a:pt x="59" y="42"/>
                    <a:pt x="39" y="29"/>
                  </a:cubicBezTo>
                  <a:cubicBezTo>
                    <a:pt x="23" y="19"/>
                    <a:pt x="21" y="5"/>
                    <a:pt x="24" y="0"/>
                  </a:cubicBezTo>
                  <a:cubicBezTo>
                    <a:pt x="22" y="2"/>
                    <a:pt x="18" y="10"/>
                    <a:pt x="19" y="20"/>
                  </a:cubicBezTo>
                  <a:close/>
                </a:path>
              </a:pathLst>
            </a:custGeom>
            <a:solidFill>
              <a:srgbClr val="B7642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" name="îṧļïdè">
              <a:extLst>
                <a:ext uri="{FF2B5EF4-FFF2-40B4-BE49-F238E27FC236}">
                  <a16:creationId xmlns:a16="http://schemas.microsoft.com/office/drawing/2014/main" id="{7FC4E793-90FE-448C-9319-5846C37D810E}"/>
                </a:ext>
              </a:extLst>
            </p:cNvPr>
            <p:cNvSpPr/>
            <p:nvPr/>
          </p:nvSpPr>
          <p:spPr bwMode="auto">
            <a:xfrm>
              <a:off x="5587082" y="1456450"/>
              <a:ext cx="396347" cy="1162205"/>
            </a:xfrm>
            <a:custGeom>
              <a:avLst/>
              <a:gdLst>
                <a:gd name="T0" fmla="*/ 83 w 83"/>
                <a:gd name="T1" fmla="*/ 5 h 244"/>
                <a:gd name="T2" fmla="*/ 48 w 83"/>
                <a:gd name="T3" fmla="*/ 26 h 244"/>
                <a:gd name="T4" fmla="*/ 20 w 83"/>
                <a:gd name="T5" fmla="*/ 138 h 244"/>
                <a:gd name="T6" fmla="*/ 46 w 83"/>
                <a:gd name="T7" fmla="*/ 244 h 244"/>
                <a:gd name="T8" fmla="*/ 8 w 83"/>
                <a:gd name="T9" fmla="*/ 139 h 244"/>
                <a:gd name="T10" fmla="*/ 61 w 83"/>
                <a:gd name="T11" fmla="*/ 1 h 244"/>
                <a:gd name="T12" fmla="*/ 83 w 83"/>
                <a:gd name="T13" fmla="*/ 5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244">
                  <a:moveTo>
                    <a:pt x="83" y="5"/>
                  </a:moveTo>
                  <a:cubicBezTo>
                    <a:pt x="73" y="5"/>
                    <a:pt x="59" y="11"/>
                    <a:pt x="48" y="26"/>
                  </a:cubicBezTo>
                  <a:cubicBezTo>
                    <a:pt x="37" y="41"/>
                    <a:pt x="20" y="107"/>
                    <a:pt x="20" y="138"/>
                  </a:cubicBezTo>
                  <a:cubicBezTo>
                    <a:pt x="19" y="169"/>
                    <a:pt x="32" y="223"/>
                    <a:pt x="46" y="244"/>
                  </a:cubicBezTo>
                  <a:cubicBezTo>
                    <a:pt x="32" y="229"/>
                    <a:pt x="11" y="195"/>
                    <a:pt x="8" y="139"/>
                  </a:cubicBezTo>
                  <a:cubicBezTo>
                    <a:pt x="0" y="2"/>
                    <a:pt x="56" y="2"/>
                    <a:pt x="61" y="1"/>
                  </a:cubicBezTo>
                  <a:cubicBezTo>
                    <a:pt x="66" y="0"/>
                    <a:pt x="83" y="5"/>
                    <a:pt x="83" y="5"/>
                  </a:cubicBezTo>
                  <a:close/>
                </a:path>
              </a:pathLst>
            </a:custGeom>
            <a:solidFill>
              <a:srgbClr val="E0A43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" name="íś1îdè">
              <a:extLst>
                <a:ext uri="{FF2B5EF4-FFF2-40B4-BE49-F238E27FC236}">
                  <a16:creationId xmlns:a16="http://schemas.microsoft.com/office/drawing/2014/main" id="{AF612614-C5D7-4B25-B6EB-09BF140D0C9D}"/>
                </a:ext>
              </a:extLst>
            </p:cNvPr>
            <p:cNvSpPr/>
            <p:nvPr/>
          </p:nvSpPr>
          <p:spPr bwMode="auto">
            <a:xfrm>
              <a:off x="7282694" y="2365594"/>
              <a:ext cx="628526" cy="1949504"/>
            </a:xfrm>
            <a:custGeom>
              <a:avLst/>
              <a:gdLst>
                <a:gd name="T0" fmla="*/ 13 w 132"/>
                <a:gd name="T1" fmla="*/ 120 h 410"/>
                <a:gd name="T2" fmla="*/ 52 w 132"/>
                <a:gd name="T3" fmla="*/ 213 h 410"/>
                <a:gd name="T4" fmla="*/ 66 w 132"/>
                <a:gd name="T5" fmla="*/ 277 h 410"/>
                <a:gd name="T6" fmla="*/ 89 w 132"/>
                <a:gd name="T7" fmla="*/ 317 h 410"/>
                <a:gd name="T8" fmla="*/ 76 w 132"/>
                <a:gd name="T9" fmla="*/ 354 h 410"/>
                <a:gd name="T10" fmla="*/ 87 w 132"/>
                <a:gd name="T11" fmla="*/ 375 h 410"/>
                <a:gd name="T12" fmla="*/ 67 w 132"/>
                <a:gd name="T13" fmla="*/ 377 h 410"/>
                <a:gd name="T14" fmla="*/ 80 w 132"/>
                <a:gd name="T15" fmla="*/ 362 h 410"/>
                <a:gd name="T16" fmla="*/ 126 w 132"/>
                <a:gd name="T17" fmla="*/ 337 h 410"/>
                <a:gd name="T18" fmla="*/ 94 w 132"/>
                <a:gd name="T19" fmla="*/ 292 h 410"/>
                <a:gd name="T20" fmla="*/ 92 w 132"/>
                <a:gd name="T21" fmla="*/ 199 h 410"/>
                <a:gd name="T22" fmla="*/ 37 w 132"/>
                <a:gd name="T23" fmla="*/ 86 h 410"/>
                <a:gd name="T24" fmla="*/ 13 w 132"/>
                <a:gd name="T25" fmla="*/ 12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410">
                  <a:moveTo>
                    <a:pt x="13" y="120"/>
                  </a:moveTo>
                  <a:cubicBezTo>
                    <a:pt x="11" y="132"/>
                    <a:pt x="0" y="181"/>
                    <a:pt x="52" y="213"/>
                  </a:cubicBezTo>
                  <a:cubicBezTo>
                    <a:pt x="86" y="235"/>
                    <a:pt x="76" y="259"/>
                    <a:pt x="66" y="277"/>
                  </a:cubicBezTo>
                  <a:cubicBezTo>
                    <a:pt x="55" y="295"/>
                    <a:pt x="73" y="310"/>
                    <a:pt x="89" y="317"/>
                  </a:cubicBezTo>
                  <a:cubicBezTo>
                    <a:pt x="106" y="324"/>
                    <a:pt x="106" y="355"/>
                    <a:pt x="76" y="354"/>
                  </a:cubicBezTo>
                  <a:cubicBezTo>
                    <a:pt x="38" y="353"/>
                    <a:pt x="57" y="410"/>
                    <a:pt x="87" y="375"/>
                  </a:cubicBezTo>
                  <a:cubicBezTo>
                    <a:pt x="81" y="379"/>
                    <a:pt x="73" y="382"/>
                    <a:pt x="67" y="377"/>
                  </a:cubicBezTo>
                  <a:cubicBezTo>
                    <a:pt x="61" y="372"/>
                    <a:pt x="63" y="361"/>
                    <a:pt x="80" y="362"/>
                  </a:cubicBezTo>
                  <a:cubicBezTo>
                    <a:pt x="98" y="363"/>
                    <a:pt x="121" y="360"/>
                    <a:pt x="126" y="337"/>
                  </a:cubicBezTo>
                  <a:cubicBezTo>
                    <a:pt x="132" y="309"/>
                    <a:pt x="107" y="307"/>
                    <a:pt x="94" y="292"/>
                  </a:cubicBezTo>
                  <a:cubicBezTo>
                    <a:pt x="77" y="275"/>
                    <a:pt x="116" y="244"/>
                    <a:pt x="92" y="199"/>
                  </a:cubicBezTo>
                  <a:cubicBezTo>
                    <a:pt x="76" y="170"/>
                    <a:pt x="28" y="172"/>
                    <a:pt x="37" y="86"/>
                  </a:cubicBezTo>
                  <a:cubicBezTo>
                    <a:pt x="45" y="0"/>
                    <a:pt x="13" y="120"/>
                    <a:pt x="13" y="120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" name="îşḷíḋê">
              <a:extLst>
                <a:ext uri="{FF2B5EF4-FFF2-40B4-BE49-F238E27FC236}">
                  <a16:creationId xmlns:a16="http://schemas.microsoft.com/office/drawing/2014/main" id="{D2558AD0-82F5-44FC-B011-20F166B96CC5}"/>
                </a:ext>
              </a:extLst>
            </p:cNvPr>
            <p:cNvSpPr/>
            <p:nvPr/>
          </p:nvSpPr>
          <p:spPr bwMode="auto">
            <a:xfrm>
              <a:off x="6023297" y="1240880"/>
              <a:ext cx="1442326" cy="1731592"/>
            </a:xfrm>
            <a:custGeom>
              <a:avLst/>
              <a:gdLst>
                <a:gd name="T0" fmla="*/ 21 w 302"/>
                <a:gd name="T1" fmla="*/ 54 h 364"/>
                <a:gd name="T2" fmla="*/ 66 w 302"/>
                <a:gd name="T3" fmla="*/ 29 h 364"/>
                <a:gd name="T4" fmla="*/ 176 w 302"/>
                <a:gd name="T5" fmla="*/ 103 h 364"/>
                <a:gd name="T6" fmla="*/ 232 w 302"/>
                <a:gd name="T7" fmla="*/ 228 h 364"/>
                <a:gd name="T8" fmla="*/ 279 w 302"/>
                <a:gd name="T9" fmla="*/ 301 h 364"/>
                <a:gd name="T10" fmla="*/ 277 w 302"/>
                <a:gd name="T11" fmla="*/ 356 h 364"/>
                <a:gd name="T12" fmla="*/ 301 w 302"/>
                <a:gd name="T13" fmla="*/ 301 h 364"/>
                <a:gd name="T14" fmla="*/ 270 w 302"/>
                <a:gd name="T15" fmla="*/ 242 h 364"/>
                <a:gd name="T16" fmla="*/ 252 w 302"/>
                <a:gd name="T17" fmla="*/ 159 h 364"/>
                <a:gd name="T18" fmla="*/ 196 w 302"/>
                <a:gd name="T19" fmla="*/ 53 h 364"/>
                <a:gd name="T20" fmla="*/ 98 w 302"/>
                <a:gd name="T21" fmla="*/ 8 h 364"/>
                <a:gd name="T22" fmla="*/ 21 w 302"/>
                <a:gd name="T23" fmla="*/ 5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364">
                  <a:moveTo>
                    <a:pt x="21" y="54"/>
                  </a:moveTo>
                  <a:cubicBezTo>
                    <a:pt x="25" y="30"/>
                    <a:pt x="39" y="26"/>
                    <a:pt x="66" y="29"/>
                  </a:cubicBezTo>
                  <a:cubicBezTo>
                    <a:pt x="93" y="31"/>
                    <a:pt x="163" y="57"/>
                    <a:pt x="176" y="103"/>
                  </a:cubicBezTo>
                  <a:cubicBezTo>
                    <a:pt x="190" y="148"/>
                    <a:pt x="215" y="200"/>
                    <a:pt x="232" y="228"/>
                  </a:cubicBezTo>
                  <a:cubicBezTo>
                    <a:pt x="248" y="256"/>
                    <a:pt x="272" y="272"/>
                    <a:pt x="279" y="301"/>
                  </a:cubicBezTo>
                  <a:cubicBezTo>
                    <a:pt x="286" y="330"/>
                    <a:pt x="276" y="349"/>
                    <a:pt x="277" y="356"/>
                  </a:cubicBezTo>
                  <a:cubicBezTo>
                    <a:pt x="277" y="364"/>
                    <a:pt x="302" y="320"/>
                    <a:pt x="301" y="301"/>
                  </a:cubicBezTo>
                  <a:cubicBezTo>
                    <a:pt x="299" y="283"/>
                    <a:pt x="286" y="271"/>
                    <a:pt x="270" y="242"/>
                  </a:cubicBezTo>
                  <a:cubicBezTo>
                    <a:pt x="254" y="213"/>
                    <a:pt x="261" y="225"/>
                    <a:pt x="252" y="159"/>
                  </a:cubicBezTo>
                  <a:cubicBezTo>
                    <a:pt x="242" y="94"/>
                    <a:pt x="211" y="66"/>
                    <a:pt x="196" y="53"/>
                  </a:cubicBezTo>
                  <a:cubicBezTo>
                    <a:pt x="180" y="40"/>
                    <a:pt x="140" y="17"/>
                    <a:pt x="98" y="8"/>
                  </a:cubicBezTo>
                  <a:cubicBezTo>
                    <a:pt x="59" y="0"/>
                    <a:pt x="0" y="13"/>
                    <a:pt x="21" y="54"/>
                  </a:cubicBezTo>
                  <a:close/>
                </a:path>
              </a:pathLst>
            </a:custGeom>
            <a:solidFill>
              <a:srgbClr val="E0A43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" name="iṥlïḍé">
              <a:extLst>
                <a:ext uri="{FF2B5EF4-FFF2-40B4-BE49-F238E27FC236}">
                  <a16:creationId xmlns:a16="http://schemas.microsoft.com/office/drawing/2014/main" id="{16FFE9B3-75BE-4685-B8E7-3E74A3192C89}"/>
                </a:ext>
              </a:extLst>
            </p:cNvPr>
            <p:cNvSpPr/>
            <p:nvPr/>
          </p:nvSpPr>
          <p:spPr bwMode="auto">
            <a:xfrm>
              <a:off x="6778466" y="1590011"/>
              <a:ext cx="738753" cy="2083063"/>
            </a:xfrm>
            <a:custGeom>
              <a:avLst/>
              <a:gdLst>
                <a:gd name="T0" fmla="*/ 0 w 155"/>
                <a:gd name="T1" fmla="*/ 0 h 438"/>
                <a:gd name="T2" fmla="*/ 92 w 155"/>
                <a:gd name="T3" fmla="*/ 173 h 438"/>
                <a:gd name="T4" fmla="*/ 122 w 155"/>
                <a:gd name="T5" fmla="*/ 303 h 438"/>
                <a:gd name="T6" fmla="*/ 97 w 155"/>
                <a:gd name="T7" fmla="*/ 365 h 438"/>
                <a:gd name="T8" fmla="*/ 119 w 155"/>
                <a:gd name="T9" fmla="*/ 438 h 438"/>
                <a:gd name="T10" fmla="*/ 118 w 155"/>
                <a:gd name="T11" fmla="*/ 400 h 438"/>
                <a:gd name="T12" fmla="*/ 51 w 155"/>
                <a:gd name="T13" fmla="*/ 303 h 438"/>
                <a:gd name="T14" fmla="*/ 40 w 155"/>
                <a:gd name="T15" fmla="*/ 204 h 438"/>
                <a:gd name="T16" fmla="*/ 24 w 155"/>
                <a:gd name="T17" fmla="*/ 90 h 438"/>
                <a:gd name="T18" fmla="*/ 0 w 155"/>
                <a:gd name="T19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5" h="438">
                  <a:moveTo>
                    <a:pt x="0" y="0"/>
                  </a:moveTo>
                  <a:cubicBezTo>
                    <a:pt x="69" y="67"/>
                    <a:pt x="44" y="136"/>
                    <a:pt x="92" y="173"/>
                  </a:cubicBezTo>
                  <a:cubicBezTo>
                    <a:pt x="135" y="207"/>
                    <a:pt x="155" y="260"/>
                    <a:pt x="122" y="303"/>
                  </a:cubicBezTo>
                  <a:cubicBezTo>
                    <a:pt x="107" y="322"/>
                    <a:pt x="85" y="351"/>
                    <a:pt x="97" y="365"/>
                  </a:cubicBezTo>
                  <a:cubicBezTo>
                    <a:pt x="119" y="391"/>
                    <a:pt x="152" y="383"/>
                    <a:pt x="119" y="438"/>
                  </a:cubicBezTo>
                  <a:cubicBezTo>
                    <a:pt x="121" y="435"/>
                    <a:pt x="132" y="409"/>
                    <a:pt x="118" y="400"/>
                  </a:cubicBezTo>
                  <a:cubicBezTo>
                    <a:pt x="73" y="380"/>
                    <a:pt x="36" y="351"/>
                    <a:pt x="51" y="303"/>
                  </a:cubicBezTo>
                  <a:cubicBezTo>
                    <a:pt x="65" y="256"/>
                    <a:pt x="96" y="275"/>
                    <a:pt x="40" y="204"/>
                  </a:cubicBezTo>
                  <a:cubicBezTo>
                    <a:pt x="5" y="159"/>
                    <a:pt x="20" y="158"/>
                    <a:pt x="24" y="90"/>
                  </a:cubicBezTo>
                  <a:cubicBezTo>
                    <a:pt x="27" y="3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" name="iṡ1ïḋê">
              <a:extLst>
                <a:ext uri="{FF2B5EF4-FFF2-40B4-BE49-F238E27FC236}">
                  <a16:creationId xmlns:a16="http://schemas.microsoft.com/office/drawing/2014/main" id="{48A3758B-1159-42C4-914E-C3A47FD326C1}"/>
                </a:ext>
              </a:extLst>
            </p:cNvPr>
            <p:cNvSpPr/>
            <p:nvPr/>
          </p:nvSpPr>
          <p:spPr bwMode="auto">
            <a:xfrm>
              <a:off x="6764395" y="2173455"/>
              <a:ext cx="321299" cy="1300451"/>
            </a:xfrm>
            <a:custGeom>
              <a:avLst/>
              <a:gdLst>
                <a:gd name="T0" fmla="*/ 28 w 68"/>
                <a:gd name="T1" fmla="*/ 13 h 273"/>
                <a:gd name="T2" fmla="*/ 14 w 68"/>
                <a:gd name="T3" fmla="*/ 69 h 273"/>
                <a:gd name="T4" fmla="*/ 34 w 68"/>
                <a:gd name="T5" fmla="*/ 106 h 273"/>
                <a:gd name="T6" fmla="*/ 15 w 68"/>
                <a:gd name="T7" fmla="*/ 151 h 273"/>
                <a:gd name="T8" fmla="*/ 18 w 68"/>
                <a:gd name="T9" fmla="*/ 186 h 273"/>
                <a:gd name="T10" fmla="*/ 43 w 68"/>
                <a:gd name="T11" fmla="*/ 203 h 273"/>
                <a:gd name="T12" fmla="*/ 43 w 68"/>
                <a:gd name="T13" fmla="*/ 232 h 273"/>
                <a:gd name="T14" fmla="*/ 28 w 68"/>
                <a:gd name="T15" fmla="*/ 259 h 273"/>
                <a:gd name="T16" fmla="*/ 48 w 68"/>
                <a:gd name="T17" fmla="*/ 272 h 273"/>
                <a:gd name="T18" fmla="*/ 61 w 68"/>
                <a:gd name="T19" fmla="*/ 262 h 273"/>
                <a:gd name="T20" fmla="*/ 46 w 68"/>
                <a:gd name="T21" fmla="*/ 267 h 273"/>
                <a:gd name="T22" fmla="*/ 38 w 68"/>
                <a:gd name="T23" fmla="*/ 251 h 273"/>
                <a:gd name="T24" fmla="*/ 61 w 68"/>
                <a:gd name="T25" fmla="*/ 227 h 273"/>
                <a:gd name="T26" fmla="*/ 50 w 68"/>
                <a:gd name="T27" fmla="*/ 189 h 273"/>
                <a:gd name="T28" fmla="*/ 42 w 68"/>
                <a:gd name="T29" fmla="*/ 162 h 273"/>
                <a:gd name="T30" fmla="*/ 59 w 68"/>
                <a:gd name="T31" fmla="*/ 118 h 273"/>
                <a:gd name="T32" fmla="*/ 39 w 68"/>
                <a:gd name="T33" fmla="*/ 73 h 273"/>
                <a:gd name="T34" fmla="*/ 28 w 68"/>
                <a:gd name="T35" fmla="*/ 1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273">
                  <a:moveTo>
                    <a:pt x="28" y="13"/>
                  </a:moveTo>
                  <a:cubicBezTo>
                    <a:pt x="31" y="0"/>
                    <a:pt x="7" y="47"/>
                    <a:pt x="14" y="69"/>
                  </a:cubicBezTo>
                  <a:cubicBezTo>
                    <a:pt x="21" y="92"/>
                    <a:pt x="33" y="92"/>
                    <a:pt x="34" y="106"/>
                  </a:cubicBezTo>
                  <a:cubicBezTo>
                    <a:pt x="34" y="120"/>
                    <a:pt x="31" y="130"/>
                    <a:pt x="15" y="151"/>
                  </a:cubicBezTo>
                  <a:cubicBezTo>
                    <a:pt x="0" y="172"/>
                    <a:pt x="12" y="182"/>
                    <a:pt x="18" y="186"/>
                  </a:cubicBezTo>
                  <a:cubicBezTo>
                    <a:pt x="23" y="190"/>
                    <a:pt x="35" y="193"/>
                    <a:pt x="43" y="203"/>
                  </a:cubicBezTo>
                  <a:cubicBezTo>
                    <a:pt x="51" y="213"/>
                    <a:pt x="49" y="225"/>
                    <a:pt x="43" y="232"/>
                  </a:cubicBezTo>
                  <a:cubicBezTo>
                    <a:pt x="37" y="240"/>
                    <a:pt x="26" y="247"/>
                    <a:pt x="28" y="259"/>
                  </a:cubicBezTo>
                  <a:cubicBezTo>
                    <a:pt x="30" y="271"/>
                    <a:pt x="44" y="273"/>
                    <a:pt x="48" y="272"/>
                  </a:cubicBezTo>
                  <a:cubicBezTo>
                    <a:pt x="56" y="271"/>
                    <a:pt x="61" y="265"/>
                    <a:pt x="61" y="262"/>
                  </a:cubicBezTo>
                  <a:cubicBezTo>
                    <a:pt x="61" y="262"/>
                    <a:pt x="56" y="267"/>
                    <a:pt x="46" y="267"/>
                  </a:cubicBezTo>
                  <a:cubicBezTo>
                    <a:pt x="37" y="267"/>
                    <a:pt x="34" y="257"/>
                    <a:pt x="38" y="251"/>
                  </a:cubicBezTo>
                  <a:cubicBezTo>
                    <a:pt x="42" y="246"/>
                    <a:pt x="59" y="234"/>
                    <a:pt x="61" y="227"/>
                  </a:cubicBezTo>
                  <a:cubicBezTo>
                    <a:pt x="68" y="211"/>
                    <a:pt x="60" y="196"/>
                    <a:pt x="50" y="189"/>
                  </a:cubicBezTo>
                  <a:cubicBezTo>
                    <a:pt x="40" y="182"/>
                    <a:pt x="34" y="176"/>
                    <a:pt x="42" y="162"/>
                  </a:cubicBezTo>
                  <a:cubicBezTo>
                    <a:pt x="51" y="147"/>
                    <a:pt x="58" y="137"/>
                    <a:pt x="59" y="118"/>
                  </a:cubicBezTo>
                  <a:cubicBezTo>
                    <a:pt x="60" y="100"/>
                    <a:pt x="50" y="86"/>
                    <a:pt x="39" y="73"/>
                  </a:cubicBezTo>
                  <a:cubicBezTo>
                    <a:pt x="28" y="61"/>
                    <a:pt x="19" y="51"/>
                    <a:pt x="28" y="13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" name="íṣḷïdè">
              <a:extLst>
                <a:ext uri="{FF2B5EF4-FFF2-40B4-BE49-F238E27FC236}">
                  <a16:creationId xmlns:a16="http://schemas.microsoft.com/office/drawing/2014/main" id="{612AA656-5B74-4DA2-8471-8ECAA3FEAC19}"/>
                </a:ext>
              </a:extLst>
            </p:cNvPr>
            <p:cNvSpPr/>
            <p:nvPr/>
          </p:nvSpPr>
          <p:spPr bwMode="auto">
            <a:xfrm>
              <a:off x="6506418" y="1240880"/>
              <a:ext cx="1029563" cy="1743307"/>
            </a:xfrm>
            <a:custGeom>
              <a:avLst/>
              <a:gdLst>
                <a:gd name="T0" fmla="*/ 0 w 216"/>
                <a:gd name="T1" fmla="*/ 0 h 366"/>
                <a:gd name="T2" fmla="*/ 136 w 216"/>
                <a:gd name="T3" fmla="*/ 108 h 366"/>
                <a:gd name="T4" fmla="*/ 150 w 216"/>
                <a:gd name="T5" fmla="*/ 202 h 366"/>
                <a:gd name="T6" fmla="*/ 178 w 216"/>
                <a:gd name="T7" fmla="*/ 262 h 366"/>
                <a:gd name="T8" fmla="*/ 185 w 216"/>
                <a:gd name="T9" fmla="*/ 330 h 366"/>
                <a:gd name="T10" fmla="*/ 206 w 216"/>
                <a:gd name="T11" fmla="*/ 310 h 366"/>
                <a:gd name="T12" fmla="*/ 183 w 216"/>
                <a:gd name="T13" fmla="*/ 236 h 366"/>
                <a:gd name="T14" fmla="*/ 175 w 216"/>
                <a:gd name="T15" fmla="*/ 163 h 366"/>
                <a:gd name="T16" fmla="*/ 149 w 216"/>
                <a:gd name="T17" fmla="*/ 85 h 366"/>
                <a:gd name="T18" fmla="*/ 0 w 216"/>
                <a:gd name="T19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6" h="366">
                  <a:moveTo>
                    <a:pt x="0" y="0"/>
                  </a:moveTo>
                  <a:cubicBezTo>
                    <a:pt x="65" y="17"/>
                    <a:pt x="118" y="58"/>
                    <a:pt x="136" y="108"/>
                  </a:cubicBezTo>
                  <a:cubicBezTo>
                    <a:pt x="152" y="151"/>
                    <a:pt x="148" y="170"/>
                    <a:pt x="150" y="202"/>
                  </a:cubicBezTo>
                  <a:cubicBezTo>
                    <a:pt x="152" y="233"/>
                    <a:pt x="163" y="247"/>
                    <a:pt x="178" y="262"/>
                  </a:cubicBezTo>
                  <a:cubicBezTo>
                    <a:pt x="193" y="277"/>
                    <a:pt x="199" y="295"/>
                    <a:pt x="185" y="330"/>
                  </a:cubicBezTo>
                  <a:cubicBezTo>
                    <a:pt x="171" y="366"/>
                    <a:pt x="198" y="329"/>
                    <a:pt x="206" y="310"/>
                  </a:cubicBezTo>
                  <a:cubicBezTo>
                    <a:pt x="213" y="292"/>
                    <a:pt x="216" y="259"/>
                    <a:pt x="183" y="236"/>
                  </a:cubicBezTo>
                  <a:cubicBezTo>
                    <a:pt x="162" y="220"/>
                    <a:pt x="175" y="193"/>
                    <a:pt x="175" y="163"/>
                  </a:cubicBezTo>
                  <a:cubicBezTo>
                    <a:pt x="175" y="133"/>
                    <a:pt x="168" y="114"/>
                    <a:pt x="149" y="85"/>
                  </a:cubicBezTo>
                  <a:cubicBezTo>
                    <a:pt x="118" y="40"/>
                    <a:pt x="51" y="1"/>
                    <a:pt x="0" y="0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sp>
        <p:nvSpPr>
          <p:cNvPr id="83" name="文本框 82">
            <a:extLst>
              <a:ext uri="{FF2B5EF4-FFF2-40B4-BE49-F238E27FC236}">
                <a16:creationId xmlns:a16="http://schemas.microsoft.com/office/drawing/2014/main" id="{F63B4335-3AF1-4497-AAF8-E28F09981F25}"/>
              </a:ext>
            </a:extLst>
          </p:cNvPr>
          <p:cNvSpPr txBox="1"/>
          <p:nvPr/>
        </p:nvSpPr>
        <p:spPr>
          <a:xfrm>
            <a:off x="2427288" y="5762625"/>
            <a:ext cx="2782887" cy="8001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Nancy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Chairperson of the Eastland Telecommunications Corporation</a:t>
            </a:r>
            <a:endParaRPr lang="zh-CN" altLang="en-US" sz="1400" dirty="0">
              <a:solidFill>
                <a:prstClr val="black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716FB2D9-1F99-442B-AB24-8CB25921A531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I: Risk Management Process</a:t>
            </a:r>
            <a:endParaRPr lang="zh-CN" altLang="zh-CN" sz="2400" b="1" dirty="0">
              <a:solidFill>
                <a:prstClr val="white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86" name="black-speech-bubble_71580">
            <a:extLst>
              <a:ext uri="{FF2B5EF4-FFF2-40B4-BE49-F238E27FC236}">
                <a16:creationId xmlns:a16="http://schemas.microsoft.com/office/drawing/2014/main" id="{F6EA4CAA-BD8A-4641-98B7-E037FAC06D0F}"/>
              </a:ext>
            </a:extLst>
          </p:cNvPr>
          <p:cNvSpPr/>
          <p:nvPr/>
        </p:nvSpPr>
        <p:spPr>
          <a:xfrm>
            <a:off x="3759200" y="1863725"/>
            <a:ext cx="7213600" cy="3286125"/>
          </a:xfrm>
          <a:custGeom>
            <a:avLst/>
            <a:gdLst>
              <a:gd name="T0" fmla="*/ 4218 w 4948"/>
              <a:gd name="T1" fmla="*/ 571 h 4368"/>
              <a:gd name="T2" fmla="*/ 2474 w 4948"/>
              <a:gd name="T3" fmla="*/ 0 h 4368"/>
              <a:gd name="T4" fmla="*/ 730 w 4948"/>
              <a:gd name="T5" fmla="*/ 571 h 4368"/>
              <a:gd name="T6" fmla="*/ 0 w 4948"/>
              <a:gd name="T7" fmla="*/ 1967 h 4368"/>
              <a:gd name="T8" fmla="*/ 282 w 4948"/>
              <a:gd name="T9" fmla="*/ 2879 h 4368"/>
              <a:gd name="T10" fmla="*/ 990 w 4948"/>
              <a:gd name="T11" fmla="*/ 3540 h 4368"/>
              <a:gd name="T12" fmla="*/ 511 w 4948"/>
              <a:gd name="T13" fmla="*/ 4244 h 4368"/>
              <a:gd name="T14" fmla="*/ 490 w 4948"/>
              <a:gd name="T15" fmla="*/ 4313 h 4368"/>
              <a:gd name="T16" fmla="*/ 545 w 4948"/>
              <a:gd name="T17" fmla="*/ 4361 h 4368"/>
              <a:gd name="T18" fmla="*/ 706 w 4948"/>
              <a:gd name="T19" fmla="*/ 4368 h 4368"/>
              <a:gd name="T20" fmla="*/ 2307 w 4948"/>
              <a:gd name="T21" fmla="*/ 3929 h 4368"/>
              <a:gd name="T22" fmla="*/ 2474 w 4948"/>
              <a:gd name="T23" fmla="*/ 3933 h 4368"/>
              <a:gd name="T24" fmla="*/ 4218 w 4948"/>
              <a:gd name="T25" fmla="*/ 3362 h 4368"/>
              <a:gd name="T26" fmla="*/ 4948 w 4948"/>
              <a:gd name="T27" fmla="*/ 1967 h 4368"/>
              <a:gd name="T28" fmla="*/ 4218 w 4948"/>
              <a:gd name="T29" fmla="*/ 571 h 4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948" h="4368">
                <a:moveTo>
                  <a:pt x="4218" y="571"/>
                </a:moveTo>
                <a:cubicBezTo>
                  <a:pt x="3751" y="203"/>
                  <a:pt x="3132" y="0"/>
                  <a:pt x="2474" y="0"/>
                </a:cubicBezTo>
                <a:cubicBezTo>
                  <a:pt x="1816" y="0"/>
                  <a:pt x="1197" y="203"/>
                  <a:pt x="730" y="571"/>
                </a:cubicBezTo>
                <a:cubicBezTo>
                  <a:pt x="259" y="943"/>
                  <a:pt x="0" y="1438"/>
                  <a:pt x="0" y="1967"/>
                </a:cubicBezTo>
                <a:cubicBezTo>
                  <a:pt x="0" y="2284"/>
                  <a:pt x="97" y="2600"/>
                  <a:pt x="282" y="2879"/>
                </a:cubicBezTo>
                <a:cubicBezTo>
                  <a:pt x="452" y="3137"/>
                  <a:pt x="696" y="3365"/>
                  <a:pt x="990" y="3540"/>
                </a:cubicBezTo>
                <a:cubicBezTo>
                  <a:pt x="976" y="3635"/>
                  <a:pt x="903" y="3913"/>
                  <a:pt x="511" y="4244"/>
                </a:cubicBezTo>
                <a:cubicBezTo>
                  <a:pt x="491" y="4261"/>
                  <a:pt x="483" y="4288"/>
                  <a:pt x="490" y="4313"/>
                </a:cubicBezTo>
                <a:cubicBezTo>
                  <a:pt x="498" y="4339"/>
                  <a:pt x="519" y="4357"/>
                  <a:pt x="545" y="4361"/>
                </a:cubicBezTo>
                <a:cubicBezTo>
                  <a:pt x="548" y="4361"/>
                  <a:pt x="605" y="4368"/>
                  <a:pt x="706" y="4368"/>
                </a:cubicBezTo>
                <a:cubicBezTo>
                  <a:pt x="995" y="4368"/>
                  <a:pt x="1585" y="4311"/>
                  <a:pt x="2307" y="3929"/>
                </a:cubicBezTo>
                <a:cubicBezTo>
                  <a:pt x="2363" y="3932"/>
                  <a:pt x="2419" y="3933"/>
                  <a:pt x="2474" y="3933"/>
                </a:cubicBezTo>
                <a:cubicBezTo>
                  <a:pt x="3132" y="3933"/>
                  <a:pt x="3751" y="3730"/>
                  <a:pt x="4218" y="3362"/>
                </a:cubicBezTo>
                <a:cubicBezTo>
                  <a:pt x="4689" y="2991"/>
                  <a:pt x="4948" y="2495"/>
                  <a:pt x="4948" y="1967"/>
                </a:cubicBezTo>
                <a:cubicBezTo>
                  <a:pt x="4948" y="1438"/>
                  <a:pt x="4689" y="943"/>
                  <a:pt x="4218" y="571"/>
                </a:cubicBezTo>
                <a:close/>
              </a:path>
            </a:pathLst>
          </a:custGeom>
          <a:solidFill>
            <a:srgbClr val="682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What is the content of an effective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risk management process </a:t>
            </a: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that would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be suitable for the my company to adopt?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Please 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include the various activities</a:t>
            </a: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at different stages.</a:t>
            </a:r>
          </a:p>
        </p:txBody>
      </p:sp>
      <p:sp>
        <p:nvSpPr>
          <p:cNvPr id="88" name="文本框 93">
            <a:extLst>
              <a:ext uri="{FF2B5EF4-FFF2-40B4-BE49-F238E27FC236}">
                <a16:creationId xmlns:a16="http://schemas.microsoft.com/office/drawing/2014/main" id="{BEA9AB96-446A-4FF3-AC0A-6C04D0AE1502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19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箭头: 下 14">
            <a:extLst>
              <a:ext uri="{FF2B5EF4-FFF2-40B4-BE49-F238E27FC236}">
                <a16:creationId xmlns:a16="http://schemas.microsoft.com/office/drawing/2014/main" id="{93D18477-1936-4CDA-AE61-D51F88946B11}"/>
              </a:ext>
            </a:extLst>
          </p:cNvPr>
          <p:cNvSpPr/>
          <p:nvPr/>
        </p:nvSpPr>
        <p:spPr>
          <a:xfrm>
            <a:off x="1579563" y="4392613"/>
            <a:ext cx="206375" cy="333375"/>
          </a:xfrm>
          <a:prstGeom prst="downArrow">
            <a:avLst/>
          </a:prstGeom>
          <a:solidFill>
            <a:srgbClr val="8C1C5F"/>
          </a:solidFill>
          <a:ln w="19050">
            <a:solidFill>
              <a:srgbClr val="F18A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80B47C3F-9EA1-4BF1-A621-B0EBD40D2EC3}"/>
              </a:ext>
            </a:extLst>
          </p:cNvPr>
          <p:cNvGraphicFramePr/>
          <p:nvPr/>
        </p:nvGraphicFramePr>
        <p:xfrm>
          <a:off x="530652" y="3579703"/>
          <a:ext cx="11256335" cy="5670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238B5619-77DB-45B8-BFA2-C8EA91824FA2}"/>
              </a:ext>
            </a:extLst>
          </p:cNvPr>
          <p:cNvSpPr txBox="1"/>
          <p:nvPr/>
        </p:nvSpPr>
        <p:spPr>
          <a:xfrm>
            <a:off x="546100" y="4960938"/>
            <a:ext cx="2314575" cy="10779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PESTLE Analysis</a:t>
            </a: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St</a:t>
            </a:r>
            <a:r>
              <a:rPr lang="en-US" altLang="zh-CN" sz="1600" dirty="0" err="1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ructured</a:t>
            </a: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 checklist</a:t>
            </a: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Physical inspection</a:t>
            </a: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altLang="zh-CN" sz="1600" dirty="0">
              <a:solidFill>
                <a:prstClr val="black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CBD6A72-126E-4F25-83F8-7403D06EDEC2}"/>
              </a:ext>
            </a:extLst>
          </p:cNvPr>
          <p:cNvSpPr txBox="1"/>
          <p:nvPr/>
        </p:nvSpPr>
        <p:spPr>
          <a:xfrm>
            <a:off x="2644775" y="4957763"/>
            <a:ext cx="2413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Quantitative risk assessment</a:t>
            </a: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Risk matrix diagram </a:t>
            </a:r>
          </a:p>
        </p:txBody>
      </p:sp>
      <p:sp>
        <p:nvSpPr>
          <p:cNvPr id="19" name="箭头: 下 18">
            <a:extLst>
              <a:ext uri="{FF2B5EF4-FFF2-40B4-BE49-F238E27FC236}">
                <a16:creationId xmlns:a16="http://schemas.microsoft.com/office/drawing/2014/main" id="{35579F85-8BB1-49DF-86D2-B40ADCD0B2C0}"/>
              </a:ext>
            </a:extLst>
          </p:cNvPr>
          <p:cNvSpPr/>
          <p:nvPr/>
        </p:nvSpPr>
        <p:spPr>
          <a:xfrm>
            <a:off x="3748088" y="4389438"/>
            <a:ext cx="206375" cy="333375"/>
          </a:xfrm>
          <a:prstGeom prst="downArrow">
            <a:avLst/>
          </a:prstGeom>
          <a:solidFill>
            <a:srgbClr val="8C1C5F"/>
          </a:solidFill>
          <a:ln w="19050">
            <a:solidFill>
              <a:srgbClr val="F18A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2B350AC-E443-4DCE-9B01-892151496AD6}"/>
              </a:ext>
            </a:extLst>
          </p:cNvPr>
          <p:cNvSpPr txBox="1"/>
          <p:nvPr/>
        </p:nvSpPr>
        <p:spPr>
          <a:xfrm>
            <a:off x="4951413" y="4960938"/>
            <a:ext cx="2565400" cy="5857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Develop risk management strategies</a:t>
            </a:r>
            <a:endParaRPr lang="zh-CN" altLang="en-US" sz="1600" dirty="0">
              <a:solidFill>
                <a:prstClr val="black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21" name="箭头: 下 20">
            <a:extLst>
              <a:ext uri="{FF2B5EF4-FFF2-40B4-BE49-F238E27FC236}">
                <a16:creationId xmlns:a16="http://schemas.microsoft.com/office/drawing/2014/main" id="{34B73B59-C98F-4D03-93AA-A6F3EE5AFD8C}"/>
              </a:ext>
            </a:extLst>
          </p:cNvPr>
          <p:cNvSpPr/>
          <p:nvPr/>
        </p:nvSpPr>
        <p:spPr>
          <a:xfrm>
            <a:off x="6056313" y="4389438"/>
            <a:ext cx="204787" cy="333375"/>
          </a:xfrm>
          <a:prstGeom prst="downArrow">
            <a:avLst/>
          </a:prstGeom>
          <a:solidFill>
            <a:srgbClr val="8C1C5F"/>
          </a:solidFill>
          <a:ln w="19050">
            <a:solidFill>
              <a:srgbClr val="F18A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2" name="箭头: 下 21">
            <a:extLst>
              <a:ext uri="{FF2B5EF4-FFF2-40B4-BE49-F238E27FC236}">
                <a16:creationId xmlns:a16="http://schemas.microsoft.com/office/drawing/2014/main" id="{5D37436D-3BDF-46E2-8379-FEF398156EC5}"/>
              </a:ext>
            </a:extLst>
          </p:cNvPr>
          <p:cNvSpPr/>
          <p:nvPr/>
        </p:nvSpPr>
        <p:spPr>
          <a:xfrm>
            <a:off x="8259763" y="4389438"/>
            <a:ext cx="206375" cy="333375"/>
          </a:xfrm>
          <a:prstGeom prst="downArrow">
            <a:avLst/>
          </a:prstGeom>
          <a:solidFill>
            <a:srgbClr val="8C1C5F"/>
          </a:solidFill>
          <a:ln w="19050">
            <a:solidFill>
              <a:srgbClr val="F18A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3" name="箭头: 下 22">
            <a:extLst>
              <a:ext uri="{FF2B5EF4-FFF2-40B4-BE49-F238E27FC236}">
                <a16:creationId xmlns:a16="http://schemas.microsoft.com/office/drawing/2014/main" id="{D35BFF8A-1E18-4169-948A-DE33A364C3B3}"/>
              </a:ext>
            </a:extLst>
          </p:cNvPr>
          <p:cNvSpPr/>
          <p:nvPr/>
        </p:nvSpPr>
        <p:spPr>
          <a:xfrm>
            <a:off x="10447338" y="4389438"/>
            <a:ext cx="204787" cy="333375"/>
          </a:xfrm>
          <a:prstGeom prst="downArrow">
            <a:avLst/>
          </a:prstGeom>
          <a:solidFill>
            <a:srgbClr val="8C1C5F"/>
          </a:solidFill>
          <a:ln w="19050">
            <a:solidFill>
              <a:srgbClr val="F18A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2A09991-8E6B-4EC8-9DED-C728BDFA3D3E}"/>
              </a:ext>
            </a:extLst>
          </p:cNvPr>
          <p:cNvSpPr txBox="1"/>
          <p:nvPr/>
        </p:nvSpPr>
        <p:spPr>
          <a:xfrm>
            <a:off x="7610475" y="4960938"/>
            <a:ext cx="1828800" cy="5857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latin typeface="Arial" panose="020F0502020204030204"/>
                <a:ea typeface="楷体"/>
                <a:cs typeface="+mn-ea"/>
                <a:sym typeface="+mn-lt"/>
              </a:rPr>
              <a:t>Appropriate Actions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DA33C5D-2CA6-4EAA-80E8-D479F4FABCC7}"/>
              </a:ext>
            </a:extLst>
          </p:cNvPr>
          <p:cNvSpPr txBox="1"/>
          <p:nvPr/>
        </p:nvSpPr>
        <p:spPr>
          <a:xfrm>
            <a:off x="9490075" y="4960938"/>
            <a:ext cx="2020888" cy="5857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Monitor</a:t>
            </a: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Review &amp; Report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FAABDA5-06BD-4EFE-98CC-3864D6EA85AE}"/>
              </a:ext>
            </a:extLst>
          </p:cNvPr>
          <p:cNvSpPr txBox="1"/>
          <p:nvPr/>
        </p:nvSpPr>
        <p:spPr>
          <a:xfrm>
            <a:off x="484188" y="1762125"/>
            <a:ext cx="4497387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An Effective Risk Management Process:</a:t>
            </a:r>
            <a:endParaRPr lang="zh-CN" altLang="en-US" b="1" dirty="0">
              <a:solidFill>
                <a:prstClr val="black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26" name="iconfont-11145-6970022">
            <a:extLst>
              <a:ext uri="{FF2B5EF4-FFF2-40B4-BE49-F238E27FC236}">
                <a16:creationId xmlns:a16="http://schemas.microsoft.com/office/drawing/2014/main" id="{6D6ECF67-7007-4394-9B3E-C43507DA62E7}"/>
              </a:ext>
            </a:extLst>
          </p:cNvPr>
          <p:cNvSpPr/>
          <p:nvPr/>
        </p:nvSpPr>
        <p:spPr>
          <a:xfrm>
            <a:off x="10194925" y="2617788"/>
            <a:ext cx="609600" cy="611187"/>
          </a:xfrm>
          <a:custGeom>
            <a:avLst/>
            <a:gdLst>
              <a:gd name="connsiteX0" fmla="*/ 158987 w 606792"/>
              <a:gd name="connsiteY0" fmla="*/ 514846 h 606722"/>
              <a:gd name="connsiteX1" fmla="*/ 260457 w 606792"/>
              <a:gd name="connsiteY1" fmla="*/ 514846 h 606722"/>
              <a:gd name="connsiteX2" fmla="*/ 306296 w 606792"/>
              <a:gd name="connsiteY2" fmla="*/ 560429 h 606722"/>
              <a:gd name="connsiteX3" fmla="*/ 306653 w 606792"/>
              <a:gd name="connsiteY3" fmla="*/ 561406 h 606722"/>
              <a:gd name="connsiteX4" fmla="*/ 353738 w 606792"/>
              <a:gd name="connsiteY4" fmla="*/ 515912 h 606722"/>
              <a:gd name="connsiteX5" fmla="*/ 455208 w 606792"/>
              <a:gd name="connsiteY5" fmla="*/ 515912 h 606722"/>
              <a:gd name="connsiteX6" fmla="*/ 501048 w 606792"/>
              <a:gd name="connsiteY6" fmla="*/ 561406 h 606722"/>
              <a:gd name="connsiteX7" fmla="*/ 501226 w 606792"/>
              <a:gd name="connsiteY7" fmla="*/ 606722 h 606722"/>
              <a:gd name="connsiteX8" fmla="*/ 462507 w 606792"/>
              <a:gd name="connsiteY8" fmla="*/ 606722 h 606722"/>
              <a:gd name="connsiteX9" fmla="*/ 462329 w 606792"/>
              <a:gd name="connsiteY9" fmla="*/ 561673 h 606722"/>
              <a:gd name="connsiteX10" fmla="*/ 458591 w 606792"/>
              <a:gd name="connsiteY10" fmla="*/ 557941 h 606722"/>
              <a:gd name="connsiteX11" fmla="*/ 454852 w 606792"/>
              <a:gd name="connsiteY11" fmla="*/ 561673 h 606722"/>
              <a:gd name="connsiteX12" fmla="*/ 454852 w 606792"/>
              <a:gd name="connsiteY12" fmla="*/ 606722 h 606722"/>
              <a:gd name="connsiteX13" fmla="*/ 352314 w 606792"/>
              <a:gd name="connsiteY13" fmla="*/ 606722 h 606722"/>
              <a:gd name="connsiteX14" fmla="*/ 352314 w 606792"/>
              <a:gd name="connsiteY14" fmla="*/ 561673 h 606722"/>
              <a:gd name="connsiteX15" fmla="*/ 348843 w 606792"/>
              <a:gd name="connsiteY15" fmla="*/ 558207 h 606722"/>
              <a:gd name="connsiteX16" fmla="*/ 345371 w 606792"/>
              <a:gd name="connsiteY16" fmla="*/ 561673 h 606722"/>
              <a:gd name="connsiteX17" fmla="*/ 345104 w 606792"/>
              <a:gd name="connsiteY17" fmla="*/ 606722 h 606722"/>
              <a:gd name="connsiteX18" fmla="*/ 267845 w 606792"/>
              <a:gd name="connsiteY18" fmla="*/ 606722 h 606722"/>
              <a:gd name="connsiteX19" fmla="*/ 267578 w 606792"/>
              <a:gd name="connsiteY19" fmla="*/ 560606 h 606722"/>
              <a:gd name="connsiteX20" fmla="*/ 263839 w 606792"/>
              <a:gd name="connsiteY20" fmla="*/ 556874 h 606722"/>
              <a:gd name="connsiteX21" fmla="*/ 260101 w 606792"/>
              <a:gd name="connsiteY21" fmla="*/ 560606 h 606722"/>
              <a:gd name="connsiteX22" fmla="*/ 260101 w 606792"/>
              <a:gd name="connsiteY22" fmla="*/ 606722 h 606722"/>
              <a:gd name="connsiteX23" fmla="*/ 157563 w 606792"/>
              <a:gd name="connsiteY23" fmla="*/ 606722 h 606722"/>
              <a:gd name="connsiteX24" fmla="*/ 157563 w 606792"/>
              <a:gd name="connsiteY24" fmla="*/ 560606 h 606722"/>
              <a:gd name="connsiteX25" fmla="*/ 154091 w 606792"/>
              <a:gd name="connsiteY25" fmla="*/ 557141 h 606722"/>
              <a:gd name="connsiteX26" fmla="*/ 150620 w 606792"/>
              <a:gd name="connsiteY26" fmla="*/ 560606 h 606722"/>
              <a:gd name="connsiteX27" fmla="*/ 150353 w 606792"/>
              <a:gd name="connsiteY27" fmla="*/ 606722 h 606722"/>
              <a:gd name="connsiteX28" fmla="*/ 111634 w 606792"/>
              <a:gd name="connsiteY28" fmla="*/ 606722 h 606722"/>
              <a:gd name="connsiteX29" fmla="*/ 111901 w 606792"/>
              <a:gd name="connsiteY29" fmla="*/ 560429 h 606722"/>
              <a:gd name="connsiteX30" fmla="*/ 158987 w 606792"/>
              <a:gd name="connsiteY30" fmla="*/ 514846 h 606722"/>
              <a:gd name="connsiteX31" fmla="*/ 460106 w 606792"/>
              <a:gd name="connsiteY31" fmla="*/ 435389 h 606722"/>
              <a:gd name="connsiteX32" fmla="*/ 560775 w 606792"/>
              <a:gd name="connsiteY32" fmla="*/ 435389 h 606722"/>
              <a:gd name="connsiteX33" fmla="*/ 606525 w 606792"/>
              <a:gd name="connsiteY33" fmla="*/ 480907 h 606722"/>
              <a:gd name="connsiteX34" fmla="*/ 606792 w 606792"/>
              <a:gd name="connsiteY34" fmla="*/ 525713 h 606722"/>
              <a:gd name="connsiteX35" fmla="*/ 568073 w 606792"/>
              <a:gd name="connsiteY35" fmla="*/ 525713 h 606722"/>
              <a:gd name="connsiteX36" fmla="*/ 567895 w 606792"/>
              <a:gd name="connsiteY36" fmla="*/ 481084 h 606722"/>
              <a:gd name="connsiteX37" fmla="*/ 563712 w 606792"/>
              <a:gd name="connsiteY37" fmla="*/ 477351 h 606722"/>
              <a:gd name="connsiteX38" fmla="*/ 559707 w 606792"/>
              <a:gd name="connsiteY38" fmla="*/ 481351 h 606722"/>
              <a:gd name="connsiteX39" fmla="*/ 559707 w 606792"/>
              <a:gd name="connsiteY39" fmla="*/ 525713 h 606722"/>
              <a:gd name="connsiteX40" fmla="*/ 511553 w 606792"/>
              <a:gd name="connsiteY40" fmla="*/ 525713 h 606722"/>
              <a:gd name="connsiteX41" fmla="*/ 457970 w 606792"/>
              <a:gd name="connsiteY41" fmla="*/ 495042 h 606722"/>
              <a:gd name="connsiteX42" fmla="*/ 466871 w 606792"/>
              <a:gd name="connsiteY42" fmla="*/ 463304 h 606722"/>
              <a:gd name="connsiteX43" fmla="*/ 460106 w 606792"/>
              <a:gd name="connsiteY43" fmla="*/ 435389 h 606722"/>
              <a:gd name="connsiteX44" fmla="*/ 261944 w 606792"/>
              <a:gd name="connsiteY44" fmla="*/ 434966 h 606722"/>
              <a:gd name="connsiteX45" fmla="*/ 351326 w 606792"/>
              <a:gd name="connsiteY45" fmla="*/ 434966 h 606722"/>
              <a:gd name="connsiteX46" fmla="*/ 344293 w 606792"/>
              <a:gd name="connsiteY46" fmla="*/ 463318 h 606722"/>
              <a:gd name="connsiteX47" fmla="*/ 353463 w 606792"/>
              <a:gd name="connsiteY47" fmla="*/ 495403 h 606722"/>
              <a:gd name="connsiteX48" fmla="*/ 307347 w 606792"/>
              <a:gd name="connsiteY48" fmla="*/ 514423 h 606722"/>
              <a:gd name="connsiteX49" fmla="*/ 259540 w 606792"/>
              <a:gd name="connsiteY49" fmla="*/ 493892 h 606722"/>
              <a:gd name="connsiteX50" fmla="*/ 268354 w 606792"/>
              <a:gd name="connsiteY50" fmla="*/ 462252 h 606722"/>
              <a:gd name="connsiteX51" fmla="*/ 261944 w 606792"/>
              <a:gd name="connsiteY51" fmla="*/ 434966 h 606722"/>
              <a:gd name="connsiteX52" fmla="*/ 46015 w 606792"/>
              <a:gd name="connsiteY52" fmla="*/ 434966 h 606722"/>
              <a:gd name="connsiteX53" fmla="*/ 152196 w 606792"/>
              <a:gd name="connsiteY53" fmla="*/ 434966 h 606722"/>
              <a:gd name="connsiteX54" fmla="*/ 145788 w 606792"/>
              <a:gd name="connsiteY54" fmla="*/ 462252 h 606722"/>
              <a:gd name="connsiteX55" fmla="*/ 154955 w 606792"/>
              <a:gd name="connsiteY55" fmla="*/ 494427 h 606722"/>
              <a:gd name="connsiteX56" fmla="*/ 101286 w 606792"/>
              <a:gd name="connsiteY56" fmla="*/ 525713 h 606722"/>
              <a:gd name="connsiteX57" fmla="*/ 46994 w 606792"/>
              <a:gd name="connsiteY57" fmla="*/ 525713 h 606722"/>
              <a:gd name="connsiteX58" fmla="*/ 46994 w 606792"/>
              <a:gd name="connsiteY58" fmla="*/ 480651 h 606722"/>
              <a:gd name="connsiteX59" fmla="*/ 42989 w 606792"/>
              <a:gd name="connsiteY59" fmla="*/ 476651 h 606722"/>
              <a:gd name="connsiteX60" fmla="*/ 38894 w 606792"/>
              <a:gd name="connsiteY60" fmla="*/ 480651 h 606722"/>
              <a:gd name="connsiteX61" fmla="*/ 38716 w 606792"/>
              <a:gd name="connsiteY61" fmla="*/ 525713 h 606722"/>
              <a:gd name="connsiteX62" fmla="*/ 0 w 606792"/>
              <a:gd name="connsiteY62" fmla="*/ 525713 h 606722"/>
              <a:gd name="connsiteX63" fmla="*/ 178 w 606792"/>
              <a:gd name="connsiteY63" fmla="*/ 480473 h 606722"/>
              <a:gd name="connsiteX64" fmla="*/ 46015 w 606792"/>
              <a:gd name="connsiteY64" fmla="*/ 434966 h 606722"/>
              <a:gd name="connsiteX65" fmla="*/ 405539 w 606792"/>
              <a:gd name="connsiteY65" fmla="*/ 422617 h 606722"/>
              <a:gd name="connsiteX66" fmla="*/ 446114 w 606792"/>
              <a:gd name="connsiteY66" fmla="*/ 463122 h 606722"/>
              <a:gd name="connsiteX67" fmla="*/ 405539 w 606792"/>
              <a:gd name="connsiteY67" fmla="*/ 503627 h 606722"/>
              <a:gd name="connsiteX68" fmla="*/ 364964 w 606792"/>
              <a:gd name="connsiteY68" fmla="*/ 463122 h 606722"/>
              <a:gd name="connsiteX69" fmla="*/ 405539 w 606792"/>
              <a:gd name="connsiteY69" fmla="*/ 422617 h 606722"/>
              <a:gd name="connsiteX70" fmla="*/ 208380 w 606792"/>
              <a:gd name="connsiteY70" fmla="*/ 421558 h 606722"/>
              <a:gd name="connsiteX71" fmla="*/ 248955 w 606792"/>
              <a:gd name="connsiteY71" fmla="*/ 462063 h 606722"/>
              <a:gd name="connsiteX72" fmla="*/ 208380 w 606792"/>
              <a:gd name="connsiteY72" fmla="*/ 502568 h 606722"/>
              <a:gd name="connsiteX73" fmla="*/ 167805 w 606792"/>
              <a:gd name="connsiteY73" fmla="*/ 462063 h 606722"/>
              <a:gd name="connsiteX74" fmla="*/ 208380 w 606792"/>
              <a:gd name="connsiteY74" fmla="*/ 421558 h 606722"/>
              <a:gd name="connsiteX75" fmla="*/ 508954 w 606792"/>
              <a:gd name="connsiteY75" fmla="*/ 342525 h 606722"/>
              <a:gd name="connsiteX76" fmla="*/ 549071 w 606792"/>
              <a:gd name="connsiteY76" fmla="*/ 382571 h 606722"/>
              <a:gd name="connsiteX77" fmla="*/ 508954 w 606792"/>
              <a:gd name="connsiteY77" fmla="*/ 422617 h 606722"/>
              <a:gd name="connsiteX78" fmla="*/ 468837 w 606792"/>
              <a:gd name="connsiteY78" fmla="*/ 382571 h 606722"/>
              <a:gd name="connsiteX79" fmla="*/ 508954 w 606792"/>
              <a:gd name="connsiteY79" fmla="*/ 342525 h 606722"/>
              <a:gd name="connsiteX80" fmla="*/ 313839 w 606792"/>
              <a:gd name="connsiteY80" fmla="*/ 342101 h 606722"/>
              <a:gd name="connsiteX81" fmla="*/ 353956 w 606792"/>
              <a:gd name="connsiteY81" fmla="*/ 382067 h 606722"/>
              <a:gd name="connsiteX82" fmla="*/ 313839 w 606792"/>
              <a:gd name="connsiteY82" fmla="*/ 422122 h 606722"/>
              <a:gd name="connsiteX83" fmla="*/ 273723 w 606792"/>
              <a:gd name="connsiteY83" fmla="*/ 382067 h 606722"/>
              <a:gd name="connsiteX84" fmla="*/ 313839 w 606792"/>
              <a:gd name="connsiteY84" fmla="*/ 342101 h 606722"/>
              <a:gd name="connsiteX85" fmla="*/ 97839 w 606792"/>
              <a:gd name="connsiteY85" fmla="*/ 342101 h 606722"/>
              <a:gd name="connsiteX86" fmla="*/ 137956 w 606792"/>
              <a:gd name="connsiteY86" fmla="*/ 382067 h 606722"/>
              <a:gd name="connsiteX87" fmla="*/ 97839 w 606792"/>
              <a:gd name="connsiteY87" fmla="*/ 422122 h 606722"/>
              <a:gd name="connsiteX88" fmla="*/ 57723 w 606792"/>
              <a:gd name="connsiteY88" fmla="*/ 382067 h 606722"/>
              <a:gd name="connsiteX89" fmla="*/ 97839 w 606792"/>
              <a:gd name="connsiteY89" fmla="*/ 342101 h 606722"/>
              <a:gd name="connsiteX90" fmla="*/ 348452 w 606792"/>
              <a:gd name="connsiteY90" fmla="*/ 91179 h 606722"/>
              <a:gd name="connsiteX91" fmla="*/ 362693 w 606792"/>
              <a:gd name="connsiteY91" fmla="*/ 92867 h 606722"/>
              <a:gd name="connsiteX92" fmla="*/ 361002 w 606792"/>
              <a:gd name="connsiteY92" fmla="*/ 107087 h 606722"/>
              <a:gd name="connsiteX93" fmla="*/ 316322 w 606792"/>
              <a:gd name="connsiteY93" fmla="*/ 142190 h 606722"/>
              <a:gd name="connsiteX94" fmla="*/ 314186 w 606792"/>
              <a:gd name="connsiteY94" fmla="*/ 138191 h 606722"/>
              <a:gd name="connsiteX95" fmla="*/ 303149 w 606792"/>
              <a:gd name="connsiteY95" fmla="*/ 126904 h 606722"/>
              <a:gd name="connsiteX96" fmla="*/ 94638 w 606792"/>
              <a:gd name="connsiteY96" fmla="*/ 87742 h 606722"/>
              <a:gd name="connsiteX97" fmla="*/ 112975 w 606792"/>
              <a:gd name="connsiteY97" fmla="*/ 87742 h 606722"/>
              <a:gd name="connsiteX98" fmla="*/ 135673 w 606792"/>
              <a:gd name="connsiteY98" fmla="*/ 146566 h 606722"/>
              <a:gd name="connsiteX99" fmla="*/ 130955 w 606792"/>
              <a:gd name="connsiteY99" fmla="*/ 122663 h 606722"/>
              <a:gd name="connsiteX100" fmla="*/ 131757 w 606792"/>
              <a:gd name="connsiteY100" fmla="*/ 117509 h 606722"/>
              <a:gd name="connsiteX101" fmla="*/ 139234 w 606792"/>
              <a:gd name="connsiteY101" fmla="*/ 104003 h 606722"/>
              <a:gd name="connsiteX102" fmla="*/ 132558 w 606792"/>
              <a:gd name="connsiteY102" fmla="*/ 92007 h 606722"/>
              <a:gd name="connsiteX103" fmla="*/ 134961 w 606792"/>
              <a:gd name="connsiteY103" fmla="*/ 88008 h 606722"/>
              <a:gd name="connsiteX104" fmla="*/ 153031 w 606792"/>
              <a:gd name="connsiteY104" fmla="*/ 88008 h 606722"/>
              <a:gd name="connsiteX105" fmla="*/ 155434 w 606792"/>
              <a:gd name="connsiteY105" fmla="*/ 92007 h 606722"/>
              <a:gd name="connsiteX106" fmla="*/ 148847 w 606792"/>
              <a:gd name="connsiteY106" fmla="*/ 104003 h 606722"/>
              <a:gd name="connsiteX107" fmla="*/ 156235 w 606792"/>
              <a:gd name="connsiteY107" fmla="*/ 117509 h 606722"/>
              <a:gd name="connsiteX108" fmla="*/ 157036 w 606792"/>
              <a:gd name="connsiteY108" fmla="*/ 122752 h 606722"/>
              <a:gd name="connsiteX109" fmla="*/ 151517 w 606792"/>
              <a:gd name="connsiteY109" fmla="*/ 146566 h 606722"/>
              <a:gd name="connsiteX110" fmla="*/ 175017 w 606792"/>
              <a:gd name="connsiteY110" fmla="*/ 87742 h 606722"/>
              <a:gd name="connsiteX111" fmla="*/ 192997 w 606792"/>
              <a:gd name="connsiteY111" fmla="*/ 87742 h 606722"/>
              <a:gd name="connsiteX112" fmla="*/ 236257 w 606792"/>
              <a:gd name="connsiteY112" fmla="*/ 130749 h 606722"/>
              <a:gd name="connsiteX113" fmla="*/ 236435 w 606792"/>
              <a:gd name="connsiteY113" fmla="*/ 164871 h 606722"/>
              <a:gd name="connsiteX114" fmla="*/ 273465 w 606792"/>
              <a:gd name="connsiteY114" fmla="*/ 141945 h 606722"/>
              <a:gd name="connsiteX115" fmla="*/ 298655 w 606792"/>
              <a:gd name="connsiteY115" fmla="*/ 147810 h 606722"/>
              <a:gd name="connsiteX116" fmla="*/ 292780 w 606792"/>
              <a:gd name="connsiteY116" fmla="*/ 172957 h 606722"/>
              <a:gd name="connsiteX117" fmla="*/ 227979 w 606792"/>
              <a:gd name="connsiteY117" fmla="*/ 213121 h 606722"/>
              <a:gd name="connsiteX118" fmla="*/ 209465 w 606792"/>
              <a:gd name="connsiteY118" fmla="*/ 213565 h 606722"/>
              <a:gd name="connsiteX119" fmla="*/ 200029 w 606792"/>
              <a:gd name="connsiteY119" fmla="*/ 197659 h 606722"/>
              <a:gd name="connsiteX120" fmla="*/ 199673 w 606792"/>
              <a:gd name="connsiteY120" fmla="*/ 130927 h 606722"/>
              <a:gd name="connsiteX121" fmla="*/ 195846 w 606792"/>
              <a:gd name="connsiteY121" fmla="*/ 127106 h 606722"/>
              <a:gd name="connsiteX122" fmla="*/ 192018 w 606792"/>
              <a:gd name="connsiteY122" fmla="*/ 130927 h 606722"/>
              <a:gd name="connsiteX123" fmla="*/ 192463 w 606792"/>
              <a:gd name="connsiteY123" fmla="*/ 402744 h 606722"/>
              <a:gd name="connsiteX124" fmla="*/ 167006 w 606792"/>
              <a:gd name="connsiteY124" fmla="*/ 415984 h 606722"/>
              <a:gd name="connsiteX125" fmla="*/ 150271 w 606792"/>
              <a:gd name="connsiteY125" fmla="*/ 413763 h 606722"/>
              <a:gd name="connsiteX126" fmla="*/ 159172 w 606792"/>
              <a:gd name="connsiteY126" fmla="*/ 382040 h 606722"/>
              <a:gd name="connsiteX127" fmla="*/ 148580 w 606792"/>
              <a:gd name="connsiteY127" fmla="*/ 347741 h 606722"/>
              <a:gd name="connsiteX128" fmla="*/ 148580 w 606792"/>
              <a:gd name="connsiteY128" fmla="*/ 262704 h 606722"/>
              <a:gd name="connsiteX129" fmla="*/ 139056 w 606792"/>
              <a:gd name="connsiteY129" fmla="*/ 262704 h 606722"/>
              <a:gd name="connsiteX130" fmla="*/ 139056 w 606792"/>
              <a:gd name="connsiteY130" fmla="*/ 336811 h 606722"/>
              <a:gd name="connsiteX131" fmla="*/ 95172 w 606792"/>
              <a:gd name="connsiteY131" fmla="*/ 320906 h 606722"/>
              <a:gd name="connsiteX132" fmla="*/ 95172 w 606792"/>
              <a:gd name="connsiteY132" fmla="*/ 130927 h 606722"/>
              <a:gd name="connsiteX133" fmla="*/ 91612 w 606792"/>
              <a:gd name="connsiteY133" fmla="*/ 127284 h 606722"/>
              <a:gd name="connsiteX134" fmla="*/ 87962 w 606792"/>
              <a:gd name="connsiteY134" fmla="*/ 130838 h 606722"/>
              <a:gd name="connsiteX135" fmla="*/ 87962 w 606792"/>
              <a:gd name="connsiteY135" fmla="*/ 130927 h 606722"/>
              <a:gd name="connsiteX136" fmla="*/ 87250 w 606792"/>
              <a:gd name="connsiteY136" fmla="*/ 265014 h 606722"/>
              <a:gd name="connsiteX137" fmla="*/ 69003 w 606792"/>
              <a:gd name="connsiteY137" fmla="*/ 283230 h 606722"/>
              <a:gd name="connsiteX138" fmla="*/ 68914 w 606792"/>
              <a:gd name="connsiteY138" fmla="*/ 283230 h 606722"/>
              <a:gd name="connsiteX139" fmla="*/ 50666 w 606792"/>
              <a:gd name="connsiteY139" fmla="*/ 264836 h 606722"/>
              <a:gd name="connsiteX140" fmla="*/ 51378 w 606792"/>
              <a:gd name="connsiteY140" fmla="*/ 130749 h 606722"/>
              <a:gd name="connsiteX141" fmla="*/ 94638 w 606792"/>
              <a:gd name="connsiteY141" fmla="*/ 87742 h 606722"/>
              <a:gd name="connsiteX142" fmla="*/ 262410 w 606792"/>
              <a:gd name="connsiteY142" fmla="*/ 19899 h 606722"/>
              <a:gd name="connsiteX143" fmla="*/ 554173 w 606792"/>
              <a:gd name="connsiteY143" fmla="*/ 19899 h 606722"/>
              <a:gd name="connsiteX144" fmla="*/ 567346 w 606792"/>
              <a:gd name="connsiteY144" fmla="*/ 33052 h 606722"/>
              <a:gd name="connsiteX145" fmla="*/ 567346 w 606792"/>
              <a:gd name="connsiteY145" fmla="*/ 248927 h 606722"/>
              <a:gd name="connsiteX146" fmla="*/ 554173 w 606792"/>
              <a:gd name="connsiteY146" fmla="*/ 262080 h 606722"/>
              <a:gd name="connsiteX147" fmla="*/ 262410 w 606792"/>
              <a:gd name="connsiteY147" fmla="*/ 262080 h 606722"/>
              <a:gd name="connsiteX148" fmla="*/ 249237 w 606792"/>
              <a:gd name="connsiteY148" fmla="*/ 248927 h 606722"/>
              <a:gd name="connsiteX149" fmla="*/ 249237 w 606792"/>
              <a:gd name="connsiteY149" fmla="*/ 221376 h 606722"/>
              <a:gd name="connsiteX150" fmla="*/ 275583 w 606792"/>
              <a:gd name="connsiteY150" fmla="*/ 205112 h 606722"/>
              <a:gd name="connsiteX151" fmla="*/ 275583 w 606792"/>
              <a:gd name="connsiteY151" fmla="*/ 235773 h 606722"/>
              <a:gd name="connsiteX152" fmla="*/ 541000 w 606792"/>
              <a:gd name="connsiteY152" fmla="*/ 235773 h 606722"/>
              <a:gd name="connsiteX153" fmla="*/ 541000 w 606792"/>
              <a:gd name="connsiteY153" fmla="*/ 46117 h 606722"/>
              <a:gd name="connsiteX154" fmla="*/ 275583 w 606792"/>
              <a:gd name="connsiteY154" fmla="*/ 46117 h 606722"/>
              <a:gd name="connsiteX155" fmla="*/ 275583 w 606792"/>
              <a:gd name="connsiteY155" fmla="*/ 121659 h 606722"/>
              <a:gd name="connsiteX156" fmla="*/ 263834 w 606792"/>
              <a:gd name="connsiteY156" fmla="*/ 126370 h 606722"/>
              <a:gd name="connsiteX157" fmla="*/ 249237 w 606792"/>
              <a:gd name="connsiteY157" fmla="*/ 135435 h 606722"/>
              <a:gd name="connsiteX158" fmla="*/ 249237 w 606792"/>
              <a:gd name="connsiteY158" fmla="*/ 33052 h 606722"/>
              <a:gd name="connsiteX159" fmla="*/ 262410 w 606792"/>
              <a:gd name="connsiteY159" fmla="*/ 19899 h 606722"/>
              <a:gd name="connsiteX160" fmla="*/ 143813 w 606792"/>
              <a:gd name="connsiteY160" fmla="*/ 0 h 606722"/>
              <a:gd name="connsiteX161" fmla="*/ 181707 w 606792"/>
              <a:gd name="connsiteY161" fmla="*/ 37859 h 606722"/>
              <a:gd name="connsiteX162" fmla="*/ 143813 w 606792"/>
              <a:gd name="connsiteY162" fmla="*/ 75718 h 606722"/>
              <a:gd name="connsiteX163" fmla="*/ 105919 w 606792"/>
              <a:gd name="connsiteY163" fmla="*/ 37859 h 606722"/>
              <a:gd name="connsiteX164" fmla="*/ 143813 w 606792"/>
              <a:gd name="connsiteY164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606792" h="606722">
                <a:moveTo>
                  <a:pt x="158987" y="514846"/>
                </a:moveTo>
                <a:lnTo>
                  <a:pt x="260457" y="514846"/>
                </a:lnTo>
                <a:cubicBezTo>
                  <a:pt x="285735" y="514846"/>
                  <a:pt x="306207" y="535371"/>
                  <a:pt x="306296" y="560429"/>
                </a:cubicBezTo>
                <a:lnTo>
                  <a:pt x="306653" y="561406"/>
                </a:lnTo>
                <a:cubicBezTo>
                  <a:pt x="306742" y="536349"/>
                  <a:pt x="328638" y="515912"/>
                  <a:pt x="353738" y="515912"/>
                </a:cubicBezTo>
                <a:lnTo>
                  <a:pt x="455208" y="515912"/>
                </a:lnTo>
                <a:cubicBezTo>
                  <a:pt x="480398" y="515912"/>
                  <a:pt x="500870" y="536349"/>
                  <a:pt x="501048" y="561406"/>
                </a:cubicBezTo>
                <a:lnTo>
                  <a:pt x="501226" y="606722"/>
                </a:lnTo>
                <a:lnTo>
                  <a:pt x="462507" y="606722"/>
                </a:lnTo>
                <a:lnTo>
                  <a:pt x="462329" y="561673"/>
                </a:lnTo>
                <a:cubicBezTo>
                  <a:pt x="462329" y="559540"/>
                  <a:pt x="460638" y="557941"/>
                  <a:pt x="458591" y="557941"/>
                </a:cubicBezTo>
                <a:cubicBezTo>
                  <a:pt x="456544" y="557941"/>
                  <a:pt x="454852" y="559629"/>
                  <a:pt x="454852" y="561673"/>
                </a:cubicBezTo>
                <a:lnTo>
                  <a:pt x="454852" y="606722"/>
                </a:lnTo>
                <a:lnTo>
                  <a:pt x="352314" y="606722"/>
                </a:lnTo>
                <a:lnTo>
                  <a:pt x="352314" y="561673"/>
                </a:lnTo>
                <a:cubicBezTo>
                  <a:pt x="352314" y="559718"/>
                  <a:pt x="350712" y="558207"/>
                  <a:pt x="348843" y="558207"/>
                </a:cubicBezTo>
                <a:cubicBezTo>
                  <a:pt x="346885" y="558207"/>
                  <a:pt x="345371" y="559718"/>
                  <a:pt x="345371" y="561673"/>
                </a:cubicBezTo>
                <a:lnTo>
                  <a:pt x="345104" y="606722"/>
                </a:lnTo>
                <a:lnTo>
                  <a:pt x="267845" y="606722"/>
                </a:lnTo>
                <a:lnTo>
                  <a:pt x="267578" y="560606"/>
                </a:lnTo>
                <a:cubicBezTo>
                  <a:pt x="267578" y="558563"/>
                  <a:pt x="265886" y="556874"/>
                  <a:pt x="263839" y="556874"/>
                </a:cubicBezTo>
                <a:cubicBezTo>
                  <a:pt x="261792" y="556874"/>
                  <a:pt x="260101" y="558563"/>
                  <a:pt x="260101" y="560606"/>
                </a:cubicBezTo>
                <a:lnTo>
                  <a:pt x="260101" y="606722"/>
                </a:lnTo>
                <a:lnTo>
                  <a:pt x="157563" y="606722"/>
                </a:lnTo>
                <a:lnTo>
                  <a:pt x="157563" y="560606"/>
                </a:lnTo>
                <a:cubicBezTo>
                  <a:pt x="157563" y="558651"/>
                  <a:pt x="156049" y="557141"/>
                  <a:pt x="154091" y="557141"/>
                </a:cubicBezTo>
                <a:cubicBezTo>
                  <a:pt x="152133" y="557141"/>
                  <a:pt x="150620" y="558651"/>
                  <a:pt x="150620" y="560606"/>
                </a:cubicBezTo>
                <a:lnTo>
                  <a:pt x="150353" y="606722"/>
                </a:lnTo>
                <a:lnTo>
                  <a:pt x="111634" y="606722"/>
                </a:lnTo>
                <a:lnTo>
                  <a:pt x="111901" y="560429"/>
                </a:lnTo>
                <a:cubicBezTo>
                  <a:pt x="111990" y="535283"/>
                  <a:pt x="133886" y="514846"/>
                  <a:pt x="158987" y="514846"/>
                </a:cubicBezTo>
                <a:close/>
                <a:moveTo>
                  <a:pt x="460106" y="435389"/>
                </a:moveTo>
                <a:lnTo>
                  <a:pt x="560775" y="435389"/>
                </a:lnTo>
                <a:cubicBezTo>
                  <a:pt x="585875" y="435389"/>
                  <a:pt x="606436" y="455747"/>
                  <a:pt x="606525" y="480907"/>
                </a:cubicBezTo>
                <a:lnTo>
                  <a:pt x="606792" y="525713"/>
                </a:lnTo>
                <a:lnTo>
                  <a:pt x="568073" y="525713"/>
                </a:lnTo>
                <a:lnTo>
                  <a:pt x="567895" y="481084"/>
                </a:lnTo>
                <a:cubicBezTo>
                  <a:pt x="567717" y="478862"/>
                  <a:pt x="565848" y="477262"/>
                  <a:pt x="563712" y="477351"/>
                </a:cubicBezTo>
                <a:cubicBezTo>
                  <a:pt x="561487" y="477351"/>
                  <a:pt x="559707" y="479217"/>
                  <a:pt x="559707" y="481351"/>
                </a:cubicBezTo>
                <a:lnTo>
                  <a:pt x="559707" y="525713"/>
                </a:lnTo>
                <a:lnTo>
                  <a:pt x="511553" y="525713"/>
                </a:lnTo>
                <a:cubicBezTo>
                  <a:pt x="500071" y="507933"/>
                  <a:pt x="480489" y="495931"/>
                  <a:pt x="457970" y="495042"/>
                </a:cubicBezTo>
                <a:cubicBezTo>
                  <a:pt x="464023" y="485085"/>
                  <a:pt x="466871" y="473972"/>
                  <a:pt x="466871" y="463304"/>
                </a:cubicBezTo>
                <a:cubicBezTo>
                  <a:pt x="466871" y="453258"/>
                  <a:pt x="464468" y="443746"/>
                  <a:pt x="460106" y="435389"/>
                </a:cubicBezTo>
                <a:close/>
                <a:moveTo>
                  <a:pt x="261944" y="434966"/>
                </a:moveTo>
                <a:lnTo>
                  <a:pt x="351326" y="434966"/>
                </a:lnTo>
                <a:cubicBezTo>
                  <a:pt x="346786" y="443409"/>
                  <a:pt x="344293" y="453097"/>
                  <a:pt x="344293" y="463318"/>
                </a:cubicBezTo>
                <a:cubicBezTo>
                  <a:pt x="344293" y="474161"/>
                  <a:pt x="347231" y="485449"/>
                  <a:pt x="353463" y="495403"/>
                </a:cubicBezTo>
                <a:cubicBezTo>
                  <a:pt x="335569" y="495492"/>
                  <a:pt x="319277" y="502780"/>
                  <a:pt x="307347" y="514423"/>
                </a:cubicBezTo>
                <a:cubicBezTo>
                  <a:pt x="295062" y="501625"/>
                  <a:pt x="277968" y="493981"/>
                  <a:pt x="259540" y="493892"/>
                </a:cubicBezTo>
                <a:cubicBezTo>
                  <a:pt x="265149" y="484649"/>
                  <a:pt x="268354" y="473717"/>
                  <a:pt x="268354" y="462252"/>
                </a:cubicBezTo>
                <a:cubicBezTo>
                  <a:pt x="268354" y="452475"/>
                  <a:pt x="266039" y="443143"/>
                  <a:pt x="261944" y="434966"/>
                </a:cubicBezTo>
                <a:close/>
                <a:moveTo>
                  <a:pt x="46015" y="434966"/>
                </a:moveTo>
                <a:cubicBezTo>
                  <a:pt x="157714" y="434966"/>
                  <a:pt x="150505" y="434966"/>
                  <a:pt x="152196" y="434966"/>
                </a:cubicBezTo>
                <a:cubicBezTo>
                  <a:pt x="148102" y="443232"/>
                  <a:pt x="145788" y="452475"/>
                  <a:pt x="145788" y="462252"/>
                </a:cubicBezTo>
                <a:cubicBezTo>
                  <a:pt x="145788" y="473896"/>
                  <a:pt x="148992" y="484917"/>
                  <a:pt x="154955" y="494427"/>
                </a:cubicBezTo>
                <a:cubicBezTo>
                  <a:pt x="133060" y="495316"/>
                  <a:pt x="112945" y="507048"/>
                  <a:pt x="101286" y="525713"/>
                </a:cubicBezTo>
                <a:lnTo>
                  <a:pt x="46994" y="525713"/>
                </a:lnTo>
                <a:lnTo>
                  <a:pt x="46994" y="480651"/>
                </a:lnTo>
                <a:cubicBezTo>
                  <a:pt x="46994" y="478429"/>
                  <a:pt x="45214" y="476651"/>
                  <a:pt x="42989" y="476651"/>
                </a:cubicBezTo>
                <a:cubicBezTo>
                  <a:pt x="40764" y="476651"/>
                  <a:pt x="38894" y="478429"/>
                  <a:pt x="38894" y="480651"/>
                </a:cubicBezTo>
                <a:lnTo>
                  <a:pt x="38716" y="525713"/>
                </a:lnTo>
                <a:lnTo>
                  <a:pt x="0" y="525713"/>
                </a:lnTo>
                <a:lnTo>
                  <a:pt x="178" y="480473"/>
                </a:lnTo>
                <a:cubicBezTo>
                  <a:pt x="356" y="455231"/>
                  <a:pt x="21005" y="434966"/>
                  <a:pt x="46015" y="434966"/>
                </a:cubicBezTo>
                <a:close/>
                <a:moveTo>
                  <a:pt x="405539" y="422617"/>
                </a:moveTo>
                <a:cubicBezTo>
                  <a:pt x="427948" y="422617"/>
                  <a:pt x="446114" y="440752"/>
                  <a:pt x="446114" y="463122"/>
                </a:cubicBezTo>
                <a:cubicBezTo>
                  <a:pt x="446114" y="485492"/>
                  <a:pt x="427948" y="503627"/>
                  <a:pt x="405539" y="503627"/>
                </a:cubicBezTo>
                <a:cubicBezTo>
                  <a:pt x="383130" y="503627"/>
                  <a:pt x="364964" y="485492"/>
                  <a:pt x="364964" y="463122"/>
                </a:cubicBezTo>
                <a:cubicBezTo>
                  <a:pt x="364964" y="440752"/>
                  <a:pt x="383130" y="422617"/>
                  <a:pt x="405539" y="422617"/>
                </a:cubicBezTo>
                <a:close/>
                <a:moveTo>
                  <a:pt x="208380" y="421558"/>
                </a:moveTo>
                <a:cubicBezTo>
                  <a:pt x="230789" y="421558"/>
                  <a:pt x="248955" y="439693"/>
                  <a:pt x="248955" y="462063"/>
                </a:cubicBezTo>
                <a:cubicBezTo>
                  <a:pt x="248955" y="484433"/>
                  <a:pt x="230789" y="502568"/>
                  <a:pt x="208380" y="502568"/>
                </a:cubicBezTo>
                <a:cubicBezTo>
                  <a:pt x="185971" y="502568"/>
                  <a:pt x="167805" y="484433"/>
                  <a:pt x="167805" y="462063"/>
                </a:cubicBezTo>
                <a:cubicBezTo>
                  <a:pt x="167805" y="439693"/>
                  <a:pt x="185971" y="421558"/>
                  <a:pt x="208380" y="421558"/>
                </a:cubicBezTo>
                <a:close/>
                <a:moveTo>
                  <a:pt x="508954" y="342525"/>
                </a:moveTo>
                <a:cubicBezTo>
                  <a:pt x="531110" y="342525"/>
                  <a:pt x="549071" y="360454"/>
                  <a:pt x="549071" y="382571"/>
                </a:cubicBezTo>
                <a:cubicBezTo>
                  <a:pt x="549071" y="404688"/>
                  <a:pt x="531110" y="422617"/>
                  <a:pt x="508954" y="422617"/>
                </a:cubicBezTo>
                <a:cubicBezTo>
                  <a:pt x="486798" y="422617"/>
                  <a:pt x="468837" y="404688"/>
                  <a:pt x="468837" y="382571"/>
                </a:cubicBezTo>
                <a:cubicBezTo>
                  <a:pt x="468837" y="360454"/>
                  <a:pt x="486798" y="342525"/>
                  <a:pt x="508954" y="342525"/>
                </a:cubicBezTo>
                <a:close/>
                <a:moveTo>
                  <a:pt x="313839" y="342101"/>
                </a:moveTo>
                <a:cubicBezTo>
                  <a:pt x="335988" y="342101"/>
                  <a:pt x="353956" y="360041"/>
                  <a:pt x="353956" y="382067"/>
                </a:cubicBezTo>
                <a:cubicBezTo>
                  <a:pt x="353956" y="404448"/>
                  <a:pt x="335810" y="422122"/>
                  <a:pt x="313839" y="422122"/>
                </a:cubicBezTo>
                <a:cubicBezTo>
                  <a:pt x="291691" y="422122"/>
                  <a:pt x="273723" y="404182"/>
                  <a:pt x="273723" y="382067"/>
                </a:cubicBezTo>
                <a:cubicBezTo>
                  <a:pt x="273723" y="359953"/>
                  <a:pt x="291691" y="342101"/>
                  <a:pt x="313839" y="342101"/>
                </a:cubicBezTo>
                <a:close/>
                <a:moveTo>
                  <a:pt x="97839" y="342101"/>
                </a:moveTo>
                <a:cubicBezTo>
                  <a:pt x="119988" y="342101"/>
                  <a:pt x="137956" y="360041"/>
                  <a:pt x="137956" y="382067"/>
                </a:cubicBezTo>
                <a:cubicBezTo>
                  <a:pt x="137956" y="404359"/>
                  <a:pt x="119810" y="422122"/>
                  <a:pt x="97839" y="422122"/>
                </a:cubicBezTo>
                <a:cubicBezTo>
                  <a:pt x="75602" y="422122"/>
                  <a:pt x="57723" y="404093"/>
                  <a:pt x="57723" y="382067"/>
                </a:cubicBezTo>
                <a:cubicBezTo>
                  <a:pt x="57723" y="360041"/>
                  <a:pt x="75691" y="342101"/>
                  <a:pt x="97839" y="342101"/>
                </a:cubicBezTo>
                <a:close/>
                <a:moveTo>
                  <a:pt x="348452" y="91179"/>
                </a:moveTo>
                <a:cubicBezTo>
                  <a:pt x="352902" y="87713"/>
                  <a:pt x="359222" y="88424"/>
                  <a:pt x="362693" y="92867"/>
                </a:cubicBezTo>
                <a:cubicBezTo>
                  <a:pt x="366164" y="97222"/>
                  <a:pt x="365363" y="103621"/>
                  <a:pt x="361002" y="107087"/>
                </a:cubicBezTo>
                <a:lnTo>
                  <a:pt x="316322" y="142190"/>
                </a:lnTo>
                <a:cubicBezTo>
                  <a:pt x="315699" y="140857"/>
                  <a:pt x="314987" y="139524"/>
                  <a:pt x="314186" y="138191"/>
                </a:cubicBezTo>
                <a:cubicBezTo>
                  <a:pt x="311248" y="133481"/>
                  <a:pt x="307421" y="129659"/>
                  <a:pt x="303149" y="126904"/>
                </a:cubicBezTo>
                <a:close/>
                <a:moveTo>
                  <a:pt x="94638" y="87742"/>
                </a:moveTo>
                <a:lnTo>
                  <a:pt x="112975" y="87742"/>
                </a:lnTo>
                <a:cubicBezTo>
                  <a:pt x="115378" y="94051"/>
                  <a:pt x="133092" y="139901"/>
                  <a:pt x="135673" y="146566"/>
                </a:cubicBezTo>
                <a:lnTo>
                  <a:pt x="130955" y="122663"/>
                </a:lnTo>
                <a:cubicBezTo>
                  <a:pt x="130599" y="120886"/>
                  <a:pt x="130866" y="119109"/>
                  <a:pt x="131757" y="117509"/>
                </a:cubicBezTo>
                <a:lnTo>
                  <a:pt x="139234" y="104003"/>
                </a:lnTo>
                <a:lnTo>
                  <a:pt x="132558" y="92007"/>
                </a:lnTo>
                <a:cubicBezTo>
                  <a:pt x="131579" y="90230"/>
                  <a:pt x="132914" y="88008"/>
                  <a:pt x="134961" y="88008"/>
                </a:cubicBezTo>
                <a:lnTo>
                  <a:pt x="153031" y="88008"/>
                </a:lnTo>
                <a:cubicBezTo>
                  <a:pt x="155078" y="88008"/>
                  <a:pt x="156413" y="90230"/>
                  <a:pt x="155434" y="92007"/>
                </a:cubicBezTo>
                <a:lnTo>
                  <a:pt x="148847" y="104003"/>
                </a:lnTo>
                <a:lnTo>
                  <a:pt x="156235" y="117509"/>
                </a:lnTo>
                <a:cubicBezTo>
                  <a:pt x="157125" y="119109"/>
                  <a:pt x="157392" y="120975"/>
                  <a:pt x="157036" y="122752"/>
                </a:cubicBezTo>
                <a:lnTo>
                  <a:pt x="151517" y="146566"/>
                </a:lnTo>
                <a:cubicBezTo>
                  <a:pt x="164602" y="112800"/>
                  <a:pt x="159617" y="127550"/>
                  <a:pt x="175017" y="87742"/>
                </a:cubicBezTo>
                <a:lnTo>
                  <a:pt x="192997" y="87742"/>
                </a:lnTo>
                <a:cubicBezTo>
                  <a:pt x="216764" y="87742"/>
                  <a:pt x="236168" y="107024"/>
                  <a:pt x="236257" y="130749"/>
                </a:cubicBezTo>
                <a:cubicBezTo>
                  <a:pt x="236346" y="150476"/>
                  <a:pt x="236257" y="134214"/>
                  <a:pt x="236435" y="164871"/>
                </a:cubicBezTo>
                <a:lnTo>
                  <a:pt x="273465" y="141945"/>
                </a:lnTo>
                <a:cubicBezTo>
                  <a:pt x="282099" y="136614"/>
                  <a:pt x="293314" y="139279"/>
                  <a:pt x="298655" y="147810"/>
                </a:cubicBezTo>
                <a:cubicBezTo>
                  <a:pt x="303996" y="156340"/>
                  <a:pt x="301326" y="167625"/>
                  <a:pt x="292780" y="172957"/>
                </a:cubicBezTo>
                <a:lnTo>
                  <a:pt x="227979" y="213121"/>
                </a:lnTo>
                <a:cubicBezTo>
                  <a:pt x="222371" y="216586"/>
                  <a:pt x="215250" y="216764"/>
                  <a:pt x="209465" y="213565"/>
                </a:cubicBezTo>
                <a:cubicBezTo>
                  <a:pt x="203679" y="210366"/>
                  <a:pt x="200029" y="204324"/>
                  <a:pt x="200029" y="197659"/>
                </a:cubicBezTo>
                <a:cubicBezTo>
                  <a:pt x="199940" y="183797"/>
                  <a:pt x="199762" y="143722"/>
                  <a:pt x="199673" y="130927"/>
                </a:cubicBezTo>
                <a:cubicBezTo>
                  <a:pt x="199673" y="128794"/>
                  <a:pt x="197982" y="127106"/>
                  <a:pt x="195846" y="127106"/>
                </a:cubicBezTo>
                <a:cubicBezTo>
                  <a:pt x="193798" y="127106"/>
                  <a:pt x="192018" y="128883"/>
                  <a:pt x="192018" y="130927"/>
                </a:cubicBezTo>
                <a:cubicBezTo>
                  <a:pt x="192018" y="276477"/>
                  <a:pt x="192463" y="71836"/>
                  <a:pt x="192463" y="402744"/>
                </a:cubicBezTo>
                <a:cubicBezTo>
                  <a:pt x="182850" y="405143"/>
                  <a:pt x="174216" y="409675"/>
                  <a:pt x="167006" y="415984"/>
                </a:cubicBezTo>
                <a:cubicBezTo>
                  <a:pt x="161665" y="414562"/>
                  <a:pt x="156057" y="413763"/>
                  <a:pt x="150271" y="413763"/>
                </a:cubicBezTo>
                <a:cubicBezTo>
                  <a:pt x="155879" y="404521"/>
                  <a:pt x="159172" y="393681"/>
                  <a:pt x="159172" y="382040"/>
                </a:cubicBezTo>
                <a:cubicBezTo>
                  <a:pt x="159172" y="369333"/>
                  <a:pt x="155256" y="357515"/>
                  <a:pt x="148580" y="347741"/>
                </a:cubicBezTo>
                <a:lnTo>
                  <a:pt x="148580" y="262704"/>
                </a:lnTo>
                <a:lnTo>
                  <a:pt x="139056" y="262704"/>
                </a:lnTo>
                <a:lnTo>
                  <a:pt x="139056" y="336811"/>
                </a:lnTo>
                <a:cubicBezTo>
                  <a:pt x="127484" y="326237"/>
                  <a:pt x="111907" y="320195"/>
                  <a:pt x="95172" y="320906"/>
                </a:cubicBezTo>
                <a:lnTo>
                  <a:pt x="95172" y="130927"/>
                </a:lnTo>
                <a:cubicBezTo>
                  <a:pt x="95172" y="128972"/>
                  <a:pt x="93570" y="127284"/>
                  <a:pt x="91612" y="127284"/>
                </a:cubicBezTo>
                <a:cubicBezTo>
                  <a:pt x="89565" y="127284"/>
                  <a:pt x="87962" y="128883"/>
                  <a:pt x="87962" y="130838"/>
                </a:cubicBezTo>
                <a:lnTo>
                  <a:pt x="87962" y="130927"/>
                </a:lnTo>
                <a:lnTo>
                  <a:pt x="87250" y="265014"/>
                </a:lnTo>
                <a:cubicBezTo>
                  <a:pt x="87161" y="275144"/>
                  <a:pt x="79061" y="283230"/>
                  <a:pt x="69003" y="283230"/>
                </a:cubicBezTo>
                <a:lnTo>
                  <a:pt x="68914" y="283230"/>
                </a:lnTo>
                <a:cubicBezTo>
                  <a:pt x="58766" y="283141"/>
                  <a:pt x="50666" y="274966"/>
                  <a:pt x="50666" y="264836"/>
                </a:cubicBezTo>
                <a:lnTo>
                  <a:pt x="51378" y="130749"/>
                </a:lnTo>
                <a:cubicBezTo>
                  <a:pt x="51467" y="107024"/>
                  <a:pt x="70872" y="87742"/>
                  <a:pt x="94638" y="87742"/>
                </a:cubicBezTo>
                <a:close/>
                <a:moveTo>
                  <a:pt x="262410" y="19899"/>
                </a:moveTo>
                <a:lnTo>
                  <a:pt x="554173" y="19899"/>
                </a:lnTo>
                <a:cubicBezTo>
                  <a:pt x="561383" y="19899"/>
                  <a:pt x="567346" y="25765"/>
                  <a:pt x="567346" y="33052"/>
                </a:cubicBezTo>
                <a:lnTo>
                  <a:pt x="567346" y="248927"/>
                </a:lnTo>
                <a:cubicBezTo>
                  <a:pt x="567346" y="256214"/>
                  <a:pt x="561383" y="262080"/>
                  <a:pt x="554173" y="262080"/>
                </a:cubicBezTo>
                <a:lnTo>
                  <a:pt x="262410" y="262080"/>
                </a:lnTo>
                <a:cubicBezTo>
                  <a:pt x="255111" y="262080"/>
                  <a:pt x="249237" y="256214"/>
                  <a:pt x="249237" y="248927"/>
                </a:cubicBezTo>
                <a:lnTo>
                  <a:pt x="249237" y="221376"/>
                </a:lnTo>
                <a:lnTo>
                  <a:pt x="275583" y="205112"/>
                </a:lnTo>
                <a:lnTo>
                  <a:pt x="275583" y="235773"/>
                </a:lnTo>
                <a:lnTo>
                  <a:pt x="541000" y="235773"/>
                </a:lnTo>
                <a:lnTo>
                  <a:pt x="541000" y="46117"/>
                </a:lnTo>
                <a:lnTo>
                  <a:pt x="275583" y="46117"/>
                </a:lnTo>
                <a:lnTo>
                  <a:pt x="275583" y="121659"/>
                </a:lnTo>
                <a:cubicBezTo>
                  <a:pt x="271489" y="122548"/>
                  <a:pt x="267572" y="124059"/>
                  <a:pt x="263834" y="126370"/>
                </a:cubicBezTo>
                <a:lnTo>
                  <a:pt x="249237" y="135435"/>
                </a:lnTo>
                <a:lnTo>
                  <a:pt x="249237" y="33052"/>
                </a:lnTo>
                <a:cubicBezTo>
                  <a:pt x="249237" y="25765"/>
                  <a:pt x="255111" y="19899"/>
                  <a:pt x="262410" y="19899"/>
                </a:cubicBezTo>
                <a:close/>
                <a:moveTo>
                  <a:pt x="143813" y="0"/>
                </a:moveTo>
                <a:cubicBezTo>
                  <a:pt x="164741" y="0"/>
                  <a:pt x="181707" y="16950"/>
                  <a:pt x="181707" y="37859"/>
                </a:cubicBezTo>
                <a:cubicBezTo>
                  <a:pt x="181707" y="58768"/>
                  <a:pt x="164741" y="75718"/>
                  <a:pt x="143813" y="75718"/>
                </a:cubicBezTo>
                <a:cubicBezTo>
                  <a:pt x="122885" y="75718"/>
                  <a:pt x="105919" y="58768"/>
                  <a:pt x="105919" y="37859"/>
                </a:cubicBezTo>
                <a:cubicBezTo>
                  <a:pt x="105919" y="16950"/>
                  <a:pt x="122885" y="0"/>
                  <a:pt x="143813" y="0"/>
                </a:cubicBezTo>
                <a:close/>
              </a:path>
            </a:pathLst>
          </a:custGeom>
          <a:solidFill>
            <a:srgbClr val="953776"/>
          </a:solidFill>
          <a:ln>
            <a:solidFill>
              <a:srgbClr val="7E2F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7" name="iconfont-11145-6970022">
            <a:extLst>
              <a:ext uri="{FF2B5EF4-FFF2-40B4-BE49-F238E27FC236}">
                <a16:creationId xmlns:a16="http://schemas.microsoft.com/office/drawing/2014/main" id="{1AE4DA3F-3C33-452D-8732-7406F3DC6B16}"/>
              </a:ext>
            </a:extLst>
          </p:cNvPr>
          <p:cNvSpPr/>
          <p:nvPr/>
        </p:nvSpPr>
        <p:spPr>
          <a:xfrm>
            <a:off x="8058150" y="2616200"/>
            <a:ext cx="609600" cy="606425"/>
          </a:xfrm>
          <a:custGeom>
            <a:avLst/>
            <a:gdLst>
              <a:gd name="T0" fmla="*/ 9116 w 11275"/>
              <a:gd name="T1" fmla="*/ 4696 h 11201"/>
              <a:gd name="T2" fmla="*/ 9016 w 11275"/>
              <a:gd name="T3" fmla="*/ 799 h 11201"/>
              <a:gd name="T4" fmla="*/ 799 w 11275"/>
              <a:gd name="T5" fmla="*/ 899 h 11201"/>
              <a:gd name="T6" fmla="*/ 899 w 11275"/>
              <a:gd name="T7" fmla="*/ 10390 h 11201"/>
              <a:gd name="T8" fmla="*/ 4907 w 11275"/>
              <a:gd name="T9" fmla="*/ 10790 h 11201"/>
              <a:gd name="T10" fmla="*/ 399 w 11275"/>
              <a:gd name="T11" fmla="*/ 11189 h 11201"/>
              <a:gd name="T12" fmla="*/ 0 w 11275"/>
              <a:gd name="T13" fmla="*/ 400 h 11201"/>
              <a:gd name="T14" fmla="*/ 9515 w 11275"/>
              <a:gd name="T15" fmla="*/ 0 h 11201"/>
              <a:gd name="T16" fmla="*/ 9915 w 11275"/>
              <a:gd name="T17" fmla="*/ 4696 h 11201"/>
              <a:gd name="T18" fmla="*/ 1835 w 11275"/>
              <a:gd name="T19" fmla="*/ 2573 h 11201"/>
              <a:gd name="T20" fmla="*/ 8117 w 11275"/>
              <a:gd name="T21" fmla="*/ 2972 h 11201"/>
              <a:gd name="T22" fmla="*/ 1835 w 11275"/>
              <a:gd name="T23" fmla="*/ 3372 h 11201"/>
              <a:gd name="T24" fmla="*/ 1835 w 11275"/>
              <a:gd name="T25" fmla="*/ 2573 h 11201"/>
              <a:gd name="T26" fmla="*/ 4545 w 11275"/>
              <a:gd name="T27" fmla="*/ 5145 h 11201"/>
              <a:gd name="T28" fmla="*/ 4545 w 11275"/>
              <a:gd name="T29" fmla="*/ 5944 h 11201"/>
              <a:gd name="T30" fmla="*/ 1498 w 11275"/>
              <a:gd name="T31" fmla="*/ 5545 h 11201"/>
              <a:gd name="T32" fmla="*/ 1898 w 11275"/>
              <a:gd name="T33" fmla="*/ 7718 h 11201"/>
              <a:gd name="T34" fmla="*/ 4945 w 11275"/>
              <a:gd name="T35" fmla="*/ 8117 h 11201"/>
              <a:gd name="T36" fmla="*/ 1898 w 11275"/>
              <a:gd name="T37" fmla="*/ 8517 h 11201"/>
              <a:gd name="T38" fmla="*/ 1898 w 11275"/>
              <a:gd name="T39" fmla="*/ 7718 h 11201"/>
              <a:gd name="T40" fmla="*/ 6244 w 11275"/>
              <a:gd name="T41" fmla="*/ 5145 h 11201"/>
              <a:gd name="T42" fmla="*/ 6244 w 11275"/>
              <a:gd name="T43" fmla="*/ 5944 h 11201"/>
              <a:gd name="T44" fmla="*/ 5295 w 11275"/>
              <a:gd name="T45" fmla="*/ 5545 h 11201"/>
              <a:gd name="T46" fmla="*/ 9074 w 11275"/>
              <a:gd name="T47" fmla="*/ 6037 h 11201"/>
              <a:gd name="T48" fmla="*/ 10721 w 11275"/>
              <a:gd name="T49" fmla="*/ 11116 h 11201"/>
              <a:gd name="T50" fmla="*/ 6356 w 11275"/>
              <a:gd name="T51" fmla="*/ 11201 h 11201"/>
              <a:gd name="T52" fmla="*/ 5641 w 11275"/>
              <a:gd name="T53" fmla="*/ 10044 h 11201"/>
              <a:gd name="T54" fmla="*/ 8717 w 11275"/>
              <a:gd name="T55" fmla="*/ 5679 h 11201"/>
              <a:gd name="T56" fmla="*/ 8455 w 11275"/>
              <a:gd name="T57" fmla="*/ 6572 h 11201"/>
              <a:gd name="T58" fmla="*/ 6434 w 11275"/>
              <a:gd name="T59" fmla="*/ 10257 h 11201"/>
              <a:gd name="T60" fmla="*/ 10208 w 11275"/>
              <a:gd name="T61" fmla="*/ 10401 h 11201"/>
              <a:gd name="T62" fmla="*/ 8455 w 11275"/>
              <a:gd name="T63" fmla="*/ 6572 h 11201"/>
              <a:gd name="T64" fmla="*/ 8754 w 11275"/>
              <a:gd name="T65" fmla="*/ 7730 h 11201"/>
              <a:gd name="T66" fmla="*/ 8354 w 11275"/>
              <a:gd name="T67" fmla="*/ 9204 h 11201"/>
              <a:gd name="T68" fmla="*/ 7954 w 11275"/>
              <a:gd name="T69" fmla="*/ 7730 h 11201"/>
              <a:gd name="T70" fmla="*/ 8354 w 11275"/>
              <a:gd name="T71" fmla="*/ 10203 h 11201"/>
              <a:gd name="T72" fmla="*/ 8354 w 11275"/>
              <a:gd name="T73" fmla="*/ 9404 h 11201"/>
              <a:gd name="T74" fmla="*/ 8354 w 11275"/>
              <a:gd name="T75" fmla="*/ 10203 h 11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1275" h="11201">
                <a:moveTo>
                  <a:pt x="9515" y="5095"/>
                </a:moveTo>
                <a:cubicBezTo>
                  <a:pt x="9295" y="5095"/>
                  <a:pt x="9116" y="4916"/>
                  <a:pt x="9116" y="4696"/>
                </a:cubicBezTo>
                <a:lnTo>
                  <a:pt x="9116" y="899"/>
                </a:lnTo>
                <a:cubicBezTo>
                  <a:pt x="9116" y="844"/>
                  <a:pt x="9071" y="799"/>
                  <a:pt x="9016" y="799"/>
                </a:cubicBezTo>
                <a:lnTo>
                  <a:pt x="899" y="799"/>
                </a:lnTo>
                <a:cubicBezTo>
                  <a:pt x="844" y="799"/>
                  <a:pt x="799" y="844"/>
                  <a:pt x="799" y="899"/>
                </a:cubicBezTo>
                <a:lnTo>
                  <a:pt x="799" y="10290"/>
                </a:lnTo>
                <a:cubicBezTo>
                  <a:pt x="799" y="10345"/>
                  <a:pt x="844" y="10390"/>
                  <a:pt x="899" y="10390"/>
                </a:cubicBezTo>
                <a:lnTo>
                  <a:pt x="4508" y="10390"/>
                </a:lnTo>
                <a:cubicBezTo>
                  <a:pt x="4728" y="10390"/>
                  <a:pt x="4907" y="10569"/>
                  <a:pt x="4907" y="10790"/>
                </a:cubicBezTo>
                <a:cubicBezTo>
                  <a:pt x="4907" y="11010"/>
                  <a:pt x="4728" y="11189"/>
                  <a:pt x="4508" y="11189"/>
                </a:cubicBezTo>
                <a:lnTo>
                  <a:pt x="399" y="11189"/>
                </a:lnTo>
                <a:cubicBezTo>
                  <a:pt x="179" y="11189"/>
                  <a:pt x="0" y="11010"/>
                  <a:pt x="0" y="10790"/>
                </a:cubicBezTo>
                <a:lnTo>
                  <a:pt x="0" y="400"/>
                </a:lnTo>
                <a:cubicBezTo>
                  <a:pt x="0" y="179"/>
                  <a:pt x="179" y="0"/>
                  <a:pt x="399" y="0"/>
                </a:cubicBezTo>
                <a:lnTo>
                  <a:pt x="9515" y="0"/>
                </a:lnTo>
                <a:cubicBezTo>
                  <a:pt x="9736" y="0"/>
                  <a:pt x="9915" y="179"/>
                  <a:pt x="9915" y="400"/>
                </a:cubicBezTo>
                <a:lnTo>
                  <a:pt x="9915" y="4696"/>
                </a:lnTo>
                <a:cubicBezTo>
                  <a:pt x="9915" y="4916"/>
                  <a:pt x="9736" y="5095"/>
                  <a:pt x="9515" y="5095"/>
                </a:cubicBezTo>
                <a:close/>
                <a:moveTo>
                  <a:pt x="1835" y="2573"/>
                </a:moveTo>
                <a:lnTo>
                  <a:pt x="7717" y="2573"/>
                </a:lnTo>
                <a:cubicBezTo>
                  <a:pt x="7938" y="2573"/>
                  <a:pt x="8117" y="2752"/>
                  <a:pt x="8117" y="2972"/>
                </a:cubicBezTo>
                <a:cubicBezTo>
                  <a:pt x="8117" y="3193"/>
                  <a:pt x="7938" y="3372"/>
                  <a:pt x="7717" y="3372"/>
                </a:cubicBezTo>
                <a:lnTo>
                  <a:pt x="1835" y="3372"/>
                </a:lnTo>
                <a:cubicBezTo>
                  <a:pt x="1615" y="3372"/>
                  <a:pt x="1436" y="3193"/>
                  <a:pt x="1436" y="2972"/>
                </a:cubicBezTo>
                <a:cubicBezTo>
                  <a:pt x="1436" y="2752"/>
                  <a:pt x="1615" y="2573"/>
                  <a:pt x="1835" y="2573"/>
                </a:cubicBezTo>
                <a:close/>
                <a:moveTo>
                  <a:pt x="1898" y="5145"/>
                </a:moveTo>
                <a:lnTo>
                  <a:pt x="4545" y="5145"/>
                </a:lnTo>
                <a:cubicBezTo>
                  <a:pt x="4766" y="5145"/>
                  <a:pt x="4945" y="5324"/>
                  <a:pt x="4945" y="5545"/>
                </a:cubicBezTo>
                <a:cubicBezTo>
                  <a:pt x="4945" y="5766"/>
                  <a:pt x="4766" y="5944"/>
                  <a:pt x="4545" y="5944"/>
                </a:cubicBezTo>
                <a:lnTo>
                  <a:pt x="1898" y="5944"/>
                </a:lnTo>
                <a:cubicBezTo>
                  <a:pt x="1677" y="5944"/>
                  <a:pt x="1498" y="5766"/>
                  <a:pt x="1498" y="5545"/>
                </a:cubicBezTo>
                <a:cubicBezTo>
                  <a:pt x="1498" y="5324"/>
                  <a:pt x="1677" y="5145"/>
                  <a:pt x="1898" y="5145"/>
                </a:cubicBezTo>
                <a:close/>
                <a:moveTo>
                  <a:pt x="1898" y="7718"/>
                </a:moveTo>
                <a:lnTo>
                  <a:pt x="4545" y="7718"/>
                </a:lnTo>
                <a:cubicBezTo>
                  <a:pt x="4766" y="7718"/>
                  <a:pt x="4945" y="7897"/>
                  <a:pt x="4945" y="8117"/>
                </a:cubicBezTo>
                <a:cubicBezTo>
                  <a:pt x="4945" y="8338"/>
                  <a:pt x="4766" y="8517"/>
                  <a:pt x="4545" y="8517"/>
                </a:cubicBezTo>
                <a:lnTo>
                  <a:pt x="1898" y="8517"/>
                </a:lnTo>
                <a:cubicBezTo>
                  <a:pt x="1677" y="8517"/>
                  <a:pt x="1498" y="8338"/>
                  <a:pt x="1498" y="8117"/>
                </a:cubicBezTo>
                <a:cubicBezTo>
                  <a:pt x="1498" y="7897"/>
                  <a:pt x="1677" y="7718"/>
                  <a:pt x="1898" y="7718"/>
                </a:cubicBezTo>
                <a:close/>
                <a:moveTo>
                  <a:pt x="5694" y="5145"/>
                </a:moveTo>
                <a:lnTo>
                  <a:pt x="6244" y="5145"/>
                </a:lnTo>
                <a:cubicBezTo>
                  <a:pt x="6464" y="5145"/>
                  <a:pt x="6643" y="5324"/>
                  <a:pt x="6643" y="5545"/>
                </a:cubicBezTo>
                <a:cubicBezTo>
                  <a:pt x="6643" y="5766"/>
                  <a:pt x="6464" y="5944"/>
                  <a:pt x="6244" y="5944"/>
                </a:cubicBezTo>
                <a:lnTo>
                  <a:pt x="5694" y="5944"/>
                </a:lnTo>
                <a:cubicBezTo>
                  <a:pt x="5473" y="5944"/>
                  <a:pt x="5295" y="5766"/>
                  <a:pt x="5295" y="5545"/>
                </a:cubicBezTo>
                <a:cubicBezTo>
                  <a:pt x="5295" y="5324"/>
                  <a:pt x="5473" y="5145"/>
                  <a:pt x="5694" y="5145"/>
                </a:cubicBezTo>
                <a:close/>
                <a:moveTo>
                  <a:pt x="9074" y="6037"/>
                </a:moveTo>
                <a:lnTo>
                  <a:pt x="11078" y="10044"/>
                </a:lnTo>
                <a:cubicBezTo>
                  <a:pt x="11275" y="10439"/>
                  <a:pt x="11115" y="10919"/>
                  <a:pt x="10721" y="11116"/>
                </a:cubicBezTo>
                <a:cubicBezTo>
                  <a:pt x="10610" y="11172"/>
                  <a:pt x="10487" y="11201"/>
                  <a:pt x="10363" y="11201"/>
                </a:cubicBezTo>
                <a:lnTo>
                  <a:pt x="6356" y="11201"/>
                </a:lnTo>
                <a:cubicBezTo>
                  <a:pt x="5915" y="11201"/>
                  <a:pt x="5557" y="10843"/>
                  <a:pt x="5557" y="10401"/>
                </a:cubicBezTo>
                <a:cubicBezTo>
                  <a:pt x="5557" y="10277"/>
                  <a:pt x="5586" y="10155"/>
                  <a:pt x="5641" y="10044"/>
                </a:cubicBezTo>
                <a:lnTo>
                  <a:pt x="7645" y="6037"/>
                </a:lnTo>
                <a:cubicBezTo>
                  <a:pt x="7842" y="5642"/>
                  <a:pt x="8322" y="5482"/>
                  <a:pt x="8717" y="5679"/>
                </a:cubicBezTo>
                <a:cubicBezTo>
                  <a:pt x="8872" y="5757"/>
                  <a:pt x="8997" y="5882"/>
                  <a:pt x="9074" y="6037"/>
                </a:cubicBezTo>
                <a:close/>
                <a:moveTo>
                  <a:pt x="8455" y="6572"/>
                </a:moveTo>
                <a:cubicBezTo>
                  <a:pt x="8418" y="6498"/>
                  <a:pt x="8313" y="6498"/>
                  <a:pt x="8276" y="6572"/>
                </a:cubicBezTo>
                <a:lnTo>
                  <a:pt x="6434" y="10257"/>
                </a:lnTo>
                <a:cubicBezTo>
                  <a:pt x="6401" y="10323"/>
                  <a:pt x="6449" y="10401"/>
                  <a:pt x="6523" y="10401"/>
                </a:cubicBezTo>
                <a:lnTo>
                  <a:pt x="10208" y="10401"/>
                </a:lnTo>
                <a:cubicBezTo>
                  <a:pt x="10283" y="10401"/>
                  <a:pt x="10331" y="10323"/>
                  <a:pt x="10298" y="10257"/>
                </a:cubicBezTo>
                <a:lnTo>
                  <a:pt x="8455" y="6572"/>
                </a:lnTo>
                <a:close/>
                <a:moveTo>
                  <a:pt x="8354" y="7331"/>
                </a:moveTo>
                <a:cubicBezTo>
                  <a:pt x="8575" y="7331"/>
                  <a:pt x="8754" y="7509"/>
                  <a:pt x="8754" y="7730"/>
                </a:cubicBezTo>
                <a:lnTo>
                  <a:pt x="8754" y="8804"/>
                </a:lnTo>
                <a:cubicBezTo>
                  <a:pt x="8754" y="9025"/>
                  <a:pt x="8575" y="9204"/>
                  <a:pt x="8354" y="9204"/>
                </a:cubicBezTo>
                <a:cubicBezTo>
                  <a:pt x="8133" y="9204"/>
                  <a:pt x="7954" y="9025"/>
                  <a:pt x="7954" y="8804"/>
                </a:cubicBezTo>
                <a:lnTo>
                  <a:pt x="7954" y="7730"/>
                </a:lnTo>
                <a:cubicBezTo>
                  <a:pt x="7954" y="7509"/>
                  <a:pt x="8133" y="7331"/>
                  <a:pt x="8354" y="7331"/>
                </a:cubicBezTo>
                <a:close/>
                <a:moveTo>
                  <a:pt x="8354" y="10203"/>
                </a:moveTo>
                <a:cubicBezTo>
                  <a:pt x="8133" y="10203"/>
                  <a:pt x="7954" y="10024"/>
                  <a:pt x="7954" y="9803"/>
                </a:cubicBezTo>
                <a:cubicBezTo>
                  <a:pt x="7954" y="9582"/>
                  <a:pt x="8133" y="9404"/>
                  <a:pt x="8354" y="9404"/>
                </a:cubicBezTo>
                <a:cubicBezTo>
                  <a:pt x="8575" y="9404"/>
                  <a:pt x="8754" y="9582"/>
                  <a:pt x="8754" y="9803"/>
                </a:cubicBezTo>
                <a:cubicBezTo>
                  <a:pt x="8754" y="10024"/>
                  <a:pt x="8575" y="10203"/>
                  <a:pt x="8354" y="10203"/>
                </a:cubicBezTo>
                <a:close/>
              </a:path>
            </a:pathLst>
          </a:custGeom>
          <a:solidFill>
            <a:srgbClr val="87337E"/>
          </a:solidFill>
          <a:ln>
            <a:solidFill>
              <a:srgbClr val="7E2F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8" name="iconfont-10492-5119345">
            <a:extLst>
              <a:ext uri="{FF2B5EF4-FFF2-40B4-BE49-F238E27FC236}">
                <a16:creationId xmlns:a16="http://schemas.microsoft.com/office/drawing/2014/main" id="{67EA7F49-988B-4B26-A7F1-57593A2FF17C}"/>
              </a:ext>
            </a:extLst>
          </p:cNvPr>
          <p:cNvSpPr/>
          <p:nvPr/>
        </p:nvSpPr>
        <p:spPr>
          <a:xfrm>
            <a:off x="3698875" y="2613025"/>
            <a:ext cx="511175" cy="609600"/>
          </a:xfrm>
          <a:custGeom>
            <a:avLst/>
            <a:gdLst>
              <a:gd name="T0" fmla="*/ 6118 w 9351"/>
              <a:gd name="T1" fmla="*/ 732 h 11170"/>
              <a:gd name="T2" fmla="*/ 6118 w 9351"/>
              <a:gd name="T3" fmla="*/ 1367 h 11170"/>
              <a:gd name="T4" fmla="*/ 3551 w 9351"/>
              <a:gd name="T5" fmla="*/ 1500 h 11170"/>
              <a:gd name="T6" fmla="*/ 3101 w 9351"/>
              <a:gd name="T7" fmla="*/ 1050 h 11170"/>
              <a:gd name="T8" fmla="*/ 3551 w 9351"/>
              <a:gd name="T9" fmla="*/ 600 h 11170"/>
              <a:gd name="T10" fmla="*/ 5801 w 9351"/>
              <a:gd name="T11" fmla="*/ 0 h 11170"/>
              <a:gd name="T12" fmla="*/ 2501 w 9351"/>
              <a:gd name="T13" fmla="*/ 1050 h 11170"/>
              <a:gd name="T14" fmla="*/ 5801 w 9351"/>
              <a:gd name="T15" fmla="*/ 2100 h 11170"/>
              <a:gd name="T16" fmla="*/ 5801 w 9351"/>
              <a:gd name="T17" fmla="*/ 0 h 11170"/>
              <a:gd name="T18" fmla="*/ 1548 w 9351"/>
              <a:gd name="T19" fmla="*/ 11170 h 11170"/>
              <a:gd name="T20" fmla="*/ 0 w 9351"/>
              <a:gd name="T21" fmla="*/ 2370 h 11170"/>
              <a:gd name="T22" fmla="*/ 1573 w 9351"/>
              <a:gd name="T23" fmla="*/ 820 h 11170"/>
              <a:gd name="T24" fmla="*/ 1573 w 9351"/>
              <a:gd name="T25" fmla="*/ 1420 h 11170"/>
              <a:gd name="T26" fmla="*/ 600 w 9351"/>
              <a:gd name="T27" fmla="*/ 2370 h 11170"/>
              <a:gd name="T28" fmla="*/ 1548 w 9351"/>
              <a:gd name="T29" fmla="*/ 10570 h 11170"/>
              <a:gd name="T30" fmla="*/ 8751 w 9351"/>
              <a:gd name="T31" fmla="*/ 9620 h 11170"/>
              <a:gd name="T32" fmla="*/ 7802 w 9351"/>
              <a:gd name="T33" fmla="*/ 1420 h 11170"/>
              <a:gd name="T34" fmla="*/ 7478 w 9351"/>
              <a:gd name="T35" fmla="*/ 1120 h 11170"/>
              <a:gd name="T36" fmla="*/ 7802 w 9351"/>
              <a:gd name="T37" fmla="*/ 820 h 11170"/>
              <a:gd name="T38" fmla="*/ 9351 w 9351"/>
              <a:gd name="T39" fmla="*/ 9620 h 11170"/>
              <a:gd name="T40" fmla="*/ 4670 w 9351"/>
              <a:gd name="T41" fmla="*/ 4661 h 11170"/>
              <a:gd name="T42" fmla="*/ 1467 w 9351"/>
              <a:gd name="T43" fmla="*/ 4364 h 11170"/>
              <a:gd name="T44" fmla="*/ 1765 w 9351"/>
              <a:gd name="T45" fmla="*/ 4062 h 11170"/>
              <a:gd name="T46" fmla="*/ 4967 w 9351"/>
              <a:gd name="T47" fmla="*/ 4360 h 11170"/>
              <a:gd name="T48" fmla="*/ 4670 w 9351"/>
              <a:gd name="T49" fmla="*/ 4661 h 11170"/>
              <a:gd name="T50" fmla="*/ 1765 w 9351"/>
              <a:gd name="T51" fmla="*/ 6742 h 11170"/>
              <a:gd name="T52" fmla="*/ 1467 w 9351"/>
              <a:gd name="T53" fmla="*/ 6441 h 11170"/>
              <a:gd name="T54" fmla="*/ 6420 w 9351"/>
              <a:gd name="T55" fmla="*/ 6144 h 11170"/>
              <a:gd name="T56" fmla="*/ 6717 w 9351"/>
              <a:gd name="T57" fmla="*/ 6445 h 11170"/>
              <a:gd name="T58" fmla="*/ 6420 w 9351"/>
              <a:gd name="T59" fmla="*/ 8824 h 11170"/>
              <a:gd name="T60" fmla="*/ 1467 w 9351"/>
              <a:gd name="T61" fmla="*/ 8526 h 11170"/>
              <a:gd name="T62" fmla="*/ 1765 w 9351"/>
              <a:gd name="T63" fmla="*/ 8225 h 11170"/>
              <a:gd name="T64" fmla="*/ 6717 w 9351"/>
              <a:gd name="T65" fmla="*/ 8522 h 11170"/>
              <a:gd name="T66" fmla="*/ 6420 w 9351"/>
              <a:gd name="T67" fmla="*/ 8824 h 11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351" h="11170">
                <a:moveTo>
                  <a:pt x="5801" y="600"/>
                </a:moveTo>
                <a:cubicBezTo>
                  <a:pt x="5920" y="600"/>
                  <a:pt x="6032" y="647"/>
                  <a:pt x="6118" y="732"/>
                </a:cubicBezTo>
                <a:cubicBezTo>
                  <a:pt x="6203" y="817"/>
                  <a:pt x="6251" y="931"/>
                  <a:pt x="6251" y="1050"/>
                </a:cubicBezTo>
                <a:cubicBezTo>
                  <a:pt x="6251" y="1169"/>
                  <a:pt x="6203" y="1281"/>
                  <a:pt x="6118" y="1367"/>
                </a:cubicBezTo>
                <a:cubicBezTo>
                  <a:pt x="6033" y="1452"/>
                  <a:pt x="5920" y="1500"/>
                  <a:pt x="5801" y="1500"/>
                </a:cubicBezTo>
                <a:lnTo>
                  <a:pt x="3551" y="1500"/>
                </a:lnTo>
                <a:cubicBezTo>
                  <a:pt x="3432" y="1500"/>
                  <a:pt x="3320" y="1452"/>
                  <a:pt x="3233" y="1367"/>
                </a:cubicBezTo>
                <a:cubicBezTo>
                  <a:pt x="3148" y="1282"/>
                  <a:pt x="3101" y="1169"/>
                  <a:pt x="3101" y="1050"/>
                </a:cubicBezTo>
                <a:cubicBezTo>
                  <a:pt x="3101" y="931"/>
                  <a:pt x="3148" y="819"/>
                  <a:pt x="3233" y="732"/>
                </a:cubicBezTo>
                <a:cubicBezTo>
                  <a:pt x="3318" y="647"/>
                  <a:pt x="3432" y="600"/>
                  <a:pt x="3551" y="600"/>
                </a:cubicBezTo>
                <a:lnTo>
                  <a:pt x="5801" y="600"/>
                </a:lnTo>
                <a:close/>
                <a:moveTo>
                  <a:pt x="5801" y="0"/>
                </a:moveTo>
                <a:lnTo>
                  <a:pt x="3551" y="0"/>
                </a:lnTo>
                <a:cubicBezTo>
                  <a:pt x="2973" y="0"/>
                  <a:pt x="2501" y="472"/>
                  <a:pt x="2501" y="1050"/>
                </a:cubicBezTo>
                <a:cubicBezTo>
                  <a:pt x="2501" y="1627"/>
                  <a:pt x="2973" y="2100"/>
                  <a:pt x="3551" y="2100"/>
                </a:cubicBezTo>
                <a:lnTo>
                  <a:pt x="5801" y="2100"/>
                </a:lnTo>
                <a:cubicBezTo>
                  <a:pt x="6378" y="2100"/>
                  <a:pt x="6851" y="1627"/>
                  <a:pt x="6851" y="1050"/>
                </a:cubicBezTo>
                <a:cubicBezTo>
                  <a:pt x="6851" y="472"/>
                  <a:pt x="6378" y="0"/>
                  <a:pt x="5801" y="0"/>
                </a:cubicBezTo>
                <a:close/>
                <a:moveTo>
                  <a:pt x="7802" y="11170"/>
                </a:moveTo>
                <a:lnTo>
                  <a:pt x="1548" y="11170"/>
                </a:lnTo>
                <a:cubicBezTo>
                  <a:pt x="695" y="11170"/>
                  <a:pt x="0" y="10475"/>
                  <a:pt x="0" y="9620"/>
                </a:cubicBezTo>
                <a:lnTo>
                  <a:pt x="0" y="2370"/>
                </a:lnTo>
                <a:cubicBezTo>
                  <a:pt x="0" y="1515"/>
                  <a:pt x="695" y="820"/>
                  <a:pt x="1548" y="820"/>
                </a:cubicBezTo>
                <a:lnTo>
                  <a:pt x="1573" y="820"/>
                </a:lnTo>
                <a:cubicBezTo>
                  <a:pt x="1740" y="820"/>
                  <a:pt x="1873" y="953"/>
                  <a:pt x="1873" y="1120"/>
                </a:cubicBezTo>
                <a:cubicBezTo>
                  <a:pt x="1873" y="1286"/>
                  <a:pt x="1740" y="1420"/>
                  <a:pt x="1573" y="1420"/>
                </a:cubicBezTo>
                <a:lnTo>
                  <a:pt x="1548" y="1420"/>
                </a:lnTo>
                <a:cubicBezTo>
                  <a:pt x="1026" y="1420"/>
                  <a:pt x="600" y="1846"/>
                  <a:pt x="600" y="2370"/>
                </a:cubicBezTo>
                <a:lnTo>
                  <a:pt x="600" y="9620"/>
                </a:lnTo>
                <a:cubicBezTo>
                  <a:pt x="600" y="10144"/>
                  <a:pt x="1025" y="10570"/>
                  <a:pt x="1548" y="10570"/>
                </a:cubicBezTo>
                <a:lnTo>
                  <a:pt x="7802" y="10570"/>
                </a:lnTo>
                <a:cubicBezTo>
                  <a:pt x="8325" y="10570"/>
                  <a:pt x="8751" y="10144"/>
                  <a:pt x="8751" y="9620"/>
                </a:cubicBezTo>
                <a:lnTo>
                  <a:pt x="8751" y="2370"/>
                </a:lnTo>
                <a:cubicBezTo>
                  <a:pt x="8751" y="1846"/>
                  <a:pt x="8326" y="1420"/>
                  <a:pt x="7802" y="1420"/>
                </a:cubicBezTo>
                <a:lnTo>
                  <a:pt x="7778" y="1420"/>
                </a:lnTo>
                <a:cubicBezTo>
                  <a:pt x="7612" y="1420"/>
                  <a:pt x="7478" y="1286"/>
                  <a:pt x="7478" y="1120"/>
                </a:cubicBezTo>
                <a:cubicBezTo>
                  <a:pt x="7478" y="953"/>
                  <a:pt x="7612" y="820"/>
                  <a:pt x="7778" y="820"/>
                </a:cubicBezTo>
                <a:lnTo>
                  <a:pt x="7802" y="820"/>
                </a:lnTo>
                <a:cubicBezTo>
                  <a:pt x="8656" y="820"/>
                  <a:pt x="9351" y="1515"/>
                  <a:pt x="9351" y="2370"/>
                </a:cubicBezTo>
                <a:lnTo>
                  <a:pt x="9351" y="9620"/>
                </a:lnTo>
                <a:cubicBezTo>
                  <a:pt x="9351" y="10475"/>
                  <a:pt x="8656" y="11170"/>
                  <a:pt x="7802" y="11170"/>
                </a:cubicBezTo>
                <a:close/>
                <a:moveTo>
                  <a:pt x="4670" y="4661"/>
                </a:moveTo>
                <a:lnTo>
                  <a:pt x="1765" y="4661"/>
                </a:lnTo>
                <a:cubicBezTo>
                  <a:pt x="1601" y="4661"/>
                  <a:pt x="1467" y="4527"/>
                  <a:pt x="1467" y="4364"/>
                </a:cubicBezTo>
                <a:lnTo>
                  <a:pt x="1467" y="4360"/>
                </a:lnTo>
                <a:cubicBezTo>
                  <a:pt x="1467" y="4196"/>
                  <a:pt x="1601" y="4062"/>
                  <a:pt x="1765" y="4062"/>
                </a:cubicBezTo>
                <a:lnTo>
                  <a:pt x="4670" y="4062"/>
                </a:lnTo>
                <a:cubicBezTo>
                  <a:pt x="4833" y="4062"/>
                  <a:pt x="4967" y="4196"/>
                  <a:pt x="4967" y="4360"/>
                </a:cubicBezTo>
                <a:lnTo>
                  <a:pt x="4967" y="4364"/>
                </a:lnTo>
                <a:cubicBezTo>
                  <a:pt x="4967" y="4527"/>
                  <a:pt x="4833" y="4661"/>
                  <a:pt x="4670" y="4661"/>
                </a:cubicBezTo>
                <a:close/>
                <a:moveTo>
                  <a:pt x="6420" y="6742"/>
                </a:moveTo>
                <a:lnTo>
                  <a:pt x="1765" y="6742"/>
                </a:lnTo>
                <a:cubicBezTo>
                  <a:pt x="1601" y="6742"/>
                  <a:pt x="1467" y="6608"/>
                  <a:pt x="1467" y="6445"/>
                </a:cubicBezTo>
                <a:lnTo>
                  <a:pt x="1467" y="6441"/>
                </a:lnTo>
                <a:cubicBezTo>
                  <a:pt x="1467" y="6277"/>
                  <a:pt x="1601" y="6144"/>
                  <a:pt x="1765" y="6144"/>
                </a:cubicBezTo>
                <a:lnTo>
                  <a:pt x="6420" y="6144"/>
                </a:lnTo>
                <a:cubicBezTo>
                  <a:pt x="6583" y="6144"/>
                  <a:pt x="6717" y="6277"/>
                  <a:pt x="6717" y="6441"/>
                </a:cubicBezTo>
                <a:lnTo>
                  <a:pt x="6717" y="6445"/>
                </a:lnTo>
                <a:cubicBezTo>
                  <a:pt x="6717" y="6609"/>
                  <a:pt x="6583" y="6742"/>
                  <a:pt x="6420" y="6742"/>
                </a:cubicBezTo>
                <a:close/>
                <a:moveTo>
                  <a:pt x="6420" y="8824"/>
                </a:moveTo>
                <a:lnTo>
                  <a:pt x="1765" y="8824"/>
                </a:lnTo>
                <a:cubicBezTo>
                  <a:pt x="1601" y="8824"/>
                  <a:pt x="1467" y="8690"/>
                  <a:pt x="1467" y="8526"/>
                </a:cubicBezTo>
                <a:lnTo>
                  <a:pt x="1467" y="8522"/>
                </a:lnTo>
                <a:cubicBezTo>
                  <a:pt x="1467" y="8359"/>
                  <a:pt x="1601" y="8225"/>
                  <a:pt x="1765" y="8225"/>
                </a:cubicBezTo>
                <a:lnTo>
                  <a:pt x="6420" y="8225"/>
                </a:lnTo>
                <a:cubicBezTo>
                  <a:pt x="6583" y="8225"/>
                  <a:pt x="6717" y="8359"/>
                  <a:pt x="6717" y="8522"/>
                </a:cubicBezTo>
                <a:lnTo>
                  <a:pt x="6717" y="8526"/>
                </a:lnTo>
                <a:cubicBezTo>
                  <a:pt x="6717" y="8690"/>
                  <a:pt x="6583" y="8824"/>
                  <a:pt x="6420" y="8824"/>
                </a:cubicBezTo>
                <a:close/>
              </a:path>
            </a:pathLst>
          </a:custGeom>
          <a:solidFill>
            <a:srgbClr val="6C2D88"/>
          </a:solidFill>
          <a:ln>
            <a:solidFill>
              <a:srgbClr val="682D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30" name="sine-waves-analysis_70728">
            <a:extLst>
              <a:ext uri="{FF2B5EF4-FFF2-40B4-BE49-F238E27FC236}">
                <a16:creationId xmlns:a16="http://schemas.microsoft.com/office/drawing/2014/main" id="{BAB6C65E-704E-4F41-862D-34CD8CA78F9B}"/>
              </a:ext>
            </a:extLst>
          </p:cNvPr>
          <p:cNvSpPr/>
          <p:nvPr/>
        </p:nvSpPr>
        <p:spPr>
          <a:xfrm>
            <a:off x="1433513" y="2736850"/>
            <a:ext cx="703262" cy="487363"/>
          </a:xfrm>
          <a:custGeom>
            <a:avLst/>
            <a:gdLst>
              <a:gd name="connsiteX0" fmla="*/ 326312 w 609226"/>
              <a:gd name="connsiteY0" fmla="*/ 99356 h 379893"/>
              <a:gd name="connsiteX1" fmla="*/ 335178 w 609226"/>
              <a:gd name="connsiteY1" fmla="*/ 141359 h 379893"/>
              <a:gd name="connsiteX2" fmla="*/ 342960 w 609226"/>
              <a:gd name="connsiteY2" fmla="*/ 178640 h 379893"/>
              <a:gd name="connsiteX3" fmla="*/ 344339 w 609226"/>
              <a:gd name="connsiteY3" fmla="*/ 172246 h 379893"/>
              <a:gd name="connsiteX4" fmla="*/ 354190 w 609226"/>
              <a:gd name="connsiteY4" fmla="*/ 134670 h 379893"/>
              <a:gd name="connsiteX5" fmla="*/ 383250 w 609226"/>
              <a:gd name="connsiteY5" fmla="*/ 108898 h 379893"/>
              <a:gd name="connsiteX6" fmla="*/ 430732 w 609226"/>
              <a:gd name="connsiteY6" fmla="*/ 108898 h 379893"/>
              <a:gd name="connsiteX7" fmla="*/ 430732 w 609226"/>
              <a:gd name="connsiteY7" fmla="*/ 135162 h 379893"/>
              <a:gd name="connsiteX8" fmla="*/ 383743 w 609226"/>
              <a:gd name="connsiteY8" fmla="*/ 135162 h 379893"/>
              <a:gd name="connsiteX9" fmla="*/ 377241 w 609226"/>
              <a:gd name="connsiteY9" fmla="*/ 148146 h 379893"/>
              <a:gd name="connsiteX10" fmla="*/ 370050 w 609226"/>
              <a:gd name="connsiteY10" fmla="*/ 177656 h 379893"/>
              <a:gd name="connsiteX11" fmla="*/ 364238 w 609226"/>
              <a:gd name="connsiteY11" fmla="*/ 201756 h 379893"/>
              <a:gd name="connsiteX12" fmla="*/ 344733 w 609226"/>
              <a:gd name="connsiteY12" fmla="*/ 220446 h 379893"/>
              <a:gd name="connsiteX13" fmla="*/ 309368 w 609226"/>
              <a:gd name="connsiteY13" fmla="*/ 146179 h 379893"/>
              <a:gd name="connsiteX14" fmla="*/ 307595 w 609226"/>
              <a:gd name="connsiteY14" fmla="*/ 136834 h 379893"/>
              <a:gd name="connsiteX15" fmla="*/ 326312 w 609226"/>
              <a:gd name="connsiteY15" fmla="*/ 99356 h 379893"/>
              <a:gd name="connsiteX16" fmla="*/ 376829 w 609226"/>
              <a:gd name="connsiteY16" fmla="*/ 58141 h 379893"/>
              <a:gd name="connsiteX17" fmla="*/ 313293 w 609226"/>
              <a:gd name="connsiteY17" fmla="*/ 84402 h 379893"/>
              <a:gd name="connsiteX18" fmla="*/ 313293 w 609226"/>
              <a:gd name="connsiteY18" fmla="*/ 211284 h 379893"/>
              <a:gd name="connsiteX19" fmla="*/ 440364 w 609226"/>
              <a:gd name="connsiteY19" fmla="*/ 211284 h 379893"/>
              <a:gd name="connsiteX20" fmla="*/ 440364 w 609226"/>
              <a:gd name="connsiteY20" fmla="*/ 84402 h 379893"/>
              <a:gd name="connsiteX21" fmla="*/ 376829 w 609226"/>
              <a:gd name="connsiteY21" fmla="*/ 58141 h 379893"/>
              <a:gd name="connsiteX22" fmla="*/ 376828 w 609226"/>
              <a:gd name="connsiteY22" fmla="*/ 18330 h 379893"/>
              <a:gd name="connsiteX23" fmla="*/ 468635 w 609226"/>
              <a:gd name="connsiteY23" fmla="*/ 56174 h 379893"/>
              <a:gd name="connsiteX24" fmla="*/ 484593 w 609226"/>
              <a:gd name="connsiteY24" fmla="*/ 220037 h 379893"/>
              <a:gd name="connsiteX25" fmla="*/ 508726 w 609226"/>
              <a:gd name="connsiteY25" fmla="*/ 230267 h 379893"/>
              <a:gd name="connsiteX26" fmla="*/ 598957 w 609226"/>
              <a:gd name="connsiteY26" fmla="*/ 320362 h 379893"/>
              <a:gd name="connsiteX27" fmla="*/ 598957 w 609226"/>
              <a:gd name="connsiteY27" fmla="*/ 369639 h 379893"/>
              <a:gd name="connsiteX28" fmla="*/ 549606 w 609226"/>
              <a:gd name="connsiteY28" fmla="*/ 369639 h 379893"/>
              <a:gd name="connsiteX29" fmla="*/ 459375 w 609226"/>
              <a:gd name="connsiteY29" fmla="*/ 279544 h 379893"/>
              <a:gd name="connsiteX30" fmla="*/ 449131 w 609226"/>
              <a:gd name="connsiteY30" fmla="*/ 255446 h 379893"/>
              <a:gd name="connsiteX31" fmla="*/ 285022 w 609226"/>
              <a:gd name="connsiteY31" fmla="*/ 239512 h 379893"/>
              <a:gd name="connsiteX32" fmla="*/ 285022 w 609226"/>
              <a:gd name="connsiteY32" fmla="*/ 56174 h 379893"/>
              <a:gd name="connsiteX33" fmla="*/ 376828 w 609226"/>
              <a:gd name="connsiteY33" fmla="*/ 18330 h 379893"/>
              <a:gd name="connsiteX34" fmla="*/ 214481 w 609226"/>
              <a:gd name="connsiteY34" fmla="*/ 0 h 379893"/>
              <a:gd name="connsiteX35" fmla="*/ 246697 w 609226"/>
              <a:gd name="connsiteY35" fmla="*/ 74271 h 379893"/>
              <a:gd name="connsiteX36" fmla="*/ 228372 w 609226"/>
              <a:gd name="connsiteY36" fmla="*/ 131032 h 379893"/>
              <a:gd name="connsiteX37" fmla="*/ 222658 w 609226"/>
              <a:gd name="connsiteY37" fmla="*/ 92372 h 379893"/>
              <a:gd name="connsiteX38" fmla="*/ 215072 w 609226"/>
              <a:gd name="connsiteY38" fmla="*/ 44071 h 379893"/>
              <a:gd name="connsiteX39" fmla="*/ 206008 w 609226"/>
              <a:gd name="connsiteY39" fmla="*/ 114013 h 379893"/>
              <a:gd name="connsiteX40" fmla="*/ 197141 w 609226"/>
              <a:gd name="connsiteY40" fmla="*/ 183268 h 379893"/>
              <a:gd name="connsiteX41" fmla="*/ 171525 w 609226"/>
              <a:gd name="connsiteY41" fmla="*/ 225174 h 379893"/>
              <a:gd name="connsiteX42" fmla="*/ 146205 w 609226"/>
              <a:gd name="connsiteY42" fmla="*/ 191432 h 379893"/>
              <a:gd name="connsiteX43" fmla="*/ 137536 w 609226"/>
              <a:gd name="connsiteY43" fmla="*/ 138508 h 379893"/>
              <a:gd name="connsiteX44" fmla="*/ 128570 w 609226"/>
              <a:gd name="connsiteY44" fmla="*/ 84797 h 379893"/>
              <a:gd name="connsiteX45" fmla="*/ 121181 w 609226"/>
              <a:gd name="connsiteY45" fmla="*/ 117260 h 379893"/>
              <a:gd name="connsiteX46" fmla="*/ 112117 w 609226"/>
              <a:gd name="connsiteY46" fmla="*/ 155428 h 379893"/>
              <a:gd name="connsiteX47" fmla="*/ 86994 w 609226"/>
              <a:gd name="connsiteY47" fmla="*/ 181103 h 379893"/>
              <a:gd name="connsiteX48" fmla="*/ 55369 w 609226"/>
              <a:gd name="connsiteY48" fmla="*/ 141754 h 379893"/>
              <a:gd name="connsiteX49" fmla="*/ 48374 w 609226"/>
              <a:gd name="connsiteY49" fmla="*/ 123359 h 379893"/>
              <a:gd name="connsiteX50" fmla="*/ 0 w 609226"/>
              <a:gd name="connsiteY50" fmla="*/ 123359 h 379893"/>
              <a:gd name="connsiteX51" fmla="*/ 0 w 609226"/>
              <a:gd name="connsiteY51" fmla="*/ 97093 h 379893"/>
              <a:gd name="connsiteX52" fmla="*/ 51330 w 609226"/>
              <a:gd name="connsiteY52" fmla="*/ 97093 h 379893"/>
              <a:gd name="connsiteX53" fmla="*/ 80393 w 609226"/>
              <a:gd name="connsiteY53" fmla="*/ 133590 h 379893"/>
              <a:gd name="connsiteX54" fmla="*/ 86206 w 609226"/>
              <a:gd name="connsiteY54" fmla="*/ 150018 h 379893"/>
              <a:gd name="connsiteX55" fmla="*/ 95368 w 609226"/>
              <a:gd name="connsiteY55" fmla="*/ 112144 h 379893"/>
              <a:gd name="connsiteX56" fmla="*/ 104432 w 609226"/>
              <a:gd name="connsiteY56" fmla="*/ 73976 h 379893"/>
              <a:gd name="connsiteX57" fmla="*/ 129457 w 609226"/>
              <a:gd name="connsiteY57" fmla="*/ 48399 h 379893"/>
              <a:gd name="connsiteX58" fmla="*/ 154875 w 609226"/>
              <a:gd name="connsiteY58" fmla="*/ 82042 h 379893"/>
              <a:gd name="connsiteX59" fmla="*/ 163545 w 609226"/>
              <a:gd name="connsiteY59" fmla="*/ 134967 h 379893"/>
              <a:gd name="connsiteX60" fmla="*/ 170836 w 609226"/>
              <a:gd name="connsiteY60" fmla="*/ 181202 h 379893"/>
              <a:gd name="connsiteX61" fmla="*/ 179900 w 609226"/>
              <a:gd name="connsiteY61" fmla="*/ 111161 h 379893"/>
              <a:gd name="connsiteX62" fmla="*/ 188865 w 609226"/>
              <a:gd name="connsiteY62" fmla="*/ 41907 h 379893"/>
              <a:gd name="connsiteX63" fmla="*/ 214481 w 609226"/>
              <a:gd name="connsiteY63" fmla="*/ 0 h 379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609226" h="379893">
                <a:moveTo>
                  <a:pt x="326312" y="99356"/>
                </a:moveTo>
                <a:cubicBezTo>
                  <a:pt x="329563" y="111062"/>
                  <a:pt x="332222" y="125423"/>
                  <a:pt x="335178" y="141359"/>
                </a:cubicBezTo>
                <a:cubicBezTo>
                  <a:pt x="337148" y="152081"/>
                  <a:pt x="340005" y="167033"/>
                  <a:pt x="342960" y="178640"/>
                </a:cubicBezTo>
                <a:cubicBezTo>
                  <a:pt x="343452" y="176476"/>
                  <a:pt x="343847" y="174213"/>
                  <a:pt x="344339" y="172246"/>
                </a:cubicBezTo>
                <a:cubicBezTo>
                  <a:pt x="346900" y="159950"/>
                  <a:pt x="349757" y="145884"/>
                  <a:pt x="354190" y="134670"/>
                </a:cubicBezTo>
                <a:cubicBezTo>
                  <a:pt x="360889" y="117554"/>
                  <a:pt x="370641" y="108898"/>
                  <a:pt x="383250" y="108898"/>
                </a:cubicBezTo>
                <a:lnTo>
                  <a:pt x="430732" y="108898"/>
                </a:lnTo>
                <a:lnTo>
                  <a:pt x="430732" y="135162"/>
                </a:lnTo>
                <a:lnTo>
                  <a:pt x="383743" y="135162"/>
                </a:lnTo>
                <a:cubicBezTo>
                  <a:pt x="382955" y="135850"/>
                  <a:pt x="380394" y="138703"/>
                  <a:pt x="377241" y="148146"/>
                </a:cubicBezTo>
                <a:cubicBezTo>
                  <a:pt x="374385" y="156802"/>
                  <a:pt x="372119" y="167426"/>
                  <a:pt x="370050" y="177656"/>
                </a:cubicBezTo>
                <a:cubicBezTo>
                  <a:pt x="368178" y="186608"/>
                  <a:pt x="366405" y="195166"/>
                  <a:pt x="364238" y="201756"/>
                </a:cubicBezTo>
                <a:cubicBezTo>
                  <a:pt x="362662" y="206380"/>
                  <a:pt x="358130" y="220446"/>
                  <a:pt x="344733" y="220446"/>
                </a:cubicBezTo>
                <a:cubicBezTo>
                  <a:pt x="323258" y="220446"/>
                  <a:pt x="317446" y="189264"/>
                  <a:pt x="309368" y="146179"/>
                </a:cubicBezTo>
                <a:cubicBezTo>
                  <a:pt x="308876" y="143326"/>
                  <a:pt x="308285" y="140178"/>
                  <a:pt x="307595" y="136834"/>
                </a:cubicBezTo>
                <a:cubicBezTo>
                  <a:pt x="309861" y="122767"/>
                  <a:pt x="316264" y="109783"/>
                  <a:pt x="326312" y="99356"/>
                </a:cubicBezTo>
                <a:close/>
                <a:moveTo>
                  <a:pt x="376829" y="58141"/>
                </a:moveTo>
                <a:cubicBezTo>
                  <a:pt x="353828" y="58141"/>
                  <a:pt x="330827" y="66895"/>
                  <a:pt x="313293" y="84402"/>
                </a:cubicBezTo>
                <a:cubicBezTo>
                  <a:pt x="278225" y="119418"/>
                  <a:pt x="278225" y="176268"/>
                  <a:pt x="313293" y="211284"/>
                </a:cubicBezTo>
                <a:cubicBezTo>
                  <a:pt x="348361" y="246299"/>
                  <a:pt x="405296" y="246299"/>
                  <a:pt x="440364" y="211284"/>
                </a:cubicBezTo>
                <a:cubicBezTo>
                  <a:pt x="475432" y="176268"/>
                  <a:pt x="475432" y="119418"/>
                  <a:pt x="440364" y="84402"/>
                </a:cubicBezTo>
                <a:cubicBezTo>
                  <a:pt x="422830" y="66895"/>
                  <a:pt x="399829" y="58141"/>
                  <a:pt x="376829" y="58141"/>
                </a:cubicBezTo>
                <a:close/>
                <a:moveTo>
                  <a:pt x="376828" y="18330"/>
                </a:moveTo>
                <a:cubicBezTo>
                  <a:pt x="410074" y="18330"/>
                  <a:pt x="443319" y="30945"/>
                  <a:pt x="468635" y="56174"/>
                </a:cubicBezTo>
                <a:cubicBezTo>
                  <a:pt x="513159" y="100631"/>
                  <a:pt x="518478" y="169678"/>
                  <a:pt x="484593" y="220037"/>
                </a:cubicBezTo>
                <a:cubicBezTo>
                  <a:pt x="493360" y="220136"/>
                  <a:pt x="502127" y="223578"/>
                  <a:pt x="508726" y="230267"/>
                </a:cubicBezTo>
                <a:lnTo>
                  <a:pt x="598957" y="320362"/>
                </a:lnTo>
                <a:cubicBezTo>
                  <a:pt x="612649" y="333936"/>
                  <a:pt x="612649" y="356066"/>
                  <a:pt x="598957" y="369639"/>
                </a:cubicBezTo>
                <a:cubicBezTo>
                  <a:pt x="585363" y="383311"/>
                  <a:pt x="563200" y="383311"/>
                  <a:pt x="549606" y="369639"/>
                </a:cubicBezTo>
                <a:lnTo>
                  <a:pt x="459375" y="279544"/>
                </a:lnTo>
                <a:cubicBezTo>
                  <a:pt x="452677" y="272855"/>
                  <a:pt x="449229" y="264200"/>
                  <a:pt x="449131" y="255446"/>
                </a:cubicBezTo>
                <a:cubicBezTo>
                  <a:pt x="398697" y="289281"/>
                  <a:pt x="329546" y="283970"/>
                  <a:pt x="285022" y="239512"/>
                </a:cubicBezTo>
                <a:cubicBezTo>
                  <a:pt x="234489" y="188956"/>
                  <a:pt x="234489" y="106729"/>
                  <a:pt x="285022" y="56174"/>
                </a:cubicBezTo>
                <a:cubicBezTo>
                  <a:pt x="310338" y="30945"/>
                  <a:pt x="343583" y="18330"/>
                  <a:pt x="376828" y="18330"/>
                </a:cubicBezTo>
                <a:close/>
                <a:moveTo>
                  <a:pt x="214481" y="0"/>
                </a:moveTo>
                <a:cubicBezTo>
                  <a:pt x="234480" y="0"/>
                  <a:pt x="240096" y="27643"/>
                  <a:pt x="246697" y="74271"/>
                </a:cubicBezTo>
                <a:cubicBezTo>
                  <a:pt x="236845" y="91683"/>
                  <a:pt x="230638" y="110866"/>
                  <a:pt x="228372" y="131032"/>
                </a:cubicBezTo>
                <a:cubicBezTo>
                  <a:pt x="226402" y="119719"/>
                  <a:pt x="224628" y="106832"/>
                  <a:pt x="222658" y="92372"/>
                </a:cubicBezTo>
                <a:cubicBezTo>
                  <a:pt x="220687" y="77714"/>
                  <a:pt x="218027" y="58532"/>
                  <a:pt x="215072" y="44071"/>
                </a:cubicBezTo>
                <a:cubicBezTo>
                  <a:pt x="211525" y="63647"/>
                  <a:pt x="208372" y="92470"/>
                  <a:pt x="206008" y="114013"/>
                </a:cubicBezTo>
                <a:cubicBezTo>
                  <a:pt x="203348" y="138705"/>
                  <a:pt x="200589" y="164183"/>
                  <a:pt x="197141" y="183268"/>
                </a:cubicBezTo>
                <a:cubicBezTo>
                  <a:pt x="193299" y="204418"/>
                  <a:pt x="188175" y="225174"/>
                  <a:pt x="171525" y="225174"/>
                </a:cubicBezTo>
                <a:cubicBezTo>
                  <a:pt x="153989" y="225174"/>
                  <a:pt x="148767" y="202352"/>
                  <a:pt x="146205" y="191432"/>
                </a:cubicBezTo>
                <a:cubicBezTo>
                  <a:pt x="142757" y="176775"/>
                  <a:pt x="140097" y="157297"/>
                  <a:pt x="137536" y="138508"/>
                </a:cubicBezTo>
                <a:cubicBezTo>
                  <a:pt x="135171" y="121785"/>
                  <a:pt x="132018" y="99061"/>
                  <a:pt x="128570" y="84797"/>
                </a:cubicBezTo>
                <a:cubicBezTo>
                  <a:pt x="125713" y="94536"/>
                  <a:pt x="123053" y="107914"/>
                  <a:pt x="121181" y="117260"/>
                </a:cubicBezTo>
                <a:cubicBezTo>
                  <a:pt x="118422" y="130737"/>
                  <a:pt x="115664" y="144706"/>
                  <a:pt x="112117" y="155428"/>
                </a:cubicBezTo>
                <a:cubicBezTo>
                  <a:pt x="109950" y="161822"/>
                  <a:pt x="103546" y="181103"/>
                  <a:pt x="86994" y="181103"/>
                </a:cubicBezTo>
                <a:cubicBezTo>
                  <a:pt x="68177" y="181103"/>
                  <a:pt x="61379" y="160150"/>
                  <a:pt x="55369" y="141754"/>
                </a:cubicBezTo>
                <a:cubicBezTo>
                  <a:pt x="53497" y="136049"/>
                  <a:pt x="50640" y="127097"/>
                  <a:pt x="48374" y="123359"/>
                </a:cubicBezTo>
                <a:lnTo>
                  <a:pt x="0" y="123359"/>
                </a:lnTo>
                <a:lnTo>
                  <a:pt x="0" y="97093"/>
                </a:lnTo>
                <a:lnTo>
                  <a:pt x="51330" y="97093"/>
                </a:lnTo>
                <a:cubicBezTo>
                  <a:pt x="68472" y="97093"/>
                  <a:pt x="74482" y="115686"/>
                  <a:pt x="80393" y="133590"/>
                </a:cubicBezTo>
                <a:cubicBezTo>
                  <a:pt x="81773" y="138115"/>
                  <a:pt x="84039" y="145001"/>
                  <a:pt x="86206" y="150018"/>
                </a:cubicBezTo>
                <a:cubicBezTo>
                  <a:pt x="89753" y="140574"/>
                  <a:pt x="93103" y="123457"/>
                  <a:pt x="95368" y="112144"/>
                </a:cubicBezTo>
                <a:cubicBezTo>
                  <a:pt x="98029" y="98667"/>
                  <a:pt x="100886" y="84797"/>
                  <a:pt x="104432" y="73976"/>
                </a:cubicBezTo>
                <a:cubicBezTo>
                  <a:pt x="106501" y="67680"/>
                  <a:pt x="112905" y="48399"/>
                  <a:pt x="129457" y="48399"/>
                </a:cubicBezTo>
                <a:cubicBezTo>
                  <a:pt x="146994" y="48399"/>
                  <a:pt x="152314" y="71123"/>
                  <a:pt x="154875" y="82042"/>
                </a:cubicBezTo>
                <a:cubicBezTo>
                  <a:pt x="158225" y="96700"/>
                  <a:pt x="160984" y="116178"/>
                  <a:pt x="163545" y="134967"/>
                </a:cubicBezTo>
                <a:cubicBezTo>
                  <a:pt x="165516" y="149034"/>
                  <a:pt x="167979" y="167331"/>
                  <a:pt x="170836" y="181202"/>
                </a:cubicBezTo>
                <a:cubicBezTo>
                  <a:pt x="174382" y="161724"/>
                  <a:pt x="177535" y="132803"/>
                  <a:pt x="179900" y="111161"/>
                </a:cubicBezTo>
                <a:cubicBezTo>
                  <a:pt x="182658" y="86469"/>
                  <a:pt x="185417" y="60991"/>
                  <a:pt x="188865" y="41907"/>
                </a:cubicBezTo>
                <a:cubicBezTo>
                  <a:pt x="192609" y="20658"/>
                  <a:pt x="197732" y="0"/>
                  <a:pt x="214481" y="0"/>
                </a:cubicBezTo>
                <a:close/>
              </a:path>
            </a:pathLst>
          </a:custGeom>
          <a:solidFill>
            <a:srgbClr val="682D89"/>
          </a:solidFill>
          <a:ln>
            <a:solidFill>
              <a:srgbClr val="682D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31" name="iconfont-1188-588715">
            <a:extLst>
              <a:ext uri="{FF2B5EF4-FFF2-40B4-BE49-F238E27FC236}">
                <a16:creationId xmlns:a16="http://schemas.microsoft.com/office/drawing/2014/main" id="{5BDD1D0E-A470-4EAB-B8F7-80937051CA64}"/>
              </a:ext>
            </a:extLst>
          </p:cNvPr>
          <p:cNvSpPr/>
          <p:nvPr/>
        </p:nvSpPr>
        <p:spPr>
          <a:xfrm>
            <a:off x="5854700" y="2613025"/>
            <a:ext cx="609600" cy="609600"/>
          </a:xfrm>
          <a:custGeom>
            <a:avLst/>
            <a:gdLst>
              <a:gd name="T0" fmla="*/ 6400 w 12800"/>
              <a:gd name="T1" fmla="*/ 12800 h 12800"/>
              <a:gd name="T2" fmla="*/ 0 w 12800"/>
              <a:gd name="T3" fmla="*/ 6400 h 12800"/>
              <a:gd name="T4" fmla="*/ 6400 w 12800"/>
              <a:gd name="T5" fmla="*/ 0 h 12800"/>
              <a:gd name="T6" fmla="*/ 12800 w 12800"/>
              <a:gd name="T7" fmla="*/ 6400 h 12800"/>
              <a:gd name="T8" fmla="*/ 6400 w 12800"/>
              <a:gd name="T9" fmla="*/ 12800 h 12800"/>
              <a:gd name="T10" fmla="*/ 6400 w 12800"/>
              <a:gd name="T11" fmla="*/ 720 h 12800"/>
              <a:gd name="T12" fmla="*/ 720 w 12800"/>
              <a:gd name="T13" fmla="*/ 6400 h 12800"/>
              <a:gd name="T14" fmla="*/ 6400 w 12800"/>
              <a:gd name="T15" fmla="*/ 12080 h 12800"/>
              <a:gd name="T16" fmla="*/ 12080 w 12800"/>
              <a:gd name="T17" fmla="*/ 6400 h 12800"/>
              <a:gd name="T18" fmla="*/ 6400 w 12800"/>
              <a:gd name="T19" fmla="*/ 720 h 12800"/>
              <a:gd name="T20" fmla="*/ 6400 w 12800"/>
              <a:gd name="T21" fmla="*/ 4160 h 12800"/>
              <a:gd name="T22" fmla="*/ 10400 w 12800"/>
              <a:gd name="T23" fmla="*/ 6400 h 12800"/>
              <a:gd name="T24" fmla="*/ 6400 w 12800"/>
              <a:gd name="T25" fmla="*/ 8640 h 12800"/>
              <a:gd name="T26" fmla="*/ 6400 w 12800"/>
              <a:gd name="T27" fmla="*/ 4160 h 12800"/>
              <a:gd name="T28" fmla="*/ 4800 w 12800"/>
              <a:gd name="T29" fmla="*/ 4000 h 12800"/>
              <a:gd name="T30" fmla="*/ 5600 w 12800"/>
              <a:gd name="T31" fmla="*/ 4000 h 12800"/>
              <a:gd name="T32" fmla="*/ 5600 w 12800"/>
              <a:gd name="T33" fmla="*/ 8800 h 12800"/>
              <a:gd name="T34" fmla="*/ 4800 w 12800"/>
              <a:gd name="T35" fmla="*/ 8800 h 12800"/>
              <a:gd name="T36" fmla="*/ 4800 w 12800"/>
              <a:gd name="T37" fmla="*/ 4000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800" h="12800">
                <a:moveTo>
                  <a:pt x="6400" y="12800"/>
                </a:moveTo>
                <a:cubicBezTo>
                  <a:pt x="2880" y="12800"/>
                  <a:pt x="0" y="9920"/>
                  <a:pt x="0" y="6400"/>
                </a:cubicBezTo>
                <a:cubicBezTo>
                  <a:pt x="0" y="2880"/>
                  <a:pt x="2880" y="0"/>
                  <a:pt x="6400" y="0"/>
                </a:cubicBezTo>
                <a:cubicBezTo>
                  <a:pt x="9920" y="0"/>
                  <a:pt x="12800" y="2880"/>
                  <a:pt x="12800" y="6400"/>
                </a:cubicBezTo>
                <a:cubicBezTo>
                  <a:pt x="12800" y="9920"/>
                  <a:pt x="9920" y="12800"/>
                  <a:pt x="6400" y="12800"/>
                </a:cubicBezTo>
                <a:close/>
                <a:moveTo>
                  <a:pt x="6400" y="720"/>
                </a:moveTo>
                <a:cubicBezTo>
                  <a:pt x="3280" y="720"/>
                  <a:pt x="720" y="3280"/>
                  <a:pt x="720" y="6400"/>
                </a:cubicBezTo>
                <a:cubicBezTo>
                  <a:pt x="720" y="9520"/>
                  <a:pt x="3280" y="12080"/>
                  <a:pt x="6400" y="12080"/>
                </a:cubicBezTo>
                <a:cubicBezTo>
                  <a:pt x="9520" y="12080"/>
                  <a:pt x="12080" y="9520"/>
                  <a:pt x="12080" y="6400"/>
                </a:cubicBezTo>
                <a:cubicBezTo>
                  <a:pt x="12080" y="3280"/>
                  <a:pt x="9520" y="720"/>
                  <a:pt x="6400" y="720"/>
                </a:cubicBezTo>
                <a:close/>
                <a:moveTo>
                  <a:pt x="6400" y="4160"/>
                </a:moveTo>
                <a:lnTo>
                  <a:pt x="10400" y="6400"/>
                </a:lnTo>
                <a:lnTo>
                  <a:pt x="6400" y="8640"/>
                </a:lnTo>
                <a:lnTo>
                  <a:pt x="6400" y="4160"/>
                </a:lnTo>
                <a:close/>
                <a:moveTo>
                  <a:pt x="4800" y="4000"/>
                </a:moveTo>
                <a:lnTo>
                  <a:pt x="5600" y="4000"/>
                </a:lnTo>
                <a:lnTo>
                  <a:pt x="5600" y="8800"/>
                </a:lnTo>
                <a:lnTo>
                  <a:pt x="4800" y="8800"/>
                </a:lnTo>
                <a:lnTo>
                  <a:pt x="4800" y="4000"/>
                </a:lnTo>
                <a:close/>
              </a:path>
            </a:pathLst>
          </a:custGeom>
          <a:solidFill>
            <a:srgbClr val="6C2D88"/>
          </a:solidFill>
          <a:ln>
            <a:solidFill>
              <a:srgbClr val="7E2F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ECDD0A8-BCB0-4525-BC17-7A93BF702E18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I: Risk Management Process</a:t>
            </a:r>
            <a:endParaRPr lang="zh-CN" altLang="zh-CN" sz="2400" b="1" dirty="0">
              <a:solidFill>
                <a:prstClr val="white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34" name="文本框 93">
            <a:extLst>
              <a:ext uri="{FF2B5EF4-FFF2-40B4-BE49-F238E27FC236}">
                <a16:creationId xmlns:a16="http://schemas.microsoft.com/office/drawing/2014/main" id="{2571450D-0E1E-4266-B45A-2B19F43F34D5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20</a:t>
            </a: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>
            <a:extLst>
              <a:ext uri="{FF2B5EF4-FFF2-40B4-BE49-F238E27FC236}">
                <a16:creationId xmlns:a16="http://schemas.microsoft.com/office/drawing/2014/main" id="{C1DB9C20-9945-4933-8CD8-C344DDA615CE}"/>
              </a:ext>
            </a:extLst>
          </p:cNvPr>
          <p:cNvSpPr txBox="1"/>
          <p:nvPr/>
        </p:nvSpPr>
        <p:spPr>
          <a:xfrm>
            <a:off x="3905250" y="1824038"/>
            <a:ext cx="6181725" cy="369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b="1" dirty="0">
              <a:solidFill>
                <a:prstClr val="black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9BFB29F-CE3A-4B1D-B11E-1D50309F7933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I: Risk Management Process</a:t>
            </a:r>
            <a:endParaRPr lang="zh-CN" altLang="zh-CN" sz="2400" b="1" dirty="0">
              <a:solidFill>
                <a:prstClr val="white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51204" name="组合 4">
            <a:extLst>
              <a:ext uri="{FF2B5EF4-FFF2-40B4-BE49-F238E27FC236}">
                <a16:creationId xmlns:a16="http://schemas.microsoft.com/office/drawing/2014/main" id="{D6D2EA78-3215-4F62-9546-22AB543B35E4}"/>
              </a:ext>
            </a:extLst>
          </p:cNvPr>
          <p:cNvGrpSpPr>
            <a:grpSpLocks/>
          </p:cNvGrpSpPr>
          <p:nvPr/>
        </p:nvGrpSpPr>
        <p:grpSpPr bwMode="auto">
          <a:xfrm>
            <a:off x="284163" y="1624013"/>
            <a:ext cx="1714500" cy="4997450"/>
            <a:chOff x="6090151" y="1893427"/>
            <a:chExt cx="1713706" cy="4752975"/>
          </a:xfrm>
        </p:grpSpPr>
        <p:sp>
          <p:nvSpPr>
            <p:cNvPr id="47" name="五边形 91140">
              <a:extLst>
                <a:ext uri="{FF2B5EF4-FFF2-40B4-BE49-F238E27FC236}">
                  <a16:creationId xmlns:a16="http://schemas.microsoft.com/office/drawing/2014/main" id="{06197EBF-C74B-4BBE-9C06-50A7E6C6F5AE}"/>
                </a:ext>
              </a:extLst>
            </p:cNvPr>
            <p:cNvSpPr/>
            <p:nvPr/>
          </p:nvSpPr>
          <p:spPr>
            <a:xfrm rot="5400000">
              <a:off x="6399687" y="1583891"/>
              <a:ext cx="1094633" cy="1713706"/>
            </a:xfrm>
            <a:prstGeom prst="homePlate">
              <a:avLst>
                <a:gd name="adj" fmla="val 18675"/>
              </a:avLst>
            </a:prstGeom>
            <a:solidFill>
              <a:srgbClr val="682D89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" name="燕尾形 91141">
              <a:extLst>
                <a:ext uri="{FF2B5EF4-FFF2-40B4-BE49-F238E27FC236}">
                  <a16:creationId xmlns:a16="http://schemas.microsoft.com/office/drawing/2014/main" id="{FA682E62-966B-4BD4-9B0A-FCC45D2D3E4D}"/>
                </a:ext>
              </a:extLst>
            </p:cNvPr>
            <p:cNvSpPr/>
            <p:nvPr/>
          </p:nvSpPr>
          <p:spPr>
            <a:xfrm rot="5400000">
              <a:off x="6382324" y="2487529"/>
              <a:ext cx="1129360" cy="1713706"/>
            </a:xfrm>
            <a:prstGeom prst="chevron">
              <a:avLst>
                <a:gd name="adj" fmla="val 18375"/>
              </a:avLst>
            </a:prstGeom>
            <a:solidFill>
              <a:srgbClr val="6C2D88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" name="燕尾形 91142">
              <a:extLst>
                <a:ext uri="{FF2B5EF4-FFF2-40B4-BE49-F238E27FC236}">
                  <a16:creationId xmlns:a16="http://schemas.microsoft.com/office/drawing/2014/main" id="{FE1FE293-2CC4-4A97-A595-FC93632FCE2E}"/>
                </a:ext>
              </a:extLst>
            </p:cNvPr>
            <p:cNvSpPr/>
            <p:nvPr/>
          </p:nvSpPr>
          <p:spPr>
            <a:xfrm rot="5400000">
              <a:off x="6383079" y="3403247"/>
              <a:ext cx="1127850" cy="1713706"/>
            </a:xfrm>
            <a:prstGeom prst="chevron">
              <a:avLst>
                <a:gd name="adj" fmla="val 18375"/>
              </a:avLst>
            </a:prstGeom>
            <a:solidFill>
              <a:srgbClr val="753083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963C6E75-4FE1-4741-BCCC-4AF0D3184216}"/>
                </a:ext>
              </a:extLst>
            </p:cNvPr>
            <p:cNvSpPr/>
            <p:nvPr/>
          </p:nvSpPr>
          <p:spPr>
            <a:xfrm>
              <a:off x="6194877" y="2141041"/>
              <a:ext cx="1505839" cy="46956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Identification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62D24DAC-6917-4F37-A166-51476D44E2C1}"/>
                </a:ext>
              </a:extLst>
            </p:cNvPr>
            <p:cNvSpPr/>
            <p:nvPr/>
          </p:nvSpPr>
          <p:spPr>
            <a:xfrm>
              <a:off x="6194877" y="3196418"/>
              <a:ext cx="1505839" cy="46805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Measurement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8685ACD-6769-4E76-86EA-A8EFF3930BB1}"/>
                </a:ext>
              </a:extLst>
            </p:cNvPr>
            <p:cNvSpPr/>
            <p:nvPr/>
          </p:nvSpPr>
          <p:spPr>
            <a:xfrm>
              <a:off x="6194877" y="4200462"/>
              <a:ext cx="1505839" cy="234025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Treatment</a:t>
              </a:r>
            </a:p>
          </p:txBody>
        </p:sp>
        <p:sp>
          <p:nvSpPr>
            <p:cNvPr id="53" name="燕尾形 91146">
              <a:extLst>
                <a:ext uri="{FF2B5EF4-FFF2-40B4-BE49-F238E27FC236}">
                  <a16:creationId xmlns:a16="http://schemas.microsoft.com/office/drawing/2014/main" id="{7F0832CA-7455-473B-A513-86474427A5C6}"/>
                </a:ext>
              </a:extLst>
            </p:cNvPr>
            <p:cNvSpPr/>
            <p:nvPr/>
          </p:nvSpPr>
          <p:spPr>
            <a:xfrm rot="5400000">
              <a:off x="6383078" y="4319720"/>
              <a:ext cx="1127851" cy="1713706"/>
            </a:xfrm>
            <a:prstGeom prst="chevron">
              <a:avLst>
                <a:gd name="adj" fmla="val 18375"/>
              </a:avLst>
            </a:prstGeom>
            <a:solidFill>
              <a:srgbClr val="87337E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FBB5D709-7B3B-4C0B-B097-60273B59EFD8}"/>
                </a:ext>
              </a:extLst>
            </p:cNvPr>
            <p:cNvSpPr/>
            <p:nvPr/>
          </p:nvSpPr>
          <p:spPr>
            <a:xfrm>
              <a:off x="6194877" y="5110895"/>
              <a:ext cx="1505839" cy="234026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Implementation</a:t>
              </a:r>
            </a:p>
          </p:txBody>
        </p:sp>
        <p:sp>
          <p:nvSpPr>
            <p:cNvPr id="55" name="燕尾形 91148">
              <a:extLst>
                <a:ext uri="{FF2B5EF4-FFF2-40B4-BE49-F238E27FC236}">
                  <a16:creationId xmlns:a16="http://schemas.microsoft.com/office/drawing/2014/main" id="{C3D7A4BB-0BB7-4F2E-9342-FD9F1AF49285}"/>
                </a:ext>
              </a:extLst>
            </p:cNvPr>
            <p:cNvSpPr/>
            <p:nvPr/>
          </p:nvSpPr>
          <p:spPr>
            <a:xfrm rot="5400000">
              <a:off x="6383078" y="5225624"/>
              <a:ext cx="1127851" cy="1713706"/>
            </a:xfrm>
            <a:prstGeom prst="chevron">
              <a:avLst>
                <a:gd name="adj" fmla="val 18375"/>
              </a:avLst>
            </a:prstGeom>
            <a:solidFill>
              <a:srgbClr val="953776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B9836802-515E-494E-BB53-F0898A486CD3}"/>
                </a:ext>
              </a:extLst>
            </p:cNvPr>
            <p:cNvSpPr/>
            <p:nvPr/>
          </p:nvSpPr>
          <p:spPr>
            <a:xfrm>
              <a:off x="6194877" y="5976033"/>
              <a:ext cx="1505839" cy="234025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Follow-up</a:t>
              </a: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63FED3ED-ED04-4ACB-9192-AFF84327A93A}"/>
              </a:ext>
            </a:extLst>
          </p:cNvPr>
          <p:cNvSpPr/>
          <p:nvPr/>
        </p:nvSpPr>
        <p:spPr>
          <a:xfrm>
            <a:off x="2033588" y="1651000"/>
            <a:ext cx="261937" cy="4775200"/>
          </a:xfrm>
          <a:prstGeom prst="rect">
            <a:avLst/>
          </a:prstGeom>
          <a:solidFill>
            <a:srgbClr val="FFFFFF"/>
          </a:solidFill>
          <a:ln>
            <a:solidFill>
              <a:srgbClr val="682D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F18EFD9-41AB-4B8A-82D0-F6422DB307EC}"/>
              </a:ext>
            </a:extLst>
          </p:cNvPr>
          <p:cNvSpPr/>
          <p:nvPr/>
        </p:nvSpPr>
        <p:spPr>
          <a:xfrm>
            <a:off x="2039938" y="1651000"/>
            <a:ext cx="255587" cy="904875"/>
          </a:xfrm>
          <a:prstGeom prst="rect">
            <a:avLst/>
          </a:prstGeom>
          <a:solidFill>
            <a:srgbClr val="F49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pic>
        <p:nvPicPr>
          <p:cNvPr id="51207" name="图片 2">
            <a:extLst>
              <a:ext uri="{FF2B5EF4-FFF2-40B4-BE49-F238E27FC236}">
                <a16:creationId xmlns:a16="http://schemas.microsoft.com/office/drawing/2014/main" id="{FD62315A-2095-46C2-AAA4-38F553F76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5713" y="4016375"/>
            <a:ext cx="1322387" cy="881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C8A0B3B4-2FCC-4225-A64D-115D5E184C1E}"/>
              </a:ext>
            </a:extLst>
          </p:cNvPr>
          <p:cNvSpPr txBox="1"/>
          <p:nvPr/>
        </p:nvSpPr>
        <p:spPr>
          <a:xfrm>
            <a:off x="2794000" y="2338388"/>
            <a:ext cx="3478213" cy="12003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7030A0"/>
                </a:solidFill>
                <a:latin typeface="Arial" panose="020F0502020204030204"/>
                <a:ea typeface="楷体"/>
                <a:cs typeface="+mn-ea"/>
                <a:sym typeface="+mn-lt"/>
              </a:rPr>
              <a:t>P</a:t>
            </a:r>
            <a:r>
              <a:rPr lang="en-US" altLang="zh-CN" sz="1600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olitical: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Network licensing regulations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National security and human rights issues</a:t>
            </a:r>
            <a:endParaRPr lang="zh-CN" altLang="en-US" sz="1600" dirty="0">
              <a:solidFill>
                <a:prstClr val="black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93AC444-D7FD-4696-80B2-EC4324A072B7}"/>
              </a:ext>
            </a:extLst>
          </p:cNvPr>
          <p:cNvSpPr txBox="1"/>
          <p:nvPr/>
        </p:nvSpPr>
        <p:spPr>
          <a:xfrm>
            <a:off x="2794000" y="3917950"/>
            <a:ext cx="3381375" cy="95410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7030A0"/>
                </a:solidFill>
                <a:latin typeface="Arial" panose="020F0502020204030204"/>
                <a:ea typeface="楷体"/>
                <a:cs typeface="+mn-ea"/>
                <a:sym typeface="+mn-lt"/>
              </a:rPr>
              <a:t>E</a:t>
            </a:r>
            <a:r>
              <a:rPr lang="en-US" altLang="zh-CN" sz="1600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conomic: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Recession </a:t>
            </a: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Wingdings" panose="05000000000000000000" pitchFamily="2" charset="2"/>
              </a:rPr>
              <a:t></a:t>
            </a: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 Telecom spending cutbacks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6AA9ED3-9F51-4E68-9C9E-F4B7B1DC700C}"/>
              </a:ext>
            </a:extLst>
          </p:cNvPr>
          <p:cNvSpPr txBox="1"/>
          <p:nvPr/>
        </p:nvSpPr>
        <p:spPr>
          <a:xfrm>
            <a:off x="2794000" y="5289550"/>
            <a:ext cx="3381375" cy="95410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7030A0"/>
                </a:solidFill>
                <a:latin typeface="Arial" panose="020F0502020204030204"/>
                <a:ea typeface="楷体"/>
                <a:cs typeface="+mn-ea"/>
                <a:sym typeface="+mn-lt"/>
              </a:rPr>
              <a:t>S</a:t>
            </a:r>
            <a:r>
              <a:rPr lang="en-US" altLang="zh-CN" sz="1600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ocial: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Booming social media and online platforms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8F19591-E23A-47E3-B60D-E4A0D44058D9}"/>
              </a:ext>
            </a:extLst>
          </p:cNvPr>
          <p:cNvSpPr txBox="1"/>
          <p:nvPr/>
        </p:nvSpPr>
        <p:spPr>
          <a:xfrm>
            <a:off x="8328025" y="2343150"/>
            <a:ext cx="3154363" cy="95410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7030A0"/>
                </a:solidFill>
                <a:latin typeface="Arial" panose="020F0502020204030204"/>
                <a:ea typeface="楷体"/>
                <a:cs typeface="+mn-ea"/>
                <a:sym typeface="+mn-lt"/>
              </a:rPr>
              <a:t>T</a:t>
            </a:r>
            <a:r>
              <a:rPr lang="en-US" altLang="zh-CN" sz="1600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echnological: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Cloud computing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5G Competition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4D7637D-2131-48C1-B7B3-75AFAE602926}"/>
              </a:ext>
            </a:extLst>
          </p:cNvPr>
          <p:cNvSpPr txBox="1"/>
          <p:nvPr/>
        </p:nvSpPr>
        <p:spPr>
          <a:xfrm>
            <a:off x="8272463" y="5546725"/>
            <a:ext cx="3209925" cy="7078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7030A0"/>
                </a:solidFill>
                <a:latin typeface="Arial" panose="020F0502020204030204"/>
                <a:ea typeface="楷体"/>
                <a:cs typeface="+mn-ea"/>
                <a:sym typeface="+mn-lt"/>
              </a:rPr>
              <a:t>E</a:t>
            </a:r>
            <a:r>
              <a:rPr lang="en-US" altLang="zh-CN" sz="1600" b="1" dirty="0" err="1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nvironmental</a:t>
            </a:r>
            <a:r>
              <a:rPr lang="en-US" altLang="zh-CN" sz="1600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: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E-waste Management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996E387-79DC-4408-A109-02917B4D8586}"/>
              </a:ext>
            </a:extLst>
          </p:cNvPr>
          <p:cNvSpPr txBox="1"/>
          <p:nvPr/>
        </p:nvSpPr>
        <p:spPr>
          <a:xfrm>
            <a:off x="8272463" y="3725863"/>
            <a:ext cx="3209925" cy="123110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7030A0"/>
                </a:solidFill>
                <a:latin typeface="Arial" panose="020F0502020204030204"/>
                <a:ea typeface="楷体"/>
                <a:cs typeface="+mn-ea"/>
                <a:sym typeface="+mn-lt"/>
              </a:rPr>
              <a:t>L</a:t>
            </a:r>
            <a:r>
              <a:rPr lang="en-US" altLang="zh-CN" sz="1600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egal: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On changing broadcasting regulations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Globally legal compliance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542545D-47B2-4119-B129-9F0AA3ACAC9A}"/>
              </a:ext>
            </a:extLst>
          </p:cNvPr>
          <p:cNvCxnSpPr>
            <a:cxnSpLocks/>
          </p:cNvCxnSpPr>
          <p:nvPr/>
        </p:nvCxnSpPr>
        <p:spPr>
          <a:xfrm>
            <a:off x="2801938" y="3705225"/>
            <a:ext cx="3429000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1F0AF9C-511D-4284-993F-74B8926CE23A}"/>
              </a:ext>
            </a:extLst>
          </p:cNvPr>
          <p:cNvCxnSpPr>
            <a:cxnSpLocks/>
          </p:cNvCxnSpPr>
          <p:nvPr/>
        </p:nvCxnSpPr>
        <p:spPr>
          <a:xfrm>
            <a:off x="6223000" y="3705225"/>
            <a:ext cx="134938" cy="360363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1D7AF947-D11C-4794-A6F8-C655FAEDA653}"/>
              </a:ext>
            </a:extLst>
          </p:cNvPr>
          <p:cNvCxnSpPr>
            <a:cxnSpLocks/>
          </p:cNvCxnSpPr>
          <p:nvPr/>
        </p:nvCxnSpPr>
        <p:spPr>
          <a:xfrm>
            <a:off x="2794000" y="6413500"/>
            <a:ext cx="3429000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C3BB8A8F-E59E-4823-88C2-15BA424F6E83}"/>
              </a:ext>
            </a:extLst>
          </p:cNvPr>
          <p:cNvCxnSpPr>
            <a:cxnSpLocks/>
          </p:cNvCxnSpPr>
          <p:nvPr/>
        </p:nvCxnSpPr>
        <p:spPr>
          <a:xfrm>
            <a:off x="2794000" y="5059363"/>
            <a:ext cx="3429000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414A15E-D8E3-4CDB-AD09-AE506E27CC1C}"/>
              </a:ext>
            </a:extLst>
          </p:cNvPr>
          <p:cNvCxnSpPr>
            <a:cxnSpLocks/>
          </p:cNvCxnSpPr>
          <p:nvPr/>
        </p:nvCxnSpPr>
        <p:spPr>
          <a:xfrm flipH="1">
            <a:off x="6223000" y="4897438"/>
            <a:ext cx="493713" cy="1516062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25DDDA5B-EDB7-409D-A5AD-FAE09EE7BA2F}"/>
              </a:ext>
            </a:extLst>
          </p:cNvPr>
          <p:cNvCxnSpPr>
            <a:cxnSpLocks/>
          </p:cNvCxnSpPr>
          <p:nvPr/>
        </p:nvCxnSpPr>
        <p:spPr>
          <a:xfrm flipH="1">
            <a:off x="6223000" y="4865688"/>
            <a:ext cx="112713" cy="193675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E7DD11DA-8997-455C-A499-842AA7AFABD3}"/>
              </a:ext>
            </a:extLst>
          </p:cNvPr>
          <p:cNvCxnSpPr>
            <a:cxnSpLocks/>
          </p:cNvCxnSpPr>
          <p:nvPr/>
        </p:nvCxnSpPr>
        <p:spPr>
          <a:xfrm>
            <a:off x="8121650" y="3435350"/>
            <a:ext cx="3429000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233A4505-AE14-49AC-AD5B-058BE963AF12}"/>
              </a:ext>
            </a:extLst>
          </p:cNvPr>
          <p:cNvCxnSpPr>
            <a:cxnSpLocks/>
          </p:cNvCxnSpPr>
          <p:nvPr/>
        </p:nvCxnSpPr>
        <p:spPr>
          <a:xfrm>
            <a:off x="8162925" y="5143500"/>
            <a:ext cx="3429000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4E96BE43-C040-480F-9CE4-C7B52A466BE8}"/>
              </a:ext>
            </a:extLst>
          </p:cNvPr>
          <p:cNvCxnSpPr>
            <a:cxnSpLocks/>
          </p:cNvCxnSpPr>
          <p:nvPr/>
        </p:nvCxnSpPr>
        <p:spPr>
          <a:xfrm>
            <a:off x="8197850" y="6418263"/>
            <a:ext cx="3429000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8A5E51C9-E822-4E19-A651-FC863D2E37BE}"/>
              </a:ext>
            </a:extLst>
          </p:cNvPr>
          <p:cNvCxnSpPr>
            <a:cxnSpLocks/>
          </p:cNvCxnSpPr>
          <p:nvPr/>
        </p:nvCxnSpPr>
        <p:spPr>
          <a:xfrm flipH="1">
            <a:off x="7588250" y="3435350"/>
            <a:ext cx="533400" cy="59690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E5D02E26-9A07-4CE1-AF54-0E875AA6AD53}"/>
              </a:ext>
            </a:extLst>
          </p:cNvPr>
          <p:cNvCxnSpPr>
            <a:cxnSpLocks/>
            <a:stCxn id="51207" idx="3"/>
          </p:cNvCxnSpPr>
          <p:nvPr/>
        </p:nvCxnSpPr>
        <p:spPr>
          <a:xfrm>
            <a:off x="7658100" y="4457700"/>
            <a:ext cx="504825" cy="68580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B729F3A0-68DD-4F32-8A89-71966C71B12A}"/>
              </a:ext>
            </a:extLst>
          </p:cNvPr>
          <p:cNvCxnSpPr>
            <a:cxnSpLocks/>
          </p:cNvCxnSpPr>
          <p:nvPr/>
        </p:nvCxnSpPr>
        <p:spPr>
          <a:xfrm>
            <a:off x="7546975" y="4865688"/>
            <a:ext cx="661988" cy="1558925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圆角矩形 19">
            <a:extLst>
              <a:ext uri="{FF2B5EF4-FFF2-40B4-BE49-F238E27FC236}">
                <a16:creationId xmlns:a16="http://schemas.microsoft.com/office/drawing/2014/main" id="{BC9935A8-DAD3-4F26-B7F3-E26C6371D737}"/>
              </a:ext>
            </a:extLst>
          </p:cNvPr>
          <p:cNvSpPr/>
          <p:nvPr/>
        </p:nvSpPr>
        <p:spPr>
          <a:xfrm>
            <a:off x="4744878" y="1562100"/>
            <a:ext cx="4409282" cy="58578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zh-CN" sz="1500" b="1" dirty="0">
                <a:solidFill>
                  <a:prstClr val="white"/>
                </a:solidFill>
                <a:cs typeface="+mn-ea"/>
                <a:sym typeface="+mn-lt"/>
              </a:rPr>
              <a:t>PESTLE Analysis for </a:t>
            </a:r>
          </a:p>
          <a:p>
            <a:pPr algn="ctr">
              <a:defRPr/>
            </a:pPr>
            <a:r>
              <a:rPr kumimoji="1" lang="en-US" altLang="zh-CN" sz="1500" b="1" dirty="0">
                <a:solidFill>
                  <a:prstClr val="white"/>
                </a:solidFill>
                <a:cs typeface="+mn-ea"/>
                <a:sym typeface="+mn-lt"/>
              </a:rPr>
              <a:t>Eastern Telecommunication Corporation</a:t>
            </a:r>
          </a:p>
        </p:txBody>
      </p:sp>
      <p:sp>
        <p:nvSpPr>
          <p:cNvPr id="39" name="文本框 93">
            <a:extLst>
              <a:ext uri="{FF2B5EF4-FFF2-40B4-BE49-F238E27FC236}">
                <a16:creationId xmlns:a16="http://schemas.microsoft.com/office/drawing/2014/main" id="{42589DCA-7008-42DB-BC2E-B9D4E53F11FF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21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>
            <a:extLst>
              <a:ext uri="{FF2B5EF4-FFF2-40B4-BE49-F238E27FC236}">
                <a16:creationId xmlns:a16="http://schemas.microsoft.com/office/drawing/2014/main" id="{9570E23C-CE15-46D6-9E68-8B55E8406DD4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I: Risk Management Process</a:t>
            </a:r>
            <a:endParaRPr lang="zh-CN" altLang="zh-CN" sz="2400" b="1" dirty="0">
              <a:solidFill>
                <a:prstClr val="white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53251" name="组合 4">
            <a:extLst>
              <a:ext uri="{FF2B5EF4-FFF2-40B4-BE49-F238E27FC236}">
                <a16:creationId xmlns:a16="http://schemas.microsoft.com/office/drawing/2014/main" id="{6BC45D3F-EAD5-46E9-AA1F-7FE49EA86725}"/>
              </a:ext>
            </a:extLst>
          </p:cNvPr>
          <p:cNvGrpSpPr>
            <a:grpSpLocks/>
          </p:cNvGrpSpPr>
          <p:nvPr/>
        </p:nvGrpSpPr>
        <p:grpSpPr bwMode="auto">
          <a:xfrm>
            <a:off x="284163" y="1624013"/>
            <a:ext cx="1714500" cy="4997450"/>
            <a:chOff x="6090151" y="1893427"/>
            <a:chExt cx="1713706" cy="4752975"/>
          </a:xfrm>
        </p:grpSpPr>
        <p:sp>
          <p:nvSpPr>
            <p:cNvPr id="47" name="五边形 91140">
              <a:extLst>
                <a:ext uri="{FF2B5EF4-FFF2-40B4-BE49-F238E27FC236}">
                  <a16:creationId xmlns:a16="http://schemas.microsoft.com/office/drawing/2014/main" id="{37E24EF9-D341-432C-9726-C69BAC9A1B1E}"/>
                </a:ext>
              </a:extLst>
            </p:cNvPr>
            <p:cNvSpPr/>
            <p:nvPr/>
          </p:nvSpPr>
          <p:spPr>
            <a:xfrm rot="5400000">
              <a:off x="6399687" y="1583891"/>
              <a:ext cx="1094633" cy="1713706"/>
            </a:xfrm>
            <a:prstGeom prst="homePlate">
              <a:avLst>
                <a:gd name="adj" fmla="val 18675"/>
              </a:avLst>
            </a:prstGeom>
            <a:solidFill>
              <a:srgbClr val="682D89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" name="燕尾形 91141">
              <a:extLst>
                <a:ext uri="{FF2B5EF4-FFF2-40B4-BE49-F238E27FC236}">
                  <a16:creationId xmlns:a16="http://schemas.microsoft.com/office/drawing/2014/main" id="{0E531716-F1C8-458E-A29D-D7AE76551937}"/>
                </a:ext>
              </a:extLst>
            </p:cNvPr>
            <p:cNvSpPr/>
            <p:nvPr/>
          </p:nvSpPr>
          <p:spPr>
            <a:xfrm rot="5400000">
              <a:off x="6382324" y="2487529"/>
              <a:ext cx="1129360" cy="1713706"/>
            </a:xfrm>
            <a:prstGeom prst="chevron">
              <a:avLst>
                <a:gd name="adj" fmla="val 18375"/>
              </a:avLst>
            </a:prstGeom>
            <a:solidFill>
              <a:srgbClr val="6C2D88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" name="燕尾形 91142">
              <a:extLst>
                <a:ext uri="{FF2B5EF4-FFF2-40B4-BE49-F238E27FC236}">
                  <a16:creationId xmlns:a16="http://schemas.microsoft.com/office/drawing/2014/main" id="{4FB31D85-79D6-4087-B767-D77E4469AC96}"/>
                </a:ext>
              </a:extLst>
            </p:cNvPr>
            <p:cNvSpPr/>
            <p:nvPr/>
          </p:nvSpPr>
          <p:spPr>
            <a:xfrm rot="5400000">
              <a:off x="6383079" y="3403247"/>
              <a:ext cx="1127850" cy="1713706"/>
            </a:xfrm>
            <a:prstGeom prst="chevron">
              <a:avLst>
                <a:gd name="adj" fmla="val 18375"/>
              </a:avLst>
            </a:prstGeom>
            <a:solidFill>
              <a:srgbClr val="753083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17B5039C-1807-41A7-BCB6-823E9E4B50B8}"/>
                </a:ext>
              </a:extLst>
            </p:cNvPr>
            <p:cNvSpPr/>
            <p:nvPr/>
          </p:nvSpPr>
          <p:spPr>
            <a:xfrm>
              <a:off x="6194877" y="2141041"/>
              <a:ext cx="1505839" cy="46956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Identification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21E011B7-10B0-4F32-B161-6D2FA0C880E8}"/>
                </a:ext>
              </a:extLst>
            </p:cNvPr>
            <p:cNvSpPr/>
            <p:nvPr/>
          </p:nvSpPr>
          <p:spPr>
            <a:xfrm>
              <a:off x="6194877" y="3196418"/>
              <a:ext cx="1505839" cy="46805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Measurement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70B68A94-DB04-4D10-88BF-812B9BB970D6}"/>
                </a:ext>
              </a:extLst>
            </p:cNvPr>
            <p:cNvSpPr/>
            <p:nvPr/>
          </p:nvSpPr>
          <p:spPr>
            <a:xfrm>
              <a:off x="6194877" y="4200462"/>
              <a:ext cx="1505839" cy="234025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Treatment</a:t>
              </a:r>
            </a:p>
          </p:txBody>
        </p:sp>
        <p:sp>
          <p:nvSpPr>
            <p:cNvPr id="53" name="燕尾形 91146">
              <a:extLst>
                <a:ext uri="{FF2B5EF4-FFF2-40B4-BE49-F238E27FC236}">
                  <a16:creationId xmlns:a16="http://schemas.microsoft.com/office/drawing/2014/main" id="{A96F617F-4DC5-4FDA-A46F-1F8F3444E4B9}"/>
                </a:ext>
              </a:extLst>
            </p:cNvPr>
            <p:cNvSpPr/>
            <p:nvPr/>
          </p:nvSpPr>
          <p:spPr>
            <a:xfrm rot="5400000">
              <a:off x="6383078" y="4319720"/>
              <a:ext cx="1127851" cy="1713706"/>
            </a:xfrm>
            <a:prstGeom prst="chevron">
              <a:avLst>
                <a:gd name="adj" fmla="val 18375"/>
              </a:avLst>
            </a:prstGeom>
            <a:solidFill>
              <a:srgbClr val="87337E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6796D00F-2AEC-482E-A35E-9EA00C709117}"/>
                </a:ext>
              </a:extLst>
            </p:cNvPr>
            <p:cNvSpPr/>
            <p:nvPr/>
          </p:nvSpPr>
          <p:spPr>
            <a:xfrm>
              <a:off x="6194877" y="5110895"/>
              <a:ext cx="1505839" cy="234026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Implementation</a:t>
              </a:r>
            </a:p>
          </p:txBody>
        </p:sp>
        <p:sp>
          <p:nvSpPr>
            <p:cNvPr id="55" name="燕尾形 91148">
              <a:extLst>
                <a:ext uri="{FF2B5EF4-FFF2-40B4-BE49-F238E27FC236}">
                  <a16:creationId xmlns:a16="http://schemas.microsoft.com/office/drawing/2014/main" id="{C6C3E4D7-1459-4E94-AE13-00642BC70AA1}"/>
                </a:ext>
              </a:extLst>
            </p:cNvPr>
            <p:cNvSpPr/>
            <p:nvPr/>
          </p:nvSpPr>
          <p:spPr>
            <a:xfrm rot="5400000">
              <a:off x="6383078" y="5225624"/>
              <a:ext cx="1127851" cy="1713706"/>
            </a:xfrm>
            <a:prstGeom prst="chevron">
              <a:avLst>
                <a:gd name="adj" fmla="val 18375"/>
              </a:avLst>
            </a:prstGeom>
            <a:solidFill>
              <a:srgbClr val="953776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73BD4CE4-AC63-4C71-B8D4-ACB53ABA2573}"/>
                </a:ext>
              </a:extLst>
            </p:cNvPr>
            <p:cNvSpPr/>
            <p:nvPr/>
          </p:nvSpPr>
          <p:spPr>
            <a:xfrm>
              <a:off x="6194877" y="5976033"/>
              <a:ext cx="1505839" cy="234025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Follow-up</a:t>
              </a: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746BDF1D-3A53-42F5-9E78-D5F09ACA6A52}"/>
              </a:ext>
            </a:extLst>
          </p:cNvPr>
          <p:cNvSpPr/>
          <p:nvPr/>
        </p:nvSpPr>
        <p:spPr>
          <a:xfrm>
            <a:off x="2033588" y="1651000"/>
            <a:ext cx="261937" cy="4775200"/>
          </a:xfrm>
          <a:prstGeom prst="rect">
            <a:avLst/>
          </a:prstGeom>
          <a:solidFill>
            <a:srgbClr val="FFFFFF"/>
          </a:solidFill>
          <a:ln>
            <a:solidFill>
              <a:srgbClr val="682D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594B33F-284E-4560-9ECB-5965D429920B}"/>
              </a:ext>
            </a:extLst>
          </p:cNvPr>
          <p:cNvSpPr/>
          <p:nvPr/>
        </p:nvSpPr>
        <p:spPr>
          <a:xfrm>
            <a:off x="2039938" y="2593975"/>
            <a:ext cx="255587" cy="903288"/>
          </a:xfrm>
          <a:prstGeom prst="rect">
            <a:avLst/>
          </a:prstGeom>
          <a:solidFill>
            <a:srgbClr val="F49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aphicFrame>
        <p:nvGraphicFramePr>
          <p:cNvPr id="58" name="表格 11">
            <a:extLst>
              <a:ext uri="{FF2B5EF4-FFF2-40B4-BE49-F238E27FC236}">
                <a16:creationId xmlns:a16="http://schemas.microsoft.com/office/drawing/2014/main" id="{355812EB-C537-4E8D-940B-3F03F7BB59E2}"/>
              </a:ext>
            </a:extLst>
          </p:cNvPr>
          <p:cNvGraphicFramePr>
            <a:graphicFrameLocks noGrp="1"/>
          </p:cNvGraphicFramePr>
          <p:nvPr/>
        </p:nvGraphicFramePr>
        <p:xfrm>
          <a:off x="2717800" y="1909763"/>
          <a:ext cx="9051923" cy="440531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2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99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72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31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931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931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9313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4627">
                <a:tc>
                  <a:txBody>
                    <a:bodyPr/>
                    <a:lstStyle/>
                    <a:p>
                      <a:pPr algn="ctr"/>
                      <a:endParaRPr lang="zh-CN" altLang="en-US" sz="11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Impact</a:t>
                      </a:r>
                      <a:endParaRPr lang="zh-CN" altLang="en-US" sz="1600" b="1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123"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Likelihood</a:t>
                      </a: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Negligible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Low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Medium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High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Catastrophic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0840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Catastrophic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0840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High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   Regulation risk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150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Medium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Loss of significant customers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Loss of sales due to macro factors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150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Low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Property risk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872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Negligible</a:t>
                      </a:r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52" marR="91452" marT="45714" marB="457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4" name="文本框 23">
            <a:extLst>
              <a:ext uri="{FF2B5EF4-FFF2-40B4-BE49-F238E27FC236}">
                <a16:creationId xmlns:a16="http://schemas.microsoft.com/office/drawing/2014/main" id="{7511F277-9917-4755-AC30-89E2219D38B5}"/>
              </a:ext>
            </a:extLst>
          </p:cNvPr>
          <p:cNvSpPr txBox="1"/>
          <p:nvPr/>
        </p:nvSpPr>
        <p:spPr>
          <a:xfrm>
            <a:off x="3641725" y="1409700"/>
            <a:ext cx="6889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Risk Matrix D</a:t>
            </a:r>
            <a:r>
              <a:rPr lang="en-US" altLang="zh-CN" b="1" dirty="0" err="1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iagram</a:t>
            </a:r>
            <a:endParaRPr lang="en-US" altLang="zh-CN" b="1" dirty="0">
              <a:solidFill>
                <a:prstClr val="black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19" name="文本框 93">
            <a:extLst>
              <a:ext uri="{FF2B5EF4-FFF2-40B4-BE49-F238E27FC236}">
                <a16:creationId xmlns:a16="http://schemas.microsoft.com/office/drawing/2014/main" id="{128EFA65-6DF0-458F-BB36-9EDC367C8FF6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22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>
            <a:extLst>
              <a:ext uri="{FF2B5EF4-FFF2-40B4-BE49-F238E27FC236}">
                <a16:creationId xmlns:a16="http://schemas.microsoft.com/office/drawing/2014/main" id="{F174920C-1E9E-4FCC-92CA-5BF28E03B6F9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I: Risk Management Process</a:t>
            </a:r>
            <a:endParaRPr lang="zh-CN" altLang="zh-CN" sz="2400" b="1" dirty="0">
              <a:solidFill>
                <a:prstClr val="white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54275" name="组合 4">
            <a:extLst>
              <a:ext uri="{FF2B5EF4-FFF2-40B4-BE49-F238E27FC236}">
                <a16:creationId xmlns:a16="http://schemas.microsoft.com/office/drawing/2014/main" id="{F99AEFE1-63BD-4138-A517-2F6095A0F050}"/>
              </a:ext>
            </a:extLst>
          </p:cNvPr>
          <p:cNvGrpSpPr>
            <a:grpSpLocks/>
          </p:cNvGrpSpPr>
          <p:nvPr/>
        </p:nvGrpSpPr>
        <p:grpSpPr bwMode="auto">
          <a:xfrm>
            <a:off x="284163" y="1624013"/>
            <a:ext cx="1714500" cy="4997450"/>
            <a:chOff x="6090151" y="1893427"/>
            <a:chExt cx="1713706" cy="4752975"/>
          </a:xfrm>
        </p:grpSpPr>
        <p:sp>
          <p:nvSpPr>
            <p:cNvPr id="47" name="五边形 91140">
              <a:extLst>
                <a:ext uri="{FF2B5EF4-FFF2-40B4-BE49-F238E27FC236}">
                  <a16:creationId xmlns:a16="http://schemas.microsoft.com/office/drawing/2014/main" id="{BF4861D2-D90F-4179-B28D-57956B698AA5}"/>
                </a:ext>
              </a:extLst>
            </p:cNvPr>
            <p:cNvSpPr/>
            <p:nvPr/>
          </p:nvSpPr>
          <p:spPr>
            <a:xfrm rot="5400000">
              <a:off x="6399687" y="1583891"/>
              <a:ext cx="1094633" cy="1713706"/>
            </a:xfrm>
            <a:prstGeom prst="homePlate">
              <a:avLst>
                <a:gd name="adj" fmla="val 18675"/>
              </a:avLst>
            </a:prstGeom>
            <a:solidFill>
              <a:srgbClr val="682D89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" name="燕尾形 91141">
              <a:extLst>
                <a:ext uri="{FF2B5EF4-FFF2-40B4-BE49-F238E27FC236}">
                  <a16:creationId xmlns:a16="http://schemas.microsoft.com/office/drawing/2014/main" id="{F0F632E3-5D27-453F-A856-B0DC4C452B03}"/>
                </a:ext>
              </a:extLst>
            </p:cNvPr>
            <p:cNvSpPr/>
            <p:nvPr/>
          </p:nvSpPr>
          <p:spPr>
            <a:xfrm rot="5400000">
              <a:off x="6382324" y="2487529"/>
              <a:ext cx="1129360" cy="1713706"/>
            </a:xfrm>
            <a:prstGeom prst="chevron">
              <a:avLst>
                <a:gd name="adj" fmla="val 18375"/>
              </a:avLst>
            </a:prstGeom>
            <a:solidFill>
              <a:srgbClr val="6C2D88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" name="燕尾形 91142">
              <a:extLst>
                <a:ext uri="{FF2B5EF4-FFF2-40B4-BE49-F238E27FC236}">
                  <a16:creationId xmlns:a16="http://schemas.microsoft.com/office/drawing/2014/main" id="{655A2BA5-BE14-4713-B45F-41290D200D8A}"/>
                </a:ext>
              </a:extLst>
            </p:cNvPr>
            <p:cNvSpPr/>
            <p:nvPr/>
          </p:nvSpPr>
          <p:spPr>
            <a:xfrm rot="5400000">
              <a:off x="6383079" y="3403247"/>
              <a:ext cx="1127850" cy="1713706"/>
            </a:xfrm>
            <a:prstGeom prst="chevron">
              <a:avLst>
                <a:gd name="adj" fmla="val 18375"/>
              </a:avLst>
            </a:prstGeom>
            <a:solidFill>
              <a:srgbClr val="753083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5213A7A7-835B-4DBA-8E7A-FBFEEC055D42}"/>
                </a:ext>
              </a:extLst>
            </p:cNvPr>
            <p:cNvSpPr/>
            <p:nvPr/>
          </p:nvSpPr>
          <p:spPr>
            <a:xfrm>
              <a:off x="6194877" y="2141041"/>
              <a:ext cx="1505839" cy="46956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Identification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9E88CEEC-9609-409A-9767-E30055CCD1D7}"/>
                </a:ext>
              </a:extLst>
            </p:cNvPr>
            <p:cNvSpPr/>
            <p:nvPr/>
          </p:nvSpPr>
          <p:spPr>
            <a:xfrm>
              <a:off x="6194877" y="3196418"/>
              <a:ext cx="1505839" cy="46805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Measurement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0FF529A6-61A2-4DE7-95E2-EDAD202BD054}"/>
                </a:ext>
              </a:extLst>
            </p:cNvPr>
            <p:cNvSpPr/>
            <p:nvPr/>
          </p:nvSpPr>
          <p:spPr>
            <a:xfrm>
              <a:off x="6194877" y="4200462"/>
              <a:ext cx="1505839" cy="234025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Treatment</a:t>
              </a:r>
            </a:p>
          </p:txBody>
        </p:sp>
        <p:sp>
          <p:nvSpPr>
            <p:cNvPr id="53" name="燕尾形 91146">
              <a:extLst>
                <a:ext uri="{FF2B5EF4-FFF2-40B4-BE49-F238E27FC236}">
                  <a16:creationId xmlns:a16="http://schemas.microsoft.com/office/drawing/2014/main" id="{F2400ECA-926A-4079-8269-33562165F974}"/>
                </a:ext>
              </a:extLst>
            </p:cNvPr>
            <p:cNvSpPr/>
            <p:nvPr/>
          </p:nvSpPr>
          <p:spPr>
            <a:xfrm rot="5400000">
              <a:off x="6383078" y="4319720"/>
              <a:ext cx="1127851" cy="1713706"/>
            </a:xfrm>
            <a:prstGeom prst="chevron">
              <a:avLst>
                <a:gd name="adj" fmla="val 18375"/>
              </a:avLst>
            </a:prstGeom>
            <a:solidFill>
              <a:srgbClr val="87337E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20A37579-4899-413C-A162-48877AD9CD85}"/>
                </a:ext>
              </a:extLst>
            </p:cNvPr>
            <p:cNvSpPr/>
            <p:nvPr/>
          </p:nvSpPr>
          <p:spPr>
            <a:xfrm>
              <a:off x="6194877" y="5110895"/>
              <a:ext cx="1505839" cy="234026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Implementation</a:t>
              </a:r>
            </a:p>
          </p:txBody>
        </p:sp>
        <p:sp>
          <p:nvSpPr>
            <p:cNvPr id="55" name="燕尾形 91148">
              <a:extLst>
                <a:ext uri="{FF2B5EF4-FFF2-40B4-BE49-F238E27FC236}">
                  <a16:creationId xmlns:a16="http://schemas.microsoft.com/office/drawing/2014/main" id="{AC5B03D8-0DA3-4998-86AF-41ADEC2760FD}"/>
                </a:ext>
              </a:extLst>
            </p:cNvPr>
            <p:cNvSpPr/>
            <p:nvPr/>
          </p:nvSpPr>
          <p:spPr>
            <a:xfrm rot="5400000">
              <a:off x="6383078" y="5225624"/>
              <a:ext cx="1127851" cy="1713706"/>
            </a:xfrm>
            <a:prstGeom prst="chevron">
              <a:avLst>
                <a:gd name="adj" fmla="val 18375"/>
              </a:avLst>
            </a:prstGeom>
            <a:solidFill>
              <a:srgbClr val="953776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5982A8B8-88D4-4FA9-A359-7B589C998067}"/>
                </a:ext>
              </a:extLst>
            </p:cNvPr>
            <p:cNvSpPr/>
            <p:nvPr/>
          </p:nvSpPr>
          <p:spPr>
            <a:xfrm>
              <a:off x="6194877" y="5976033"/>
              <a:ext cx="1505839" cy="234025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Follow-up</a:t>
              </a: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8AB097D6-8710-44A5-A796-678BAE8C6A80}"/>
              </a:ext>
            </a:extLst>
          </p:cNvPr>
          <p:cNvSpPr/>
          <p:nvPr/>
        </p:nvSpPr>
        <p:spPr>
          <a:xfrm>
            <a:off x="2033588" y="1651000"/>
            <a:ext cx="261937" cy="4775200"/>
          </a:xfrm>
          <a:prstGeom prst="rect">
            <a:avLst/>
          </a:prstGeom>
          <a:solidFill>
            <a:srgbClr val="FFFFFF"/>
          </a:solidFill>
          <a:ln>
            <a:solidFill>
              <a:srgbClr val="682D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767E717-11DF-4BD8-806E-DB03986ABC4D}"/>
              </a:ext>
            </a:extLst>
          </p:cNvPr>
          <p:cNvSpPr/>
          <p:nvPr/>
        </p:nvSpPr>
        <p:spPr>
          <a:xfrm>
            <a:off x="2039938" y="3549650"/>
            <a:ext cx="255587" cy="904875"/>
          </a:xfrm>
          <a:prstGeom prst="rect">
            <a:avLst/>
          </a:prstGeom>
          <a:solidFill>
            <a:srgbClr val="F49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FE61BD0-D19A-4FF0-8022-0D50E60BB7BD}"/>
              </a:ext>
            </a:extLst>
          </p:cNvPr>
          <p:cNvSpPr txBox="1"/>
          <p:nvPr/>
        </p:nvSpPr>
        <p:spPr>
          <a:xfrm>
            <a:off x="4440238" y="1501775"/>
            <a:ext cx="5722937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4Ts for R</a:t>
            </a:r>
            <a:r>
              <a:rPr lang="en-US" altLang="zh-CN" b="1" dirty="0" err="1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isk</a:t>
            </a:r>
            <a:r>
              <a:rPr lang="en-US" altLang="zh-CN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 Treatment:</a:t>
            </a:r>
          </a:p>
        </p:txBody>
      </p:sp>
      <p:grpSp>
        <p:nvGrpSpPr>
          <p:cNvPr id="54279" name="组合 12">
            <a:extLst>
              <a:ext uri="{FF2B5EF4-FFF2-40B4-BE49-F238E27FC236}">
                <a16:creationId xmlns:a16="http://schemas.microsoft.com/office/drawing/2014/main" id="{20B5D222-0E80-4700-811C-300EED39F836}"/>
              </a:ext>
            </a:extLst>
          </p:cNvPr>
          <p:cNvGrpSpPr>
            <a:grpSpLocks/>
          </p:cNvGrpSpPr>
          <p:nvPr/>
        </p:nvGrpSpPr>
        <p:grpSpPr bwMode="auto">
          <a:xfrm>
            <a:off x="3109913" y="1939925"/>
            <a:ext cx="8864600" cy="4222750"/>
            <a:chOff x="4280127" y="2663797"/>
            <a:chExt cx="6074605" cy="3421173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2B3A045-604C-4D9B-BB00-834F759950BA}"/>
                </a:ext>
              </a:extLst>
            </p:cNvPr>
            <p:cNvSpPr/>
            <p:nvPr/>
          </p:nvSpPr>
          <p:spPr>
            <a:xfrm>
              <a:off x="4280127" y="2663797"/>
              <a:ext cx="5722139" cy="3421173"/>
            </a:xfrm>
            <a:prstGeom prst="roundRect">
              <a:avLst/>
            </a:prstGeom>
            <a:solidFill>
              <a:srgbClr val="845BD5">
                <a:alpha val="2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91CE6E8-8277-45D9-8666-15B752DD868F}"/>
                </a:ext>
              </a:extLst>
            </p:cNvPr>
            <p:cNvSpPr txBox="1"/>
            <p:nvPr/>
          </p:nvSpPr>
          <p:spPr>
            <a:xfrm>
              <a:off x="4357365" y="2877299"/>
              <a:ext cx="2867596" cy="1022494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7030A0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</a:t>
              </a:r>
              <a:r>
                <a:rPr lang="en-US" altLang="zh-CN" b="1" dirty="0" err="1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olerate</a:t>
              </a:r>
              <a:r>
                <a:rPr lang="en-US" altLang="zh-CN" b="1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: </a:t>
              </a:r>
              <a:r>
                <a:rPr lang="en-US" altLang="zh-CN" dirty="0">
                  <a:latin typeface="Arial" panose="020F0502020204030204"/>
                  <a:ea typeface="楷体"/>
                  <a:cs typeface="+mn-ea"/>
                  <a:sym typeface="+mn-lt"/>
                </a:rPr>
                <a:t>s</a:t>
              </a:r>
              <a:r>
                <a:rPr lang="en-US" altLang="zh-CN" sz="1600" dirty="0">
                  <a:latin typeface="Arial" panose="020F0502020204030204"/>
                  <a:ea typeface="楷体"/>
                  <a:cs typeface="+mn-ea"/>
                  <a:sym typeface="+mn-lt"/>
                </a:rPr>
                <a:t>et aside a reserve fund 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1600" dirty="0">
                <a:latin typeface="Arial" panose="020F0502020204030204"/>
                <a:ea typeface="楷体"/>
                <a:cs typeface="+mn-ea"/>
                <a:sym typeface="+mn-lt"/>
              </a:endParaRP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e.g. </a:t>
              </a:r>
              <a:r>
                <a:rPr lang="en-US" altLang="zh-CN" sz="1600" i="1" dirty="0">
                  <a:solidFill>
                    <a:srgbClr val="7030A0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Loss of sales due to macro-factors - 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       self-insurance to absorb the loss 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D1F29F2-E0A9-44FB-8345-25D82D81CDC8}"/>
                </a:ext>
              </a:extLst>
            </p:cNvPr>
            <p:cNvSpPr txBox="1"/>
            <p:nvPr/>
          </p:nvSpPr>
          <p:spPr>
            <a:xfrm>
              <a:off x="4317114" y="4448981"/>
              <a:ext cx="2948098" cy="122184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7030A0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</a:t>
              </a:r>
              <a:r>
                <a:rPr lang="en-US" altLang="zh-CN" b="1" dirty="0" err="1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reat</a:t>
              </a:r>
              <a:r>
                <a:rPr lang="en-US" altLang="zh-CN" b="1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: </a:t>
              </a:r>
              <a:r>
                <a:rPr lang="en-US" altLang="zh-CN" sz="1600" dirty="0">
                  <a:latin typeface="Arial" panose="020F0502020204030204"/>
                  <a:ea typeface="楷体"/>
                  <a:cs typeface="+mn-ea"/>
                  <a:sym typeface="+mn-lt"/>
                </a:rPr>
                <a:t>c</a:t>
              </a:r>
              <a:r>
                <a:rPr lang="en-US" altLang="zh-CN" sz="1600" dirty="0" err="1">
                  <a:latin typeface="Arial" panose="020F0502020204030204"/>
                  <a:ea typeface="楷体"/>
                  <a:cs typeface="+mn-ea"/>
                  <a:sym typeface="+mn-lt"/>
                </a:rPr>
                <a:t>arry</a:t>
              </a:r>
              <a:r>
                <a:rPr lang="en-US" altLang="zh-CN" sz="1600" dirty="0">
                  <a:latin typeface="Arial" panose="020F0502020204030204"/>
                  <a:ea typeface="楷体"/>
                  <a:cs typeface="+mn-ea"/>
                  <a:sym typeface="+mn-lt"/>
                </a:rPr>
                <a:t> out</a:t>
              </a:r>
              <a:r>
                <a:rPr lang="en-US" altLang="zh-CN" sz="1600" dirty="0">
                  <a:latin typeface="+mn-lt"/>
                  <a:ea typeface="+mn-ea"/>
                </a:rPr>
                <a:t> risk control measures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1600" dirty="0">
                <a:latin typeface="+mn-lt"/>
                <a:ea typeface="+mn-ea"/>
              </a:endParaRP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latin typeface="+mn-lt"/>
                  <a:ea typeface="+mn-ea"/>
                </a:rPr>
                <a:t>e.g. </a:t>
              </a:r>
              <a:r>
                <a:rPr lang="en-US" altLang="zh-CN" sz="1600" i="1" dirty="0">
                  <a:solidFill>
                    <a:srgbClr val="7030A0"/>
                  </a:solidFill>
                  <a:latin typeface="+mn-lt"/>
                  <a:ea typeface="+mn-ea"/>
                </a:rPr>
                <a:t>Loss of significant customers</a:t>
              </a:r>
              <a:r>
                <a:rPr lang="en-US" altLang="zh-CN" sz="1600" dirty="0">
                  <a:latin typeface="+mn-lt"/>
                  <a:ea typeface="+mn-ea"/>
                </a:rPr>
                <a:t> – </a:t>
              </a:r>
              <a:br>
                <a:rPr lang="en-US" altLang="zh-CN" sz="1600" dirty="0">
                  <a:latin typeface="+mn-lt"/>
                  <a:ea typeface="+mn-ea"/>
                </a:rPr>
              </a:br>
              <a:r>
                <a:rPr lang="en-US" altLang="zh-CN" sz="1600" dirty="0">
                  <a:latin typeface="+mn-lt"/>
                  <a:ea typeface="+mn-ea"/>
                </a:rPr>
                <a:t>      implement a well-designed CRM system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latin typeface="+mn-lt"/>
                  <a:ea typeface="+mn-ea"/>
                </a:rPr>
                <a:t>      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D5B57D7-6DD9-4C94-B2DE-77F8544EAA03}"/>
                </a:ext>
              </a:extLst>
            </p:cNvPr>
            <p:cNvSpPr txBox="1"/>
            <p:nvPr/>
          </p:nvSpPr>
          <p:spPr>
            <a:xfrm>
              <a:off x="7224962" y="2791127"/>
              <a:ext cx="2777305" cy="12218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7030A0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</a:t>
              </a:r>
              <a:r>
                <a:rPr lang="en-US" altLang="zh-CN" b="1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ransfer: </a:t>
              </a:r>
              <a:r>
                <a:rPr lang="en-US" altLang="zh-CN" sz="1600" dirty="0">
                  <a:latin typeface="Arial" panose="020F0502020204030204"/>
                  <a:ea typeface="楷体"/>
                  <a:cs typeface="+mn-ea"/>
                  <a:sym typeface="+mn-lt"/>
                </a:rPr>
                <a:t>take out insurance policy to</a:t>
              </a:r>
              <a:r>
                <a:rPr lang="zh-TW" altLang="en-US" sz="1600" dirty="0">
                  <a:latin typeface="Arial" panose="020F0502020204030204"/>
                  <a:ea typeface="楷体"/>
                  <a:cs typeface="+mn-ea"/>
                  <a:sym typeface="+mn-lt"/>
                </a:rPr>
                <a:t> </a:t>
              </a:r>
              <a:r>
                <a:rPr lang="en-US" altLang="zh-TW" sz="1600" dirty="0">
                  <a:latin typeface="Arial" panose="020F0502020204030204"/>
                  <a:ea typeface="楷体"/>
                  <a:cs typeface="+mn-ea"/>
                  <a:sym typeface="+mn-lt"/>
                </a:rPr>
                <a:t>shift</a:t>
              </a:r>
              <a:r>
                <a:rPr lang="zh-TW" altLang="en-US" sz="1600" dirty="0">
                  <a:latin typeface="Arial" panose="020F0502020204030204"/>
                  <a:ea typeface="楷体"/>
                  <a:cs typeface="+mn-ea"/>
                  <a:sym typeface="+mn-lt"/>
                </a:rPr>
                <a:t> </a:t>
              </a:r>
              <a:r>
                <a:rPr lang="en-US" altLang="zh-TW" sz="1600" dirty="0">
                  <a:latin typeface="Arial" panose="020F0502020204030204"/>
                  <a:ea typeface="楷体"/>
                  <a:cs typeface="+mn-ea"/>
                  <a:sym typeface="+mn-lt"/>
                </a:rPr>
                <a:t>the</a:t>
              </a:r>
              <a:r>
                <a:rPr lang="zh-TW" altLang="en-US" sz="1600" dirty="0">
                  <a:latin typeface="Arial" panose="020F0502020204030204"/>
                  <a:ea typeface="楷体"/>
                  <a:cs typeface="+mn-ea"/>
                  <a:sym typeface="+mn-lt"/>
                </a:rPr>
                <a:t> </a:t>
              </a:r>
              <a:r>
                <a:rPr lang="en-US" altLang="zh-CN" sz="1600" dirty="0">
                  <a:latin typeface="Arial" panose="020F0502020204030204"/>
                  <a:ea typeface="楷体"/>
                  <a:cs typeface="+mn-ea"/>
                  <a:sym typeface="+mn-lt"/>
                </a:rPr>
                <a:t>risks to third parties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latin typeface="Arial" panose="020F0502020204030204"/>
                  <a:ea typeface="楷体"/>
                  <a:cs typeface="+mn-ea"/>
                  <a:sym typeface="+mn-lt"/>
                </a:rPr>
                <a:t> 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e.g. </a:t>
              </a:r>
              <a:r>
                <a:rPr lang="en-US" altLang="zh-CN" sz="1600" i="1" dirty="0">
                  <a:solidFill>
                    <a:srgbClr val="7030A0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property risk </a:t>
              </a: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– transfer the risks by </a:t>
              </a:r>
              <a:b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</a:br>
              <a:r>
                <a:rPr lang="zh-TW" altLang="en-US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　　</a:t>
              </a: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taking out a property</a:t>
              </a:r>
              <a:r>
                <a:rPr lang="zh-TW" altLang="en-US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 </a:t>
              </a:r>
              <a:r>
                <a:rPr lang="en-US" altLang="zh-TW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insurance</a:t>
              </a:r>
              <a:endPara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C503DE8-A185-4E21-A4FE-B48055F972A1}"/>
                </a:ext>
              </a:extLst>
            </p:cNvPr>
            <p:cNvSpPr txBox="1"/>
            <p:nvPr/>
          </p:nvSpPr>
          <p:spPr>
            <a:xfrm>
              <a:off x="7265212" y="4461842"/>
              <a:ext cx="3089520" cy="142120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7030A0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</a:t>
              </a:r>
              <a:r>
                <a:rPr lang="en-US" altLang="zh-CN" b="1" dirty="0" err="1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erminate</a:t>
              </a:r>
              <a:r>
                <a:rPr lang="en-US" altLang="zh-CN" b="1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: </a:t>
              </a: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n</a:t>
              </a:r>
              <a:r>
                <a:rPr lang="en-US" altLang="zh-CN" sz="1600" dirty="0" err="1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ot</a:t>
              </a: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 engage in certain activity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e.g. </a:t>
              </a:r>
              <a:r>
                <a:rPr lang="en-US" altLang="zh-CN" sz="1600" i="1" dirty="0">
                  <a:solidFill>
                    <a:srgbClr val="7030A0"/>
                  </a:solidFill>
                  <a:latin typeface="+mn-lt"/>
                  <a:ea typeface="+mn-ea"/>
                  <a:cs typeface="+mn-ea"/>
                  <a:sym typeface="+mn-lt"/>
                </a:rPr>
                <a:t>regulation risk</a:t>
              </a:r>
              <a:r>
                <a:rPr lang="en-US" altLang="zh-TW" sz="1600" i="1" dirty="0">
                  <a:solidFill>
                    <a:srgbClr val="7030A0"/>
                  </a:solidFill>
                  <a:latin typeface="+mn-lt"/>
                  <a:ea typeface="+mn-ea"/>
                  <a:cs typeface="+mn-ea"/>
                  <a:sym typeface="+mn-lt"/>
                </a:rPr>
                <a:t> - </a:t>
              </a: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abstain from serving </a:t>
              </a:r>
              <a:b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</a:b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       certain countries in which 5G </a:t>
              </a:r>
              <a:b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</a:br>
              <a: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       technology is banned    </a:t>
              </a:r>
              <a:br>
                <a:rPr lang="en-US" altLang="zh-CN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</a:br>
              <a:r>
                <a:rPr lang="zh-TW" altLang="en-US" sz="1600" dirty="0">
                  <a:solidFill>
                    <a:prstClr val="black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　　</a:t>
              </a:r>
              <a:endParaRPr lang="en-US" altLang="zh-CN" sz="1600" i="1" dirty="0">
                <a:solidFill>
                  <a:srgbClr val="7030A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C8F89836-1594-442B-8529-251ABD66C6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81381" y="4315220"/>
              <a:ext cx="5319631" cy="21865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4DBF3FA4-5084-4069-925D-6426504A97EF}"/>
                </a:ext>
              </a:extLst>
            </p:cNvPr>
            <p:cNvCxnSpPr>
              <a:cxnSpLocks/>
            </p:cNvCxnSpPr>
            <p:nvPr/>
          </p:nvCxnSpPr>
          <p:spPr>
            <a:xfrm>
              <a:off x="7153162" y="2909453"/>
              <a:ext cx="0" cy="3035326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93">
            <a:extLst>
              <a:ext uri="{FF2B5EF4-FFF2-40B4-BE49-F238E27FC236}">
                <a16:creationId xmlns:a16="http://schemas.microsoft.com/office/drawing/2014/main" id="{A6A81D0D-27B7-45CD-A8B0-7B42E3B94718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23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圆角矩形 94">
            <a:extLst>
              <a:ext uri="{FF2B5EF4-FFF2-40B4-BE49-F238E27FC236}">
                <a16:creationId xmlns:a16="http://schemas.microsoft.com/office/drawing/2014/main" id="{1896D38D-65CF-4569-8D00-F03CF2D2466C}"/>
              </a:ext>
            </a:extLst>
          </p:cNvPr>
          <p:cNvSpPr/>
          <p:nvPr/>
        </p:nvSpPr>
        <p:spPr>
          <a:xfrm>
            <a:off x="8315325" y="5530850"/>
            <a:ext cx="1684338" cy="88900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96" name="圆角矩形 95">
            <a:extLst>
              <a:ext uri="{FF2B5EF4-FFF2-40B4-BE49-F238E27FC236}">
                <a16:creationId xmlns:a16="http://schemas.microsoft.com/office/drawing/2014/main" id="{8D8101AF-2D22-4675-A8B6-FAAF6F25A1A7}"/>
              </a:ext>
            </a:extLst>
          </p:cNvPr>
          <p:cNvSpPr/>
          <p:nvPr/>
        </p:nvSpPr>
        <p:spPr>
          <a:xfrm>
            <a:off x="8335963" y="4860925"/>
            <a:ext cx="1663700" cy="57785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97" name="圆角矩形 96">
            <a:extLst>
              <a:ext uri="{FF2B5EF4-FFF2-40B4-BE49-F238E27FC236}">
                <a16:creationId xmlns:a16="http://schemas.microsoft.com/office/drawing/2014/main" id="{C7A4F512-EEC3-4FC6-88F2-824C5DF00B83}"/>
              </a:ext>
            </a:extLst>
          </p:cNvPr>
          <p:cNvSpPr/>
          <p:nvPr/>
        </p:nvSpPr>
        <p:spPr>
          <a:xfrm>
            <a:off x="8386763" y="3330575"/>
            <a:ext cx="1663700" cy="142875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92" name="圆角矩形 91">
            <a:extLst>
              <a:ext uri="{FF2B5EF4-FFF2-40B4-BE49-F238E27FC236}">
                <a16:creationId xmlns:a16="http://schemas.microsoft.com/office/drawing/2014/main" id="{1A3ED604-1E17-4415-BA0F-B00AE491D9FB}"/>
              </a:ext>
            </a:extLst>
          </p:cNvPr>
          <p:cNvSpPr/>
          <p:nvPr/>
        </p:nvSpPr>
        <p:spPr>
          <a:xfrm>
            <a:off x="6330950" y="5470525"/>
            <a:ext cx="1751013" cy="88900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93" name="圆角矩形 92">
            <a:extLst>
              <a:ext uri="{FF2B5EF4-FFF2-40B4-BE49-F238E27FC236}">
                <a16:creationId xmlns:a16="http://schemas.microsoft.com/office/drawing/2014/main" id="{3F1DD1FB-8C6B-4F0E-8942-A1A79E79654B}"/>
              </a:ext>
            </a:extLst>
          </p:cNvPr>
          <p:cNvSpPr/>
          <p:nvPr/>
        </p:nvSpPr>
        <p:spPr>
          <a:xfrm>
            <a:off x="6315075" y="4843463"/>
            <a:ext cx="1746250" cy="57785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94" name="圆角矩形 93">
            <a:extLst>
              <a:ext uri="{FF2B5EF4-FFF2-40B4-BE49-F238E27FC236}">
                <a16:creationId xmlns:a16="http://schemas.microsoft.com/office/drawing/2014/main" id="{380E803C-AE29-496D-A951-27AF14D00998}"/>
              </a:ext>
            </a:extLst>
          </p:cNvPr>
          <p:cNvSpPr/>
          <p:nvPr/>
        </p:nvSpPr>
        <p:spPr>
          <a:xfrm>
            <a:off x="6350000" y="3343275"/>
            <a:ext cx="1755775" cy="142875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89" name="圆角矩形 88">
            <a:extLst>
              <a:ext uri="{FF2B5EF4-FFF2-40B4-BE49-F238E27FC236}">
                <a16:creationId xmlns:a16="http://schemas.microsoft.com/office/drawing/2014/main" id="{E0F9C6F1-505F-415D-A5FA-24EA198F41D0}"/>
              </a:ext>
            </a:extLst>
          </p:cNvPr>
          <p:cNvSpPr/>
          <p:nvPr/>
        </p:nvSpPr>
        <p:spPr>
          <a:xfrm>
            <a:off x="4457700" y="5494338"/>
            <a:ext cx="1604963" cy="88900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90" name="圆角矩形 89">
            <a:extLst>
              <a:ext uri="{FF2B5EF4-FFF2-40B4-BE49-F238E27FC236}">
                <a16:creationId xmlns:a16="http://schemas.microsoft.com/office/drawing/2014/main" id="{C259DB13-6AB4-473C-8DCC-E328B2F0C546}"/>
              </a:ext>
            </a:extLst>
          </p:cNvPr>
          <p:cNvSpPr/>
          <p:nvPr/>
        </p:nvSpPr>
        <p:spPr>
          <a:xfrm>
            <a:off x="4475163" y="4854575"/>
            <a:ext cx="1587500" cy="57785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91" name="圆角矩形 90">
            <a:extLst>
              <a:ext uri="{FF2B5EF4-FFF2-40B4-BE49-F238E27FC236}">
                <a16:creationId xmlns:a16="http://schemas.microsoft.com/office/drawing/2014/main" id="{D7A1566B-12E3-4894-B694-CE2CDA7E0585}"/>
              </a:ext>
            </a:extLst>
          </p:cNvPr>
          <p:cNvSpPr/>
          <p:nvPr/>
        </p:nvSpPr>
        <p:spPr>
          <a:xfrm>
            <a:off x="4430713" y="3325813"/>
            <a:ext cx="1631950" cy="142875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88" name="圆角矩形 87">
            <a:extLst>
              <a:ext uri="{FF2B5EF4-FFF2-40B4-BE49-F238E27FC236}">
                <a16:creationId xmlns:a16="http://schemas.microsoft.com/office/drawing/2014/main" id="{920A2AA8-1DD4-4A43-BDB9-76253AEAA186}"/>
              </a:ext>
            </a:extLst>
          </p:cNvPr>
          <p:cNvSpPr/>
          <p:nvPr/>
        </p:nvSpPr>
        <p:spPr>
          <a:xfrm>
            <a:off x="2579688" y="5461000"/>
            <a:ext cx="1587500" cy="88900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dirty="0"/>
          </a:p>
        </p:txBody>
      </p:sp>
      <p:sp>
        <p:nvSpPr>
          <p:cNvPr id="87" name="圆角矩形 86">
            <a:extLst>
              <a:ext uri="{FF2B5EF4-FFF2-40B4-BE49-F238E27FC236}">
                <a16:creationId xmlns:a16="http://schemas.microsoft.com/office/drawing/2014/main" id="{A9F63686-26AF-4A85-9694-518C6B3395A4}"/>
              </a:ext>
            </a:extLst>
          </p:cNvPr>
          <p:cNvSpPr/>
          <p:nvPr/>
        </p:nvSpPr>
        <p:spPr>
          <a:xfrm>
            <a:off x="2592388" y="4808538"/>
            <a:ext cx="1611312" cy="57785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921493DF-2BF7-4536-A53B-8D30E1C9B769}"/>
              </a:ext>
            </a:extLst>
          </p:cNvPr>
          <p:cNvSpPr/>
          <p:nvPr/>
        </p:nvSpPr>
        <p:spPr>
          <a:xfrm>
            <a:off x="2573338" y="3321050"/>
            <a:ext cx="1631950" cy="1428750"/>
          </a:xfrm>
          <a:prstGeom prst="roundRect">
            <a:avLst/>
          </a:prstGeom>
          <a:solidFill>
            <a:srgbClr val="E9D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EF8D18E-F0F0-4044-A5B8-2E57C9109D70}"/>
              </a:ext>
            </a:extLst>
          </p:cNvPr>
          <p:cNvSpPr txBox="1"/>
          <p:nvPr/>
        </p:nvSpPr>
        <p:spPr>
          <a:xfrm>
            <a:off x="0" y="312738"/>
            <a:ext cx="12192000" cy="7683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FFC000"/>
                </a:solidFill>
                <a:latin typeface="+mn-lt"/>
                <a:ea typeface="+mn-ea"/>
                <a:cs typeface="+mn-ea"/>
                <a:sym typeface="+mn-lt"/>
              </a:rPr>
              <a:t>TASK ONE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PART I</a:t>
            </a: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: Risk Analysis -- Private V.S. Company-issued Laptops</a:t>
            </a:r>
          </a:p>
        </p:txBody>
      </p:sp>
      <p:sp>
        <p:nvSpPr>
          <p:cNvPr id="9231" name="文字方塊 22">
            <a:extLst>
              <a:ext uri="{FF2B5EF4-FFF2-40B4-BE49-F238E27FC236}">
                <a16:creationId xmlns:a16="http://schemas.microsoft.com/office/drawing/2014/main" id="{751EBFDA-EF9E-4DE9-A14D-9C8E2CDD9C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375" y="1420813"/>
            <a:ext cx="738822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600">
                <a:ea typeface="新細明體" panose="02020500000000000000" pitchFamily="18" charset="-120"/>
                <a:cs typeface="Arial" panose="020B0604020202020204" pitchFamily="34" charset="0"/>
              </a:rPr>
              <a:t>The use of </a:t>
            </a:r>
            <a:r>
              <a:rPr lang="en-US" altLang="zh-HK" sz="1600" b="1">
                <a:solidFill>
                  <a:srgbClr val="7030A0"/>
                </a:solidFill>
                <a:ea typeface="新細明體" panose="02020500000000000000" pitchFamily="18" charset="-120"/>
                <a:cs typeface="Arial" panose="020B0604020202020204" pitchFamily="34" charset="0"/>
              </a:rPr>
              <a:t>stand-alone computer </a:t>
            </a:r>
            <a:r>
              <a:rPr lang="en-US" altLang="zh-HK" sz="1600">
                <a:ea typeface="新細明體" panose="02020500000000000000" pitchFamily="18" charset="-120"/>
                <a:cs typeface="Arial" panose="020B0604020202020204" pitchFamily="34" charset="0"/>
              </a:rPr>
              <a:t>impose risks to Trayyner.</a:t>
            </a:r>
            <a:endParaRPr lang="zh-HK" altLang="en-US" sz="1800">
              <a:ea typeface="新細明體" panose="02020500000000000000" pitchFamily="18" charset="-120"/>
              <a:cs typeface="Arial" panose="020B0604020202020204" pitchFamily="34" charset="0"/>
            </a:endParaRPr>
          </a:p>
        </p:txBody>
      </p:sp>
      <p:grpSp>
        <p:nvGrpSpPr>
          <p:cNvPr id="9232" name="组合 45">
            <a:extLst>
              <a:ext uri="{FF2B5EF4-FFF2-40B4-BE49-F238E27FC236}">
                <a16:creationId xmlns:a16="http://schemas.microsoft.com/office/drawing/2014/main" id="{83F3A5F6-DFF2-4444-B3E9-3E6A960F83C7}"/>
              </a:ext>
            </a:extLst>
          </p:cNvPr>
          <p:cNvGrpSpPr>
            <a:grpSpLocks/>
          </p:cNvGrpSpPr>
          <p:nvPr/>
        </p:nvGrpSpPr>
        <p:grpSpPr bwMode="auto">
          <a:xfrm>
            <a:off x="1096963" y="1831975"/>
            <a:ext cx="9167812" cy="5318125"/>
            <a:chOff x="2777" y="1787818"/>
            <a:chExt cx="9171598" cy="5749958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6E384A73-8AC5-4A86-9723-DBEE9C69AF40}"/>
                </a:ext>
              </a:extLst>
            </p:cNvPr>
            <p:cNvGrpSpPr/>
            <p:nvPr/>
          </p:nvGrpSpPr>
          <p:grpSpPr>
            <a:xfrm>
              <a:off x="1520916" y="2603112"/>
              <a:ext cx="1674816" cy="699730"/>
              <a:chOff x="631" y="1680"/>
              <a:chExt cx="960" cy="960"/>
            </a:xfrm>
            <a:solidFill>
              <a:srgbClr val="7030A0"/>
            </a:solidFill>
          </p:grpSpPr>
          <p:sp>
            <p:nvSpPr>
              <p:cNvPr id="84" name="矩形 83">
                <a:extLst>
                  <a:ext uri="{FF2B5EF4-FFF2-40B4-BE49-F238E27FC236}">
                    <a16:creationId xmlns:a16="http://schemas.microsoft.com/office/drawing/2014/main" id="{E042B64E-66E9-473F-ACA4-3895D10B4218}"/>
                  </a:ext>
                </a:extLst>
              </p:cNvPr>
              <p:cNvSpPr/>
              <p:nvPr/>
            </p:nvSpPr>
            <p:spPr>
              <a:xfrm>
                <a:off x="631" y="1680"/>
                <a:ext cx="960" cy="960"/>
              </a:xfrm>
              <a:prstGeom prst="rect">
                <a:avLst/>
              </a:prstGeom>
              <a:grpFill/>
              <a:ln w="9525" cap="flat" cmpd="sng">
                <a:noFill/>
                <a:prstDash val="solid"/>
                <a:miter/>
                <a:headEnd type="none" w="med" len="med"/>
                <a:tailEnd type="none" w="med" len="med"/>
              </a:ln>
              <a:effectLst>
                <a:outerShdw dist="35921" dir="2699999" algn="ctr" rotWithShape="0">
                  <a:schemeClr val="bg2"/>
                </a:outerShdw>
              </a:effec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37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E431894C-4143-4E9F-901C-8F52AD01C5C2}"/>
                  </a:ext>
                </a:extLst>
              </p:cNvPr>
              <p:cNvSpPr/>
              <p:nvPr/>
            </p:nvSpPr>
            <p:spPr>
              <a:xfrm>
                <a:off x="644" y="1720"/>
                <a:ext cx="919" cy="880"/>
              </a:xfrm>
              <a:prstGeom prst="rect">
                <a:avLst/>
              </a:prstGeom>
              <a:grpFill/>
              <a:ln w="9525">
                <a:noFill/>
              </a:ln>
            </p:spPr>
            <p:txBody>
              <a:bodyPr lIns="3887" tIns="0" rIns="3887" bIns="0" anchor="ctr"/>
              <a:lstStyle>
                <a:lvl1pPr marL="0" lvl="0" indent="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None/>
                  <a:defRPr sz="1600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144780" lvl="1" indent="-14287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95275" lvl="2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31800" lvl="3" indent="-13462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89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582930" lvl="4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75000"/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algn="ctr">
                  <a:defRPr/>
                </a:pPr>
                <a:r>
                  <a:rPr lang="en-US" altLang="zh-CN" sz="1400" b="1" dirty="0">
                    <a:solidFill>
                      <a:schemeClr val="bg1"/>
                    </a:solidFill>
                    <a:cs typeface="Arial" panose="020B0604020202020204" pitchFamily="34" charset="0"/>
                  </a:rPr>
                  <a:t>Functionality Risk</a:t>
                </a:r>
              </a:p>
            </p:txBody>
          </p: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80654AD6-26D7-4549-B153-E1C74D4A71E1}"/>
                </a:ext>
              </a:extLst>
            </p:cNvPr>
            <p:cNvGrpSpPr/>
            <p:nvPr/>
          </p:nvGrpSpPr>
          <p:grpSpPr>
            <a:xfrm>
              <a:off x="3443552" y="2603112"/>
              <a:ext cx="1673197" cy="699730"/>
              <a:chOff x="631" y="1680"/>
              <a:chExt cx="960" cy="960"/>
            </a:xfrm>
            <a:solidFill>
              <a:srgbClr val="7030A0"/>
            </a:solidFill>
          </p:grpSpPr>
          <p:sp>
            <p:nvSpPr>
              <p:cNvPr id="82" name="矩形 81">
                <a:extLst>
                  <a:ext uri="{FF2B5EF4-FFF2-40B4-BE49-F238E27FC236}">
                    <a16:creationId xmlns:a16="http://schemas.microsoft.com/office/drawing/2014/main" id="{4054C5AB-357C-4B22-B65A-2CC6B677A8B4}"/>
                  </a:ext>
                </a:extLst>
              </p:cNvPr>
              <p:cNvSpPr/>
              <p:nvPr/>
            </p:nvSpPr>
            <p:spPr>
              <a:xfrm>
                <a:off x="631" y="1680"/>
                <a:ext cx="960" cy="960"/>
              </a:xfrm>
              <a:prstGeom prst="rect">
                <a:avLst/>
              </a:prstGeom>
              <a:grpFill/>
              <a:ln w="9525" cap="flat" cmpd="sng">
                <a:noFill/>
                <a:prstDash val="solid"/>
                <a:miter/>
                <a:headEnd type="none" w="med" len="med"/>
                <a:tailEnd type="none" w="med" len="med"/>
              </a:ln>
              <a:effectLst>
                <a:outerShdw dist="35921" dir="2699999" algn="ctr" rotWithShape="0">
                  <a:schemeClr val="bg2"/>
                </a:outerShdw>
              </a:effec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37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83" name="矩形 82">
                <a:extLst>
                  <a:ext uri="{FF2B5EF4-FFF2-40B4-BE49-F238E27FC236}">
                    <a16:creationId xmlns:a16="http://schemas.microsoft.com/office/drawing/2014/main" id="{8CCA8146-6783-4818-9BD7-553973D5ED5B}"/>
                  </a:ext>
                </a:extLst>
              </p:cNvPr>
              <p:cNvSpPr/>
              <p:nvPr/>
            </p:nvSpPr>
            <p:spPr>
              <a:xfrm>
                <a:off x="671" y="1720"/>
                <a:ext cx="880" cy="880"/>
              </a:xfrm>
              <a:prstGeom prst="rect">
                <a:avLst/>
              </a:prstGeom>
              <a:grpFill/>
              <a:ln w="9525">
                <a:noFill/>
              </a:ln>
            </p:spPr>
            <p:txBody>
              <a:bodyPr lIns="3887" tIns="0" rIns="3887" bIns="0" anchor="ctr"/>
              <a:lstStyle>
                <a:lvl1pPr marL="0" lvl="0" indent="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None/>
                  <a:defRPr sz="1600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144780" lvl="1" indent="-14287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95275" lvl="2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31800" lvl="3" indent="-13462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89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582930" lvl="4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75000"/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algn="ctr">
                  <a:defRPr/>
                </a:pPr>
                <a:r>
                  <a:rPr lang="en-US" altLang="zh-CN" sz="1400" b="1" dirty="0">
                    <a:solidFill>
                      <a:schemeClr val="bg1"/>
                    </a:solidFill>
                    <a:cs typeface="Arial" panose="020B0604020202020204" pitchFamily="34" charset="0"/>
                  </a:rPr>
                  <a:t>Data Risk</a:t>
                </a:r>
                <a:r>
                  <a:rPr lang="zh-CN" altLang="zh-CN" sz="1400" b="1" dirty="0">
                    <a:solidFill>
                      <a:schemeClr val="bg1"/>
                    </a:solidFill>
                    <a:cs typeface="Arial" panose="020B0604020202020204" pitchFamily="34" charset="0"/>
                  </a:rPr>
                  <a:t> </a:t>
                </a:r>
                <a:endParaRPr lang="en-US" altLang="zh-CN" sz="12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1E0C1B46-29A0-4374-A0A2-FDC589899BAC}"/>
                </a:ext>
              </a:extLst>
            </p:cNvPr>
            <p:cNvGrpSpPr/>
            <p:nvPr/>
          </p:nvGrpSpPr>
          <p:grpSpPr>
            <a:xfrm>
              <a:off x="5364570" y="2603112"/>
              <a:ext cx="1674816" cy="699730"/>
              <a:chOff x="631" y="1680"/>
              <a:chExt cx="960" cy="960"/>
            </a:xfrm>
            <a:solidFill>
              <a:srgbClr val="7030A0"/>
            </a:solidFill>
          </p:grpSpPr>
          <p:sp>
            <p:nvSpPr>
              <p:cNvPr id="80" name="矩形 79">
                <a:extLst>
                  <a:ext uri="{FF2B5EF4-FFF2-40B4-BE49-F238E27FC236}">
                    <a16:creationId xmlns:a16="http://schemas.microsoft.com/office/drawing/2014/main" id="{8A8731F1-19A3-4A73-9747-5CEADB9503EC}"/>
                  </a:ext>
                </a:extLst>
              </p:cNvPr>
              <p:cNvSpPr/>
              <p:nvPr/>
            </p:nvSpPr>
            <p:spPr>
              <a:xfrm>
                <a:off x="631" y="1680"/>
                <a:ext cx="960" cy="960"/>
              </a:xfrm>
              <a:prstGeom prst="rect">
                <a:avLst/>
              </a:prstGeom>
              <a:grpFill/>
              <a:ln w="9525" cap="flat" cmpd="sng">
                <a:noFill/>
                <a:prstDash val="solid"/>
                <a:miter/>
                <a:headEnd type="none" w="med" len="med"/>
                <a:tailEnd type="none" w="med" len="med"/>
              </a:ln>
              <a:effectLst>
                <a:outerShdw dist="35921" dir="2699999" algn="ctr" rotWithShape="0">
                  <a:schemeClr val="bg2"/>
                </a:outerShdw>
              </a:effec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37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2A3BA929-7C2D-4095-833A-51BE5D713DD5}"/>
                  </a:ext>
                </a:extLst>
              </p:cNvPr>
              <p:cNvSpPr/>
              <p:nvPr/>
            </p:nvSpPr>
            <p:spPr>
              <a:xfrm>
                <a:off x="671" y="1720"/>
                <a:ext cx="880" cy="880"/>
              </a:xfrm>
              <a:prstGeom prst="rect">
                <a:avLst/>
              </a:prstGeom>
              <a:grpFill/>
              <a:ln w="9525">
                <a:noFill/>
              </a:ln>
            </p:spPr>
            <p:txBody>
              <a:bodyPr lIns="3887" tIns="0" rIns="3887" bIns="0" anchor="ctr"/>
              <a:lstStyle>
                <a:lvl1pPr marL="0" lvl="0" indent="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None/>
                  <a:defRPr sz="1600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144780" lvl="1" indent="-14287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95275" lvl="2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31800" lvl="3" indent="-13462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89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582930" lvl="4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75000"/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algn="ctr">
                  <a:defRPr/>
                </a:pPr>
                <a:r>
                  <a:rPr lang="en-US" altLang="zh-CN" sz="1400" b="1" dirty="0">
                    <a:solidFill>
                      <a:schemeClr val="bg1"/>
                    </a:solidFill>
                    <a:cs typeface="Arial" panose="020B0604020202020204" pitchFamily="34" charset="0"/>
                  </a:rPr>
                  <a:t>Cyber Hacking Risk </a:t>
                </a:r>
              </a:p>
            </p:txBody>
          </p:sp>
        </p:grp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1AB48A6D-447F-4B0E-BE9F-CF780E670C99}"/>
                </a:ext>
              </a:extLst>
            </p:cNvPr>
            <p:cNvGrpSpPr/>
            <p:nvPr/>
          </p:nvGrpSpPr>
          <p:grpSpPr>
            <a:xfrm>
              <a:off x="7288826" y="2603112"/>
              <a:ext cx="1671577" cy="699730"/>
              <a:chOff x="631" y="1680"/>
              <a:chExt cx="960" cy="960"/>
            </a:xfrm>
            <a:solidFill>
              <a:srgbClr val="7030A0"/>
            </a:solidFill>
          </p:grpSpPr>
          <p:sp>
            <p:nvSpPr>
              <p:cNvPr id="78" name="矩形 77">
                <a:extLst>
                  <a:ext uri="{FF2B5EF4-FFF2-40B4-BE49-F238E27FC236}">
                    <a16:creationId xmlns:a16="http://schemas.microsoft.com/office/drawing/2014/main" id="{FF1C260E-AC54-4DC4-83A2-A5DA6D374B53}"/>
                  </a:ext>
                </a:extLst>
              </p:cNvPr>
              <p:cNvSpPr/>
              <p:nvPr/>
            </p:nvSpPr>
            <p:spPr>
              <a:xfrm>
                <a:off x="631" y="1680"/>
                <a:ext cx="960" cy="960"/>
              </a:xfrm>
              <a:prstGeom prst="rect">
                <a:avLst/>
              </a:prstGeom>
              <a:grpFill/>
              <a:ln w="9525" cap="flat" cmpd="sng">
                <a:noFill/>
                <a:prstDash val="solid"/>
                <a:miter/>
                <a:headEnd type="none" w="med" len="med"/>
                <a:tailEnd type="none" w="med" len="med"/>
              </a:ln>
              <a:effectLst>
                <a:outerShdw dist="35921" dir="2699999" algn="ctr" rotWithShape="0">
                  <a:schemeClr val="bg2"/>
                </a:outerShdw>
              </a:effec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37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79" name="矩形 78">
                <a:extLst>
                  <a:ext uri="{FF2B5EF4-FFF2-40B4-BE49-F238E27FC236}">
                    <a16:creationId xmlns:a16="http://schemas.microsoft.com/office/drawing/2014/main" id="{E56D3F3E-F633-4CA8-AAF3-B1ACA0B0BDA4}"/>
                  </a:ext>
                </a:extLst>
              </p:cNvPr>
              <p:cNvSpPr/>
              <p:nvPr/>
            </p:nvSpPr>
            <p:spPr>
              <a:xfrm>
                <a:off x="671" y="1720"/>
                <a:ext cx="880" cy="880"/>
              </a:xfrm>
              <a:prstGeom prst="rect">
                <a:avLst/>
              </a:prstGeom>
              <a:grpFill/>
              <a:ln w="9525">
                <a:noFill/>
              </a:ln>
            </p:spPr>
            <p:txBody>
              <a:bodyPr lIns="3887" tIns="0" rIns="3887" bIns="0" anchor="ctr"/>
              <a:lstStyle>
                <a:lvl1pPr marL="0" lvl="0" indent="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None/>
                  <a:defRPr sz="1600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144780" lvl="1" indent="-14287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95275" lvl="2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31800" lvl="3" indent="-13462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89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582930" lvl="4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75000"/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algn="ctr">
                  <a:defRPr/>
                </a:pPr>
                <a:r>
                  <a:rPr lang="en-US" altLang="zh-CN" sz="1400" b="1" dirty="0">
                    <a:solidFill>
                      <a:schemeClr val="bg1"/>
                    </a:solidFill>
                    <a:cs typeface="Arial" panose="020B0604020202020204" pitchFamily="34" charset="0"/>
                  </a:rPr>
                  <a:t>Compliance Risk</a:t>
                </a:r>
              </a:p>
            </p:txBody>
          </p:sp>
        </p:grpSp>
        <p:sp>
          <p:nvSpPr>
            <p:cNvPr id="9244" name="矩形 50">
              <a:extLst>
                <a:ext uri="{FF2B5EF4-FFF2-40B4-BE49-F238E27FC236}">
                  <a16:creationId xmlns:a16="http://schemas.microsoft.com/office/drawing/2014/main" id="{187663B8-CE15-40B0-B38C-18C0DEA08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9763" y="3548645"/>
              <a:ext cx="1645660" cy="798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588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None/>
              </a:pPr>
              <a:r>
                <a:rPr lang="en-US" altLang="ko-KR" sz="1200" b="1">
                  <a:ea typeface="굴림" panose="020B0600000101010101" pitchFamily="34" charset="-127"/>
                </a:rPr>
                <a:t>Failure to meet the users’ needs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None/>
              </a:pPr>
              <a:r>
                <a:rPr lang="en-US" altLang="ko-KR" sz="1200">
                  <a:ea typeface="굴림" panose="020B0600000101010101" pitchFamily="34" charset="-127"/>
                </a:rPr>
                <a:t>e.g. frequently shut down</a:t>
              </a:r>
            </a:p>
          </p:txBody>
        </p:sp>
        <p:sp>
          <p:nvSpPr>
            <p:cNvPr id="9245" name="矩形 51">
              <a:extLst>
                <a:ext uri="{FF2B5EF4-FFF2-40B4-BE49-F238E27FC236}">
                  <a16:creationId xmlns:a16="http://schemas.microsoft.com/office/drawing/2014/main" id="{C7DA6A72-AC3C-465B-A33A-0FA9B3DA3E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9852" y="3544411"/>
              <a:ext cx="1748262" cy="598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588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None/>
              </a:pPr>
              <a:r>
                <a:rPr lang="en-US" altLang="ko-KR" sz="1200" b="1">
                  <a:ea typeface="굴림" panose="020B0600000101010101" pitchFamily="34" charset="-127"/>
                </a:rPr>
                <a:t>Loss of data 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None/>
              </a:pPr>
              <a:r>
                <a:rPr lang="en-US" altLang="ko-KR" sz="1200">
                  <a:ea typeface="굴림" panose="020B0600000101010101" pitchFamily="34" charset="-127"/>
                </a:rPr>
                <a:t>e.g. failure in storage 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None/>
              </a:pPr>
              <a:r>
                <a:rPr lang="en-US" altLang="ko-KR" sz="1200">
                  <a:ea typeface="굴림" panose="020B0600000101010101" pitchFamily="34" charset="-127"/>
                </a:rPr>
                <a:t>and use of data</a:t>
              </a:r>
            </a:p>
          </p:txBody>
        </p:sp>
        <p:sp>
          <p:nvSpPr>
            <p:cNvPr id="9246" name="矩形 52">
              <a:extLst>
                <a:ext uri="{FF2B5EF4-FFF2-40B4-BE49-F238E27FC236}">
                  <a16:creationId xmlns:a16="http://schemas.microsoft.com/office/drawing/2014/main" id="{1B2F9D41-8F6F-441C-9E17-11E4B9AF2B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1956" y="3503438"/>
              <a:ext cx="1647280" cy="798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588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None/>
              </a:pPr>
              <a:r>
                <a:rPr lang="en-US" altLang="ko-KR" sz="1200" b="1">
                  <a:ea typeface="굴림" panose="020B0600000101010101" pitchFamily="34" charset="-127"/>
                </a:rPr>
                <a:t>Security risks </a:t>
              </a:r>
              <a:br>
                <a:rPr lang="en-US" altLang="ko-KR" sz="1200" b="1">
                  <a:ea typeface="굴림" panose="020B0600000101010101" pitchFamily="34" charset="-127"/>
                </a:rPr>
              </a:br>
              <a:r>
                <a:rPr lang="en-US" altLang="ko-KR" sz="1200">
                  <a:ea typeface="굴림" panose="020B0600000101010101" pitchFamily="34" charset="-127"/>
                </a:rPr>
                <a:t>e.g. threats from hackers, such as malware </a:t>
              </a:r>
            </a:p>
          </p:txBody>
        </p:sp>
        <p:sp>
          <p:nvSpPr>
            <p:cNvPr id="9247" name="矩形 53">
              <a:extLst>
                <a:ext uri="{FF2B5EF4-FFF2-40B4-BE49-F238E27FC236}">
                  <a16:creationId xmlns:a16="http://schemas.microsoft.com/office/drawing/2014/main" id="{A972B004-D2B1-4002-8CBB-D25A68F916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9122" y="3515930"/>
              <a:ext cx="1648901" cy="798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588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None/>
              </a:pPr>
              <a:r>
                <a:rPr lang="en-US" altLang="ko-KR" sz="1200" b="1">
                  <a:ea typeface="굴림" panose="020B0600000101010101" pitchFamily="34" charset="-127"/>
                </a:rPr>
                <a:t>Exposure to legal penalties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None/>
              </a:pPr>
              <a:r>
                <a:rPr lang="en-US" altLang="ko-KR" sz="1200">
                  <a:ea typeface="굴림" panose="020B0600000101010101" pitchFamily="34" charset="-127"/>
                </a:rPr>
                <a:t>e.g. use of illegal hardware and software</a:t>
              </a:r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17FAC361-2592-4045-A166-12A0825E7DA2}"/>
                </a:ext>
              </a:extLst>
            </p:cNvPr>
            <p:cNvGrpSpPr/>
            <p:nvPr/>
          </p:nvGrpSpPr>
          <p:grpSpPr>
            <a:xfrm>
              <a:off x="2777" y="3381424"/>
              <a:ext cx="1399596" cy="722400"/>
              <a:chOff x="2356" y="1898"/>
              <a:chExt cx="960" cy="1017"/>
            </a:xfrm>
            <a:solidFill>
              <a:srgbClr val="7030A0"/>
            </a:solidFill>
          </p:grpSpPr>
          <p:sp>
            <p:nvSpPr>
              <p:cNvPr id="76" name="椭圆 75">
                <a:extLst>
                  <a:ext uri="{FF2B5EF4-FFF2-40B4-BE49-F238E27FC236}">
                    <a16:creationId xmlns:a16="http://schemas.microsoft.com/office/drawing/2014/main" id="{1BABA423-FB9B-4CFE-94D4-8F71F7BC16A5}"/>
                  </a:ext>
                </a:extLst>
              </p:cNvPr>
              <p:cNvSpPr/>
              <p:nvPr/>
            </p:nvSpPr>
            <p:spPr>
              <a:xfrm>
                <a:off x="2356" y="1955"/>
                <a:ext cx="960" cy="960"/>
              </a:xfrm>
              <a:prstGeom prst="ellipse">
                <a:avLst/>
              </a:prstGeom>
              <a:grpFill/>
              <a:ln w="9525" cap="flat" cmpd="sng">
                <a:noFill/>
                <a:prstDash val="solid"/>
                <a:headEnd type="none" w="med" len="med"/>
                <a:tailEnd type="none" w="med" len="med"/>
              </a:ln>
              <a:effectLst>
                <a:outerShdw dist="25400" dir="5400000" algn="ctr" rotWithShape="0">
                  <a:schemeClr val="bg2"/>
                </a:outerShdw>
              </a:effec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37" dirty="0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77" name="矩形 76">
                <a:extLst>
                  <a:ext uri="{FF2B5EF4-FFF2-40B4-BE49-F238E27FC236}">
                    <a16:creationId xmlns:a16="http://schemas.microsoft.com/office/drawing/2014/main" id="{2E52FC61-1A3E-407E-A0C1-3101F9A057B0}"/>
                  </a:ext>
                </a:extLst>
              </p:cNvPr>
              <p:cNvSpPr/>
              <p:nvPr/>
            </p:nvSpPr>
            <p:spPr>
              <a:xfrm>
                <a:off x="2397" y="1898"/>
                <a:ext cx="880" cy="88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lIns="3887" tIns="0" rIns="3887" bIns="0" anchor="ctr"/>
              <a:lstStyle>
                <a:lvl1pPr marL="0" lvl="0" indent="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None/>
                  <a:defRPr sz="1600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144780" lvl="1" indent="-14287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95275" lvl="2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31800" lvl="3" indent="-13462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89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582930" lvl="4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75000"/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algn="ctr">
                  <a:defRPr/>
                </a:pPr>
                <a:r>
                  <a:rPr lang="en-US" altLang="ko-KR" sz="1428" b="1" dirty="0">
                    <a:solidFill>
                      <a:schemeClr val="bg1"/>
                    </a:solidFill>
                    <a:ea typeface="굴림" pitchFamily="50" charset="-127"/>
                  </a:rPr>
                  <a:t>Meaning</a:t>
                </a:r>
              </a:p>
            </p:txBody>
          </p:sp>
        </p:grpSp>
        <p:sp>
          <p:nvSpPr>
            <p:cNvPr id="9249" name="矩形 55">
              <a:extLst>
                <a:ext uri="{FF2B5EF4-FFF2-40B4-BE49-F238E27FC236}">
                  <a16:creationId xmlns:a16="http://schemas.microsoft.com/office/drawing/2014/main" id="{E7BE13EF-F47F-4583-B3FF-A13F2ECE3B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4195" y="5105068"/>
              <a:ext cx="1645660" cy="399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44463" indent="-14287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</a:pPr>
              <a:r>
                <a:rPr lang="en-US" altLang="ko-KR" sz="1200">
                  <a:ea typeface="굴림" panose="020B0600000101010101" pitchFamily="34" charset="-127"/>
                </a:rPr>
                <a:t>Disruption of </a:t>
              </a:r>
              <a:br>
                <a:rPr lang="en-US" altLang="ko-KR" sz="1200">
                  <a:ea typeface="굴림" panose="020B0600000101010101" pitchFamily="34" charset="-127"/>
                </a:rPr>
              </a:br>
              <a:r>
                <a:rPr lang="en-US" altLang="ko-KR" sz="1200">
                  <a:ea typeface="굴림" panose="020B0600000101010101" pitchFamily="34" charset="-127"/>
                </a:rPr>
                <a:t>training</a:t>
              </a:r>
            </a:p>
          </p:txBody>
        </p:sp>
        <p:sp>
          <p:nvSpPr>
            <p:cNvPr id="9250" name="矩形 56">
              <a:extLst>
                <a:ext uri="{FF2B5EF4-FFF2-40B4-BE49-F238E27FC236}">
                  <a16:creationId xmlns:a16="http://schemas.microsoft.com/office/drawing/2014/main" id="{1EC935A1-DC26-42A0-A679-7B6C1D5EE8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5130" y="5125400"/>
              <a:ext cx="1351734" cy="1996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44463" indent="-14287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Data loss</a:t>
              </a:r>
            </a:p>
          </p:txBody>
        </p:sp>
        <p:sp>
          <p:nvSpPr>
            <p:cNvPr id="9251" name="矩形 57">
              <a:extLst>
                <a:ext uri="{FF2B5EF4-FFF2-40B4-BE49-F238E27FC236}">
                  <a16:creationId xmlns:a16="http://schemas.microsoft.com/office/drawing/2014/main" id="{C23BC543-EC2D-407D-BC19-24882861CD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8893" y="5125400"/>
              <a:ext cx="1513626" cy="399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44463" indent="-14287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</a:pPr>
              <a:r>
                <a:rPr lang="en-US" altLang="ko-KR" sz="1200">
                  <a:ea typeface="굴림" panose="020B0600000101010101" pitchFamily="34" charset="-127"/>
                </a:rPr>
                <a:t>Information leakage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</a:pPr>
              <a:r>
                <a:rPr lang="en-US" altLang="ko-KR" sz="1200">
                  <a:ea typeface="굴림" panose="020B0600000101010101" pitchFamily="34" charset="-127"/>
                </a:rPr>
                <a:t>Identity loss</a:t>
              </a:r>
            </a:p>
          </p:txBody>
        </p:sp>
        <p:sp>
          <p:nvSpPr>
            <p:cNvPr id="9252" name="矩形 58">
              <a:extLst>
                <a:ext uri="{FF2B5EF4-FFF2-40B4-BE49-F238E27FC236}">
                  <a16:creationId xmlns:a16="http://schemas.microsoft.com/office/drawing/2014/main" id="{3E93D29D-E591-4C93-A821-E9C8031871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0576" y="5114906"/>
              <a:ext cx="1813799" cy="399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44463" indent="-14287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Lawsuits 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Reputation risk</a:t>
              </a:r>
            </a:p>
          </p:txBody>
        </p:sp>
        <p:grpSp>
          <p:nvGrpSpPr>
            <p:cNvPr id="9253" name="组合 59">
              <a:extLst>
                <a:ext uri="{FF2B5EF4-FFF2-40B4-BE49-F238E27FC236}">
                  <a16:creationId xmlns:a16="http://schemas.microsoft.com/office/drawing/2014/main" id="{2E81BCB9-86CB-44E9-B574-F084806CA1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961" y="4884506"/>
              <a:ext cx="1399271" cy="681412"/>
              <a:chOff x="1608383" y="4263618"/>
              <a:chExt cx="1114126" cy="681412"/>
            </a:xfrm>
          </p:grpSpPr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765A05BC-0E7A-4684-A4BB-89F276D33289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1608938" y="4263325"/>
                <a:ext cx="1114042" cy="681413"/>
              </a:xfrm>
              <a:prstGeom prst="ellipse">
                <a:avLst/>
              </a:prstGeom>
              <a:solidFill>
                <a:srgbClr val="7030A0"/>
              </a:solidFill>
              <a:ln w="9525" cap="flat" cmpd="sng">
                <a:noFill/>
                <a:prstDash val="solid"/>
                <a:headEnd type="none" w="med" len="med"/>
                <a:tailEnd type="none" w="med" len="med"/>
              </a:ln>
              <a:effectLst>
                <a:outerShdw dist="25400" dir="5400000" algn="ctr" rotWithShape="0">
                  <a:schemeClr val="bg2"/>
                </a:outerShdw>
              </a:effec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37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42F60F07-3A14-4F9F-8BE0-02FF002B9C4A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1689867" y="4270191"/>
                <a:ext cx="1020467" cy="623055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lIns="3887" tIns="0" rIns="3887" bIns="0" anchor="ctr"/>
              <a:lstStyle>
                <a:lvl1pPr marL="0" lvl="0" indent="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None/>
                  <a:defRPr sz="1600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144780" lvl="1" indent="-14287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95275" lvl="2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31800" lvl="3" indent="-13462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89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582930" lvl="4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75000"/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algn="ctr">
                  <a:defRPr/>
                </a:pPr>
                <a:r>
                  <a:rPr lang="en-US" altLang="ko-KR" sz="1428" b="1" dirty="0">
                    <a:solidFill>
                      <a:schemeClr val="bg1"/>
                    </a:solidFill>
                    <a:ea typeface="굴림" pitchFamily="50" charset="-127"/>
                  </a:rPr>
                  <a:t>Impact</a:t>
                </a:r>
              </a:p>
            </p:txBody>
          </p:sp>
        </p:grp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F2198881-1932-49D9-BD6F-6F061A87BD1F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1467056" y="1787818"/>
              <a:ext cx="7492918" cy="442833"/>
            </a:xfrm>
            <a:prstGeom prst="rect">
              <a:avLst/>
            </a:prstGeom>
            <a:solidFill>
              <a:srgbClr val="7030A0"/>
            </a:solidFill>
            <a:ln w="9525">
              <a:noFill/>
            </a:ln>
          </p:spPr>
          <p:txBody>
            <a:bodyPr lIns="3887" tIns="0" rIns="3887" bIns="0" anchor="ctr"/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zh-CN" sz="1428" b="1" dirty="0">
                  <a:solidFill>
                    <a:schemeClr val="bg1"/>
                  </a:solidFill>
                  <a:cs typeface="Arial" panose="020B0604020202020204" pitchFamily="34" charset="0"/>
                </a:rPr>
                <a:t>Private Laptops V.S. Company-issued Laptops</a:t>
              </a:r>
              <a:r>
                <a:rPr lang="zh-CN" altLang="zh-CN" sz="1428" dirty="0">
                  <a:solidFill>
                    <a:schemeClr val="bg1"/>
                  </a:solidFill>
                  <a:cs typeface="Arial" panose="020B0604020202020204" pitchFamily="34" charset="0"/>
                </a:rPr>
                <a:t> </a:t>
              </a:r>
              <a:endParaRPr lang="en-US" altLang="ko-KR" sz="1428" dirty="0">
                <a:solidFill>
                  <a:schemeClr val="bg1"/>
                </a:solidFill>
                <a:ea typeface="굴림" pitchFamily="50" charset="-127"/>
                <a:cs typeface="Arial" panose="020B0604020202020204" pitchFamily="34" charset="0"/>
              </a:endParaRPr>
            </a:p>
          </p:txBody>
        </p:sp>
        <p:cxnSp>
          <p:nvCxnSpPr>
            <p:cNvPr id="9255" name="肘形连接符 61">
              <a:extLst>
                <a:ext uri="{FF2B5EF4-FFF2-40B4-BE49-F238E27FC236}">
                  <a16:creationId xmlns:a16="http://schemas.microsoft.com/office/drawing/2014/main" id="{D7CD584D-0D15-4B74-93EE-9C0319DAE752}"/>
                </a:ext>
              </a:extLst>
            </p:cNvPr>
            <p:cNvCxnSpPr>
              <a:cxnSpLocks/>
            </p:cNvCxnSpPr>
            <p:nvPr/>
          </p:nvCxnSpPr>
          <p:spPr bwMode="auto">
            <a:xfrm rot="5400000" flipH="1" flipV="1">
              <a:off x="3612412" y="976484"/>
              <a:ext cx="372541" cy="2880717"/>
            </a:xfrm>
            <a:prstGeom prst="bentConnector3">
              <a:avLst>
                <a:gd name="adj1" fmla="val 50000"/>
              </a:avLst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56" name="肘形连接符 62">
              <a:extLst>
                <a:ext uri="{FF2B5EF4-FFF2-40B4-BE49-F238E27FC236}">
                  <a16:creationId xmlns:a16="http://schemas.microsoft.com/office/drawing/2014/main" id="{01C71460-1208-40A6-998C-C6A5CF774CED}"/>
                </a:ext>
              </a:extLst>
            </p:cNvPr>
            <p:cNvCxnSpPr>
              <a:cxnSpLocks/>
            </p:cNvCxnSpPr>
            <p:nvPr/>
          </p:nvCxnSpPr>
          <p:spPr bwMode="auto">
            <a:xfrm rot="5400000" flipH="1" flipV="1">
              <a:off x="4573326" y="1937397"/>
              <a:ext cx="372541" cy="958890"/>
            </a:xfrm>
            <a:prstGeom prst="bentConnector3">
              <a:avLst>
                <a:gd name="adj1" fmla="val 50000"/>
              </a:avLst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57" name="肘形连接符 63">
              <a:extLst>
                <a:ext uri="{FF2B5EF4-FFF2-40B4-BE49-F238E27FC236}">
                  <a16:creationId xmlns:a16="http://schemas.microsoft.com/office/drawing/2014/main" id="{EB39D292-5276-49C6-A4C1-D706F3F69605}"/>
                </a:ext>
              </a:extLst>
            </p:cNvPr>
            <p:cNvCxnSpPr>
              <a:cxnSpLocks/>
            </p:cNvCxnSpPr>
            <p:nvPr/>
          </p:nvCxnSpPr>
          <p:spPr bwMode="auto">
            <a:xfrm rot="16200000" flipH="1">
              <a:off x="5534239" y="1935372"/>
              <a:ext cx="372541" cy="962937"/>
            </a:xfrm>
            <a:prstGeom prst="bentConnector3">
              <a:avLst>
                <a:gd name="adj1" fmla="val 50000"/>
              </a:avLst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58" name="肘形连接符 64">
              <a:extLst>
                <a:ext uri="{FF2B5EF4-FFF2-40B4-BE49-F238E27FC236}">
                  <a16:creationId xmlns:a16="http://schemas.microsoft.com/office/drawing/2014/main" id="{6506CB4E-2779-463C-BD68-3DE4B0811A15}"/>
                </a:ext>
              </a:extLst>
            </p:cNvPr>
            <p:cNvCxnSpPr>
              <a:cxnSpLocks/>
            </p:cNvCxnSpPr>
            <p:nvPr/>
          </p:nvCxnSpPr>
          <p:spPr bwMode="auto">
            <a:xfrm rot="16200000" flipH="1">
              <a:off x="6495558" y="974054"/>
              <a:ext cx="372541" cy="2885574"/>
            </a:xfrm>
            <a:prstGeom prst="bentConnector3">
              <a:avLst>
                <a:gd name="adj1" fmla="val 50000"/>
              </a:avLst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259" name="文本框 65">
              <a:extLst>
                <a:ext uri="{FF2B5EF4-FFF2-40B4-BE49-F238E27FC236}">
                  <a16:creationId xmlns:a16="http://schemas.microsoft.com/office/drawing/2014/main" id="{02980CEA-B39E-4CE1-9BDC-4E3F459F81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95734" y="7168444"/>
              <a:ext cx="18473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kumimoji="1" lang="zh-CN" altLang="en-US" sz="1800"/>
            </a:p>
          </p:txBody>
        </p:sp>
        <p:sp>
          <p:nvSpPr>
            <p:cNvPr id="9260" name="矩形 66">
              <a:extLst>
                <a:ext uri="{FF2B5EF4-FFF2-40B4-BE49-F238E27FC236}">
                  <a16:creationId xmlns:a16="http://schemas.microsoft.com/office/drawing/2014/main" id="{63573978-FC59-4C5D-8866-AE3143AD87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6906" y="5874076"/>
              <a:ext cx="1706153" cy="399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44463" indent="-14287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Pre-testing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Custody of laptops </a:t>
              </a:r>
            </a:p>
          </p:txBody>
        </p:sp>
        <p:sp>
          <p:nvSpPr>
            <p:cNvPr id="9261" name="矩形 67">
              <a:extLst>
                <a:ext uri="{FF2B5EF4-FFF2-40B4-BE49-F238E27FC236}">
                  <a16:creationId xmlns:a16="http://schemas.microsoft.com/office/drawing/2014/main" id="{A856F687-D48A-4024-97CC-1324186CD5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5016" y="5845201"/>
              <a:ext cx="1360516" cy="5989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44463" indent="-14287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Data backup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Encrypt sensitive </a:t>
              </a:r>
              <a:br>
                <a:rPr lang="en-US" altLang="ko-KR" sz="1200">
                  <a:ea typeface="굴림" panose="020B0600000101010101" pitchFamily="34" charset="-127"/>
                </a:rPr>
              </a:br>
              <a:r>
                <a:rPr lang="en-US" altLang="ko-KR" sz="1200">
                  <a:ea typeface="굴림" panose="020B0600000101010101" pitchFamily="34" charset="-127"/>
                </a:rPr>
                <a:t>data </a:t>
              </a:r>
            </a:p>
          </p:txBody>
        </p:sp>
        <p:sp>
          <p:nvSpPr>
            <p:cNvPr id="9262" name="矩形 68">
              <a:extLst>
                <a:ext uri="{FF2B5EF4-FFF2-40B4-BE49-F238E27FC236}">
                  <a16:creationId xmlns:a16="http://schemas.microsoft.com/office/drawing/2014/main" id="{BDC210A9-103F-4439-A890-41D90BF9E4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2075" y="5854845"/>
              <a:ext cx="1647280" cy="598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44463" indent="-14287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Access control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Antivirus 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Firewall</a:t>
              </a:r>
            </a:p>
          </p:txBody>
        </p:sp>
        <p:sp>
          <p:nvSpPr>
            <p:cNvPr id="9263" name="矩形 69">
              <a:extLst>
                <a:ext uri="{FF2B5EF4-FFF2-40B4-BE49-F238E27FC236}">
                  <a16:creationId xmlns:a16="http://schemas.microsoft.com/office/drawing/2014/main" id="{C01A8A0E-B1D0-4CA0-907D-6C72C5B231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8475" y="5855746"/>
              <a:ext cx="1648901" cy="399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marL="228600" indent="-228600" defTabSz="89535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144463" indent="-14287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295275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431800" indent="-133350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582613" indent="-149225" defTabSz="8953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10398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14970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19542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2411413" indent="-149225" defTabSz="89535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r>
                <a:rPr lang="en-US" altLang="ko-KR" sz="1200">
                  <a:ea typeface="굴림" panose="020B0600000101010101" pitchFamily="34" charset="-127"/>
                </a:rPr>
                <a:t>Trainer education</a:t>
              </a:r>
            </a:p>
            <a:p>
              <a:pPr lvl="1" eaLnBrk="1" hangingPunct="1">
                <a:lnSpc>
                  <a:spcPct val="100000"/>
                </a:lnSpc>
                <a:spcBef>
                  <a:spcPct val="0"/>
                </a:spcBef>
                <a:buSzPct val="120000"/>
                <a:buFontTx/>
                <a:buChar char="•"/>
              </a:pPr>
              <a:endParaRPr lang="en-US" altLang="ko-KR" sz="1200">
                <a:ea typeface="굴림" panose="020B0600000101010101" pitchFamily="34" charset="-127"/>
              </a:endParaRPr>
            </a:p>
          </p:txBody>
        </p:sp>
        <p:grpSp>
          <p:nvGrpSpPr>
            <p:cNvPr id="9264" name="组合 70">
              <a:extLst>
                <a:ext uri="{FF2B5EF4-FFF2-40B4-BE49-F238E27FC236}">
                  <a16:creationId xmlns:a16="http://schemas.microsoft.com/office/drawing/2014/main" id="{4ECF3B74-D006-47C5-965E-6714303D5D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097" y="5852649"/>
              <a:ext cx="1400859" cy="704556"/>
              <a:chOff x="1649100" y="4433461"/>
              <a:chExt cx="1115391" cy="704556"/>
            </a:xfrm>
          </p:grpSpPr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B7A98A52-D22F-452B-8C1D-7BB30EAEB60A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1649404" y="4453675"/>
                <a:ext cx="1115307" cy="684847"/>
              </a:xfrm>
              <a:prstGeom prst="ellipse">
                <a:avLst/>
              </a:prstGeom>
              <a:solidFill>
                <a:srgbClr val="7030A0"/>
              </a:solidFill>
              <a:ln w="9525" cap="flat" cmpd="sng">
                <a:noFill/>
                <a:prstDash val="solid"/>
                <a:headEnd type="none" w="med" len="med"/>
                <a:tailEnd type="none" w="med" len="med"/>
              </a:ln>
              <a:effectLst>
                <a:outerShdw dist="25400" dir="5400000" algn="ctr" rotWithShape="0">
                  <a:schemeClr val="bg2"/>
                </a:outerShdw>
              </a:effec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37" dirty="0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3CA3120D-6372-4B43-A7A4-73B157A812C4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1717688" y="4433078"/>
                <a:ext cx="1022996" cy="62648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lIns="3887" tIns="0" rIns="3887" bIns="0" anchor="ctr"/>
              <a:lstStyle>
                <a:lvl1pPr marL="0" lvl="0" indent="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None/>
                  <a:defRPr sz="1600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144780" lvl="1" indent="-14287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120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95275" lvl="2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31800" lvl="3" indent="-134620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89000"/>
                  <a:buChar char="•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582930" lvl="4" indent="-149225" algn="l" defTabSz="89535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SzPct val="75000"/>
                  <a:buChar char="–"/>
                  <a:defRPr sz="1600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algn="ctr">
                  <a:defRPr/>
                </a:pPr>
                <a:r>
                  <a:rPr lang="en-US" altLang="ko-KR" sz="1428" b="1" dirty="0">
                    <a:solidFill>
                      <a:schemeClr val="bg1"/>
                    </a:solidFill>
                    <a:ea typeface="굴림" pitchFamily="50" charset="-127"/>
                  </a:rPr>
                  <a:t>Solution</a:t>
                </a:r>
              </a:p>
            </p:txBody>
          </p:sp>
        </p:grpSp>
      </p:grpSp>
      <p:sp>
        <p:nvSpPr>
          <p:cNvPr id="9233" name="文本框 113">
            <a:extLst>
              <a:ext uri="{FF2B5EF4-FFF2-40B4-BE49-F238E27FC236}">
                <a16:creationId xmlns:a16="http://schemas.microsoft.com/office/drawing/2014/main" id="{79A37562-36A7-47C9-8589-4ED06933A7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0163" y="5408613"/>
            <a:ext cx="7526337" cy="1041400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kumimoji="1" lang="zh-CN" altLang="en-US" sz="1800"/>
          </a:p>
        </p:txBody>
      </p:sp>
      <p:cxnSp>
        <p:nvCxnSpPr>
          <p:cNvPr id="122" name="直接箭头连接符 12">
            <a:extLst>
              <a:ext uri="{FF2B5EF4-FFF2-40B4-BE49-F238E27FC236}">
                <a16:creationId xmlns:a16="http://schemas.microsoft.com/office/drawing/2014/main" id="{F670AB6C-4669-477A-9B2A-FC7837FBBE25}"/>
              </a:ext>
            </a:extLst>
          </p:cNvPr>
          <p:cNvCxnSpPr>
            <a:cxnSpLocks/>
          </p:cNvCxnSpPr>
          <p:nvPr/>
        </p:nvCxnSpPr>
        <p:spPr>
          <a:xfrm flipV="1">
            <a:off x="4687888" y="6697663"/>
            <a:ext cx="64135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接连接符 9">
            <a:extLst>
              <a:ext uri="{FF2B5EF4-FFF2-40B4-BE49-F238E27FC236}">
                <a16:creationId xmlns:a16="http://schemas.microsoft.com/office/drawing/2014/main" id="{EADB79B9-03FC-4505-8D21-AC815D5833DE}"/>
              </a:ext>
            </a:extLst>
          </p:cNvPr>
          <p:cNvCxnSpPr>
            <a:cxnSpLocks/>
          </p:cNvCxnSpPr>
          <p:nvPr/>
        </p:nvCxnSpPr>
        <p:spPr>
          <a:xfrm flipH="1">
            <a:off x="4687888" y="6480175"/>
            <a:ext cx="1587" cy="244475"/>
          </a:xfrm>
          <a:prstGeom prst="line">
            <a:avLst/>
          </a:prstGeom>
          <a:ln w="1905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85">
            <a:extLst>
              <a:ext uri="{FF2B5EF4-FFF2-40B4-BE49-F238E27FC236}">
                <a16:creationId xmlns:a16="http://schemas.microsoft.com/office/drawing/2014/main" id="{F3F6DC72-E977-4978-8B52-E1CD0C062910}"/>
              </a:ext>
            </a:extLst>
          </p:cNvPr>
          <p:cNvSpPr txBox="1"/>
          <p:nvPr/>
        </p:nvSpPr>
        <p:spPr>
          <a:xfrm>
            <a:off x="5073650" y="6443663"/>
            <a:ext cx="3590925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ysClr val="windowText" lastClr="000000"/>
                </a:solidFill>
                <a:ea typeface="楷体"/>
                <a:cs typeface="+mn-ea"/>
                <a:sym typeface="+mn-lt"/>
              </a:rPr>
              <a:t>Need an </a:t>
            </a:r>
            <a:r>
              <a:rPr kumimoji="1" lang="en-US" altLang="zh-CN" sz="1600" b="1" dirty="0">
                <a:solidFill>
                  <a:srgbClr val="FF0000"/>
                </a:solidFill>
                <a:ea typeface="楷体"/>
                <a:cs typeface="+mn-ea"/>
                <a:sym typeface="+mn-lt"/>
              </a:rPr>
              <a:t>IT team </a:t>
            </a:r>
            <a:r>
              <a:rPr kumimoji="1" lang="en-US" altLang="zh-CN" sz="1600" b="1" dirty="0">
                <a:solidFill>
                  <a:sysClr val="windowText" lastClr="000000"/>
                </a:solidFill>
                <a:ea typeface="楷体"/>
                <a:cs typeface="+mn-ea"/>
                <a:sym typeface="+mn-lt"/>
              </a:rPr>
              <a:t>to help</a:t>
            </a:r>
            <a:endParaRPr kumimoji="1" lang="zh-CN" altLang="en-US" sz="1600" b="1" dirty="0">
              <a:solidFill>
                <a:sysClr val="windowText" lastClr="000000"/>
              </a:solidFill>
              <a:ea typeface="楷体"/>
              <a:cs typeface="+mn-ea"/>
              <a:sym typeface="+mn-lt"/>
            </a:endParaRPr>
          </a:p>
        </p:txBody>
      </p:sp>
      <p:pic>
        <p:nvPicPr>
          <p:cNvPr id="9237" name="圖片 2">
            <a:extLst>
              <a:ext uri="{FF2B5EF4-FFF2-40B4-BE49-F238E27FC236}">
                <a16:creationId xmlns:a16="http://schemas.microsoft.com/office/drawing/2014/main" id="{F8AF037B-4F81-4FF2-A1FE-72067024C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2713" y="4384675"/>
            <a:ext cx="469900" cy="38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8" name="圖片 7">
            <a:extLst>
              <a:ext uri="{FF2B5EF4-FFF2-40B4-BE49-F238E27FC236}">
                <a16:creationId xmlns:a16="http://schemas.microsoft.com/office/drawing/2014/main" id="{8653A0A4-7FFF-442C-AE2C-DA6891BD9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13" y="4868863"/>
            <a:ext cx="107632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6" name="文本框 93">
            <a:extLst>
              <a:ext uri="{FF2B5EF4-FFF2-40B4-BE49-F238E27FC236}">
                <a16:creationId xmlns:a16="http://schemas.microsoft.com/office/drawing/2014/main" id="{AE7E08C8-C94E-4D19-92D1-5D50DBBDBBE4}"/>
              </a:ext>
            </a:extLst>
          </p:cNvPr>
          <p:cNvSpPr txBox="1"/>
          <p:nvPr/>
        </p:nvSpPr>
        <p:spPr>
          <a:xfrm>
            <a:off x="11412538" y="6391275"/>
            <a:ext cx="3651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>
            <a:extLst>
              <a:ext uri="{FF2B5EF4-FFF2-40B4-BE49-F238E27FC236}">
                <a16:creationId xmlns:a16="http://schemas.microsoft.com/office/drawing/2014/main" id="{38191FFB-1F14-4586-B51E-BD6BAE2E3C72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I: Risk Management Process</a:t>
            </a:r>
            <a:endParaRPr lang="zh-CN" altLang="zh-CN" sz="2400" b="1" dirty="0">
              <a:solidFill>
                <a:prstClr val="white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56323" name="组合 4">
            <a:extLst>
              <a:ext uri="{FF2B5EF4-FFF2-40B4-BE49-F238E27FC236}">
                <a16:creationId xmlns:a16="http://schemas.microsoft.com/office/drawing/2014/main" id="{D3001FBC-BA40-40A0-9951-A5EAB7961214}"/>
              </a:ext>
            </a:extLst>
          </p:cNvPr>
          <p:cNvGrpSpPr>
            <a:grpSpLocks/>
          </p:cNvGrpSpPr>
          <p:nvPr/>
        </p:nvGrpSpPr>
        <p:grpSpPr bwMode="auto">
          <a:xfrm>
            <a:off x="284163" y="1624013"/>
            <a:ext cx="1714500" cy="4997450"/>
            <a:chOff x="6090151" y="1893427"/>
            <a:chExt cx="1713706" cy="4752975"/>
          </a:xfrm>
        </p:grpSpPr>
        <p:sp>
          <p:nvSpPr>
            <p:cNvPr id="47" name="五边形 91140">
              <a:extLst>
                <a:ext uri="{FF2B5EF4-FFF2-40B4-BE49-F238E27FC236}">
                  <a16:creationId xmlns:a16="http://schemas.microsoft.com/office/drawing/2014/main" id="{A9C2725B-E9CE-42CA-8EBA-0FE8F48DC3B7}"/>
                </a:ext>
              </a:extLst>
            </p:cNvPr>
            <p:cNvSpPr/>
            <p:nvPr/>
          </p:nvSpPr>
          <p:spPr>
            <a:xfrm rot="5400000">
              <a:off x="6399687" y="1583891"/>
              <a:ext cx="1094633" cy="1713706"/>
            </a:xfrm>
            <a:prstGeom prst="homePlate">
              <a:avLst>
                <a:gd name="adj" fmla="val 18675"/>
              </a:avLst>
            </a:prstGeom>
            <a:solidFill>
              <a:srgbClr val="682D89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" name="燕尾形 91141">
              <a:extLst>
                <a:ext uri="{FF2B5EF4-FFF2-40B4-BE49-F238E27FC236}">
                  <a16:creationId xmlns:a16="http://schemas.microsoft.com/office/drawing/2014/main" id="{7D1D5740-699F-4959-8552-C3039EBC8197}"/>
                </a:ext>
              </a:extLst>
            </p:cNvPr>
            <p:cNvSpPr/>
            <p:nvPr/>
          </p:nvSpPr>
          <p:spPr>
            <a:xfrm rot="5400000">
              <a:off x="6382324" y="2487529"/>
              <a:ext cx="1129360" cy="1713706"/>
            </a:xfrm>
            <a:prstGeom prst="chevron">
              <a:avLst>
                <a:gd name="adj" fmla="val 18375"/>
              </a:avLst>
            </a:prstGeom>
            <a:solidFill>
              <a:srgbClr val="6C2D88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" name="燕尾形 91142">
              <a:extLst>
                <a:ext uri="{FF2B5EF4-FFF2-40B4-BE49-F238E27FC236}">
                  <a16:creationId xmlns:a16="http://schemas.microsoft.com/office/drawing/2014/main" id="{642B5880-344E-40E5-B241-2B8F4256B568}"/>
                </a:ext>
              </a:extLst>
            </p:cNvPr>
            <p:cNvSpPr/>
            <p:nvPr/>
          </p:nvSpPr>
          <p:spPr>
            <a:xfrm rot="5400000">
              <a:off x="6383079" y="3403247"/>
              <a:ext cx="1127850" cy="1713706"/>
            </a:xfrm>
            <a:prstGeom prst="chevron">
              <a:avLst>
                <a:gd name="adj" fmla="val 18375"/>
              </a:avLst>
            </a:prstGeom>
            <a:solidFill>
              <a:srgbClr val="753083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4ECCFC2E-247A-4F9D-971F-4A7E16524ABD}"/>
                </a:ext>
              </a:extLst>
            </p:cNvPr>
            <p:cNvSpPr/>
            <p:nvPr/>
          </p:nvSpPr>
          <p:spPr>
            <a:xfrm>
              <a:off x="6194877" y="2141041"/>
              <a:ext cx="1505839" cy="46956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Identification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99E6FB03-9CD1-43A1-9BAD-717C4E043FC1}"/>
                </a:ext>
              </a:extLst>
            </p:cNvPr>
            <p:cNvSpPr/>
            <p:nvPr/>
          </p:nvSpPr>
          <p:spPr>
            <a:xfrm>
              <a:off x="6194877" y="3196418"/>
              <a:ext cx="1505839" cy="46805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Measurement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4DFF293-1074-43DA-AB6C-D7D105E952BD}"/>
                </a:ext>
              </a:extLst>
            </p:cNvPr>
            <p:cNvSpPr/>
            <p:nvPr/>
          </p:nvSpPr>
          <p:spPr>
            <a:xfrm>
              <a:off x="6194877" y="4200462"/>
              <a:ext cx="1505839" cy="234025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Risk Treatment</a:t>
              </a:r>
            </a:p>
          </p:txBody>
        </p:sp>
        <p:sp>
          <p:nvSpPr>
            <p:cNvPr id="53" name="燕尾形 91146">
              <a:extLst>
                <a:ext uri="{FF2B5EF4-FFF2-40B4-BE49-F238E27FC236}">
                  <a16:creationId xmlns:a16="http://schemas.microsoft.com/office/drawing/2014/main" id="{1C6951D3-D1AB-496F-87A7-53EF6C7C5C4A}"/>
                </a:ext>
              </a:extLst>
            </p:cNvPr>
            <p:cNvSpPr/>
            <p:nvPr/>
          </p:nvSpPr>
          <p:spPr>
            <a:xfrm rot="5400000">
              <a:off x="6383078" y="4319720"/>
              <a:ext cx="1127851" cy="1713706"/>
            </a:xfrm>
            <a:prstGeom prst="chevron">
              <a:avLst>
                <a:gd name="adj" fmla="val 18375"/>
              </a:avLst>
            </a:prstGeom>
            <a:solidFill>
              <a:srgbClr val="87337E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44D07DE8-79F3-463A-9F95-6A18B9080CFA}"/>
                </a:ext>
              </a:extLst>
            </p:cNvPr>
            <p:cNvSpPr/>
            <p:nvPr/>
          </p:nvSpPr>
          <p:spPr>
            <a:xfrm>
              <a:off x="6194877" y="5110895"/>
              <a:ext cx="1505839" cy="234026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Implementation</a:t>
              </a:r>
            </a:p>
          </p:txBody>
        </p:sp>
        <p:sp>
          <p:nvSpPr>
            <p:cNvPr id="55" name="燕尾形 91148">
              <a:extLst>
                <a:ext uri="{FF2B5EF4-FFF2-40B4-BE49-F238E27FC236}">
                  <a16:creationId xmlns:a16="http://schemas.microsoft.com/office/drawing/2014/main" id="{DB099862-7DE7-4F53-94F7-5CA54C53416C}"/>
                </a:ext>
              </a:extLst>
            </p:cNvPr>
            <p:cNvSpPr/>
            <p:nvPr/>
          </p:nvSpPr>
          <p:spPr>
            <a:xfrm rot="5400000">
              <a:off x="6383078" y="5225624"/>
              <a:ext cx="1127851" cy="1713706"/>
            </a:xfrm>
            <a:prstGeom prst="chevron">
              <a:avLst>
                <a:gd name="adj" fmla="val 18375"/>
              </a:avLst>
            </a:prstGeom>
            <a:solidFill>
              <a:srgbClr val="953776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35921" dir="2699999" algn="ctr" rotWithShape="0">
                <a:srgbClr val="000000"/>
              </a:outerShdw>
            </a:effectLst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479ABD8F-ECC9-4324-B8DC-F82CD1F8FC32}"/>
                </a:ext>
              </a:extLst>
            </p:cNvPr>
            <p:cNvSpPr/>
            <p:nvPr/>
          </p:nvSpPr>
          <p:spPr>
            <a:xfrm>
              <a:off x="6194877" y="5976033"/>
              <a:ext cx="1505839" cy="234025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 defTabSz="787400"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Follow-up</a:t>
              </a: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89F78245-B5B6-425C-A21E-E07E9C756C6E}"/>
              </a:ext>
            </a:extLst>
          </p:cNvPr>
          <p:cNvSpPr/>
          <p:nvPr/>
        </p:nvSpPr>
        <p:spPr>
          <a:xfrm>
            <a:off x="2033588" y="1651000"/>
            <a:ext cx="261937" cy="4775200"/>
          </a:xfrm>
          <a:prstGeom prst="rect">
            <a:avLst/>
          </a:prstGeom>
          <a:solidFill>
            <a:srgbClr val="FFFFFF"/>
          </a:solidFill>
          <a:ln>
            <a:solidFill>
              <a:srgbClr val="682D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B94F380-801F-4107-A2FA-3F82523ADCE8}"/>
              </a:ext>
            </a:extLst>
          </p:cNvPr>
          <p:cNvSpPr/>
          <p:nvPr/>
        </p:nvSpPr>
        <p:spPr>
          <a:xfrm>
            <a:off x="2039938" y="4511675"/>
            <a:ext cx="255587" cy="1914525"/>
          </a:xfrm>
          <a:prstGeom prst="rect">
            <a:avLst/>
          </a:prstGeom>
          <a:solidFill>
            <a:srgbClr val="F49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84B0BB1-0052-4481-A891-1E50010BF33C}"/>
              </a:ext>
            </a:extLst>
          </p:cNvPr>
          <p:cNvSpPr txBox="1"/>
          <p:nvPr/>
        </p:nvSpPr>
        <p:spPr>
          <a:xfrm>
            <a:off x="2611438" y="1497013"/>
            <a:ext cx="2078037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Implementation: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BCE96FD-83A8-48D4-8AA0-0C9B3DA97368}"/>
              </a:ext>
            </a:extLst>
          </p:cNvPr>
          <p:cNvSpPr txBox="1"/>
          <p:nvPr/>
        </p:nvSpPr>
        <p:spPr>
          <a:xfrm>
            <a:off x="2735263" y="1905000"/>
            <a:ext cx="7961312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en-US" altLang="zh-CN" sz="16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Put the risk management plan into practice 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0D4C9BE7-D8E3-44DB-B735-4CE8682A8004}"/>
              </a:ext>
            </a:extLst>
          </p:cNvPr>
          <p:cNvSpPr txBox="1"/>
          <p:nvPr/>
        </p:nvSpPr>
        <p:spPr>
          <a:xfrm>
            <a:off x="2713038" y="2660650"/>
            <a:ext cx="207803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Follow-up:</a:t>
            </a: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6D2CE481-BB34-4F7A-A1DE-954DACD24529}"/>
              </a:ext>
            </a:extLst>
          </p:cNvPr>
          <p:cNvSpPr txBox="1"/>
          <p:nvPr/>
        </p:nvSpPr>
        <p:spPr>
          <a:xfrm>
            <a:off x="2635250" y="4608513"/>
            <a:ext cx="2949575" cy="10779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latin typeface="+mn-lt"/>
                <a:ea typeface="+mn-ea"/>
              </a:rPr>
              <a:t>Monitor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en-US" altLang="zh-CN" sz="1600" dirty="0">
                <a:latin typeface="+mn-lt"/>
                <a:ea typeface="+mn-ea"/>
              </a:rPr>
              <a:t>Monitoring evolving developments in its operating environment</a:t>
            </a: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42B737DB-CD81-47D7-B3D0-5EC6E22B4F1B}"/>
              </a:ext>
            </a:extLst>
          </p:cNvPr>
          <p:cNvSpPr txBox="1"/>
          <p:nvPr/>
        </p:nvSpPr>
        <p:spPr>
          <a:xfrm>
            <a:off x="6311900" y="4549775"/>
            <a:ext cx="2884488" cy="10779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latin typeface="+mn-lt"/>
                <a:ea typeface="+mn-ea"/>
              </a:rPr>
              <a:t>Review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en-US" altLang="zh-CN" sz="1600" dirty="0">
                <a:latin typeface="+mn-lt"/>
                <a:ea typeface="+mn-ea"/>
              </a:rPr>
              <a:t>Assess effectiveness and make necessary improvements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EF6B2EC9-22A3-460D-8911-06CEAE3D5C3B}"/>
              </a:ext>
            </a:extLst>
          </p:cNvPr>
          <p:cNvSpPr txBox="1"/>
          <p:nvPr/>
        </p:nvSpPr>
        <p:spPr>
          <a:xfrm>
            <a:off x="9536113" y="4475163"/>
            <a:ext cx="2732087" cy="10779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latin typeface="+mn-lt"/>
                <a:ea typeface="+mn-ea"/>
              </a:rPr>
              <a:t>Report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en-US" altLang="zh-CN" sz="1600" dirty="0">
                <a:latin typeface="+mn-lt"/>
                <a:ea typeface="+mn-ea"/>
              </a:rPr>
              <a:t>Ensure accountability and assist decision making in the future</a:t>
            </a:r>
            <a:endParaRPr lang="en-US" altLang="zh-CN" sz="1600" b="1" dirty="0">
              <a:latin typeface="+mn-lt"/>
              <a:ea typeface="+mn-ea"/>
            </a:endParaRPr>
          </a:p>
        </p:txBody>
      </p:sp>
      <p:grpSp>
        <p:nvGrpSpPr>
          <p:cNvPr id="56332" name="组合 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6FD6C7E8-CDBC-4A80-8F57-B977D19982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11513" y="3051175"/>
            <a:ext cx="1616075" cy="1454150"/>
            <a:chOff x="3762375" y="1329532"/>
            <a:chExt cx="4667250" cy="4198937"/>
          </a:xfrm>
        </p:grpSpPr>
        <p:sp>
          <p:nvSpPr>
            <p:cNvPr id="56436" name="îṩļïḓè">
              <a:extLst>
                <a:ext uri="{FF2B5EF4-FFF2-40B4-BE49-F238E27FC236}">
                  <a16:creationId xmlns:a16="http://schemas.microsoft.com/office/drawing/2014/main" id="{EFB22CD4-341E-4F7F-BEC8-397010680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4963" y="1470819"/>
              <a:ext cx="1536700" cy="985837"/>
            </a:xfrm>
            <a:prstGeom prst="rect">
              <a:avLst/>
            </a:prstGeom>
            <a:solidFill>
              <a:srgbClr val="354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37" name="ïś1íďé">
              <a:extLst>
                <a:ext uri="{FF2B5EF4-FFF2-40B4-BE49-F238E27FC236}">
                  <a16:creationId xmlns:a16="http://schemas.microsoft.com/office/drawing/2014/main" id="{22E5A243-94B7-4D5D-9C2E-E0025A8267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4963" y="1470819"/>
              <a:ext cx="1536700" cy="985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38" name="iṡļiḋé">
              <a:extLst>
                <a:ext uri="{FF2B5EF4-FFF2-40B4-BE49-F238E27FC236}">
                  <a16:creationId xmlns:a16="http://schemas.microsoft.com/office/drawing/2014/main" id="{D9417CC8-FFB5-421D-BB5E-3E0955EDBC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5288" y="1507332"/>
              <a:ext cx="1423988" cy="914400"/>
            </a:xfrm>
            <a:prstGeom prst="rect">
              <a:avLst/>
            </a:pr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39" name="ï$ľíḍe">
              <a:extLst>
                <a:ext uri="{FF2B5EF4-FFF2-40B4-BE49-F238E27FC236}">
                  <a16:creationId xmlns:a16="http://schemas.microsoft.com/office/drawing/2014/main" id="{37FC2B45-8C6E-4576-AA4B-27D5634256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5288" y="1507332"/>
              <a:ext cx="1423988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40" name="ïSļíḋè">
              <a:extLst>
                <a:ext uri="{FF2B5EF4-FFF2-40B4-BE49-F238E27FC236}">
                  <a16:creationId xmlns:a16="http://schemas.microsoft.com/office/drawing/2014/main" id="{39D15289-B9C0-4FAE-BEEF-4BB15C71D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488" y="1507332"/>
              <a:ext cx="1347788" cy="914400"/>
            </a:xfrm>
            <a:custGeom>
              <a:avLst/>
              <a:gdLst>
                <a:gd name="T0" fmla="*/ 2147483646 w 1526"/>
                <a:gd name="T1" fmla="*/ 2147483646 h 1036"/>
                <a:gd name="T2" fmla="*/ 2147483646 w 1526"/>
                <a:gd name="T3" fmla="*/ 2147483646 h 1036"/>
                <a:gd name="T4" fmla="*/ 2147483646 w 1526"/>
                <a:gd name="T5" fmla="*/ 2147483646 h 1036"/>
                <a:gd name="T6" fmla="*/ 2147483646 w 1526"/>
                <a:gd name="T7" fmla="*/ 2147483646 h 1036"/>
                <a:gd name="T8" fmla="*/ 2147483646 w 1526"/>
                <a:gd name="T9" fmla="*/ 2147483646 h 1036"/>
                <a:gd name="T10" fmla="*/ 2147483646 w 1526"/>
                <a:gd name="T11" fmla="*/ 2147483646 h 1036"/>
                <a:gd name="T12" fmla="*/ 2147483646 w 1526"/>
                <a:gd name="T13" fmla="*/ 2147483646 h 1036"/>
                <a:gd name="T14" fmla="*/ 2147483646 w 1526"/>
                <a:gd name="T15" fmla="*/ 2147483646 h 1036"/>
                <a:gd name="T16" fmla="*/ 2147483646 w 1526"/>
                <a:gd name="T17" fmla="*/ 2147483646 h 1036"/>
                <a:gd name="T18" fmla="*/ 2147483646 w 1526"/>
                <a:gd name="T19" fmla="*/ 2147483646 h 1036"/>
                <a:gd name="T20" fmla="*/ 2147483646 w 1526"/>
                <a:gd name="T21" fmla="*/ 2147483646 h 1036"/>
                <a:gd name="T22" fmla="*/ 2147483646 w 1526"/>
                <a:gd name="T23" fmla="*/ 2147483646 h 1036"/>
                <a:gd name="T24" fmla="*/ 2147483646 w 1526"/>
                <a:gd name="T25" fmla="*/ 2147483646 h 1036"/>
                <a:gd name="T26" fmla="*/ 2147483646 w 1526"/>
                <a:gd name="T27" fmla="*/ 2147483646 h 1036"/>
                <a:gd name="T28" fmla="*/ 2147483646 w 1526"/>
                <a:gd name="T29" fmla="*/ 2147483646 h 1036"/>
                <a:gd name="T30" fmla="*/ 2147483646 w 1526"/>
                <a:gd name="T31" fmla="*/ 2147483646 h 1036"/>
                <a:gd name="T32" fmla="*/ 2147483646 w 1526"/>
                <a:gd name="T33" fmla="*/ 2147483646 h 1036"/>
                <a:gd name="T34" fmla="*/ 2147483646 w 1526"/>
                <a:gd name="T35" fmla="*/ 0 h 1036"/>
                <a:gd name="T36" fmla="*/ 2147483646 w 1526"/>
                <a:gd name="T37" fmla="*/ 2147483646 h 1036"/>
                <a:gd name="T38" fmla="*/ 2147483646 w 1526"/>
                <a:gd name="T39" fmla="*/ 2147483646 h 1036"/>
                <a:gd name="T40" fmla="*/ 2147483646 w 1526"/>
                <a:gd name="T41" fmla="*/ 2147483646 h 1036"/>
                <a:gd name="T42" fmla="*/ 2147483646 w 1526"/>
                <a:gd name="T43" fmla="*/ 2147483646 h 1036"/>
                <a:gd name="T44" fmla="*/ 2147483646 w 1526"/>
                <a:gd name="T45" fmla="*/ 2147483646 h 1036"/>
                <a:gd name="T46" fmla="*/ 2147483646 w 1526"/>
                <a:gd name="T47" fmla="*/ 2147483646 h 1036"/>
                <a:gd name="T48" fmla="*/ 2147483646 w 1526"/>
                <a:gd name="T49" fmla="*/ 2147483646 h 1036"/>
                <a:gd name="T50" fmla="*/ 2147483646 w 1526"/>
                <a:gd name="T51" fmla="*/ 2147483646 h 1036"/>
                <a:gd name="T52" fmla="*/ 2147483646 w 1526"/>
                <a:gd name="T53" fmla="*/ 2147483646 h 1036"/>
                <a:gd name="T54" fmla="*/ 2147483646 w 1526"/>
                <a:gd name="T55" fmla="*/ 2147483646 h 1036"/>
                <a:gd name="T56" fmla="*/ 2147483646 w 1526"/>
                <a:gd name="T57" fmla="*/ 2147483646 h 1036"/>
                <a:gd name="T58" fmla="*/ 2147483646 w 1526"/>
                <a:gd name="T59" fmla="*/ 2147483646 h 1036"/>
                <a:gd name="T60" fmla="*/ 2147483646 w 1526"/>
                <a:gd name="T61" fmla="*/ 2147483646 h 1036"/>
                <a:gd name="T62" fmla="*/ 2147483646 w 1526"/>
                <a:gd name="T63" fmla="*/ 2147483646 h 1036"/>
                <a:gd name="T64" fmla="*/ 2147483646 w 1526"/>
                <a:gd name="T65" fmla="*/ 2147483646 h 1036"/>
                <a:gd name="T66" fmla="*/ 2147483646 w 1526"/>
                <a:gd name="T67" fmla="*/ 2147483646 h 1036"/>
                <a:gd name="T68" fmla="*/ 2147483646 w 1526"/>
                <a:gd name="T69" fmla="*/ 2147483646 h 1036"/>
                <a:gd name="T70" fmla="*/ 2147483646 w 1526"/>
                <a:gd name="T71" fmla="*/ 2147483646 h 1036"/>
                <a:gd name="T72" fmla="*/ 2147483646 w 1526"/>
                <a:gd name="T73" fmla="*/ 2147483646 h 1036"/>
                <a:gd name="T74" fmla="*/ 2147483646 w 1526"/>
                <a:gd name="T75" fmla="*/ 2147483646 h 1036"/>
                <a:gd name="T76" fmla="*/ 2147483646 w 1526"/>
                <a:gd name="T77" fmla="*/ 2147483646 h 1036"/>
                <a:gd name="T78" fmla="*/ 2147483646 w 1526"/>
                <a:gd name="T79" fmla="*/ 2147483646 h 1036"/>
                <a:gd name="T80" fmla="*/ 2147483646 w 1526"/>
                <a:gd name="T81" fmla="*/ 2147483646 h 1036"/>
                <a:gd name="T82" fmla="*/ 2147483646 w 1526"/>
                <a:gd name="T83" fmla="*/ 2147483646 h 1036"/>
                <a:gd name="T84" fmla="*/ 2147483646 w 1526"/>
                <a:gd name="T85" fmla="*/ 2147483646 h 1036"/>
                <a:gd name="T86" fmla="*/ 2147483646 w 1526"/>
                <a:gd name="T87" fmla="*/ 2147483646 h 1036"/>
                <a:gd name="T88" fmla="*/ 2147483646 w 1526"/>
                <a:gd name="T89" fmla="*/ 2147483646 h 1036"/>
                <a:gd name="T90" fmla="*/ 2147483646 w 1526"/>
                <a:gd name="T91" fmla="*/ 2147483646 h 1036"/>
                <a:gd name="T92" fmla="*/ 2147483646 w 1526"/>
                <a:gd name="T93" fmla="*/ 2147483646 h 1036"/>
                <a:gd name="T94" fmla="*/ 2147483646 w 1526"/>
                <a:gd name="T95" fmla="*/ 2147483646 h 1036"/>
                <a:gd name="T96" fmla="*/ 2147483646 w 1526"/>
                <a:gd name="T97" fmla="*/ 2147483646 h 1036"/>
                <a:gd name="T98" fmla="*/ 2147483646 w 1526"/>
                <a:gd name="T99" fmla="*/ 2147483646 h 1036"/>
                <a:gd name="T100" fmla="*/ 2147483646 w 1526"/>
                <a:gd name="T101" fmla="*/ 2147483646 h 1036"/>
                <a:gd name="T102" fmla="*/ 2147483646 w 1526"/>
                <a:gd name="T103" fmla="*/ 2147483646 h 1036"/>
                <a:gd name="T104" fmla="*/ 2147483646 w 1526"/>
                <a:gd name="T105" fmla="*/ 2147483646 h 1036"/>
                <a:gd name="T106" fmla="*/ 2147483646 w 1526"/>
                <a:gd name="T107" fmla="*/ 2147483646 h 1036"/>
                <a:gd name="T108" fmla="*/ 2147483646 w 1526"/>
                <a:gd name="T109" fmla="*/ 2147483646 h 1036"/>
                <a:gd name="T110" fmla="*/ 2147483646 w 1526"/>
                <a:gd name="T111" fmla="*/ 2147483646 h 1036"/>
                <a:gd name="T112" fmla="*/ 2147483646 w 1526"/>
                <a:gd name="T113" fmla="*/ 2147483646 h 1036"/>
                <a:gd name="T114" fmla="*/ 2147483646 w 1526"/>
                <a:gd name="T115" fmla="*/ 2147483646 h 1036"/>
                <a:gd name="T116" fmla="*/ 2147483646 w 1526"/>
                <a:gd name="T117" fmla="*/ 2147483646 h 10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526" h="1036">
                  <a:moveTo>
                    <a:pt x="344" y="764"/>
                  </a:moveTo>
                  <a:cubicBezTo>
                    <a:pt x="224" y="764"/>
                    <a:pt x="224" y="764"/>
                    <a:pt x="224" y="764"/>
                  </a:cubicBezTo>
                  <a:cubicBezTo>
                    <a:pt x="224" y="813"/>
                    <a:pt x="224" y="813"/>
                    <a:pt x="224" y="813"/>
                  </a:cubicBezTo>
                  <a:cubicBezTo>
                    <a:pt x="338" y="813"/>
                    <a:pt x="338" y="813"/>
                    <a:pt x="338" y="813"/>
                  </a:cubicBezTo>
                  <a:cubicBezTo>
                    <a:pt x="344" y="764"/>
                    <a:pt x="344" y="764"/>
                    <a:pt x="344" y="764"/>
                  </a:cubicBezTo>
                  <a:moveTo>
                    <a:pt x="168" y="630"/>
                  </a:moveTo>
                  <a:cubicBezTo>
                    <a:pt x="151" y="630"/>
                    <a:pt x="151" y="630"/>
                    <a:pt x="151" y="630"/>
                  </a:cubicBezTo>
                  <a:cubicBezTo>
                    <a:pt x="167" y="723"/>
                    <a:pt x="167" y="723"/>
                    <a:pt x="167" y="723"/>
                  </a:cubicBezTo>
                  <a:cubicBezTo>
                    <a:pt x="168" y="723"/>
                    <a:pt x="168" y="723"/>
                    <a:pt x="168" y="723"/>
                  </a:cubicBezTo>
                  <a:cubicBezTo>
                    <a:pt x="168" y="630"/>
                    <a:pt x="168" y="630"/>
                    <a:pt x="168" y="630"/>
                  </a:cubicBezTo>
                  <a:moveTo>
                    <a:pt x="360" y="630"/>
                  </a:moveTo>
                  <a:cubicBezTo>
                    <a:pt x="224" y="630"/>
                    <a:pt x="224" y="630"/>
                    <a:pt x="224" y="630"/>
                  </a:cubicBezTo>
                  <a:cubicBezTo>
                    <a:pt x="224" y="723"/>
                    <a:pt x="224" y="723"/>
                    <a:pt x="224" y="723"/>
                  </a:cubicBezTo>
                  <a:cubicBezTo>
                    <a:pt x="349" y="723"/>
                    <a:pt x="349" y="723"/>
                    <a:pt x="349" y="723"/>
                  </a:cubicBezTo>
                  <a:cubicBezTo>
                    <a:pt x="360" y="630"/>
                    <a:pt x="360" y="630"/>
                    <a:pt x="360" y="630"/>
                  </a:cubicBezTo>
                  <a:moveTo>
                    <a:pt x="168" y="559"/>
                  </a:moveTo>
                  <a:cubicBezTo>
                    <a:pt x="139" y="559"/>
                    <a:pt x="139" y="559"/>
                    <a:pt x="139" y="559"/>
                  </a:cubicBezTo>
                  <a:cubicBezTo>
                    <a:pt x="144" y="589"/>
                    <a:pt x="144" y="589"/>
                    <a:pt x="144" y="589"/>
                  </a:cubicBezTo>
                  <a:cubicBezTo>
                    <a:pt x="168" y="589"/>
                    <a:pt x="168" y="589"/>
                    <a:pt x="168" y="589"/>
                  </a:cubicBezTo>
                  <a:cubicBezTo>
                    <a:pt x="168" y="559"/>
                    <a:pt x="168" y="559"/>
                    <a:pt x="168" y="559"/>
                  </a:cubicBezTo>
                  <a:moveTo>
                    <a:pt x="369" y="559"/>
                  </a:moveTo>
                  <a:cubicBezTo>
                    <a:pt x="224" y="559"/>
                    <a:pt x="224" y="559"/>
                    <a:pt x="224" y="559"/>
                  </a:cubicBezTo>
                  <a:cubicBezTo>
                    <a:pt x="224" y="589"/>
                    <a:pt x="224" y="589"/>
                    <a:pt x="224" y="589"/>
                  </a:cubicBezTo>
                  <a:cubicBezTo>
                    <a:pt x="365" y="589"/>
                    <a:pt x="365" y="589"/>
                    <a:pt x="365" y="589"/>
                  </a:cubicBezTo>
                  <a:cubicBezTo>
                    <a:pt x="369" y="559"/>
                    <a:pt x="369" y="559"/>
                    <a:pt x="369" y="559"/>
                  </a:cubicBezTo>
                  <a:moveTo>
                    <a:pt x="168" y="489"/>
                  </a:moveTo>
                  <a:cubicBezTo>
                    <a:pt x="127" y="489"/>
                    <a:pt x="127" y="489"/>
                    <a:pt x="127" y="489"/>
                  </a:cubicBezTo>
                  <a:cubicBezTo>
                    <a:pt x="132" y="518"/>
                    <a:pt x="132" y="518"/>
                    <a:pt x="132" y="518"/>
                  </a:cubicBezTo>
                  <a:cubicBezTo>
                    <a:pt x="168" y="518"/>
                    <a:pt x="168" y="518"/>
                    <a:pt x="168" y="518"/>
                  </a:cubicBezTo>
                  <a:cubicBezTo>
                    <a:pt x="168" y="489"/>
                    <a:pt x="168" y="489"/>
                    <a:pt x="168" y="489"/>
                  </a:cubicBezTo>
                  <a:moveTo>
                    <a:pt x="377" y="489"/>
                  </a:moveTo>
                  <a:cubicBezTo>
                    <a:pt x="224" y="489"/>
                    <a:pt x="224" y="489"/>
                    <a:pt x="224" y="489"/>
                  </a:cubicBezTo>
                  <a:cubicBezTo>
                    <a:pt x="224" y="518"/>
                    <a:pt x="224" y="518"/>
                    <a:pt x="224" y="518"/>
                  </a:cubicBezTo>
                  <a:cubicBezTo>
                    <a:pt x="374" y="518"/>
                    <a:pt x="374" y="518"/>
                    <a:pt x="374" y="518"/>
                  </a:cubicBezTo>
                  <a:cubicBezTo>
                    <a:pt x="377" y="489"/>
                    <a:pt x="377" y="489"/>
                    <a:pt x="377" y="489"/>
                  </a:cubicBezTo>
                  <a:moveTo>
                    <a:pt x="168" y="317"/>
                  </a:moveTo>
                  <a:cubicBezTo>
                    <a:pt x="98" y="317"/>
                    <a:pt x="98" y="317"/>
                    <a:pt x="98" y="317"/>
                  </a:cubicBezTo>
                  <a:cubicBezTo>
                    <a:pt x="120" y="448"/>
                    <a:pt x="120" y="448"/>
                    <a:pt x="120" y="448"/>
                  </a:cubicBezTo>
                  <a:cubicBezTo>
                    <a:pt x="168" y="448"/>
                    <a:pt x="168" y="448"/>
                    <a:pt x="168" y="448"/>
                  </a:cubicBezTo>
                  <a:cubicBezTo>
                    <a:pt x="168" y="317"/>
                    <a:pt x="168" y="317"/>
                    <a:pt x="168" y="317"/>
                  </a:cubicBezTo>
                  <a:moveTo>
                    <a:pt x="398" y="317"/>
                  </a:moveTo>
                  <a:cubicBezTo>
                    <a:pt x="224" y="317"/>
                    <a:pt x="224" y="317"/>
                    <a:pt x="224" y="317"/>
                  </a:cubicBezTo>
                  <a:cubicBezTo>
                    <a:pt x="224" y="448"/>
                    <a:pt x="224" y="448"/>
                    <a:pt x="224" y="448"/>
                  </a:cubicBezTo>
                  <a:cubicBezTo>
                    <a:pt x="382" y="448"/>
                    <a:pt x="382" y="448"/>
                    <a:pt x="382" y="448"/>
                  </a:cubicBezTo>
                  <a:cubicBezTo>
                    <a:pt x="398" y="317"/>
                    <a:pt x="398" y="317"/>
                    <a:pt x="398" y="317"/>
                  </a:cubicBezTo>
                  <a:moveTo>
                    <a:pt x="407" y="249"/>
                  </a:moveTo>
                  <a:cubicBezTo>
                    <a:pt x="87" y="249"/>
                    <a:pt x="87" y="249"/>
                    <a:pt x="87" y="249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179" y="276"/>
                    <a:pt x="179" y="276"/>
                    <a:pt x="179" y="276"/>
                  </a:cubicBezTo>
                  <a:cubicBezTo>
                    <a:pt x="184" y="272"/>
                    <a:pt x="190" y="269"/>
                    <a:pt x="196" y="269"/>
                  </a:cubicBezTo>
                  <a:cubicBezTo>
                    <a:pt x="203" y="269"/>
                    <a:pt x="209" y="272"/>
                    <a:pt x="213" y="276"/>
                  </a:cubicBezTo>
                  <a:cubicBezTo>
                    <a:pt x="403" y="276"/>
                    <a:pt x="403" y="276"/>
                    <a:pt x="403" y="276"/>
                  </a:cubicBezTo>
                  <a:cubicBezTo>
                    <a:pt x="407" y="249"/>
                    <a:pt x="407" y="249"/>
                    <a:pt x="407" y="249"/>
                  </a:cubicBezTo>
                  <a:moveTo>
                    <a:pt x="146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36"/>
                    <a:pt x="0" y="1036"/>
                    <a:pt x="0" y="1036"/>
                  </a:cubicBezTo>
                  <a:cubicBezTo>
                    <a:pt x="172" y="1036"/>
                    <a:pt x="172" y="1036"/>
                    <a:pt x="172" y="1036"/>
                  </a:cubicBezTo>
                  <a:cubicBezTo>
                    <a:pt x="170" y="1032"/>
                    <a:pt x="168" y="1027"/>
                    <a:pt x="168" y="1021"/>
                  </a:cubicBezTo>
                  <a:cubicBezTo>
                    <a:pt x="168" y="1021"/>
                    <a:pt x="168" y="1021"/>
                    <a:pt x="168" y="1021"/>
                  </a:cubicBezTo>
                  <a:cubicBezTo>
                    <a:pt x="168" y="1021"/>
                    <a:pt x="168" y="1021"/>
                    <a:pt x="168" y="1020"/>
                  </a:cubicBezTo>
                  <a:cubicBezTo>
                    <a:pt x="168" y="1020"/>
                    <a:pt x="168" y="1020"/>
                    <a:pt x="168" y="1020"/>
                  </a:cubicBezTo>
                  <a:cubicBezTo>
                    <a:pt x="168" y="1020"/>
                    <a:pt x="168" y="1020"/>
                    <a:pt x="168" y="1020"/>
                  </a:cubicBezTo>
                  <a:cubicBezTo>
                    <a:pt x="168" y="1020"/>
                    <a:pt x="168" y="1020"/>
                    <a:pt x="168" y="1020"/>
                  </a:cubicBezTo>
                  <a:cubicBezTo>
                    <a:pt x="168" y="1020"/>
                    <a:pt x="168" y="1020"/>
                    <a:pt x="168" y="1020"/>
                  </a:cubicBezTo>
                  <a:cubicBezTo>
                    <a:pt x="168" y="1020"/>
                    <a:pt x="168" y="1020"/>
                    <a:pt x="168" y="1020"/>
                  </a:cubicBezTo>
                  <a:cubicBezTo>
                    <a:pt x="168" y="1019"/>
                    <a:pt x="168" y="1019"/>
                    <a:pt x="168" y="1019"/>
                  </a:cubicBezTo>
                  <a:cubicBezTo>
                    <a:pt x="168" y="1019"/>
                    <a:pt x="168" y="1019"/>
                    <a:pt x="168" y="1019"/>
                  </a:cubicBezTo>
                  <a:cubicBezTo>
                    <a:pt x="168" y="1019"/>
                    <a:pt x="168" y="1019"/>
                    <a:pt x="168" y="1019"/>
                  </a:cubicBezTo>
                  <a:cubicBezTo>
                    <a:pt x="168" y="1019"/>
                    <a:pt x="168" y="1019"/>
                    <a:pt x="168" y="1019"/>
                  </a:cubicBezTo>
                  <a:cubicBezTo>
                    <a:pt x="168" y="1019"/>
                    <a:pt x="168" y="1019"/>
                    <a:pt x="168" y="1018"/>
                  </a:cubicBezTo>
                  <a:cubicBezTo>
                    <a:pt x="168" y="943"/>
                    <a:pt x="168" y="943"/>
                    <a:pt x="168" y="943"/>
                  </a:cubicBezTo>
                  <a:cubicBezTo>
                    <a:pt x="161" y="942"/>
                    <a:pt x="154" y="938"/>
                    <a:pt x="149" y="931"/>
                  </a:cubicBezTo>
                  <a:cubicBezTo>
                    <a:pt x="149" y="931"/>
                    <a:pt x="149" y="931"/>
                    <a:pt x="149" y="931"/>
                  </a:cubicBezTo>
                  <a:cubicBezTo>
                    <a:pt x="149" y="931"/>
                    <a:pt x="149" y="931"/>
                    <a:pt x="149" y="931"/>
                  </a:cubicBezTo>
                  <a:cubicBezTo>
                    <a:pt x="146" y="926"/>
                    <a:pt x="144" y="921"/>
                    <a:pt x="142" y="915"/>
                  </a:cubicBezTo>
                  <a:cubicBezTo>
                    <a:pt x="142" y="915"/>
                    <a:pt x="142" y="915"/>
                    <a:pt x="142" y="915"/>
                  </a:cubicBezTo>
                  <a:cubicBezTo>
                    <a:pt x="132" y="854"/>
                    <a:pt x="132" y="854"/>
                    <a:pt x="132" y="854"/>
                  </a:cubicBezTo>
                  <a:cubicBezTo>
                    <a:pt x="48" y="854"/>
                    <a:pt x="48" y="854"/>
                    <a:pt x="48" y="854"/>
                  </a:cubicBezTo>
                  <a:cubicBezTo>
                    <a:pt x="48" y="813"/>
                    <a:pt x="48" y="813"/>
                    <a:pt x="48" y="813"/>
                  </a:cubicBezTo>
                  <a:cubicBezTo>
                    <a:pt x="125" y="813"/>
                    <a:pt x="125" y="813"/>
                    <a:pt x="125" y="813"/>
                  </a:cubicBezTo>
                  <a:cubicBezTo>
                    <a:pt x="117" y="764"/>
                    <a:pt x="117" y="764"/>
                    <a:pt x="117" y="764"/>
                  </a:cubicBezTo>
                  <a:cubicBezTo>
                    <a:pt x="48" y="764"/>
                    <a:pt x="48" y="764"/>
                    <a:pt x="48" y="764"/>
                  </a:cubicBezTo>
                  <a:cubicBezTo>
                    <a:pt x="48" y="723"/>
                    <a:pt x="48" y="723"/>
                    <a:pt x="48" y="723"/>
                  </a:cubicBezTo>
                  <a:cubicBezTo>
                    <a:pt x="110" y="723"/>
                    <a:pt x="110" y="723"/>
                    <a:pt x="110" y="723"/>
                  </a:cubicBezTo>
                  <a:cubicBezTo>
                    <a:pt x="94" y="630"/>
                    <a:pt x="94" y="630"/>
                    <a:pt x="94" y="630"/>
                  </a:cubicBezTo>
                  <a:cubicBezTo>
                    <a:pt x="48" y="630"/>
                    <a:pt x="48" y="630"/>
                    <a:pt x="48" y="630"/>
                  </a:cubicBezTo>
                  <a:cubicBezTo>
                    <a:pt x="48" y="589"/>
                    <a:pt x="48" y="589"/>
                    <a:pt x="48" y="589"/>
                  </a:cubicBezTo>
                  <a:cubicBezTo>
                    <a:pt x="87" y="589"/>
                    <a:pt x="87" y="589"/>
                    <a:pt x="87" y="589"/>
                  </a:cubicBezTo>
                  <a:cubicBezTo>
                    <a:pt x="82" y="559"/>
                    <a:pt x="82" y="559"/>
                    <a:pt x="82" y="559"/>
                  </a:cubicBezTo>
                  <a:cubicBezTo>
                    <a:pt x="48" y="559"/>
                    <a:pt x="48" y="559"/>
                    <a:pt x="48" y="559"/>
                  </a:cubicBezTo>
                  <a:cubicBezTo>
                    <a:pt x="48" y="518"/>
                    <a:pt x="48" y="518"/>
                    <a:pt x="48" y="518"/>
                  </a:cubicBezTo>
                  <a:cubicBezTo>
                    <a:pt x="75" y="518"/>
                    <a:pt x="75" y="518"/>
                    <a:pt x="75" y="518"/>
                  </a:cubicBezTo>
                  <a:cubicBezTo>
                    <a:pt x="70" y="489"/>
                    <a:pt x="70" y="489"/>
                    <a:pt x="70" y="489"/>
                  </a:cubicBezTo>
                  <a:cubicBezTo>
                    <a:pt x="48" y="489"/>
                    <a:pt x="48" y="489"/>
                    <a:pt x="48" y="489"/>
                  </a:cubicBezTo>
                  <a:cubicBezTo>
                    <a:pt x="48" y="448"/>
                    <a:pt x="48" y="448"/>
                    <a:pt x="48" y="448"/>
                  </a:cubicBezTo>
                  <a:cubicBezTo>
                    <a:pt x="63" y="448"/>
                    <a:pt x="63" y="448"/>
                    <a:pt x="63" y="448"/>
                  </a:cubicBezTo>
                  <a:cubicBezTo>
                    <a:pt x="24" y="218"/>
                    <a:pt x="24" y="218"/>
                    <a:pt x="24" y="218"/>
                  </a:cubicBezTo>
                  <a:cubicBezTo>
                    <a:pt x="21" y="198"/>
                    <a:pt x="30" y="179"/>
                    <a:pt x="45" y="175"/>
                  </a:cubicBezTo>
                  <a:cubicBezTo>
                    <a:pt x="47" y="174"/>
                    <a:pt x="49" y="174"/>
                    <a:pt x="51" y="174"/>
                  </a:cubicBezTo>
                  <a:cubicBezTo>
                    <a:pt x="64" y="174"/>
                    <a:pt x="76" y="185"/>
                    <a:pt x="79" y="20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80" y="208"/>
                    <a:pt x="80" y="208"/>
                    <a:pt x="80" y="208"/>
                  </a:cubicBezTo>
                  <a:cubicBezTo>
                    <a:pt x="411" y="208"/>
                    <a:pt x="411" y="208"/>
                    <a:pt x="411" y="208"/>
                  </a:cubicBezTo>
                  <a:cubicBezTo>
                    <a:pt x="417" y="165"/>
                    <a:pt x="417" y="165"/>
                    <a:pt x="417" y="165"/>
                  </a:cubicBezTo>
                  <a:cubicBezTo>
                    <a:pt x="418" y="157"/>
                    <a:pt x="420" y="150"/>
                    <a:pt x="424" y="145"/>
                  </a:cubicBezTo>
                  <a:cubicBezTo>
                    <a:pt x="430" y="138"/>
                    <a:pt x="437" y="134"/>
                    <a:pt x="445" y="134"/>
                  </a:cubicBezTo>
                  <a:cubicBezTo>
                    <a:pt x="446" y="134"/>
                    <a:pt x="447" y="134"/>
                    <a:pt x="449" y="135"/>
                  </a:cubicBezTo>
                  <a:cubicBezTo>
                    <a:pt x="463" y="138"/>
                    <a:pt x="473" y="154"/>
                    <a:pt x="473" y="172"/>
                  </a:cubicBezTo>
                  <a:cubicBezTo>
                    <a:pt x="473" y="172"/>
                    <a:pt x="473" y="172"/>
                    <a:pt x="473" y="172"/>
                  </a:cubicBezTo>
                  <a:cubicBezTo>
                    <a:pt x="473" y="172"/>
                    <a:pt x="473" y="172"/>
                    <a:pt x="473" y="172"/>
                  </a:cubicBezTo>
                  <a:cubicBezTo>
                    <a:pt x="473" y="172"/>
                    <a:pt x="473" y="173"/>
                    <a:pt x="473" y="173"/>
                  </a:cubicBezTo>
                  <a:cubicBezTo>
                    <a:pt x="473" y="173"/>
                    <a:pt x="473" y="173"/>
                    <a:pt x="472" y="173"/>
                  </a:cubicBezTo>
                  <a:cubicBezTo>
                    <a:pt x="472" y="173"/>
                    <a:pt x="472" y="173"/>
                    <a:pt x="472" y="173"/>
                  </a:cubicBezTo>
                  <a:cubicBezTo>
                    <a:pt x="472" y="173"/>
                    <a:pt x="472" y="173"/>
                    <a:pt x="472" y="173"/>
                  </a:cubicBezTo>
                  <a:cubicBezTo>
                    <a:pt x="472" y="173"/>
                    <a:pt x="472" y="173"/>
                    <a:pt x="472" y="173"/>
                  </a:cubicBezTo>
                  <a:cubicBezTo>
                    <a:pt x="472" y="173"/>
                    <a:pt x="472" y="174"/>
                    <a:pt x="472" y="174"/>
                  </a:cubicBezTo>
                  <a:cubicBezTo>
                    <a:pt x="472" y="174"/>
                    <a:pt x="472" y="174"/>
                    <a:pt x="472" y="174"/>
                  </a:cubicBezTo>
                  <a:cubicBezTo>
                    <a:pt x="472" y="174"/>
                    <a:pt x="472" y="174"/>
                    <a:pt x="472" y="174"/>
                  </a:cubicBezTo>
                  <a:cubicBezTo>
                    <a:pt x="472" y="174"/>
                    <a:pt x="472" y="174"/>
                    <a:pt x="472" y="174"/>
                  </a:cubicBezTo>
                  <a:cubicBezTo>
                    <a:pt x="472" y="174"/>
                    <a:pt x="472" y="174"/>
                    <a:pt x="472" y="174"/>
                  </a:cubicBezTo>
                  <a:cubicBezTo>
                    <a:pt x="472" y="174"/>
                    <a:pt x="472" y="174"/>
                    <a:pt x="472" y="174"/>
                  </a:cubicBezTo>
                  <a:cubicBezTo>
                    <a:pt x="472" y="175"/>
                    <a:pt x="472" y="175"/>
                    <a:pt x="472" y="175"/>
                  </a:cubicBezTo>
                  <a:cubicBezTo>
                    <a:pt x="472" y="175"/>
                    <a:pt x="472" y="175"/>
                    <a:pt x="472" y="175"/>
                  </a:cubicBezTo>
                  <a:cubicBezTo>
                    <a:pt x="472" y="175"/>
                    <a:pt x="472" y="175"/>
                    <a:pt x="472" y="175"/>
                  </a:cubicBezTo>
                  <a:cubicBezTo>
                    <a:pt x="472" y="175"/>
                    <a:pt x="472" y="175"/>
                    <a:pt x="472" y="175"/>
                  </a:cubicBezTo>
                  <a:cubicBezTo>
                    <a:pt x="472" y="175"/>
                    <a:pt x="472" y="176"/>
                    <a:pt x="472" y="176"/>
                  </a:cubicBezTo>
                  <a:cubicBezTo>
                    <a:pt x="468" y="208"/>
                    <a:pt x="468" y="208"/>
                    <a:pt x="468" y="208"/>
                  </a:cubicBezTo>
                  <a:cubicBezTo>
                    <a:pt x="665" y="208"/>
                    <a:pt x="665" y="208"/>
                    <a:pt x="665" y="208"/>
                  </a:cubicBezTo>
                  <a:cubicBezTo>
                    <a:pt x="665" y="249"/>
                    <a:pt x="665" y="249"/>
                    <a:pt x="665" y="249"/>
                  </a:cubicBezTo>
                  <a:cubicBezTo>
                    <a:pt x="463" y="249"/>
                    <a:pt x="463" y="249"/>
                    <a:pt x="463" y="249"/>
                  </a:cubicBezTo>
                  <a:cubicBezTo>
                    <a:pt x="460" y="276"/>
                    <a:pt x="460" y="276"/>
                    <a:pt x="460" y="276"/>
                  </a:cubicBezTo>
                  <a:cubicBezTo>
                    <a:pt x="665" y="276"/>
                    <a:pt x="665" y="276"/>
                    <a:pt x="665" y="276"/>
                  </a:cubicBezTo>
                  <a:cubicBezTo>
                    <a:pt x="665" y="317"/>
                    <a:pt x="665" y="317"/>
                    <a:pt x="665" y="317"/>
                  </a:cubicBezTo>
                  <a:cubicBezTo>
                    <a:pt x="455" y="317"/>
                    <a:pt x="455" y="317"/>
                    <a:pt x="455" y="317"/>
                  </a:cubicBezTo>
                  <a:cubicBezTo>
                    <a:pt x="439" y="448"/>
                    <a:pt x="439" y="448"/>
                    <a:pt x="439" y="448"/>
                  </a:cubicBezTo>
                  <a:cubicBezTo>
                    <a:pt x="665" y="448"/>
                    <a:pt x="665" y="448"/>
                    <a:pt x="665" y="448"/>
                  </a:cubicBezTo>
                  <a:cubicBezTo>
                    <a:pt x="665" y="489"/>
                    <a:pt x="665" y="489"/>
                    <a:pt x="665" y="489"/>
                  </a:cubicBezTo>
                  <a:cubicBezTo>
                    <a:pt x="434" y="489"/>
                    <a:pt x="434" y="489"/>
                    <a:pt x="434" y="489"/>
                  </a:cubicBezTo>
                  <a:cubicBezTo>
                    <a:pt x="430" y="518"/>
                    <a:pt x="430" y="518"/>
                    <a:pt x="430" y="518"/>
                  </a:cubicBezTo>
                  <a:cubicBezTo>
                    <a:pt x="665" y="518"/>
                    <a:pt x="665" y="518"/>
                    <a:pt x="665" y="518"/>
                  </a:cubicBezTo>
                  <a:cubicBezTo>
                    <a:pt x="665" y="559"/>
                    <a:pt x="665" y="559"/>
                    <a:pt x="665" y="559"/>
                  </a:cubicBezTo>
                  <a:cubicBezTo>
                    <a:pt x="425" y="559"/>
                    <a:pt x="425" y="559"/>
                    <a:pt x="425" y="559"/>
                  </a:cubicBezTo>
                  <a:cubicBezTo>
                    <a:pt x="422" y="589"/>
                    <a:pt x="422" y="589"/>
                    <a:pt x="422" y="589"/>
                  </a:cubicBezTo>
                  <a:cubicBezTo>
                    <a:pt x="665" y="589"/>
                    <a:pt x="665" y="589"/>
                    <a:pt x="665" y="589"/>
                  </a:cubicBezTo>
                  <a:cubicBezTo>
                    <a:pt x="665" y="630"/>
                    <a:pt x="665" y="630"/>
                    <a:pt x="665" y="630"/>
                  </a:cubicBezTo>
                  <a:cubicBezTo>
                    <a:pt x="417" y="630"/>
                    <a:pt x="417" y="630"/>
                    <a:pt x="417" y="630"/>
                  </a:cubicBezTo>
                  <a:cubicBezTo>
                    <a:pt x="405" y="723"/>
                    <a:pt x="405" y="723"/>
                    <a:pt x="405" y="723"/>
                  </a:cubicBezTo>
                  <a:cubicBezTo>
                    <a:pt x="665" y="723"/>
                    <a:pt x="665" y="723"/>
                    <a:pt x="665" y="723"/>
                  </a:cubicBezTo>
                  <a:cubicBezTo>
                    <a:pt x="665" y="764"/>
                    <a:pt x="665" y="764"/>
                    <a:pt x="665" y="764"/>
                  </a:cubicBezTo>
                  <a:cubicBezTo>
                    <a:pt x="400" y="764"/>
                    <a:pt x="400" y="764"/>
                    <a:pt x="400" y="764"/>
                  </a:cubicBezTo>
                  <a:cubicBezTo>
                    <a:pt x="394" y="813"/>
                    <a:pt x="394" y="813"/>
                    <a:pt x="394" y="813"/>
                  </a:cubicBezTo>
                  <a:cubicBezTo>
                    <a:pt x="665" y="813"/>
                    <a:pt x="665" y="813"/>
                    <a:pt x="665" y="813"/>
                  </a:cubicBezTo>
                  <a:cubicBezTo>
                    <a:pt x="665" y="854"/>
                    <a:pt x="665" y="854"/>
                    <a:pt x="665" y="854"/>
                  </a:cubicBezTo>
                  <a:cubicBezTo>
                    <a:pt x="389" y="854"/>
                    <a:pt x="389" y="854"/>
                    <a:pt x="389" y="854"/>
                  </a:cubicBezTo>
                  <a:cubicBezTo>
                    <a:pt x="386" y="881"/>
                    <a:pt x="386" y="881"/>
                    <a:pt x="386" y="881"/>
                  </a:cubicBezTo>
                  <a:cubicBezTo>
                    <a:pt x="386" y="881"/>
                    <a:pt x="386" y="881"/>
                    <a:pt x="386" y="881"/>
                  </a:cubicBezTo>
                  <a:cubicBezTo>
                    <a:pt x="385" y="889"/>
                    <a:pt x="382" y="897"/>
                    <a:pt x="377" y="902"/>
                  </a:cubicBezTo>
                  <a:cubicBezTo>
                    <a:pt x="373" y="906"/>
                    <a:pt x="369" y="909"/>
                    <a:pt x="364" y="910"/>
                  </a:cubicBezTo>
                  <a:cubicBezTo>
                    <a:pt x="362" y="911"/>
                    <a:pt x="361" y="911"/>
                    <a:pt x="361" y="911"/>
                  </a:cubicBezTo>
                  <a:cubicBezTo>
                    <a:pt x="360" y="911"/>
                    <a:pt x="359" y="911"/>
                    <a:pt x="358" y="911"/>
                  </a:cubicBezTo>
                  <a:cubicBezTo>
                    <a:pt x="357" y="911"/>
                    <a:pt x="356" y="911"/>
                    <a:pt x="354" y="911"/>
                  </a:cubicBezTo>
                  <a:cubicBezTo>
                    <a:pt x="339" y="908"/>
                    <a:pt x="329" y="890"/>
                    <a:pt x="331" y="870"/>
                  </a:cubicBezTo>
                  <a:cubicBezTo>
                    <a:pt x="331" y="870"/>
                    <a:pt x="331" y="870"/>
                    <a:pt x="331" y="870"/>
                  </a:cubicBezTo>
                  <a:cubicBezTo>
                    <a:pt x="331" y="870"/>
                    <a:pt x="331" y="870"/>
                    <a:pt x="331" y="870"/>
                  </a:cubicBezTo>
                  <a:cubicBezTo>
                    <a:pt x="331" y="870"/>
                    <a:pt x="331" y="870"/>
                    <a:pt x="331" y="870"/>
                  </a:cubicBezTo>
                  <a:cubicBezTo>
                    <a:pt x="331" y="870"/>
                    <a:pt x="331" y="870"/>
                    <a:pt x="331" y="870"/>
                  </a:cubicBezTo>
                  <a:cubicBezTo>
                    <a:pt x="331" y="870"/>
                    <a:pt x="331" y="870"/>
                    <a:pt x="331" y="870"/>
                  </a:cubicBezTo>
                  <a:cubicBezTo>
                    <a:pt x="333" y="854"/>
                    <a:pt x="333" y="854"/>
                    <a:pt x="333" y="854"/>
                  </a:cubicBezTo>
                  <a:cubicBezTo>
                    <a:pt x="224" y="854"/>
                    <a:pt x="224" y="854"/>
                    <a:pt x="224" y="854"/>
                  </a:cubicBezTo>
                  <a:cubicBezTo>
                    <a:pt x="224" y="1018"/>
                    <a:pt x="224" y="1018"/>
                    <a:pt x="224" y="1018"/>
                  </a:cubicBezTo>
                  <a:cubicBezTo>
                    <a:pt x="224" y="1018"/>
                    <a:pt x="224" y="1018"/>
                    <a:pt x="224" y="1018"/>
                  </a:cubicBezTo>
                  <a:cubicBezTo>
                    <a:pt x="224" y="1019"/>
                    <a:pt x="224" y="1019"/>
                    <a:pt x="224" y="1019"/>
                  </a:cubicBezTo>
                  <a:cubicBezTo>
                    <a:pt x="224" y="1019"/>
                    <a:pt x="224" y="1019"/>
                    <a:pt x="224" y="1019"/>
                  </a:cubicBezTo>
                  <a:cubicBezTo>
                    <a:pt x="224" y="1019"/>
                    <a:pt x="224" y="1019"/>
                    <a:pt x="224" y="1019"/>
                  </a:cubicBezTo>
                  <a:cubicBezTo>
                    <a:pt x="224" y="1025"/>
                    <a:pt x="223" y="1031"/>
                    <a:pt x="221" y="1036"/>
                  </a:cubicBezTo>
                  <a:cubicBezTo>
                    <a:pt x="1526" y="1036"/>
                    <a:pt x="1526" y="1036"/>
                    <a:pt x="1526" y="1036"/>
                  </a:cubicBezTo>
                  <a:cubicBezTo>
                    <a:pt x="1468" y="1036"/>
                    <a:pt x="1468" y="1036"/>
                    <a:pt x="1468" y="1036"/>
                  </a:cubicBezTo>
                  <a:cubicBezTo>
                    <a:pt x="1468" y="0"/>
                    <a:pt x="1468" y="0"/>
                    <a:pt x="1468" y="0"/>
                  </a:cubicBezTo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41" name="isļïďe">
              <a:extLst>
                <a:ext uri="{FF2B5EF4-FFF2-40B4-BE49-F238E27FC236}">
                  <a16:creationId xmlns:a16="http://schemas.microsoft.com/office/drawing/2014/main" id="{3A000D06-BA4B-4BE6-A095-E58AC0DE61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9038" y="1554957"/>
              <a:ext cx="546100" cy="36512"/>
            </a:xfrm>
            <a:prstGeom prst="rect">
              <a:avLst/>
            </a:pr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42" name="ïslíḋê">
              <a:extLst>
                <a:ext uri="{FF2B5EF4-FFF2-40B4-BE49-F238E27FC236}">
                  <a16:creationId xmlns:a16="http://schemas.microsoft.com/office/drawing/2014/main" id="{140A37AF-E76A-4DB0-AEF8-2F7134BD62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9038" y="1637507"/>
              <a:ext cx="546100" cy="34925"/>
            </a:xfrm>
            <a:prstGeom prst="rect">
              <a:avLst/>
            </a:pr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43" name="işlîḑé">
              <a:extLst>
                <a:ext uri="{FF2B5EF4-FFF2-40B4-BE49-F238E27FC236}">
                  <a16:creationId xmlns:a16="http://schemas.microsoft.com/office/drawing/2014/main" id="{BD9333AD-8C7D-42BF-B256-5DC4F23B7D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3163" y="1734344"/>
              <a:ext cx="544513" cy="34925"/>
            </a:xfrm>
            <a:prstGeom prst="rect">
              <a:avLst/>
            </a:pr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44" name="íś1îḓê">
              <a:extLst>
                <a:ext uri="{FF2B5EF4-FFF2-40B4-BE49-F238E27FC236}">
                  <a16:creationId xmlns:a16="http://schemas.microsoft.com/office/drawing/2014/main" id="{C371FC00-2AF3-46E7-B8C2-F46A25C04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3163" y="1805782"/>
              <a:ext cx="544513" cy="36512"/>
            </a:xfrm>
            <a:prstGeom prst="rect">
              <a:avLst/>
            </a:pr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45" name="í$1ídé">
              <a:extLst>
                <a:ext uri="{FF2B5EF4-FFF2-40B4-BE49-F238E27FC236}">
                  <a16:creationId xmlns:a16="http://schemas.microsoft.com/office/drawing/2014/main" id="{4C98969F-7D9A-47A3-B78A-6338DDEFB7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3163" y="1885157"/>
              <a:ext cx="544513" cy="36512"/>
            </a:xfrm>
            <a:prstGeom prst="rect">
              <a:avLst/>
            </a:pr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46" name="ïṥ1ïḋé">
              <a:extLst>
                <a:ext uri="{FF2B5EF4-FFF2-40B4-BE49-F238E27FC236}">
                  <a16:creationId xmlns:a16="http://schemas.microsoft.com/office/drawing/2014/main" id="{8A72B0FF-4C1B-4265-A6B8-9DB73D685B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3163" y="2010569"/>
              <a:ext cx="544513" cy="34925"/>
            </a:xfrm>
            <a:prstGeom prst="rect">
              <a:avLst/>
            </a:pr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47" name="ï$ľíḋe">
              <a:extLst>
                <a:ext uri="{FF2B5EF4-FFF2-40B4-BE49-F238E27FC236}">
                  <a16:creationId xmlns:a16="http://schemas.microsoft.com/office/drawing/2014/main" id="{1717B6DD-3287-45B7-B8B6-FC24A7095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3313" y="1329532"/>
              <a:ext cx="458788" cy="1219200"/>
            </a:xfrm>
            <a:custGeom>
              <a:avLst/>
              <a:gdLst>
                <a:gd name="T0" fmla="*/ 2147483646 w 289"/>
                <a:gd name="T1" fmla="*/ 2147483646 h 768"/>
                <a:gd name="T2" fmla="*/ 0 w 289"/>
                <a:gd name="T3" fmla="*/ 2147483646 h 768"/>
                <a:gd name="T4" fmla="*/ 2147483646 w 289"/>
                <a:gd name="T5" fmla="*/ 2147483646 h 768"/>
                <a:gd name="T6" fmla="*/ 2147483646 w 289"/>
                <a:gd name="T7" fmla="*/ 0 h 768"/>
                <a:gd name="T8" fmla="*/ 2147483646 w 289"/>
                <a:gd name="T9" fmla="*/ 2147483646 h 7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9" h="768">
                  <a:moveTo>
                    <a:pt x="289" y="768"/>
                  </a:moveTo>
                  <a:lnTo>
                    <a:pt x="0" y="688"/>
                  </a:lnTo>
                  <a:lnTo>
                    <a:pt x="3" y="112"/>
                  </a:lnTo>
                  <a:lnTo>
                    <a:pt x="289" y="0"/>
                  </a:lnTo>
                  <a:lnTo>
                    <a:pt x="289" y="76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48" name="íṣḻídè">
              <a:extLst>
                <a:ext uri="{FF2B5EF4-FFF2-40B4-BE49-F238E27FC236}">
                  <a16:creationId xmlns:a16="http://schemas.microsoft.com/office/drawing/2014/main" id="{310E62FC-996D-470F-A0C8-C8A48963E1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8475" y="1507332"/>
              <a:ext cx="50800" cy="9144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49" name="ïṡľïdê">
              <a:extLst>
                <a:ext uri="{FF2B5EF4-FFF2-40B4-BE49-F238E27FC236}">
                  <a16:creationId xmlns:a16="http://schemas.microsoft.com/office/drawing/2014/main" id="{C86830DF-4D84-4252-8F71-F32F34C4BC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8475" y="1507332"/>
              <a:ext cx="50800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0" name="íṩľîḑé">
              <a:extLst>
                <a:ext uri="{FF2B5EF4-FFF2-40B4-BE49-F238E27FC236}">
                  <a16:creationId xmlns:a16="http://schemas.microsoft.com/office/drawing/2014/main" id="{4EFBF784-F1D4-4F09-B87A-C52CFAC21E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1554957"/>
              <a:ext cx="544513" cy="36512"/>
            </a:xfrm>
            <a:prstGeom prst="rect">
              <a:avLst/>
            </a:prstGeom>
            <a:solidFill>
              <a:srgbClr val="E74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1" name="iṩ1îḋê">
              <a:extLst>
                <a:ext uri="{FF2B5EF4-FFF2-40B4-BE49-F238E27FC236}">
                  <a16:creationId xmlns:a16="http://schemas.microsoft.com/office/drawing/2014/main" id="{D575DFE3-1A3E-48A4-A08F-C63D020334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1691482"/>
              <a:ext cx="544513" cy="36512"/>
            </a:xfrm>
            <a:prstGeom prst="rect">
              <a:avLst/>
            </a:prstGeom>
            <a:solidFill>
              <a:srgbClr val="E74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2" name="ïṡḷîḑè">
              <a:extLst>
                <a:ext uri="{FF2B5EF4-FFF2-40B4-BE49-F238E27FC236}">
                  <a16:creationId xmlns:a16="http://schemas.microsoft.com/office/drawing/2014/main" id="{17CBD5D3-049C-4C44-997E-18B7E610DB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1691482"/>
              <a:ext cx="544513" cy="36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3" name="iš1ïḍe">
              <a:extLst>
                <a:ext uri="{FF2B5EF4-FFF2-40B4-BE49-F238E27FC236}">
                  <a16:creationId xmlns:a16="http://schemas.microsoft.com/office/drawing/2014/main" id="{02A1F317-1376-40FF-8F3C-086F45E248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1751807"/>
              <a:ext cx="544513" cy="36512"/>
            </a:xfrm>
            <a:prstGeom prst="rect">
              <a:avLst/>
            </a:prstGeom>
            <a:solidFill>
              <a:srgbClr val="E74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4" name="iš1îḑé">
              <a:extLst>
                <a:ext uri="{FF2B5EF4-FFF2-40B4-BE49-F238E27FC236}">
                  <a16:creationId xmlns:a16="http://schemas.microsoft.com/office/drawing/2014/main" id="{93136F00-071F-428B-899D-8AF1065463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1751807"/>
              <a:ext cx="544513" cy="36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5" name="ísľiḍê">
              <a:extLst>
                <a:ext uri="{FF2B5EF4-FFF2-40B4-BE49-F238E27FC236}">
                  <a16:creationId xmlns:a16="http://schemas.microsoft.com/office/drawing/2014/main" id="{2B9C549D-4190-4202-9DA4-FE54033F3E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1902619"/>
              <a:ext cx="544513" cy="36512"/>
            </a:xfrm>
            <a:prstGeom prst="rect">
              <a:avLst/>
            </a:prstGeom>
            <a:solidFill>
              <a:srgbClr val="E74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6" name="íṡḷïḍê">
              <a:extLst>
                <a:ext uri="{FF2B5EF4-FFF2-40B4-BE49-F238E27FC236}">
                  <a16:creationId xmlns:a16="http://schemas.microsoft.com/office/drawing/2014/main" id="{9AFC9A65-766D-414E-8E14-DFC7A89635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1902619"/>
              <a:ext cx="544513" cy="36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7" name="ïṧliḑé">
              <a:extLst>
                <a:ext uri="{FF2B5EF4-FFF2-40B4-BE49-F238E27FC236}">
                  <a16:creationId xmlns:a16="http://schemas.microsoft.com/office/drawing/2014/main" id="{4C892A29-B865-4C34-BDA5-3E3B2AB97B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1964532"/>
              <a:ext cx="544513" cy="36512"/>
            </a:xfrm>
            <a:prstGeom prst="rect">
              <a:avLst/>
            </a:prstGeom>
            <a:solidFill>
              <a:srgbClr val="0E8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8" name="î$ḷiḑè">
              <a:extLst>
                <a:ext uri="{FF2B5EF4-FFF2-40B4-BE49-F238E27FC236}">
                  <a16:creationId xmlns:a16="http://schemas.microsoft.com/office/drawing/2014/main" id="{6167B23C-209D-4405-BA6C-74B0C177C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1964532"/>
              <a:ext cx="544513" cy="36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59" name="ïṡ1íḑé">
              <a:extLst>
                <a:ext uri="{FF2B5EF4-FFF2-40B4-BE49-F238E27FC236}">
                  <a16:creationId xmlns:a16="http://schemas.microsoft.com/office/drawing/2014/main" id="{636CAA2D-ECFF-416C-8CD3-A4B9AEF378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2028032"/>
              <a:ext cx="544513" cy="36512"/>
            </a:xfrm>
            <a:prstGeom prst="rect">
              <a:avLst/>
            </a:prstGeom>
            <a:solidFill>
              <a:srgbClr val="0E8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60" name="îśḻíḋe">
              <a:extLst>
                <a:ext uri="{FF2B5EF4-FFF2-40B4-BE49-F238E27FC236}">
                  <a16:creationId xmlns:a16="http://schemas.microsoft.com/office/drawing/2014/main" id="{36098B48-86AB-46F1-83BB-F000FEA0EE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2028032"/>
              <a:ext cx="544513" cy="36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61" name="íṣḻïḍe">
              <a:extLst>
                <a:ext uri="{FF2B5EF4-FFF2-40B4-BE49-F238E27FC236}">
                  <a16:creationId xmlns:a16="http://schemas.microsoft.com/office/drawing/2014/main" id="{B8A280C9-30BC-4682-8BE4-1DED6083F8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2145507"/>
              <a:ext cx="544513" cy="36512"/>
            </a:xfrm>
            <a:prstGeom prst="rect">
              <a:avLst/>
            </a:pr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62" name="îṡļíďé">
              <a:extLst>
                <a:ext uri="{FF2B5EF4-FFF2-40B4-BE49-F238E27FC236}">
                  <a16:creationId xmlns:a16="http://schemas.microsoft.com/office/drawing/2014/main" id="{5D96044D-1281-48FE-B410-7FD9CF580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2145507"/>
              <a:ext cx="544513" cy="36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63" name="ïşlídè">
              <a:extLst>
                <a:ext uri="{FF2B5EF4-FFF2-40B4-BE49-F238E27FC236}">
                  <a16:creationId xmlns:a16="http://schemas.microsoft.com/office/drawing/2014/main" id="{991ACDCF-9EDF-4739-B9D1-024FAD079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2224882"/>
              <a:ext cx="544513" cy="36512"/>
            </a:xfrm>
            <a:prstGeom prst="rect">
              <a:avLst/>
            </a:pr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64" name="ï$ļiḍe">
              <a:extLst>
                <a:ext uri="{FF2B5EF4-FFF2-40B4-BE49-F238E27FC236}">
                  <a16:creationId xmlns:a16="http://schemas.microsoft.com/office/drawing/2014/main" id="{D1D2DE49-58F4-4E5E-B86C-8760A9D702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350" y="2224882"/>
              <a:ext cx="544513" cy="36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65" name="îşḻïḋe">
              <a:extLst>
                <a:ext uri="{FF2B5EF4-FFF2-40B4-BE49-F238E27FC236}">
                  <a16:creationId xmlns:a16="http://schemas.microsoft.com/office/drawing/2014/main" id="{01A47CDD-7AE0-47C5-BB18-C9B75D2901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0538" y="1658144"/>
              <a:ext cx="158750" cy="684212"/>
            </a:xfrm>
            <a:custGeom>
              <a:avLst/>
              <a:gdLst>
                <a:gd name="T0" fmla="*/ 2147483646 w 180"/>
                <a:gd name="T1" fmla="*/ 2147483646 h 775"/>
                <a:gd name="T2" fmla="*/ 2147483646 w 180"/>
                <a:gd name="T3" fmla="*/ 2147483646 h 775"/>
                <a:gd name="T4" fmla="*/ 2147483646 w 180"/>
                <a:gd name="T5" fmla="*/ 2147483646 h 775"/>
                <a:gd name="T6" fmla="*/ 2147483646 w 180"/>
                <a:gd name="T7" fmla="*/ 2147483646 h 775"/>
                <a:gd name="T8" fmla="*/ 2147483646 w 180"/>
                <a:gd name="T9" fmla="*/ 2147483646 h 775"/>
                <a:gd name="T10" fmla="*/ 2147483646 w 180"/>
                <a:gd name="T11" fmla="*/ 2147483646 h 775"/>
                <a:gd name="T12" fmla="*/ 2147483646 w 180"/>
                <a:gd name="T13" fmla="*/ 2147483646 h 77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80" h="775">
                  <a:moveTo>
                    <a:pt x="176" y="729"/>
                  </a:moveTo>
                  <a:cubicBezTo>
                    <a:pt x="180" y="748"/>
                    <a:pt x="170" y="767"/>
                    <a:pt x="155" y="771"/>
                  </a:cubicBezTo>
                  <a:cubicBezTo>
                    <a:pt x="140" y="775"/>
                    <a:pt x="125" y="763"/>
                    <a:pt x="121" y="744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0" y="27"/>
                    <a:pt x="9" y="8"/>
                    <a:pt x="24" y="4"/>
                  </a:cubicBezTo>
                  <a:cubicBezTo>
                    <a:pt x="39" y="0"/>
                    <a:pt x="54" y="12"/>
                    <a:pt x="58" y="31"/>
                  </a:cubicBezTo>
                  <a:cubicBezTo>
                    <a:pt x="176" y="729"/>
                    <a:pt x="176" y="729"/>
                    <a:pt x="176" y="729"/>
                  </a:cubicBezTo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66" name="ïṥľiḓê">
              <a:extLst>
                <a:ext uri="{FF2B5EF4-FFF2-40B4-BE49-F238E27FC236}">
                  <a16:creationId xmlns:a16="http://schemas.microsoft.com/office/drawing/2014/main" id="{EDCB59B3-EC2E-45E2-91F3-FE0FB0DC2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525" y="1661319"/>
              <a:ext cx="101600" cy="603250"/>
            </a:xfrm>
            <a:custGeom>
              <a:avLst/>
              <a:gdLst>
                <a:gd name="T0" fmla="*/ 0 w 116"/>
                <a:gd name="T1" fmla="*/ 0 h 684"/>
                <a:gd name="T2" fmla="*/ 2147483646 w 116"/>
                <a:gd name="T3" fmla="*/ 2147483646 h 684"/>
                <a:gd name="T4" fmla="*/ 2147483646 w 116"/>
                <a:gd name="T5" fmla="*/ 2147483646 h 684"/>
                <a:gd name="T6" fmla="*/ 2147483646 w 116"/>
                <a:gd name="T7" fmla="*/ 2147483646 h 684"/>
                <a:gd name="T8" fmla="*/ 2147483646 w 116"/>
                <a:gd name="T9" fmla="*/ 2147483646 h 684"/>
                <a:gd name="T10" fmla="*/ 2147483646 w 116"/>
                <a:gd name="T11" fmla="*/ 2147483646 h 684"/>
                <a:gd name="T12" fmla="*/ 2147483646 w 116"/>
                <a:gd name="T13" fmla="*/ 2147483646 h 684"/>
                <a:gd name="T14" fmla="*/ 2147483646 w 116"/>
                <a:gd name="T15" fmla="*/ 2147483646 h 684"/>
                <a:gd name="T16" fmla="*/ 2147483646 w 116"/>
                <a:gd name="T17" fmla="*/ 2147483646 h 684"/>
                <a:gd name="T18" fmla="*/ 2147483646 w 116"/>
                <a:gd name="T19" fmla="*/ 2147483646 h 684"/>
                <a:gd name="T20" fmla="*/ 2147483646 w 116"/>
                <a:gd name="T21" fmla="*/ 2147483646 h 684"/>
                <a:gd name="T22" fmla="*/ 2147483646 w 116"/>
                <a:gd name="T23" fmla="*/ 2147483646 h 684"/>
                <a:gd name="T24" fmla="*/ 2147483646 w 116"/>
                <a:gd name="T25" fmla="*/ 2147483646 h 684"/>
                <a:gd name="T26" fmla="*/ 2147483646 w 116"/>
                <a:gd name="T27" fmla="*/ 2147483646 h 684"/>
                <a:gd name="T28" fmla="*/ 2147483646 w 116"/>
                <a:gd name="T29" fmla="*/ 2147483646 h 684"/>
                <a:gd name="T30" fmla="*/ 2147483646 w 116"/>
                <a:gd name="T31" fmla="*/ 2147483646 h 684"/>
                <a:gd name="T32" fmla="*/ 0 w 116"/>
                <a:gd name="T33" fmla="*/ 0 h 68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6" h="684">
                  <a:moveTo>
                    <a:pt x="0" y="0"/>
                  </a:moveTo>
                  <a:cubicBezTo>
                    <a:pt x="116" y="684"/>
                    <a:pt x="116" y="684"/>
                    <a:pt x="116" y="684"/>
                  </a:cubicBezTo>
                  <a:cubicBezTo>
                    <a:pt x="116" y="554"/>
                    <a:pt x="116" y="554"/>
                    <a:pt x="116" y="554"/>
                  </a:cubicBezTo>
                  <a:cubicBezTo>
                    <a:pt x="115" y="549"/>
                    <a:pt x="115" y="549"/>
                    <a:pt x="115" y="549"/>
                  </a:cubicBezTo>
                  <a:cubicBezTo>
                    <a:pt x="99" y="456"/>
                    <a:pt x="99" y="456"/>
                    <a:pt x="99" y="456"/>
                  </a:cubicBezTo>
                  <a:cubicBezTo>
                    <a:pt x="92" y="415"/>
                    <a:pt x="92" y="415"/>
                    <a:pt x="92" y="415"/>
                  </a:cubicBezTo>
                  <a:cubicBezTo>
                    <a:pt x="87" y="385"/>
                    <a:pt x="87" y="385"/>
                    <a:pt x="87" y="385"/>
                  </a:cubicBezTo>
                  <a:cubicBezTo>
                    <a:pt x="80" y="344"/>
                    <a:pt x="80" y="344"/>
                    <a:pt x="80" y="344"/>
                  </a:cubicBezTo>
                  <a:cubicBezTo>
                    <a:pt x="75" y="315"/>
                    <a:pt x="75" y="315"/>
                    <a:pt x="75" y="315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39" y="102"/>
                    <a:pt x="39" y="102"/>
                    <a:pt x="39" y="102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4" y="12"/>
                    <a:pt x="12" y="0"/>
                    <a:pt x="0" y="0"/>
                  </a:cubicBezTo>
                </a:path>
              </a:pathLst>
            </a:custGeom>
            <a:solidFill>
              <a:srgbClr val="3232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67" name="ïṧḻíḋe">
              <a:extLst>
                <a:ext uri="{FF2B5EF4-FFF2-40B4-BE49-F238E27FC236}">
                  <a16:creationId xmlns:a16="http://schemas.microsoft.com/office/drawing/2014/main" id="{50A7C4D0-BCE0-4603-BC67-92EE80C97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750" y="1702594"/>
              <a:ext cx="49213" cy="192087"/>
            </a:xfrm>
            <a:custGeom>
              <a:avLst/>
              <a:gdLst>
                <a:gd name="T0" fmla="*/ 2147483646 w 57"/>
                <a:gd name="T1" fmla="*/ 2147483646 h 217"/>
                <a:gd name="T2" fmla="*/ 2147483646 w 57"/>
                <a:gd name="T3" fmla="*/ 2147483646 h 217"/>
                <a:gd name="T4" fmla="*/ 2147483646 w 57"/>
                <a:gd name="T5" fmla="*/ 2147483646 h 217"/>
                <a:gd name="T6" fmla="*/ 2147483646 w 57"/>
                <a:gd name="T7" fmla="*/ 2147483646 h 217"/>
                <a:gd name="T8" fmla="*/ 2147483646 w 57"/>
                <a:gd name="T9" fmla="*/ 2147483646 h 217"/>
                <a:gd name="T10" fmla="*/ 2147483646 w 57"/>
                <a:gd name="T11" fmla="*/ 2147483646 h 217"/>
                <a:gd name="T12" fmla="*/ 2147483646 w 57"/>
                <a:gd name="T13" fmla="*/ 2147483646 h 2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7" h="217">
                  <a:moveTo>
                    <a:pt x="56" y="197"/>
                  </a:moveTo>
                  <a:cubicBezTo>
                    <a:pt x="57" y="206"/>
                    <a:pt x="53" y="214"/>
                    <a:pt x="47" y="216"/>
                  </a:cubicBezTo>
                  <a:cubicBezTo>
                    <a:pt x="40" y="217"/>
                    <a:pt x="34" y="212"/>
                    <a:pt x="33" y="204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12"/>
                    <a:pt x="4" y="4"/>
                    <a:pt x="10" y="2"/>
                  </a:cubicBezTo>
                  <a:cubicBezTo>
                    <a:pt x="17" y="0"/>
                    <a:pt x="23" y="6"/>
                    <a:pt x="25" y="14"/>
                  </a:cubicBezTo>
                  <a:lnTo>
                    <a:pt x="56" y="197"/>
                  </a:ln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68" name="îṥľíḍé">
              <a:extLst>
                <a:ext uri="{FF2B5EF4-FFF2-40B4-BE49-F238E27FC236}">
                  <a16:creationId xmlns:a16="http://schemas.microsoft.com/office/drawing/2014/main" id="{87C91B78-C80C-484B-90D3-0017E7A4C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6900" y="2315369"/>
              <a:ext cx="6350" cy="14287"/>
            </a:xfrm>
            <a:custGeom>
              <a:avLst/>
              <a:gdLst>
                <a:gd name="T0" fmla="*/ 2147483646 w 7"/>
                <a:gd name="T1" fmla="*/ 2147483646 h 16"/>
                <a:gd name="T2" fmla="*/ 2147483646 w 7"/>
                <a:gd name="T3" fmla="*/ 2147483646 h 16"/>
                <a:gd name="T4" fmla="*/ 2147483646 w 7"/>
                <a:gd name="T5" fmla="*/ 2147483646 h 16"/>
                <a:gd name="T6" fmla="*/ 0 w 7"/>
                <a:gd name="T7" fmla="*/ 0 h 16"/>
                <a:gd name="T8" fmla="*/ 2147483646 w 7"/>
                <a:gd name="T9" fmla="*/ 2147483646 h 16"/>
                <a:gd name="T10" fmla="*/ 0 w 7"/>
                <a:gd name="T11" fmla="*/ 0 h 1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" h="16">
                  <a:moveTo>
                    <a:pt x="7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moveTo>
                    <a:pt x="0" y="0"/>
                  </a:moveTo>
                  <a:cubicBezTo>
                    <a:pt x="2" y="6"/>
                    <a:pt x="4" y="11"/>
                    <a:pt x="7" y="16"/>
                  </a:cubicBezTo>
                  <a:cubicBezTo>
                    <a:pt x="4" y="11"/>
                    <a:pt x="2" y="6"/>
                    <a:pt x="0" y="0"/>
                  </a:cubicBezTo>
                </a:path>
              </a:pathLst>
            </a:cu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69" name="íslîḑe">
              <a:extLst>
                <a:ext uri="{FF2B5EF4-FFF2-40B4-BE49-F238E27FC236}">
                  <a16:creationId xmlns:a16="http://schemas.microsoft.com/office/drawing/2014/main" id="{AFD440B4-A359-48D2-AAC9-1C4B71B13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0538" y="1664494"/>
              <a:ext cx="128588" cy="676275"/>
            </a:xfrm>
            <a:custGeom>
              <a:avLst/>
              <a:gdLst>
                <a:gd name="T0" fmla="*/ 2147483646 w 147"/>
                <a:gd name="T1" fmla="*/ 0 h 765"/>
                <a:gd name="T2" fmla="*/ 2147483646 w 147"/>
                <a:gd name="T3" fmla="*/ 2147483646 h 765"/>
                <a:gd name="T4" fmla="*/ 2147483646 w 147"/>
                <a:gd name="T5" fmla="*/ 2147483646 h 765"/>
                <a:gd name="T6" fmla="*/ 2147483646 w 147"/>
                <a:gd name="T7" fmla="*/ 2147483646 h 765"/>
                <a:gd name="T8" fmla="*/ 2147483646 w 147"/>
                <a:gd name="T9" fmla="*/ 2147483646 h 765"/>
                <a:gd name="T10" fmla="*/ 2147483646 w 147"/>
                <a:gd name="T11" fmla="*/ 2147483646 h 765"/>
                <a:gd name="T12" fmla="*/ 2147483646 w 147"/>
                <a:gd name="T13" fmla="*/ 2147483646 h 765"/>
                <a:gd name="T14" fmla="*/ 2147483646 w 147"/>
                <a:gd name="T15" fmla="*/ 2147483646 h 765"/>
                <a:gd name="T16" fmla="*/ 2147483646 w 147"/>
                <a:gd name="T17" fmla="*/ 0 h 76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7" h="765">
                  <a:moveTo>
                    <a:pt x="17" y="0"/>
                  </a:moveTo>
                  <a:cubicBezTo>
                    <a:pt x="6" y="8"/>
                    <a:pt x="0" y="23"/>
                    <a:pt x="3" y="40"/>
                  </a:cubicBezTo>
                  <a:cubicBezTo>
                    <a:pt x="121" y="737"/>
                    <a:pt x="121" y="737"/>
                    <a:pt x="121" y="737"/>
                  </a:cubicBezTo>
                  <a:cubicBezTo>
                    <a:pt x="121" y="737"/>
                    <a:pt x="121" y="737"/>
                    <a:pt x="121" y="737"/>
                  </a:cubicBezTo>
                  <a:cubicBezTo>
                    <a:pt x="123" y="743"/>
                    <a:pt x="125" y="748"/>
                    <a:pt x="128" y="753"/>
                  </a:cubicBezTo>
                  <a:cubicBezTo>
                    <a:pt x="128" y="753"/>
                    <a:pt x="128" y="753"/>
                    <a:pt x="128" y="753"/>
                  </a:cubicBezTo>
                  <a:cubicBezTo>
                    <a:pt x="128" y="753"/>
                    <a:pt x="128" y="753"/>
                    <a:pt x="128" y="753"/>
                  </a:cubicBezTo>
                  <a:cubicBezTo>
                    <a:pt x="133" y="760"/>
                    <a:pt x="140" y="764"/>
                    <a:pt x="147" y="765"/>
                  </a:cubicBezTo>
                  <a:cubicBezTo>
                    <a:pt x="17" y="0"/>
                    <a:pt x="17" y="0"/>
                    <a:pt x="17" y="0"/>
                  </a:cubicBezTo>
                </a:path>
              </a:pathLst>
            </a:custGeom>
            <a:solidFill>
              <a:srgbClr val="4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0" name="îślïḋè">
              <a:extLst>
                <a:ext uri="{FF2B5EF4-FFF2-40B4-BE49-F238E27FC236}">
                  <a16:creationId xmlns:a16="http://schemas.microsoft.com/office/drawing/2014/main" id="{EBCBA830-B97F-467A-AB86-091586F50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9125" y="1745457"/>
              <a:ext cx="50800" cy="692150"/>
            </a:xfrm>
            <a:custGeom>
              <a:avLst/>
              <a:gdLst>
                <a:gd name="T0" fmla="*/ 2147483646 w 56"/>
                <a:gd name="T1" fmla="*/ 2147483646 h 785"/>
                <a:gd name="T2" fmla="*/ 2147483646 w 56"/>
                <a:gd name="T3" fmla="*/ 2147483646 h 785"/>
                <a:gd name="T4" fmla="*/ 0 w 56"/>
                <a:gd name="T5" fmla="*/ 2147483646 h 785"/>
                <a:gd name="T6" fmla="*/ 0 w 56"/>
                <a:gd name="T7" fmla="*/ 2147483646 h 785"/>
                <a:gd name="T8" fmla="*/ 2147483646 w 56"/>
                <a:gd name="T9" fmla="*/ 0 h 785"/>
                <a:gd name="T10" fmla="*/ 2147483646 w 56"/>
                <a:gd name="T11" fmla="*/ 2147483646 h 785"/>
                <a:gd name="T12" fmla="*/ 2147483646 w 56"/>
                <a:gd name="T13" fmla="*/ 2147483646 h 78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6" h="785">
                  <a:moveTo>
                    <a:pt x="56" y="749"/>
                  </a:moveTo>
                  <a:cubicBezTo>
                    <a:pt x="56" y="769"/>
                    <a:pt x="44" y="785"/>
                    <a:pt x="28" y="785"/>
                  </a:cubicBezTo>
                  <a:cubicBezTo>
                    <a:pt x="13" y="785"/>
                    <a:pt x="0" y="769"/>
                    <a:pt x="0" y="74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16"/>
                    <a:pt x="13" y="0"/>
                    <a:pt x="28" y="0"/>
                  </a:cubicBezTo>
                  <a:cubicBezTo>
                    <a:pt x="44" y="0"/>
                    <a:pt x="56" y="16"/>
                    <a:pt x="56" y="36"/>
                  </a:cubicBezTo>
                  <a:cubicBezTo>
                    <a:pt x="56" y="749"/>
                    <a:pt x="56" y="749"/>
                    <a:pt x="56" y="749"/>
                  </a:cubicBezTo>
                </a:path>
              </a:pathLst>
            </a:custGeom>
            <a:solidFill>
              <a:srgbClr val="1AB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1" name="íŝ1íḍè">
              <a:extLst>
                <a:ext uri="{FF2B5EF4-FFF2-40B4-BE49-F238E27FC236}">
                  <a16:creationId xmlns:a16="http://schemas.microsoft.com/office/drawing/2014/main" id="{787F7D2B-C912-4704-B3B8-DBDC0428EA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9925" y="1775619"/>
              <a:ext cx="0" cy="1587"/>
            </a:xfrm>
            <a:custGeom>
              <a:avLst/>
              <a:gdLst>
                <a:gd name="T0" fmla="*/ 2147483646 h 2"/>
                <a:gd name="T1" fmla="*/ 2147483646 h 2"/>
                <a:gd name="T2" fmla="*/ 2147483646 h 2"/>
                <a:gd name="T3" fmla="*/ 2147483646 h 2"/>
                <a:gd name="T4" fmla="*/ 2147483646 h 2"/>
                <a:gd name="T5" fmla="*/ 2147483646 h 2"/>
                <a:gd name="T6" fmla="*/ 2147483646 h 2"/>
                <a:gd name="T7" fmla="*/ 2147483646 h 2"/>
                <a:gd name="T8" fmla="*/ 2147483646 h 2"/>
                <a:gd name="T9" fmla="*/ 0 h 2"/>
                <a:gd name="T10" fmla="*/ 0 h 2"/>
                <a:gd name="T11" fmla="*/ 0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2">
                  <a:pos x="0" y="T0"/>
                </a:cxn>
                <a:cxn ang="T13">
                  <a:pos x="0" y="T1"/>
                </a:cxn>
                <a:cxn ang="T14">
                  <a:pos x="0" y="T2"/>
                </a:cxn>
                <a:cxn ang="T15">
                  <a:pos x="0" y="T3"/>
                </a:cxn>
                <a:cxn ang="T16">
                  <a:pos x="0" y="T4"/>
                </a:cxn>
                <a:cxn ang="T17">
                  <a:pos x="0" y="T5"/>
                </a:cxn>
                <a:cxn ang="T18">
                  <a:pos x="0" y="T6"/>
                </a:cxn>
                <a:cxn ang="T19">
                  <a:pos x="0" y="T7"/>
                </a:cxn>
                <a:cxn ang="T20">
                  <a:pos x="0" y="T8"/>
                </a:cxn>
                <a:cxn ang="T21">
                  <a:pos x="0" y="T9"/>
                </a:cxn>
                <a:cxn ang="T22">
                  <a:pos x="0" y="T10"/>
                </a:cxn>
                <a:cxn ang="T23">
                  <a:pos x="0" y="T11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B93D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2" name="iṧlíḑè">
              <a:extLst>
                <a:ext uri="{FF2B5EF4-FFF2-40B4-BE49-F238E27FC236}">
                  <a16:creationId xmlns:a16="http://schemas.microsoft.com/office/drawing/2014/main" id="{C90298C6-EA8F-4EAC-9A75-27A9D0BAC0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9925" y="2407444"/>
              <a:ext cx="0" cy="0"/>
            </a:xfrm>
            <a:custGeom>
              <a:avLst/>
              <a:gdLst>
                <a:gd name="T0" fmla="*/ 0 60000 65536"/>
                <a:gd name="T1" fmla="*/ 0 60000 65536"/>
                <a:gd name="T2" fmla="*/ 0 60000 65536"/>
              </a:gdLst>
              <a:ahLst/>
              <a:cxnLst>
                <a:cxn ang="T0">
                  <a:pos x="0" y="0"/>
                </a:cxn>
                <a:cxn ang="T1">
                  <a:pos x="0" y="0"/>
                </a:cxn>
                <a:cxn ang="T2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F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3" name="íṩḻíḍê">
              <a:extLst>
                <a:ext uri="{FF2B5EF4-FFF2-40B4-BE49-F238E27FC236}">
                  <a16:creationId xmlns:a16="http://schemas.microsoft.com/office/drawing/2014/main" id="{D68AD927-D56F-419E-AA8A-91E68FF7B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3575" y="2421732"/>
              <a:ext cx="3175" cy="4762"/>
            </a:xfrm>
            <a:custGeom>
              <a:avLst/>
              <a:gdLst>
                <a:gd name="T0" fmla="*/ 2147483646 w 3"/>
                <a:gd name="T1" fmla="*/ 0 h 5"/>
                <a:gd name="T2" fmla="*/ 2147483646 w 3"/>
                <a:gd name="T3" fmla="*/ 0 h 5"/>
                <a:gd name="T4" fmla="*/ 0 w 3"/>
                <a:gd name="T5" fmla="*/ 2147483646 h 5"/>
                <a:gd name="T6" fmla="*/ 2147483646 w 3"/>
                <a:gd name="T7" fmla="*/ 0 h 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2"/>
                    <a:pt x="1" y="4"/>
                    <a:pt x="0" y="5"/>
                  </a:cubicBezTo>
                  <a:cubicBezTo>
                    <a:pt x="1" y="4"/>
                    <a:pt x="2" y="2"/>
                    <a:pt x="3" y="0"/>
                  </a:cubicBezTo>
                </a:path>
              </a:pathLst>
            </a:custGeom>
            <a:solidFill>
              <a:srgbClr val="2A3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4" name="î$ļíḑe">
              <a:extLst>
                <a:ext uri="{FF2B5EF4-FFF2-40B4-BE49-F238E27FC236}">
                  <a16:creationId xmlns:a16="http://schemas.microsoft.com/office/drawing/2014/main" id="{5E9642E3-D006-46E9-A1A5-A0EDAC549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5163" y="2407444"/>
              <a:ext cx="4763" cy="14287"/>
            </a:xfrm>
            <a:custGeom>
              <a:avLst/>
              <a:gdLst>
                <a:gd name="T0" fmla="*/ 2147483646 w 4"/>
                <a:gd name="T1" fmla="*/ 0 h 17"/>
                <a:gd name="T2" fmla="*/ 0 w 4"/>
                <a:gd name="T3" fmla="*/ 2147483646 h 17"/>
                <a:gd name="T4" fmla="*/ 2147483646 w 4"/>
                <a:gd name="T5" fmla="*/ 2147483646 h 17"/>
                <a:gd name="T6" fmla="*/ 2147483646 w 4"/>
                <a:gd name="T7" fmla="*/ 0 h 1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" h="17">
                  <a:moveTo>
                    <a:pt x="4" y="0"/>
                  </a:moveTo>
                  <a:cubicBezTo>
                    <a:pt x="4" y="6"/>
                    <a:pt x="3" y="12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3" y="12"/>
                    <a:pt x="4" y="6"/>
                    <a:pt x="4" y="0"/>
                  </a:cubicBezTo>
                </a:path>
              </a:pathLst>
            </a:custGeom>
            <a:solidFill>
              <a:srgbClr val="AF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5" name="ï$ḻíḋè">
              <a:extLst>
                <a:ext uri="{FF2B5EF4-FFF2-40B4-BE49-F238E27FC236}">
                  <a16:creationId xmlns:a16="http://schemas.microsoft.com/office/drawing/2014/main" id="{593A5B49-7B4B-4B0F-BB7A-EC518B0ED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9288" y="1745457"/>
              <a:ext cx="20638" cy="692150"/>
            </a:xfrm>
            <a:custGeom>
              <a:avLst/>
              <a:gdLst>
                <a:gd name="T0" fmla="*/ 0 w 22"/>
                <a:gd name="T1" fmla="*/ 0 h 783"/>
                <a:gd name="T2" fmla="*/ 0 w 22"/>
                <a:gd name="T3" fmla="*/ 2147483646 h 783"/>
                <a:gd name="T4" fmla="*/ 2147483646 w 22"/>
                <a:gd name="T5" fmla="*/ 2147483646 h 783"/>
                <a:gd name="T6" fmla="*/ 2147483646 w 22"/>
                <a:gd name="T7" fmla="*/ 2147483646 h 783"/>
                <a:gd name="T8" fmla="*/ 2147483646 w 22"/>
                <a:gd name="T9" fmla="*/ 2147483646 h 783"/>
                <a:gd name="T10" fmla="*/ 2147483646 w 22"/>
                <a:gd name="T11" fmla="*/ 2147483646 h 783"/>
                <a:gd name="T12" fmla="*/ 2147483646 w 22"/>
                <a:gd name="T13" fmla="*/ 2147483646 h 783"/>
                <a:gd name="T14" fmla="*/ 2147483646 w 22"/>
                <a:gd name="T15" fmla="*/ 2147483646 h 783"/>
                <a:gd name="T16" fmla="*/ 2147483646 w 22"/>
                <a:gd name="T17" fmla="*/ 2147483646 h 783"/>
                <a:gd name="T18" fmla="*/ 2147483646 w 22"/>
                <a:gd name="T19" fmla="*/ 2147483646 h 783"/>
                <a:gd name="T20" fmla="*/ 2147483646 w 22"/>
                <a:gd name="T21" fmla="*/ 2147483646 h 783"/>
                <a:gd name="T22" fmla="*/ 2147483646 w 22"/>
                <a:gd name="T23" fmla="*/ 2147483646 h 783"/>
                <a:gd name="T24" fmla="*/ 2147483646 w 22"/>
                <a:gd name="T25" fmla="*/ 2147483646 h 783"/>
                <a:gd name="T26" fmla="*/ 2147483646 w 22"/>
                <a:gd name="T27" fmla="*/ 2147483646 h 783"/>
                <a:gd name="T28" fmla="*/ 2147483646 w 22"/>
                <a:gd name="T29" fmla="*/ 2147483646 h 783"/>
                <a:gd name="T30" fmla="*/ 2147483646 w 22"/>
                <a:gd name="T31" fmla="*/ 2147483646 h 783"/>
                <a:gd name="T32" fmla="*/ 2147483646 w 22"/>
                <a:gd name="T33" fmla="*/ 2147483646 h 783"/>
                <a:gd name="T34" fmla="*/ 2147483646 w 22"/>
                <a:gd name="T35" fmla="*/ 2147483646 h 783"/>
                <a:gd name="T36" fmla="*/ 2147483646 w 22"/>
                <a:gd name="T37" fmla="*/ 2147483646 h 783"/>
                <a:gd name="T38" fmla="*/ 2147483646 w 22"/>
                <a:gd name="T39" fmla="*/ 2147483646 h 783"/>
                <a:gd name="T40" fmla="*/ 2147483646 w 22"/>
                <a:gd name="T41" fmla="*/ 2147483646 h 783"/>
                <a:gd name="T42" fmla="*/ 2147483646 w 22"/>
                <a:gd name="T43" fmla="*/ 2147483646 h 783"/>
                <a:gd name="T44" fmla="*/ 2147483646 w 22"/>
                <a:gd name="T45" fmla="*/ 2147483646 h 783"/>
                <a:gd name="T46" fmla="*/ 2147483646 w 22"/>
                <a:gd name="T47" fmla="*/ 2147483646 h 783"/>
                <a:gd name="T48" fmla="*/ 2147483646 w 22"/>
                <a:gd name="T49" fmla="*/ 2147483646 h 783"/>
                <a:gd name="T50" fmla="*/ 2147483646 w 22"/>
                <a:gd name="T51" fmla="*/ 2147483646 h 783"/>
                <a:gd name="T52" fmla="*/ 2147483646 w 22"/>
                <a:gd name="T53" fmla="*/ 2147483646 h 783"/>
                <a:gd name="T54" fmla="*/ 2147483646 w 22"/>
                <a:gd name="T55" fmla="*/ 2147483646 h 783"/>
                <a:gd name="T56" fmla="*/ 2147483646 w 22"/>
                <a:gd name="T57" fmla="*/ 2147483646 h 783"/>
                <a:gd name="T58" fmla="*/ 2147483646 w 22"/>
                <a:gd name="T59" fmla="*/ 2147483646 h 783"/>
                <a:gd name="T60" fmla="*/ 0 w 22"/>
                <a:gd name="T61" fmla="*/ 0 h 783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2" h="783">
                  <a:moveTo>
                    <a:pt x="0" y="0"/>
                  </a:moveTo>
                  <a:cubicBezTo>
                    <a:pt x="0" y="783"/>
                    <a:pt x="0" y="783"/>
                    <a:pt x="0" y="783"/>
                  </a:cubicBezTo>
                  <a:cubicBezTo>
                    <a:pt x="0" y="783"/>
                    <a:pt x="7" y="783"/>
                    <a:pt x="16" y="771"/>
                  </a:cubicBezTo>
                  <a:cubicBezTo>
                    <a:pt x="16" y="771"/>
                    <a:pt x="16" y="771"/>
                    <a:pt x="16" y="771"/>
                  </a:cubicBezTo>
                  <a:cubicBezTo>
                    <a:pt x="17" y="770"/>
                    <a:pt x="18" y="768"/>
                    <a:pt x="18" y="766"/>
                  </a:cubicBezTo>
                  <a:cubicBezTo>
                    <a:pt x="18" y="766"/>
                    <a:pt x="18" y="766"/>
                    <a:pt x="18" y="766"/>
                  </a:cubicBezTo>
                  <a:cubicBezTo>
                    <a:pt x="21" y="761"/>
                    <a:pt x="22" y="755"/>
                    <a:pt x="22" y="749"/>
                  </a:cubicBezTo>
                  <a:cubicBezTo>
                    <a:pt x="22" y="749"/>
                    <a:pt x="22" y="749"/>
                    <a:pt x="22" y="749"/>
                  </a:cubicBezTo>
                  <a:cubicBezTo>
                    <a:pt x="22" y="749"/>
                    <a:pt x="22" y="749"/>
                    <a:pt x="22" y="749"/>
                  </a:cubicBezTo>
                  <a:cubicBezTo>
                    <a:pt x="22" y="749"/>
                    <a:pt x="22" y="749"/>
                    <a:pt x="22" y="748"/>
                  </a:cubicBezTo>
                  <a:cubicBezTo>
                    <a:pt x="22" y="584"/>
                    <a:pt x="22" y="584"/>
                    <a:pt x="22" y="584"/>
                  </a:cubicBezTo>
                  <a:cubicBezTo>
                    <a:pt x="22" y="543"/>
                    <a:pt x="22" y="543"/>
                    <a:pt x="22" y="543"/>
                  </a:cubicBezTo>
                  <a:cubicBezTo>
                    <a:pt x="22" y="494"/>
                    <a:pt x="22" y="494"/>
                    <a:pt x="22" y="494"/>
                  </a:cubicBezTo>
                  <a:cubicBezTo>
                    <a:pt x="22" y="453"/>
                    <a:pt x="22" y="453"/>
                    <a:pt x="22" y="453"/>
                  </a:cubicBezTo>
                  <a:cubicBezTo>
                    <a:pt x="22" y="360"/>
                    <a:pt x="22" y="360"/>
                    <a:pt x="22" y="360"/>
                  </a:cubicBezTo>
                  <a:cubicBezTo>
                    <a:pt x="22" y="319"/>
                    <a:pt x="22" y="319"/>
                    <a:pt x="22" y="319"/>
                  </a:cubicBezTo>
                  <a:cubicBezTo>
                    <a:pt x="22" y="289"/>
                    <a:pt x="22" y="289"/>
                    <a:pt x="22" y="289"/>
                  </a:cubicBezTo>
                  <a:cubicBezTo>
                    <a:pt x="22" y="248"/>
                    <a:pt x="22" y="248"/>
                    <a:pt x="22" y="248"/>
                  </a:cubicBezTo>
                  <a:cubicBezTo>
                    <a:pt x="22" y="219"/>
                    <a:pt x="22" y="219"/>
                    <a:pt x="22" y="219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1" y="17"/>
                    <a:pt x="12" y="4"/>
                    <a:pt x="0" y="0"/>
                  </a:cubicBezTo>
                </a:path>
              </a:pathLst>
            </a:custGeom>
            <a:solidFill>
              <a:srgbClr val="159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6" name="îşļîdé">
              <a:extLst>
                <a:ext uri="{FF2B5EF4-FFF2-40B4-BE49-F238E27FC236}">
                  <a16:creationId xmlns:a16="http://schemas.microsoft.com/office/drawing/2014/main" id="{70EC6DE9-4B11-471A-9F66-1074445A3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3575" y="1797844"/>
              <a:ext cx="20638" cy="192087"/>
            </a:xfrm>
            <a:custGeom>
              <a:avLst/>
              <a:gdLst>
                <a:gd name="T0" fmla="*/ 2147483646 w 24"/>
                <a:gd name="T1" fmla="*/ 2147483646 h 218"/>
                <a:gd name="T2" fmla="*/ 2147483646 w 24"/>
                <a:gd name="T3" fmla="*/ 2147483646 h 218"/>
                <a:gd name="T4" fmla="*/ 0 w 24"/>
                <a:gd name="T5" fmla="*/ 2147483646 h 218"/>
                <a:gd name="T6" fmla="*/ 0 w 24"/>
                <a:gd name="T7" fmla="*/ 2147483646 h 218"/>
                <a:gd name="T8" fmla="*/ 2147483646 w 24"/>
                <a:gd name="T9" fmla="*/ 0 h 218"/>
                <a:gd name="T10" fmla="*/ 2147483646 w 24"/>
                <a:gd name="T11" fmla="*/ 2147483646 h 218"/>
                <a:gd name="T12" fmla="*/ 2147483646 w 24"/>
                <a:gd name="T13" fmla="*/ 2147483646 h 2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4" h="218">
                  <a:moveTo>
                    <a:pt x="24" y="203"/>
                  </a:moveTo>
                  <a:cubicBezTo>
                    <a:pt x="24" y="211"/>
                    <a:pt x="19" y="218"/>
                    <a:pt x="12" y="218"/>
                  </a:cubicBezTo>
                  <a:cubicBezTo>
                    <a:pt x="6" y="218"/>
                    <a:pt x="0" y="211"/>
                    <a:pt x="0" y="20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6"/>
                    <a:pt x="6" y="0"/>
                    <a:pt x="12" y="0"/>
                  </a:cubicBezTo>
                  <a:cubicBezTo>
                    <a:pt x="19" y="0"/>
                    <a:pt x="24" y="6"/>
                    <a:pt x="24" y="15"/>
                  </a:cubicBezTo>
                  <a:lnTo>
                    <a:pt x="24" y="203"/>
                  </a:lnTo>
                  <a:close/>
                </a:path>
              </a:pathLst>
            </a:custGeom>
            <a:solidFill>
              <a:srgbClr val="3449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7" name="iś1ïḋé">
              <a:extLst>
                <a:ext uri="{FF2B5EF4-FFF2-40B4-BE49-F238E27FC236}">
                  <a16:creationId xmlns:a16="http://schemas.microsoft.com/office/drawing/2014/main" id="{7461CD10-906B-4D7A-AE64-4EA7DE1E9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9125" y="1775619"/>
              <a:ext cx="0" cy="1587"/>
            </a:xfrm>
            <a:custGeom>
              <a:avLst/>
              <a:gdLst>
                <a:gd name="T0" fmla="*/ 2147483646 h 2"/>
                <a:gd name="T1" fmla="*/ 2147483646 h 2"/>
                <a:gd name="T2" fmla="*/ 2147483646 h 2"/>
                <a:gd name="T3" fmla="*/ 2147483646 h 2"/>
                <a:gd name="T4" fmla="*/ 2147483646 h 2"/>
                <a:gd name="T5" fmla="*/ 2147483646 h 2"/>
                <a:gd name="T6" fmla="*/ 0 h 2"/>
                <a:gd name="T7" fmla="*/ 0 h 2"/>
                <a:gd name="T8" fmla="*/ 0 h 2"/>
                <a:gd name="T9" fmla="*/ 0 60000 6553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9">
                  <a:pos x="0" y="T0"/>
                </a:cxn>
                <a:cxn ang="T10">
                  <a:pos x="0" y="T1"/>
                </a:cxn>
                <a:cxn ang="T11">
                  <a:pos x="0" y="T2"/>
                </a:cxn>
                <a:cxn ang="T12">
                  <a:pos x="0" y="T3"/>
                </a:cxn>
                <a:cxn ang="T13">
                  <a:pos x="0" y="T4"/>
                </a:cxn>
                <a:cxn ang="T14">
                  <a:pos x="0" y="T5"/>
                </a:cxn>
                <a:cxn ang="T15">
                  <a:pos x="0" y="T6"/>
                </a:cxn>
                <a:cxn ang="T16">
                  <a:pos x="0" y="T7"/>
                </a:cxn>
                <a:cxn ang="T17">
                  <a:pos x="0" y="T8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95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8" name="íşľïḋe">
              <a:extLst>
                <a:ext uri="{FF2B5EF4-FFF2-40B4-BE49-F238E27FC236}">
                  <a16:creationId xmlns:a16="http://schemas.microsoft.com/office/drawing/2014/main" id="{BF910F41-681A-4A66-82B6-ACEC17D25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9125" y="2407444"/>
              <a:ext cx="0" cy="1587"/>
            </a:xfrm>
            <a:custGeom>
              <a:avLst/>
              <a:gdLst>
                <a:gd name="T0" fmla="*/ 2147483646 h 2"/>
                <a:gd name="T1" fmla="*/ 2147483646 h 2"/>
                <a:gd name="T2" fmla="*/ 2147483646 h 2"/>
                <a:gd name="T3" fmla="*/ 2147483646 h 2"/>
                <a:gd name="T4" fmla="*/ 2147483646 h 2"/>
                <a:gd name="T5" fmla="*/ 2147483646 h 2"/>
                <a:gd name="T6" fmla="*/ 2147483646 h 2"/>
                <a:gd name="T7" fmla="*/ 2147483646 h 2"/>
                <a:gd name="T8" fmla="*/ 2147483646 h 2"/>
                <a:gd name="T9" fmla="*/ 2147483646 h 2"/>
                <a:gd name="T10" fmla="*/ 2147483646 h 2"/>
                <a:gd name="T11" fmla="*/ 2147483646 h 2"/>
                <a:gd name="T12" fmla="*/ 0 h 2"/>
                <a:gd name="T13" fmla="*/ 0 h 2"/>
                <a:gd name="T14" fmla="*/ 0 h 2"/>
                <a:gd name="T15" fmla="*/ 0 h 2"/>
                <a:gd name="T16" fmla="*/ 0 h 2"/>
                <a:gd name="T17" fmla="*/ 0 h 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18">
                  <a:pos x="0" y="T0"/>
                </a:cxn>
                <a:cxn ang="T19">
                  <a:pos x="0" y="T1"/>
                </a:cxn>
                <a:cxn ang="T20">
                  <a:pos x="0" y="T2"/>
                </a:cxn>
                <a:cxn ang="T21">
                  <a:pos x="0" y="T3"/>
                </a:cxn>
                <a:cxn ang="T22">
                  <a:pos x="0" y="T4"/>
                </a:cxn>
                <a:cxn ang="T23">
                  <a:pos x="0" y="T5"/>
                </a:cxn>
                <a:cxn ang="T24">
                  <a:pos x="0" y="T6"/>
                </a:cxn>
                <a:cxn ang="T25">
                  <a:pos x="0" y="T7"/>
                </a:cxn>
                <a:cxn ang="T26">
                  <a:pos x="0" y="T8"/>
                </a:cxn>
                <a:cxn ang="T27">
                  <a:pos x="0" y="T9"/>
                </a:cxn>
                <a:cxn ang="T28">
                  <a:pos x="0" y="T10"/>
                </a:cxn>
                <a:cxn ang="T29">
                  <a:pos x="0" y="T11"/>
                </a:cxn>
                <a:cxn ang="T30">
                  <a:pos x="0" y="T12"/>
                </a:cxn>
                <a:cxn ang="T31">
                  <a:pos x="0" y="T13"/>
                </a:cxn>
                <a:cxn ang="T32">
                  <a:pos x="0" y="T14"/>
                </a:cxn>
                <a:cxn ang="T33">
                  <a:pos x="0" y="T15"/>
                </a:cxn>
                <a:cxn ang="T34">
                  <a:pos x="0" y="T16"/>
                </a:cxn>
                <a:cxn ang="T35">
                  <a:pos x="0" y="T17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79" name="iṩḻîde">
              <a:extLst>
                <a:ext uri="{FF2B5EF4-FFF2-40B4-BE49-F238E27FC236}">
                  <a16:creationId xmlns:a16="http://schemas.microsoft.com/office/drawing/2014/main" id="{40297EB3-38EF-4CCA-ACF7-62D0445CE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9125" y="1745457"/>
              <a:ext cx="19050" cy="692150"/>
            </a:xfrm>
            <a:custGeom>
              <a:avLst/>
              <a:gdLst>
                <a:gd name="T0" fmla="*/ 2147483646 w 20"/>
                <a:gd name="T1" fmla="*/ 0 h 783"/>
                <a:gd name="T2" fmla="*/ 0 w 20"/>
                <a:gd name="T3" fmla="*/ 2147483646 h 783"/>
                <a:gd name="T4" fmla="*/ 0 w 20"/>
                <a:gd name="T5" fmla="*/ 2147483646 h 783"/>
                <a:gd name="T6" fmla="*/ 0 w 20"/>
                <a:gd name="T7" fmla="*/ 2147483646 h 783"/>
                <a:gd name="T8" fmla="*/ 0 w 20"/>
                <a:gd name="T9" fmla="*/ 2147483646 h 783"/>
                <a:gd name="T10" fmla="*/ 0 w 20"/>
                <a:gd name="T11" fmla="*/ 2147483646 h 783"/>
                <a:gd name="T12" fmla="*/ 0 w 20"/>
                <a:gd name="T13" fmla="*/ 2147483646 h 783"/>
                <a:gd name="T14" fmla="*/ 0 w 20"/>
                <a:gd name="T15" fmla="*/ 2147483646 h 783"/>
                <a:gd name="T16" fmla="*/ 0 w 20"/>
                <a:gd name="T17" fmla="*/ 2147483646 h 783"/>
                <a:gd name="T18" fmla="*/ 0 w 20"/>
                <a:gd name="T19" fmla="*/ 2147483646 h 783"/>
                <a:gd name="T20" fmla="*/ 0 w 20"/>
                <a:gd name="T21" fmla="*/ 2147483646 h 783"/>
                <a:gd name="T22" fmla="*/ 0 w 20"/>
                <a:gd name="T23" fmla="*/ 2147483646 h 783"/>
                <a:gd name="T24" fmla="*/ 0 w 20"/>
                <a:gd name="T25" fmla="*/ 2147483646 h 783"/>
                <a:gd name="T26" fmla="*/ 0 w 20"/>
                <a:gd name="T27" fmla="*/ 2147483646 h 783"/>
                <a:gd name="T28" fmla="*/ 0 w 20"/>
                <a:gd name="T29" fmla="*/ 2147483646 h 783"/>
                <a:gd name="T30" fmla="*/ 0 w 20"/>
                <a:gd name="T31" fmla="*/ 2147483646 h 783"/>
                <a:gd name="T32" fmla="*/ 0 w 20"/>
                <a:gd name="T33" fmla="*/ 2147483646 h 783"/>
                <a:gd name="T34" fmla="*/ 0 w 20"/>
                <a:gd name="T35" fmla="*/ 2147483646 h 783"/>
                <a:gd name="T36" fmla="*/ 0 w 20"/>
                <a:gd name="T37" fmla="*/ 2147483646 h 783"/>
                <a:gd name="T38" fmla="*/ 0 w 20"/>
                <a:gd name="T39" fmla="*/ 2147483646 h 783"/>
                <a:gd name="T40" fmla="*/ 0 w 20"/>
                <a:gd name="T41" fmla="*/ 2147483646 h 783"/>
                <a:gd name="T42" fmla="*/ 0 w 20"/>
                <a:gd name="T43" fmla="*/ 2147483646 h 783"/>
                <a:gd name="T44" fmla="*/ 2147483646 w 20"/>
                <a:gd name="T45" fmla="*/ 2147483646 h 783"/>
                <a:gd name="T46" fmla="*/ 2147483646 w 20"/>
                <a:gd name="T47" fmla="*/ 0 h 783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20" h="783">
                  <a:moveTo>
                    <a:pt x="20" y="0"/>
                  </a:moveTo>
                  <a:cubicBezTo>
                    <a:pt x="9" y="5"/>
                    <a:pt x="1" y="18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748"/>
                    <a:pt x="0" y="748"/>
                    <a:pt x="0" y="748"/>
                  </a:cubicBezTo>
                  <a:cubicBezTo>
                    <a:pt x="0" y="749"/>
                    <a:pt x="0" y="749"/>
                    <a:pt x="0" y="749"/>
                  </a:cubicBezTo>
                  <a:cubicBezTo>
                    <a:pt x="0" y="749"/>
                    <a:pt x="0" y="749"/>
                    <a:pt x="0" y="749"/>
                  </a:cubicBezTo>
                  <a:cubicBezTo>
                    <a:pt x="0" y="749"/>
                    <a:pt x="0" y="749"/>
                    <a:pt x="0" y="749"/>
                  </a:cubicBezTo>
                  <a:cubicBezTo>
                    <a:pt x="0" y="749"/>
                    <a:pt x="0" y="749"/>
                    <a:pt x="0" y="749"/>
                  </a:cubicBezTo>
                  <a:cubicBezTo>
                    <a:pt x="0" y="749"/>
                    <a:pt x="0" y="749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0" y="751"/>
                    <a:pt x="0" y="751"/>
                    <a:pt x="0" y="751"/>
                  </a:cubicBezTo>
                  <a:cubicBezTo>
                    <a:pt x="0" y="751"/>
                    <a:pt x="0" y="751"/>
                    <a:pt x="0" y="751"/>
                  </a:cubicBezTo>
                  <a:cubicBezTo>
                    <a:pt x="1" y="766"/>
                    <a:pt x="9" y="779"/>
                    <a:pt x="20" y="78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31C3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80" name="ïş1ïḓe">
              <a:extLst>
                <a:ext uri="{FF2B5EF4-FFF2-40B4-BE49-F238E27FC236}">
                  <a16:creationId xmlns:a16="http://schemas.microsoft.com/office/drawing/2014/main" id="{3A099DB0-CAA8-4953-A7B9-19E8C69E4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413" y="1624807"/>
              <a:ext cx="130175" cy="688975"/>
            </a:xfrm>
            <a:custGeom>
              <a:avLst/>
              <a:gdLst>
                <a:gd name="T0" fmla="*/ 2147483646 w 147"/>
                <a:gd name="T1" fmla="*/ 2147483646 h 782"/>
                <a:gd name="T2" fmla="*/ 2147483646 w 147"/>
                <a:gd name="T3" fmla="*/ 2147483646 h 782"/>
                <a:gd name="T4" fmla="*/ 2147483646 w 147"/>
                <a:gd name="T5" fmla="*/ 2147483646 h 782"/>
                <a:gd name="T6" fmla="*/ 2147483646 w 147"/>
                <a:gd name="T7" fmla="*/ 2147483646 h 782"/>
                <a:gd name="T8" fmla="*/ 2147483646 w 147"/>
                <a:gd name="T9" fmla="*/ 2147483646 h 782"/>
                <a:gd name="T10" fmla="*/ 2147483646 w 147"/>
                <a:gd name="T11" fmla="*/ 2147483646 h 782"/>
                <a:gd name="T12" fmla="*/ 2147483646 w 147"/>
                <a:gd name="T13" fmla="*/ 2147483646 h 78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7" h="782">
                  <a:moveTo>
                    <a:pt x="58" y="749"/>
                  </a:moveTo>
                  <a:cubicBezTo>
                    <a:pt x="56" y="768"/>
                    <a:pt x="41" y="782"/>
                    <a:pt x="26" y="779"/>
                  </a:cubicBezTo>
                  <a:cubicBezTo>
                    <a:pt x="11" y="776"/>
                    <a:pt x="0" y="757"/>
                    <a:pt x="3" y="738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91" y="13"/>
                    <a:pt x="106" y="0"/>
                    <a:pt x="121" y="3"/>
                  </a:cubicBezTo>
                  <a:cubicBezTo>
                    <a:pt x="136" y="6"/>
                    <a:pt x="147" y="24"/>
                    <a:pt x="144" y="44"/>
                  </a:cubicBezTo>
                  <a:cubicBezTo>
                    <a:pt x="58" y="749"/>
                    <a:pt x="58" y="749"/>
                    <a:pt x="58" y="749"/>
                  </a:cubicBezTo>
                </a:path>
              </a:pathLst>
            </a:custGeom>
            <a:solidFill>
              <a:srgbClr val="E74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81" name="íŝľïďé">
              <a:extLst>
                <a:ext uri="{FF2B5EF4-FFF2-40B4-BE49-F238E27FC236}">
                  <a16:creationId xmlns:a16="http://schemas.microsoft.com/office/drawing/2014/main" id="{5791D325-E377-4F8B-B08C-DFCB20CD0E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575" y="1659732"/>
              <a:ext cx="98425" cy="652462"/>
            </a:xfrm>
            <a:custGeom>
              <a:avLst/>
              <a:gdLst>
                <a:gd name="T0" fmla="*/ 2147483646 w 112"/>
                <a:gd name="T1" fmla="*/ 2147483646 h 739"/>
                <a:gd name="T2" fmla="*/ 0 w 112"/>
                <a:gd name="T3" fmla="*/ 2147483646 h 739"/>
                <a:gd name="T4" fmla="*/ 2147483646 w 112"/>
                <a:gd name="T5" fmla="*/ 2147483646 h 739"/>
                <a:gd name="T6" fmla="*/ 2147483646 w 112"/>
                <a:gd name="T7" fmla="*/ 2147483646 h 739"/>
                <a:gd name="T8" fmla="*/ 2147483646 w 112"/>
                <a:gd name="T9" fmla="*/ 2147483646 h 739"/>
                <a:gd name="T10" fmla="*/ 2147483646 w 112"/>
                <a:gd name="T11" fmla="*/ 2147483646 h 739"/>
                <a:gd name="T12" fmla="*/ 2147483646 w 112"/>
                <a:gd name="T13" fmla="*/ 2147483646 h 739"/>
                <a:gd name="T14" fmla="*/ 2147483646 w 112"/>
                <a:gd name="T15" fmla="*/ 2147483646 h 739"/>
                <a:gd name="T16" fmla="*/ 2147483646 w 112"/>
                <a:gd name="T17" fmla="*/ 2147483646 h 739"/>
                <a:gd name="T18" fmla="*/ 2147483646 w 112"/>
                <a:gd name="T19" fmla="*/ 2147483646 h 739"/>
                <a:gd name="T20" fmla="*/ 2147483646 w 112"/>
                <a:gd name="T21" fmla="*/ 2147483646 h 739"/>
                <a:gd name="T22" fmla="*/ 2147483646 w 112"/>
                <a:gd name="T23" fmla="*/ 2147483646 h 739"/>
                <a:gd name="T24" fmla="*/ 2147483646 w 112"/>
                <a:gd name="T25" fmla="*/ 2147483646 h 739"/>
                <a:gd name="T26" fmla="*/ 2147483646 w 112"/>
                <a:gd name="T27" fmla="*/ 2147483646 h 739"/>
                <a:gd name="T28" fmla="*/ 2147483646 w 112"/>
                <a:gd name="T29" fmla="*/ 2147483646 h 739"/>
                <a:gd name="T30" fmla="*/ 2147483646 w 112"/>
                <a:gd name="T31" fmla="*/ 2147483646 h 739"/>
                <a:gd name="T32" fmla="*/ 2147483646 w 112"/>
                <a:gd name="T33" fmla="*/ 2147483646 h 739"/>
                <a:gd name="T34" fmla="*/ 2147483646 w 112"/>
                <a:gd name="T35" fmla="*/ 2147483646 h 739"/>
                <a:gd name="T36" fmla="*/ 2147483646 w 112"/>
                <a:gd name="T37" fmla="*/ 2147483646 h 739"/>
                <a:gd name="T38" fmla="*/ 2147483646 w 112"/>
                <a:gd name="T39" fmla="*/ 2147483646 h 739"/>
                <a:gd name="T40" fmla="*/ 2147483646 w 112"/>
                <a:gd name="T41" fmla="*/ 2147483646 h 739"/>
                <a:gd name="T42" fmla="*/ 2147483646 w 112"/>
                <a:gd name="T43" fmla="*/ 2147483646 h 739"/>
                <a:gd name="T44" fmla="*/ 2147483646 w 112"/>
                <a:gd name="T45" fmla="*/ 2147483646 h 739"/>
                <a:gd name="T46" fmla="*/ 2147483646 w 112"/>
                <a:gd name="T47" fmla="*/ 2147483646 h 739"/>
                <a:gd name="T48" fmla="*/ 2147483646 w 112"/>
                <a:gd name="T49" fmla="*/ 2147483646 h 739"/>
                <a:gd name="T50" fmla="*/ 2147483646 w 112"/>
                <a:gd name="T51" fmla="*/ 2147483646 h 739"/>
                <a:gd name="T52" fmla="*/ 2147483646 w 112"/>
                <a:gd name="T53" fmla="*/ 2147483646 h 739"/>
                <a:gd name="T54" fmla="*/ 2147483646 w 112"/>
                <a:gd name="T55" fmla="*/ 0 h 739"/>
                <a:gd name="T56" fmla="*/ 2147483646 w 112"/>
                <a:gd name="T57" fmla="*/ 2147483646 h 739"/>
                <a:gd name="T58" fmla="*/ 2147483646 w 112"/>
                <a:gd name="T59" fmla="*/ 0 h 739"/>
                <a:gd name="T60" fmla="*/ 2147483646 w 112"/>
                <a:gd name="T61" fmla="*/ 0 h 739"/>
                <a:gd name="T62" fmla="*/ 2147483646 w 112"/>
                <a:gd name="T63" fmla="*/ 0 h 739"/>
                <a:gd name="T64" fmla="*/ 2147483646 w 112"/>
                <a:gd name="T65" fmla="*/ 0 h 73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12" h="739">
                  <a:moveTo>
                    <a:pt x="3" y="738"/>
                  </a:moveTo>
                  <a:cubicBezTo>
                    <a:pt x="2" y="739"/>
                    <a:pt x="1" y="739"/>
                    <a:pt x="0" y="739"/>
                  </a:cubicBezTo>
                  <a:cubicBezTo>
                    <a:pt x="0" y="739"/>
                    <a:pt x="1" y="739"/>
                    <a:pt x="3" y="738"/>
                  </a:cubicBezTo>
                  <a:moveTo>
                    <a:pt x="25" y="709"/>
                  </a:moveTo>
                  <a:cubicBezTo>
                    <a:pt x="24" y="717"/>
                    <a:pt x="21" y="725"/>
                    <a:pt x="16" y="730"/>
                  </a:cubicBezTo>
                  <a:cubicBezTo>
                    <a:pt x="21" y="725"/>
                    <a:pt x="24" y="717"/>
                    <a:pt x="25" y="709"/>
                  </a:cubicBezTo>
                  <a:moveTo>
                    <a:pt x="111" y="3"/>
                  </a:moveTo>
                  <a:cubicBezTo>
                    <a:pt x="111" y="3"/>
                    <a:pt x="111" y="3"/>
                    <a:pt x="111" y="3"/>
                  </a:cubicBezTo>
                  <a:cubicBezTo>
                    <a:pt x="111" y="3"/>
                    <a:pt x="111" y="3"/>
                    <a:pt x="111" y="3"/>
                  </a:cubicBezTo>
                  <a:moveTo>
                    <a:pt x="111" y="3"/>
                  </a:moveTo>
                  <a:cubicBezTo>
                    <a:pt x="111" y="3"/>
                    <a:pt x="111" y="3"/>
                    <a:pt x="111" y="3"/>
                  </a:cubicBezTo>
                  <a:cubicBezTo>
                    <a:pt x="111" y="3"/>
                    <a:pt x="111" y="3"/>
                    <a:pt x="111" y="3"/>
                  </a:cubicBezTo>
                  <a:moveTo>
                    <a:pt x="111" y="2"/>
                  </a:move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moveTo>
                    <a:pt x="111" y="2"/>
                  </a:move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moveTo>
                    <a:pt x="111" y="2"/>
                  </a:move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moveTo>
                    <a:pt x="111" y="1"/>
                  </a:move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moveTo>
                    <a:pt x="111" y="1"/>
                  </a:move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moveTo>
                    <a:pt x="112" y="0"/>
                  </a:moveTo>
                  <a:cubicBezTo>
                    <a:pt x="112" y="0"/>
                    <a:pt x="112" y="1"/>
                    <a:pt x="112" y="1"/>
                  </a:cubicBezTo>
                  <a:cubicBezTo>
                    <a:pt x="112" y="1"/>
                    <a:pt x="112" y="0"/>
                    <a:pt x="112" y="0"/>
                  </a:cubicBezTo>
                  <a:moveTo>
                    <a:pt x="112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</a:path>
              </a:pathLst>
            </a:custGeom>
            <a:solidFill>
              <a:srgbClr val="AF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82" name="ïšľíde">
              <a:extLst>
                <a:ext uri="{FF2B5EF4-FFF2-40B4-BE49-F238E27FC236}">
                  <a16:creationId xmlns:a16="http://schemas.microsoft.com/office/drawing/2014/main" id="{AE278893-B08B-442C-97B3-E659D305C3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575" y="1629569"/>
              <a:ext cx="98425" cy="682625"/>
            </a:xfrm>
            <a:custGeom>
              <a:avLst/>
              <a:gdLst>
                <a:gd name="T0" fmla="*/ 2147483646 w 112"/>
                <a:gd name="T1" fmla="*/ 0 h 774"/>
                <a:gd name="T2" fmla="*/ 0 w 112"/>
                <a:gd name="T3" fmla="*/ 2147483646 h 774"/>
                <a:gd name="T4" fmla="*/ 0 w 112"/>
                <a:gd name="T5" fmla="*/ 2147483646 h 774"/>
                <a:gd name="T6" fmla="*/ 2147483646 w 112"/>
                <a:gd name="T7" fmla="*/ 2147483646 h 774"/>
                <a:gd name="T8" fmla="*/ 2147483646 w 112"/>
                <a:gd name="T9" fmla="*/ 2147483646 h 774"/>
                <a:gd name="T10" fmla="*/ 2147483646 w 112"/>
                <a:gd name="T11" fmla="*/ 2147483646 h 774"/>
                <a:gd name="T12" fmla="*/ 2147483646 w 112"/>
                <a:gd name="T13" fmla="*/ 2147483646 h 774"/>
                <a:gd name="T14" fmla="*/ 2147483646 w 112"/>
                <a:gd name="T15" fmla="*/ 2147483646 h 774"/>
                <a:gd name="T16" fmla="*/ 2147483646 w 112"/>
                <a:gd name="T17" fmla="*/ 2147483646 h 774"/>
                <a:gd name="T18" fmla="*/ 2147483646 w 112"/>
                <a:gd name="T19" fmla="*/ 2147483646 h 774"/>
                <a:gd name="T20" fmla="*/ 2147483646 w 112"/>
                <a:gd name="T21" fmla="*/ 2147483646 h 774"/>
                <a:gd name="T22" fmla="*/ 2147483646 w 112"/>
                <a:gd name="T23" fmla="*/ 2147483646 h 774"/>
                <a:gd name="T24" fmla="*/ 2147483646 w 112"/>
                <a:gd name="T25" fmla="*/ 2147483646 h 774"/>
                <a:gd name="T26" fmla="*/ 2147483646 w 112"/>
                <a:gd name="T27" fmla="*/ 2147483646 h 774"/>
                <a:gd name="T28" fmla="*/ 2147483646 w 112"/>
                <a:gd name="T29" fmla="*/ 2147483646 h 774"/>
                <a:gd name="T30" fmla="*/ 2147483646 w 112"/>
                <a:gd name="T31" fmla="*/ 2147483646 h 774"/>
                <a:gd name="T32" fmla="*/ 2147483646 w 112"/>
                <a:gd name="T33" fmla="*/ 2147483646 h 774"/>
                <a:gd name="T34" fmla="*/ 2147483646 w 112"/>
                <a:gd name="T35" fmla="*/ 2147483646 h 774"/>
                <a:gd name="T36" fmla="*/ 2147483646 w 112"/>
                <a:gd name="T37" fmla="*/ 2147483646 h 774"/>
                <a:gd name="T38" fmla="*/ 2147483646 w 112"/>
                <a:gd name="T39" fmla="*/ 2147483646 h 774"/>
                <a:gd name="T40" fmla="*/ 2147483646 w 112"/>
                <a:gd name="T41" fmla="*/ 2147483646 h 774"/>
                <a:gd name="T42" fmla="*/ 2147483646 w 112"/>
                <a:gd name="T43" fmla="*/ 2147483646 h 774"/>
                <a:gd name="T44" fmla="*/ 2147483646 w 112"/>
                <a:gd name="T45" fmla="*/ 2147483646 h 774"/>
                <a:gd name="T46" fmla="*/ 2147483646 w 112"/>
                <a:gd name="T47" fmla="*/ 2147483646 h 774"/>
                <a:gd name="T48" fmla="*/ 2147483646 w 112"/>
                <a:gd name="T49" fmla="*/ 2147483646 h 774"/>
                <a:gd name="T50" fmla="*/ 2147483646 w 112"/>
                <a:gd name="T51" fmla="*/ 2147483646 h 774"/>
                <a:gd name="T52" fmla="*/ 2147483646 w 112"/>
                <a:gd name="T53" fmla="*/ 2147483646 h 774"/>
                <a:gd name="T54" fmla="*/ 2147483646 w 112"/>
                <a:gd name="T55" fmla="*/ 0 h 774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12" h="774">
                  <a:moveTo>
                    <a:pt x="94" y="0"/>
                  </a:moveTo>
                  <a:cubicBezTo>
                    <a:pt x="0" y="774"/>
                    <a:pt x="0" y="774"/>
                    <a:pt x="0" y="774"/>
                  </a:cubicBezTo>
                  <a:cubicBezTo>
                    <a:pt x="0" y="774"/>
                    <a:pt x="0" y="774"/>
                    <a:pt x="0" y="774"/>
                  </a:cubicBezTo>
                  <a:cubicBezTo>
                    <a:pt x="1" y="774"/>
                    <a:pt x="2" y="774"/>
                    <a:pt x="3" y="773"/>
                  </a:cubicBezTo>
                  <a:cubicBezTo>
                    <a:pt x="6" y="772"/>
                    <a:pt x="11" y="770"/>
                    <a:pt x="16" y="765"/>
                  </a:cubicBezTo>
                  <a:cubicBezTo>
                    <a:pt x="16" y="765"/>
                    <a:pt x="16" y="765"/>
                    <a:pt x="16" y="765"/>
                  </a:cubicBezTo>
                  <a:cubicBezTo>
                    <a:pt x="21" y="760"/>
                    <a:pt x="24" y="752"/>
                    <a:pt x="25" y="744"/>
                  </a:cubicBezTo>
                  <a:cubicBezTo>
                    <a:pt x="25" y="744"/>
                    <a:pt x="25" y="744"/>
                    <a:pt x="25" y="74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8"/>
                    <a:pt x="111" y="38"/>
                  </a:cubicBezTo>
                  <a:cubicBezTo>
                    <a:pt x="111" y="38"/>
                    <a:pt x="111" y="38"/>
                    <a:pt x="111" y="38"/>
                  </a:cubicBezTo>
                  <a:cubicBezTo>
                    <a:pt x="111" y="38"/>
                    <a:pt x="111" y="38"/>
                    <a:pt x="111" y="38"/>
                  </a:cubicBezTo>
                  <a:cubicBezTo>
                    <a:pt x="111" y="38"/>
                    <a:pt x="111" y="38"/>
                    <a:pt x="111" y="38"/>
                  </a:cubicBezTo>
                  <a:cubicBezTo>
                    <a:pt x="111" y="38"/>
                    <a:pt x="111" y="38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1" y="36"/>
                  </a:cubicBezTo>
                  <a:cubicBezTo>
                    <a:pt x="111" y="36"/>
                    <a:pt x="111" y="36"/>
                    <a:pt x="111" y="36"/>
                  </a:cubicBezTo>
                  <a:cubicBezTo>
                    <a:pt x="111" y="36"/>
                    <a:pt x="111" y="36"/>
                    <a:pt x="111" y="36"/>
                  </a:cubicBezTo>
                  <a:cubicBezTo>
                    <a:pt x="111" y="36"/>
                    <a:pt x="111" y="36"/>
                    <a:pt x="111" y="36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6"/>
                    <a:pt x="112" y="35"/>
                    <a:pt x="112" y="35"/>
                  </a:cubicBezTo>
                  <a:cubicBezTo>
                    <a:pt x="112" y="35"/>
                    <a:pt x="112" y="35"/>
                    <a:pt x="112" y="35"/>
                  </a:cubicBezTo>
                  <a:cubicBezTo>
                    <a:pt x="112" y="35"/>
                    <a:pt x="112" y="35"/>
                    <a:pt x="112" y="35"/>
                  </a:cubicBezTo>
                  <a:cubicBezTo>
                    <a:pt x="112" y="20"/>
                    <a:pt x="105" y="6"/>
                    <a:pt x="94" y="0"/>
                  </a:cubicBezTo>
                </a:path>
              </a:pathLst>
            </a:custGeom>
            <a:solidFill>
              <a:srgbClr val="B93D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83" name="îṧḻïdé">
              <a:extLst>
                <a:ext uri="{FF2B5EF4-FFF2-40B4-BE49-F238E27FC236}">
                  <a16:creationId xmlns:a16="http://schemas.microsoft.com/office/drawing/2014/main" id="{784B98D6-8EE0-44B0-B4FA-F6627D7EBC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7250" y="1681957"/>
              <a:ext cx="42863" cy="193675"/>
            </a:xfrm>
            <a:custGeom>
              <a:avLst/>
              <a:gdLst>
                <a:gd name="T0" fmla="*/ 2147483646 w 48"/>
                <a:gd name="T1" fmla="*/ 2147483646 h 218"/>
                <a:gd name="T2" fmla="*/ 2147483646 w 48"/>
                <a:gd name="T3" fmla="*/ 2147483646 h 218"/>
                <a:gd name="T4" fmla="*/ 2147483646 w 48"/>
                <a:gd name="T5" fmla="*/ 2147483646 h 218"/>
                <a:gd name="T6" fmla="*/ 2147483646 w 48"/>
                <a:gd name="T7" fmla="*/ 2147483646 h 218"/>
                <a:gd name="T8" fmla="*/ 2147483646 w 48"/>
                <a:gd name="T9" fmla="*/ 2147483646 h 218"/>
                <a:gd name="T10" fmla="*/ 2147483646 w 48"/>
                <a:gd name="T11" fmla="*/ 2147483646 h 218"/>
                <a:gd name="T12" fmla="*/ 2147483646 w 48"/>
                <a:gd name="T13" fmla="*/ 2147483646 h 2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8" h="218">
                  <a:moveTo>
                    <a:pt x="25" y="204"/>
                  </a:moveTo>
                  <a:cubicBezTo>
                    <a:pt x="24" y="212"/>
                    <a:pt x="18" y="218"/>
                    <a:pt x="11" y="217"/>
                  </a:cubicBezTo>
                  <a:cubicBezTo>
                    <a:pt x="5" y="216"/>
                    <a:pt x="0" y="208"/>
                    <a:pt x="1" y="200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5" y="6"/>
                    <a:pt x="31" y="0"/>
                    <a:pt x="38" y="1"/>
                  </a:cubicBezTo>
                  <a:cubicBezTo>
                    <a:pt x="44" y="2"/>
                    <a:pt x="48" y="10"/>
                    <a:pt x="47" y="19"/>
                  </a:cubicBezTo>
                  <a:lnTo>
                    <a:pt x="25" y="204"/>
                  </a:lnTo>
                  <a:close/>
                </a:path>
              </a:pathLst>
            </a:custGeom>
            <a:solidFill>
              <a:srgbClr val="232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84" name="îṧ1ïḋê">
              <a:extLst>
                <a:ext uri="{FF2B5EF4-FFF2-40B4-BE49-F238E27FC236}">
                  <a16:creationId xmlns:a16="http://schemas.microsoft.com/office/drawing/2014/main" id="{B29BDCE7-FCA7-46CA-8B35-F335BF3708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3588" y="1635919"/>
              <a:ext cx="82550" cy="639762"/>
            </a:xfrm>
            <a:custGeom>
              <a:avLst/>
              <a:gdLst>
                <a:gd name="T0" fmla="*/ 0 w 93"/>
                <a:gd name="T1" fmla="*/ 2147483646 h 725"/>
                <a:gd name="T2" fmla="*/ 0 w 93"/>
                <a:gd name="T3" fmla="*/ 2147483646 h 725"/>
                <a:gd name="T4" fmla="*/ 0 w 93"/>
                <a:gd name="T5" fmla="*/ 2147483646 h 725"/>
                <a:gd name="T6" fmla="*/ 0 w 93"/>
                <a:gd name="T7" fmla="*/ 2147483646 h 725"/>
                <a:gd name="T8" fmla="*/ 0 w 93"/>
                <a:gd name="T9" fmla="*/ 2147483646 h 725"/>
                <a:gd name="T10" fmla="*/ 0 w 93"/>
                <a:gd name="T11" fmla="*/ 2147483646 h 725"/>
                <a:gd name="T12" fmla="*/ 2147483646 w 93"/>
                <a:gd name="T13" fmla="*/ 0 h 725"/>
                <a:gd name="T14" fmla="*/ 2147483646 w 93"/>
                <a:gd name="T15" fmla="*/ 2147483646 h 725"/>
                <a:gd name="T16" fmla="*/ 2147483646 w 93"/>
                <a:gd name="T17" fmla="*/ 2147483646 h 725"/>
                <a:gd name="T18" fmla="*/ 2147483646 w 93"/>
                <a:gd name="T19" fmla="*/ 2147483646 h 725"/>
                <a:gd name="T20" fmla="*/ 2147483646 w 93"/>
                <a:gd name="T21" fmla="*/ 0 h 72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3" h="725">
                  <a:moveTo>
                    <a:pt x="0" y="725"/>
                  </a:move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moveTo>
                    <a:pt x="0" y="725"/>
                  </a:move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moveTo>
                    <a:pt x="93" y="0"/>
                  </a:moveTo>
                  <a:cubicBezTo>
                    <a:pt x="89" y="5"/>
                    <a:pt x="87" y="12"/>
                    <a:pt x="86" y="20"/>
                  </a:cubicBezTo>
                  <a:cubicBezTo>
                    <a:pt x="80" y="63"/>
                    <a:pt x="80" y="63"/>
                    <a:pt x="80" y="63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7" y="12"/>
                    <a:pt x="89" y="5"/>
                    <a:pt x="93" y="0"/>
                  </a:cubicBezTo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85" name="îsḷíḓe">
              <a:extLst>
                <a:ext uri="{FF2B5EF4-FFF2-40B4-BE49-F238E27FC236}">
                  <a16:creationId xmlns:a16="http://schemas.microsoft.com/office/drawing/2014/main" id="{0BFC6344-9BDA-4B67-B675-4306874DC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2000" y="1626394"/>
              <a:ext cx="98425" cy="682625"/>
            </a:xfrm>
            <a:custGeom>
              <a:avLst/>
              <a:gdLst>
                <a:gd name="T0" fmla="*/ 2147483646 w 112"/>
                <a:gd name="T1" fmla="*/ 0 h 773"/>
                <a:gd name="T2" fmla="*/ 2147483646 w 112"/>
                <a:gd name="T3" fmla="*/ 2147483646 h 773"/>
                <a:gd name="T4" fmla="*/ 2147483646 w 112"/>
                <a:gd name="T5" fmla="*/ 2147483646 h 773"/>
                <a:gd name="T6" fmla="*/ 2147483646 w 112"/>
                <a:gd name="T7" fmla="*/ 2147483646 h 773"/>
                <a:gd name="T8" fmla="*/ 2147483646 w 112"/>
                <a:gd name="T9" fmla="*/ 2147483646 h 773"/>
                <a:gd name="T10" fmla="*/ 2147483646 w 112"/>
                <a:gd name="T11" fmla="*/ 2147483646 h 773"/>
                <a:gd name="T12" fmla="*/ 2147483646 w 112"/>
                <a:gd name="T13" fmla="*/ 2147483646 h 773"/>
                <a:gd name="T14" fmla="*/ 2147483646 w 112"/>
                <a:gd name="T15" fmla="*/ 2147483646 h 773"/>
                <a:gd name="T16" fmla="*/ 2147483646 w 112"/>
                <a:gd name="T17" fmla="*/ 2147483646 h 773"/>
                <a:gd name="T18" fmla="*/ 2147483646 w 112"/>
                <a:gd name="T19" fmla="*/ 2147483646 h 773"/>
                <a:gd name="T20" fmla="*/ 2147483646 w 112"/>
                <a:gd name="T21" fmla="*/ 2147483646 h 773"/>
                <a:gd name="T22" fmla="*/ 2147483646 w 112"/>
                <a:gd name="T23" fmla="*/ 0 h 773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12" h="773">
                  <a:moveTo>
                    <a:pt x="112" y="0"/>
                  </a:moveTo>
                  <a:cubicBezTo>
                    <a:pt x="106" y="1"/>
                    <a:pt x="100" y="4"/>
                    <a:pt x="95" y="10"/>
                  </a:cubicBezTo>
                  <a:cubicBezTo>
                    <a:pt x="91" y="15"/>
                    <a:pt x="89" y="22"/>
                    <a:pt x="88" y="30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2" y="735"/>
                    <a:pt x="2" y="735"/>
                    <a:pt x="2" y="735"/>
                  </a:cubicBezTo>
                  <a:cubicBezTo>
                    <a:pt x="2" y="735"/>
                    <a:pt x="2" y="735"/>
                    <a:pt x="2" y="735"/>
                  </a:cubicBezTo>
                  <a:cubicBezTo>
                    <a:pt x="2" y="735"/>
                    <a:pt x="2" y="735"/>
                    <a:pt x="2" y="735"/>
                  </a:cubicBezTo>
                  <a:cubicBezTo>
                    <a:pt x="2" y="735"/>
                    <a:pt x="2" y="735"/>
                    <a:pt x="2" y="735"/>
                  </a:cubicBezTo>
                  <a:cubicBezTo>
                    <a:pt x="2" y="735"/>
                    <a:pt x="2" y="735"/>
                    <a:pt x="2" y="735"/>
                  </a:cubicBezTo>
                  <a:cubicBezTo>
                    <a:pt x="2" y="735"/>
                    <a:pt x="2" y="735"/>
                    <a:pt x="2" y="735"/>
                  </a:cubicBezTo>
                  <a:cubicBezTo>
                    <a:pt x="0" y="751"/>
                    <a:pt x="7" y="766"/>
                    <a:pt x="18" y="773"/>
                  </a:cubicBezTo>
                  <a:cubicBezTo>
                    <a:pt x="112" y="0"/>
                    <a:pt x="112" y="0"/>
                    <a:pt x="112" y="0"/>
                  </a:cubicBezTo>
                </a:path>
              </a:pathLst>
            </a:custGeom>
            <a:solidFill>
              <a:srgbClr val="DB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86" name="îśļïḍé">
              <a:extLst>
                <a:ext uri="{FF2B5EF4-FFF2-40B4-BE49-F238E27FC236}">
                  <a16:creationId xmlns:a16="http://schemas.microsoft.com/office/drawing/2014/main" id="{7E28CAFC-DB65-4B19-A886-F497C546BA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1513" y="3329782"/>
              <a:ext cx="1044575" cy="49212"/>
            </a:xfrm>
            <a:prstGeom prst="rect">
              <a:avLst/>
            </a:prstGeom>
            <a:solidFill>
              <a:srgbClr val="00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87" name="iṩ1ïḋè">
              <a:extLst>
                <a:ext uri="{FF2B5EF4-FFF2-40B4-BE49-F238E27FC236}">
                  <a16:creationId xmlns:a16="http://schemas.microsoft.com/office/drawing/2014/main" id="{ACB0CE18-0CAF-40C9-9033-1F586D61C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4800" y="2740819"/>
              <a:ext cx="1774825" cy="603250"/>
            </a:xfrm>
            <a:custGeom>
              <a:avLst/>
              <a:gdLst>
                <a:gd name="T0" fmla="*/ 2147483646 w 2009"/>
                <a:gd name="T1" fmla="*/ 0 h 684"/>
                <a:gd name="T2" fmla="*/ 2147483646 w 2009"/>
                <a:gd name="T3" fmla="*/ 0 h 684"/>
                <a:gd name="T4" fmla="*/ 2147483646 w 2009"/>
                <a:gd name="T5" fmla="*/ 2147483646 h 684"/>
                <a:gd name="T6" fmla="*/ 2147483646 w 2009"/>
                <a:gd name="T7" fmla="*/ 2147483646 h 684"/>
                <a:gd name="T8" fmla="*/ 2147483646 w 2009"/>
                <a:gd name="T9" fmla="*/ 2147483646 h 684"/>
                <a:gd name="T10" fmla="*/ 2147483646 w 2009"/>
                <a:gd name="T11" fmla="*/ 2147483646 h 684"/>
                <a:gd name="T12" fmla="*/ 2147483646 w 2009"/>
                <a:gd name="T13" fmla="*/ 2147483646 h 684"/>
                <a:gd name="T14" fmla="*/ 2147483646 w 2009"/>
                <a:gd name="T15" fmla="*/ 2147483646 h 684"/>
                <a:gd name="T16" fmla="*/ 2147483646 w 2009"/>
                <a:gd name="T17" fmla="*/ 2147483646 h 684"/>
                <a:gd name="T18" fmla="*/ 2147483646 w 2009"/>
                <a:gd name="T19" fmla="*/ 2147483646 h 684"/>
                <a:gd name="T20" fmla="*/ 2147483646 w 2009"/>
                <a:gd name="T21" fmla="*/ 2147483646 h 684"/>
                <a:gd name="T22" fmla="*/ 2147483646 w 2009"/>
                <a:gd name="T23" fmla="*/ 2147483646 h 684"/>
                <a:gd name="T24" fmla="*/ 2147483646 w 2009"/>
                <a:gd name="T25" fmla="*/ 2147483646 h 684"/>
                <a:gd name="T26" fmla="*/ 2147483646 w 2009"/>
                <a:gd name="T27" fmla="*/ 0 h 684"/>
                <a:gd name="T28" fmla="*/ 2147483646 w 2009"/>
                <a:gd name="T29" fmla="*/ 2147483646 h 684"/>
                <a:gd name="T30" fmla="*/ 2147483646 w 2009"/>
                <a:gd name="T31" fmla="*/ 2147483646 h 684"/>
                <a:gd name="T32" fmla="*/ 2147483646 w 2009"/>
                <a:gd name="T33" fmla="*/ 2147483646 h 684"/>
                <a:gd name="T34" fmla="*/ 2147483646 w 2009"/>
                <a:gd name="T35" fmla="*/ 2147483646 h 684"/>
                <a:gd name="T36" fmla="*/ 2147483646 w 2009"/>
                <a:gd name="T37" fmla="*/ 2147483646 h 684"/>
                <a:gd name="T38" fmla="*/ 2147483646 w 2009"/>
                <a:gd name="T39" fmla="*/ 2147483646 h 684"/>
                <a:gd name="T40" fmla="*/ 2147483646 w 2009"/>
                <a:gd name="T41" fmla="*/ 2147483646 h 684"/>
                <a:gd name="T42" fmla="*/ 2147483646 w 2009"/>
                <a:gd name="T43" fmla="*/ 2147483646 h 684"/>
                <a:gd name="T44" fmla="*/ 2147483646 w 2009"/>
                <a:gd name="T45" fmla="*/ 2147483646 h 684"/>
                <a:gd name="T46" fmla="*/ 2147483646 w 2009"/>
                <a:gd name="T47" fmla="*/ 2147483646 h 684"/>
                <a:gd name="T48" fmla="*/ 2147483646 w 2009"/>
                <a:gd name="T49" fmla="*/ 2147483646 h 684"/>
                <a:gd name="T50" fmla="*/ 2147483646 w 2009"/>
                <a:gd name="T51" fmla="*/ 2147483646 h 684"/>
                <a:gd name="T52" fmla="*/ 2147483646 w 2009"/>
                <a:gd name="T53" fmla="*/ 2147483646 h 684"/>
                <a:gd name="T54" fmla="*/ 2147483646 w 2009"/>
                <a:gd name="T55" fmla="*/ 2147483646 h 684"/>
                <a:gd name="T56" fmla="*/ 2147483646 w 2009"/>
                <a:gd name="T57" fmla="*/ 2147483646 h 684"/>
                <a:gd name="T58" fmla="*/ 2147483646 w 2009"/>
                <a:gd name="T59" fmla="*/ 2147483646 h 684"/>
                <a:gd name="T60" fmla="*/ 2147483646 w 2009"/>
                <a:gd name="T61" fmla="*/ 2147483646 h 684"/>
                <a:gd name="T62" fmla="*/ 2147483646 w 2009"/>
                <a:gd name="T63" fmla="*/ 2147483646 h 684"/>
                <a:gd name="T64" fmla="*/ 2147483646 w 2009"/>
                <a:gd name="T65" fmla="*/ 2147483646 h 684"/>
                <a:gd name="T66" fmla="*/ 2147483646 w 2009"/>
                <a:gd name="T67" fmla="*/ 2147483646 h 684"/>
                <a:gd name="T68" fmla="*/ 2147483646 w 2009"/>
                <a:gd name="T69" fmla="*/ 2147483646 h 684"/>
                <a:gd name="T70" fmla="*/ 2147483646 w 2009"/>
                <a:gd name="T71" fmla="*/ 2147483646 h 684"/>
                <a:gd name="T72" fmla="*/ 2147483646 w 2009"/>
                <a:gd name="T73" fmla="*/ 2147483646 h 684"/>
                <a:gd name="T74" fmla="*/ 2147483646 w 2009"/>
                <a:gd name="T75" fmla="*/ 2147483646 h 684"/>
                <a:gd name="T76" fmla="*/ 2147483646 w 2009"/>
                <a:gd name="T77" fmla="*/ 2147483646 h 684"/>
                <a:gd name="T78" fmla="*/ 2147483646 w 2009"/>
                <a:gd name="T79" fmla="*/ 2147483646 h 684"/>
                <a:gd name="T80" fmla="*/ 2147483646 w 2009"/>
                <a:gd name="T81" fmla="*/ 2147483646 h 684"/>
                <a:gd name="T82" fmla="*/ 2147483646 w 2009"/>
                <a:gd name="T83" fmla="*/ 2147483646 h 684"/>
                <a:gd name="T84" fmla="*/ 2147483646 w 2009"/>
                <a:gd name="T85" fmla="*/ 2147483646 h 684"/>
                <a:gd name="T86" fmla="*/ 2147483646 w 2009"/>
                <a:gd name="T87" fmla="*/ 2147483646 h 684"/>
                <a:gd name="T88" fmla="*/ 2147483646 w 2009"/>
                <a:gd name="T89" fmla="*/ 2147483646 h 684"/>
                <a:gd name="T90" fmla="*/ 2147483646 w 2009"/>
                <a:gd name="T91" fmla="*/ 2147483646 h 684"/>
                <a:gd name="T92" fmla="*/ 2147483646 w 2009"/>
                <a:gd name="T93" fmla="*/ 2147483646 h 684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2009" h="684">
                  <a:moveTo>
                    <a:pt x="1885" y="0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25" y="0"/>
                    <a:pt x="0" y="51"/>
                    <a:pt x="16" y="112"/>
                  </a:cubicBezTo>
                  <a:cubicBezTo>
                    <a:pt x="16" y="111"/>
                    <a:pt x="16" y="110"/>
                    <a:pt x="16" y="109"/>
                  </a:cubicBezTo>
                  <a:cubicBezTo>
                    <a:pt x="16" y="113"/>
                    <a:pt x="16" y="118"/>
                    <a:pt x="17" y="122"/>
                  </a:cubicBezTo>
                  <a:cubicBezTo>
                    <a:pt x="146" y="608"/>
                    <a:pt x="146" y="608"/>
                    <a:pt x="146" y="608"/>
                  </a:cubicBezTo>
                  <a:cubicBezTo>
                    <a:pt x="165" y="681"/>
                    <a:pt x="183" y="684"/>
                    <a:pt x="279" y="684"/>
                  </a:cubicBezTo>
                  <a:cubicBezTo>
                    <a:pt x="1766" y="684"/>
                    <a:pt x="1766" y="684"/>
                    <a:pt x="1766" y="684"/>
                  </a:cubicBezTo>
                  <a:cubicBezTo>
                    <a:pt x="1843" y="684"/>
                    <a:pt x="1881" y="684"/>
                    <a:pt x="1896" y="610"/>
                  </a:cubicBezTo>
                  <a:cubicBezTo>
                    <a:pt x="1996" y="122"/>
                    <a:pt x="1996" y="122"/>
                    <a:pt x="1996" y="122"/>
                  </a:cubicBezTo>
                  <a:cubicBezTo>
                    <a:pt x="1997" y="120"/>
                    <a:pt x="1997" y="118"/>
                    <a:pt x="1997" y="116"/>
                  </a:cubicBezTo>
                  <a:cubicBezTo>
                    <a:pt x="1997" y="116"/>
                    <a:pt x="1997" y="116"/>
                    <a:pt x="1997" y="116"/>
                  </a:cubicBezTo>
                  <a:cubicBezTo>
                    <a:pt x="2002" y="75"/>
                    <a:pt x="2002" y="75"/>
                    <a:pt x="2002" y="75"/>
                  </a:cubicBezTo>
                  <a:cubicBezTo>
                    <a:pt x="2009" y="16"/>
                    <a:pt x="1930" y="0"/>
                    <a:pt x="1885" y="0"/>
                  </a:cubicBezTo>
                  <a:moveTo>
                    <a:pt x="17" y="103"/>
                  </a:moveTo>
                  <a:cubicBezTo>
                    <a:pt x="16" y="104"/>
                    <a:pt x="16" y="105"/>
                    <a:pt x="16" y="106"/>
                  </a:cubicBezTo>
                  <a:cubicBezTo>
                    <a:pt x="16" y="105"/>
                    <a:pt x="16" y="104"/>
                    <a:pt x="17" y="103"/>
                  </a:cubicBezTo>
                  <a:moveTo>
                    <a:pt x="20" y="92"/>
                  </a:moveTo>
                  <a:cubicBezTo>
                    <a:pt x="20" y="92"/>
                    <a:pt x="20" y="93"/>
                    <a:pt x="20" y="93"/>
                  </a:cubicBezTo>
                  <a:cubicBezTo>
                    <a:pt x="20" y="93"/>
                    <a:pt x="20" y="92"/>
                    <a:pt x="20" y="92"/>
                  </a:cubicBezTo>
                  <a:moveTo>
                    <a:pt x="18" y="97"/>
                  </a:moveTo>
                  <a:cubicBezTo>
                    <a:pt x="18" y="98"/>
                    <a:pt x="18" y="99"/>
                    <a:pt x="17" y="100"/>
                  </a:cubicBezTo>
                  <a:cubicBezTo>
                    <a:pt x="18" y="99"/>
                    <a:pt x="18" y="98"/>
                    <a:pt x="18" y="97"/>
                  </a:cubicBezTo>
                  <a:moveTo>
                    <a:pt x="91" y="49"/>
                  </a:moveTo>
                  <a:cubicBezTo>
                    <a:pt x="94" y="49"/>
                    <a:pt x="96" y="49"/>
                    <a:pt x="99" y="49"/>
                  </a:cubicBezTo>
                  <a:cubicBezTo>
                    <a:pt x="96" y="49"/>
                    <a:pt x="94" y="49"/>
                    <a:pt x="91" y="49"/>
                  </a:cubicBezTo>
                  <a:moveTo>
                    <a:pt x="41" y="68"/>
                  </a:moveTo>
                  <a:cubicBezTo>
                    <a:pt x="42" y="67"/>
                    <a:pt x="42" y="67"/>
                    <a:pt x="42" y="67"/>
                  </a:cubicBezTo>
                  <a:cubicBezTo>
                    <a:pt x="41" y="68"/>
                    <a:pt x="41" y="68"/>
                    <a:pt x="41" y="68"/>
                  </a:cubicBezTo>
                  <a:moveTo>
                    <a:pt x="47" y="64"/>
                  </a:moveTo>
                  <a:cubicBezTo>
                    <a:pt x="48" y="64"/>
                    <a:pt x="48" y="63"/>
                    <a:pt x="48" y="63"/>
                  </a:cubicBezTo>
                  <a:cubicBezTo>
                    <a:pt x="48" y="63"/>
                    <a:pt x="48" y="64"/>
                    <a:pt x="47" y="64"/>
                  </a:cubicBezTo>
                  <a:moveTo>
                    <a:pt x="54" y="60"/>
                  </a:moveTo>
                  <a:cubicBezTo>
                    <a:pt x="54" y="60"/>
                    <a:pt x="55" y="60"/>
                    <a:pt x="55" y="59"/>
                  </a:cubicBezTo>
                  <a:cubicBezTo>
                    <a:pt x="55" y="60"/>
                    <a:pt x="54" y="60"/>
                    <a:pt x="54" y="60"/>
                  </a:cubicBezTo>
                  <a:moveTo>
                    <a:pt x="60" y="57"/>
                  </a:moveTo>
                  <a:cubicBezTo>
                    <a:pt x="61" y="57"/>
                    <a:pt x="62" y="56"/>
                    <a:pt x="63" y="56"/>
                  </a:cubicBezTo>
                  <a:cubicBezTo>
                    <a:pt x="62" y="56"/>
                    <a:pt x="61" y="57"/>
                    <a:pt x="60" y="57"/>
                  </a:cubicBezTo>
                  <a:moveTo>
                    <a:pt x="68" y="54"/>
                  </a:moveTo>
                  <a:cubicBezTo>
                    <a:pt x="69" y="54"/>
                    <a:pt x="70" y="54"/>
                    <a:pt x="71" y="53"/>
                  </a:cubicBezTo>
                  <a:cubicBezTo>
                    <a:pt x="70" y="54"/>
                    <a:pt x="69" y="54"/>
                    <a:pt x="68" y="54"/>
                  </a:cubicBezTo>
                  <a:moveTo>
                    <a:pt x="75" y="52"/>
                  </a:moveTo>
                  <a:cubicBezTo>
                    <a:pt x="76" y="52"/>
                    <a:pt x="78" y="51"/>
                    <a:pt x="79" y="51"/>
                  </a:cubicBezTo>
                  <a:cubicBezTo>
                    <a:pt x="78" y="51"/>
                    <a:pt x="76" y="52"/>
                    <a:pt x="75" y="52"/>
                  </a:cubicBezTo>
                  <a:moveTo>
                    <a:pt x="83" y="50"/>
                  </a:moveTo>
                  <a:cubicBezTo>
                    <a:pt x="84" y="50"/>
                    <a:pt x="86" y="50"/>
                    <a:pt x="88" y="50"/>
                  </a:cubicBezTo>
                  <a:cubicBezTo>
                    <a:pt x="86" y="50"/>
                    <a:pt x="84" y="50"/>
                    <a:pt x="83" y="50"/>
                  </a:cubicBezTo>
                </a:path>
              </a:pathLst>
            </a:custGeom>
            <a:solidFill>
              <a:srgbClr val="344F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88" name="îšlïḓè">
              <a:extLst>
                <a:ext uri="{FF2B5EF4-FFF2-40B4-BE49-F238E27FC236}">
                  <a16:creationId xmlns:a16="http://schemas.microsoft.com/office/drawing/2014/main" id="{21224937-252B-4683-9286-96E93187E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950" y="2740819"/>
              <a:ext cx="695325" cy="101600"/>
            </a:xfrm>
            <a:custGeom>
              <a:avLst/>
              <a:gdLst>
                <a:gd name="T0" fmla="*/ 2147483646 w 787"/>
                <a:gd name="T1" fmla="*/ 0 h 116"/>
                <a:gd name="T2" fmla="*/ 2147483646 w 787"/>
                <a:gd name="T3" fmla="*/ 0 h 116"/>
                <a:gd name="T4" fmla="*/ 0 w 787"/>
                <a:gd name="T5" fmla="*/ 2147483646 h 116"/>
                <a:gd name="T6" fmla="*/ 2147483646 w 787"/>
                <a:gd name="T7" fmla="*/ 2147483646 h 116"/>
                <a:gd name="T8" fmla="*/ 2147483646 w 787"/>
                <a:gd name="T9" fmla="*/ 2147483646 h 116"/>
                <a:gd name="T10" fmla="*/ 2147483646 w 787"/>
                <a:gd name="T11" fmla="*/ 2147483646 h 116"/>
                <a:gd name="T12" fmla="*/ 2147483646 w 787"/>
                <a:gd name="T13" fmla="*/ 2147483646 h 116"/>
                <a:gd name="T14" fmla="*/ 2147483646 w 787"/>
                <a:gd name="T15" fmla="*/ 0 h 11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787" h="116">
                  <a:moveTo>
                    <a:pt x="670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699" y="49"/>
                    <a:pt x="699" y="49"/>
                    <a:pt x="699" y="49"/>
                  </a:cubicBezTo>
                  <a:cubicBezTo>
                    <a:pt x="737" y="49"/>
                    <a:pt x="775" y="86"/>
                    <a:pt x="782" y="116"/>
                  </a:cubicBezTo>
                  <a:cubicBezTo>
                    <a:pt x="787" y="75"/>
                    <a:pt x="787" y="75"/>
                    <a:pt x="787" y="75"/>
                  </a:cubicBezTo>
                  <a:cubicBezTo>
                    <a:pt x="787" y="73"/>
                    <a:pt x="787" y="70"/>
                    <a:pt x="787" y="68"/>
                  </a:cubicBezTo>
                  <a:cubicBezTo>
                    <a:pt x="787" y="15"/>
                    <a:pt x="714" y="0"/>
                    <a:pt x="670" y="0"/>
                  </a:cubicBezTo>
                </a:path>
              </a:pathLst>
            </a:custGeom>
            <a:solidFill>
              <a:srgbClr val="1A2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89" name="işḻídê">
              <a:extLst>
                <a:ext uri="{FF2B5EF4-FFF2-40B4-BE49-F238E27FC236}">
                  <a16:creationId xmlns:a16="http://schemas.microsoft.com/office/drawing/2014/main" id="{90FAD02B-4C9E-4D7D-ADE3-23F641458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3000" y="2740819"/>
              <a:ext cx="117475" cy="42862"/>
            </a:xfrm>
            <a:custGeom>
              <a:avLst/>
              <a:gdLst>
                <a:gd name="T0" fmla="*/ 2147483646 w 133"/>
                <a:gd name="T1" fmla="*/ 0 h 49"/>
                <a:gd name="T2" fmla="*/ 0 w 133"/>
                <a:gd name="T3" fmla="*/ 0 h 49"/>
                <a:gd name="T4" fmla="*/ 2147483646 w 133"/>
                <a:gd name="T5" fmla="*/ 2147483646 h 49"/>
                <a:gd name="T6" fmla="*/ 2147483646 w 133"/>
                <a:gd name="T7" fmla="*/ 2147483646 h 49"/>
                <a:gd name="T8" fmla="*/ 2147483646 w 133"/>
                <a:gd name="T9" fmla="*/ 2147483646 h 49"/>
                <a:gd name="T10" fmla="*/ 2147483646 w 133"/>
                <a:gd name="T11" fmla="*/ 2147483646 h 49"/>
                <a:gd name="T12" fmla="*/ 2147483646 w 133"/>
                <a:gd name="T13" fmla="*/ 2147483646 h 49"/>
                <a:gd name="T14" fmla="*/ 2147483646 w 133"/>
                <a:gd name="T15" fmla="*/ 0 h 49"/>
                <a:gd name="T16" fmla="*/ 2147483646 w 133"/>
                <a:gd name="T17" fmla="*/ 0 h 4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3" h="49">
                  <a:moveTo>
                    <a:pt x="13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" y="8"/>
                    <a:pt x="25" y="18"/>
                    <a:pt x="36" y="28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6" y="48"/>
                    <a:pt x="56" y="48"/>
                    <a:pt x="57" y="49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0"/>
                    <a:pt x="133" y="0"/>
                    <a:pt x="133" y="0"/>
                  </a:cubicBezTo>
                </a:path>
              </a:pathLst>
            </a:custGeom>
            <a:solidFill>
              <a:srgbClr val="1A2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90" name="iṥľîḋê">
              <a:extLst>
                <a:ext uri="{FF2B5EF4-FFF2-40B4-BE49-F238E27FC236}">
                  <a16:creationId xmlns:a16="http://schemas.microsoft.com/office/drawing/2014/main" id="{23D15EBD-C082-4B1D-B50B-1F1E9AB5AE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4325" y="2740819"/>
              <a:ext cx="777875" cy="98425"/>
            </a:xfrm>
            <a:custGeom>
              <a:avLst/>
              <a:gdLst>
                <a:gd name="T0" fmla="*/ 2147483646 w 881"/>
                <a:gd name="T1" fmla="*/ 2147483646 h 112"/>
                <a:gd name="T2" fmla="*/ 2147483646 w 881"/>
                <a:gd name="T3" fmla="*/ 2147483646 h 112"/>
                <a:gd name="T4" fmla="*/ 2147483646 w 881"/>
                <a:gd name="T5" fmla="*/ 2147483646 h 112"/>
                <a:gd name="T6" fmla="*/ 2147483646 w 881"/>
                <a:gd name="T7" fmla="*/ 2147483646 h 112"/>
                <a:gd name="T8" fmla="*/ 2147483646 w 881"/>
                <a:gd name="T9" fmla="*/ 0 h 112"/>
                <a:gd name="T10" fmla="*/ 2147483646 w 881"/>
                <a:gd name="T11" fmla="*/ 0 h 112"/>
                <a:gd name="T12" fmla="*/ 0 w 881"/>
                <a:gd name="T13" fmla="*/ 2147483646 h 112"/>
                <a:gd name="T14" fmla="*/ 2147483646 w 881"/>
                <a:gd name="T15" fmla="*/ 2147483646 h 112"/>
                <a:gd name="T16" fmla="*/ 2147483646 w 881"/>
                <a:gd name="T17" fmla="*/ 2147483646 h 112"/>
                <a:gd name="T18" fmla="*/ 2147483646 w 881"/>
                <a:gd name="T19" fmla="*/ 2147483646 h 112"/>
                <a:gd name="T20" fmla="*/ 2147483646 w 881"/>
                <a:gd name="T21" fmla="*/ 2147483646 h 112"/>
                <a:gd name="T22" fmla="*/ 2147483646 w 881"/>
                <a:gd name="T23" fmla="*/ 2147483646 h 112"/>
                <a:gd name="T24" fmla="*/ 2147483646 w 881"/>
                <a:gd name="T25" fmla="*/ 0 h 11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81" h="112">
                  <a:moveTo>
                    <a:pt x="755" y="16"/>
                  </a:moveTo>
                  <a:cubicBezTo>
                    <a:pt x="712" y="16"/>
                    <a:pt x="669" y="27"/>
                    <a:pt x="629" y="49"/>
                  </a:cubicBezTo>
                  <a:cubicBezTo>
                    <a:pt x="881" y="49"/>
                    <a:pt x="881" y="49"/>
                    <a:pt x="881" y="49"/>
                  </a:cubicBezTo>
                  <a:cubicBezTo>
                    <a:pt x="843" y="27"/>
                    <a:pt x="799" y="16"/>
                    <a:pt x="755" y="16"/>
                  </a:cubicBezTo>
                  <a:moveTo>
                    <a:pt x="573" y="0"/>
                  </a:moveTo>
                  <a:cubicBezTo>
                    <a:pt x="96" y="0"/>
                    <a:pt x="96" y="0"/>
                    <a:pt x="96" y="0"/>
                  </a:cubicBezTo>
                  <a:cubicBezTo>
                    <a:pt x="29" y="0"/>
                    <a:pt x="0" y="34"/>
                    <a:pt x="0" y="79"/>
                  </a:cubicBezTo>
                  <a:cubicBezTo>
                    <a:pt x="0" y="89"/>
                    <a:pt x="2" y="100"/>
                    <a:pt x="5" y="112"/>
                  </a:cubicBezTo>
                  <a:cubicBezTo>
                    <a:pt x="5" y="112"/>
                    <a:pt x="5" y="111"/>
                    <a:pt x="5" y="111"/>
                  </a:cubicBezTo>
                  <a:cubicBezTo>
                    <a:pt x="4" y="77"/>
                    <a:pt x="47" y="49"/>
                    <a:pt x="88" y="49"/>
                  </a:cubicBezTo>
                  <a:cubicBezTo>
                    <a:pt x="515" y="49"/>
                    <a:pt x="515" y="49"/>
                    <a:pt x="515" y="49"/>
                  </a:cubicBezTo>
                  <a:cubicBezTo>
                    <a:pt x="531" y="32"/>
                    <a:pt x="549" y="16"/>
                    <a:pt x="569" y="2"/>
                  </a:cubicBezTo>
                  <a:cubicBezTo>
                    <a:pt x="571" y="2"/>
                    <a:pt x="572" y="1"/>
                    <a:pt x="573" y="0"/>
                  </a:cubicBezTo>
                </a:path>
              </a:pathLst>
            </a:custGeom>
            <a:solidFill>
              <a:srgbClr val="1A2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91" name="ïś1iḓê">
              <a:extLst>
                <a:ext uri="{FF2B5EF4-FFF2-40B4-BE49-F238E27FC236}">
                  <a16:creationId xmlns:a16="http://schemas.microsoft.com/office/drawing/2014/main" id="{F5D4A1A6-F945-471F-A0E9-304079A72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8463" y="2812257"/>
              <a:ext cx="1600200" cy="500062"/>
            </a:xfrm>
            <a:custGeom>
              <a:avLst/>
              <a:gdLst>
                <a:gd name="T0" fmla="*/ 2147483646 w 1811"/>
                <a:gd name="T1" fmla="*/ 2147483646 h 567"/>
                <a:gd name="T2" fmla="*/ 2147483646 w 1811"/>
                <a:gd name="T3" fmla="*/ 2147483646 h 567"/>
                <a:gd name="T4" fmla="*/ 2147483646 w 1811"/>
                <a:gd name="T5" fmla="*/ 2147483646 h 567"/>
                <a:gd name="T6" fmla="*/ 2147483646 w 1811"/>
                <a:gd name="T7" fmla="*/ 2147483646 h 567"/>
                <a:gd name="T8" fmla="*/ 2147483646 w 1811"/>
                <a:gd name="T9" fmla="*/ 2147483646 h 567"/>
                <a:gd name="T10" fmla="*/ 2147483646 w 1811"/>
                <a:gd name="T11" fmla="*/ 2147483646 h 567"/>
                <a:gd name="T12" fmla="*/ 2147483646 w 1811"/>
                <a:gd name="T13" fmla="*/ 2147483646 h 567"/>
                <a:gd name="T14" fmla="*/ 2147483646 w 1811"/>
                <a:gd name="T15" fmla="*/ 2147483646 h 567"/>
                <a:gd name="T16" fmla="*/ 2147483646 w 1811"/>
                <a:gd name="T17" fmla="*/ 2147483646 h 567"/>
                <a:gd name="T18" fmla="*/ 2147483646 w 1811"/>
                <a:gd name="T19" fmla="*/ 2147483646 h 567"/>
                <a:gd name="T20" fmla="*/ 2147483646 w 1811"/>
                <a:gd name="T21" fmla="*/ 2147483646 h 567"/>
                <a:gd name="T22" fmla="*/ 2147483646 w 1811"/>
                <a:gd name="T23" fmla="*/ 2147483646 h 567"/>
                <a:gd name="T24" fmla="*/ 2147483646 w 1811"/>
                <a:gd name="T25" fmla="*/ 2147483646 h 567"/>
                <a:gd name="T26" fmla="*/ 2147483646 w 1811"/>
                <a:gd name="T27" fmla="*/ 2147483646 h 567"/>
                <a:gd name="T28" fmla="*/ 2147483646 w 1811"/>
                <a:gd name="T29" fmla="*/ 2147483646 h 567"/>
                <a:gd name="T30" fmla="*/ 2147483646 w 1811"/>
                <a:gd name="T31" fmla="*/ 2147483646 h 567"/>
                <a:gd name="T32" fmla="*/ 2147483646 w 1811"/>
                <a:gd name="T33" fmla="*/ 2147483646 h 567"/>
                <a:gd name="T34" fmla="*/ 2147483646 w 1811"/>
                <a:gd name="T35" fmla="*/ 2147483646 h 567"/>
                <a:gd name="T36" fmla="*/ 2147483646 w 1811"/>
                <a:gd name="T37" fmla="*/ 2147483646 h 567"/>
                <a:gd name="T38" fmla="*/ 2147483646 w 1811"/>
                <a:gd name="T39" fmla="*/ 2147483646 h 567"/>
                <a:gd name="T40" fmla="*/ 2147483646 w 1811"/>
                <a:gd name="T41" fmla="*/ 2147483646 h 567"/>
                <a:gd name="T42" fmla="*/ 2147483646 w 1811"/>
                <a:gd name="T43" fmla="*/ 2147483646 h 567"/>
                <a:gd name="T44" fmla="*/ 2147483646 w 1811"/>
                <a:gd name="T45" fmla="*/ 2147483646 h 567"/>
                <a:gd name="T46" fmla="*/ 2147483646 w 1811"/>
                <a:gd name="T47" fmla="*/ 2147483646 h 567"/>
                <a:gd name="T48" fmla="*/ 2147483646 w 1811"/>
                <a:gd name="T49" fmla="*/ 2147483646 h 567"/>
                <a:gd name="T50" fmla="*/ 2147483646 w 1811"/>
                <a:gd name="T51" fmla="*/ 2147483646 h 567"/>
                <a:gd name="T52" fmla="*/ 2147483646 w 1811"/>
                <a:gd name="T53" fmla="*/ 2147483646 h 567"/>
                <a:gd name="T54" fmla="*/ 2147483646 w 1811"/>
                <a:gd name="T55" fmla="*/ 2147483646 h 567"/>
                <a:gd name="T56" fmla="*/ 2147483646 w 1811"/>
                <a:gd name="T57" fmla="*/ 2147483646 h 567"/>
                <a:gd name="T58" fmla="*/ 2147483646 w 1811"/>
                <a:gd name="T59" fmla="*/ 2147483646 h 567"/>
                <a:gd name="T60" fmla="*/ 2147483646 w 1811"/>
                <a:gd name="T61" fmla="*/ 2147483646 h 567"/>
                <a:gd name="T62" fmla="*/ 2147483646 w 1811"/>
                <a:gd name="T63" fmla="*/ 2147483646 h 567"/>
                <a:gd name="T64" fmla="*/ 2147483646 w 1811"/>
                <a:gd name="T65" fmla="*/ 2147483646 h 567"/>
                <a:gd name="T66" fmla="*/ 2147483646 w 1811"/>
                <a:gd name="T67" fmla="*/ 2147483646 h 567"/>
                <a:gd name="T68" fmla="*/ 2147483646 w 1811"/>
                <a:gd name="T69" fmla="*/ 2147483646 h 567"/>
                <a:gd name="T70" fmla="*/ 2147483646 w 1811"/>
                <a:gd name="T71" fmla="*/ 2147483646 h 567"/>
                <a:gd name="T72" fmla="*/ 2147483646 w 1811"/>
                <a:gd name="T73" fmla="*/ 2147483646 h 567"/>
                <a:gd name="T74" fmla="*/ 2147483646 w 1811"/>
                <a:gd name="T75" fmla="*/ 2147483646 h 567"/>
                <a:gd name="T76" fmla="*/ 2147483646 w 1811"/>
                <a:gd name="T77" fmla="*/ 2147483646 h 567"/>
                <a:gd name="T78" fmla="*/ 2147483646 w 1811"/>
                <a:gd name="T79" fmla="*/ 2147483646 h 567"/>
                <a:gd name="T80" fmla="*/ 2147483646 w 1811"/>
                <a:gd name="T81" fmla="*/ 2147483646 h 567"/>
                <a:gd name="T82" fmla="*/ 2147483646 w 1811"/>
                <a:gd name="T83" fmla="*/ 2147483646 h 567"/>
                <a:gd name="T84" fmla="*/ 2147483646 w 1811"/>
                <a:gd name="T85" fmla="*/ 2147483646 h 567"/>
                <a:gd name="T86" fmla="*/ 2147483646 w 1811"/>
                <a:gd name="T87" fmla="*/ 2147483646 h 567"/>
                <a:gd name="T88" fmla="*/ 2147483646 w 1811"/>
                <a:gd name="T89" fmla="*/ 2147483646 h 567"/>
                <a:gd name="T90" fmla="*/ 2147483646 w 1811"/>
                <a:gd name="T91" fmla="*/ 2147483646 h 567"/>
                <a:gd name="T92" fmla="*/ 2147483646 w 1811"/>
                <a:gd name="T93" fmla="*/ 2147483646 h 567"/>
                <a:gd name="T94" fmla="*/ 2147483646 w 1811"/>
                <a:gd name="T95" fmla="*/ 2147483646 h 567"/>
                <a:gd name="T96" fmla="*/ 2147483646 w 1811"/>
                <a:gd name="T97" fmla="*/ 2147483646 h 567"/>
                <a:gd name="T98" fmla="*/ 2147483646 w 1811"/>
                <a:gd name="T99" fmla="*/ 2147483646 h 567"/>
                <a:gd name="T100" fmla="*/ 2147483646 w 1811"/>
                <a:gd name="T101" fmla="*/ 0 h 567"/>
                <a:gd name="T102" fmla="*/ 2147483646 w 1811"/>
                <a:gd name="T103" fmla="*/ 2147483646 h 567"/>
                <a:gd name="T104" fmla="*/ 2147483646 w 1811"/>
                <a:gd name="T105" fmla="*/ 2147483646 h 567"/>
                <a:gd name="T106" fmla="*/ 2147483646 w 1811"/>
                <a:gd name="T107" fmla="*/ 2147483646 h 567"/>
                <a:gd name="T108" fmla="*/ 2147483646 w 1811"/>
                <a:gd name="T109" fmla="*/ 2147483646 h 567"/>
                <a:gd name="T110" fmla="*/ 2147483646 w 1811"/>
                <a:gd name="T111" fmla="*/ 2147483646 h 567"/>
                <a:gd name="T112" fmla="*/ 2147483646 w 1811"/>
                <a:gd name="T113" fmla="*/ 2147483646 h 567"/>
                <a:gd name="T114" fmla="*/ 2147483646 w 1811"/>
                <a:gd name="T115" fmla="*/ 2147483646 h 567"/>
                <a:gd name="T116" fmla="*/ 2147483646 w 1811"/>
                <a:gd name="T117" fmla="*/ 2147483646 h 567"/>
                <a:gd name="T118" fmla="*/ 2147483646 w 1811"/>
                <a:gd name="T119" fmla="*/ 2147483646 h 567"/>
                <a:gd name="T120" fmla="*/ 2147483646 w 1811"/>
                <a:gd name="T121" fmla="*/ 2147483646 h 567"/>
                <a:gd name="T122" fmla="*/ 2147483646 w 1811"/>
                <a:gd name="T123" fmla="*/ 2147483646 h 567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811" h="567">
                  <a:moveTo>
                    <a:pt x="449" y="335"/>
                  </a:moveTo>
                  <a:cubicBezTo>
                    <a:pt x="449" y="336"/>
                    <a:pt x="449" y="336"/>
                    <a:pt x="449" y="336"/>
                  </a:cubicBezTo>
                  <a:cubicBezTo>
                    <a:pt x="499" y="408"/>
                    <a:pt x="579" y="447"/>
                    <a:pt x="661" y="447"/>
                  </a:cubicBezTo>
                  <a:cubicBezTo>
                    <a:pt x="675" y="447"/>
                    <a:pt x="690" y="446"/>
                    <a:pt x="705" y="443"/>
                  </a:cubicBezTo>
                  <a:cubicBezTo>
                    <a:pt x="705" y="443"/>
                    <a:pt x="705" y="443"/>
                    <a:pt x="705" y="443"/>
                  </a:cubicBezTo>
                  <a:cubicBezTo>
                    <a:pt x="690" y="446"/>
                    <a:pt x="675" y="447"/>
                    <a:pt x="660" y="447"/>
                  </a:cubicBezTo>
                  <a:cubicBezTo>
                    <a:pt x="579" y="447"/>
                    <a:pt x="499" y="408"/>
                    <a:pt x="449" y="336"/>
                  </a:cubicBezTo>
                  <a:cubicBezTo>
                    <a:pt x="449" y="336"/>
                    <a:pt x="449" y="336"/>
                    <a:pt x="449" y="335"/>
                  </a:cubicBezTo>
                  <a:moveTo>
                    <a:pt x="448" y="335"/>
                  </a:moveTo>
                  <a:cubicBezTo>
                    <a:pt x="448" y="335"/>
                    <a:pt x="449" y="335"/>
                    <a:pt x="449" y="335"/>
                  </a:cubicBezTo>
                  <a:cubicBezTo>
                    <a:pt x="449" y="335"/>
                    <a:pt x="448" y="335"/>
                    <a:pt x="448" y="335"/>
                  </a:cubicBezTo>
                  <a:moveTo>
                    <a:pt x="393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14" y="567"/>
                    <a:pt x="114" y="567"/>
                    <a:pt x="114" y="567"/>
                  </a:cubicBezTo>
                  <a:cubicBezTo>
                    <a:pt x="769" y="566"/>
                    <a:pt x="769" y="566"/>
                    <a:pt x="769" y="566"/>
                  </a:cubicBezTo>
                  <a:cubicBezTo>
                    <a:pt x="764" y="538"/>
                    <a:pt x="764" y="538"/>
                    <a:pt x="764" y="538"/>
                  </a:cubicBezTo>
                  <a:cubicBezTo>
                    <a:pt x="754" y="534"/>
                    <a:pt x="745" y="529"/>
                    <a:pt x="737" y="522"/>
                  </a:cubicBezTo>
                  <a:cubicBezTo>
                    <a:pt x="700" y="538"/>
                    <a:pt x="700" y="538"/>
                    <a:pt x="700" y="538"/>
                  </a:cubicBezTo>
                  <a:cubicBezTo>
                    <a:pt x="688" y="517"/>
                    <a:pt x="688" y="517"/>
                    <a:pt x="688" y="517"/>
                  </a:cubicBezTo>
                  <a:cubicBezTo>
                    <a:pt x="679" y="518"/>
                    <a:pt x="670" y="518"/>
                    <a:pt x="661" y="518"/>
                  </a:cubicBezTo>
                  <a:cubicBezTo>
                    <a:pt x="557" y="518"/>
                    <a:pt x="454" y="469"/>
                    <a:pt x="391" y="377"/>
                  </a:cubicBezTo>
                  <a:cubicBezTo>
                    <a:pt x="311" y="261"/>
                    <a:pt x="316" y="111"/>
                    <a:pt x="393" y="2"/>
                  </a:cubicBezTo>
                  <a:moveTo>
                    <a:pt x="620" y="291"/>
                  </a:moveTo>
                  <a:cubicBezTo>
                    <a:pt x="625" y="289"/>
                    <a:pt x="629" y="288"/>
                    <a:pt x="633" y="288"/>
                  </a:cubicBezTo>
                  <a:cubicBezTo>
                    <a:pt x="640" y="273"/>
                    <a:pt x="640" y="273"/>
                    <a:pt x="640" y="273"/>
                  </a:cubicBezTo>
                  <a:cubicBezTo>
                    <a:pt x="660" y="279"/>
                    <a:pt x="660" y="279"/>
                    <a:pt x="660" y="279"/>
                  </a:cubicBezTo>
                  <a:cubicBezTo>
                    <a:pt x="658" y="296"/>
                    <a:pt x="658" y="296"/>
                    <a:pt x="658" y="296"/>
                  </a:cubicBezTo>
                  <a:cubicBezTo>
                    <a:pt x="660" y="297"/>
                    <a:pt x="661" y="299"/>
                    <a:pt x="663" y="300"/>
                  </a:cubicBezTo>
                  <a:cubicBezTo>
                    <a:pt x="664" y="302"/>
                    <a:pt x="665" y="303"/>
                    <a:pt x="666" y="305"/>
                  </a:cubicBezTo>
                  <a:cubicBezTo>
                    <a:pt x="683" y="303"/>
                    <a:pt x="683" y="303"/>
                    <a:pt x="683" y="303"/>
                  </a:cubicBezTo>
                  <a:cubicBezTo>
                    <a:pt x="688" y="324"/>
                    <a:pt x="688" y="324"/>
                    <a:pt x="688" y="324"/>
                  </a:cubicBezTo>
                  <a:cubicBezTo>
                    <a:pt x="673" y="330"/>
                    <a:pt x="673" y="330"/>
                    <a:pt x="673" y="330"/>
                  </a:cubicBezTo>
                  <a:cubicBezTo>
                    <a:pt x="672" y="334"/>
                    <a:pt x="671" y="338"/>
                    <a:pt x="669" y="342"/>
                  </a:cubicBezTo>
                  <a:cubicBezTo>
                    <a:pt x="679" y="356"/>
                    <a:pt x="679" y="356"/>
                    <a:pt x="679" y="356"/>
                  </a:cubicBezTo>
                  <a:cubicBezTo>
                    <a:pt x="663" y="370"/>
                    <a:pt x="663" y="370"/>
                    <a:pt x="663" y="370"/>
                  </a:cubicBezTo>
                  <a:cubicBezTo>
                    <a:pt x="650" y="360"/>
                    <a:pt x="650" y="360"/>
                    <a:pt x="650" y="360"/>
                  </a:cubicBezTo>
                  <a:cubicBezTo>
                    <a:pt x="646" y="362"/>
                    <a:pt x="642" y="363"/>
                    <a:pt x="638" y="363"/>
                  </a:cubicBezTo>
                  <a:cubicBezTo>
                    <a:pt x="631" y="378"/>
                    <a:pt x="631" y="378"/>
                    <a:pt x="631" y="378"/>
                  </a:cubicBezTo>
                  <a:cubicBezTo>
                    <a:pt x="611" y="372"/>
                    <a:pt x="611" y="372"/>
                    <a:pt x="611" y="372"/>
                  </a:cubicBezTo>
                  <a:cubicBezTo>
                    <a:pt x="613" y="355"/>
                    <a:pt x="613" y="355"/>
                    <a:pt x="613" y="355"/>
                  </a:cubicBezTo>
                  <a:cubicBezTo>
                    <a:pt x="611" y="354"/>
                    <a:pt x="610" y="353"/>
                    <a:pt x="608" y="351"/>
                  </a:cubicBezTo>
                  <a:cubicBezTo>
                    <a:pt x="607" y="349"/>
                    <a:pt x="606" y="348"/>
                    <a:pt x="604" y="346"/>
                  </a:cubicBezTo>
                  <a:cubicBezTo>
                    <a:pt x="588" y="348"/>
                    <a:pt x="588" y="348"/>
                    <a:pt x="588" y="348"/>
                  </a:cubicBezTo>
                  <a:cubicBezTo>
                    <a:pt x="583" y="328"/>
                    <a:pt x="583" y="328"/>
                    <a:pt x="583" y="328"/>
                  </a:cubicBezTo>
                  <a:cubicBezTo>
                    <a:pt x="598" y="321"/>
                    <a:pt x="598" y="321"/>
                    <a:pt x="598" y="321"/>
                  </a:cubicBezTo>
                  <a:cubicBezTo>
                    <a:pt x="599" y="317"/>
                    <a:pt x="600" y="313"/>
                    <a:pt x="602" y="309"/>
                  </a:cubicBezTo>
                  <a:cubicBezTo>
                    <a:pt x="592" y="295"/>
                    <a:pt x="592" y="295"/>
                    <a:pt x="592" y="295"/>
                  </a:cubicBezTo>
                  <a:cubicBezTo>
                    <a:pt x="607" y="281"/>
                    <a:pt x="607" y="281"/>
                    <a:pt x="607" y="281"/>
                  </a:cubicBezTo>
                  <a:cubicBezTo>
                    <a:pt x="620" y="291"/>
                    <a:pt x="620" y="291"/>
                    <a:pt x="620" y="291"/>
                  </a:cubicBezTo>
                  <a:moveTo>
                    <a:pt x="543" y="153"/>
                  </a:moveTo>
                  <a:cubicBezTo>
                    <a:pt x="548" y="148"/>
                    <a:pt x="554" y="145"/>
                    <a:pt x="559" y="143"/>
                  </a:cubicBezTo>
                  <a:cubicBezTo>
                    <a:pt x="562" y="118"/>
                    <a:pt x="562" y="118"/>
                    <a:pt x="562" y="118"/>
                  </a:cubicBezTo>
                  <a:cubicBezTo>
                    <a:pt x="593" y="118"/>
                    <a:pt x="593" y="118"/>
                    <a:pt x="593" y="118"/>
                  </a:cubicBezTo>
                  <a:cubicBezTo>
                    <a:pt x="598" y="142"/>
                    <a:pt x="598" y="142"/>
                    <a:pt x="598" y="142"/>
                  </a:cubicBezTo>
                  <a:cubicBezTo>
                    <a:pt x="601" y="143"/>
                    <a:pt x="604" y="145"/>
                    <a:pt x="607" y="146"/>
                  </a:cubicBezTo>
                  <a:cubicBezTo>
                    <a:pt x="609" y="148"/>
                    <a:pt x="612" y="150"/>
                    <a:pt x="614" y="151"/>
                  </a:cubicBezTo>
                  <a:cubicBezTo>
                    <a:pt x="637" y="141"/>
                    <a:pt x="637" y="141"/>
                    <a:pt x="637" y="141"/>
                  </a:cubicBezTo>
                  <a:cubicBezTo>
                    <a:pt x="653" y="168"/>
                    <a:pt x="653" y="168"/>
                    <a:pt x="653" y="168"/>
                  </a:cubicBezTo>
                  <a:cubicBezTo>
                    <a:pt x="634" y="184"/>
                    <a:pt x="634" y="184"/>
                    <a:pt x="634" y="184"/>
                  </a:cubicBezTo>
                  <a:cubicBezTo>
                    <a:pt x="636" y="190"/>
                    <a:pt x="636" y="197"/>
                    <a:pt x="635" y="203"/>
                  </a:cubicBezTo>
                  <a:cubicBezTo>
                    <a:pt x="655" y="218"/>
                    <a:pt x="655" y="218"/>
                    <a:pt x="655" y="218"/>
                  </a:cubicBezTo>
                  <a:cubicBezTo>
                    <a:pt x="640" y="245"/>
                    <a:pt x="640" y="245"/>
                    <a:pt x="640" y="245"/>
                  </a:cubicBezTo>
                  <a:cubicBezTo>
                    <a:pt x="617" y="236"/>
                    <a:pt x="617" y="236"/>
                    <a:pt x="617" y="236"/>
                  </a:cubicBezTo>
                  <a:cubicBezTo>
                    <a:pt x="612" y="241"/>
                    <a:pt x="606" y="244"/>
                    <a:pt x="600" y="246"/>
                  </a:cubicBezTo>
                  <a:cubicBezTo>
                    <a:pt x="597" y="271"/>
                    <a:pt x="597" y="271"/>
                    <a:pt x="597" y="271"/>
                  </a:cubicBezTo>
                  <a:cubicBezTo>
                    <a:pt x="566" y="271"/>
                    <a:pt x="566" y="271"/>
                    <a:pt x="566" y="271"/>
                  </a:cubicBezTo>
                  <a:cubicBezTo>
                    <a:pt x="562" y="247"/>
                    <a:pt x="562" y="247"/>
                    <a:pt x="562" y="247"/>
                  </a:cubicBezTo>
                  <a:cubicBezTo>
                    <a:pt x="559" y="246"/>
                    <a:pt x="556" y="244"/>
                    <a:pt x="553" y="243"/>
                  </a:cubicBezTo>
                  <a:cubicBezTo>
                    <a:pt x="550" y="241"/>
                    <a:pt x="548" y="240"/>
                    <a:pt x="546" y="238"/>
                  </a:cubicBezTo>
                  <a:cubicBezTo>
                    <a:pt x="522" y="248"/>
                    <a:pt x="522" y="248"/>
                    <a:pt x="522" y="248"/>
                  </a:cubicBezTo>
                  <a:cubicBezTo>
                    <a:pt x="507" y="221"/>
                    <a:pt x="507" y="221"/>
                    <a:pt x="507" y="221"/>
                  </a:cubicBezTo>
                  <a:cubicBezTo>
                    <a:pt x="525" y="205"/>
                    <a:pt x="525" y="205"/>
                    <a:pt x="525" y="205"/>
                  </a:cubicBezTo>
                  <a:cubicBezTo>
                    <a:pt x="524" y="199"/>
                    <a:pt x="524" y="193"/>
                    <a:pt x="525" y="186"/>
                  </a:cubicBezTo>
                  <a:cubicBezTo>
                    <a:pt x="505" y="171"/>
                    <a:pt x="505" y="171"/>
                    <a:pt x="505" y="171"/>
                  </a:cubicBezTo>
                  <a:cubicBezTo>
                    <a:pt x="520" y="145"/>
                    <a:pt x="520" y="145"/>
                    <a:pt x="520" y="145"/>
                  </a:cubicBezTo>
                  <a:cubicBezTo>
                    <a:pt x="543" y="153"/>
                    <a:pt x="543" y="153"/>
                    <a:pt x="543" y="153"/>
                  </a:cubicBezTo>
                  <a:moveTo>
                    <a:pt x="823" y="1"/>
                  </a:moveTo>
                  <a:cubicBezTo>
                    <a:pt x="488" y="2"/>
                    <a:pt x="488" y="2"/>
                    <a:pt x="488" y="2"/>
                  </a:cubicBezTo>
                  <a:cubicBezTo>
                    <a:pt x="395" y="86"/>
                    <a:pt x="376" y="228"/>
                    <a:pt x="448" y="335"/>
                  </a:cubicBezTo>
                  <a:cubicBezTo>
                    <a:pt x="424" y="298"/>
                    <a:pt x="410" y="257"/>
                    <a:pt x="405" y="216"/>
                  </a:cubicBezTo>
                  <a:cubicBezTo>
                    <a:pt x="440" y="297"/>
                    <a:pt x="520" y="423"/>
                    <a:pt x="688" y="425"/>
                  </a:cubicBezTo>
                  <a:cubicBezTo>
                    <a:pt x="673" y="413"/>
                    <a:pt x="673" y="413"/>
                    <a:pt x="673" y="413"/>
                  </a:cubicBezTo>
                  <a:cubicBezTo>
                    <a:pt x="698" y="370"/>
                    <a:pt x="698" y="370"/>
                    <a:pt x="698" y="370"/>
                  </a:cubicBezTo>
                  <a:cubicBezTo>
                    <a:pt x="736" y="384"/>
                    <a:pt x="736" y="384"/>
                    <a:pt x="736" y="384"/>
                  </a:cubicBezTo>
                  <a:cubicBezTo>
                    <a:pt x="744" y="377"/>
                    <a:pt x="753" y="372"/>
                    <a:pt x="762" y="368"/>
                  </a:cubicBezTo>
                  <a:cubicBezTo>
                    <a:pt x="768" y="328"/>
                    <a:pt x="768" y="328"/>
                    <a:pt x="768" y="328"/>
                  </a:cubicBezTo>
                  <a:cubicBezTo>
                    <a:pt x="818" y="328"/>
                    <a:pt x="818" y="328"/>
                    <a:pt x="818" y="328"/>
                  </a:cubicBezTo>
                  <a:cubicBezTo>
                    <a:pt x="824" y="367"/>
                    <a:pt x="824" y="367"/>
                    <a:pt x="824" y="367"/>
                  </a:cubicBezTo>
                  <a:cubicBezTo>
                    <a:pt x="829" y="369"/>
                    <a:pt x="834" y="371"/>
                    <a:pt x="839" y="374"/>
                  </a:cubicBezTo>
                  <a:cubicBezTo>
                    <a:pt x="871" y="343"/>
                    <a:pt x="893" y="305"/>
                    <a:pt x="906" y="265"/>
                  </a:cubicBezTo>
                  <a:cubicBezTo>
                    <a:pt x="890" y="264"/>
                    <a:pt x="876" y="261"/>
                    <a:pt x="862" y="255"/>
                  </a:cubicBezTo>
                  <a:cubicBezTo>
                    <a:pt x="816" y="294"/>
                    <a:pt x="816" y="294"/>
                    <a:pt x="816" y="294"/>
                  </a:cubicBezTo>
                  <a:cubicBezTo>
                    <a:pt x="761" y="244"/>
                    <a:pt x="761" y="244"/>
                    <a:pt x="761" y="244"/>
                  </a:cubicBezTo>
                  <a:cubicBezTo>
                    <a:pt x="793" y="193"/>
                    <a:pt x="793" y="193"/>
                    <a:pt x="793" y="193"/>
                  </a:cubicBezTo>
                  <a:cubicBezTo>
                    <a:pt x="790" y="186"/>
                    <a:pt x="787" y="179"/>
                    <a:pt x="784" y="171"/>
                  </a:cubicBezTo>
                  <a:cubicBezTo>
                    <a:pt x="782" y="165"/>
                    <a:pt x="780" y="158"/>
                    <a:pt x="779" y="151"/>
                  </a:cubicBezTo>
                  <a:cubicBezTo>
                    <a:pt x="722" y="131"/>
                    <a:pt x="722" y="131"/>
                    <a:pt x="722" y="131"/>
                  </a:cubicBezTo>
                  <a:cubicBezTo>
                    <a:pt x="738" y="58"/>
                    <a:pt x="738" y="58"/>
                    <a:pt x="738" y="58"/>
                  </a:cubicBezTo>
                  <a:cubicBezTo>
                    <a:pt x="797" y="61"/>
                    <a:pt x="797" y="61"/>
                    <a:pt x="797" y="61"/>
                  </a:cubicBezTo>
                  <a:cubicBezTo>
                    <a:pt x="805" y="47"/>
                    <a:pt x="815" y="36"/>
                    <a:pt x="827" y="26"/>
                  </a:cubicBezTo>
                  <a:cubicBezTo>
                    <a:pt x="823" y="1"/>
                    <a:pt x="823" y="1"/>
                    <a:pt x="823" y="1"/>
                  </a:cubicBezTo>
                  <a:moveTo>
                    <a:pt x="1811" y="0"/>
                  </a:moveTo>
                  <a:cubicBezTo>
                    <a:pt x="1042" y="1"/>
                    <a:pt x="1042" y="1"/>
                    <a:pt x="1042" y="1"/>
                  </a:cubicBezTo>
                  <a:cubicBezTo>
                    <a:pt x="1060" y="18"/>
                    <a:pt x="1060" y="18"/>
                    <a:pt x="1060" y="18"/>
                  </a:cubicBezTo>
                  <a:cubicBezTo>
                    <a:pt x="1028" y="68"/>
                    <a:pt x="1028" y="68"/>
                    <a:pt x="1028" y="68"/>
                  </a:cubicBezTo>
                  <a:cubicBezTo>
                    <a:pt x="1031" y="75"/>
                    <a:pt x="1034" y="82"/>
                    <a:pt x="1037" y="90"/>
                  </a:cubicBezTo>
                  <a:cubicBezTo>
                    <a:pt x="1039" y="97"/>
                    <a:pt x="1040" y="104"/>
                    <a:pt x="1042" y="110"/>
                  </a:cubicBezTo>
                  <a:cubicBezTo>
                    <a:pt x="1099" y="131"/>
                    <a:pt x="1099" y="131"/>
                    <a:pt x="1099" y="131"/>
                  </a:cubicBezTo>
                  <a:cubicBezTo>
                    <a:pt x="1083" y="203"/>
                    <a:pt x="1083" y="203"/>
                    <a:pt x="1083" y="203"/>
                  </a:cubicBezTo>
                  <a:cubicBezTo>
                    <a:pt x="1024" y="201"/>
                    <a:pt x="1024" y="201"/>
                    <a:pt x="1024" y="201"/>
                  </a:cubicBezTo>
                  <a:cubicBezTo>
                    <a:pt x="1016" y="214"/>
                    <a:pt x="1006" y="226"/>
                    <a:pt x="994" y="236"/>
                  </a:cubicBezTo>
                  <a:cubicBezTo>
                    <a:pt x="1004" y="294"/>
                    <a:pt x="1004" y="294"/>
                    <a:pt x="1004" y="294"/>
                  </a:cubicBezTo>
                  <a:cubicBezTo>
                    <a:pt x="967" y="306"/>
                    <a:pt x="967" y="306"/>
                    <a:pt x="967" y="306"/>
                  </a:cubicBezTo>
                  <a:cubicBezTo>
                    <a:pt x="954" y="341"/>
                    <a:pt x="934" y="374"/>
                    <a:pt x="909" y="404"/>
                  </a:cubicBezTo>
                  <a:cubicBezTo>
                    <a:pt x="913" y="411"/>
                    <a:pt x="913" y="411"/>
                    <a:pt x="913" y="411"/>
                  </a:cubicBezTo>
                  <a:cubicBezTo>
                    <a:pt x="882" y="437"/>
                    <a:pt x="882" y="437"/>
                    <a:pt x="882" y="437"/>
                  </a:cubicBezTo>
                  <a:cubicBezTo>
                    <a:pt x="883" y="442"/>
                    <a:pt x="884" y="447"/>
                    <a:pt x="884" y="452"/>
                  </a:cubicBezTo>
                  <a:cubicBezTo>
                    <a:pt x="884" y="457"/>
                    <a:pt x="883" y="462"/>
                    <a:pt x="883" y="467"/>
                  </a:cubicBezTo>
                  <a:cubicBezTo>
                    <a:pt x="915" y="492"/>
                    <a:pt x="915" y="492"/>
                    <a:pt x="915" y="492"/>
                  </a:cubicBezTo>
                  <a:cubicBezTo>
                    <a:pt x="890" y="535"/>
                    <a:pt x="890" y="535"/>
                    <a:pt x="890" y="535"/>
                  </a:cubicBezTo>
                  <a:cubicBezTo>
                    <a:pt x="853" y="521"/>
                    <a:pt x="853" y="521"/>
                    <a:pt x="853" y="521"/>
                  </a:cubicBezTo>
                  <a:cubicBezTo>
                    <a:pt x="845" y="528"/>
                    <a:pt x="836" y="533"/>
                    <a:pt x="826" y="537"/>
                  </a:cubicBezTo>
                  <a:cubicBezTo>
                    <a:pt x="822" y="566"/>
                    <a:pt x="822" y="566"/>
                    <a:pt x="822" y="566"/>
                  </a:cubicBezTo>
                  <a:cubicBezTo>
                    <a:pt x="1713" y="566"/>
                    <a:pt x="1713" y="566"/>
                    <a:pt x="1713" y="566"/>
                  </a:cubicBezTo>
                  <a:cubicBezTo>
                    <a:pt x="1811" y="0"/>
                    <a:pt x="1811" y="0"/>
                    <a:pt x="1811" y="0"/>
                  </a:cubicBezTo>
                </a:path>
              </a:pathLst>
            </a:custGeom>
            <a:solidFill>
              <a:srgbClr val="D6DC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92" name="îṧľíḑé">
              <a:extLst>
                <a:ext uri="{FF2B5EF4-FFF2-40B4-BE49-F238E27FC236}">
                  <a16:creationId xmlns:a16="http://schemas.microsoft.com/office/drawing/2014/main" id="{E43A6C60-D200-4C6D-8881-9E86A2C744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3388" y="3358357"/>
              <a:ext cx="1530350" cy="881062"/>
            </a:xfrm>
            <a:custGeom>
              <a:avLst/>
              <a:gdLst>
                <a:gd name="T0" fmla="*/ 2147483646 w 1731"/>
                <a:gd name="T1" fmla="*/ 0 h 999"/>
                <a:gd name="T2" fmla="*/ 2147483646 w 1731"/>
                <a:gd name="T3" fmla="*/ 0 h 999"/>
                <a:gd name="T4" fmla="*/ 2147483646 w 1731"/>
                <a:gd name="T5" fmla="*/ 2147483646 h 999"/>
                <a:gd name="T6" fmla="*/ 2147483646 w 1731"/>
                <a:gd name="T7" fmla="*/ 2147483646 h 999"/>
                <a:gd name="T8" fmla="*/ 2147483646 w 1731"/>
                <a:gd name="T9" fmla="*/ 2147483646 h 999"/>
                <a:gd name="T10" fmla="*/ 2147483646 w 1731"/>
                <a:gd name="T11" fmla="*/ 2147483646 h 999"/>
                <a:gd name="T12" fmla="*/ 0 w 1731"/>
                <a:gd name="T13" fmla="*/ 2147483646 h 999"/>
                <a:gd name="T14" fmla="*/ 0 w 1731"/>
                <a:gd name="T15" fmla="*/ 2147483646 h 999"/>
                <a:gd name="T16" fmla="*/ 2147483646 w 1731"/>
                <a:gd name="T17" fmla="*/ 0 h 99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31" h="999">
                  <a:moveTo>
                    <a:pt x="49" y="0"/>
                  </a:moveTo>
                  <a:cubicBezTo>
                    <a:pt x="1682" y="0"/>
                    <a:pt x="1682" y="0"/>
                    <a:pt x="1682" y="0"/>
                  </a:cubicBezTo>
                  <a:cubicBezTo>
                    <a:pt x="1709" y="0"/>
                    <a:pt x="1731" y="22"/>
                    <a:pt x="1731" y="49"/>
                  </a:cubicBezTo>
                  <a:cubicBezTo>
                    <a:pt x="1731" y="950"/>
                    <a:pt x="1731" y="950"/>
                    <a:pt x="1731" y="950"/>
                  </a:cubicBezTo>
                  <a:cubicBezTo>
                    <a:pt x="1731" y="977"/>
                    <a:pt x="1709" y="999"/>
                    <a:pt x="1682" y="999"/>
                  </a:cubicBezTo>
                  <a:cubicBezTo>
                    <a:pt x="49" y="999"/>
                    <a:pt x="49" y="999"/>
                    <a:pt x="49" y="999"/>
                  </a:cubicBezTo>
                  <a:cubicBezTo>
                    <a:pt x="22" y="999"/>
                    <a:pt x="0" y="977"/>
                    <a:pt x="0" y="95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49" y="0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93" name="îšļîḍè">
              <a:extLst>
                <a:ext uri="{FF2B5EF4-FFF2-40B4-BE49-F238E27FC236}">
                  <a16:creationId xmlns:a16="http://schemas.microsoft.com/office/drawing/2014/main" id="{F78AC77F-025B-4B09-BF18-ED791B1BC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7888" y="3358357"/>
              <a:ext cx="1085850" cy="881062"/>
            </a:xfrm>
            <a:custGeom>
              <a:avLst/>
              <a:gdLst>
                <a:gd name="T0" fmla="*/ 2147483646 w 1227"/>
                <a:gd name="T1" fmla="*/ 0 h 999"/>
                <a:gd name="T2" fmla="*/ 2147483646 w 1227"/>
                <a:gd name="T3" fmla="*/ 0 h 999"/>
                <a:gd name="T4" fmla="*/ 2147483646 w 1227"/>
                <a:gd name="T5" fmla="*/ 2147483646 h 999"/>
                <a:gd name="T6" fmla="*/ 2147483646 w 1227"/>
                <a:gd name="T7" fmla="*/ 2147483646 h 999"/>
                <a:gd name="T8" fmla="*/ 2147483646 w 1227"/>
                <a:gd name="T9" fmla="*/ 2147483646 h 999"/>
                <a:gd name="T10" fmla="*/ 2147483646 w 1227"/>
                <a:gd name="T11" fmla="*/ 2147483646 h 999"/>
                <a:gd name="T12" fmla="*/ 0 w 1227"/>
                <a:gd name="T13" fmla="*/ 2147483646 h 999"/>
                <a:gd name="T14" fmla="*/ 2147483646 w 1227"/>
                <a:gd name="T15" fmla="*/ 2147483646 h 999"/>
                <a:gd name="T16" fmla="*/ 2147483646 w 1227"/>
                <a:gd name="T17" fmla="*/ 2147483646 h 999"/>
                <a:gd name="T18" fmla="*/ 2147483646 w 1227"/>
                <a:gd name="T19" fmla="*/ 2147483646 h 999"/>
                <a:gd name="T20" fmla="*/ 2147483646 w 1227"/>
                <a:gd name="T21" fmla="*/ 0 h 99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227" h="999">
                  <a:moveTo>
                    <a:pt x="1178" y="0"/>
                  </a:moveTo>
                  <a:cubicBezTo>
                    <a:pt x="1040" y="0"/>
                    <a:pt x="1040" y="0"/>
                    <a:pt x="1040" y="0"/>
                  </a:cubicBezTo>
                  <a:cubicBezTo>
                    <a:pt x="953" y="85"/>
                    <a:pt x="953" y="85"/>
                    <a:pt x="953" y="85"/>
                  </a:cubicBezTo>
                  <a:cubicBezTo>
                    <a:pt x="1141" y="85"/>
                    <a:pt x="1141" y="85"/>
                    <a:pt x="1141" y="85"/>
                  </a:cubicBezTo>
                  <a:cubicBezTo>
                    <a:pt x="1141" y="651"/>
                    <a:pt x="1141" y="651"/>
                    <a:pt x="1141" y="651"/>
                  </a:cubicBezTo>
                  <a:cubicBezTo>
                    <a:pt x="362" y="651"/>
                    <a:pt x="362" y="651"/>
                    <a:pt x="362" y="651"/>
                  </a:cubicBezTo>
                  <a:cubicBezTo>
                    <a:pt x="0" y="999"/>
                    <a:pt x="0" y="999"/>
                    <a:pt x="0" y="999"/>
                  </a:cubicBezTo>
                  <a:cubicBezTo>
                    <a:pt x="1178" y="999"/>
                    <a:pt x="1178" y="999"/>
                    <a:pt x="1178" y="999"/>
                  </a:cubicBezTo>
                  <a:cubicBezTo>
                    <a:pt x="1205" y="999"/>
                    <a:pt x="1227" y="977"/>
                    <a:pt x="1227" y="950"/>
                  </a:cubicBezTo>
                  <a:cubicBezTo>
                    <a:pt x="1227" y="49"/>
                    <a:pt x="1227" y="49"/>
                    <a:pt x="1227" y="49"/>
                  </a:cubicBezTo>
                  <a:cubicBezTo>
                    <a:pt x="1227" y="22"/>
                    <a:pt x="1205" y="0"/>
                    <a:pt x="1178" y="0"/>
                  </a:cubicBezTo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94" name="îṧlîḋé">
              <a:extLst>
                <a:ext uri="{FF2B5EF4-FFF2-40B4-BE49-F238E27FC236}">
                  <a16:creationId xmlns:a16="http://schemas.microsoft.com/office/drawing/2014/main" id="{4F861DE9-97A9-4C07-8AE7-B575900309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3775" y="3971132"/>
              <a:ext cx="409575" cy="212725"/>
            </a:xfrm>
            <a:prstGeom prst="rect">
              <a:avLst/>
            </a:prstGeom>
            <a:solidFill>
              <a:srgbClr val="223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95" name="íslîḓê">
              <a:extLst>
                <a:ext uri="{FF2B5EF4-FFF2-40B4-BE49-F238E27FC236}">
                  <a16:creationId xmlns:a16="http://schemas.microsoft.com/office/drawing/2014/main" id="{6D93964A-2999-4EB3-A05C-25C154F9B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588" y="3432969"/>
              <a:ext cx="1211263" cy="500062"/>
            </a:xfrm>
            <a:custGeom>
              <a:avLst/>
              <a:gdLst>
                <a:gd name="T0" fmla="*/ 2147483646 w 763"/>
                <a:gd name="T1" fmla="*/ 0 h 315"/>
                <a:gd name="T2" fmla="*/ 0 w 763"/>
                <a:gd name="T3" fmla="*/ 0 h 315"/>
                <a:gd name="T4" fmla="*/ 0 w 763"/>
                <a:gd name="T5" fmla="*/ 2147483646 h 315"/>
                <a:gd name="T6" fmla="*/ 2147483646 w 763"/>
                <a:gd name="T7" fmla="*/ 2147483646 h 315"/>
                <a:gd name="T8" fmla="*/ 2147483646 w 763"/>
                <a:gd name="T9" fmla="*/ 0 h 3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63" h="315">
                  <a:moveTo>
                    <a:pt x="763" y="0"/>
                  </a:moveTo>
                  <a:lnTo>
                    <a:pt x="0" y="0"/>
                  </a:lnTo>
                  <a:lnTo>
                    <a:pt x="0" y="315"/>
                  </a:lnTo>
                  <a:lnTo>
                    <a:pt x="434" y="3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96" name="iṣ1íďê">
              <a:extLst>
                <a:ext uri="{FF2B5EF4-FFF2-40B4-BE49-F238E27FC236}">
                  <a16:creationId xmlns:a16="http://schemas.microsoft.com/office/drawing/2014/main" id="{0C7124BC-3941-4A22-99D2-52F8A5B5D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588" y="3432969"/>
              <a:ext cx="1211263" cy="500062"/>
            </a:xfrm>
            <a:custGeom>
              <a:avLst/>
              <a:gdLst>
                <a:gd name="T0" fmla="*/ 2147483646 w 763"/>
                <a:gd name="T1" fmla="*/ 0 h 315"/>
                <a:gd name="T2" fmla="*/ 0 w 763"/>
                <a:gd name="T3" fmla="*/ 0 h 315"/>
                <a:gd name="T4" fmla="*/ 0 w 763"/>
                <a:gd name="T5" fmla="*/ 2147483646 h 315"/>
                <a:gd name="T6" fmla="*/ 2147483646 w 763"/>
                <a:gd name="T7" fmla="*/ 2147483646 h 315"/>
                <a:gd name="T8" fmla="*/ 2147483646 w 763"/>
                <a:gd name="T9" fmla="*/ 0 h 3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63" h="315">
                  <a:moveTo>
                    <a:pt x="763" y="0"/>
                  </a:moveTo>
                  <a:lnTo>
                    <a:pt x="0" y="0"/>
                  </a:lnTo>
                  <a:lnTo>
                    <a:pt x="0" y="315"/>
                  </a:lnTo>
                  <a:lnTo>
                    <a:pt x="434" y="315"/>
                  </a:lnTo>
                  <a:lnTo>
                    <a:pt x="76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97" name="iṡ1îḋe">
              <a:extLst>
                <a:ext uri="{FF2B5EF4-FFF2-40B4-BE49-F238E27FC236}">
                  <a16:creationId xmlns:a16="http://schemas.microsoft.com/office/drawing/2014/main" id="{CDD02A28-8EE0-4B1E-9723-6CC93FC37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8563" y="3432969"/>
              <a:ext cx="688975" cy="500062"/>
            </a:xfrm>
            <a:custGeom>
              <a:avLst/>
              <a:gdLst>
                <a:gd name="T0" fmla="*/ 2147483646 w 434"/>
                <a:gd name="T1" fmla="*/ 0 h 315"/>
                <a:gd name="T2" fmla="*/ 2147483646 w 434"/>
                <a:gd name="T3" fmla="*/ 0 h 315"/>
                <a:gd name="T4" fmla="*/ 0 w 434"/>
                <a:gd name="T5" fmla="*/ 2147483646 h 315"/>
                <a:gd name="T6" fmla="*/ 2147483646 w 434"/>
                <a:gd name="T7" fmla="*/ 2147483646 h 315"/>
                <a:gd name="T8" fmla="*/ 2147483646 w 434"/>
                <a:gd name="T9" fmla="*/ 0 h 3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34" h="315">
                  <a:moveTo>
                    <a:pt x="434" y="0"/>
                  </a:moveTo>
                  <a:lnTo>
                    <a:pt x="329" y="0"/>
                  </a:lnTo>
                  <a:lnTo>
                    <a:pt x="0" y="315"/>
                  </a:lnTo>
                  <a:lnTo>
                    <a:pt x="434" y="315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98" name="ïšľiḓe">
              <a:extLst>
                <a:ext uri="{FF2B5EF4-FFF2-40B4-BE49-F238E27FC236}">
                  <a16:creationId xmlns:a16="http://schemas.microsoft.com/office/drawing/2014/main" id="{1E959F29-5A21-4C43-9B0C-B3D76B1531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8563" y="3432969"/>
              <a:ext cx="688975" cy="500062"/>
            </a:xfrm>
            <a:custGeom>
              <a:avLst/>
              <a:gdLst>
                <a:gd name="T0" fmla="*/ 2147483646 w 434"/>
                <a:gd name="T1" fmla="*/ 0 h 315"/>
                <a:gd name="T2" fmla="*/ 2147483646 w 434"/>
                <a:gd name="T3" fmla="*/ 0 h 315"/>
                <a:gd name="T4" fmla="*/ 0 w 434"/>
                <a:gd name="T5" fmla="*/ 2147483646 h 315"/>
                <a:gd name="T6" fmla="*/ 2147483646 w 434"/>
                <a:gd name="T7" fmla="*/ 2147483646 h 315"/>
                <a:gd name="T8" fmla="*/ 2147483646 w 434"/>
                <a:gd name="T9" fmla="*/ 0 h 3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34" h="315">
                  <a:moveTo>
                    <a:pt x="434" y="0"/>
                  </a:moveTo>
                  <a:lnTo>
                    <a:pt x="329" y="0"/>
                  </a:lnTo>
                  <a:lnTo>
                    <a:pt x="0" y="315"/>
                  </a:lnTo>
                  <a:lnTo>
                    <a:pt x="434" y="315"/>
                  </a:lnTo>
                  <a:lnTo>
                    <a:pt x="4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99" name="íṥlidè">
              <a:extLst>
                <a:ext uri="{FF2B5EF4-FFF2-40B4-BE49-F238E27FC236}">
                  <a16:creationId xmlns:a16="http://schemas.microsoft.com/office/drawing/2014/main" id="{8459D960-6A9D-4DCC-8067-5B85587A4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1813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0" name="îṡḻíďé">
              <a:extLst>
                <a:ext uri="{FF2B5EF4-FFF2-40B4-BE49-F238E27FC236}">
                  <a16:creationId xmlns:a16="http://schemas.microsoft.com/office/drawing/2014/main" id="{D5B4AA63-9BEE-4CE3-94A4-68228B04E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5000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1" name="îš1íde">
              <a:extLst>
                <a:ext uri="{FF2B5EF4-FFF2-40B4-BE49-F238E27FC236}">
                  <a16:creationId xmlns:a16="http://schemas.microsoft.com/office/drawing/2014/main" id="{D661AABC-2BD5-43AC-BAD9-783637239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9775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2" name="îśḻîḍê">
              <a:extLst>
                <a:ext uri="{FF2B5EF4-FFF2-40B4-BE49-F238E27FC236}">
                  <a16:creationId xmlns:a16="http://schemas.microsoft.com/office/drawing/2014/main" id="{45118D81-A5CF-412D-AED2-D0802998B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2963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3" name="íSļiḑè">
              <a:extLst>
                <a:ext uri="{FF2B5EF4-FFF2-40B4-BE49-F238E27FC236}">
                  <a16:creationId xmlns:a16="http://schemas.microsoft.com/office/drawing/2014/main" id="{4F101363-A3D4-4988-86C0-D76824C87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38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4" name="ísľïḍe">
              <a:extLst>
                <a:ext uri="{FF2B5EF4-FFF2-40B4-BE49-F238E27FC236}">
                  <a16:creationId xmlns:a16="http://schemas.microsoft.com/office/drawing/2014/main" id="{8463DB03-4C8A-44C8-BE12-EC37EC798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0925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5" name="ïşļîḓé">
              <a:extLst>
                <a:ext uri="{FF2B5EF4-FFF2-40B4-BE49-F238E27FC236}">
                  <a16:creationId xmlns:a16="http://schemas.microsoft.com/office/drawing/2014/main" id="{1A720B16-00FD-4E58-97D9-98D14675D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5700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6" name="ïṧľíďè">
              <a:extLst>
                <a:ext uri="{FF2B5EF4-FFF2-40B4-BE49-F238E27FC236}">
                  <a16:creationId xmlns:a16="http://schemas.microsoft.com/office/drawing/2014/main" id="{8B61972A-AC07-4C16-B6BB-F053EA1EC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7" name="ïṩḷíḑè">
              <a:extLst>
                <a:ext uri="{FF2B5EF4-FFF2-40B4-BE49-F238E27FC236}">
                  <a16:creationId xmlns:a16="http://schemas.microsoft.com/office/drawing/2014/main" id="{DBC19EB5-28A9-4E41-9178-433D60C3C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3663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8" name="iṥliḓe">
              <a:extLst>
                <a:ext uri="{FF2B5EF4-FFF2-40B4-BE49-F238E27FC236}">
                  <a16:creationId xmlns:a16="http://schemas.microsoft.com/office/drawing/2014/main" id="{1CD6685D-D38D-4E51-8F08-B194A3BC16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6850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09" name="ïśḷîdê">
              <a:extLst>
                <a:ext uri="{FF2B5EF4-FFF2-40B4-BE49-F238E27FC236}">
                  <a16:creationId xmlns:a16="http://schemas.microsoft.com/office/drawing/2014/main" id="{D889F455-4A2F-4CD2-B41E-0A48A98D7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0038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0" name="iṣľïḓe">
              <a:extLst>
                <a:ext uri="{FF2B5EF4-FFF2-40B4-BE49-F238E27FC236}">
                  <a16:creationId xmlns:a16="http://schemas.microsoft.com/office/drawing/2014/main" id="{F7AE465F-BC7F-47A0-8950-8273B7A4A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7388" y="35821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1" name="íšļíḓé">
              <a:extLst>
                <a:ext uri="{FF2B5EF4-FFF2-40B4-BE49-F238E27FC236}">
                  <a16:creationId xmlns:a16="http://schemas.microsoft.com/office/drawing/2014/main" id="{886EE86A-7979-43B6-9238-15FCE87CE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163" y="35821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7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2" name="îš1iḋe">
              <a:extLst>
                <a:ext uri="{FF2B5EF4-FFF2-40B4-BE49-F238E27FC236}">
                  <a16:creationId xmlns:a16="http://schemas.microsoft.com/office/drawing/2014/main" id="{C0229060-39D3-4236-88ED-776853F4F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35821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3" name="îSļiḓê">
              <a:extLst>
                <a:ext uri="{FF2B5EF4-FFF2-40B4-BE49-F238E27FC236}">
                  <a16:creationId xmlns:a16="http://schemas.microsoft.com/office/drawing/2014/main" id="{A72C4873-FC35-4453-A004-EF3D3196F42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0125" y="35821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7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4" name="ïṥlîḓé">
              <a:extLst>
                <a:ext uri="{FF2B5EF4-FFF2-40B4-BE49-F238E27FC236}">
                  <a16:creationId xmlns:a16="http://schemas.microsoft.com/office/drawing/2014/main" id="{B1B3DA8A-FA83-49FC-B036-FD65BB9F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3313" y="35821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5" name="ïṩḷîḋè">
              <a:extLst>
                <a:ext uri="{FF2B5EF4-FFF2-40B4-BE49-F238E27FC236}">
                  <a16:creationId xmlns:a16="http://schemas.microsoft.com/office/drawing/2014/main" id="{23B0AA98-1000-41F5-A5A1-9DB7A0CF1A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8088" y="35821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7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6" name="ïşḷîďé">
              <a:extLst>
                <a:ext uri="{FF2B5EF4-FFF2-40B4-BE49-F238E27FC236}">
                  <a16:creationId xmlns:a16="http://schemas.microsoft.com/office/drawing/2014/main" id="{C3A3617A-DD4A-4F84-B73E-3551E7685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1275" y="35821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7" name="ïšḷîḓê">
              <a:extLst>
                <a:ext uri="{FF2B5EF4-FFF2-40B4-BE49-F238E27FC236}">
                  <a16:creationId xmlns:a16="http://schemas.microsoft.com/office/drawing/2014/main" id="{3FF04737-5DBF-4111-ABD1-4A00CD2B3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4463" y="3582194"/>
              <a:ext cx="77788" cy="87312"/>
            </a:xfrm>
            <a:custGeom>
              <a:avLst/>
              <a:gdLst>
                <a:gd name="T0" fmla="*/ 2147483646 w 87"/>
                <a:gd name="T1" fmla="*/ 0 h 98"/>
                <a:gd name="T2" fmla="*/ 2147483646 w 87"/>
                <a:gd name="T3" fmla="*/ 0 h 98"/>
                <a:gd name="T4" fmla="*/ 2147483646 w 87"/>
                <a:gd name="T5" fmla="*/ 2147483646 h 98"/>
                <a:gd name="T6" fmla="*/ 2147483646 w 87"/>
                <a:gd name="T7" fmla="*/ 2147483646 h 98"/>
                <a:gd name="T8" fmla="*/ 2147483646 w 87"/>
                <a:gd name="T9" fmla="*/ 2147483646 h 98"/>
                <a:gd name="T10" fmla="*/ 2147483646 w 87"/>
                <a:gd name="T11" fmla="*/ 2147483646 h 98"/>
                <a:gd name="T12" fmla="*/ 0 w 87"/>
                <a:gd name="T13" fmla="*/ 2147483646 h 98"/>
                <a:gd name="T14" fmla="*/ 0 w 87"/>
                <a:gd name="T15" fmla="*/ 2147483646 h 98"/>
                <a:gd name="T16" fmla="*/ 2147483646 w 87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7" h="98">
                  <a:moveTo>
                    <a:pt x="7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7" y="5"/>
                    <a:pt x="87" y="10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87" y="94"/>
                    <a:pt x="84" y="98"/>
                    <a:pt x="80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8" name="ïŝ1îďe">
              <a:extLst>
                <a:ext uri="{FF2B5EF4-FFF2-40B4-BE49-F238E27FC236}">
                  <a16:creationId xmlns:a16="http://schemas.microsoft.com/office/drawing/2014/main" id="{BC2B7B7F-D901-4E35-A296-63ADC535B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7650" y="35821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19" name="ísḻîde">
              <a:extLst>
                <a:ext uri="{FF2B5EF4-FFF2-40B4-BE49-F238E27FC236}">
                  <a16:creationId xmlns:a16="http://schemas.microsoft.com/office/drawing/2014/main" id="{B8298F64-A742-49A0-85F4-C7C596EA02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2425" y="35821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7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0" name="ïşlïḑè">
              <a:extLst>
                <a:ext uri="{FF2B5EF4-FFF2-40B4-BE49-F238E27FC236}">
                  <a16:creationId xmlns:a16="http://schemas.microsoft.com/office/drawing/2014/main" id="{C737F79D-9CAC-4B5F-B92F-A2CEF54E80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3225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1" name="ïšļîḋe">
              <a:extLst>
                <a:ext uri="{FF2B5EF4-FFF2-40B4-BE49-F238E27FC236}">
                  <a16:creationId xmlns:a16="http://schemas.microsoft.com/office/drawing/2014/main" id="{21F976FC-70A4-4E18-8D98-12036E7E7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8000" y="34631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5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4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2" name="íSlïdê">
              <a:extLst>
                <a:ext uri="{FF2B5EF4-FFF2-40B4-BE49-F238E27FC236}">
                  <a16:creationId xmlns:a16="http://schemas.microsoft.com/office/drawing/2014/main" id="{92C8F660-5FE4-4D8A-921A-FC2DA8372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7200" y="3582194"/>
              <a:ext cx="128588" cy="87312"/>
            </a:xfrm>
            <a:custGeom>
              <a:avLst/>
              <a:gdLst>
                <a:gd name="T0" fmla="*/ 2147483646 w 145"/>
                <a:gd name="T1" fmla="*/ 0 h 98"/>
                <a:gd name="T2" fmla="*/ 2147483646 w 145"/>
                <a:gd name="T3" fmla="*/ 0 h 98"/>
                <a:gd name="T4" fmla="*/ 2147483646 w 145"/>
                <a:gd name="T5" fmla="*/ 2147483646 h 98"/>
                <a:gd name="T6" fmla="*/ 2147483646 w 145"/>
                <a:gd name="T7" fmla="*/ 2147483646 h 98"/>
                <a:gd name="T8" fmla="*/ 2147483646 w 145"/>
                <a:gd name="T9" fmla="*/ 2147483646 h 98"/>
                <a:gd name="T10" fmla="*/ 2147483646 w 145"/>
                <a:gd name="T11" fmla="*/ 2147483646 h 98"/>
                <a:gd name="T12" fmla="*/ 0 w 145"/>
                <a:gd name="T13" fmla="*/ 2147483646 h 98"/>
                <a:gd name="T14" fmla="*/ 0 w 145"/>
                <a:gd name="T15" fmla="*/ 2147483646 h 98"/>
                <a:gd name="T16" fmla="*/ 2147483646 w 145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5" h="98">
                  <a:moveTo>
                    <a:pt x="8" y="0"/>
                  </a:moveTo>
                  <a:cubicBezTo>
                    <a:pt x="137" y="0"/>
                    <a:pt x="137" y="0"/>
                    <a:pt x="137" y="0"/>
                  </a:cubicBezTo>
                  <a:cubicBezTo>
                    <a:pt x="141" y="0"/>
                    <a:pt x="145" y="5"/>
                    <a:pt x="145" y="10"/>
                  </a:cubicBezTo>
                  <a:cubicBezTo>
                    <a:pt x="145" y="88"/>
                    <a:pt x="145" y="88"/>
                    <a:pt x="145" y="88"/>
                  </a:cubicBezTo>
                  <a:cubicBezTo>
                    <a:pt x="145" y="94"/>
                    <a:pt x="141" y="98"/>
                    <a:pt x="137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3" name="iṡḷiḑê">
              <a:extLst>
                <a:ext uri="{FF2B5EF4-FFF2-40B4-BE49-F238E27FC236}">
                  <a16:creationId xmlns:a16="http://schemas.microsoft.com/office/drawing/2014/main" id="{173E96B9-1B2E-40E1-99D0-36E9B049B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3400" y="3582194"/>
              <a:ext cx="131763" cy="87312"/>
            </a:xfrm>
            <a:custGeom>
              <a:avLst/>
              <a:gdLst>
                <a:gd name="T0" fmla="*/ 2147483646 w 149"/>
                <a:gd name="T1" fmla="*/ 0 h 98"/>
                <a:gd name="T2" fmla="*/ 2147483646 w 149"/>
                <a:gd name="T3" fmla="*/ 0 h 98"/>
                <a:gd name="T4" fmla="*/ 2147483646 w 149"/>
                <a:gd name="T5" fmla="*/ 2147483646 h 98"/>
                <a:gd name="T6" fmla="*/ 2147483646 w 149"/>
                <a:gd name="T7" fmla="*/ 2147483646 h 98"/>
                <a:gd name="T8" fmla="*/ 2147483646 w 149"/>
                <a:gd name="T9" fmla="*/ 2147483646 h 98"/>
                <a:gd name="T10" fmla="*/ 2147483646 w 149"/>
                <a:gd name="T11" fmla="*/ 2147483646 h 98"/>
                <a:gd name="T12" fmla="*/ 0 w 149"/>
                <a:gd name="T13" fmla="*/ 2147483646 h 98"/>
                <a:gd name="T14" fmla="*/ 0 w 149"/>
                <a:gd name="T15" fmla="*/ 2147483646 h 98"/>
                <a:gd name="T16" fmla="*/ 2147483646 w 149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9" h="98">
                  <a:moveTo>
                    <a:pt x="8" y="0"/>
                  </a:moveTo>
                  <a:cubicBezTo>
                    <a:pt x="142" y="0"/>
                    <a:pt x="142" y="0"/>
                    <a:pt x="142" y="0"/>
                  </a:cubicBezTo>
                  <a:cubicBezTo>
                    <a:pt x="146" y="0"/>
                    <a:pt x="149" y="5"/>
                    <a:pt x="149" y="10"/>
                  </a:cubicBezTo>
                  <a:cubicBezTo>
                    <a:pt x="149" y="88"/>
                    <a:pt x="149" y="88"/>
                    <a:pt x="149" y="88"/>
                  </a:cubicBezTo>
                  <a:cubicBezTo>
                    <a:pt x="149" y="94"/>
                    <a:pt x="146" y="98"/>
                    <a:pt x="142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4" name="íṡļîḋe">
              <a:extLst>
                <a:ext uri="{FF2B5EF4-FFF2-40B4-BE49-F238E27FC236}">
                  <a16:creationId xmlns:a16="http://schemas.microsoft.com/office/drawing/2014/main" id="{A7C5EDB0-CFF1-419B-94AB-312583555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3400" y="3702844"/>
              <a:ext cx="153988" cy="87312"/>
            </a:xfrm>
            <a:custGeom>
              <a:avLst/>
              <a:gdLst>
                <a:gd name="T0" fmla="*/ 2147483646 w 175"/>
                <a:gd name="T1" fmla="*/ 0 h 99"/>
                <a:gd name="T2" fmla="*/ 2147483646 w 175"/>
                <a:gd name="T3" fmla="*/ 0 h 99"/>
                <a:gd name="T4" fmla="*/ 2147483646 w 175"/>
                <a:gd name="T5" fmla="*/ 2147483646 h 99"/>
                <a:gd name="T6" fmla="*/ 2147483646 w 175"/>
                <a:gd name="T7" fmla="*/ 2147483646 h 99"/>
                <a:gd name="T8" fmla="*/ 2147483646 w 175"/>
                <a:gd name="T9" fmla="*/ 2147483646 h 99"/>
                <a:gd name="T10" fmla="*/ 2147483646 w 175"/>
                <a:gd name="T11" fmla="*/ 2147483646 h 99"/>
                <a:gd name="T12" fmla="*/ 0 w 175"/>
                <a:gd name="T13" fmla="*/ 2147483646 h 99"/>
                <a:gd name="T14" fmla="*/ 0 w 175"/>
                <a:gd name="T15" fmla="*/ 2147483646 h 99"/>
                <a:gd name="T16" fmla="*/ 2147483646 w 175"/>
                <a:gd name="T17" fmla="*/ 0 h 9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5" h="99">
                  <a:moveTo>
                    <a:pt x="8" y="0"/>
                  </a:moveTo>
                  <a:cubicBezTo>
                    <a:pt x="168" y="0"/>
                    <a:pt x="168" y="0"/>
                    <a:pt x="168" y="0"/>
                  </a:cubicBezTo>
                  <a:cubicBezTo>
                    <a:pt x="172" y="0"/>
                    <a:pt x="175" y="5"/>
                    <a:pt x="175" y="10"/>
                  </a:cubicBezTo>
                  <a:cubicBezTo>
                    <a:pt x="175" y="88"/>
                    <a:pt x="175" y="88"/>
                    <a:pt x="175" y="88"/>
                  </a:cubicBezTo>
                  <a:cubicBezTo>
                    <a:pt x="175" y="94"/>
                    <a:pt x="172" y="99"/>
                    <a:pt x="168" y="99"/>
                  </a:cubicBezTo>
                  <a:cubicBezTo>
                    <a:pt x="8" y="99"/>
                    <a:pt x="8" y="99"/>
                    <a:pt x="8" y="99"/>
                  </a:cubicBezTo>
                  <a:cubicBezTo>
                    <a:pt x="3" y="99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5" name="íśḻîḑê">
              <a:extLst>
                <a:ext uri="{FF2B5EF4-FFF2-40B4-BE49-F238E27FC236}">
                  <a16:creationId xmlns:a16="http://schemas.microsoft.com/office/drawing/2014/main" id="{CCF42B86-8939-4EA2-8989-CDA1F5500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3400" y="38234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6" name="îšľîḓê">
              <a:extLst>
                <a:ext uri="{FF2B5EF4-FFF2-40B4-BE49-F238E27FC236}">
                  <a16:creationId xmlns:a16="http://schemas.microsoft.com/office/drawing/2014/main" id="{C2307575-8749-468C-B813-8D98CE523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6588" y="38234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7" name="íśľïdê">
              <a:extLst>
                <a:ext uri="{FF2B5EF4-FFF2-40B4-BE49-F238E27FC236}">
                  <a16:creationId xmlns:a16="http://schemas.microsoft.com/office/drawing/2014/main" id="{B199C3B5-85DE-4A71-B65C-BF10F48FE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1363" y="3823494"/>
              <a:ext cx="76200" cy="87312"/>
            </a:xfrm>
            <a:custGeom>
              <a:avLst/>
              <a:gdLst>
                <a:gd name="T0" fmla="*/ 2147483646 w 87"/>
                <a:gd name="T1" fmla="*/ 0 h 98"/>
                <a:gd name="T2" fmla="*/ 2147483646 w 87"/>
                <a:gd name="T3" fmla="*/ 0 h 98"/>
                <a:gd name="T4" fmla="*/ 2147483646 w 87"/>
                <a:gd name="T5" fmla="*/ 2147483646 h 98"/>
                <a:gd name="T6" fmla="*/ 2147483646 w 87"/>
                <a:gd name="T7" fmla="*/ 2147483646 h 98"/>
                <a:gd name="T8" fmla="*/ 2147483646 w 87"/>
                <a:gd name="T9" fmla="*/ 2147483646 h 98"/>
                <a:gd name="T10" fmla="*/ 2147483646 w 87"/>
                <a:gd name="T11" fmla="*/ 2147483646 h 98"/>
                <a:gd name="T12" fmla="*/ 0 w 87"/>
                <a:gd name="T13" fmla="*/ 2147483646 h 98"/>
                <a:gd name="T14" fmla="*/ 0 w 87"/>
                <a:gd name="T15" fmla="*/ 2147483646 h 98"/>
                <a:gd name="T16" fmla="*/ 2147483646 w 87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7" h="98">
                  <a:moveTo>
                    <a:pt x="7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84" y="0"/>
                    <a:pt x="87" y="4"/>
                    <a:pt x="87" y="10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87" y="93"/>
                    <a:pt x="84" y="98"/>
                    <a:pt x="79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3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8" name="ïṥ1iḑé">
              <a:extLst>
                <a:ext uri="{FF2B5EF4-FFF2-40B4-BE49-F238E27FC236}">
                  <a16:creationId xmlns:a16="http://schemas.microsoft.com/office/drawing/2014/main" id="{38081A49-6665-4AEE-B2A4-16FB49C77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4550" y="3823494"/>
              <a:ext cx="677863" cy="87312"/>
            </a:xfrm>
            <a:custGeom>
              <a:avLst/>
              <a:gdLst>
                <a:gd name="T0" fmla="*/ 2147483646 w 767"/>
                <a:gd name="T1" fmla="*/ 0 h 98"/>
                <a:gd name="T2" fmla="*/ 2147483646 w 767"/>
                <a:gd name="T3" fmla="*/ 0 h 98"/>
                <a:gd name="T4" fmla="*/ 2147483646 w 767"/>
                <a:gd name="T5" fmla="*/ 2147483646 h 98"/>
                <a:gd name="T6" fmla="*/ 2147483646 w 767"/>
                <a:gd name="T7" fmla="*/ 2147483646 h 98"/>
                <a:gd name="T8" fmla="*/ 2147483646 w 767"/>
                <a:gd name="T9" fmla="*/ 2147483646 h 98"/>
                <a:gd name="T10" fmla="*/ 2147483646 w 767"/>
                <a:gd name="T11" fmla="*/ 2147483646 h 98"/>
                <a:gd name="T12" fmla="*/ 0 w 767"/>
                <a:gd name="T13" fmla="*/ 2147483646 h 98"/>
                <a:gd name="T14" fmla="*/ 0 w 767"/>
                <a:gd name="T15" fmla="*/ 2147483646 h 98"/>
                <a:gd name="T16" fmla="*/ 2147483646 w 767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767" h="98">
                  <a:moveTo>
                    <a:pt x="8" y="0"/>
                  </a:moveTo>
                  <a:cubicBezTo>
                    <a:pt x="759" y="0"/>
                    <a:pt x="759" y="0"/>
                    <a:pt x="759" y="0"/>
                  </a:cubicBezTo>
                  <a:cubicBezTo>
                    <a:pt x="763" y="0"/>
                    <a:pt x="767" y="4"/>
                    <a:pt x="767" y="10"/>
                  </a:cubicBezTo>
                  <a:cubicBezTo>
                    <a:pt x="767" y="88"/>
                    <a:pt x="767" y="88"/>
                    <a:pt x="767" y="88"/>
                  </a:cubicBezTo>
                  <a:cubicBezTo>
                    <a:pt x="767" y="93"/>
                    <a:pt x="763" y="98"/>
                    <a:pt x="759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29" name="íṧľiḑe">
              <a:extLst>
                <a:ext uri="{FF2B5EF4-FFF2-40B4-BE49-F238E27FC236}">
                  <a16:creationId xmlns:a16="http://schemas.microsoft.com/office/drawing/2014/main" id="{B32B5155-514B-4949-B73D-2BBCF03A2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2788" y="37044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0" name="ïsļîḋê">
              <a:extLst>
                <a:ext uri="{FF2B5EF4-FFF2-40B4-BE49-F238E27FC236}">
                  <a16:creationId xmlns:a16="http://schemas.microsoft.com/office/drawing/2014/main" id="{37D1F822-FC0A-4753-A8DF-19FC59D19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5975" y="37044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1" name="íšľíḋè">
              <a:extLst>
                <a:ext uri="{FF2B5EF4-FFF2-40B4-BE49-F238E27FC236}">
                  <a16:creationId xmlns:a16="http://schemas.microsoft.com/office/drawing/2014/main" id="{6877D857-4AEF-4186-854B-486E83D60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0" y="37044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2" name="íṥļïḓè">
              <a:extLst>
                <a:ext uri="{FF2B5EF4-FFF2-40B4-BE49-F238E27FC236}">
                  <a16:creationId xmlns:a16="http://schemas.microsoft.com/office/drawing/2014/main" id="{686FD21F-B60C-4614-89CC-9741B39E8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3938" y="37044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4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3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3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3" name="îṣlîďê">
              <a:extLst>
                <a:ext uri="{FF2B5EF4-FFF2-40B4-BE49-F238E27FC236}">
                  <a16:creationId xmlns:a16="http://schemas.microsoft.com/office/drawing/2014/main" id="{881E7691-CFD9-4839-AA0E-20168028B8F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7125" y="37044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4" name="iṩḷíḋê">
              <a:extLst>
                <a:ext uri="{FF2B5EF4-FFF2-40B4-BE49-F238E27FC236}">
                  <a16:creationId xmlns:a16="http://schemas.microsoft.com/office/drawing/2014/main" id="{ABD8C803-D7CC-43B1-8F69-5253106DF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1900" y="37044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7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4" y="98"/>
                    <a:pt x="80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3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5" name="îṡliḓé">
              <a:extLst>
                <a:ext uri="{FF2B5EF4-FFF2-40B4-BE49-F238E27FC236}">
                  <a16:creationId xmlns:a16="http://schemas.microsoft.com/office/drawing/2014/main" id="{A1FF0D09-37C6-4166-A121-2E091863B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5088" y="37044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5" y="98"/>
                    <a:pt x="80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6" name="íš1íḑe">
              <a:extLst>
                <a:ext uri="{FF2B5EF4-FFF2-40B4-BE49-F238E27FC236}">
                  <a16:creationId xmlns:a16="http://schemas.microsoft.com/office/drawing/2014/main" id="{9838AD4A-D5D5-4D19-9064-7750F7C6A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9863" y="3704432"/>
              <a:ext cx="77788" cy="85725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7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4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4" y="98"/>
                    <a:pt x="80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3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7" name="íṥlîḑe">
              <a:extLst>
                <a:ext uri="{FF2B5EF4-FFF2-40B4-BE49-F238E27FC236}">
                  <a16:creationId xmlns:a16="http://schemas.microsoft.com/office/drawing/2014/main" id="{7FD8B727-CD55-400B-A604-268E5FCB0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3050" y="3704432"/>
              <a:ext cx="133350" cy="85725"/>
            </a:xfrm>
            <a:custGeom>
              <a:avLst/>
              <a:gdLst>
                <a:gd name="T0" fmla="*/ 2147483646 w 150"/>
                <a:gd name="T1" fmla="*/ 0 h 98"/>
                <a:gd name="T2" fmla="*/ 2147483646 w 150"/>
                <a:gd name="T3" fmla="*/ 0 h 98"/>
                <a:gd name="T4" fmla="*/ 2147483646 w 150"/>
                <a:gd name="T5" fmla="*/ 2147483646 h 98"/>
                <a:gd name="T6" fmla="*/ 2147483646 w 150"/>
                <a:gd name="T7" fmla="*/ 2147483646 h 98"/>
                <a:gd name="T8" fmla="*/ 2147483646 w 150"/>
                <a:gd name="T9" fmla="*/ 2147483646 h 98"/>
                <a:gd name="T10" fmla="*/ 2147483646 w 150"/>
                <a:gd name="T11" fmla="*/ 2147483646 h 98"/>
                <a:gd name="T12" fmla="*/ 0 w 150"/>
                <a:gd name="T13" fmla="*/ 2147483646 h 98"/>
                <a:gd name="T14" fmla="*/ 0 w 150"/>
                <a:gd name="T15" fmla="*/ 2147483646 h 98"/>
                <a:gd name="T16" fmla="*/ 2147483646 w 150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50" h="98">
                  <a:moveTo>
                    <a:pt x="8" y="0"/>
                  </a:moveTo>
                  <a:cubicBezTo>
                    <a:pt x="143" y="0"/>
                    <a:pt x="143" y="0"/>
                    <a:pt x="143" y="0"/>
                  </a:cubicBezTo>
                  <a:cubicBezTo>
                    <a:pt x="147" y="0"/>
                    <a:pt x="150" y="4"/>
                    <a:pt x="150" y="10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50" y="93"/>
                    <a:pt x="147" y="98"/>
                    <a:pt x="143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8" name="ïṩḻiḓê">
              <a:extLst>
                <a:ext uri="{FF2B5EF4-FFF2-40B4-BE49-F238E27FC236}">
                  <a16:creationId xmlns:a16="http://schemas.microsoft.com/office/drawing/2014/main" id="{677A6EF4-4709-4217-9E53-F6391AF7C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0213" y="3702844"/>
              <a:ext cx="155575" cy="87312"/>
            </a:xfrm>
            <a:custGeom>
              <a:avLst/>
              <a:gdLst>
                <a:gd name="T0" fmla="*/ 2147483646 w 176"/>
                <a:gd name="T1" fmla="*/ 0 h 99"/>
                <a:gd name="T2" fmla="*/ 2147483646 w 176"/>
                <a:gd name="T3" fmla="*/ 0 h 99"/>
                <a:gd name="T4" fmla="*/ 2147483646 w 176"/>
                <a:gd name="T5" fmla="*/ 2147483646 h 99"/>
                <a:gd name="T6" fmla="*/ 2147483646 w 176"/>
                <a:gd name="T7" fmla="*/ 2147483646 h 99"/>
                <a:gd name="T8" fmla="*/ 2147483646 w 176"/>
                <a:gd name="T9" fmla="*/ 2147483646 h 99"/>
                <a:gd name="T10" fmla="*/ 2147483646 w 176"/>
                <a:gd name="T11" fmla="*/ 2147483646 h 99"/>
                <a:gd name="T12" fmla="*/ 0 w 176"/>
                <a:gd name="T13" fmla="*/ 2147483646 h 99"/>
                <a:gd name="T14" fmla="*/ 0 w 176"/>
                <a:gd name="T15" fmla="*/ 2147483646 h 99"/>
                <a:gd name="T16" fmla="*/ 2147483646 w 176"/>
                <a:gd name="T17" fmla="*/ 0 h 9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6" h="99">
                  <a:moveTo>
                    <a:pt x="8" y="0"/>
                  </a:moveTo>
                  <a:cubicBezTo>
                    <a:pt x="168" y="0"/>
                    <a:pt x="168" y="0"/>
                    <a:pt x="168" y="0"/>
                  </a:cubicBezTo>
                  <a:cubicBezTo>
                    <a:pt x="172" y="0"/>
                    <a:pt x="176" y="5"/>
                    <a:pt x="176" y="10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94"/>
                    <a:pt x="172" y="99"/>
                    <a:pt x="168" y="99"/>
                  </a:cubicBezTo>
                  <a:cubicBezTo>
                    <a:pt x="8" y="99"/>
                    <a:pt x="8" y="99"/>
                    <a:pt x="8" y="99"/>
                  </a:cubicBezTo>
                  <a:cubicBezTo>
                    <a:pt x="4" y="99"/>
                    <a:pt x="0" y="94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39" name="ïSlïḍê">
              <a:extLst>
                <a:ext uri="{FF2B5EF4-FFF2-40B4-BE49-F238E27FC236}">
                  <a16:creationId xmlns:a16="http://schemas.microsoft.com/office/drawing/2014/main" id="{45F41A77-3C25-4B10-9FF1-35C9C6CF2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7675" y="3823494"/>
              <a:ext cx="57150" cy="28575"/>
            </a:xfrm>
            <a:custGeom>
              <a:avLst/>
              <a:gdLst>
                <a:gd name="T0" fmla="*/ 2147483646 w 65"/>
                <a:gd name="T1" fmla="*/ 0 h 33"/>
                <a:gd name="T2" fmla="*/ 2147483646 w 65"/>
                <a:gd name="T3" fmla="*/ 0 h 33"/>
                <a:gd name="T4" fmla="*/ 2147483646 w 65"/>
                <a:gd name="T5" fmla="*/ 2147483646 h 33"/>
                <a:gd name="T6" fmla="*/ 2147483646 w 65"/>
                <a:gd name="T7" fmla="*/ 2147483646 h 33"/>
                <a:gd name="T8" fmla="*/ 2147483646 w 65"/>
                <a:gd name="T9" fmla="*/ 2147483646 h 33"/>
                <a:gd name="T10" fmla="*/ 2147483646 w 65"/>
                <a:gd name="T11" fmla="*/ 2147483646 h 33"/>
                <a:gd name="T12" fmla="*/ 0 w 65"/>
                <a:gd name="T13" fmla="*/ 2147483646 h 33"/>
                <a:gd name="T14" fmla="*/ 0 w 65"/>
                <a:gd name="T15" fmla="*/ 2147483646 h 33"/>
                <a:gd name="T16" fmla="*/ 2147483646 w 65"/>
                <a:gd name="T17" fmla="*/ 0 h 3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5" h="33">
                  <a:moveTo>
                    <a:pt x="2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64" y="0"/>
                    <a:pt x="65" y="1"/>
                    <a:pt x="65" y="3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65" y="32"/>
                    <a:pt x="64" y="33"/>
                    <a:pt x="63" y="33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" y="33"/>
                    <a:pt x="0" y="32"/>
                    <a:pt x="0" y="3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0" name="iSḷîḓê">
              <a:extLst>
                <a:ext uri="{FF2B5EF4-FFF2-40B4-BE49-F238E27FC236}">
                  <a16:creationId xmlns:a16="http://schemas.microsoft.com/office/drawing/2014/main" id="{539E66C3-4562-489E-BB24-2B7D3FB37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7675" y="3874294"/>
              <a:ext cx="57150" cy="30162"/>
            </a:xfrm>
            <a:custGeom>
              <a:avLst/>
              <a:gdLst>
                <a:gd name="T0" fmla="*/ 2147483646 w 65"/>
                <a:gd name="T1" fmla="*/ 0 h 34"/>
                <a:gd name="T2" fmla="*/ 2147483646 w 65"/>
                <a:gd name="T3" fmla="*/ 0 h 34"/>
                <a:gd name="T4" fmla="*/ 2147483646 w 65"/>
                <a:gd name="T5" fmla="*/ 2147483646 h 34"/>
                <a:gd name="T6" fmla="*/ 2147483646 w 65"/>
                <a:gd name="T7" fmla="*/ 2147483646 h 34"/>
                <a:gd name="T8" fmla="*/ 2147483646 w 65"/>
                <a:gd name="T9" fmla="*/ 2147483646 h 34"/>
                <a:gd name="T10" fmla="*/ 2147483646 w 65"/>
                <a:gd name="T11" fmla="*/ 2147483646 h 34"/>
                <a:gd name="T12" fmla="*/ 0 w 65"/>
                <a:gd name="T13" fmla="*/ 2147483646 h 34"/>
                <a:gd name="T14" fmla="*/ 0 w 65"/>
                <a:gd name="T15" fmla="*/ 2147483646 h 34"/>
                <a:gd name="T16" fmla="*/ 2147483646 w 65"/>
                <a:gd name="T17" fmla="*/ 0 h 3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5" h="34">
                  <a:moveTo>
                    <a:pt x="2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64" y="0"/>
                    <a:pt x="65" y="2"/>
                    <a:pt x="65" y="4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5" y="32"/>
                    <a:pt x="64" y="34"/>
                    <a:pt x="63" y="34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" y="34"/>
                    <a:pt x="0" y="32"/>
                    <a:pt x="0" y="3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1" name="ïśḷiḓê">
              <a:extLst>
                <a:ext uri="{FF2B5EF4-FFF2-40B4-BE49-F238E27FC236}">
                  <a16:creationId xmlns:a16="http://schemas.microsoft.com/office/drawing/2014/main" id="{E0E0B49C-3A2A-48C0-A897-9481DF1C5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8300" y="3874294"/>
              <a:ext cx="57150" cy="30162"/>
            </a:xfrm>
            <a:custGeom>
              <a:avLst/>
              <a:gdLst>
                <a:gd name="T0" fmla="*/ 2147483646 w 66"/>
                <a:gd name="T1" fmla="*/ 0 h 34"/>
                <a:gd name="T2" fmla="*/ 2147483646 w 66"/>
                <a:gd name="T3" fmla="*/ 0 h 34"/>
                <a:gd name="T4" fmla="*/ 2147483646 w 66"/>
                <a:gd name="T5" fmla="*/ 2147483646 h 34"/>
                <a:gd name="T6" fmla="*/ 2147483646 w 66"/>
                <a:gd name="T7" fmla="*/ 2147483646 h 34"/>
                <a:gd name="T8" fmla="*/ 2147483646 w 66"/>
                <a:gd name="T9" fmla="*/ 2147483646 h 34"/>
                <a:gd name="T10" fmla="*/ 2147483646 w 66"/>
                <a:gd name="T11" fmla="*/ 2147483646 h 34"/>
                <a:gd name="T12" fmla="*/ 0 w 66"/>
                <a:gd name="T13" fmla="*/ 2147483646 h 34"/>
                <a:gd name="T14" fmla="*/ 0 w 66"/>
                <a:gd name="T15" fmla="*/ 2147483646 h 34"/>
                <a:gd name="T16" fmla="*/ 2147483646 w 66"/>
                <a:gd name="T17" fmla="*/ 0 h 3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6" h="34">
                  <a:moveTo>
                    <a:pt x="3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65" y="0"/>
                    <a:pt x="66" y="2"/>
                    <a:pt x="66" y="4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32"/>
                    <a:pt x="65" y="34"/>
                    <a:pt x="6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2" y="34"/>
                    <a:pt x="0" y="32"/>
                    <a:pt x="0" y="3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2" name="íS1iḍè">
              <a:extLst>
                <a:ext uri="{FF2B5EF4-FFF2-40B4-BE49-F238E27FC236}">
                  <a16:creationId xmlns:a16="http://schemas.microsoft.com/office/drawing/2014/main" id="{2849E974-0D64-42C5-BB0D-7E3EF9F0B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463" y="3874294"/>
              <a:ext cx="58738" cy="30162"/>
            </a:xfrm>
            <a:custGeom>
              <a:avLst/>
              <a:gdLst>
                <a:gd name="T0" fmla="*/ 2147483646 w 66"/>
                <a:gd name="T1" fmla="*/ 0 h 34"/>
                <a:gd name="T2" fmla="*/ 2147483646 w 66"/>
                <a:gd name="T3" fmla="*/ 0 h 34"/>
                <a:gd name="T4" fmla="*/ 2147483646 w 66"/>
                <a:gd name="T5" fmla="*/ 2147483646 h 34"/>
                <a:gd name="T6" fmla="*/ 2147483646 w 66"/>
                <a:gd name="T7" fmla="*/ 2147483646 h 34"/>
                <a:gd name="T8" fmla="*/ 2147483646 w 66"/>
                <a:gd name="T9" fmla="*/ 2147483646 h 34"/>
                <a:gd name="T10" fmla="*/ 2147483646 w 66"/>
                <a:gd name="T11" fmla="*/ 2147483646 h 34"/>
                <a:gd name="T12" fmla="*/ 0 w 66"/>
                <a:gd name="T13" fmla="*/ 2147483646 h 34"/>
                <a:gd name="T14" fmla="*/ 0 w 66"/>
                <a:gd name="T15" fmla="*/ 2147483646 h 34"/>
                <a:gd name="T16" fmla="*/ 2147483646 w 66"/>
                <a:gd name="T17" fmla="*/ 0 h 3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6" h="34">
                  <a:moveTo>
                    <a:pt x="3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64" y="0"/>
                    <a:pt x="66" y="2"/>
                    <a:pt x="66" y="4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32"/>
                    <a:pt x="64" y="34"/>
                    <a:pt x="6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1" y="34"/>
                    <a:pt x="0" y="32"/>
                    <a:pt x="0" y="3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3" name="îśḻïḋê">
              <a:extLst>
                <a:ext uri="{FF2B5EF4-FFF2-40B4-BE49-F238E27FC236}">
                  <a16:creationId xmlns:a16="http://schemas.microsoft.com/office/drawing/2014/main" id="{962796E4-0900-48FC-833B-81289CC24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9875" y="3823494"/>
              <a:ext cx="77788" cy="87312"/>
            </a:xfrm>
            <a:custGeom>
              <a:avLst/>
              <a:gdLst>
                <a:gd name="T0" fmla="*/ 2147483646 w 88"/>
                <a:gd name="T1" fmla="*/ 0 h 98"/>
                <a:gd name="T2" fmla="*/ 2147483646 w 88"/>
                <a:gd name="T3" fmla="*/ 0 h 98"/>
                <a:gd name="T4" fmla="*/ 2147483646 w 88"/>
                <a:gd name="T5" fmla="*/ 2147483646 h 98"/>
                <a:gd name="T6" fmla="*/ 2147483646 w 88"/>
                <a:gd name="T7" fmla="*/ 2147483646 h 98"/>
                <a:gd name="T8" fmla="*/ 2147483646 w 88"/>
                <a:gd name="T9" fmla="*/ 2147483646 h 98"/>
                <a:gd name="T10" fmla="*/ 2147483646 w 88"/>
                <a:gd name="T11" fmla="*/ 2147483646 h 98"/>
                <a:gd name="T12" fmla="*/ 0 w 88"/>
                <a:gd name="T13" fmla="*/ 2147483646 h 98"/>
                <a:gd name="T14" fmla="*/ 0 w 88"/>
                <a:gd name="T15" fmla="*/ 2147483646 h 98"/>
                <a:gd name="T16" fmla="*/ 2147483646 w 88"/>
                <a:gd name="T17" fmla="*/ 0 h 9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8" h="98">
                  <a:moveTo>
                    <a:pt x="8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85" y="0"/>
                    <a:pt x="88" y="4"/>
                    <a:pt x="88" y="1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3"/>
                    <a:pt x="85" y="98"/>
                    <a:pt x="81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4" y="98"/>
                    <a:pt x="0" y="93"/>
                    <a:pt x="0" y="8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4" name="ïṩḷíḋé">
              <a:extLst>
                <a:ext uri="{FF2B5EF4-FFF2-40B4-BE49-F238E27FC236}">
                  <a16:creationId xmlns:a16="http://schemas.microsoft.com/office/drawing/2014/main" id="{E8E32862-A987-4337-AFA5-8FBB69641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950" y="2478882"/>
              <a:ext cx="427038" cy="338137"/>
            </a:xfrm>
            <a:custGeom>
              <a:avLst/>
              <a:gdLst>
                <a:gd name="T0" fmla="*/ 2147483646 w 483"/>
                <a:gd name="T1" fmla="*/ 2147483646 h 384"/>
                <a:gd name="T2" fmla="*/ 2147483646 w 483"/>
                <a:gd name="T3" fmla="*/ 2147483646 h 384"/>
                <a:gd name="T4" fmla="*/ 2147483646 w 483"/>
                <a:gd name="T5" fmla="*/ 2147483646 h 384"/>
                <a:gd name="T6" fmla="*/ 2147483646 w 483"/>
                <a:gd name="T7" fmla="*/ 2147483646 h 384"/>
                <a:gd name="T8" fmla="*/ 2147483646 w 483"/>
                <a:gd name="T9" fmla="*/ 2147483646 h 384"/>
                <a:gd name="T10" fmla="*/ 2147483646 w 483"/>
                <a:gd name="T11" fmla="*/ 2147483646 h 384"/>
                <a:gd name="T12" fmla="*/ 2147483646 w 483"/>
                <a:gd name="T13" fmla="*/ 2147483646 h 38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83" h="384">
                  <a:moveTo>
                    <a:pt x="361" y="22"/>
                  </a:moveTo>
                  <a:cubicBezTo>
                    <a:pt x="394" y="0"/>
                    <a:pt x="438" y="8"/>
                    <a:pt x="461" y="41"/>
                  </a:cubicBezTo>
                  <a:cubicBezTo>
                    <a:pt x="483" y="73"/>
                    <a:pt x="475" y="117"/>
                    <a:pt x="442" y="140"/>
                  </a:cubicBezTo>
                  <a:cubicBezTo>
                    <a:pt x="121" y="361"/>
                    <a:pt x="121" y="361"/>
                    <a:pt x="121" y="361"/>
                  </a:cubicBezTo>
                  <a:cubicBezTo>
                    <a:pt x="89" y="384"/>
                    <a:pt x="44" y="375"/>
                    <a:pt x="22" y="343"/>
                  </a:cubicBezTo>
                  <a:cubicBezTo>
                    <a:pt x="0" y="311"/>
                    <a:pt x="8" y="266"/>
                    <a:pt x="40" y="244"/>
                  </a:cubicBezTo>
                  <a:cubicBezTo>
                    <a:pt x="361" y="22"/>
                    <a:pt x="361" y="22"/>
                    <a:pt x="361" y="22"/>
                  </a:cubicBezTo>
                </a:path>
              </a:pathLst>
            </a:custGeom>
            <a:solidFill>
              <a:srgbClr val="F94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5" name="íṥľiḋé">
              <a:extLst>
                <a:ext uri="{FF2B5EF4-FFF2-40B4-BE49-F238E27FC236}">
                  <a16:creationId xmlns:a16="http://schemas.microsoft.com/office/drawing/2014/main" id="{59C46E63-6676-4895-BE29-8E505094E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2700" y="2510632"/>
              <a:ext cx="363538" cy="273050"/>
            </a:xfrm>
            <a:custGeom>
              <a:avLst/>
              <a:gdLst>
                <a:gd name="T0" fmla="*/ 2147483646 w 410"/>
                <a:gd name="T1" fmla="*/ 0 h 309"/>
                <a:gd name="T2" fmla="*/ 2147483646 w 410"/>
                <a:gd name="T3" fmla="*/ 2147483646 h 309"/>
                <a:gd name="T4" fmla="*/ 2147483646 w 410"/>
                <a:gd name="T5" fmla="*/ 2147483646 h 309"/>
                <a:gd name="T6" fmla="*/ 2147483646 w 410"/>
                <a:gd name="T7" fmla="*/ 2147483646 h 309"/>
                <a:gd name="T8" fmla="*/ 2147483646 w 410"/>
                <a:gd name="T9" fmla="*/ 2147483646 h 309"/>
                <a:gd name="T10" fmla="*/ 2147483646 w 410"/>
                <a:gd name="T11" fmla="*/ 2147483646 h 309"/>
                <a:gd name="T12" fmla="*/ 2147483646 w 410"/>
                <a:gd name="T13" fmla="*/ 2147483646 h 309"/>
                <a:gd name="T14" fmla="*/ 2147483646 w 410"/>
                <a:gd name="T15" fmla="*/ 2147483646 h 309"/>
                <a:gd name="T16" fmla="*/ 2147483646 w 410"/>
                <a:gd name="T17" fmla="*/ 0 h 30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10" h="309">
                  <a:moveTo>
                    <a:pt x="341" y="0"/>
                  </a:moveTo>
                  <a:cubicBezTo>
                    <a:pt x="330" y="0"/>
                    <a:pt x="318" y="4"/>
                    <a:pt x="307" y="11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7" y="218"/>
                    <a:pt x="0" y="256"/>
                    <a:pt x="19" y="283"/>
                  </a:cubicBezTo>
                  <a:cubicBezTo>
                    <a:pt x="31" y="300"/>
                    <a:pt x="50" y="309"/>
                    <a:pt x="69" y="309"/>
                  </a:cubicBezTo>
                  <a:cubicBezTo>
                    <a:pt x="81" y="309"/>
                    <a:pt x="93" y="306"/>
                    <a:pt x="103" y="298"/>
                  </a:cubicBezTo>
                  <a:cubicBezTo>
                    <a:pt x="376" y="111"/>
                    <a:pt x="376" y="111"/>
                    <a:pt x="376" y="111"/>
                  </a:cubicBezTo>
                  <a:cubicBezTo>
                    <a:pt x="403" y="92"/>
                    <a:pt x="410" y="54"/>
                    <a:pt x="391" y="26"/>
                  </a:cubicBezTo>
                  <a:cubicBezTo>
                    <a:pt x="380" y="9"/>
                    <a:pt x="361" y="0"/>
                    <a:pt x="341" y="0"/>
                  </a:cubicBezTo>
                </a:path>
              </a:pathLst>
            </a:custGeom>
            <a:solidFill>
              <a:srgbClr val="C73C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6" name="íŝḷíḓe">
              <a:extLst>
                <a:ext uri="{FF2B5EF4-FFF2-40B4-BE49-F238E27FC236}">
                  <a16:creationId xmlns:a16="http://schemas.microsoft.com/office/drawing/2014/main" id="{F139D4C3-DBBA-4B06-B4A6-220532BC6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0475" y="2729707"/>
              <a:ext cx="53975" cy="76200"/>
            </a:xfrm>
            <a:custGeom>
              <a:avLst/>
              <a:gdLst>
                <a:gd name="T0" fmla="*/ 2147483646 w 61"/>
                <a:gd name="T1" fmla="*/ 0 h 87"/>
                <a:gd name="T2" fmla="*/ 0 w 61"/>
                <a:gd name="T3" fmla="*/ 2147483646 h 87"/>
                <a:gd name="T4" fmla="*/ 0 w 61"/>
                <a:gd name="T5" fmla="*/ 2147483646 h 87"/>
                <a:gd name="T6" fmla="*/ 2147483646 w 61"/>
                <a:gd name="T7" fmla="*/ 2147483646 h 87"/>
                <a:gd name="T8" fmla="*/ 2147483646 w 61"/>
                <a:gd name="T9" fmla="*/ 2147483646 h 87"/>
                <a:gd name="T10" fmla="*/ 2147483646 w 61"/>
                <a:gd name="T11" fmla="*/ 2147483646 h 87"/>
                <a:gd name="T12" fmla="*/ 2147483646 w 61"/>
                <a:gd name="T13" fmla="*/ 0 h 8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1" h="87">
                  <a:moveTo>
                    <a:pt x="2" y="0"/>
                  </a:moveTo>
                  <a:cubicBezTo>
                    <a:pt x="1" y="4"/>
                    <a:pt x="0" y="8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4" y="22"/>
                    <a:pt x="46" y="60"/>
                    <a:pt x="45" y="77"/>
                  </a:cubicBezTo>
                  <a:cubicBezTo>
                    <a:pt x="57" y="87"/>
                    <a:pt x="57" y="87"/>
                    <a:pt x="57" y="87"/>
                  </a:cubicBezTo>
                  <a:cubicBezTo>
                    <a:pt x="61" y="73"/>
                    <a:pt x="56" y="51"/>
                    <a:pt x="42" y="32"/>
                  </a:cubicBezTo>
                  <a:cubicBezTo>
                    <a:pt x="31" y="15"/>
                    <a:pt x="15" y="3"/>
                    <a:pt x="2" y="0"/>
                  </a:cubicBezTo>
                </a:path>
              </a:pathLst>
            </a:custGeom>
            <a:solidFill>
              <a:srgbClr val="E043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7" name="išḷïḓé">
              <a:extLst>
                <a:ext uri="{FF2B5EF4-FFF2-40B4-BE49-F238E27FC236}">
                  <a16:creationId xmlns:a16="http://schemas.microsoft.com/office/drawing/2014/main" id="{5A291140-3EA7-4855-BEDF-7B671EAA4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2463" y="2659857"/>
              <a:ext cx="658813" cy="649287"/>
            </a:xfrm>
            <a:custGeom>
              <a:avLst/>
              <a:gdLst>
                <a:gd name="T0" fmla="*/ 2147483646 w 745"/>
                <a:gd name="T1" fmla="*/ 2147483646 h 736"/>
                <a:gd name="T2" fmla="*/ 2147483646 w 745"/>
                <a:gd name="T3" fmla="*/ 2147483646 h 736"/>
                <a:gd name="T4" fmla="*/ 2147483646 w 745"/>
                <a:gd name="T5" fmla="*/ 2147483646 h 736"/>
                <a:gd name="T6" fmla="*/ 2147483646 w 745"/>
                <a:gd name="T7" fmla="*/ 2147483646 h 736"/>
                <a:gd name="T8" fmla="*/ 2147483646 w 745"/>
                <a:gd name="T9" fmla="*/ 2147483646 h 736"/>
                <a:gd name="T10" fmla="*/ 2147483646 w 745"/>
                <a:gd name="T11" fmla="*/ 2147483646 h 736"/>
                <a:gd name="T12" fmla="*/ 2147483646 w 745"/>
                <a:gd name="T13" fmla="*/ 2147483646 h 736"/>
                <a:gd name="T14" fmla="*/ 2147483646 w 745"/>
                <a:gd name="T15" fmla="*/ 2147483646 h 736"/>
                <a:gd name="T16" fmla="*/ 2147483646 w 745"/>
                <a:gd name="T17" fmla="*/ 2147483646 h 736"/>
                <a:gd name="T18" fmla="*/ 2147483646 w 745"/>
                <a:gd name="T19" fmla="*/ 2147483646 h 736"/>
                <a:gd name="T20" fmla="*/ 2147483646 w 745"/>
                <a:gd name="T21" fmla="*/ 2147483646 h 736"/>
                <a:gd name="T22" fmla="*/ 2147483646 w 745"/>
                <a:gd name="T23" fmla="*/ 2147483646 h 736"/>
                <a:gd name="T24" fmla="*/ 2147483646 w 745"/>
                <a:gd name="T25" fmla="*/ 2147483646 h 7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745" h="736">
                  <a:moveTo>
                    <a:pt x="186" y="94"/>
                  </a:moveTo>
                  <a:cubicBezTo>
                    <a:pt x="38" y="197"/>
                    <a:pt x="0" y="401"/>
                    <a:pt x="103" y="550"/>
                  </a:cubicBezTo>
                  <a:cubicBezTo>
                    <a:pt x="205" y="699"/>
                    <a:pt x="409" y="736"/>
                    <a:pt x="558" y="633"/>
                  </a:cubicBezTo>
                  <a:cubicBezTo>
                    <a:pt x="696" y="538"/>
                    <a:pt x="738" y="356"/>
                    <a:pt x="662" y="212"/>
                  </a:cubicBezTo>
                  <a:cubicBezTo>
                    <a:pt x="732" y="164"/>
                    <a:pt x="732" y="164"/>
                    <a:pt x="732" y="164"/>
                  </a:cubicBezTo>
                  <a:cubicBezTo>
                    <a:pt x="732" y="164"/>
                    <a:pt x="745" y="103"/>
                    <a:pt x="688" y="92"/>
                  </a:cubicBezTo>
                  <a:cubicBezTo>
                    <a:pt x="614" y="143"/>
                    <a:pt x="614" y="143"/>
                    <a:pt x="614" y="143"/>
                  </a:cubicBezTo>
                  <a:cubicBezTo>
                    <a:pt x="505" y="24"/>
                    <a:pt x="323" y="0"/>
                    <a:pt x="186" y="94"/>
                  </a:cubicBezTo>
                  <a:moveTo>
                    <a:pt x="583" y="219"/>
                  </a:moveTo>
                  <a:cubicBezTo>
                    <a:pt x="663" y="335"/>
                    <a:pt x="634" y="494"/>
                    <a:pt x="518" y="575"/>
                  </a:cubicBezTo>
                  <a:cubicBezTo>
                    <a:pt x="401" y="655"/>
                    <a:pt x="242" y="626"/>
                    <a:pt x="161" y="509"/>
                  </a:cubicBezTo>
                  <a:cubicBezTo>
                    <a:pt x="81" y="393"/>
                    <a:pt x="111" y="233"/>
                    <a:pt x="227" y="153"/>
                  </a:cubicBezTo>
                  <a:cubicBezTo>
                    <a:pt x="343" y="73"/>
                    <a:pt x="503" y="102"/>
                    <a:pt x="583" y="219"/>
                  </a:cubicBezTo>
                </a:path>
              </a:pathLst>
            </a:custGeom>
            <a:solidFill>
              <a:srgbClr val="3ACE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8" name="ïšḷïḋe">
              <a:extLst>
                <a:ext uri="{FF2B5EF4-FFF2-40B4-BE49-F238E27FC236}">
                  <a16:creationId xmlns:a16="http://schemas.microsoft.com/office/drawing/2014/main" id="{4AE1E3DB-726B-47F8-9297-93462B79D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5650" y="3002757"/>
              <a:ext cx="266700" cy="203200"/>
            </a:xfrm>
            <a:custGeom>
              <a:avLst/>
              <a:gdLst>
                <a:gd name="T0" fmla="*/ 0 w 301"/>
                <a:gd name="T1" fmla="*/ 0 h 231"/>
                <a:gd name="T2" fmla="*/ 2147483646 w 301"/>
                <a:gd name="T3" fmla="*/ 2147483646 h 231"/>
                <a:gd name="T4" fmla="*/ 2147483646 w 301"/>
                <a:gd name="T5" fmla="*/ 2147483646 h 231"/>
                <a:gd name="T6" fmla="*/ 2147483646 w 301"/>
                <a:gd name="T7" fmla="*/ 2147483646 h 231"/>
                <a:gd name="T8" fmla="*/ 2147483646 w 301"/>
                <a:gd name="T9" fmla="*/ 2147483646 h 231"/>
                <a:gd name="T10" fmla="*/ 2147483646 w 301"/>
                <a:gd name="T11" fmla="*/ 2147483646 h 231"/>
                <a:gd name="T12" fmla="*/ 2147483646 w 301"/>
                <a:gd name="T13" fmla="*/ 2147483646 h 231"/>
                <a:gd name="T14" fmla="*/ 2147483646 w 301"/>
                <a:gd name="T15" fmla="*/ 2147483646 h 231"/>
                <a:gd name="T16" fmla="*/ 2147483646 w 301"/>
                <a:gd name="T17" fmla="*/ 2147483646 h 231"/>
                <a:gd name="T18" fmla="*/ 2147483646 w 301"/>
                <a:gd name="T19" fmla="*/ 2147483646 h 231"/>
                <a:gd name="T20" fmla="*/ 0 w 301"/>
                <a:gd name="T21" fmla="*/ 0 h 23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01" h="231">
                  <a:moveTo>
                    <a:pt x="0" y="0"/>
                  </a:moveTo>
                  <a:cubicBezTo>
                    <a:pt x="5" y="41"/>
                    <a:pt x="19" y="82"/>
                    <a:pt x="43" y="119"/>
                  </a:cubicBezTo>
                  <a:cubicBezTo>
                    <a:pt x="43" y="119"/>
                    <a:pt x="43" y="119"/>
                    <a:pt x="43" y="119"/>
                  </a:cubicBezTo>
                  <a:cubicBezTo>
                    <a:pt x="43" y="119"/>
                    <a:pt x="44" y="119"/>
                    <a:pt x="44" y="119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4" y="120"/>
                    <a:pt x="44" y="120"/>
                    <a:pt x="44" y="120"/>
                  </a:cubicBezTo>
                  <a:cubicBezTo>
                    <a:pt x="94" y="192"/>
                    <a:pt x="174" y="231"/>
                    <a:pt x="255" y="231"/>
                  </a:cubicBezTo>
                  <a:cubicBezTo>
                    <a:pt x="270" y="231"/>
                    <a:pt x="285" y="230"/>
                    <a:pt x="300" y="227"/>
                  </a:cubicBezTo>
                  <a:cubicBezTo>
                    <a:pt x="300" y="225"/>
                    <a:pt x="301" y="224"/>
                    <a:pt x="301" y="222"/>
                  </a:cubicBezTo>
                  <a:cubicBezTo>
                    <a:pt x="283" y="209"/>
                    <a:pt x="283" y="209"/>
                    <a:pt x="283" y="209"/>
                  </a:cubicBezTo>
                  <a:cubicBezTo>
                    <a:pt x="115" y="207"/>
                    <a:pt x="35" y="81"/>
                    <a:pt x="0" y="0"/>
                  </a:cubicBezTo>
                </a:path>
              </a:pathLst>
            </a:custGeom>
            <a:solidFill>
              <a:srgbClr val="ABB0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49" name="ïṡḷïḓe">
              <a:extLst>
                <a:ext uri="{FF2B5EF4-FFF2-40B4-BE49-F238E27FC236}">
                  <a16:creationId xmlns:a16="http://schemas.microsoft.com/office/drawing/2014/main" id="{A936A570-38D8-48F2-B09C-4D13D65ECC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750" y="3107532"/>
              <a:ext cx="1588" cy="0"/>
            </a:xfrm>
            <a:custGeom>
              <a:avLst/>
              <a:gdLst>
                <a:gd name="T0" fmla="*/ 2147483646 w 1"/>
                <a:gd name="T1" fmla="*/ 2147483646 w 1"/>
                <a:gd name="T2" fmla="*/ 2147483646 w 1"/>
                <a:gd name="T3" fmla="*/ 0 w 1"/>
                <a:gd name="T4" fmla="*/ 0 w 1"/>
                <a:gd name="T5" fmla="*/ 0 w 1"/>
                <a:gd name="T6" fmla="*/ 0 60000 65536"/>
                <a:gd name="T7" fmla="*/ 0 60000 6553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6">
                  <a:pos x="T0" y="0"/>
                </a:cxn>
                <a:cxn ang="T7">
                  <a:pos x="T1" y="0"/>
                </a:cxn>
                <a:cxn ang="T8">
                  <a:pos x="T2" y="0"/>
                </a:cxn>
                <a:cxn ang="T9">
                  <a:pos x="T3" y="0"/>
                </a:cxn>
                <a:cxn ang="T10">
                  <a:pos x="T4" y="0"/>
                </a:cxn>
                <a:cxn ang="T11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EA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50" name="iṥḻiḓe">
              <a:extLst>
                <a:ext uri="{FF2B5EF4-FFF2-40B4-BE49-F238E27FC236}">
                  <a16:creationId xmlns:a16="http://schemas.microsoft.com/office/drawing/2014/main" id="{BDAFDC4D-1703-4E6F-B3B4-4B7534B3E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2188" y="3101182"/>
              <a:ext cx="214313" cy="220662"/>
            </a:xfrm>
            <a:custGeom>
              <a:avLst/>
              <a:gdLst>
                <a:gd name="T0" fmla="*/ 2147483646 w 242"/>
                <a:gd name="T1" fmla="*/ 2147483646 h 249"/>
                <a:gd name="T2" fmla="*/ 2147483646 w 242"/>
                <a:gd name="T3" fmla="*/ 2147483646 h 249"/>
                <a:gd name="T4" fmla="*/ 2147483646 w 242"/>
                <a:gd name="T5" fmla="*/ 2147483646 h 249"/>
                <a:gd name="T6" fmla="*/ 2147483646 w 242"/>
                <a:gd name="T7" fmla="*/ 2147483646 h 249"/>
                <a:gd name="T8" fmla="*/ 2147483646 w 242"/>
                <a:gd name="T9" fmla="*/ 2147483646 h 249"/>
                <a:gd name="T10" fmla="*/ 2147483646 w 242"/>
                <a:gd name="T11" fmla="*/ 2147483646 h 249"/>
                <a:gd name="T12" fmla="*/ 2147483646 w 242"/>
                <a:gd name="T13" fmla="*/ 2147483646 h 249"/>
                <a:gd name="T14" fmla="*/ 2147483646 w 242"/>
                <a:gd name="T15" fmla="*/ 2147483646 h 249"/>
                <a:gd name="T16" fmla="*/ 2147483646 w 242"/>
                <a:gd name="T17" fmla="*/ 2147483646 h 249"/>
                <a:gd name="T18" fmla="*/ 2147483646 w 242"/>
                <a:gd name="T19" fmla="*/ 2147483646 h 249"/>
                <a:gd name="T20" fmla="*/ 2147483646 w 242"/>
                <a:gd name="T21" fmla="*/ 2147483646 h 249"/>
                <a:gd name="T22" fmla="*/ 2147483646 w 242"/>
                <a:gd name="T23" fmla="*/ 2147483646 h 249"/>
                <a:gd name="T24" fmla="*/ 2147483646 w 242"/>
                <a:gd name="T25" fmla="*/ 2147483646 h 249"/>
                <a:gd name="T26" fmla="*/ 2147483646 w 242"/>
                <a:gd name="T27" fmla="*/ 2147483646 h 249"/>
                <a:gd name="T28" fmla="*/ 2147483646 w 242"/>
                <a:gd name="T29" fmla="*/ 2147483646 h 249"/>
                <a:gd name="T30" fmla="*/ 2147483646 w 242"/>
                <a:gd name="T31" fmla="*/ 2147483646 h 249"/>
                <a:gd name="T32" fmla="*/ 2147483646 w 242"/>
                <a:gd name="T33" fmla="*/ 2147483646 h 249"/>
                <a:gd name="T34" fmla="*/ 2147483646 w 242"/>
                <a:gd name="T35" fmla="*/ 2147483646 h 249"/>
                <a:gd name="T36" fmla="*/ 2147483646 w 242"/>
                <a:gd name="T37" fmla="*/ 2147483646 h 249"/>
                <a:gd name="T38" fmla="*/ 2147483646 w 242"/>
                <a:gd name="T39" fmla="*/ 2147483646 h 249"/>
                <a:gd name="T40" fmla="*/ 0 w 242"/>
                <a:gd name="T41" fmla="*/ 2147483646 h 249"/>
                <a:gd name="T42" fmla="*/ 2147483646 w 242"/>
                <a:gd name="T43" fmla="*/ 2147483646 h 249"/>
                <a:gd name="T44" fmla="*/ 2147483646 w 242"/>
                <a:gd name="T45" fmla="*/ 2147483646 h 249"/>
                <a:gd name="T46" fmla="*/ 2147483646 w 242"/>
                <a:gd name="T47" fmla="*/ 2147483646 h 249"/>
                <a:gd name="T48" fmla="*/ 2147483646 w 242"/>
                <a:gd name="T49" fmla="*/ 0 h 249"/>
                <a:gd name="T50" fmla="*/ 2147483646 w 242"/>
                <a:gd name="T51" fmla="*/ 0 h 249"/>
                <a:gd name="T52" fmla="*/ 2147483646 w 242"/>
                <a:gd name="T53" fmla="*/ 2147483646 h 24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242" h="249">
                  <a:moveTo>
                    <a:pt x="151" y="39"/>
                  </a:moveTo>
                  <a:cubicBezTo>
                    <a:pt x="161" y="43"/>
                    <a:pt x="170" y="48"/>
                    <a:pt x="178" y="55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40" y="83"/>
                    <a:pt x="240" y="83"/>
                    <a:pt x="240" y="83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10" y="114"/>
                    <a:pt x="211" y="119"/>
                    <a:pt x="211" y="124"/>
                  </a:cubicBezTo>
                  <a:cubicBezTo>
                    <a:pt x="211" y="129"/>
                    <a:pt x="210" y="134"/>
                    <a:pt x="210" y="139"/>
                  </a:cubicBezTo>
                  <a:cubicBezTo>
                    <a:pt x="242" y="164"/>
                    <a:pt x="242" y="164"/>
                    <a:pt x="242" y="164"/>
                  </a:cubicBezTo>
                  <a:cubicBezTo>
                    <a:pt x="217" y="207"/>
                    <a:pt x="217" y="207"/>
                    <a:pt x="217" y="207"/>
                  </a:cubicBezTo>
                  <a:cubicBezTo>
                    <a:pt x="180" y="193"/>
                    <a:pt x="180" y="193"/>
                    <a:pt x="180" y="193"/>
                  </a:cubicBezTo>
                  <a:cubicBezTo>
                    <a:pt x="172" y="200"/>
                    <a:pt x="163" y="205"/>
                    <a:pt x="153" y="209"/>
                  </a:cubicBezTo>
                  <a:cubicBezTo>
                    <a:pt x="148" y="249"/>
                    <a:pt x="148" y="249"/>
                    <a:pt x="148" y="249"/>
                  </a:cubicBezTo>
                  <a:cubicBezTo>
                    <a:pt x="98" y="249"/>
                    <a:pt x="98" y="249"/>
                    <a:pt x="98" y="249"/>
                  </a:cubicBezTo>
                  <a:cubicBezTo>
                    <a:pt x="91" y="210"/>
                    <a:pt x="91" y="210"/>
                    <a:pt x="91" y="210"/>
                  </a:cubicBezTo>
                  <a:cubicBezTo>
                    <a:pt x="81" y="206"/>
                    <a:pt x="72" y="201"/>
                    <a:pt x="64" y="194"/>
                  </a:cubicBezTo>
                  <a:cubicBezTo>
                    <a:pt x="27" y="210"/>
                    <a:pt x="27" y="210"/>
                    <a:pt x="27" y="210"/>
                  </a:cubicBezTo>
                  <a:cubicBezTo>
                    <a:pt x="2" y="166"/>
                    <a:pt x="2" y="166"/>
                    <a:pt x="2" y="166"/>
                  </a:cubicBezTo>
                  <a:cubicBezTo>
                    <a:pt x="33" y="140"/>
                    <a:pt x="33" y="140"/>
                    <a:pt x="33" y="140"/>
                  </a:cubicBezTo>
                  <a:cubicBezTo>
                    <a:pt x="32" y="135"/>
                    <a:pt x="32" y="130"/>
                    <a:pt x="32" y="124"/>
                  </a:cubicBezTo>
                  <a:cubicBezTo>
                    <a:pt x="32" y="120"/>
                    <a:pt x="32" y="115"/>
                    <a:pt x="33" y="11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71" y="49"/>
                    <a:pt x="80" y="44"/>
                    <a:pt x="89" y="4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51" y="39"/>
                    <a:pt x="151" y="39"/>
                    <a:pt x="151" y="39"/>
                  </a:cubicBezTo>
                </a:path>
              </a:pathLst>
            </a:custGeom>
            <a:solidFill>
              <a:srgbClr val="F051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51" name="îSḷîḑé">
              <a:extLst>
                <a:ext uri="{FF2B5EF4-FFF2-40B4-BE49-F238E27FC236}">
                  <a16:creationId xmlns:a16="http://schemas.microsoft.com/office/drawing/2014/main" id="{47B1DDD4-F8C5-4719-BBDD-4305D564E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1400" y="3153569"/>
              <a:ext cx="115888" cy="115887"/>
            </a:xfrm>
            <a:custGeom>
              <a:avLst/>
              <a:gdLst>
                <a:gd name="T0" fmla="*/ 2147483646 w 130"/>
                <a:gd name="T1" fmla="*/ 2147483646 h 131"/>
                <a:gd name="T2" fmla="*/ 2147483646 w 130"/>
                <a:gd name="T3" fmla="*/ 2147483646 h 131"/>
                <a:gd name="T4" fmla="*/ 2147483646 w 130"/>
                <a:gd name="T5" fmla="*/ 2147483646 h 131"/>
                <a:gd name="T6" fmla="*/ 2147483646 w 130"/>
                <a:gd name="T7" fmla="*/ 2147483646 h 131"/>
                <a:gd name="T8" fmla="*/ 2147483646 w 130"/>
                <a:gd name="T9" fmla="*/ 2147483646 h 131"/>
                <a:gd name="T10" fmla="*/ 2147483646 w 130"/>
                <a:gd name="T11" fmla="*/ 0 h 131"/>
                <a:gd name="T12" fmla="*/ 0 w 130"/>
                <a:gd name="T13" fmla="*/ 2147483646 h 131"/>
                <a:gd name="T14" fmla="*/ 2147483646 w 130"/>
                <a:gd name="T15" fmla="*/ 2147483646 h 131"/>
                <a:gd name="T16" fmla="*/ 2147483646 w 130"/>
                <a:gd name="T17" fmla="*/ 2147483646 h 131"/>
                <a:gd name="T18" fmla="*/ 2147483646 w 130"/>
                <a:gd name="T19" fmla="*/ 0 h 13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30" h="131">
                  <a:moveTo>
                    <a:pt x="65" y="109"/>
                  </a:moveTo>
                  <a:cubicBezTo>
                    <a:pt x="41" y="109"/>
                    <a:pt x="22" y="89"/>
                    <a:pt x="22" y="65"/>
                  </a:cubicBezTo>
                  <a:cubicBezTo>
                    <a:pt x="22" y="42"/>
                    <a:pt x="41" y="22"/>
                    <a:pt x="65" y="22"/>
                  </a:cubicBezTo>
                  <a:cubicBezTo>
                    <a:pt x="89" y="22"/>
                    <a:pt x="108" y="42"/>
                    <a:pt x="108" y="65"/>
                  </a:cubicBezTo>
                  <a:cubicBezTo>
                    <a:pt x="108" y="89"/>
                    <a:pt x="89" y="109"/>
                    <a:pt x="65" y="109"/>
                  </a:cubicBezTo>
                  <a:moveTo>
                    <a:pt x="65" y="0"/>
                  </a:moveTo>
                  <a:cubicBezTo>
                    <a:pt x="29" y="0"/>
                    <a:pt x="0" y="30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1" y="131"/>
                    <a:pt x="130" y="101"/>
                    <a:pt x="130" y="65"/>
                  </a:cubicBezTo>
                  <a:cubicBezTo>
                    <a:pt x="130" y="30"/>
                    <a:pt x="101" y="0"/>
                    <a:pt x="65" y="0"/>
                  </a:cubicBezTo>
                </a:path>
              </a:pathLst>
            </a:custGeom>
            <a:solidFill>
              <a:srgbClr val="7828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52" name="îsļîḑè">
              <a:extLst>
                <a:ext uri="{FF2B5EF4-FFF2-40B4-BE49-F238E27FC236}">
                  <a16:creationId xmlns:a16="http://schemas.microsoft.com/office/drawing/2014/main" id="{437FCD5A-A1AD-414B-8920-5C676DD7B8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2038" y="3172619"/>
              <a:ext cx="76200" cy="77787"/>
            </a:xfrm>
            <a:prstGeom prst="ellipse">
              <a:avLst/>
            </a:prstGeom>
            <a:solidFill>
              <a:srgbClr val="BC94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53" name="išḷiḑè">
              <a:extLst>
                <a:ext uri="{FF2B5EF4-FFF2-40B4-BE49-F238E27FC236}">
                  <a16:creationId xmlns:a16="http://schemas.microsoft.com/office/drawing/2014/main" id="{BB9569A1-78FD-4791-B3AD-E5D6CD048D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6638" y="2763044"/>
              <a:ext cx="331788" cy="328612"/>
            </a:xfrm>
            <a:custGeom>
              <a:avLst/>
              <a:gdLst>
                <a:gd name="T0" fmla="*/ 2147483646 w 377"/>
                <a:gd name="T1" fmla="*/ 2147483646 h 372"/>
                <a:gd name="T2" fmla="*/ 2147483646 w 377"/>
                <a:gd name="T3" fmla="*/ 2147483646 h 372"/>
                <a:gd name="T4" fmla="*/ 2147483646 w 377"/>
                <a:gd name="T5" fmla="*/ 2147483646 h 372"/>
                <a:gd name="T6" fmla="*/ 2147483646 w 377"/>
                <a:gd name="T7" fmla="*/ 2147483646 h 372"/>
                <a:gd name="T8" fmla="*/ 2147483646 w 377"/>
                <a:gd name="T9" fmla="*/ 2147483646 h 372"/>
                <a:gd name="T10" fmla="*/ 2147483646 w 377"/>
                <a:gd name="T11" fmla="*/ 2147483646 h 372"/>
                <a:gd name="T12" fmla="*/ 2147483646 w 377"/>
                <a:gd name="T13" fmla="*/ 2147483646 h 372"/>
                <a:gd name="T14" fmla="*/ 2147483646 w 377"/>
                <a:gd name="T15" fmla="*/ 2147483646 h 372"/>
                <a:gd name="T16" fmla="*/ 2147483646 w 377"/>
                <a:gd name="T17" fmla="*/ 2147483646 h 372"/>
                <a:gd name="T18" fmla="*/ 2147483646 w 377"/>
                <a:gd name="T19" fmla="*/ 2147483646 h 372"/>
                <a:gd name="T20" fmla="*/ 2147483646 w 377"/>
                <a:gd name="T21" fmla="*/ 2147483646 h 372"/>
                <a:gd name="T22" fmla="*/ 2147483646 w 377"/>
                <a:gd name="T23" fmla="*/ 2147483646 h 372"/>
                <a:gd name="T24" fmla="*/ 2147483646 w 377"/>
                <a:gd name="T25" fmla="*/ 2147483646 h 372"/>
                <a:gd name="T26" fmla="*/ 2147483646 w 377"/>
                <a:gd name="T27" fmla="*/ 2147483646 h 372"/>
                <a:gd name="T28" fmla="*/ 2147483646 w 377"/>
                <a:gd name="T29" fmla="*/ 2147483646 h 372"/>
                <a:gd name="T30" fmla="*/ 2147483646 w 377"/>
                <a:gd name="T31" fmla="*/ 2147483646 h 372"/>
                <a:gd name="T32" fmla="*/ 2147483646 w 377"/>
                <a:gd name="T33" fmla="*/ 2147483646 h 372"/>
                <a:gd name="T34" fmla="*/ 2147483646 w 377"/>
                <a:gd name="T35" fmla="*/ 2147483646 h 372"/>
                <a:gd name="T36" fmla="*/ 2147483646 w 377"/>
                <a:gd name="T37" fmla="*/ 2147483646 h 372"/>
                <a:gd name="T38" fmla="*/ 2147483646 w 377"/>
                <a:gd name="T39" fmla="*/ 2147483646 h 372"/>
                <a:gd name="T40" fmla="*/ 0 w 377"/>
                <a:gd name="T41" fmla="*/ 2147483646 h 372"/>
                <a:gd name="T42" fmla="*/ 2147483646 w 377"/>
                <a:gd name="T43" fmla="*/ 2147483646 h 372"/>
                <a:gd name="T44" fmla="*/ 2147483646 w 377"/>
                <a:gd name="T45" fmla="*/ 2147483646 h 372"/>
                <a:gd name="T46" fmla="*/ 2147483646 w 377"/>
                <a:gd name="T47" fmla="*/ 2147483646 h 372"/>
                <a:gd name="T48" fmla="*/ 2147483646 w 377"/>
                <a:gd name="T49" fmla="*/ 2147483646 h 372"/>
                <a:gd name="T50" fmla="*/ 2147483646 w 377"/>
                <a:gd name="T51" fmla="*/ 0 h 372"/>
                <a:gd name="T52" fmla="*/ 2147483646 w 377"/>
                <a:gd name="T53" fmla="*/ 2147483646 h 372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377" h="372">
                  <a:moveTo>
                    <a:pt x="192" y="52"/>
                  </a:moveTo>
                  <a:cubicBezTo>
                    <a:pt x="208" y="52"/>
                    <a:pt x="223" y="56"/>
                    <a:pt x="237" y="61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338" y="73"/>
                    <a:pt x="338" y="73"/>
                    <a:pt x="338" y="73"/>
                  </a:cubicBezTo>
                  <a:cubicBezTo>
                    <a:pt x="306" y="123"/>
                    <a:pt x="306" y="123"/>
                    <a:pt x="306" y="123"/>
                  </a:cubicBezTo>
                  <a:cubicBezTo>
                    <a:pt x="309" y="130"/>
                    <a:pt x="312" y="137"/>
                    <a:pt x="315" y="145"/>
                  </a:cubicBezTo>
                  <a:cubicBezTo>
                    <a:pt x="317" y="152"/>
                    <a:pt x="318" y="159"/>
                    <a:pt x="320" y="165"/>
                  </a:cubicBezTo>
                  <a:cubicBezTo>
                    <a:pt x="377" y="186"/>
                    <a:pt x="377" y="186"/>
                    <a:pt x="377" y="186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02" y="256"/>
                    <a:pt x="302" y="256"/>
                    <a:pt x="302" y="256"/>
                  </a:cubicBezTo>
                  <a:cubicBezTo>
                    <a:pt x="294" y="269"/>
                    <a:pt x="284" y="281"/>
                    <a:pt x="272" y="291"/>
                  </a:cubicBezTo>
                  <a:cubicBezTo>
                    <a:pt x="282" y="349"/>
                    <a:pt x="282" y="349"/>
                    <a:pt x="282" y="349"/>
                  </a:cubicBezTo>
                  <a:cubicBezTo>
                    <a:pt x="212" y="372"/>
                    <a:pt x="212" y="372"/>
                    <a:pt x="212" y="372"/>
                  </a:cubicBezTo>
                  <a:cubicBezTo>
                    <a:pt x="185" y="320"/>
                    <a:pt x="185" y="320"/>
                    <a:pt x="185" y="320"/>
                  </a:cubicBezTo>
                  <a:cubicBezTo>
                    <a:pt x="169" y="319"/>
                    <a:pt x="154" y="316"/>
                    <a:pt x="140" y="310"/>
                  </a:cubicBezTo>
                  <a:cubicBezTo>
                    <a:pt x="94" y="349"/>
                    <a:pt x="94" y="349"/>
                    <a:pt x="94" y="349"/>
                  </a:cubicBezTo>
                  <a:cubicBezTo>
                    <a:pt x="39" y="299"/>
                    <a:pt x="39" y="299"/>
                    <a:pt x="39" y="299"/>
                  </a:cubicBezTo>
                  <a:cubicBezTo>
                    <a:pt x="71" y="248"/>
                    <a:pt x="71" y="248"/>
                    <a:pt x="71" y="248"/>
                  </a:cubicBezTo>
                  <a:cubicBezTo>
                    <a:pt x="68" y="241"/>
                    <a:pt x="65" y="234"/>
                    <a:pt x="62" y="226"/>
                  </a:cubicBezTo>
                  <a:cubicBezTo>
                    <a:pt x="60" y="220"/>
                    <a:pt x="58" y="213"/>
                    <a:pt x="57" y="206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83" y="102"/>
                    <a:pt x="93" y="91"/>
                    <a:pt x="105" y="81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165" y="0"/>
                    <a:pt x="165" y="0"/>
                    <a:pt x="165" y="0"/>
                  </a:cubicBezTo>
                  <a:cubicBezTo>
                    <a:pt x="192" y="52"/>
                    <a:pt x="192" y="52"/>
                    <a:pt x="192" y="52"/>
                  </a:cubicBezTo>
                </a:path>
              </a:pathLst>
            </a:custGeom>
            <a:solidFill>
              <a:srgbClr val="F39C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54" name="iṡliḍê">
              <a:extLst>
                <a:ext uri="{FF2B5EF4-FFF2-40B4-BE49-F238E27FC236}">
                  <a16:creationId xmlns:a16="http://schemas.microsoft.com/office/drawing/2014/main" id="{3749955D-F47F-4118-9D73-6F2A0347F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9663" y="2834482"/>
              <a:ext cx="185738" cy="185737"/>
            </a:xfrm>
            <a:custGeom>
              <a:avLst/>
              <a:gdLst>
                <a:gd name="T0" fmla="*/ 2147483646 w 210"/>
                <a:gd name="T1" fmla="*/ 2147483646 h 210"/>
                <a:gd name="T2" fmla="*/ 2147483646 w 210"/>
                <a:gd name="T3" fmla="*/ 2147483646 h 210"/>
                <a:gd name="T4" fmla="*/ 2147483646 w 210"/>
                <a:gd name="T5" fmla="*/ 2147483646 h 210"/>
                <a:gd name="T6" fmla="*/ 2147483646 w 210"/>
                <a:gd name="T7" fmla="*/ 2147483646 h 210"/>
                <a:gd name="T8" fmla="*/ 2147483646 w 210"/>
                <a:gd name="T9" fmla="*/ 2147483646 h 210"/>
                <a:gd name="T10" fmla="*/ 2147483646 w 210"/>
                <a:gd name="T11" fmla="*/ 2147483646 h 210"/>
                <a:gd name="T12" fmla="*/ 2147483646 w 210"/>
                <a:gd name="T13" fmla="*/ 2147483646 h 210"/>
                <a:gd name="T14" fmla="*/ 2147483646 w 210"/>
                <a:gd name="T15" fmla="*/ 0 h 210"/>
                <a:gd name="T16" fmla="*/ 0 w 210"/>
                <a:gd name="T17" fmla="*/ 2147483646 h 210"/>
                <a:gd name="T18" fmla="*/ 2147483646 w 210"/>
                <a:gd name="T19" fmla="*/ 2147483646 h 210"/>
                <a:gd name="T20" fmla="*/ 2147483646 w 210"/>
                <a:gd name="T21" fmla="*/ 2147483646 h 210"/>
                <a:gd name="T22" fmla="*/ 2147483646 w 210"/>
                <a:gd name="T23" fmla="*/ 0 h 21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10" h="210">
                  <a:moveTo>
                    <a:pt x="106" y="169"/>
                  </a:moveTo>
                  <a:cubicBezTo>
                    <a:pt x="79" y="169"/>
                    <a:pt x="53" y="151"/>
                    <a:pt x="45" y="124"/>
                  </a:cubicBezTo>
                  <a:cubicBezTo>
                    <a:pt x="34" y="91"/>
                    <a:pt x="52" y="55"/>
                    <a:pt x="86" y="44"/>
                  </a:cubicBezTo>
                  <a:cubicBezTo>
                    <a:pt x="92" y="42"/>
                    <a:pt x="99" y="41"/>
                    <a:pt x="105" y="41"/>
                  </a:cubicBezTo>
                  <a:cubicBezTo>
                    <a:pt x="132" y="41"/>
                    <a:pt x="158" y="58"/>
                    <a:pt x="166" y="85"/>
                  </a:cubicBezTo>
                  <a:cubicBezTo>
                    <a:pt x="177" y="119"/>
                    <a:pt x="159" y="155"/>
                    <a:pt x="125" y="166"/>
                  </a:cubicBezTo>
                  <a:cubicBezTo>
                    <a:pt x="119" y="168"/>
                    <a:pt x="112" y="169"/>
                    <a:pt x="106" y="169"/>
                  </a:cubicBezTo>
                  <a:moveTo>
                    <a:pt x="105" y="0"/>
                  </a:moveTo>
                  <a:cubicBezTo>
                    <a:pt x="48" y="0"/>
                    <a:pt x="0" y="47"/>
                    <a:pt x="0" y="105"/>
                  </a:cubicBezTo>
                  <a:cubicBezTo>
                    <a:pt x="0" y="163"/>
                    <a:pt x="48" y="210"/>
                    <a:pt x="105" y="210"/>
                  </a:cubicBezTo>
                  <a:cubicBezTo>
                    <a:pt x="163" y="210"/>
                    <a:pt x="210" y="163"/>
                    <a:pt x="210" y="105"/>
                  </a:cubicBezTo>
                  <a:cubicBezTo>
                    <a:pt x="210" y="47"/>
                    <a:pt x="163" y="0"/>
                    <a:pt x="105" y="0"/>
                  </a:cubicBezTo>
                </a:path>
              </a:pathLst>
            </a:custGeom>
            <a:solidFill>
              <a:srgbClr val="794E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55" name="ïṥḻîḋe">
              <a:extLst>
                <a:ext uri="{FF2B5EF4-FFF2-40B4-BE49-F238E27FC236}">
                  <a16:creationId xmlns:a16="http://schemas.microsoft.com/office/drawing/2014/main" id="{1D766D36-7F49-4AFD-BD87-B3F94E2C8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9825" y="2870994"/>
              <a:ext cx="125413" cy="112712"/>
            </a:xfrm>
            <a:custGeom>
              <a:avLst/>
              <a:gdLst>
                <a:gd name="T0" fmla="*/ 2147483646 w 143"/>
                <a:gd name="T1" fmla="*/ 0 h 128"/>
                <a:gd name="T2" fmla="*/ 2147483646 w 143"/>
                <a:gd name="T3" fmla="*/ 2147483646 h 128"/>
                <a:gd name="T4" fmla="*/ 2147483646 w 143"/>
                <a:gd name="T5" fmla="*/ 2147483646 h 128"/>
                <a:gd name="T6" fmla="*/ 2147483646 w 143"/>
                <a:gd name="T7" fmla="*/ 2147483646 h 128"/>
                <a:gd name="T8" fmla="*/ 2147483646 w 143"/>
                <a:gd name="T9" fmla="*/ 2147483646 h 128"/>
                <a:gd name="T10" fmla="*/ 2147483646 w 143"/>
                <a:gd name="T11" fmla="*/ 2147483646 h 128"/>
                <a:gd name="T12" fmla="*/ 2147483646 w 143"/>
                <a:gd name="T13" fmla="*/ 0 h 12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3" h="128">
                  <a:moveTo>
                    <a:pt x="71" y="0"/>
                  </a:moveTo>
                  <a:cubicBezTo>
                    <a:pt x="65" y="0"/>
                    <a:pt x="58" y="1"/>
                    <a:pt x="52" y="3"/>
                  </a:cubicBezTo>
                  <a:cubicBezTo>
                    <a:pt x="18" y="14"/>
                    <a:pt x="0" y="50"/>
                    <a:pt x="11" y="83"/>
                  </a:cubicBezTo>
                  <a:cubicBezTo>
                    <a:pt x="19" y="110"/>
                    <a:pt x="45" y="128"/>
                    <a:pt x="72" y="128"/>
                  </a:cubicBezTo>
                  <a:cubicBezTo>
                    <a:pt x="78" y="128"/>
                    <a:pt x="85" y="127"/>
                    <a:pt x="91" y="125"/>
                  </a:cubicBezTo>
                  <a:cubicBezTo>
                    <a:pt x="125" y="114"/>
                    <a:pt x="143" y="78"/>
                    <a:pt x="132" y="44"/>
                  </a:cubicBezTo>
                  <a:cubicBezTo>
                    <a:pt x="124" y="17"/>
                    <a:pt x="98" y="0"/>
                    <a:pt x="71" y="0"/>
                  </a:cubicBezTo>
                </a:path>
              </a:pathLst>
            </a:custGeom>
            <a:solidFill>
              <a:srgbClr val="BCA7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56" name="is1îḍé">
              <a:extLst>
                <a:ext uri="{FF2B5EF4-FFF2-40B4-BE49-F238E27FC236}">
                  <a16:creationId xmlns:a16="http://schemas.microsoft.com/office/drawing/2014/main" id="{1B71929C-25E9-439B-8D2E-B152F1E1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2813" y="3053557"/>
              <a:ext cx="93663" cy="92075"/>
            </a:xfrm>
            <a:custGeom>
              <a:avLst/>
              <a:gdLst>
                <a:gd name="T0" fmla="*/ 2147483646 w 105"/>
                <a:gd name="T1" fmla="*/ 2147483646 h 105"/>
                <a:gd name="T2" fmla="*/ 2147483646 w 105"/>
                <a:gd name="T3" fmla="*/ 2147483646 h 105"/>
                <a:gd name="T4" fmla="*/ 2147483646 w 105"/>
                <a:gd name="T5" fmla="*/ 0 h 105"/>
                <a:gd name="T6" fmla="*/ 2147483646 w 105"/>
                <a:gd name="T7" fmla="*/ 2147483646 h 105"/>
                <a:gd name="T8" fmla="*/ 2147483646 w 105"/>
                <a:gd name="T9" fmla="*/ 2147483646 h 105"/>
                <a:gd name="T10" fmla="*/ 2147483646 w 105"/>
                <a:gd name="T11" fmla="*/ 2147483646 h 105"/>
                <a:gd name="T12" fmla="*/ 2147483646 w 105"/>
                <a:gd name="T13" fmla="*/ 2147483646 h 105"/>
                <a:gd name="T14" fmla="*/ 2147483646 w 105"/>
                <a:gd name="T15" fmla="*/ 2147483646 h 105"/>
                <a:gd name="T16" fmla="*/ 2147483646 w 105"/>
                <a:gd name="T17" fmla="*/ 2147483646 h 105"/>
                <a:gd name="T18" fmla="*/ 2147483646 w 105"/>
                <a:gd name="T19" fmla="*/ 2147483646 h 105"/>
                <a:gd name="T20" fmla="*/ 2147483646 w 105"/>
                <a:gd name="T21" fmla="*/ 2147483646 h 105"/>
                <a:gd name="T22" fmla="*/ 2147483646 w 105"/>
                <a:gd name="T23" fmla="*/ 2147483646 h 105"/>
                <a:gd name="T24" fmla="*/ 2147483646 w 105"/>
                <a:gd name="T25" fmla="*/ 2147483646 h 105"/>
                <a:gd name="T26" fmla="*/ 2147483646 w 105"/>
                <a:gd name="T27" fmla="*/ 2147483646 h 105"/>
                <a:gd name="T28" fmla="*/ 2147483646 w 105"/>
                <a:gd name="T29" fmla="*/ 2147483646 h 105"/>
                <a:gd name="T30" fmla="*/ 2147483646 w 105"/>
                <a:gd name="T31" fmla="*/ 2147483646 h 105"/>
                <a:gd name="T32" fmla="*/ 2147483646 w 105"/>
                <a:gd name="T33" fmla="*/ 2147483646 h 105"/>
                <a:gd name="T34" fmla="*/ 2147483646 w 105"/>
                <a:gd name="T35" fmla="*/ 2147483646 h 105"/>
                <a:gd name="T36" fmla="*/ 2147483646 w 105"/>
                <a:gd name="T37" fmla="*/ 2147483646 h 105"/>
                <a:gd name="T38" fmla="*/ 2147483646 w 105"/>
                <a:gd name="T39" fmla="*/ 2147483646 h 105"/>
                <a:gd name="T40" fmla="*/ 2147483646 w 105"/>
                <a:gd name="T41" fmla="*/ 2147483646 h 105"/>
                <a:gd name="T42" fmla="*/ 0 w 105"/>
                <a:gd name="T43" fmla="*/ 2147483646 h 105"/>
                <a:gd name="T44" fmla="*/ 2147483646 w 105"/>
                <a:gd name="T45" fmla="*/ 2147483646 h 105"/>
                <a:gd name="T46" fmla="*/ 2147483646 w 105"/>
                <a:gd name="T47" fmla="*/ 2147483646 h 105"/>
                <a:gd name="T48" fmla="*/ 2147483646 w 105"/>
                <a:gd name="T49" fmla="*/ 2147483646 h 105"/>
                <a:gd name="T50" fmla="*/ 2147483646 w 105"/>
                <a:gd name="T51" fmla="*/ 2147483646 h 105"/>
                <a:gd name="T52" fmla="*/ 2147483646 w 105"/>
                <a:gd name="T53" fmla="*/ 2147483646 h 105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05" h="105">
                  <a:moveTo>
                    <a:pt x="37" y="18"/>
                  </a:moveTo>
                  <a:cubicBezTo>
                    <a:pt x="42" y="16"/>
                    <a:pt x="46" y="15"/>
                    <a:pt x="50" y="15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4"/>
                    <a:pt x="78" y="26"/>
                    <a:pt x="80" y="27"/>
                  </a:cubicBezTo>
                  <a:cubicBezTo>
                    <a:pt x="81" y="29"/>
                    <a:pt x="82" y="30"/>
                    <a:pt x="83" y="32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5" y="51"/>
                    <a:pt x="105" y="51"/>
                    <a:pt x="105" y="51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89" y="61"/>
                    <a:pt x="88" y="65"/>
                    <a:pt x="86" y="69"/>
                  </a:cubicBezTo>
                  <a:cubicBezTo>
                    <a:pt x="96" y="83"/>
                    <a:pt x="96" y="83"/>
                    <a:pt x="96" y="83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3" y="89"/>
                    <a:pt x="59" y="90"/>
                    <a:pt x="55" y="90"/>
                  </a:cubicBezTo>
                  <a:cubicBezTo>
                    <a:pt x="48" y="105"/>
                    <a:pt x="48" y="105"/>
                    <a:pt x="48" y="105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30" y="82"/>
                    <a:pt x="30" y="82"/>
                    <a:pt x="30" y="82"/>
                  </a:cubicBezTo>
                  <a:cubicBezTo>
                    <a:pt x="28" y="81"/>
                    <a:pt x="27" y="80"/>
                    <a:pt x="25" y="78"/>
                  </a:cubicBezTo>
                  <a:cubicBezTo>
                    <a:pt x="24" y="76"/>
                    <a:pt x="23" y="75"/>
                    <a:pt x="21" y="73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6" y="44"/>
                    <a:pt x="17" y="40"/>
                    <a:pt x="19" y="36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37" y="18"/>
                    <a:pt x="37" y="18"/>
                    <a:pt x="37" y="18"/>
                  </a:cubicBezTo>
                </a:path>
              </a:pathLst>
            </a:custGeom>
            <a:solidFill>
              <a:srgbClr val="EA84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57" name="ïśľiḍe">
              <a:extLst>
                <a:ext uri="{FF2B5EF4-FFF2-40B4-BE49-F238E27FC236}">
                  <a16:creationId xmlns:a16="http://schemas.microsoft.com/office/drawing/2014/main" id="{FF5759B3-E93A-4FB4-BF9E-918BE4249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1863" y="3075782"/>
              <a:ext cx="53975" cy="47625"/>
            </a:xfrm>
            <a:custGeom>
              <a:avLst/>
              <a:gdLst>
                <a:gd name="T0" fmla="*/ 2147483646 w 60"/>
                <a:gd name="T1" fmla="*/ 2147483646 h 55"/>
                <a:gd name="T2" fmla="*/ 2147483646 w 60"/>
                <a:gd name="T3" fmla="*/ 2147483646 h 55"/>
                <a:gd name="T4" fmla="*/ 2147483646 w 60"/>
                <a:gd name="T5" fmla="*/ 2147483646 h 55"/>
                <a:gd name="T6" fmla="*/ 2147483646 w 60"/>
                <a:gd name="T7" fmla="*/ 2147483646 h 55"/>
                <a:gd name="T8" fmla="*/ 2147483646 w 60"/>
                <a:gd name="T9" fmla="*/ 2147483646 h 55"/>
                <a:gd name="T10" fmla="*/ 2147483646 w 60"/>
                <a:gd name="T11" fmla="*/ 2147483646 h 55"/>
                <a:gd name="T12" fmla="*/ 2147483646 w 60"/>
                <a:gd name="T13" fmla="*/ 2147483646 h 55"/>
                <a:gd name="T14" fmla="*/ 2147483646 w 60"/>
                <a:gd name="T15" fmla="*/ 0 h 55"/>
                <a:gd name="T16" fmla="*/ 2147483646 w 60"/>
                <a:gd name="T17" fmla="*/ 2147483646 h 55"/>
                <a:gd name="T18" fmla="*/ 2147483646 w 60"/>
                <a:gd name="T19" fmla="*/ 2147483646 h 55"/>
                <a:gd name="T20" fmla="*/ 2147483646 w 60"/>
                <a:gd name="T21" fmla="*/ 2147483646 h 55"/>
                <a:gd name="T22" fmla="*/ 2147483646 w 60"/>
                <a:gd name="T23" fmla="*/ 2147483646 h 55"/>
                <a:gd name="T24" fmla="*/ 2147483646 w 60"/>
                <a:gd name="T25" fmla="*/ 2147483646 h 55"/>
                <a:gd name="T26" fmla="*/ 2147483646 w 60"/>
                <a:gd name="T27" fmla="*/ 0 h 5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60" h="55">
                  <a:moveTo>
                    <a:pt x="30" y="45"/>
                  </a:moveTo>
                  <a:cubicBezTo>
                    <a:pt x="26" y="45"/>
                    <a:pt x="21" y="44"/>
                    <a:pt x="17" y="40"/>
                  </a:cubicBezTo>
                  <a:cubicBezTo>
                    <a:pt x="11" y="33"/>
                    <a:pt x="11" y="21"/>
                    <a:pt x="18" y="14"/>
                  </a:cubicBezTo>
                  <a:cubicBezTo>
                    <a:pt x="22" y="11"/>
                    <a:pt x="26" y="10"/>
                    <a:pt x="30" y="10"/>
                  </a:cubicBezTo>
                  <a:cubicBezTo>
                    <a:pt x="35" y="10"/>
                    <a:pt x="40" y="12"/>
                    <a:pt x="44" y="15"/>
                  </a:cubicBezTo>
                  <a:cubicBezTo>
                    <a:pt x="50" y="23"/>
                    <a:pt x="50" y="34"/>
                    <a:pt x="43" y="41"/>
                  </a:cubicBezTo>
                  <a:cubicBezTo>
                    <a:pt x="39" y="44"/>
                    <a:pt x="35" y="45"/>
                    <a:pt x="30" y="45"/>
                  </a:cubicBezTo>
                  <a:moveTo>
                    <a:pt x="30" y="0"/>
                  </a:moveTo>
                  <a:cubicBezTo>
                    <a:pt x="24" y="0"/>
                    <a:pt x="17" y="3"/>
                    <a:pt x="12" y="8"/>
                  </a:cubicBezTo>
                  <a:cubicBezTo>
                    <a:pt x="1" y="18"/>
                    <a:pt x="0" y="35"/>
                    <a:pt x="11" y="46"/>
                  </a:cubicBezTo>
                  <a:cubicBezTo>
                    <a:pt x="16" y="52"/>
                    <a:pt x="23" y="55"/>
                    <a:pt x="30" y="55"/>
                  </a:cubicBezTo>
                  <a:cubicBezTo>
                    <a:pt x="37" y="55"/>
                    <a:pt x="44" y="52"/>
                    <a:pt x="49" y="47"/>
                  </a:cubicBezTo>
                  <a:cubicBezTo>
                    <a:pt x="60" y="37"/>
                    <a:pt x="60" y="20"/>
                    <a:pt x="50" y="9"/>
                  </a:cubicBezTo>
                  <a:cubicBezTo>
                    <a:pt x="45" y="3"/>
                    <a:pt x="38" y="0"/>
                    <a:pt x="30" y="0"/>
                  </a:cubicBezTo>
                </a:path>
              </a:pathLst>
            </a:custGeom>
            <a:solidFill>
              <a:srgbClr val="7542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58" name="îsḻíďê">
              <a:extLst>
                <a:ext uri="{FF2B5EF4-FFF2-40B4-BE49-F238E27FC236}">
                  <a16:creationId xmlns:a16="http://schemas.microsoft.com/office/drawing/2014/main" id="{4DA67A62-B725-46A7-BF7B-E7B43ECF43B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975" y="3083719"/>
              <a:ext cx="33338" cy="31750"/>
            </a:xfrm>
            <a:custGeom>
              <a:avLst/>
              <a:gdLst>
                <a:gd name="T0" fmla="*/ 2147483646 w 39"/>
                <a:gd name="T1" fmla="*/ 0 h 35"/>
                <a:gd name="T2" fmla="*/ 2147483646 w 39"/>
                <a:gd name="T3" fmla="*/ 2147483646 h 35"/>
                <a:gd name="T4" fmla="*/ 2147483646 w 39"/>
                <a:gd name="T5" fmla="*/ 2147483646 h 35"/>
                <a:gd name="T6" fmla="*/ 2147483646 w 39"/>
                <a:gd name="T7" fmla="*/ 2147483646 h 35"/>
                <a:gd name="T8" fmla="*/ 2147483646 w 39"/>
                <a:gd name="T9" fmla="*/ 2147483646 h 35"/>
                <a:gd name="T10" fmla="*/ 2147483646 w 39"/>
                <a:gd name="T11" fmla="*/ 2147483646 h 35"/>
                <a:gd name="T12" fmla="*/ 2147483646 w 39"/>
                <a:gd name="T13" fmla="*/ 0 h 3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9" h="35">
                  <a:moveTo>
                    <a:pt x="19" y="0"/>
                  </a:moveTo>
                  <a:cubicBezTo>
                    <a:pt x="15" y="0"/>
                    <a:pt x="11" y="1"/>
                    <a:pt x="7" y="4"/>
                  </a:cubicBezTo>
                  <a:cubicBezTo>
                    <a:pt x="0" y="11"/>
                    <a:pt x="0" y="23"/>
                    <a:pt x="6" y="30"/>
                  </a:cubicBezTo>
                  <a:cubicBezTo>
                    <a:pt x="10" y="34"/>
                    <a:pt x="15" y="35"/>
                    <a:pt x="19" y="35"/>
                  </a:cubicBezTo>
                  <a:cubicBezTo>
                    <a:pt x="24" y="35"/>
                    <a:pt x="28" y="34"/>
                    <a:pt x="32" y="31"/>
                  </a:cubicBezTo>
                  <a:cubicBezTo>
                    <a:pt x="39" y="24"/>
                    <a:pt x="39" y="13"/>
                    <a:pt x="33" y="5"/>
                  </a:cubicBezTo>
                  <a:cubicBezTo>
                    <a:pt x="29" y="2"/>
                    <a:pt x="24" y="0"/>
                    <a:pt x="19" y="0"/>
                  </a:cubicBezTo>
                </a:path>
              </a:pathLst>
            </a:custGeom>
            <a:solidFill>
              <a:srgbClr val="BAA1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59" name="îs1îdè">
              <a:extLst>
                <a:ext uri="{FF2B5EF4-FFF2-40B4-BE49-F238E27FC236}">
                  <a16:creationId xmlns:a16="http://schemas.microsoft.com/office/drawing/2014/main" id="{A2478151-E4A5-4D86-854F-CEE69D0A0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4550" y="2917032"/>
              <a:ext cx="131763" cy="134937"/>
            </a:xfrm>
            <a:custGeom>
              <a:avLst/>
              <a:gdLst>
                <a:gd name="T0" fmla="*/ 2147483646 w 150"/>
                <a:gd name="T1" fmla="*/ 2147483646 h 153"/>
                <a:gd name="T2" fmla="*/ 2147483646 w 150"/>
                <a:gd name="T3" fmla="*/ 2147483646 h 153"/>
                <a:gd name="T4" fmla="*/ 2147483646 w 150"/>
                <a:gd name="T5" fmla="*/ 0 h 153"/>
                <a:gd name="T6" fmla="*/ 2147483646 w 150"/>
                <a:gd name="T7" fmla="*/ 0 h 153"/>
                <a:gd name="T8" fmla="*/ 2147483646 w 150"/>
                <a:gd name="T9" fmla="*/ 2147483646 h 153"/>
                <a:gd name="T10" fmla="*/ 2147483646 w 150"/>
                <a:gd name="T11" fmla="*/ 2147483646 h 153"/>
                <a:gd name="T12" fmla="*/ 2147483646 w 150"/>
                <a:gd name="T13" fmla="*/ 2147483646 h 153"/>
                <a:gd name="T14" fmla="*/ 2147483646 w 150"/>
                <a:gd name="T15" fmla="*/ 2147483646 h 153"/>
                <a:gd name="T16" fmla="*/ 2147483646 w 150"/>
                <a:gd name="T17" fmla="*/ 2147483646 h 153"/>
                <a:gd name="T18" fmla="*/ 2147483646 w 150"/>
                <a:gd name="T19" fmla="*/ 2147483646 h 153"/>
                <a:gd name="T20" fmla="*/ 2147483646 w 150"/>
                <a:gd name="T21" fmla="*/ 2147483646 h 153"/>
                <a:gd name="T22" fmla="*/ 2147483646 w 150"/>
                <a:gd name="T23" fmla="*/ 2147483646 h 153"/>
                <a:gd name="T24" fmla="*/ 2147483646 w 150"/>
                <a:gd name="T25" fmla="*/ 2147483646 h 153"/>
                <a:gd name="T26" fmla="*/ 2147483646 w 150"/>
                <a:gd name="T27" fmla="*/ 2147483646 h 153"/>
                <a:gd name="T28" fmla="*/ 2147483646 w 150"/>
                <a:gd name="T29" fmla="*/ 2147483646 h 153"/>
                <a:gd name="T30" fmla="*/ 2147483646 w 150"/>
                <a:gd name="T31" fmla="*/ 2147483646 h 153"/>
                <a:gd name="T32" fmla="*/ 2147483646 w 150"/>
                <a:gd name="T33" fmla="*/ 2147483646 h 153"/>
                <a:gd name="T34" fmla="*/ 2147483646 w 150"/>
                <a:gd name="T35" fmla="*/ 2147483646 h 153"/>
                <a:gd name="T36" fmla="*/ 2147483646 w 150"/>
                <a:gd name="T37" fmla="*/ 2147483646 h 153"/>
                <a:gd name="T38" fmla="*/ 2147483646 w 150"/>
                <a:gd name="T39" fmla="*/ 2147483646 h 153"/>
                <a:gd name="T40" fmla="*/ 2147483646 w 150"/>
                <a:gd name="T41" fmla="*/ 2147483646 h 153"/>
                <a:gd name="T42" fmla="*/ 2147483646 w 150"/>
                <a:gd name="T43" fmla="*/ 2147483646 h 153"/>
                <a:gd name="T44" fmla="*/ 2147483646 w 150"/>
                <a:gd name="T45" fmla="*/ 2147483646 h 153"/>
                <a:gd name="T46" fmla="*/ 2147483646 w 150"/>
                <a:gd name="T47" fmla="*/ 2147483646 h 153"/>
                <a:gd name="T48" fmla="*/ 0 w 150"/>
                <a:gd name="T49" fmla="*/ 2147483646 h 153"/>
                <a:gd name="T50" fmla="*/ 2147483646 w 150"/>
                <a:gd name="T51" fmla="*/ 2147483646 h 153"/>
                <a:gd name="T52" fmla="*/ 2147483646 w 150"/>
                <a:gd name="T53" fmla="*/ 2147483646 h 153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50" h="153">
                  <a:moveTo>
                    <a:pt x="38" y="35"/>
                  </a:moveTo>
                  <a:cubicBezTo>
                    <a:pt x="43" y="30"/>
                    <a:pt x="49" y="27"/>
                    <a:pt x="54" y="25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6" y="25"/>
                    <a:pt x="99" y="27"/>
                    <a:pt x="102" y="28"/>
                  </a:cubicBezTo>
                  <a:cubicBezTo>
                    <a:pt x="104" y="30"/>
                    <a:pt x="107" y="32"/>
                    <a:pt x="109" y="33"/>
                  </a:cubicBezTo>
                  <a:cubicBezTo>
                    <a:pt x="132" y="23"/>
                    <a:pt x="132" y="23"/>
                    <a:pt x="132" y="23"/>
                  </a:cubicBezTo>
                  <a:cubicBezTo>
                    <a:pt x="148" y="50"/>
                    <a:pt x="148" y="50"/>
                    <a:pt x="148" y="50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1" y="72"/>
                    <a:pt x="131" y="79"/>
                    <a:pt x="130" y="85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12" y="118"/>
                    <a:pt x="112" y="118"/>
                    <a:pt x="112" y="118"/>
                  </a:cubicBezTo>
                  <a:cubicBezTo>
                    <a:pt x="107" y="123"/>
                    <a:pt x="101" y="126"/>
                    <a:pt x="95" y="128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61" y="153"/>
                    <a:pt x="61" y="153"/>
                    <a:pt x="61" y="153"/>
                  </a:cubicBezTo>
                  <a:cubicBezTo>
                    <a:pt x="57" y="129"/>
                    <a:pt x="57" y="129"/>
                    <a:pt x="57" y="129"/>
                  </a:cubicBezTo>
                  <a:cubicBezTo>
                    <a:pt x="54" y="128"/>
                    <a:pt x="51" y="126"/>
                    <a:pt x="48" y="125"/>
                  </a:cubicBezTo>
                  <a:cubicBezTo>
                    <a:pt x="45" y="123"/>
                    <a:pt x="43" y="122"/>
                    <a:pt x="41" y="120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19" y="81"/>
                    <a:pt x="19" y="75"/>
                    <a:pt x="20" y="68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38" y="35"/>
                    <a:pt x="38" y="35"/>
                    <a:pt x="38" y="35"/>
                  </a:cubicBezTo>
                </a:path>
              </a:pathLst>
            </a:custGeom>
            <a:solidFill>
              <a:srgbClr val="1AB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60" name="ïṡļïḓê">
              <a:extLst>
                <a:ext uri="{FF2B5EF4-FFF2-40B4-BE49-F238E27FC236}">
                  <a16:creationId xmlns:a16="http://schemas.microsoft.com/office/drawing/2014/main" id="{D1A866FE-E1DC-491A-B384-47ED282E0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16775" y="2945607"/>
              <a:ext cx="85725" cy="76200"/>
            </a:xfrm>
            <a:custGeom>
              <a:avLst/>
              <a:gdLst>
                <a:gd name="T0" fmla="*/ 2147483646 w 97"/>
                <a:gd name="T1" fmla="*/ 2147483646 h 87"/>
                <a:gd name="T2" fmla="*/ 2147483646 w 97"/>
                <a:gd name="T3" fmla="*/ 2147483646 h 87"/>
                <a:gd name="T4" fmla="*/ 2147483646 w 97"/>
                <a:gd name="T5" fmla="*/ 2147483646 h 87"/>
                <a:gd name="T6" fmla="*/ 2147483646 w 97"/>
                <a:gd name="T7" fmla="*/ 2147483646 h 87"/>
                <a:gd name="T8" fmla="*/ 2147483646 w 97"/>
                <a:gd name="T9" fmla="*/ 2147483646 h 87"/>
                <a:gd name="T10" fmla="*/ 2147483646 w 97"/>
                <a:gd name="T11" fmla="*/ 2147483646 h 87"/>
                <a:gd name="T12" fmla="*/ 2147483646 w 97"/>
                <a:gd name="T13" fmla="*/ 2147483646 h 87"/>
                <a:gd name="T14" fmla="*/ 2147483646 w 97"/>
                <a:gd name="T15" fmla="*/ 0 h 87"/>
                <a:gd name="T16" fmla="*/ 2147483646 w 97"/>
                <a:gd name="T17" fmla="*/ 2147483646 h 87"/>
                <a:gd name="T18" fmla="*/ 2147483646 w 97"/>
                <a:gd name="T19" fmla="*/ 2147483646 h 87"/>
                <a:gd name="T20" fmla="*/ 2147483646 w 97"/>
                <a:gd name="T21" fmla="*/ 2147483646 h 87"/>
                <a:gd name="T22" fmla="*/ 2147483646 w 97"/>
                <a:gd name="T23" fmla="*/ 2147483646 h 87"/>
                <a:gd name="T24" fmla="*/ 2147483646 w 97"/>
                <a:gd name="T25" fmla="*/ 2147483646 h 87"/>
                <a:gd name="T26" fmla="*/ 2147483646 w 97"/>
                <a:gd name="T27" fmla="*/ 0 h 87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97" h="87">
                  <a:moveTo>
                    <a:pt x="49" y="70"/>
                  </a:moveTo>
                  <a:cubicBezTo>
                    <a:pt x="44" y="70"/>
                    <a:pt x="40" y="69"/>
                    <a:pt x="36" y="67"/>
                  </a:cubicBezTo>
                  <a:cubicBezTo>
                    <a:pt x="23" y="60"/>
                    <a:pt x="18" y="43"/>
                    <a:pt x="26" y="31"/>
                  </a:cubicBezTo>
                  <a:cubicBezTo>
                    <a:pt x="30" y="22"/>
                    <a:pt x="40" y="17"/>
                    <a:pt x="49" y="17"/>
                  </a:cubicBezTo>
                  <a:cubicBezTo>
                    <a:pt x="53" y="17"/>
                    <a:pt x="58" y="18"/>
                    <a:pt x="62" y="20"/>
                  </a:cubicBezTo>
                  <a:cubicBezTo>
                    <a:pt x="75" y="28"/>
                    <a:pt x="79" y="44"/>
                    <a:pt x="72" y="57"/>
                  </a:cubicBezTo>
                  <a:cubicBezTo>
                    <a:pt x="67" y="65"/>
                    <a:pt x="58" y="70"/>
                    <a:pt x="49" y="70"/>
                  </a:cubicBezTo>
                  <a:moveTo>
                    <a:pt x="49" y="0"/>
                  </a:moveTo>
                  <a:cubicBezTo>
                    <a:pt x="38" y="0"/>
                    <a:pt x="27" y="4"/>
                    <a:pt x="19" y="12"/>
                  </a:cubicBezTo>
                  <a:cubicBezTo>
                    <a:pt x="1" y="28"/>
                    <a:pt x="0" y="56"/>
                    <a:pt x="17" y="73"/>
                  </a:cubicBezTo>
                  <a:cubicBezTo>
                    <a:pt x="25" y="83"/>
                    <a:pt x="37" y="87"/>
                    <a:pt x="49" y="87"/>
                  </a:cubicBezTo>
                  <a:cubicBezTo>
                    <a:pt x="59" y="87"/>
                    <a:pt x="70" y="83"/>
                    <a:pt x="79" y="76"/>
                  </a:cubicBezTo>
                  <a:cubicBezTo>
                    <a:pt x="96" y="59"/>
                    <a:pt x="97" y="31"/>
                    <a:pt x="81" y="14"/>
                  </a:cubicBezTo>
                  <a:cubicBezTo>
                    <a:pt x="72" y="5"/>
                    <a:pt x="61" y="0"/>
                    <a:pt x="49" y="0"/>
                  </a:cubicBezTo>
                </a:path>
              </a:pathLst>
            </a:custGeom>
            <a:solidFill>
              <a:srgbClr val="0D5E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61" name="îşḻíḍè">
              <a:extLst>
                <a:ext uri="{FF2B5EF4-FFF2-40B4-BE49-F238E27FC236}">
                  <a16:creationId xmlns:a16="http://schemas.microsoft.com/office/drawing/2014/main" id="{AF97413A-2FEB-4199-9F05-C332D60D5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2650" y="2959894"/>
              <a:ext cx="53975" cy="47625"/>
            </a:xfrm>
            <a:custGeom>
              <a:avLst/>
              <a:gdLst>
                <a:gd name="T0" fmla="*/ 2147483646 w 61"/>
                <a:gd name="T1" fmla="*/ 0 h 53"/>
                <a:gd name="T2" fmla="*/ 2147483646 w 61"/>
                <a:gd name="T3" fmla="*/ 2147483646 h 53"/>
                <a:gd name="T4" fmla="*/ 2147483646 w 61"/>
                <a:gd name="T5" fmla="*/ 2147483646 h 53"/>
                <a:gd name="T6" fmla="*/ 2147483646 w 61"/>
                <a:gd name="T7" fmla="*/ 2147483646 h 53"/>
                <a:gd name="T8" fmla="*/ 2147483646 w 61"/>
                <a:gd name="T9" fmla="*/ 2147483646 h 53"/>
                <a:gd name="T10" fmla="*/ 2147483646 w 61"/>
                <a:gd name="T11" fmla="*/ 2147483646 h 53"/>
                <a:gd name="T12" fmla="*/ 2147483646 w 61"/>
                <a:gd name="T13" fmla="*/ 0 h 5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1" h="53">
                  <a:moveTo>
                    <a:pt x="31" y="0"/>
                  </a:moveTo>
                  <a:cubicBezTo>
                    <a:pt x="22" y="0"/>
                    <a:pt x="12" y="5"/>
                    <a:pt x="8" y="14"/>
                  </a:cubicBezTo>
                  <a:cubicBezTo>
                    <a:pt x="0" y="26"/>
                    <a:pt x="5" y="43"/>
                    <a:pt x="18" y="50"/>
                  </a:cubicBezTo>
                  <a:cubicBezTo>
                    <a:pt x="22" y="52"/>
                    <a:pt x="26" y="53"/>
                    <a:pt x="31" y="53"/>
                  </a:cubicBezTo>
                  <a:cubicBezTo>
                    <a:pt x="40" y="53"/>
                    <a:pt x="49" y="48"/>
                    <a:pt x="54" y="40"/>
                  </a:cubicBezTo>
                  <a:cubicBezTo>
                    <a:pt x="61" y="27"/>
                    <a:pt x="57" y="11"/>
                    <a:pt x="44" y="3"/>
                  </a:cubicBezTo>
                  <a:cubicBezTo>
                    <a:pt x="40" y="1"/>
                    <a:pt x="35" y="0"/>
                    <a:pt x="31" y="0"/>
                  </a:cubicBezTo>
                </a:path>
              </a:pathLst>
            </a:custGeom>
            <a:solidFill>
              <a:srgbClr val="86AF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62" name="íṩļïde">
              <a:extLst>
                <a:ext uri="{FF2B5EF4-FFF2-40B4-BE49-F238E27FC236}">
                  <a16:creationId xmlns:a16="http://schemas.microsoft.com/office/drawing/2014/main" id="{EE1915E8-9A0B-4E1E-B470-3B3CE2A61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8163" y="3850482"/>
              <a:ext cx="712788" cy="366712"/>
            </a:xfrm>
            <a:custGeom>
              <a:avLst/>
              <a:gdLst>
                <a:gd name="T0" fmla="*/ 2147483646 w 807"/>
                <a:gd name="T1" fmla="*/ 2147483646 h 415"/>
                <a:gd name="T2" fmla="*/ 2147483646 w 807"/>
                <a:gd name="T3" fmla="*/ 0 h 415"/>
                <a:gd name="T4" fmla="*/ 2147483646 w 807"/>
                <a:gd name="T5" fmla="*/ 0 h 415"/>
                <a:gd name="T6" fmla="*/ 2147483646 w 807"/>
                <a:gd name="T7" fmla="*/ 0 h 415"/>
                <a:gd name="T8" fmla="*/ 2147483646 w 807"/>
                <a:gd name="T9" fmla="*/ 2147483646 h 415"/>
                <a:gd name="T10" fmla="*/ 0 w 807"/>
                <a:gd name="T11" fmla="*/ 2147483646 h 415"/>
                <a:gd name="T12" fmla="*/ 0 w 807"/>
                <a:gd name="T13" fmla="*/ 2147483646 h 415"/>
                <a:gd name="T14" fmla="*/ 2147483646 w 807"/>
                <a:gd name="T15" fmla="*/ 2147483646 h 415"/>
                <a:gd name="T16" fmla="*/ 2147483646 w 807"/>
                <a:gd name="T17" fmla="*/ 2147483646 h 415"/>
                <a:gd name="T18" fmla="*/ 2147483646 w 807"/>
                <a:gd name="T19" fmla="*/ 2147483646 h 415"/>
                <a:gd name="T20" fmla="*/ 2147483646 w 807"/>
                <a:gd name="T21" fmla="*/ 2147483646 h 41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807" h="415">
                  <a:moveTo>
                    <a:pt x="599" y="282"/>
                  </a:moveTo>
                  <a:cubicBezTo>
                    <a:pt x="503" y="197"/>
                    <a:pt x="547" y="0"/>
                    <a:pt x="547" y="0"/>
                  </a:cubicBezTo>
                  <a:cubicBezTo>
                    <a:pt x="404" y="0"/>
                    <a:pt x="404" y="0"/>
                    <a:pt x="404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61" y="0"/>
                    <a:pt x="304" y="197"/>
                    <a:pt x="208" y="282"/>
                  </a:cubicBezTo>
                  <a:cubicBezTo>
                    <a:pt x="112" y="367"/>
                    <a:pt x="0" y="367"/>
                    <a:pt x="0" y="367"/>
                  </a:cubicBezTo>
                  <a:cubicBezTo>
                    <a:pt x="0" y="415"/>
                    <a:pt x="0" y="415"/>
                    <a:pt x="0" y="415"/>
                  </a:cubicBezTo>
                  <a:cubicBezTo>
                    <a:pt x="404" y="415"/>
                    <a:pt x="404" y="415"/>
                    <a:pt x="404" y="415"/>
                  </a:cubicBezTo>
                  <a:cubicBezTo>
                    <a:pt x="807" y="415"/>
                    <a:pt x="807" y="415"/>
                    <a:pt x="807" y="415"/>
                  </a:cubicBezTo>
                  <a:cubicBezTo>
                    <a:pt x="807" y="367"/>
                    <a:pt x="807" y="367"/>
                    <a:pt x="807" y="367"/>
                  </a:cubicBezTo>
                  <a:cubicBezTo>
                    <a:pt x="807" y="367"/>
                    <a:pt x="695" y="367"/>
                    <a:pt x="599" y="282"/>
                  </a:cubicBezTo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63" name="iş1iḑè">
              <a:extLst>
                <a:ext uri="{FF2B5EF4-FFF2-40B4-BE49-F238E27FC236}">
                  <a16:creationId xmlns:a16="http://schemas.microsoft.com/office/drawing/2014/main" id="{B74636F1-F60A-482D-8D80-1DB3B2AF8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8163" y="4174332"/>
              <a:ext cx="712788" cy="42862"/>
            </a:xfrm>
            <a:custGeom>
              <a:avLst/>
              <a:gdLst>
                <a:gd name="T0" fmla="*/ 2147483646 w 449"/>
                <a:gd name="T1" fmla="*/ 0 h 27"/>
                <a:gd name="T2" fmla="*/ 0 w 449"/>
                <a:gd name="T3" fmla="*/ 0 h 27"/>
                <a:gd name="T4" fmla="*/ 0 w 449"/>
                <a:gd name="T5" fmla="*/ 0 h 27"/>
                <a:gd name="T6" fmla="*/ 0 w 449"/>
                <a:gd name="T7" fmla="*/ 2147483646 h 27"/>
                <a:gd name="T8" fmla="*/ 2147483646 w 449"/>
                <a:gd name="T9" fmla="*/ 2147483646 h 27"/>
                <a:gd name="T10" fmla="*/ 2147483646 w 449"/>
                <a:gd name="T11" fmla="*/ 0 h 27"/>
                <a:gd name="T12" fmla="*/ 2147483646 w 449"/>
                <a:gd name="T13" fmla="*/ 0 h 2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49" h="27">
                  <a:moveTo>
                    <a:pt x="449" y="0"/>
                  </a:moveTo>
                  <a:lnTo>
                    <a:pt x="0" y="0"/>
                  </a:lnTo>
                  <a:lnTo>
                    <a:pt x="0" y="27"/>
                  </a:lnTo>
                  <a:lnTo>
                    <a:pt x="449" y="2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64" name="iṥļide">
              <a:extLst>
                <a:ext uri="{FF2B5EF4-FFF2-40B4-BE49-F238E27FC236}">
                  <a16:creationId xmlns:a16="http://schemas.microsoft.com/office/drawing/2014/main" id="{1ED8A6D6-EBA1-4F91-A69D-FF9BC7C80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8163" y="4174332"/>
              <a:ext cx="712788" cy="42862"/>
            </a:xfrm>
            <a:custGeom>
              <a:avLst/>
              <a:gdLst>
                <a:gd name="T0" fmla="*/ 2147483646 w 449"/>
                <a:gd name="T1" fmla="*/ 0 h 27"/>
                <a:gd name="T2" fmla="*/ 0 w 449"/>
                <a:gd name="T3" fmla="*/ 0 h 27"/>
                <a:gd name="T4" fmla="*/ 0 w 449"/>
                <a:gd name="T5" fmla="*/ 0 h 27"/>
                <a:gd name="T6" fmla="*/ 0 w 449"/>
                <a:gd name="T7" fmla="*/ 2147483646 h 27"/>
                <a:gd name="T8" fmla="*/ 2147483646 w 449"/>
                <a:gd name="T9" fmla="*/ 2147483646 h 27"/>
                <a:gd name="T10" fmla="*/ 2147483646 w 449"/>
                <a:gd name="T11" fmla="*/ 0 h 27"/>
                <a:gd name="T12" fmla="*/ 2147483646 w 449"/>
                <a:gd name="T13" fmla="*/ 0 h 2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49" h="27">
                  <a:moveTo>
                    <a:pt x="449" y="0"/>
                  </a:moveTo>
                  <a:lnTo>
                    <a:pt x="0" y="0"/>
                  </a:lnTo>
                  <a:lnTo>
                    <a:pt x="0" y="27"/>
                  </a:lnTo>
                  <a:lnTo>
                    <a:pt x="449" y="27"/>
                  </a:lnTo>
                  <a:lnTo>
                    <a:pt x="4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65" name="iṣ1ïḓê">
              <a:extLst>
                <a:ext uri="{FF2B5EF4-FFF2-40B4-BE49-F238E27FC236}">
                  <a16:creationId xmlns:a16="http://schemas.microsoft.com/office/drawing/2014/main" id="{4658B12E-FA98-477A-809E-13076ED40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2375" y="2710657"/>
              <a:ext cx="1885950" cy="1139825"/>
            </a:xfrm>
            <a:custGeom>
              <a:avLst/>
              <a:gdLst>
                <a:gd name="T0" fmla="*/ 2147483646 w 2133"/>
                <a:gd name="T1" fmla="*/ 2147483646 h 1293"/>
                <a:gd name="T2" fmla="*/ 2147483646 w 2133"/>
                <a:gd name="T3" fmla="*/ 2147483646 h 1293"/>
                <a:gd name="T4" fmla="*/ 2147483646 w 2133"/>
                <a:gd name="T5" fmla="*/ 2147483646 h 1293"/>
                <a:gd name="T6" fmla="*/ 0 w 2133"/>
                <a:gd name="T7" fmla="*/ 2147483646 h 1293"/>
                <a:gd name="T8" fmla="*/ 0 w 2133"/>
                <a:gd name="T9" fmla="*/ 2147483646 h 1293"/>
                <a:gd name="T10" fmla="*/ 2147483646 w 2133"/>
                <a:gd name="T11" fmla="*/ 0 h 1293"/>
                <a:gd name="T12" fmla="*/ 2147483646 w 2133"/>
                <a:gd name="T13" fmla="*/ 0 h 1293"/>
                <a:gd name="T14" fmla="*/ 2147483646 w 2133"/>
                <a:gd name="T15" fmla="*/ 2147483646 h 1293"/>
                <a:gd name="T16" fmla="*/ 2147483646 w 2133"/>
                <a:gd name="T17" fmla="*/ 2147483646 h 129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33" h="1293">
                  <a:moveTo>
                    <a:pt x="2133" y="1165"/>
                  </a:moveTo>
                  <a:cubicBezTo>
                    <a:pt x="2133" y="1236"/>
                    <a:pt x="2076" y="1293"/>
                    <a:pt x="2006" y="1293"/>
                  </a:cubicBezTo>
                  <a:cubicBezTo>
                    <a:pt x="127" y="1293"/>
                    <a:pt x="127" y="1293"/>
                    <a:pt x="127" y="1293"/>
                  </a:cubicBezTo>
                  <a:cubicBezTo>
                    <a:pt x="57" y="1293"/>
                    <a:pt x="0" y="1236"/>
                    <a:pt x="0" y="1165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57"/>
                    <a:pt x="57" y="0"/>
                    <a:pt x="127" y="0"/>
                  </a:cubicBezTo>
                  <a:cubicBezTo>
                    <a:pt x="2006" y="0"/>
                    <a:pt x="2006" y="0"/>
                    <a:pt x="2006" y="0"/>
                  </a:cubicBezTo>
                  <a:cubicBezTo>
                    <a:pt x="2076" y="0"/>
                    <a:pt x="2133" y="57"/>
                    <a:pt x="2133" y="127"/>
                  </a:cubicBezTo>
                  <a:lnTo>
                    <a:pt x="2133" y="1165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66" name="iSļíḍè">
              <a:extLst>
                <a:ext uri="{FF2B5EF4-FFF2-40B4-BE49-F238E27FC236}">
                  <a16:creationId xmlns:a16="http://schemas.microsoft.com/office/drawing/2014/main" id="{91C568AC-2FEF-4C00-B61B-A7BDC8A86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2375" y="2747169"/>
              <a:ext cx="1885950" cy="1050925"/>
            </a:xfrm>
            <a:custGeom>
              <a:avLst/>
              <a:gdLst>
                <a:gd name="T0" fmla="*/ 0 w 2133"/>
                <a:gd name="T1" fmla="*/ 2147483646 h 1191"/>
                <a:gd name="T2" fmla="*/ 0 w 2133"/>
                <a:gd name="T3" fmla="*/ 2147483646 h 1191"/>
                <a:gd name="T4" fmla="*/ 2147483646 w 2133"/>
                <a:gd name="T5" fmla="*/ 2147483646 h 1191"/>
                <a:gd name="T6" fmla="*/ 2147483646 w 2133"/>
                <a:gd name="T7" fmla="*/ 2147483646 h 1191"/>
                <a:gd name="T8" fmla="*/ 2147483646 w 2133"/>
                <a:gd name="T9" fmla="*/ 2147483646 h 1191"/>
                <a:gd name="T10" fmla="*/ 2147483646 w 2133"/>
                <a:gd name="T11" fmla="*/ 2147483646 h 1191"/>
                <a:gd name="T12" fmla="*/ 2147483646 w 2133"/>
                <a:gd name="T13" fmla="*/ 0 h 1191"/>
                <a:gd name="T14" fmla="*/ 2147483646 w 2133"/>
                <a:gd name="T15" fmla="*/ 0 h 1191"/>
                <a:gd name="T16" fmla="*/ 0 w 2133"/>
                <a:gd name="T17" fmla="*/ 2147483646 h 11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33" h="1191">
                  <a:moveTo>
                    <a:pt x="0" y="85"/>
                  </a:moveTo>
                  <a:cubicBezTo>
                    <a:pt x="0" y="1123"/>
                    <a:pt x="0" y="1123"/>
                    <a:pt x="0" y="1123"/>
                  </a:cubicBezTo>
                  <a:cubicBezTo>
                    <a:pt x="0" y="1148"/>
                    <a:pt x="7" y="1171"/>
                    <a:pt x="19" y="1191"/>
                  </a:cubicBezTo>
                  <a:cubicBezTo>
                    <a:pt x="2114" y="1191"/>
                    <a:pt x="2114" y="1191"/>
                    <a:pt x="2114" y="1191"/>
                  </a:cubicBezTo>
                  <a:cubicBezTo>
                    <a:pt x="2126" y="1171"/>
                    <a:pt x="2133" y="1148"/>
                    <a:pt x="2133" y="1123"/>
                  </a:cubicBezTo>
                  <a:cubicBezTo>
                    <a:pt x="2133" y="85"/>
                    <a:pt x="2133" y="85"/>
                    <a:pt x="2133" y="85"/>
                  </a:cubicBezTo>
                  <a:cubicBezTo>
                    <a:pt x="2133" y="52"/>
                    <a:pt x="2121" y="22"/>
                    <a:pt x="2100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3" y="22"/>
                    <a:pt x="0" y="52"/>
                    <a:pt x="0" y="85"/>
                  </a:cubicBezTo>
                  <a:close/>
                </a:path>
              </a:pathLst>
            </a:custGeom>
            <a:solidFill>
              <a:srgbClr val="223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67" name="íśļídè">
              <a:extLst>
                <a:ext uri="{FF2B5EF4-FFF2-40B4-BE49-F238E27FC236}">
                  <a16:creationId xmlns:a16="http://schemas.microsoft.com/office/drawing/2014/main" id="{E0445DB0-5164-4D13-9859-D06EE7D2F8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3338" y="2785269"/>
              <a:ext cx="1724025" cy="973137"/>
            </a:xfrm>
            <a:prstGeom prst="rect">
              <a:avLst/>
            </a:pr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68" name="íṣḻïḑe">
              <a:extLst>
                <a:ext uri="{FF2B5EF4-FFF2-40B4-BE49-F238E27FC236}">
                  <a16:creationId xmlns:a16="http://schemas.microsoft.com/office/drawing/2014/main" id="{0BDD93CD-5703-47C7-9FB6-5CB6727A0F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14788" y="3407569"/>
              <a:ext cx="184150" cy="350837"/>
            </a:xfrm>
            <a:prstGeom prst="rect">
              <a:avLst/>
            </a:prstGeom>
            <a:solidFill>
              <a:srgbClr val="9AC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69" name="íŝḷíḓe">
              <a:extLst>
                <a:ext uri="{FF2B5EF4-FFF2-40B4-BE49-F238E27FC236}">
                  <a16:creationId xmlns:a16="http://schemas.microsoft.com/office/drawing/2014/main" id="{259AD702-F2E6-4099-A43B-F168DBF540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5938" y="3302794"/>
              <a:ext cx="185738" cy="455612"/>
            </a:xfrm>
            <a:prstGeom prst="rect">
              <a:avLst/>
            </a:prstGeom>
            <a:solidFill>
              <a:srgbClr val="C3D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70" name="íṥḻîdê">
              <a:extLst>
                <a:ext uri="{FF2B5EF4-FFF2-40B4-BE49-F238E27FC236}">
                  <a16:creationId xmlns:a16="http://schemas.microsoft.com/office/drawing/2014/main" id="{EBB0937A-BA39-47D0-8FE4-61B3C250CD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850" y="3078957"/>
              <a:ext cx="184150" cy="679450"/>
            </a:xfrm>
            <a:prstGeom prst="rect">
              <a:avLst/>
            </a:prstGeom>
            <a:solidFill>
              <a:srgbClr val="DFC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71" name="íṩḷîďe">
              <a:extLst>
                <a:ext uri="{FF2B5EF4-FFF2-40B4-BE49-F238E27FC236}">
                  <a16:creationId xmlns:a16="http://schemas.microsoft.com/office/drawing/2014/main" id="{34EF555C-7B6A-48E5-A155-CC97D1FF2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70463" y="2961482"/>
              <a:ext cx="184150" cy="796925"/>
            </a:xfrm>
            <a:prstGeom prst="rect">
              <a:avLst/>
            </a:prstGeom>
            <a:solidFill>
              <a:srgbClr val="E85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72" name="îŝļîďè">
              <a:extLst>
                <a:ext uri="{FF2B5EF4-FFF2-40B4-BE49-F238E27FC236}">
                  <a16:creationId xmlns:a16="http://schemas.microsoft.com/office/drawing/2014/main" id="{E7BFA78F-EEDE-4C63-AE75-C764A7F362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4788" y="2839244"/>
              <a:ext cx="184150" cy="903287"/>
            </a:xfrm>
            <a:prstGeom prst="rect">
              <a:avLst/>
            </a:prstGeom>
            <a:solidFill>
              <a:srgbClr val="E53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73" name="îṥľiḓè">
              <a:extLst>
                <a:ext uri="{FF2B5EF4-FFF2-40B4-BE49-F238E27FC236}">
                  <a16:creationId xmlns:a16="http://schemas.microsoft.com/office/drawing/2014/main" id="{5301C306-7610-43FC-A0C0-C9070BE4B1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9700" y="2828132"/>
              <a:ext cx="1525588" cy="720725"/>
            </a:xfrm>
            <a:custGeom>
              <a:avLst/>
              <a:gdLst>
                <a:gd name="T0" fmla="*/ 2147483646 w 961"/>
                <a:gd name="T1" fmla="*/ 2147483646 h 454"/>
                <a:gd name="T2" fmla="*/ 0 w 961"/>
                <a:gd name="T3" fmla="*/ 2147483646 h 454"/>
                <a:gd name="T4" fmla="*/ 2147483646 w 961"/>
                <a:gd name="T5" fmla="*/ 2147483646 h 454"/>
                <a:gd name="T6" fmla="*/ 2147483646 w 961"/>
                <a:gd name="T7" fmla="*/ 2147483646 h 454"/>
                <a:gd name="T8" fmla="*/ 2147483646 w 961"/>
                <a:gd name="T9" fmla="*/ 0 h 454"/>
                <a:gd name="T10" fmla="*/ 2147483646 w 961"/>
                <a:gd name="T11" fmla="*/ 2147483646 h 454"/>
                <a:gd name="T12" fmla="*/ 2147483646 w 961"/>
                <a:gd name="T13" fmla="*/ 2147483646 h 454"/>
                <a:gd name="T14" fmla="*/ 2147483646 w 961"/>
                <a:gd name="T15" fmla="*/ 2147483646 h 454"/>
                <a:gd name="T16" fmla="*/ 2147483646 w 961"/>
                <a:gd name="T17" fmla="*/ 2147483646 h 45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961" h="454">
                  <a:moveTo>
                    <a:pt x="11" y="454"/>
                  </a:moveTo>
                  <a:lnTo>
                    <a:pt x="0" y="440"/>
                  </a:lnTo>
                  <a:lnTo>
                    <a:pt x="337" y="187"/>
                  </a:lnTo>
                  <a:lnTo>
                    <a:pt x="698" y="150"/>
                  </a:lnTo>
                  <a:lnTo>
                    <a:pt x="952" y="0"/>
                  </a:lnTo>
                  <a:lnTo>
                    <a:pt x="961" y="15"/>
                  </a:lnTo>
                  <a:lnTo>
                    <a:pt x="703" y="167"/>
                  </a:lnTo>
                  <a:lnTo>
                    <a:pt x="344" y="205"/>
                  </a:lnTo>
                  <a:lnTo>
                    <a:pt x="11" y="454"/>
                  </a:lnTo>
                  <a:close/>
                </a:path>
              </a:pathLst>
            </a:custGeom>
            <a:solidFill>
              <a:srgbClr val="3449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74" name="iṡ1ïḍê">
              <a:extLst>
                <a:ext uri="{FF2B5EF4-FFF2-40B4-BE49-F238E27FC236}">
                  <a16:creationId xmlns:a16="http://schemas.microsoft.com/office/drawing/2014/main" id="{1314EE01-4077-4C7D-AED7-0A94E3C7D2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1600" y="3491707"/>
              <a:ext cx="92075" cy="92075"/>
            </a:xfrm>
            <a:prstGeom prst="ellipse">
              <a:avLst/>
            </a:prstGeom>
            <a:solidFill>
              <a:srgbClr val="0CC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75" name="iŝlíďê">
              <a:extLst>
                <a:ext uri="{FF2B5EF4-FFF2-40B4-BE49-F238E27FC236}">
                  <a16:creationId xmlns:a16="http://schemas.microsoft.com/office/drawing/2014/main" id="{CC93C20E-D181-4A9D-ABE2-6B436549A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3413" y="3093244"/>
              <a:ext cx="92075" cy="92075"/>
            </a:xfrm>
            <a:prstGeom prst="ellipse">
              <a:avLst/>
            </a:prstGeom>
            <a:solidFill>
              <a:srgbClr val="0CC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76" name="îṥlïḋé">
              <a:extLst>
                <a:ext uri="{FF2B5EF4-FFF2-40B4-BE49-F238E27FC236}">
                  <a16:creationId xmlns:a16="http://schemas.microsoft.com/office/drawing/2014/main" id="{8A0068D4-AB16-4DB3-849C-E7FB6EC2E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6500" y="3034507"/>
              <a:ext cx="90488" cy="90487"/>
            </a:xfrm>
            <a:prstGeom prst="ellipse">
              <a:avLst/>
            </a:prstGeom>
            <a:solidFill>
              <a:srgbClr val="0CC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77" name="îšḷïḋê">
              <a:extLst>
                <a:ext uri="{FF2B5EF4-FFF2-40B4-BE49-F238E27FC236}">
                  <a16:creationId xmlns:a16="http://schemas.microsoft.com/office/drawing/2014/main" id="{F841C2FE-12B1-422E-8C84-C8230B7666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2900" y="2793207"/>
              <a:ext cx="90488" cy="92075"/>
            </a:xfrm>
            <a:prstGeom prst="ellipse">
              <a:avLst/>
            </a:prstGeom>
            <a:solidFill>
              <a:srgbClr val="0CC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578" name="îṧḻíḓè">
              <a:extLst>
                <a:ext uri="{FF2B5EF4-FFF2-40B4-BE49-F238E27FC236}">
                  <a16:creationId xmlns:a16="http://schemas.microsoft.com/office/drawing/2014/main" id="{9DC666BA-0BD3-4CC1-ACE1-81A3AFA264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0400" y="3726657"/>
              <a:ext cx="596900" cy="463550"/>
            </a:xfrm>
            <a:custGeom>
              <a:avLst/>
              <a:gdLst>
                <a:gd name="T0" fmla="*/ 0 w 376"/>
                <a:gd name="T1" fmla="*/ 2147483646 h 292"/>
                <a:gd name="T2" fmla="*/ 2147483646 w 376"/>
                <a:gd name="T3" fmla="*/ 2147483646 h 292"/>
                <a:gd name="T4" fmla="*/ 2147483646 w 376"/>
                <a:gd name="T5" fmla="*/ 0 h 292"/>
                <a:gd name="T6" fmla="*/ 2147483646 w 376"/>
                <a:gd name="T7" fmla="*/ 2147483646 h 292"/>
                <a:gd name="T8" fmla="*/ 2147483646 w 376"/>
                <a:gd name="T9" fmla="*/ 2147483646 h 292"/>
                <a:gd name="T10" fmla="*/ 2147483646 w 376"/>
                <a:gd name="T11" fmla="*/ 2147483646 h 292"/>
                <a:gd name="T12" fmla="*/ 2147483646 w 376"/>
                <a:gd name="T13" fmla="*/ 2147483646 h 292"/>
                <a:gd name="T14" fmla="*/ 2147483646 w 376"/>
                <a:gd name="T15" fmla="*/ 2147483646 h 292"/>
                <a:gd name="T16" fmla="*/ 0 w 376"/>
                <a:gd name="T17" fmla="*/ 2147483646 h 29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76" h="292">
                  <a:moveTo>
                    <a:pt x="0" y="214"/>
                  </a:moveTo>
                  <a:lnTo>
                    <a:pt x="16" y="72"/>
                  </a:lnTo>
                  <a:lnTo>
                    <a:pt x="367" y="0"/>
                  </a:lnTo>
                  <a:lnTo>
                    <a:pt x="361" y="111"/>
                  </a:lnTo>
                  <a:lnTo>
                    <a:pt x="376" y="203"/>
                  </a:lnTo>
                  <a:lnTo>
                    <a:pt x="325" y="251"/>
                  </a:lnTo>
                  <a:lnTo>
                    <a:pt x="214" y="292"/>
                  </a:lnTo>
                  <a:lnTo>
                    <a:pt x="56" y="256"/>
                  </a:lnTo>
                  <a:lnTo>
                    <a:pt x="0" y="214"/>
                  </a:lnTo>
                  <a:close/>
                </a:path>
              </a:pathLst>
            </a:custGeom>
            <a:solidFill>
              <a:srgbClr val="F6B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79" name="ïśḷíḑê">
              <a:extLst>
                <a:ext uri="{FF2B5EF4-FFF2-40B4-BE49-F238E27FC236}">
                  <a16:creationId xmlns:a16="http://schemas.microsoft.com/office/drawing/2014/main" id="{FEBDDF6B-3A32-48EB-97F2-9628D4321B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0400" y="3726657"/>
              <a:ext cx="596900" cy="463550"/>
            </a:xfrm>
            <a:custGeom>
              <a:avLst/>
              <a:gdLst>
                <a:gd name="T0" fmla="*/ 0 w 376"/>
                <a:gd name="T1" fmla="*/ 2147483646 h 292"/>
                <a:gd name="T2" fmla="*/ 2147483646 w 376"/>
                <a:gd name="T3" fmla="*/ 2147483646 h 292"/>
                <a:gd name="T4" fmla="*/ 2147483646 w 376"/>
                <a:gd name="T5" fmla="*/ 0 h 292"/>
                <a:gd name="T6" fmla="*/ 2147483646 w 376"/>
                <a:gd name="T7" fmla="*/ 2147483646 h 292"/>
                <a:gd name="T8" fmla="*/ 2147483646 w 376"/>
                <a:gd name="T9" fmla="*/ 2147483646 h 292"/>
                <a:gd name="T10" fmla="*/ 2147483646 w 376"/>
                <a:gd name="T11" fmla="*/ 2147483646 h 292"/>
                <a:gd name="T12" fmla="*/ 2147483646 w 376"/>
                <a:gd name="T13" fmla="*/ 2147483646 h 292"/>
                <a:gd name="T14" fmla="*/ 2147483646 w 376"/>
                <a:gd name="T15" fmla="*/ 2147483646 h 292"/>
                <a:gd name="T16" fmla="*/ 0 w 376"/>
                <a:gd name="T17" fmla="*/ 2147483646 h 29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76" h="292">
                  <a:moveTo>
                    <a:pt x="0" y="214"/>
                  </a:moveTo>
                  <a:lnTo>
                    <a:pt x="16" y="72"/>
                  </a:lnTo>
                  <a:lnTo>
                    <a:pt x="367" y="0"/>
                  </a:lnTo>
                  <a:lnTo>
                    <a:pt x="361" y="111"/>
                  </a:lnTo>
                  <a:lnTo>
                    <a:pt x="376" y="203"/>
                  </a:lnTo>
                  <a:lnTo>
                    <a:pt x="325" y="251"/>
                  </a:lnTo>
                  <a:lnTo>
                    <a:pt x="214" y="292"/>
                  </a:lnTo>
                  <a:lnTo>
                    <a:pt x="56" y="256"/>
                  </a:lnTo>
                  <a:lnTo>
                    <a:pt x="0" y="2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80" name="îṡ1ïḋe">
              <a:extLst>
                <a:ext uri="{FF2B5EF4-FFF2-40B4-BE49-F238E27FC236}">
                  <a16:creationId xmlns:a16="http://schemas.microsoft.com/office/drawing/2014/main" id="{2CF251E4-FCB5-491D-B6D2-B17F0C54E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3563" y="3958432"/>
              <a:ext cx="800100" cy="407987"/>
            </a:xfrm>
            <a:custGeom>
              <a:avLst/>
              <a:gdLst>
                <a:gd name="T0" fmla="*/ 2147483646 w 905"/>
                <a:gd name="T1" fmla="*/ 2147483646 h 462"/>
                <a:gd name="T2" fmla="*/ 2147483646 w 905"/>
                <a:gd name="T3" fmla="*/ 0 h 462"/>
                <a:gd name="T4" fmla="*/ 2147483646 w 905"/>
                <a:gd name="T5" fmla="*/ 2147483646 h 462"/>
                <a:gd name="T6" fmla="*/ 2147483646 w 905"/>
                <a:gd name="T7" fmla="*/ 2147483646 h 462"/>
                <a:gd name="T8" fmla="*/ 2147483646 w 905"/>
                <a:gd name="T9" fmla="*/ 2147483646 h 462"/>
                <a:gd name="T10" fmla="*/ 2147483646 w 905"/>
                <a:gd name="T11" fmla="*/ 2147483646 h 462"/>
                <a:gd name="T12" fmla="*/ 2147483646 w 905"/>
                <a:gd name="T13" fmla="*/ 2147483646 h 462"/>
                <a:gd name="T14" fmla="*/ 0 w 905"/>
                <a:gd name="T15" fmla="*/ 2147483646 h 462"/>
                <a:gd name="T16" fmla="*/ 2147483646 w 905"/>
                <a:gd name="T17" fmla="*/ 2147483646 h 46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905" h="462">
                  <a:moveTo>
                    <a:pt x="26" y="103"/>
                  </a:moveTo>
                  <a:cubicBezTo>
                    <a:pt x="124" y="0"/>
                    <a:pt x="124" y="0"/>
                    <a:pt x="124" y="0"/>
                  </a:cubicBezTo>
                  <a:cubicBezTo>
                    <a:pt x="124" y="0"/>
                    <a:pt x="222" y="241"/>
                    <a:pt x="461" y="226"/>
                  </a:cubicBezTo>
                  <a:cubicBezTo>
                    <a:pt x="700" y="212"/>
                    <a:pt x="770" y="10"/>
                    <a:pt x="770" y="10"/>
                  </a:cubicBezTo>
                  <a:cubicBezTo>
                    <a:pt x="896" y="103"/>
                    <a:pt x="896" y="103"/>
                    <a:pt x="896" y="103"/>
                  </a:cubicBezTo>
                  <a:cubicBezTo>
                    <a:pt x="905" y="337"/>
                    <a:pt x="905" y="337"/>
                    <a:pt x="905" y="337"/>
                  </a:cubicBezTo>
                  <a:cubicBezTo>
                    <a:pt x="905" y="337"/>
                    <a:pt x="421" y="462"/>
                    <a:pt x="345" y="444"/>
                  </a:cubicBezTo>
                  <a:cubicBezTo>
                    <a:pt x="269" y="426"/>
                    <a:pt x="0" y="299"/>
                    <a:pt x="0" y="299"/>
                  </a:cubicBezTo>
                  <a:cubicBezTo>
                    <a:pt x="26" y="103"/>
                    <a:pt x="26" y="103"/>
                    <a:pt x="26" y="103"/>
                  </a:cubicBezTo>
                </a:path>
              </a:pathLst>
            </a:custGeom>
            <a:solidFill>
              <a:srgbClr val="EFB7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81" name="ï$ḷîďè">
              <a:extLst>
                <a:ext uri="{FF2B5EF4-FFF2-40B4-BE49-F238E27FC236}">
                  <a16:creationId xmlns:a16="http://schemas.microsoft.com/office/drawing/2014/main" id="{90FA79E7-6903-48E8-A528-42173C733E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5850" y="4048919"/>
              <a:ext cx="2308225" cy="1479550"/>
            </a:xfrm>
            <a:custGeom>
              <a:avLst/>
              <a:gdLst>
                <a:gd name="T0" fmla="*/ 2147483646 w 2612"/>
                <a:gd name="T1" fmla="*/ 0 h 1676"/>
                <a:gd name="T2" fmla="*/ 2147483646 w 2612"/>
                <a:gd name="T3" fmla="*/ 2147483646 h 1676"/>
                <a:gd name="T4" fmla="*/ 2147483646 w 2612"/>
                <a:gd name="T5" fmla="*/ 0 h 1676"/>
                <a:gd name="T6" fmla="*/ 0 w 2612"/>
                <a:gd name="T7" fmla="*/ 2147483646 h 1676"/>
                <a:gd name="T8" fmla="*/ 2147483646 w 2612"/>
                <a:gd name="T9" fmla="*/ 2147483646 h 1676"/>
                <a:gd name="T10" fmla="*/ 2147483646 w 2612"/>
                <a:gd name="T11" fmla="*/ 2147483646 h 1676"/>
                <a:gd name="T12" fmla="*/ 2147483646 w 2612"/>
                <a:gd name="T13" fmla="*/ 0 h 167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612" h="1676">
                  <a:moveTo>
                    <a:pt x="1741" y="0"/>
                  </a:moveTo>
                  <a:cubicBezTo>
                    <a:pt x="1654" y="229"/>
                    <a:pt x="1306" y="250"/>
                    <a:pt x="1306" y="250"/>
                  </a:cubicBezTo>
                  <a:cubicBezTo>
                    <a:pt x="1306" y="250"/>
                    <a:pt x="958" y="229"/>
                    <a:pt x="871" y="0"/>
                  </a:cubicBezTo>
                  <a:cubicBezTo>
                    <a:pt x="871" y="0"/>
                    <a:pt x="66" y="196"/>
                    <a:pt x="0" y="968"/>
                  </a:cubicBezTo>
                  <a:cubicBezTo>
                    <a:pt x="0" y="968"/>
                    <a:pt x="327" y="1610"/>
                    <a:pt x="1306" y="1676"/>
                  </a:cubicBezTo>
                  <a:cubicBezTo>
                    <a:pt x="2285" y="1610"/>
                    <a:pt x="2612" y="968"/>
                    <a:pt x="2612" y="968"/>
                  </a:cubicBezTo>
                  <a:cubicBezTo>
                    <a:pt x="2546" y="196"/>
                    <a:pt x="1741" y="0"/>
                    <a:pt x="1741" y="0"/>
                  </a:cubicBezTo>
                </a:path>
              </a:pathLst>
            </a:custGeom>
            <a:solidFill>
              <a:srgbClr val="703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82" name="iṧľïḍê">
              <a:extLst>
                <a:ext uri="{FF2B5EF4-FFF2-40B4-BE49-F238E27FC236}">
                  <a16:creationId xmlns:a16="http://schemas.microsoft.com/office/drawing/2014/main" id="{C95FF216-C00B-4757-8FC9-547E3D764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4175" y="2547144"/>
              <a:ext cx="1173163" cy="1531937"/>
            </a:xfrm>
            <a:custGeom>
              <a:avLst/>
              <a:gdLst>
                <a:gd name="T0" fmla="*/ 2147483646 w 1328"/>
                <a:gd name="T1" fmla="*/ 2147483646 h 1736"/>
                <a:gd name="T2" fmla="*/ 2147483646 w 1328"/>
                <a:gd name="T3" fmla="*/ 0 h 1736"/>
                <a:gd name="T4" fmla="*/ 2147483646 w 1328"/>
                <a:gd name="T5" fmla="*/ 2147483646 h 1736"/>
                <a:gd name="T6" fmla="*/ 2147483646 w 1328"/>
                <a:gd name="T7" fmla="*/ 2147483646 h 1736"/>
                <a:gd name="T8" fmla="*/ 2147483646 w 1328"/>
                <a:gd name="T9" fmla="*/ 2147483646 h 1736"/>
                <a:gd name="T10" fmla="*/ 2147483646 w 1328"/>
                <a:gd name="T11" fmla="*/ 2147483646 h 1736"/>
                <a:gd name="T12" fmla="*/ 2147483646 w 1328"/>
                <a:gd name="T13" fmla="*/ 2147483646 h 17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28" h="1736">
                  <a:moveTo>
                    <a:pt x="1257" y="338"/>
                  </a:moveTo>
                  <a:cubicBezTo>
                    <a:pt x="1186" y="82"/>
                    <a:pt x="664" y="0"/>
                    <a:pt x="664" y="0"/>
                  </a:cubicBezTo>
                  <a:cubicBezTo>
                    <a:pt x="664" y="0"/>
                    <a:pt x="142" y="82"/>
                    <a:pt x="71" y="338"/>
                  </a:cubicBezTo>
                  <a:cubicBezTo>
                    <a:pt x="0" y="593"/>
                    <a:pt x="55" y="887"/>
                    <a:pt x="131" y="1116"/>
                  </a:cubicBezTo>
                  <a:cubicBezTo>
                    <a:pt x="207" y="1344"/>
                    <a:pt x="359" y="1627"/>
                    <a:pt x="664" y="1736"/>
                  </a:cubicBezTo>
                  <a:cubicBezTo>
                    <a:pt x="969" y="1627"/>
                    <a:pt x="1121" y="1344"/>
                    <a:pt x="1197" y="1116"/>
                  </a:cubicBezTo>
                  <a:cubicBezTo>
                    <a:pt x="1273" y="887"/>
                    <a:pt x="1328" y="593"/>
                    <a:pt x="1257" y="338"/>
                  </a:cubicBezTo>
                </a:path>
              </a:pathLst>
            </a:custGeom>
            <a:solidFill>
              <a:srgbClr val="5E3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83" name="îś1íḍé">
              <a:extLst>
                <a:ext uri="{FF2B5EF4-FFF2-40B4-BE49-F238E27FC236}">
                  <a16:creationId xmlns:a16="http://schemas.microsoft.com/office/drawing/2014/main" id="{6ECB0B99-E990-4415-B699-E74D27113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9338" y="2563019"/>
              <a:ext cx="474663" cy="977900"/>
            </a:xfrm>
            <a:custGeom>
              <a:avLst/>
              <a:gdLst>
                <a:gd name="T0" fmla="*/ 2147483646 w 536"/>
                <a:gd name="T1" fmla="*/ 2147483646 h 1108"/>
                <a:gd name="T2" fmla="*/ 2147483646 w 536"/>
                <a:gd name="T3" fmla="*/ 2147483646 h 1108"/>
                <a:gd name="T4" fmla="*/ 2147483646 w 536"/>
                <a:gd name="T5" fmla="*/ 2147483646 h 1108"/>
                <a:gd name="T6" fmla="*/ 2147483646 w 536"/>
                <a:gd name="T7" fmla="*/ 2147483646 h 1108"/>
                <a:gd name="T8" fmla="*/ 2147483646 w 536"/>
                <a:gd name="T9" fmla="*/ 2147483646 h 1108"/>
                <a:gd name="T10" fmla="*/ 2147483646 w 536"/>
                <a:gd name="T11" fmla="*/ 2147483646 h 1108"/>
                <a:gd name="T12" fmla="*/ 2147483646 w 536"/>
                <a:gd name="T13" fmla="*/ 2147483646 h 1108"/>
                <a:gd name="T14" fmla="*/ 2147483646 w 536"/>
                <a:gd name="T15" fmla="*/ 2147483646 h 1108"/>
                <a:gd name="T16" fmla="*/ 2147483646 w 536"/>
                <a:gd name="T17" fmla="*/ 2147483646 h 1108"/>
                <a:gd name="T18" fmla="*/ 2147483646 w 536"/>
                <a:gd name="T19" fmla="*/ 2147483646 h 1108"/>
                <a:gd name="T20" fmla="*/ 2147483646 w 536"/>
                <a:gd name="T21" fmla="*/ 2147483646 h 1108"/>
                <a:gd name="T22" fmla="*/ 2147483646 w 536"/>
                <a:gd name="T23" fmla="*/ 2147483646 h 1108"/>
                <a:gd name="T24" fmla="*/ 2147483646 w 536"/>
                <a:gd name="T25" fmla="*/ 2147483646 h 1108"/>
                <a:gd name="T26" fmla="*/ 2147483646 w 536"/>
                <a:gd name="T27" fmla="*/ 2147483646 h 1108"/>
                <a:gd name="T28" fmla="*/ 2147483646 w 536"/>
                <a:gd name="T29" fmla="*/ 2147483646 h 1108"/>
                <a:gd name="T30" fmla="*/ 2147483646 w 536"/>
                <a:gd name="T31" fmla="*/ 2147483646 h 1108"/>
                <a:gd name="T32" fmla="*/ 2147483646 w 536"/>
                <a:gd name="T33" fmla="*/ 2147483646 h 1108"/>
                <a:gd name="T34" fmla="*/ 2147483646 w 536"/>
                <a:gd name="T35" fmla="*/ 2147483646 h 1108"/>
                <a:gd name="T36" fmla="*/ 2147483646 w 536"/>
                <a:gd name="T37" fmla="*/ 2147483646 h 1108"/>
                <a:gd name="T38" fmla="*/ 2147483646 w 536"/>
                <a:gd name="T39" fmla="*/ 2147483646 h 1108"/>
                <a:gd name="T40" fmla="*/ 2147483646 w 536"/>
                <a:gd name="T41" fmla="*/ 2147483646 h 1108"/>
                <a:gd name="T42" fmla="*/ 2147483646 w 536"/>
                <a:gd name="T43" fmla="*/ 2147483646 h 1108"/>
                <a:gd name="T44" fmla="*/ 2147483646 w 536"/>
                <a:gd name="T45" fmla="*/ 2147483646 h 1108"/>
                <a:gd name="T46" fmla="*/ 2147483646 w 536"/>
                <a:gd name="T47" fmla="*/ 2147483646 h 1108"/>
                <a:gd name="T48" fmla="*/ 2147483646 w 536"/>
                <a:gd name="T49" fmla="*/ 2147483646 h 1108"/>
                <a:gd name="T50" fmla="*/ 2147483646 w 536"/>
                <a:gd name="T51" fmla="*/ 2147483646 h 1108"/>
                <a:gd name="T52" fmla="*/ 2147483646 w 536"/>
                <a:gd name="T53" fmla="*/ 2147483646 h 1108"/>
                <a:gd name="T54" fmla="*/ 2147483646 w 536"/>
                <a:gd name="T55" fmla="*/ 2147483646 h 1108"/>
                <a:gd name="T56" fmla="*/ 2147483646 w 536"/>
                <a:gd name="T57" fmla="*/ 2147483646 h 1108"/>
                <a:gd name="T58" fmla="*/ 2147483646 w 536"/>
                <a:gd name="T59" fmla="*/ 2147483646 h 1108"/>
                <a:gd name="T60" fmla="*/ 2147483646 w 536"/>
                <a:gd name="T61" fmla="*/ 2147483646 h 1108"/>
                <a:gd name="T62" fmla="*/ 2147483646 w 536"/>
                <a:gd name="T63" fmla="*/ 2147483646 h 1108"/>
                <a:gd name="T64" fmla="*/ 2147483646 w 536"/>
                <a:gd name="T65" fmla="*/ 2147483646 h 1108"/>
                <a:gd name="T66" fmla="*/ 2147483646 w 536"/>
                <a:gd name="T67" fmla="*/ 2147483646 h 1108"/>
                <a:gd name="T68" fmla="*/ 2147483646 w 536"/>
                <a:gd name="T69" fmla="*/ 2147483646 h 1108"/>
                <a:gd name="T70" fmla="*/ 2147483646 w 536"/>
                <a:gd name="T71" fmla="*/ 2147483646 h 1108"/>
                <a:gd name="T72" fmla="*/ 2147483646 w 536"/>
                <a:gd name="T73" fmla="*/ 2147483646 h 1108"/>
                <a:gd name="T74" fmla="*/ 2147483646 w 536"/>
                <a:gd name="T75" fmla="*/ 2147483646 h 1108"/>
                <a:gd name="T76" fmla="*/ 2147483646 w 536"/>
                <a:gd name="T77" fmla="*/ 2147483646 h 1108"/>
                <a:gd name="T78" fmla="*/ 2147483646 w 536"/>
                <a:gd name="T79" fmla="*/ 2147483646 h 1108"/>
                <a:gd name="T80" fmla="*/ 2147483646 w 536"/>
                <a:gd name="T81" fmla="*/ 2147483646 h 1108"/>
                <a:gd name="T82" fmla="*/ 2147483646 w 536"/>
                <a:gd name="T83" fmla="*/ 2147483646 h 1108"/>
                <a:gd name="T84" fmla="*/ 2147483646 w 536"/>
                <a:gd name="T85" fmla="*/ 2147483646 h 1108"/>
                <a:gd name="T86" fmla="*/ 2147483646 w 536"/>
                <a:gd name="T87" fmla="*/ 2147483646 h 1108"/>
                <a:gd name="T88" fmla="*/ 2147483646 w 536"/>
                <a:gd name="T89" fmla="*/ 2147483646 h 1108"/>
                <a:gd name="T90" fmla="*/ 2147483646 w 536"/>
                <a:gd name="T91" fmla="*/ 2147483646 h 1108"/>
                <a:gd name="T92" fmla="*/ 2147483646 w 536"/>
                <a:gd name="T93" fmla="*/ 2147483646 h 1108"/>
                <a:gd name="T94" fmla="*/ 2147483646 w 536"/>
                <a:gd name="T95" fmla="*/ 2147483646 h 1108"/>
                <a:gd name="T96" fmla="*/ 2147483646 w 536"/>
                <a:gd name="T97" fmla="*/ 2147483646 h 1108"/>
                <a:gd name="T98" fmla="*/ 0 w 536"/>
                <a:gd name="T99" fmla="*/ 0 h 1108"/>
                <a:gd name="T100" fmla="*/ 0 w 536"/>
                <a:gd name="T101" fmla="*/ 0 h 110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536" h="1108">
                  <a:moveTo>
                    <a:pt x="439" y="1108"/>
                  </a:moveTo>
                  <a:cubicBezTo>
                    <a:pt x="439" y="1108"/>
                    <a:pt x="439" y="1108"/>
                    <a:pt x="439" y="1108"/>
                  </a:cubicBezTo>
                  <a:cubicBezTo>
                    <a:pt x="439" y="1108"/>
                    <a:pt x="439" y="1108"/>
                    <a:pt x="439" y="1108"/>
                  </a:cubicBezTo>
                  <a:moveTo>
                    <a:pt x="440" y="1106"/>
                  </a:moveTo>
                  <a:cubicBezTo>
                    <a:pt x="440" y="1106"/>
                    <a:pt x="440" y="1106"/>
                    <a:pt x="440" y="1106"/>
                  </a:cubicBezTo>
                  <a:cubicBezTo>
                    <a:pt x="440" y="1106"/>
                    <a:pt x="440" y="1106"/>
                    <a:pt x="440" y="1106"/>
                  </a:cubicBezTo>
                  <a:moveTo>
                    <a:pt x="440" y="1105"/>
                  </a:moveTo>
                  <a:cubicBezTo>
                    <a:pt x="440" y="1105"/>
                    <a:pt x="440" y="1105"/>
                    <a:pt x="440" y="1105"/>
                  </a:cubicBezTo>
                  <a:cubicBezTo>
                    <a:pt x="440" y="1105"/>
                    <a:pt x="440" y="1105"/>
                    <a:pt x="440" y="1105"/>
                  </a:cubicBezTo>
                  <a:moveTo>
                    <a:pt x="441" y="1104"/>
                  </a:moveTo>
                  <a:cubicBezTo>
                    <a:pt x="441" y="1104"/>
                    <a:pt x="441" y="1104"/>
                    <a:pt x="441" y="1104"/>
                  </a:cubicBezTo>
                  <a:cubicBezTo>
                    <a:pt x="441" y="1104"/>
                    <a:pt x="441" y="1104"/>
                    <a:pt x="441" y="1104"/>
                  </a:cubicBezTo>
                  <a:moveTo>
                    <a:pt x="441" y="1102"/>
                  </a:moveTo>
                  <a:cubicBezTo>
                    <a:pt x="441" y="1103"/>
                    <a:pt x="441" y="1103"/>
                    <a:pt x="441" y="1103"/>
                  </a:cubicBezTo>
                  <a:cubicBezTo>
                    <a:pt x="441" y="1103"/>
                    <a:pt x="441" y="1103"/>
                    <a:pt x="441" y="1102"/>
                  </a:cubicBezTo>
                  <a:moveTo>
                    <a:pt x="442" y="1101"/>
                  </a:moveTo>
                  <a:cubicBezTo>
                    <a:pt x="442" y="1101"/>
                    <a:pt x="441" y="1101"/>
                    <a:pt x="441" y="1102"/>
                  </a:cubicBezTo>
                  <a:cubicBezTo>
                    <a:pt x="441" y="1101"/>
                    <a:pt x="442" y="1101"/>
                    <a:pt x="442" y="1101"/>
                  </a:cubicBezTo>
                  <a:moveTo>
                    <a:pt x="442" y="1100"/>
                  </a:moveTo>
                  <a:cubicBezTo>
                    <a:pt x="442" y="1100"/>
                    <a:pt x="442" y="1100"/>
                    <a:pt x="442" y="1100"/>
                  </a:cubicBezTo>
                  <a:cubicBezTo>
                    <a:pt x="442" y="1100"/>
                    <a:pt x="442" y="1100"/>
                    <a:pt x="442" y="1100"/>
                  </a:cubicBezTo>
                  <a:moveTo>
                    <a:pt x="443" y="1098"/>
                  </a:moveTo>
                  <a:cubicBezTo>
                    <a:pt x="442" y="1099"/>
                    <a:pt x="442" y="1099"/>
                    <a:pt x="442" y="1099"/>
                  </a:cubicBezTo>
                  <a:cubicBezTo>
                    <a:pt x="442" y="1099"/>
                    <a:pt x="442" y="1099"/>
                    <a:pt x="443" y="1098"/>
                  </a:cubicBezTo>
                  <a:moveTo>
                    <a:pt x="443" y="1097"/>
                  </a:moveTo>
                  <a:cubicBezTo>
                    <a:pt x="443" y="1097"/>
                    <a:pt x="443" y="1097"/>
                    <a:pt x="443" y="1098"/>
                  </a:cubicBezTo>
                  <a:cubicBezTo>
                    <a:pt x="443" y="1097"/>
                    <a:pt x="443" y="1097"/>
                    <a:pt x="443" y="1097"/>
                  </a:cubicBezTo>
                  <a:moveTo>
                    <a:pt x="503" y="318"/>
                  </a:moveTo>
                  <a:cubicBezTo>
                    <a:pt x="503" y="318"/>
                    <a:pt x="503" y="318"/>
                    <a:pt x="503" y="319"/>
                  </a:cubicBezTo>
                  <a:cubicBezTo>
                    <a:pt x="526" y="402"/>
                    <a:pt x="536" y="489"/>
                    <a:pt x="536" y="577"/>
                  </a:cubicBezTo>
                  <a:cubicBezTo>
                    <a:pt x="536" y="489"/>
                    <a:pt x="526" y="402"/>
                    <a:pt x="503" y="319"/>
                  </a:cubicBezTo>
                  <a:cubicBezTo>
                    <a:pt x="503" y="318"/>
                    <a:pt x="503" y="318"/>
                    <a:pt x="503" y="318"/>
                  </a:cubicBezTo>
                  <a:moveTo>
                    <a:pt x="503" y="317"/>
                  </a:moveTo>
                  <a:cubicBezTo>
                    <a:pt x="503" y="317"/>
                    <a:pt x="503" y="318"/>
                    <a:pt x="503" y="318"/>
                  </a:cubicBezTo>
                  <a:cubicBezTo>
                    <a:pt x="503" y="318"/>
                    <a:pt x="503" y="317"/>
                    <a:pt x="503" y="317"/>
                  </a:cubicBezTo>
                  <a:moveTo>
                    <a:pt x="502" y="316"/>
                  </a:moveTo>
                  <a:cubicBezTo>
                    <a:pt x="502" y="317"/>
                    <a:pt x="502" y="317"/>
                    <a:pt x="502" y="317"/>
                  </a:cubicBezTo>
                  <a:cubicBezTo>
                    <a:pt x="502" y="317"/>
                    <a:pt x="502" y="317"/>
                    <a:pt x="502" y="316"/>
                  </a:cubicBezTo>
                  <a:moveTo>
                    <a:pt x="502" y="316"/>
                  </a:moveTo>
                  <a:cubicBezTo>
                    <a:pt x="502" y="316"/>
                    <a:pt x="502" y="316"/>
                    <a:pt x="502" y="316"/>
                  </a:cubicBezTo>
                  <a:cubicBezTo>
                    <a:pt x="502" y="316"/>
                    <a:pt x="502" y="316"/>
                    <a:pt x="502" y="316"/>
                  </a:cubicBezTo>
                  <a:moveTo>
                    <a:pt x="502" y="315"/>
                  </a:moveTo>
                  <a:cubicBezTo>
                    <a:pt x="502" y="315"/>
                    <a:pt x="502" y="315"/>
                    <a:pt x="502" y="316"/>
                  </a:cubicBezTo>
                  <a:cubicBezTo>
                    <a:pt x="502" y="315"/>
                    <a:pt x="502" y="315"/>
                    <a:pt x="502" y="315"/>
                  </a:cubicBezTo>
                  <a:moveTo>
                    <a:pt x="502" y="314"/>
                  </a:moveTo>
                  <a:cubicBezTo>
                    <a:pt x="502" y="314"/>
                    <a:pt x="502" y="315"/>
                    <a:pt x="502" y="315"/>
                  </a:cubicBezTo>
                  <a:cubicBezTo>
                    <a:pt x="502" y="315"/>
                    <a:pt x="502" y="314"/>
                    <a:pt x="502" y="314"/>
                  </a:cubicBezTo>
                  <a:moveTo>
                    <a:pt x="501" y="313"/>
                  </a:moveTo>
                  <a:cubicBezTo>
                    <a:pt x="502" y="314"/>
                    <a:pt x="502" y="314"/>
                    <a:pt x="502" y="314"/>
                  </a:cubicBezTo>
                  <a:cubicBezTo>
                    <a:pt x="502" y="314"/>
                    <a:pt x="502" y="314"/>
                    <a:pt x="501" y="313"/>
                  </a:cubicBezTo>
                  <a:moveTo>
                    <a:pt x="501" y="313"/>
                  </a:moveTo>
                  <a:cubicBezTo>
                    <a:pt x="501" y="313"/>
                    <a:pt x="501" y="313"/>
                    <a:pt x="501" y="313"/>
                  </a:cubicBezTo>
                  <a:cubicBezTo>
                    <a:pt x="501" y="313"/>
                    <a:pt x="501" y="313"/>
                    <a:pt x="501" y="313"/>
                  </a:cubicBezTo>
                  <a:moveTo>
                    <a:pt x="501" y="312"/>
                  </a:moveTo>
                  <a:cubicBezTo>
                    <a:pt x="501" y="312"/>
                    <a:pt x="501" y="312"/>
                    <a:pt x="501" y="313"/>
                  </a:cubicBezTo>
                  <a:cubicBezTo>
                    <a:pt x="501" y="312"/>
                    <a:pt x="501" y="312"/>
                    <a:pt x="501" y="312"/>
                  </a:cubicBezTo>
                  <a:moveTo>
                    <a:pt x="501" y="311"/>
                  </a:moveTo>
                  <a:cubicBezTo>
                    <a:pt x="501" y="311"/>
                    <a:pt x="501" y="312"/>
                    <a:pt x="501" y="312"/>
                  </a:cubicBezTo>
                  <a:cubicBezTo>
                    <a:pt x="501" y="312"/>
                    <a:pt x="501" y="311"/>
                    <a:pt x="501" y="311"/>
                  </a:cubicBezTo>
                  <a:moveTo>
                    <a:pt x="501" y="310"/>
                  </a:moveTo>
                  <a:cubicBezTo>
                    <a:pt x="501" y="311"/>
                    <a:pt x="501" y="311"/>
                    <a:pt x="501" y="311"/>
                  </a:cubicBezTo>
                  <a:cubicBezTo>
                    <a:pt x="501" y="311"/>
                    <a:pt x="501" y="311"/>
                    <a:pt x="501" y="310"/>
                  </a:cubicBezTo>
                  <a:moveTo>
                    <a:pt x="500" y="310"/>
                  </a:moveTo>
                  <a:cubicBezTo>
                    <a:pt x="500" y="310"/>
                    <a:pt x="500" y="310"/>
                    <a:pt x="500" y="310"/>
                  </a:cubicBezTo>
                  <a:cubicBezTo>
                    <a:pt x="500" y="310"/>
                    <a:pt x="500" y="310"/>
                    <a:pt x="500" y="310"/>
                  </a:cubicBezTo>
                  <a:moveTo>
                    <a:pt x="500" y="309"/>
                  </a:moveTo>
                  <a:cubicBezTo>
                    <a:pt x="500" y="309"/>
                    <a:pt x="500" y="309"/>
                    <a:pt x="500" y="310"/>
                  </a:cubicBezTo>
                  <a:cubicBezTo>
                    <a:pt x="500" y="309"/>
                    <a:pt x="500" y="309"/>
                    <a:pt x="500" y="309"/>
                  </a:cubicBezTo>
                  <a:moveTo>
                    <a:pt x="500" y="308"/>
                  </a:moveTo>
                  <a:cubicBezTo>
                    <a:pt x="500" y="308"/>
                    <a:pt x="500" y="308"/>
                    <a:pt x="500" y="309"/>
                  </a:cubicBezTo>
                  <a:cubicBezTo>
                    <a:pt x="500" y="308"/>
                    <a:pt x="500" y="308"/>
                    <a:pt x="500" y="308"/>
                  </a:cubicBezTo>
                  <a:moveTo>
                    <a:pt x="499" y="307"/>
                  </a:moveTo>
                  <a:cubicBezTo>
                    <a:pt x="499" y="307"/>
                    <a:pt x="499" y="307"/>
                    <a:pt x="500" y="307"/>
                  </a:cubicBezTo>
                  <a:cubicBezTo>
                    <a:pt x="499" y="307"/>
                    <a:pt x="499" y="307"/>
                    <a:pt x="499" y="307"/>
                  </a:cubicBezTo>
                  <a:moveTo>
                    <a:pt x="499" y="305"/>
                  </a:moveTo>
                  <a:cubicBezTo>
                    <a:pt x="499" y="306"/>
                    <a:pt x="499" y="306"/>
                    <a:pt x="499" y="307"/>
                  </a:cubicBezTo>
                  <a:cubicBezTo>
                    <a:pt x="499" y="306"/>
                    <a:pt x="499" y="306"/>
                    <a:pt x="499" y="305"/>
                  </a:cubicBezTo>
                  <a:moveTo>
                    <a:pt x="499" y="305"/>
                  </a:moveTo>
                  <a:cubicBezTo>
                    <a:pt x="499" y="305"/>
                    <a:pt x="499" y="305"/>
                    <a:pt x="499" y="305"/>
                  </a:cubicBezTo>
                  <a:cubicBezTo>
                    <a:pt x="499" y="305"/>
                    <a:pt x="499" y="305"/>
                    <a:pt x="499" y="305"/>
                  </a:cubicBezTo>
                  <a:moveTo>
                    <a:pt x="498" y="303"/>
                  </a:moveTo>
                  <a:cubicBezTo>
                    <a:pt x="498" y="304"/>
                    <a:pt x="498" y="304"/>
                    <a:pt x="499" y="305"/>
                  </a:cubicBezTo>
                  <a:cubicBezTo>
                    <a:pt x="498" y="304"/>
                    <a:pt x="498" y="304"/>
                    <a:pt x="498" y="303"/>
                  </a:cubicBezTo>
                  <a:moveTo>
                    <a:pt x="497" y="301"/>
                  </a:moveTo>
                  <a:cubicBezTo>
                    <a:pt x="497" y="302"/>
                    <a:pt x="498" y="302"/>
                    <a:pt x="498" y="303"/>
                  </a:cubicBezTo>
                  <a:cubicBezTo>
                    <a:pt x="498" y="302"/>
                    <a:pt x="497" y="302"/>
                    <a:pt x="497" y="301"/>
                  </a:cubicBezTo>
                  <a:moveTo>
                    <a:pt x="405" y="178"/>
                  </a:moveTo>
                  <a:cubicBezTo>
                    <a:pt x="447" y="213"/>
                    <a:pt x="480" y="254"/>
                    <a:pt x="497" y="301"/>
                  </a:cubicBezTo>
                  <a:cubicBezTo>
                    <a:pt x="480" y="254"/>
                    <a:pt x="447" y="213"/>
                    <a:pt x="405" y="178"/>
                  </a:cubicBezTo>
                  <a:moveTo>
                    <a:pt x="404" y="176"/>
                  </a:moveTo>
                  <a:cubicBezTo>
                    <a:pt x="404" y="177"/>
                    <a:pt x="405" y="177"/>
                    <a:pt x="405" y="178"/>
                  </a:cubicBezTo>
                  <a:cubicBezTo>
                    <a:pt x="405" y="177"/>
                    <a:pt x="404" y="177"/>
                    <a:pt x="404" y="176"/>
                  </a:cubicBezTo>
                  <a:moveTo>
                    <a:pt x="403" y="176"/>
                  </a:moveTo>
                  <a:cubicBezTo>
                    <a:pt x="403" y="176"/>
                    <a:pt x="404" y="176"/>
                    <a:pt x="404" y="176"/>
                  </a:cubicBezTo>
                  <a:cubicBezTo>
                    <a:pt x="404" y="176"/>
                    <a:pt x="403" y="176"/>
                    <a:pt x="403" y="176"/>
                  </a:cubicBezTo>
                  <a:moveTo>
                    <a:pt x="402" y="175"/>
                  </a:moveTo>
                  <a:cubicBezTo>
                    <a:pt x="402" y="175"/>
                    <a:pt x="403" y="176"/>
                    <a:pt x="403" y="176"/>
                  </a:cubicBezTo>
                  <a:cubicBezTo>
                    <a:pt x="403" y="176"/>
                    <a:pt x="402" y="175"/>
                    <a:pt x="402" y="175"/>
                  </a:cubicBezTo>
                  <a:moveTo>
                    <a:pt x="401" y="174"/>
                  </a:moveTo>
                  <a:cubicBezTo>
                    <a:pt x="401" y="175"/>
                    <a:pt x="402" y="175"/>
                    <a:pt x="402" y="175"/>
                  </a:cubicBezTo>
                  <a:cubicBezTo>
                    <a:pt x="402" y="175"/>
                    <a:pt x="401" y="175"/>
                    <a:pt x="401" y="174"/>
                  </a:cubicBezTo>
                  <a:moveTo>
                    <a:pt x="400" y="173"/>
                  </a:moveTo>
                  <a:cubicBezTo>
                    <a:pt x="400" y="174"/>
                    <a:pt x="401" y="174"/>
                    <a:pt x="401" y="174"/>
                  </a:cubicBezTo>
                  <a:cubicBezTo>
                    <a:pt x="401" y="174"/>
                    <a:pt x="400" y="174"/>
                    <a:pt x="400" y="173"/>
                  </a:cubicBezTo>
                  <a:moveTo>
                    <a:pt x="399" y="173"/>
                  </a:moveTo>
                  <a:cubicBezTo>
                    <a:pt x="400" y="173"/>
                    <a:pt x="400" y="173"/>
                    <a:pt x="400" y="173"/>
                  </a:cubicBezTo>
                  <a:cubicBezTo>
                    <a:pt x="400" y="173"/>
                    <a:pt x="400" y="173"/>
                    <a:pt x="399" y="173"/>
                  </a:cubicBezTo>
                  <a:moveTo>
                    <a:pt x="399" y="172"/>
                  </a:moveTo>
                  <a:cubicBezTo>
                    <a:pt x="399" y="172"/>
                    <a:pt x="399" y="172"/>
                    <a:pt x="399" y="173"/>
                  </a:cubicBezTo>
                  <a:cubicBezTo>
                    <a:pt x="399" y="172"/>
                    <a:pt x="399" y="172"/>
                    <a:pt x="399" y="172"/>
                  </a:cubicBezTo>
                  <a:moveTo>
                    <a:pt x="398" y="172"/>
                  </a:moveTo>
                  <a:cubicBezTo>
                    <a:pt x="398" y="172"/>
                    <a:pt x="398" y="172"/>
                    <a:pt x="398" y="172"/>
                  </a:cubicBezTo>
                  <a:cubicBezTo>
                    <a:pt x="398" y="172"/>
                    <a:pt x="398" y="172"/>
                    <a:pt x="398" y="172"/>
                  </a:cubicBezTo>
                  <a:moveTo>
                    <a:pt x="397" y="171"/>
                  </a:moveTo>
                  <a:cubicBezTo>
                    <a:pt x="398" y="171"/>
                    <a:pt x="398" y="171"/>
                    <a:pt x="398" y="172"/>
                  </a:cubicBezTo>
                  <a:cubicBezTo>
                    <a:pt x="398" y="171"/>
                    <a:pt x="398" y="171"/>
                    <a:pt x="397" y="171"/>
                  </a:cubicBezTo>
                  <a:moveTo>
                    <a:pt x="397" y="171"/>
                  </a:moveTo>
                  <a:cubicBezTo>
                    <a:pt x="397" y="171"/>
                    <a:pt x="397" y="171"/>
                    <a:pt x="397" y="171"/>
                  </a:cubicBezTo>
                  <a:cubicBezTo>
                    <a:pt x="397" y="171"/>
                    <a:pt x="397" y="171"/>
                    <a:pt x="397" y="171"/>
                  </a:cubicBezTo>
                  <a:moveTo>
                    <a:pt x="396" y="170"/>
                  </a:moveTo>
                  <a:cubicBezTo>
                    <a:pt x="396" y="170"/>
                    <a:pt x="396" y="170"/>
                    <a:pt x="396" y="170"/>
                  </a:cubicBezTo>
                  <a:cubicBezTo>
                    <a:pt x="396" y="170"/>
                    <a:pt x="396" y="170"/>
                    <a:pt x="396" y="170"/>
                  </a:cubicBezTo>
                  <a:moveTo>
                    <a:pt x="396" y="170"/>
                  </a:moveTo>
                  <a:cubicBezTo>
                    <a:pt x="396" y="170"/>
                    <a:pt x="396" y="170"/>
                    <a:pt x="396" y="170"/>
                  </a:cubicBezTo>
                  <a:cubicBezTo>
                    <a:pt x="396" y="170"/>
                    <a:pt x="396" y="170"/>
                    <a:pt x="396" y="170"/>
                  </a:cubicBezTo>
                  <a:moveTo>
                    <a:pt x="395" y="169"/>
                  </a:moveTo>
                  <a:cubicBezTo>
                    <a:pt x="395" y="169"/>
                    <a:pt x="395" y="169"/>
                    <a:pt x="395" y="169"/>
                  </a:cubicBezTo>
                  <a:cubicBezTo>
                    <a:pt x="395" y="169"/>
                    <a:pt x="395" y="169"/>
                    <a:pt x="395" y="169"/>
                  </a:cubicBezTo>
                  <a:moveTo>
                    <a:pt x="394" y="169"/>
                  </a:moveTo>
                  <a:cubicBezTo>
                    <a:pt x="394" y="169"/>
                    <a:pt x="394" y="169"/>
                    <a:pt x="394" y="169"/>
                  </a:cubicBezTo>
                  <a:cubicBezTo>
                    <a:pt x="394" y="169"/>
                    <a:pt x="394" y="169"/>
                    <a:pt x="394" y="169"/>
                  </a:cubicBezTo>
                  <a:moveTo>
                    <a:pt x="394" y="168"/>
                  </a:moveTo>
                  <a:cubicBezTo>
                    <a:pt x="394" y="168"/>
                    <a:pt x="394" y="168"/>
                    <a:pt x="394" y="168"/>
                  </a:cubicBezTo>
                  <a:cubicBezTo>
                    <a:pt x="394" y="168"/>
                    <a:pt x="394" y="168"/>
                    <a:pt x="394" y="168"/>
                  </a:cubicBezTo>
                  <a:moveTo>
                    <a:pt x="393" y="167"/>
                  </a:moveTo>
                  <a:cubicBezTo>
                    <a:pt x="393" y="168"/>
                    <a:pt x="393" y="168"/>
                    <a:pt x="393" y="168"/>
                  </a:cubicBezTo>
                  <a:cubicBezTo>
                    <a:pt x="393" y="168"/>
                    <a:pt x="393" y="168"/>
                    <a:pt x="393" y="167"/>
                  </a:cubicBezTo>
                  <a:moveTo>
                    <a:pt x="392" y="167"/>
                  </a:moveTo>
                  <a:cubicBezTo>
                    <a:pt x="392" y="167"/>
                    <a:pt x="392" y="167"/>
                    <a:pt x="392" y="167"/>
                  </a:cubicBezTo>
                  <a:cubicBezTo>
                    <a:pt x="392" y="167"/>
                    <a:pt x="392" y="167"/>
                    <a:pt x="392" y="167"/>
                  </a:cubicBezTo>
                  <a:moveTo>
                    <a:pt x="392" y="167"/>
                  </a:moveTo>
                  <a:cubicBezTo>
                    <a:pt x="392" y="167"/>
                    <a:pt x="392" y="167"/>
                    <a:pt x="392" y="167"/>
                  </a:cubicBezTo>
                  <a:cubicBezTo>
                    <a:pt x="392" y="167"/>
                    <a:pt x="392" y="167"/>
                    <a:pt x="392" y="167"/>
                  </a:cubicBezTo>
                  <a:moveTo>
                    <a:pt x="391" y="166"/>
                  </a:moveTo>
                  <a:cubicBezTo>
                    <a:pt x="391" y="166"/>
                    <a:pt x="391" y="166"/>
                    <a:pt x="391" y="166"/>
                  </a:cubicBezTo>
                  <a:cubicBezTo>
                    <a:pt x="391" y="166"/>
                    <a:pt x="391" y="166"/>
                    <a:pt x="391" y="166"/>
                  </a:cubicBezTo>
                  <a:moveTo>
                    <a:pt x="390" y="166"/>
                  </a:moveTo>
                  <a:cubicBezTo>
                    <a:pt x="390" y="166"/>
                    <a:pt x="390" y="166"/>
                    <a:pt x="390" y="166"/>
                  </a:cubicBezTo>
                  <a:cubicBezTo>
                    <a:pt x="390" y="166"/>
                    <a:pt x="390" y="166"/>
                    <a:pt x="390" y="166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4"/>
                    <a:pt x="39" y="9"/>
                    <a:pt x="61" y="16"/>
                  </a:cubicBezTo>
                  <a:cubicBezTo>
                    <a:pt x="39" y="9"/>
                    <a:pt x="18" y="4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84" name="iṧḻiḑé">
              <a:extLst>
                <a:ext uri="{FF2B5EF4-FFF2-40B4-BE49-F238E27FC236}">
                  <a16:creationId xmlns:a16="http://schemas.microsoft.com/office/drawing/2014/main" id="{C1058898-727A-462E-886B-37FB30ECE7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875" y="2563019"/>
              <a:ext cx="492125" cy="1490662"/>
            </a:xfrm>
            <a:custGeom>
              <a:avLst/>
              <a:gdLst>
                <a:gd name="T0" fmla="*/ 0 w 557"/>
                <a:gd name="T1" fmla="*/ 2147483646 h 1688"/>
                <a:gd name="T2" fmla="*/ 2147483646 w 557"/>
                <a:gd name="T3" fmla="*/ 2147483646 h 1688"/>
                <a:gd name="T4" fmla="*/ 2147483646 w 557"/>
                <a:gd name="T5" fmla="*/ 2147483646 h 1688"/>
                <a:gd name="T6" fmla="*/ 2147483646 w 557"/>
                <a:gd name="T7" fmla="*/ 2147483646 h 1688"/>
                <a:gd name="T8" fmla="*/ 2147483646 w 557"/>
                <a:gd name="T9" fmla="*/ 2147483646 h 1688"/>
                <a:gd name="T10" fmla="*/ 2147483646 w 557"/>
                <a:gd name="T11" fmla="*/ 2147483646 h 1688"/>
                <a:gd name="T12" fmla="*/ 2147483646 w 557"/>
                <a:gd name="T13" fmla="*/ 2147483646 h 1688"/>
                <a:gd name="T14" fmla="*/ 2147483646 w 557"/>
                <a:gd name="T15" fmla="*/ 2147483646 h 1688"/>
                <a:gd name="T16" fmla="*/ 2147483646 w 557"/>
                <a:gd name="T17" fmla="*/ 2147483646 h 1688"/>
                <a:gd name="T18" fmla="*/ 2147483646 w 557"/>
                <a:gd name="T19" fmla="*/ 2147483646 h 1688"/>
                <a:gd name="T20" fmla="*/ 2147483646 w 557"/>
                <a:gd name="T21" fmla="*/ 2147483646 h 1688"/>
                <a:gd name="T22" fmla="*/ 2147483646 w 557"/>
                <a:gd name="T23" fmla="*/ 2147483646 h 1688"/>
                <a:gd name="T24" fmla="*/ 2147483646 w 557"/>
                <a:gd name="T25" fmla="*/ 2147483646 h 1688"/>
                <a:gd name="T26" fmla="*/ 2147483646 w 557"/>
                <a:gd name="T27" fmla="*/ 2147483646 h 1688"/>
                <a:gd name="T28" fmla="*/ 2147483646 w 557"/>
                <a:gd name="T29" fmla="*/ 2147483646 h 1688"/>
                <a:gd name="T30" fmla="*/ 2147483646 w 557"/>
                <a:gd name="T31" fmla="*/ 2147483646 h 1688"/>
                <a:gd name="T32" fmla="*/ 2147483646 w 557"/>
                <a:gd name="T33" fmla="*/ 2147483646 h 1688"/>
                <a:gd name="T34" fmla="*/ 2147483646 w 557"/>
                <a:gd name="T35" fmla="*/ 2147483646 h 1688"/>
                <a:gd name="T36" fmla="*/ 2147483646 w 557"/>
                <a:gd name="T37" fmla="*/ 2147483646 h 1688"/>
                <a:gd name="T38" fmla="*/ 2147483646 w 557"/>
                <a:gd name="T39" fmla="*/ 2147483646 h 1688"/>
                <a:gd name="T40" fmla="*/ 2147483646 w 557"/>
                <a:gd name="T41" fmla="*/ 2147483646 h 1688"/>
                <a:gd name="T42" fmla="*/ 2147483646 w 557"/>
                <a:gd name="T43" fmla="*/ 2147483646 h 1688"/>
                <a:gd name="T44" fmla="*/ 2147483646 w 557"/>
                <a:gd name="T45" fmla="*/ 2147483646 h 1688"/>
                <a:gd name="T46" fmla="*/ 2147483646 w 557"/>
                <a:gd name="T47" fmla="*/ 2147483646 h 1688"/>
                <a:gd name="T48" fmla="*/ 2147483646 w 557"/>
                <a:gd name="T49" fmla="*/ 2147483646 h 1688"/>
                <a:gd name="T50" fmla="*/ 2147483646 w 557"/>
                <a:gd name="T51" fmla="*/ 2147483646 h 1688"/>
                <a:gd name="T52" fmla="*/ 2147483646 w 557"/>
                <a:gd name="T53" fmla="*/ 2147483646 h 1688"/>
                <a:gd name="T54" fmla="*/ 2147483646 w 557"/>
                <a:gd name="T55" fmla="*/ 2147483646 h 1688"/>
                <a:gd name="T56" fmla="*/ 2147483646 w 557"/>
                <a:gd name="T57" fmla="*/ 2147483646 h 1688"/>
                <a:gd name="T58" fmla="*/ 2147483646 w 557"/>
                <a:gd name="T59" fmla="*/ 2147483646 h 1688"/>
                <a:gd name="T60" fmla="*/ 2147483646 w 557"/>
                <a:gd name="T61" fmla="*/ 2147483646 h 1688"/>
                <a:gd name="T62" fmla="*/ 2147483646 w 557"/>
                <a:gd name="T63" fmla="*/ 2147483646 h 1688"/>
                <a:gd name="T64" fmla="*/ 2147483646 w 557"/>
                <a:gd name="T65" fmla="*/ 2147483646 h 1688"/>
                <a:gd name="T66" fmla="*/ 2147483646 w 557"/>
                <a:gd name="T67" fmla="*/ 2147483646 h 1688"/>
                <a:gd name="T68" fmla="*/ 2147483646 w 557"/>
                <a:gd name="T69" fmla="*/ 2147483646 h 1688"/>
                <a:gd name="T70" fmla="*/ 2147483646 w 557"/>
                <a:gd name="T71" fmla="*/ 2147483646 h 1688"/>
                <a:gd name="T72" fmla="*/ 2147483646 w 557"/>
                <a:gd name="T73" fmla="*/ 2147483646 h 1688"/>
                <a:gd name="T74" fmla="*/ 2147483646 w 557"/>
                <a:gd name="T75" fmla="*/ 2147483646 h 1688"/>
                <a:gd name="T76" fmla="*/ 2147483646 w 557"/>
                <a:gd name="T77" fmla="*/ 2147483646 h 1688"/>
                <a:gd name="T78" fmla="*/ 2147483646 w 557"/>
                <a:gd name="T79" fmla="*/ 2147483646 h 1688"/>
                <a:gd name="T80" fmla="*/ 2147483646 w 557"/>
                <a:gd name="T81" fmla="*/ 2147483646 h 1688"/>
                <a:gd name="T82" fmla="*/ 2147483646 w 557"/>
                <a:gd name="T83" fmla="*/ 2147483646 h 1688"/>
                <a:gd name="T84" fmla="*/ 2147483646 w 557"/>
                <a:gd name="T85" fmla="*/ 2147483646 h 1688"/>
                <a:gd name="T86" fmla="*/ 2147483646 w 557"/>
                <a:gd name="T87" fmla="*/ 2147483646 h 1688"/>
                <a:gd name="T88" fmla="*/ 2147483646 w 557"/>
                <a:gd name="T89" fmla="*/ 2147483646 h 1688"/>
                <a:gd name="T90" fmla="*/ 2147483646 w 557"/>
                <a:gd name="T91" fmla="*/ 2147483646 h 1688"/>
                <a:gd name="T92" fmla="*/ 2147483646 w 557"/>
                <a:gd name="T93" fmla="*/ 2147483646 h 1688"/>
                <a:gd name="T94" fmla="*/ 2147483646 w 557"/>
                <a:gd name="T95" fmla="*/ 2147483646 h 1688"/>
                <a:gd name="T96" fmla="*/ 2147483646 w 557"/>
                <a:gd name="T97" fmla="*/ 2147483646 h 1688"/>
                <a:gd name="T98" fmla="*/ 2147483646 w 557"/>
                <a:gd name="T99" fmla="*/ 2147483646 h 1688"/>
                <a:gd name="T100" fmla="*/ 2147483646 w 557"/>
                <a:gd name="T101" fmla="*/ 2147483646 h 1688"/>
                <a:gd name="T102" fmla="*/ 2147483646 w 557"/>
                <a:gd name="T103" fmla="*/ 0 h 168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57" h="1688">
                  <a:moveTo>
                    <a:pt x="21" y="0"/>
                  </a:moveTo>
                  <a:cubicBezTo>
                    <a:pt x="169" y="217"/>
                    <a:pt x="468" y="820"/>
                    <a:pt x="0" y="1688"/>
                  </a:cubicBezTo>
                  <a:cubicBezTo>
                    <a:pt x="254" y="1566"/>
                    <a:pt x="389" y="1316"/>
                    <a:pt x="460" y="1108"/>
                  </a:cubicBezTo>
                  <a:cubicBezTo>
                    <a:pt x="460" y="1108"/>
                    <a:pt x="460" y="1108"/>
                    <a:pt x="460" y="1108"/>
                  </a:cubicBezTo>
                  <a:cubicBezTo>
                    <a:pt x="460" y="1107"/>
                    <a:pt x="461" y="1107"/>
                    <a:pt x="461" y="1106"/>
                  </a:cubicBezTo>
                  <a:cubicBezTo>
                    <a:pt x="461" y="1106"/>
                    <a:pt x="461" y="1106"/>
                    <a:pt x="461" y="1106"/>
                  </a:cubicBezTo>
                  <a:cubicBezTo>
                    <a:pt x="461" y="1106"/>
                    <a:pt x="461" y="1106"/>
                    <a:pt x="461" y="1105"/>
                  </a:cubicBezTo>
                  <a:cubicBezTo>
                    <a:pt x="461" y="1105"/>
                    <a:pt x="461" y="1105"/>
                    <a:pt x="461" y="1105"/>
                  </a:cubicBezTo>
                  <a:cubicBezTo>
                    <a:pt x="461" y="1105"/>
                    <a:pt x="461" y="1104"/>
                    <a:pt x="462" y="1104"/>
                  </a:cubicBezTo>
                  <a:cubicBezTo>
                    <a:pt x="462" y="1104"/>
                    <a:pt x="462" y="1104"/>
                    <a:pt x="462" y="1104"/>
                  </a:cubicBezTo>
                  <a:cubicBezTo>
                    <a:pt x="462" y="1103"/>
                    <a:pt x="462" y="1103"/>
                    <a:pt x="462" y="1103"/>
                  </a:cubicBezTo>
                  <a:cubicBezTo>
                    <a:pt x="462" y="1103"/>
                    <a:pt x="462" y="1103"/>
                    <a:pt x="462" y="1102"/>
                  </a:cubicBezTo>
                  <a:cubicBezTo>
                    <a:pt x="462" y="1102"/>
                    <a:pt x="462" y="1102"/>
                    <a:pt x="462" y="1102"/>
                  </a:cubicBezTo>
                  <a:cubicBezTo>
                    <a:pt x="462" y="1101"/>
                    <a:pt x="463" y="1101"/>
                    <a:pt x="463" y="1101"/>
                  </a:cubicBezTo>
                  <a:cubicBezTo>
                    <a:pt x="463" y="1101"/>
                    <a:pt x="463" y="1101"/>
                    <a:pt x="463" y="1100"/>
                  </a:cubicBezTo>
                  <a:cubicBezTo>
                    <a:pt x="463" y="1100"/>
                    <a:pt x="463" y="1100"/>
                    <a:pt x="463" y="1100"/>
                  </a:cubicBezTo>
                  <a:cubicBezTo>
                    <a:pt x="463" y="1100"/>
                    <a:pt x="463" y="1099"/>
                    <a:pt x="463" y="1099"/>
                  </a:cubicBezTo>
                  <a:cubicBezTo>
                    <a:pt x="463" y="1099"/>
                    <a:pt x="463" y="1099"/>
                    <a:pt x="464" y="1098"/>
                  </a:cubicBezTo>
                  <a:cubicBezTo>
                    <a:pt x="464" y="1098"/>
                    <a:pt x="464" y="1098"/>
                    <a:pt x="464" y="1098"/>
                  </a:cubicBezTo>
                  <a:cubicBezTo>
                    <a:pt x="464" y="1097"/>
                    <a:pt x="464" y="1097"/>
                    <a:pt x="464" y="1097"/>
                  </a:cubicBezTo>
                  <a:cubicBezTo>
                    <a:pt x="464" y="1097"/>
                    <a:pt x="464" y="1097"/>
                    <a:pt x="464" y="1097"/>
                  </a:cubicBezTo>
                  <a:cubicBezTo>
                    <a:pt x="515" y="943"/>
                    <a:pt x="557" y="759"/>
                    <a:pt x="557" y="577"/>
                  </a:cubicBezTo>
                  <a:cubicBezTo>
                    <a:pt x="557" y="489"/>
                    <a:pt x="547" y="402"/>
                    <a:pt x="524" y="319"/>
                  </a:cubicBezTo>
                  <a:cubicBezTo>
                    <a:pt x="524" y="318"/>
                    <a:pt x="524" y="318"/>
                    <a:pt x="524" y="318"/>
                  </a:cubicBezTo>
                  <a:cubicBezTo>
                    <a:pt x="524" y="318"/>
                    <a:pt x="524" y="318"/>
                    <a:pt x="524" y="318"/>
                  </a:cubicBezTo>
                  <a:cubicBezTo>
                    <a:pt x="524" y="318"/>
                    <a:pt x="524" y="317"/>
                    <a:pt x="524" y="317"/>
                  </a:cubicBezTo>
                  <a:cubicBezTo>
                    <a:pt x="524" y="317"/>
                    <a:pt x="524" y="317"/>
                    <a:pt x="523" y="317"/>
                  </a:cubicBezTo>
                  <a:cubicBezTo>
                    <a:pt x="523" y="317"/>
                    <a:pt x="523" y="317"/>
                    <a:pt x="523" y="316"/>
                  </a:cubicBezTo>
                  <a:cubicBezTo>
                    <a:pt x="523" y="316"/>
                    <a:pt x="523" y="316"/>
                    <a:pt x="523" y="316"/>
                  </a:cubicBezTo>
                  <a:cubicBezTo>
                    <a:pt x="523" y="316"/>
                    <a:pt x="523" y="316"/>
                    <a:pt x="523" y="316"/>
                  </a:cubicBezTo>
                  <a:cubicBezTo>
                    <a:pt x="523" y="316"/>
                    <a:pt x="523" y="316"/>
                    <a:pt x="523" y="316"/>
                  </a:cubicBezTo>
                  <a:cubicBezTo>
                    <a:pt x="523" y="315"/>
                    <a:pt x="523" y="315"/>
                    <a:pt x="523" y="315"/>
                  </a:cubicBezTo>
                  <a:cubicBezTo>
                    <a:pt x="523" y="315"/>
                    <a:pt x="523" y="315"/>
                    <a:pt x="523" y="315"/>
                  </a:cubicBezTo>
                  <a:cubicBezTo>
                    <a:pt x="523" y="315"/>
                    <a:pt x="523" y="314"/>
                    <a:pt x="523" y="314"/>
                  </a:cubicBezTo>
                  <a:cubicBezTo>
                    <a:pt x="523" y="314"/>
                    <a:pt x="523" y="314"/>
                    <a:pt x="523" y="314"/>
                  </a:cubicBezTo>
                  <a:cubicBezTo>
                    <a:pt x="523" y="314"/>
                    <a:pt x="523" y="314"/>
                    <a:pt x="522" y="313"/>
                  </a:cubicBezTo>
                  <a:cubicBezTo>
                    <a:pt x="522" y="313"/>
                    <a:pt x="522" y="313"/>
                    <a:pt x="522" y="313"/>
                  </a:cubicBezTo>
                  <a:cubicBezTo>
                    <a:pt x="522" y="313"/>
                    <a:pt x="522" y="313"/>
                    <a:pt x="522" y="313"/>
                  </a:cubicBezTo>
                  <a:cubicBezTo>
                    <a:pt x="522" y="313"/>
                    <a:pt x="522" y="313"/>
                    <a:pt x="522" y="313"/>
                  </a:cubicBezTo>
                  <a:cubicBezTo>
                    <a:pt x="522" y="312"/>
                    <a:pt x="522" y="312"/>
                    <a:pt x="522" y="312"/>
                  </a:cubicBezTo>
                  <a:cubicBezTo>
                    <a:pt x="522" y="312"/>
                    <a:pt x="522" y="312"/>
                    <a:pt x="522" y="312"/>
                  </a:cubicBezTo>
                  <a:cubicBezTo>
                    <a:pt x="522" y="312"/>
                    <a:pt x="522" y="311"/>
                    <a:pt x="522" y="311"/>
                  </a:cubicBezTo>
                  <a:cubicBezTo>
                    <a:pt x="522" y="311"/>
                    <a:pt x="522" y="311"/>
                    <a:pt x="522" y="311"/>
                  </a:cubicBezTo>
                  <a:cubicBezTo>
                    <a:pt x="522" y="311"/>
                    <a:pt x="522" y="311"/>
                    <a:pt x="522" y="310"/>
                  </a:cubicBezTo>
                  <a:cubicBezTo>
                    <a:pt x="521" y="310"/>
                    <a:pt x="521" y="310"/>
                    <a:pt x="521" y="310"/>
                  </a:cubicBezTo>
                  <a:cubicBezTo>
                    <a:pt x="521" y="310"/>
                    <a:pt x="521" y="310"/>
                    <a:pt x="521" y="310"/>
                  </a:cubicBezTo>
                  <a:cubicBezTo>
                    <a:pt x="521" y="310"/>
                    <a:pt x="521" y="310"/>
                    <a:pt x="521" y="310"/>
                  </a:cubicBezTo>
                  <a:cubicBezTo>
                    <a:pt x="521" y="309"/>
                    <a:pt x="521" y="309"/>
                    <a:pt x="521" y="309"/>
                  </a:cubicBezTo>
                  <a:cubicBezTo>
                    <a:pt x="521" y="309"/>
                    <a:pt x="521" y="309"/>
                    <a:pt x="521" y="309"/>
                  </a:cubicBezTo>
                  <a:cubicBezTo>
                    <a:pt x="521" y="308"/>
                    <a:pt x="521" y="308"/>
                    <a:pt x="521" y="308"/>
                  </a:cubicBezTo>
                  <a:cubicBezTo>
                    <a:pt x="521" y="307"/>
                    <a:pt x="521" y="307"/>
                    <a:pt x="521" y="307"/>
                  </a:cubicBezTo>
                  <a:cubicBezTo>
                    <a:pt x="520" y="307"/>
                    <a:pt x="520" y="307"/>
                    <a:pt x="520" y="307"/>
                  </a:cubicBezTo>
                  <a:cubicBezTo>
                    <a:pt x="520" y="307"/>
                    <a:pt x="520" y="307"/>
                    <a:pt x="520" y="307"/>
                  </a:cubicBezTo>
                  <a:cubicBezTo>
                    <a:pt x="520" y="306"/>
                    <a:pt x="520" y="306"/>
                    <a:pt x="520" y="305"/>
                  </a:cubicBezTo>
                  <a:cubicBezTo>
                    <a:pt x="520" y="305"/>
                    <a:pt x="520" y="305"/>
                    <a:pt x="520" y="305"/>
                  </a:cubicBezTo>
                  <a:cubicBezTo>
                    <a:pt x="520" y="305"/>
                    <a:pt x="520" y="305"/>
                    <a:pt x="520" y="305"/>
                  </a:cubicBezTo>
                  <a:cubicBezTo>
                    <a:pt x="520" y="305"/>
                    <a:pt x="520" y="305"/>
                    <a:pt x="520" y="305"/>
                  </a:cubicBezTo>
                  <a:cubicBezTo>
                    <a:pt x="519" y="304"/>
                    <a:pt x="519" y="304"/>
                    <a:pt x="519" y="303"/>
                  </a:cubicBezTo>
                  <a:cubicBezTo>
                    <a:pt x="519" y="303"/>
                    <a:pt x="519" y="303"/>
                    <a:pt x="519" y="303"/>
                  </a:cubicBezTo>
                  <a:cubicBezTo>
                    <a:pt x="519" y="302"/>
                    <a:pt x="518" y="302"/>
                    <a:pt x="518" y="301"/>
                  </a:cubicBezTo>
                  <a:cubicBezTo>
                    <a:pt x="518" y="301"/>
                    <a:pt x="518" y="301"/>
                    <a:pt x="518" y="301"/>
                  </a:cubicBezTo>
                  <a:cubicBezTo>
                    <a:pt x="501" y="254"/>
                    <a:pt x="468" y="213"/>
                    <a:pt x="426" y="178"/>
                  </a:cubicBezTo>
                  <a:cubicBezTo>
                    <a:pt x="426" y="178"/>
                    <a:pt x="426" y="178"/>
                    <a:pt x="426" y="178"/>
                  </a:cubicBezTo>
                  <a:cubicBezTo>
                    <a:pt x="426" y="177"/>
                    <a:pt x="425" y="177"/>
                    <a:pt x="425" y="176"/>
                  </a:cubicBezTo>
                  <a:cubicBezTo>
                    <a:pt x="425" y="176"/>
                    <a:pt x="425" y="176"/>
                    <a:pt x="425" y="176"/>
                  </a:cubicBezTo>
                  <a:cubicBezTo>
                    <a:pt x="425" y="176"/>
                    <a:pt x="424" y="176"/>
                    <a:pt x="424" y="176"/>
                  </a:cubicBezTo>
                  <a:cubicBezTo>
                    <a:pt x="424" y="176"/>
                    <a:pt x="424" y="176"/>
                    <a:pt x="424" y="176"/>
                  </a:cubicBezTo>
                  <a:cubicBezTo>
                    <a:pt x="424" y="176"/>
                    <a:pt x="423" y="175"/>
                    <a:pt x="423" y="175"/>
                  </a:cubicBezTo>
                  <a:cubicBezTo>
                    <a:pt x="423" y="175"/>
                    <a:pt x="423" y="175"/>
                    <a:pt x="423" y="175"/>
                  </a:cubicBezTo>
                  <a:cubicBezTo>
                    <a:pt x="423" y="175"/>
                    <a:pt x="422" y="175"/>
                    <a:pt x="422" y="174"/>
                  </a:cubicBezTo>
                  <a:cubicBezTo>
                    <a:pt x="422" y="174"/>
                    <a:pt x="422" y="174"/>
                    <a:pt x="422" y="174"/>
                  </a:cubicBezTo>
                  <a:cubicBezTo>
                    <a:pt x="422" y="174"/>
                    <a:pt x="421" y="174"/>
                    <a:pt x="421" y="173"/>
                  </a:cubicBezTo>
                  <a:cubicBezTo>
                    <a:pt x="421" y="173"/>
                    <a:pt x="421" y="173"/>
                    <a:pt x="421" y="173"/>
                  </a:cubicBezTo>
                  <a:cubicBezTo>
                    <a:pt x="421" y="173"/>
                    <a:pt x="421" y="173"/>
                    <a:pt x="420" y="173"/>
                  </a:cubicBezTo>
                  <a:cubicBezTo>
                    <a:pt x="420" y="173"/>
                    <a:pt x="420" y="173"/>
                    <a:pt x="420" y="173"/>
                  </a:cubicBezTo>
                  <a:cubicBezTo>
                    <a:pt x="420" y="172"/>
                    <a:pt x="420" y="172"/>
                    <a:pt x="420" y="172"/>
                  </a:cubicBezTo>
                  <a:cubicBezTo>
                    <a:pt x="420" y="172"/>
                    <a:pt x="420" y="172"/>
                    <a:pt x="419" y="172"/>
                  </a:cubicBezTo>
                  <a:cubicBezTo>
                    <a:pt x="419" y="172"/>
                    <a:pt x="419" y="172"/>
                    <a:pt x="419" y="172"/>
                  </a:cubicBezTo>
                  <a:cubicBezTo>
                    <a:pt x="419" y="172"/>
                    <a:pt x="419" y="172"/>
                    <a:pt x="419" y="172"/>
                  </a:cubicBezTo>
                  <a:cubicBezTo>
                    <a:pt x="419" y="171"/>
                    <a:pt x="419" y="171"/>
                    <a:pt x="418" y="171"/>
                  </a:cubicBezTo>
                  <a:cubicBezTo>
                    <a:pt x="418" y="171"/>
                    <a:pt x="418" y="171"/>
                    <a:pt x="418" y="171"/>
                  </a:cubicBezTo>
                  <a:cubicBezTo>
                    <a:pt x="418" y="171"/>
                    <a:pt x="418" y="171"/>
                    <a:pt x="418" y="171"/>
                  </a:cubicBezTo>
                  <a:cubicBezTo>
                    <a:pt x="418" y="171"/>
                    <a:pt x="418" y="170"/>
                    <a:pt x="417" y="170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6" y="170"/>
                    <a:pt x="416" y="170"/>
                    <a:pt x="416" y="169"/>
                  </a:cubicBezTo>
                  <a:cubicBezTo>
                    <a:pt x="416" y="169"/>
                    <a:pt x="416" y="169"/>
                    <a:pt x="416" y="169"/>
                  </a:cubicBezTo>
                  <a:cubicBezTo>
                    <a:pt x="416" y="169"/>
                    <a:pt x="416" y="169"/>
                    <a:pt x="415" y="169"/>
                  </a:cubicBezTo>
                  <a:cubicBezTo>
                    <a:pt x="415" y="169"/>
                    <a:pt x="415" y="169"/>
                    <a:pt x="415" y="169"/>
                  </a:cubicBezTo>
                  <a:cubicBezTo>
                    <a:pt x="415" y="168"/>
                    <a:pt x="415" y="168"/>
                    <a:pt x="415" y="168"/>
                  </a:cubicBezTo>
                  <a:cubicBezTo>
                    <a:pt x="415" y="168"/>
                    <a:pt x="415" y="168"/>
                    <a:pt x="415" y="168"/>
                  </a:cubicBezTo>
                  <a:cubicBezTo>
                    <a:pt x="414" y="168"/>
                    <a:pt x="414" y="168"/>
                    <a:pt x="414" y="168"/>
                  </a:cubicBezTo>
                  <a:cubicBezTo>
                    <a:pt x="414" y="168"/>
                    <a:pt x="414" y="168"/>
                    <a:pt x="414" y="167"/>
                  </a:cubicBezTo>
                  <a:cubicBezTo>
                    <a:pt x="414" y="167"/>
                    <a:pt x="414" y="167"/>
                    <a:pt x="413" y="167"/>
                  </a:cubicBezTo>
                  <a:cubicBezTo>
                    <a:pt x="413" y="167"/>
                    <a:pt x="413" y="167"/>
                    <a:pt x="413" y="167"/>
                  </a:cubicBezTo>
                  <a:cubicBezTo>
                    <a:pt x="413" y="167"/>
                    <a:pt x="413" y="167"/>
                    <a:pt x="413" y="167"/>
                  </a:cubicBezTo>
                  <a:cubicBezTo>
                    <a:pt x="413" y="167"/>
                    <a:pt x="413" y="167"/>
                    <a:pt x="413" y="167"/>
                  </a:cubicBezTo>
                  <a:cubicBezTo>
                    <a:pt x="412" y="166"/>
                    <a:pt x="412" y="166"/>
                    <a:pt x="412" y="166"/>
                  </a:cubicBezTo>
                  <a:cubicBezTo>
                    <a:pt x="412" y="166"/>
                    <a:pt x="412" y="166"/>
                    <a:pt x="412" y="166"/>
                  </a:cubicBezTo>
                  <a:cubicBezTo>
                    <a:pt x="412" y="166"/>
                    <a:pt x="412" y="166"/>
                    <a:pt x="411" y="166"/>
                  </a:cubicBezTo>
                  <a:cubicBezTo>
                    <a:pt x="411" y="166"/>
                    <a:pt x="411" y="166"/>
                    <a:pt x="411" y="166"/>
                  </a:cubicBezTo>
                  <a:cubicBezTo>
                    <a:pt x="316" y="92"/>
                    <a:pt x="184" y="44"/>
                    <a:pt x="82" y="16"/>
                  </a:cubicBezTo>
                  <a:cubicBezTo>
                    <a:pt x="60" y="9"/>
                    <a:pt x="39" y="4"/>
                    <a:pt x="21" y="0"/>
                  </a:cubicBezTo>
                </a:path>
              </a:pathLst>
            </a:custGeom>
            <a:solidFill>
              <a:srgbClr val="4B2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85" name="isḻídê">
              <a:extLst>
                <a:ext uri="{FF2B5EF4-FFF2-40B4-BE49-F238E27FC236}">
                  <a16:creationId xmlns:a16="http://schemas.microsoft.com/office/drawing/2014/main" id="{BDA8E9A3-C367-4AD2-B688-BDE6BB2AE3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5313" y="4344194"/>
              <a:ext cx="258763" cy="560387"/>
            </a:xfrm>
            <a:custGeom>
              <a:avLst/>
              <a:gdLst>
                <a:gd name="T0" fmla="*/ 2147483646 w 293"/>
                <a:gd name="T1" fmla="*/ 2147483646 h 635"/>
                <a:gd name="T2" fmla="*/ 2147483646 w 293"/>
                <a:gd name="T3" fmla="*/ 2147483646 h 635"/>
                <a:gd name="T4" fmla="*/ 2147483646 w 293"/>
                <a:gd name="T5" fmla="*/ 2147483646 h 635"/>
                <a:gd name="T6" fmla="*/ 2147483646 w 293"/>
                <a:gd name="T7" fmla="*/ 2147483646 h 635"/>
                <a:gd name="T8" fmla="*/ 2147483646 w 293"/>
                <a:gd name="T9" fmla="*/ 2147483646 h 635"/>
                <a:gd name="T10" fmla="*/ 2147483646 w 293"/>
                <a:gd name="T11" fmla="*/ 2147483646 h 635"/>
                <a:gd name="T12" fmla="*/ 2147483646 w 293"/>
                <a:gd name="T13" fmla="*/ 2147483646 h 635"/>
                <a:gd name="T14" fmla="*/ 2147483646 w 293"/>
                <a:gd name="T15" fmla="*/ 2147483646 h 635"/>
                <a:gd name="T16" fmla="*/ 2147483646 w 293"/>
                <a:gd name="T17" fmla="*/ 2147483646 h 635"/>
                <a:gd name="T18" fmla="*/ 2147483646 w 293"/>
                <a:gd name="T19" fmla="*/ 2147483646 h 635"/>
                <a:gd name="T20" fmla="*/ 2147483646 w 293"/>
                <a:gd name="T21" fmla="*/ 2147483646 h 635"/>
                <a:gd name="T22" fmla="*/ 2147483646 w 293"/>
                <a:gd name="T23" fmla="*/ 2147483646 h 635"/>
                <a:gd name="T24" fmla="*/ 2147483646 w 293"/>
                <a:gd name="T25" fmla="*/ 2147483646 h 635"/>
                <a:gd name="T26" fmla="*/ 2147483646 w 293"/>
                <a:gd name="T27" fmla="*/ 2147483646 h 635"/>
                <a:gd name="T28" fmla="*/ 2147483646 w 293"/>
                <a:gd name="T29" fmla="*/ 2147483646 h 635"/>
                <a:gd name="T30" fmla="*/ 2147483646 w 293"/>
                <a:gd name="T31" fmla="*/ 2147483646 h 635"/>
                <a:gd name="T32" fmla="*/ 2147483646 w 293"/>
                <a:gd name="T33" fmla="*/ 2147483646 h 635"/>
                <a:gd name="T34" fmla="*/ 2147483646 w 293"/>
                <a:gd name="T35" fmla="*/ 2147483646 h 635"/>
                <a:gd name="T36" fmla="*/ 2147483646 w 293"/>
                <a:gd name="T37" fmla="*/ 2147483646 h 635"/>
                <a:gd name="T38" fmla="*/ 2147483646 w 293"/>
                <a:gd name="T39" fmla="*/ 2147483646 h 635"/>
                <a:gd name="T40" fmla="*/ 2147483646 w 293"/>
                <a:gd name="T41" fmla="*/ 2147483646 h 635"/>
                <a:gd name="T42" fmla="*/ 2147483646 w 293"/>
                <a:gd name="T43" fmla="*/ 2147483646 h 635"/>
                <a:gd name="T44" fmla="*/ 2147483646 w 293"/>
                <a:gd name="T45" fmla="*/ 2147483646 h 635"/>
                <a:gd name="T46" fmla="*/ 2147483646 w 293"/>
                <a:gd name="T47" fmla="*/ 2147483646 h 635"/>
                <a:gd name="T48" fmla="*/ 2147483646 w 293"/>
                <a:gd name="T49" fmla="*/ 2147483646 h 635"/>
                <a:gd name="T50" fmla="*/ 2147483646 w 293"/>
                <a:gd name="T51" fmla="*/ 2147483646 h 635"/>
                <a:gd name="T52" fmla="*/ 2147483646 w 293"/>
                <a:gd name="T53" fmla="*/ 2147483646 h 635"/>
                <a:gd name="T54" fmla="*/ 2147483646 w 293"/>
                <a:gd name="T55" fmla="*/ 2147483646 h 635"/>
                <a:gd name="T56" fmla="*/ 2147483646 w 293"/>
                <a:gd name="T57" fmla="*/ 2147483646 h 635"/>
                <a:gd name="T58" fmla="*/ 2147483646 w 293"/>
                <a:gd name="T59" fmla="*/ 2147483646 h 635"/>
                <a:gd name="T60" fmla="*/ 2147483646 w 293"/>
                <a:gd name="T61" fmla="*/ 2147483646 h 635"/>
                <a:gd name="T62" fmla="*/ 2147483646 w 293"/>
                <a:gd name="T63" fmla="*/ 2147483646 h 635"/>
                <a:gd name="T64" fmla="*/ 2147483646 w 293"/>
                <a:gd name="T65" fmla="*/ 2147483646 h 635"/>
                <a:gd name="T66" fmla="*/ 2147483646 w 293"/>
                <a:gd name="T67" fmla="*/ 2147483646 h 635"/>
                <a:gd name="T68" fmla="*/ 2147483646 w 293"/>
                <a:gd name="T69" fmla="*/ 2147483646 h 635"/>
                <a:gd name="T70" fmla="*/ 2147483646 w 293"/>
                <a:gd name="T71" fmla="*/ 2147483646 h 635"/>
                <a:gd name="T72" fmla="*/ 2147483646 w 293"/>
                <a:gd name="T73" fmla="*/ 2147483646 h 635"/>
                <a:gd name="T74" fmla="*/ 2147483646 w 293"/>
                <a:gd name="T75" fmla="*/ 2147483646 h 635"/>
                <a:gd name="T76" fmla="*/ 2147483646 w 293"/>
                <a:gd name="T77" fmla="*/ 2147483646 h 635"/>
                <a:gd name="T78" fmla="*/ 2147483646 w 293"/>
                <a:gd name="T79" fmla="*/ 2147483646 h 635"/>
                <a:gd name="T80" fmla="*/ 2147483646 w 293"/>
                <a:gd name="T81" fmla="*/ 2147483646 h 635"/>
                <a:gd name="T82" fmla="*/ 2147483646 w 293"/>
                <a:gd name="T83" fmla="*/ 2147483646 h 635"/>
                <a:gd name="T84" fmla="*/ 2147483646 w 293"/>
                <a:gd name="T85" fmla="*/ 2147483646 h 635"/>
                <a:gd name="T86" fmla="*/ 2147483646 w 293"/>
                <a:gd name="T87" fmla="*/ 2147483646 h 635"/>
                <a:gd name="T88" fmla="*/ 2147483646 w 293"/>
                <a:gd name="T89" fmla="*/ 2147483646 h 635"/>
                <a:gd name="T90" fmla="*/ 2147483646 w 293"/>
                <a:gd name="T91" fmla="*/ 2147483646 h 635"/>
                <a:gd name="T92" fmla="*/ 2147483646 w 293"/>
                <a:gd name="T93" fmla="*/ 2147483646 h 635"/>
                <a:gd name="T94" fmla="*/ 2147483646 w 293"/>
                <a:gd name="T95" fmla="*/ 2147483646 h 635"/>
                <a:gd name="T96" fmla="*/ 2147483646 w 293"/>
                <a:gd name="T97" fmla="*/ 2147483646 h 635"/>
                <a:gd name="T98" fmla="*/ 2147483646 w 293"/>
                <a:gd name="T99" fmla="*/ 2147483646 h 635"/>
                <a:gd name="T100" fmla="*/ 2147483646 w 293"/>
                <a:gd name="T101" fmla="*/ 2147483646 h 635"/>
                <a:gd name="T102" fmla="*/ 2147483646 w 293"/>
                <a:gd name="T103" fmla="*/ 2147483646 h 635"/>
                <a:gd name="T104" fmla="*/ 2147483646 w 293"/>
                <a:gd name="T105" fmla="*/ 2147483646 h 635"/>
                <a:gd name="T106" fmla="*/ 2147483646 w 293"/>
                <a:gd name="T107" fmla="*/ 2147483646 h 635"/>
                <a:gd name="T108" fmla="*/ 2147483646 w 293"/>
                <a:gd name="T109" fmla="*/ 2147483646 h 635"/>
                <a:gd name="T110" fmla="*/ 0 w 293"/>
                <a:gd name="T111" fmla="*/ 0 h 635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93" h="635">
                  <a:moveTo>
                    <a:pt x="292" y="635"/>
                  </a:moveTo>
                  <a:cubicBezTo>
                    <a:pt x="292" y="635"/>
                    <a:pt x="292" y="635"/>
                    <a:pt x="292" y="635"/>
                  </a:cubicBezTo>
                  <a:cubicBezTo>
                    <a:pt x="292" y="635"/>
                    <a:pt x="292" y="635"/>
                    <a:pt x="292" y="635"/>
                  </a:cubicBezTo>
                  <a:moveTo>
                    <a:pt x="293" y="634"/>
                  </a:moveTo>
                  <a:cubicBezTo>
                    <a:pt x="293" y="634"/>
                    <a:pt x="293" y="634"/>
                    <a:pt x="293" y="634"/>
                  </a:cubicBezTo>
                  <a:cubicBezTo>
                    <a:pt x="293" y="634"/>
                    <a:pt x="293" y="634"/>
                    <a:pt x="293" y="634"/>
                  </a:cubicBezTo>
                  <a:moveTo>
                    <a:pt x="293" y="634"/>
                  </a:moveTo>
                  <a:cubicBezTo>
                    <a:pt x="293" y="634"/>
                    <a:pt x="293" y="634"/>
                    <a:pt x="293" y="634"/>
                  </a:cubicBezTo>
                  <a:cubicBezTo>
                    <a:pt x="293" y="634"/>
                    <a:pt x="293" y="634"/>
                    <a:pt x="293" y="634"/>
                  </a:cubicBezTo>
                  <a:moveTo>
                    <a:pt x="292" y="632"/>
                  </a:moveTo>
                  <a:cubicBezTo>
                    <a:pt x="292" y="633"/>
                    <a:pt x="293" y="634"/>
                    <a:pt x="293" y="634"/>
                  </a:cubicBezTo>
                  <a:cubicBezTo>
                    <a:pt x="293" y="634"/>
                    <a:pt x="293" y="634"/>
                    <a:pt x="293" y="634"/>
                  </a:cubicBezTo>
                  <a:cubicBezTo>
                    <a:pt x="293" y="634"/>
                    <a:pt x="292" y="633"/>
                    <a:pt x="292" y="632"/>
                  </a:cubicBezTo>
                  <a:moveTo>
                    <a:pt x="292" y="630"/>
                  </a:moveTo>
                  <a:cubicBezTo>
                    <a:pt x="292" y="631"/>
                    <a:pt x="292" y="631"/>
                    <a:pt x="292" y="632"/>
                  </a:cubicBezTo>
                  <a:cubicBezTo>
                    <a:pt x="292" y="631"/>
                    <a:pt x="292" y="631"/>
                    <a:pt x="292" y="630"/>
                  </a:cubicBezTo>
                  <a:moveTo>
                    <a:pt x="292" y="628"/>
                  </a:moveTo>
                  <a:cubicBezTo>
                    <a:pt x="292" y="629"/>
                    <a:pt x="292" y="629"/>
                    <a:pt x="292" y="629"/>
                  </a:cubicBezTo>
                  <a:cubicBezTo>
                    <a:pt x="292" y="629"/>
                    <a:pt x="292" y="629"/>
                    <a:pt x="292" y="628"/>
                  </a:cubicBezTo>
                  <a:moveTo>
                    <a:pt x="292" y="626"/>
                  </a:moveTo>
                  <a:cubicBezTo>
                    <a:pt x="292" y="626"/>
                    <a:pt x="292" y="627"/>
                    <a:pt x="292" y="627"/>
                  </a:cubicBezTo>
                  <a:cubicBezTo>
                    <a:pt x="292" y="627"/>
                    <a:pt x="292" y="626"/>
                    <a:pt x="292" y="626"/>
                  </a:cubicBezTo>
                  <a:moveTo>
                    <a:pt x="292" y="623"/>
                  </a:moveTo>
                  <a:cubicBezTo>
                    <a:pt x="292" y="624"/>
                    <a:pt x="292" y="625"/>
                    <a:pt x="292" y="625"/>
                  </a:cubicBezTo>
                  <a:cubicBezTo>
                    <a:pt x="292" y="625"/>
                    <a:pt x="292" y="624"/>
                    <a:pt x="292" y="623"/>
                  </a:cubicBezTo>
                  <a:moveTo>
                    <a:pt x="291" y="621"/>
                  </a:moveTo>
                  <a:cubicBezTo>
                    <a:pt x="291" y="622"/>
                    <a:pt x="291" y="622"/>
                    <a:pt x="292" y="623"/>
                  </a:cubicBezTo>
                  <a:cubicBezTo>
                    <a:pt x="291" y="622"/>
                    <a:pt x="291" y="622"/>
                    <a:pt x="291" y="621"/>
                  </a:cubicBezTo>
                  <a:moveTo>
                    <a:pt x="291" y="619"/>
                  </a:moveTo>
                  <a:cubicBezTo>
                    <a:pt x="291" y="620"/>
                    <a:pt x="291" y="620"/>
                    <a:pt x="291" y="620"/>
                  </a:cubicBezTo>
                  <a:cubicBezTo>
                    <a:pt x="291" y="620"/>
                    <a:pt x="291" y="620"/>
                    <a:pt x="291" y="619"/>
                  </a:cubicBezTo>
                  <a:moveTo>
                    <a:pt x="291" y="617"/>
                  </a:moveTo>
                  <a:cubicBezTo>
                    <a:pt x="291" y="617"/>
                    <a:pt x="291" y="618"/>
                    <a:pt x="291" y="618"/>
                  </a:cubicBezTo>
                  <a:cubicBezTo>
                    <a:pt x="291" y="618"/>
                    <a:pt x="291" y="617"/>
                    <a:pt x="291" y="617"/>
                  </a:cubicBezTo>
                  <a:moveTo>
                    <a:pt x="291" y="614"/>
                  </a:moveTo>
                  <a:cubicBezTo>
                    <a:pt x="291" y="615"/>
                    <a:pt x="291" y="616"/>
                    <a:pt x="291" y="616"/>
                  </a:cubicBezTo>
                  <a:cubicBezTo>
                    <a:pt x="291" y="616"/>
                    <a:pt x="291" y="615"/>
                    <a:pt x="291" y="614"/>
                  </a:cubicBezTo>
                  <a:moveTo>
                    <a:pt x="290" y="612"/>
                  </a:moveTo>
                  <a:cubicBezTo>
                    <a:pt x="291" y="613"/>
                    <a:pt x="291" y="613"/>
                    <a:pt x="291" y="614"/>
                  </a:cubicBezTo>
                  <a:cubicBezTo>
                    <a:pt x="291" y="613"/>
                    <a:pt x="291" y="613"/>
                    <a:pt x="290" y="612"/>
                  </a:cubicBezTo>
                  <a:moveTo>
                    <a:pt x="290" y="610"/>
                  </a:moveTo>
                  <a:cubicBezTo>
                    <a:pt x="290" y="611"/>
                    <a:pt x="290" y="611"/>
                    <a:pt x="290" y="611"/>
                  </a:cubicBezTo>
                  <a:cubicBezTo>
                    <a:pt x="290" y="611"/>
                    <a:pt x="290" y="611"/>
                    <a:pt x="290" y="610"/>
                  </a:cubicBezTo>
                  <a:moveTo>
                    <a:pt x="290" y="608"/>
                  </a:moveTo>
                  <a:cubicBezTo>
                    <a:pt x="290" y="608"/>
                    <a:pt x="290" y="609"/>
                    <a:pt x="290" y="609"/>
                  </a:cubicBezTo>
                  <a:cubicBezTo>
                    <a:pt x="290" y="609"/>
                    <a:pt x="290" y="608"/>
                    <a:pt x="290" y="608"/>
                  </a:cubicBezTo>
                  <a:moveTo>
                    <a:pt x="290" y="606"/>
                  </a:moveTo>
                  <a:cubicBezTo>
                    <a:pt x="290" y="606"/>
                    <a:pt x="290" y="607"/>
                    <a:pt x="290" y="607"/>
                  </a:cubicBezTo>
                  <a:cubicBezTo>
                    <a:pt x="290" y="607"/>
                    <a:pt x="290" y="606"/>
                    <a:pt x="290" y="606"/>
                  </a:cubicBezTo>
                  <a:moveTo>
                    <a:pt x="289" y="603"/>
                  </a:moveTo>
                  <a:cubicBezTo>
                    <a:pt x="290" y="604"/>
                    <a:pt x="290" y="605"/>
                    <a:pt x="290" y="605"/>
                  </a:cubicBezTo>
                  <a:cubicBezTo>
                    <a:pt x="290" y="605"/>
                    <a:pt x="290" y="604"/>
                    <a:pt x="289" y="603"/>
                  </a:cubicBezTo>
                  <a:moveTo>
                    <a:pt x="289" y="601"/>
                  </a:moveTo>
                  <a:cubicBezTo>
                    <a:pt x="289" y="602"/>
                    <a:pt x="289" y="602"/>
                    <a:pt x="289" y="603"/>
                  </a:cubicBezTo>
                  <a:cubicBezTo>
                    <a:pt x="289" y="602"/>
                    <a:pt x="289" y="602"/>
                    <a:pt x="289" y="601"/>
                  </a:cubicBezTo>
                  <a:moveTo>
                    <a:pt x="289" y="599"/>
                  </a:moveTo>
                  <a:cubicBezTo>
                    <a:pt x="289" y="599"/>
                    <a:pt x="289" y="600"/>
                    <a:pt x="289" y="600"/>
                  </a:cubicBezTo>
                  <a:cubicBezTo>
                    <a:pt x="289" y="600"/>
                    <a:pt x="289" y="599"/>
                    <a:pt x="289" y="599"/>
                  </a:cubicBezTo>
                  <a:moveTo>
                    <a:pt x="289" y="597"/>
                  </a:moveTo>
                  <a:cubicBezTo>
                    <a:pt x="289" y="597"/>
                    <a:pt x="289" y="598"/>
                    <a:pt x="289" y="598"/>
                  </a:cubicBezTo>
                  <a:cubicBezTo>
                    <a:pt x="289" y="598"/>
                    <a:pt x="289" y="597"/>
                    <a:pt x="289" y="597"/>
                  </a:cubicBezTo>
                  <a:moveTo>
                    <a:pt x="288" y="594"/>
                  </a:moveTo>
                  <a:cubicBezTo>
                    <a:pt x="289" y="595"/>
                    <a:pt x="289" y="596"/>
                    <a:pt x="289" y="596"/>
                  </a:cubicBezTo>
                  <a:cubicBezTo>
                    <a:pt x="289" y="596"/>
                    <a:pt x="289" y="595"/>
                    <a:pt x="288" y="594"/>
                  </a:cubicBezTo>
                  <a:moveTo>
                    <a:pt x="288" y="592"/>
                  </a:moveTo>
                  <a:cubicBezTo>
                    <a:pt x="288" y="593"/>
                    <a:pt x="288" y="593"/>
                    <a:pt x="288" y="594"/>
                  </a:cubicBezTo>
                  <a:cubicBezTo>
                    <a:pt x="288" y="593"/>
                    <a:pt x="288" y="593"/>
                    <a:pt x="288" y="592"/>
                  </a:cubicBezTo>
                  <a:moveTo>
                    <a:pt x="288" y="590"/>
                  </a:moveTo>
                  <a:cubicBezTo>
                    <a:pt x="288" y="591"/>
                    <a:pt x="288" y="591"/>
                    <a:pt x="288" y="592"/>
                  </a:cubicBezTo>
                  <a:cubicBezTo>
                    <a:pt x="288" y="591"/>
                    <a:pt x="288" y="591"/>
                    <a:pt x="288" y="590"/>
                  </a:cubicBezTo>
                  <a:moveTo>
                    <a:pt x="288" y="588"/>
                  </a:moveTo>
                  <a:cubicBezTo>
                    <a:pt x="288" y="589"/>
                    <a:pt x="288" y="589"/>
                    <a:pt x="288" y="589"/>
                  </a:cubicBezTo>
                  <a:cubicBezTo>
                    <a:pt x="288" y="589"/>
                    <a:pt x="288" y="589"/>
                    <a:pt x="288" y="588"/>
                  </a:cubicBezTo>
                  <a:moveTo>
                    <a:pt x="287" y="585"/>
                  </a:moveTo>
                  <a:cubicBezTo>
                    <a:pt x="287" y="586"/>
                    <a:pt x="288" y="587"/>
                    <a:pt x="288" y="587"/>
                  </a:cubicBezTo>
                  <a:cubicBezTo>
                    <a:pt x="288" y="587"/>
                    <a:pt x="287" y="586"/>
                    <a:pt x="287" y="585"/>
                  </a:cubicBezTo>
                  <a:moveTo>
                    <a:pt x="287" y="583"/>
                  </a:moveTo>
                  <a:cubicBezTo>
                    <a:pt x="287" y="584"/>
                    <a:pt x="287" y="585"/>
                    <a:pt x="287" y="585"/>
                  </a:cubicBezTo>
                  <a:cubicBezTo>
                    <a:pt x="287" y="585"/>
                    <a:pt x="287" y="584"/>
                    <a:pt x="287" y="583"/>
                  </a:cubicBezTo>
                  <a:moveTo>
                    <a:pt x="287" y="581"/>
                  </a:moveTo>
                  <a:cubicBezTo>
                    <a:pt x="287" y="582"/>
                    <a:pt x="287" y="582"/>
                    <a:pt x="287" y="583"/>
                  </a:cubicBezTo>
                  <a:cubicBezTo>
                    <a:pt x="287" y="582"/>
                    <a:pt x="287" y="582"/>
                    <a:pt x="287" y="581"/>
                  </a:cubicBezTo>
                  <a:moveTo>
                    <a:pt x="287" y="579"/>
                  </a:moveTo>
                  <a:cubicBezTo>
                    <a:pt x="287" y="580"/>
                    <a:pt x="287" y="580"/>
                    <a:pt x="287" y="581"/>
                  </a:cubicBezTo>
                  <a:cubicBezTo>
                    <a:pt x="287" y="580"/>
                    <a:pt x="287" y="580"/>
                    <a:pt x="287" y="579"/>
                  </a:cubicBezTo>
                  <a:moveTo>
                    <a:pt x="286" y="577"/>
                  </a:moveTo>
                  <a:cubicBezTo>
                    <a:pt x="286" y="578"/>
                    <a:pt x="286" y="578"/>
                    <a:pt x="286" y="579"/>
                  </a:cubicBezTo>
                  <a:cubicBezTo>
                    <a:pt x="286" y="578"/>
                    <a:pt x="286" y="578"/>
                    <a:pt x="286" y="577"/>
                  </a:cubicBezTo>
                  <a:moveTo>
                    <a:pt x="286" y="575"/>
                  </a:moveTo>
                  <a:cubicBezTo>
                    <a:pt x="286" y="575"/>
                    <a:pt x="286" y="576"/>
                    <a:pt x="286" y="577"/>
                  </a:cubicBezTo>
                  <a:cubicBezTo>
                    <a:pt x="286" y="576"/>
                    <a:pt x="286" y="575"/>
                    <a:pt x="286" y="575"/>
                  </a:cubicBezTo>
                  <a:moveTo>
                    <a:pt x="286" y="573"/>
                  </a:moveTo>
                  <a:cubicBezTo>
                    <a:pt x="286" y="573"/>
                    <a:pt x="286" y="574"/>
                    <a:pt x="286" y="574"/>
                  </a:cubicBezTo>
                  <a:cubicBezTo>
                    <a:pt x="286" y="574"/>
                    <a:pt x="286" y="573"/>
                    <a:pt x="286" y="573"/>
                  </a:cubicBezTo>
                  <a:moveTo>
                    <a:pt x="285" y="571"/>
                  </a:moveTo>
                  <a:cubicBezTo>
                    <a:pt x="285" y="571"/>
                    <a:pt x="285" y="571"/>
                    <a:pt x="286" y="572"/>
                  </a:cubicBezTo>
                  <a:cubicBezTo>
                    <a:pt x="285" y="571"/>
                    <a:pt x="285" y="571"/>
                    <a:pt x="285" y="571"/>
                  </a:cubicBezTo>
                  <a:moveTo>
                    <a:pt x="285" y="568"/>
                  </a:moveTo>
                  <a:cubicBezTo>
                    <a:pt x="285" y="569"/>
                    <a:pt x="285" y="569"/>
                    <a:pt x="285" y="570"/>
                  </a:cubicBezTo>
                  <a:cubicBezTo>
                    <a:pt x="285" y="569"/>
                    <a:pt x="285" y="569"/>
                    <a:pt x="285" y="568"/>
                  </a:cubicBezTo>
                  <a:moveTo>
                    <a:pt x="285" y="566"/>
                  </a:moveTo>
                  <a:cubicBezTo>
                    <a:pt x="285" y="567"/>
                    <a:pt x="285" y="567"/>
                    <a:pt x="285" y="568"/>
                  </a:cubicBezTo>
                  <a:cubicBezTo>
                    <a:pt x="285" y="567"/>
                    <a:pt x="285" y="567"/>
                    <a:pt x="285" y="566"/>
                  </a:cubicBezTo>
                  <a:moveTo>
                    <a:pt x="284" y="564"/>
                  </a:moveTo>
                  <a:cubicBezTo>
                    <a:pt x="284" y="564"/>
                    <a:pt x="285" y="565"/>
                    <a:pt x="285" y="566"/>
                  </a:cubicBezTo>
                  <a:cubicBezTo>
                    <a:pt x="285" y="565"/>
                    <a:pt x="284" y="564"/>
                    <a:pt x="284" y="564"/>
                  </a:cubicBezTo>
                  <a:moveTo>
                    <a:pt x="284" y="562"/>
                  </a:moveTo>
                  <a:cubicBezTo>
                    <a:pt x="284" y="562"/>
                    <a:pt x="284" y="563"/>
                    <a:pt x="284" y="563"/>
                  </a:cubicBezTo>
                  <a:cubicBezTo>
                    <a:pt x="284" y="563"/>
                    <a:pt x="284" y="562"/>
                    <a:pt x="284" y="562"/>
                  </a:cubicBezTo>
                  <a:moveTo>
                    <a:pt x="284" y="560"/>
                  </a:moveTo>
                  <a:cubicBezTo>
                    <a:pt x="284" y="560"/>
                    <a:pt x="284" y="561"/>
                    <a:pt x="284" y="561"/>
                  </a:cubicBezTo>
                  <a:cubicBezTo>
                    <a:pt x="284" y="561"/>
                    <a:pt x="284" y="560"/>
                    <a:pt x="284" y="560"/>
                  </a:cubicBezTo>
                  <a:moveTo>
                    <a:pt x="283" y="555"/>
                  </a:moveTo>
                  <a:cubicBezTo>
                    <a:pt x="283" y="556"/>
                    <a:pt x="283" y="558"/>
                    <a:pt x="284" y="559"/>
                  </a:cubicBezTo>
                  <a:cubicBezTo>
                    <a:pt x="283" y="558"/>
                    <a:pt x="283" y="557"/>
                    <a:pt x="283" y="555"/>
                  </a:cubicBezTo>
                  <a:moveTo>
                    <a:pt x="283" y="553"/>
                  </a:moveTo>
                  <a:cubicBezTo>
                    <a:pt x="283" y="554"/>
                    <a:pt x="283" y="554"/>
                    <a:pt x="283" y="555"/>
                  </a:cubicBezTo>
                  <a:cubicBezTo>
                    <a:pt x="283" y="554"/>
                    <a:pt x="283" y="554"/>
                    <a:pt x="283" y="553"/>
                  </a:cubicBezTo>
                  <a:moveTo>
                    <a:pt x="282" y="551"/>
                  </a:moveTo>
                  <a:cubicBezTo>
                    <a:pt x="282" y="552"/>
                    <a:pt x="283" y="552"/>
                    <a:pt x="283" y="553"/>
                  </a:cubicBezTo>
                  <a:cubicBezTo>
                    <a:pt x="283" y="552"/>
                    <a:pt x="282" y="552"/>
                    <a:pt x="282" y="551"/>
                  </a:cubicBezTo>
                  <a:moveTo>
                    <a:pt x="282" y="549"/>
                  </a:moveTo>
                  <a:cubicBezTo>
                    <a:pt x="282" y="549"/>
                    <a:pt x="282" y="550"/>
                    <a:pt x="282" y="551"/>
                  </a:cubicBezTo>
                  <a:cubicBezTo>
                    <a:pt x="282" y="550"/>
                    <a:pt x="282" y="549"/>
                    <a:pt x="282" y="549"/>
                  </a:cubicBezTo>
                  <a:moveTo>
                    <a:pt x="282" y="547"/>
                  </a:moveTo>
                  <a:cubicBezTo>
                    <a:pt x="282" y="547"/>
                    <a:pt x="282" y="548"/>
                    <a:pt x="282" y="549"/>
                  </a:cubicBezTo>
                  <a:cubicBezTo>
                    <a:pt x="282" y="548"/>
                    <a:pt x="282" y="547"/>
                    <a:pt x="282" y="547"/>
                  </a:cubicBezTo>
                  <a:moveTo>
                    <a:pt x="281" y="545"/>
                  </a:moveTo>
                  <a:cubicBezTo>
                    <a:pt x="281" y="545"/>
                    <a:pt x="281" y="546"/>
                    <a:pt x="282" y="546"/>
                  </a:cubicBezTo>
                  <a:cubicBezTo>
                    <a:pt x="281" y="546"/>
                    <a:pt x="281" y="545"/>
                    <a:pt x="281" y="545"/>
                  </a:cubicBezTo>
                  <a:moveTo>
                    <a:pt x="281" y="543"/>
                  </a:moveTo>
                  <a:cubicBezTo>
                    <a:pt x="281" y="543"/>
                    <a:pt x="281" y="543"/>
                    <a:pt x="281" y="544"/>
                  </a:cubicBezTo>
                  <a:cubicBezTo>
                    <a:pt x="281" y="544"/>
                    <a:pt x="281" y="543"/>
                    <a:pt x="281" y="543"/>
                  </a:cubicBezTo>
                  <a:moveTo>
                    <a:pt x="281" y="540"/>
                  </a:moveTo>
                  <a:cubicBezTo>
                    <a:pt x="281" y="541"/>
                    <a:pt x="281" y="541"/>
                    <a:pt x="281" y="542"/>
                  </a:cubicBezTo>
                  <a:cubicBezTo>
                    <a:pt x="281" y="541"/>
                    <a:pt x="281" y="541"/>
                    <a:pt x="281" y="540"/>
                  </a:cubicBezTo>
                  <a:moveTo>
                    <a:pt x="280" y="536"/>
                  </a:moveTo>
                  <a:cubicBezTo>
                    <a:pt x="280" y="537"/>
                    <a:pt x="280" y="539"/>
                    <a:pt x="281" y="540"/>
                  </a:cubicBezTo>
                  <a:cubicBezTo>
                    <a:pt x="280" y="539"/>
                    <a:pt x="280" y="537"/>
                    <a:pt x="280" y="536"/>
                  </a:cubicBezTo>
                  <a:moveTo>
                    <a:pt x="279" y="534"/>
                  </a:moveTo>
                  <a:cubicBezTo>
                    <a:pt x="280" y="535"/>
                    <a:pt x="280" y="535"/>
                    <a:pt x="280" y="536"/>
                  </a:cubicBezTo>
                  <a:cubicBezTo>
                    <a:pt x="280" y="535"/>
                    <a:pt x="280" y="535"/>
                    <a:pt x="279" y="534"/>
                  </a:cubicBezTo>
                  <a:moveTo>
                    <a:pt x="279" y="532"/>
                  </a:moveTo>
                  <a:cubicBezTo>
                    <a:pt x="279" y="532"/>
                    <a:pt x="279" y="533"/>
                    <a:pt x="279" y="533"/>
                  </a:cubicBezTo>
                  <a:cubicBezTo>
                    <a:pt x="279" y="533"/>
                    <a:pt x="279" y="532"/>
                    <a:pt x="279" y="532"/>
                  </a:cubicBezTo>
                  <a:moveTo>
                    <a:pt x="278" y="528"/>
                  </a:moveTo>
                  <a:cubicBezTo>
                    <a:pt x="279" y="529"/>
                    <a:pt x="279" y="530"/>
                    <a:pt x="279" y="532"/>
                  </a:cubicBezTo>
                  <a:cubicBezTo>
                    <a:pt x="279" y="530"/>
                    <a:pt x="279" y="529"/>
                    <a:pt x="278" y="528"/>
                  </a:cubicBezTo>
                  <a:moveTo>
                    <a:pt x="278" y="526"/>
                  </a:moveTo>
                  <a:cubicBezTo>
                    <a:pt x="278" y="526"/>
                    <a:pt x="278" y="527"/>
                    <a:pt x="278" y="527"/>
                  </a:cubicBezTo>
                  <a:cubicBezTo>
                    <a:pt x="278" y="527"/>
                    <a:pt x="278" y="526"/>
                    <a:pt x="278" y="526"/>
                  </a:cubicBezTo>
                  <a:moveTo>
                    <a:pt x="278" y="524"/>
                  </a:moveTo>
                  <a:cubicBezTo>
                    <a:pt x="278" y="524"/>
                    <a:pt x="278" y="524"/>
                    <a:pt x="278" y="525"/>
                  </a:cubicBezTo>
                  <a:cubicBezTo>
                    <a:pt x="278" y="525"/>
                    <a:pt x="278" y="524"/>
                    <a:pt x="278" y="524"/>
                  </a:cubicBezTo>
                  <a:moveTo>
                    <a:pt x="277" y="521"/>
                  </a:moveTo>
                  <a:cubicBezTo>
                    <a:pt x="277" y="522"/>
                    <a:pt x="277" y="522"/>
                    <a:pt x="277" y="523"/>
                  </a:cubicBezTo>
                  <a:cubicBezTo>
                    <a:pt x="277" y="522"/>
                    <a:pt x="277" y="522"/>
                    <a:pt x="277" y="521"/>
                  </a:cubicBezTo>
                  <a:moveTo>
                    <a:pt x="277" y="519"/>
                  </a:moveTo>
                  <a:cubicBezTo>
                    <a:pt x="277" y="520"/>
                    <a:pt x="277" y="520"/>
                    <a:pt x="277" y="521"/>
                  </a:cubicBezTo>
                  <a:cubicBezTo>
                    <a:pt x="277" y="520"/>
                    <a:pt x="277" y="520"/>
                    <a:pt x="277" y="519"/>
                  </a:cubicBezTo>
                  <a:moveTo>
                    <a:pt x="276" y="517"/>
                  </a:moveTo>
                  <a:cubicBezTo>
                    <a:pt x="276" y="518"/>
                    <a:pt x="277" y="518"/>
                    <a:pt x="277" y="519"/>
                  </a:cubicBezTo>
                  <a:cubicBezTo>
                    <a:pt x="277" y="518"/>
                    <a:pt x="276" y="518"/>
                    <a:pt x="276" y="517"/>
                  </a:cubicBezTo>
                  <a:moveTo>
                    <a:pt x="276" y="515"/>
                  </a:moveTo>
                  <a:cubicBezTo>
                    <a:pt x="276" y="516"/>
                    <a:pt x="276" y="516"/>
                    <a:pt x="276" y="517"/>
                  </a:cubicBezTo>
                  <a:cubicBezTo>
                    <a:pt x="276" y="516"/>
                    <a:pt x="276" y="516"/>
                    <a:pt x="276" y="515"/>
                  </a:cubicBezTo>
                  <a:moveTo>
                    <a:pt x="276" y="513"/>
                  </a:moveTo>
                  <a:cubicBezTo>
                    <a:pt x="276" y="514"/>
                    <a:pt x="276" y="514"/>
                    <a:pt x="276" y="515"/>
                  </a:cubicBezTo>
                  <a:cubicBezTo>
                    <a:pt x="276" y="514"/>
                    <a:pt x="276" y="514"/>
                    <a:pt x="276" y="513"/>
                  </a:cubicBezTo>
                  <a:moveTo>
                    <a:pt x="275" y="509"/>
                  </a:moveTo>
                  <a:cubicBezTo>
                    <a:pt x="275" y="510"/>
                    <a:pt x="275" y="511"/>
                    <a:pt x="275" y="513"/>
                  </a:cubicBezTo>
                  <a:cubicBezTo>
                    <a:pt x="275" y="511"/>
                    <a:pt x="275" y="510"/>
                    <a:pt x="275" y="509"/>
                  </a:cubicBezTo>
                  <a:moveTo>
                    <a:pt x="274" y="507"/>
                  </a:moveTo>
                  <a:cubicBezTo>
                    <a:pt x="274" y="507"/>
                    <a:pt x="274" y="508"/>
                    <a:pt x="275" y="508"/>
                  </a:cubicBezTo>
                  <a:cubicBezTo>
                    <a:pt x="274" y="508"/>
                    <a:pt x="274" y="507"/>
                    <a:pt x="274" y="507"/>
                  </a:cubicBezTo>
                  <a:moveTo>
                    <a:pt x="274" y="505"/>
                  </a:moveTo>
                  <a:cubicBezTo>
                    <a:pt x="274" y="505"/>
                    <a:pt x="274" y="506"/>
                    <a:pt x="274" y="506"/>
                  </a:cubicBezTo>
                  <a:cubicBezTo>
                    <a:pt x="274" y="506"/>
                    <a:pt x="274" y="505"/>
                    <a:pt x="274" y="505"/>
                  </a:cubicBezTo>
                  <a:moveTo>
                    <a:pt x="273" y="500"/>
                  </a:moveTo>
                  <a:cubicBezTo>
                    <a:pt x="273" y="502"/>
                    <a:pt x="273" y="503"/>
                    <a:pt x="274" y="504"/>
                  </a:cubicBezTo>
                  <a:cubicBezTo>
                    <a:pt x="273" y="503"/>
                    <a:pt x="273" y="502"/>
                    <a:pt x="273" y="500"/>
                  </a:cubicBezTo>
                  <a:moveTo>
                    <a:pt x="273" y="498"/>
                  </a:moveTo>
                  <a:cubicBezTo>
                    <a:pt x="273" y="499"/>
                    <a:pt x="273" y="500"/>
                    <a:pt x="273" y="500"/>
                  </a:cubicBezTo>
                  <a:cubicBezTo>
                    <a:pt x="273" y="500"/>
                    <a:pt x="273" y="499"/>
                    <a:pt x="273" y="498"/>
                  </a:cubicBezTo>
                  <a:moveTo>
                    <a:pt x="272" y="496"/>
                  </a:moveTo>
                  <a:cubicBezTo>
                    <a:pt x="272" y="497"/>
                    <a:pt x="272" y="498"/>
                    <a:pt x="272" y="498"/>
                  </a:cubicBezTo>
                  <a:cubicBezTo>
                    <a:pt x="272" y="498"/>
                    <a:pt x="272" y="497"/>
                    <a:pt x="272" y="496"/>
                  </a:cubicBezTo>
                  <a:moveTo>
                    <a:pt x="271" y="490"/>
                  </a:moveTo>
                  <a:cubicBezTo>
                    <a:pt x="271" y="492"/>
                    <a:pt x="272" y="494"/>
                    <a:pt x="272" y="496"/>
                  </a:cubicBezTo>
                  <a:cubicBezTo>
                    <a:pt x="272" y="494"/>
                    <a:pt x="271" y="492"/>
                    <a:pt x="271" y="490"/>
                  </a:cubicBezTo>
                  <a:moveTo>
                    <a:pt x="270" y="488"/>
                  </a:moveTo>
                  <a:cubicBezTo>
                    <a:pt x="270" y="489"/>
                    <a:pt x="271" y="489"/>
                    <a:pt x="271" y="490"/>
                  </a:cubicBezTo>
                  <a:cubicBezTo>
                    <a:pt x="271" y="489"/>
                    <a:pt x="270" y="489"/>
                    <a:pt x="270" y="488"/>
                  </a:cubicBezTo>
                  <a:moveTo>
                    <a:pt x="270" y="486"/>
                  </a:moveTo>
                  <a:cubicBezTo>
                    <a:pt x="270" y="487"/>
                    <a:pt x="270" y="487"/>
                    <a:pt x="270" y="488"/>
                  </a:cubicBezTo>
                  <a:cubicBezTo>
                    <a:pt x="270" y="487"/>
                    <a:pt x="270" y="487"/>
                    <a:pt x="270" y="486"/>
                  </a:cubicBezTo>
                  <a:moveTo>
                    <a:pt x="268" y="480"/>
                  </a:moveTo>
                  <a:cubicBezTo>
                    <a:pt x="269" y="482"/>
                    <a:pt x="269" y="484"/>
                    <a:pt x="270" y="486"/>
                  </a:cubicBezTo>
                  <a:cubicBezTo>
                    <a:pt x="269" y="484"/>
                    <a:pt x="269" y="482"/>
                    <a:pt x="268" y="480"/>
                  </a:cubicBezTo>
                  <a:moveTo>
                    <a:pt x="268" y="478"/>
                  </a:moveTo>
                  <a:cubicBezTo>
                    <a:pt x="268" y="478"/>
                    <a:pt x="268" y="479"/>
                    <a:pt x="268" y="480"/>
                  </a:cubicBezTo>
                  <a:cubicBezTo>
                    <a:pt x="268" y="479"/>
                    <a:pt x="268" y="479"/>
                    <a:pt x="268" y="478"/>
                  </a:cubicBezTo>
                  <a:moveTo>
                    <a:pt x="266" y="472"/>
                  </a:moveTo>
                  <a:cubicBezTo>
                    <a:pt x="267" y="474"/>
                    <a:pt x="267" y="476"/>
                    <a:pt x="268" y="478"/>
                  </a:cubicBezTo>
                  <a:cubicBezTo>
                    <a:pt x="267" y="476"/>
                    <a:pt x="267" y="474"/>
                    <a:pt x="266" y="472"/>
                  </a:cubicBezTo>
                  <a:moveTo>
                    <a:pt x="266" y="470"/>
                  </a:moveTo>
                  <a:cubicBezTo>
                    <a:pt x="266" y="470"/>
                    <a:pt x="266" y="471"/>
                    <a:pt x="266" y="472"/>
                  </a:cubicBezTo>
                  <a:cubicBezTo>
                    <a:pt x="266" y="471"/>
                    <a:pt x="266" y="470"/>
                    <a:pt x="266" y="470"/>
                  </a:cubicBezTo>
                  <a:moveTo>
                    <a:pt x="264" y="462"/>
                  </a:moveTo>
                  <a:cubicBezTo>
                    <a:pt x="265" y="464"/>
                    <a:pt x="265" y="467"/>
                    <a:pt x="266" y="470"/>
                  </a:cubicBezTo>
                  <a:cubicBezTo>
                    <a:pt x="265" y="467"/>
                    <a:pt x="265" y="464"/>
                    <a:pt x="264" y="462"/>
                  </a:cubicBezTo>
                  <a:moveTo>
                    <a:pt x="262" y="454"/>
                  </a:moveTo>
                  <a:cubicBezTo>
                    <a:pt x="263" y="456"/>
                    <a:pt x="263" y="459"/>
                    <a:pt x="264" y="462"/>
                  </a:cubicBezTo>
                  <a:cubicBezTo>
                    <a:pt x="263" y="459"/>
                    <a:pt x="263" y="456"/>
                    <a:pt x="262" y="454"/>
                  </a:cubicBezTo>
                  <a:moveTo>
                    <a:pt x="30" y="32"/>
                  </a:moveTo>
                  <a:cubicBezTo>
                    <a:pt x="130" y="141"/>
                    <a:pt x="216" y="279"/>
                    <a:pt x="262" y="454"/>
                  </a:cubicBezTo>
                  <a:cubicBezTo>
                    <a:pt x="216" y="279"/>
                    <a:pt x="130" y="141"/>
                    <a:pt x="30" y="32"/>
                  </a:cubicBezTo>
                  <a:moveTo>
                    <a:pt x="26" y="27"/>
                  </a:moveTo>
                  <a:cubicBezTo>
                    <a:pt x="27" y="28"/>
                    <a:pt x="29" y="30"/>
                    <a:pt x="30" y="32"/>
                  </a:cubicBezTo>
                  <a:cubicBezTo>
                    <a:pt x="29" y="30"/>
                    <a:pt x="27" y="28"/>
                    <a:pt x="26" y="27"/>
                  </a:cubicBezTo>
                  <a:moveTo>
                    <a:pt x="25" y="26"/>
                  </a:moveTo>
                  <a:cubicBezTo>
                    <a:pt x="25" y="26"/>
                    <a:pt x="25" y="26"/>
                    <a:pt x="26" y="27"/>
                  </a:cubicBezTo>
                  <a:cubicBezTo>
                    <a:pt x="25" y="26"/>
                    <a:pt x="25" y="26"/>
                    <a:pt x="25" y="26"/>
                  </a:cubicBezTo>
                  <a:moveTo>
                    <a:pt x="21" y="22"/>
                  </a:moveTo>
                  <a:cubicBezTo>
                    <a:pt x="22" y="23"/>
                    <a:pt x="23" y="24"/>
                    <a:pt x="25" y="25"/>
                  </a:cubicBezTo>
                  <a:cubicBezTo>
                    <a:pt x="23" y="24"/>
                    <a:pt x="22" y="23"/>
                    <a:pt x="21" y="22"/>
                  </a:cubicBezTo>
                  <a:moveTo>
                    <a:pt x="20" y="21"/>
                  </a:moveTo>
                  <a:cubicBezTo>
                    <a:pt x="20" y="21"/>
                    <a:pt x="21" y="21"/>
                    <a:pt x="21" y="22"/>
                  </a:cubicBezTo>
                  <a:cubicBezTo>
                    <a:pt x="21" y="21"/>
                    <a:pt x="20" y="21"/>
                    <a:pt x="20" y="21"/>
                  </a:cubicBezTo>
                  <a:moveTo>
                    <a:pt x="19" y="19"/>
                  </a:moveTo>
                  <a:cubicBezTo>
                    <a:pt x="19" y="20"/>
                    <a:pt x="20" y="20"/>
                    <a:pt x="20" y="20"/>
                  </a:cubicBezTo>
                  <a:cubicBezTo>
                    <a:pt x="20" y="20"/>
                    <a:pt x="19" y="20"/>
                    <a:pt x="19" y="19"/>
                  </a:cubicBezTo>
                  <a:moveTo>
                    <a:pt x="17" y="17"/>
                  </a:moveTo>
                  <a:cubicBezTo>
                    <a:pt x="17" y="18"/>
                    <a:pt x="18" y="19"/>
                    <a:pt x="19" y="19"/>
                  </a:cubicBezTo>
                  <a:cubicBezTo>
                    <a:pt x="18" y="19"/>
                    <a:pt x="17" y="18"/>
                    <a:pt x="17" y="17"/>
                  </a:cubicBezTo>
                  <a:moveTo>
                    <a:pt x="16" y="16"/>
                  </a:moveTo>
                  <a:cubicBezTo>
                    <a:pt x="16" y="16"/>
                    <a:pt x="16" y="16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moveTo>
                    <a:pt x="14" y="15"/>
                  </a:moveTo>
                  <a:cubicBezTo>
                    <a:pt x="15" y="15"/>
                    <a:pt x="15" y="15"/>
                    <a:pt x="15" y="16"/>
                  </a:cubicBezTo>
                  <a:cubicBezTo>
                    <a:pt x="15" y="15"/>
                    <a:pt x="15" y="15"/>
                    <a:pt x="14" y="15"/>
                  </a:cubicBezTo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3" y="14"/>
                  </a:cubicBezTo>
                  <a:moveTo>
                    <a:pt x="12" y="12"/>
                  </a:moveTo>
                  <a:cubicBezTo>
                    <a:pt x="12" y="13"/>
                    <a:pt x="13" y="13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moveTo>
                    <a:pt x="11" y="11"/>
                  </a:moveTo>
                  <a:cubicBezTo>
                    <a:pt x="11" y="11"/>
                    <a:pt x="11" y="12"/>
                    <a:pt x="12" y="12"/>
                  </a:cubicBezTo>
                  <a:cubicBezTo>
                    <a:pt x="11" y="12"/>
                    <a:pt x="11" y="11"/>
                    <a:pt x="11" y="11"/>
                  </a:cubicBezTo>
                  <a:moveTo>
                    <a:pt x="10" y="10"/>
                  </a:moveTo>
                  <a:cubicBezTo>
                    <a:pt x="10" y="10"/>
                    <a:pt x="10" y="10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moveTo>
                    <a:pt x="7" y="7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7" y="7"/>
                  </a:cubicBezTo>
                  <a:moveTo>
                    <a:pt x="6" y="6"/>
                  </a:moveTo>
                  <a:cubicBezTo>
                    <a:pt x="6" y="6"/>
                    <a:pt x="7" y="7"/>
                    <a:pt x="7" y="7"/>
                  </a:cubicBezTo>
                  <a:cubicBezTo>
                    <a:pt x="7" y="7"/>
                    <a:pt x="6" y="6"/>
                    <a:pt x="6" y="6"/>
                  </a:cubicBezTo>
                  <a:moveTo>
                    <a:pt x="5" y="5"/>
                  </a:moveTo>
                  <a:cubicBezTo>
                    <a:pt x="5" y="5"/>
                    <a:pt x="6" y="6"/>
                    <a:pt x="6" y="6"/>
                  </a:cubicBezTo>
                  <a:cubicBezTo>
                    <a:pt x="6" y="6"/>
                    <a:pt x="5" y="5"/>
                    <a:pt x="5" y="5"/>
                  </a:cubicBezTo>
                  <a:moveTo>
                    <a:pt x="4" y="4"/>
                  </a:moveTo>
                  <a:cubicBezTo>
                    <a:pt x="4" y="4"/>
                    <a:pt x="4" y="4"/>
                    <a:pt x="5" y="5"/>
                  </a:cubicBezTo>
                  <a:cubicBezTo>
                    <a:pt x="4" y="4"/>
                    <a:pt x="4" y="4"/>
                    <a:pt x="4" y="4"/>
                  </a:cubicBezTo>
                  <a:moveTo>
                    <a:pt x="3" y="3"/>
                  </a:moveTo>
                  <a:cubicBezTo>
                    <a:pt x="3" y="3"/>
                    <a:pt x="3" y="3"/>
                    <a:pt x="4" y="4"/>
                  </a:cubicBezTo>
                  <a:cubicBezTo>
                    <a:pt x="4" y="3"/>
                    <a:pt x="3" y="3"/>
                    <a:pt x="3" y="3"/>
                  </a:cubicBezTo>
                  <a:moveTo>
                    <a:pt x="2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586" name="íşļîde">
              <a:extLst>
                <a:ext uri="{FF2B5EF4-FFF2-40B4-BE49-F238E27FC236}">
                  <a16:creationId xmlns:a16="http://schemas.microsoft.com/office/drawing/2014/main" id="{266E9D66-42E9-48E8-A40F-1A571CA642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0813" y="4069557"/>
              <a:ext cx="703263" cy="1139825"/>
            </a:xfrm>
            <a:custGeom>
              <a:avLst/>
              <a:gdLst>
                <a:gd name="T0" fmla="*/ 2147483646 w 797"/>
                <a:gd name="T1" fmla="*/ 2147483646 h 1292"/>
                <a:gd name="T2" fmla="*/ 2147483646 w 797"/>
                <a:gd name="T3" fmla="*/ 2147483646 h 1292"/>
                <a:gd name="T4" fmla="*/ 2147483646 w 797"/>
                <a:gd name="T5" fmla="*/ 2147483646 h 1292"/>
                <a:gd name="T6" fmla="*/ 2147483646 w 797"/>
                <a:gd name="T7" fmla="*/ 2147483646 h 1292"/>
                <a:gd name="T8" fmla="*/ 2147483646 w 797"/>
                <a:gd name="T9" fmla="*/ 2147483646 h 1292"/>
                <a:gd name="T10" fmla="*/ 2147483646 w 797"/>
                <a:gd name="T11" fmla="*/ 2147483646 h 1292"/>
                <a:gd name="T12" fmla="*/ 2147483646 w 797"/>
                <a:gd name="T13" fmla="*/ 2147483646 h 1292"/>
                <a:gd name="T14" fmla="*/ 2147483646 w 797"/>
                <a:gd name="T15" fmla="*/ 2147483646 h 1292"/>
                <a:gd name="T16" fmla="*/ 2147483646 w 797"/>
                <a:gd name="T17" fmla="*/ 2147483646 h 1292"/>
                <a:gd name="T18" fmla="*/ 2147483646 w 797"/>
                <a:gd name="T19" fmla="*/ 2147483646 h 1292"/>
                <a:gd name="T20" fmla="*/ 2147483646 w 797"/>
                <a:gd name="T21" fmla="*/ 2147483646 h 1292"/>
                <a:gd name="T22" fmla="*/ 2147483646 w 797"/>
                <a:gd name="T23" fmla="*/ 2147483646 h 1292"/>
                <a:gd name="T24" fmla="*/ 2147483646 w 797"/>
                <a:gd name="T25" fmla="*/ 2147483646 h 1292"/>
                <a:gd name="T26" fmla="*/ 2147483646 w 797"/>
                <a:gd name="T27" fmla="*/ 2147483646 h 1292"/>
                <a:gd name="T28" fmla="*/ 2147483646 w 797"/>
                <a:gd name="T29" fmla="*/ 2147483646 h 1292"/>
                <a:gd name="T30" fmla="*/ 2147483646 w 797"/>
                <a:gd name="T31" fmla="*/ 2147483646 h 1292"/>
                <a:gd name="T32" fmla="*/ 2147483646 w 797"/>
                <a:gd name="T33" fmla="*/ 2147483646 h 1292"/>
                <a:gd name="T34" fmla="*/ 2147483646 w 797"/>
                <a:gd name="T35" fmla="*/ 2147483646 h 1292"/>
                <a:gd name="T36" fmla="*/ 2147483646 w 797"/>
                <a:gd name="T37" fmla="*/ 2147483646 h 1292"/>
                <a:gd name="T38" fmla="*/ 2147483646 w 797"/>
                <a:gd name="T39" fmla="*/ 2147483646 h 1292"/>
                <a:gd name="T40" fmla="*/ 2147483646 w 797"/>
                <a:gd name="T41" fmla="*/ 2147483646 h 1292"/>
                <a:gd name="T42" fmla="*/ 2147483646 w 797"/>
                <a:gd name="T43" fmla="*/ 2147483646 h 1292"/>
                <a:gd name="T44" fmla="*/ 2147483646 w 797"/>
                <a:gd name="T45" fmla="*/ 2147483646 h 1292"/>
                <a:gd name="T46" fmla="*/ 2147483646 w 797"/>
                <a:gd name="T47" fmla="*/ 2147483646 h 1292"/>
                <a:gd name="T48" fmla="*/ 2147483646 w 797"/>
                <a:gd name="T49" fmla="*/ 2147483646 h 1292"/>
                <a:gd name="T50" fmla="*/ 2147483646 w 797"/>
                <a:gd name="T51" fmla="*/ 2147483646 h 1292"/>
                <a:gd name="T52" fmla="*/ 2147483646 w 797"/>
                <a:gd name="T53" fmla="*/ 2147483646 h 1292"/>
                <a:gd name="T54" fmla="*/ 2147483646 w 797"/>
                <a:gd name="T55" fmla="*/ 2147483646 h 1292"/>
                <a:gd name="T56" fmla="*/ 2147483646 w 797"/>
                <a:gd name="T57" fmla="*/ 2147483646 h 1292"/>
                <a:gd name="T58" fmla="*/ 2147483646 w 797"/>
                <a:gd name="T59" fmla="*/ 2147483646 h 1292"/>
                <a:gd name="T60" fmla="*/ 2147483646 w 797"/>
                <a:gd name="T61" fmla="*/ 2147483646 h 1292"/>
                <a:gd name="T62" fmla="*/ 2147483646 w 797"/>
                <a:gd name="T63" fmla="*/ 2147483646 h 1292"/>
                <a:gd name="T64" fmla="*/ 2147483646 w 797"/>
                <a:gd name="T65" fmla="*/ 2147483646 h 1292"/>
                <a:gd name="T66" fmla="*/ 2147483646 w 797"/>
                <a:gd name="T67" fmla="*/ 2147483646 h 1292"/>
                <a:gd name="T68" fmla="*/ 2147483646 w 797"/>
                <a:gd name="T69" fmla="*/ 2147483646 h 1292"/>
                <a:gd name="T70" fmla="*/ 2147483646 w 797"/>
                <a:gd name="T71" fmla="*/ 2147483646 h 1292"/>
                <a:gd name="T72" fmla="*/ 2147483646 w 797"/>
                <a:gd name="T73" fmla="*/ 2147483646 h 1292"/>
                <a:gd name="T74" fmla="*/ 2147483646 w 797"/>
                <a:gd name="T75" fmla="*/ 2147483646 h 1292"/>
                <a:gd name="T76" fmla="*/ 2147483646 w 797"/>
                <a:gd name="T77" fmla="*/ 2147483646 h 1292"/>
                <a:gd name="T78" fmla="*/ 2147483646 w 797"/>
                <a:gd name="T79" fmla="*/ 2147483646 h 1292"/>
                <a:gd name="T80" fmla="*/ 2147483646 w 797"/>
                <a:gd name="T81" fmla="*/ 2147483646 h 1292"/>
                <a:gd name="T82" fmla="*/ 2147483646 w 797"/>
                <a:gd name="T83" fmla="*/ 2147483646 h 1292"/>
                <a:gd name="T84" fmla="*/ 2147483646 w 797"/>
                <a:gd name="T85" fmla="*/ 2147483646 h 1292"/>
                <a:gd name="T86" fmla="*/ 2147483646 w 797"/>
                <a:gd name="T87" fmla="*/ 2147483646 h 1292"/>
                <a:gd name="T88" fmla="*/ 2147483646 w 797"/>
                <a:gd name="T89" fmla="*/ 2147483646 h 1292"/>
                <a:gd name="T90" fmla="*/ 2147483646 w 797"/>
                <a:gd name="T91" fmla="*/ 2147483646 h 1292"/>
                <a:gd name="T92" fmla="*/ 2147483646 w 797"/>
                <a:gd name="T93" fmla="*/ 2147483646 h 1292"/>
                <a:gd name="T94" fmla="*/ 2147483646 w 797"/>
                <a:gd name="T95" fmla="*/ 2147483646 h 1292"/>
                <a:gd name="T96" fmla="*/ 2147483646 w 797"/>
                <a:gd name="T97" fmla="*/ 2147483646 h 1292"/>
                <a:gd name="T98" fmla="*/ 2147483646 w 797"/>
                <a:gd name="T99" fmla="*/ 2147483646 h 1292"/>
                <a:gd name="T100" fmla="*/ 2147483646 w 797"/>
                <a:gd name="T101" fmla="*/ 2147483646 h 1292"/>
                <a:gd name="T102" fmla="*/ 2147483646 w 797"/>
                <a:gd name="T103" fmla="*/ 2147483646 h 1292"/>
                <a:gd name="T104" fmla="*/ 2147483646 w 797"/>
                <a:gd name="T105" fmla="*/ 2147483646 h 1292"/>
                <a:gd name="T106" fmla="*/ 2147483646 w 797"/>
                <a:gd name="T107" fmla="*/ 2147483646 h 1292"/>
                <a:gd name="T108" fmla="*/ 2147483646 w 797"/>
                <a:gd name="T109" fmla="*/ 2147483646 h 1292"/>
                <a:gd name="T110" fmla="*/ 2147483646 w 797"/>
                <a:gd name="T111" fmla="*/ 2147483646 h 1292"/>
                <a:gd name="T112" fmla="*/ 2147483646 w 797"/>
                <a:gd name="T113" fmla="*/ 2147483646 h 1292"/>
                <a:gd name="T114" fmla="*/ 2147483646 w 797"/>
                <a:gd name="T115" fmla="*/ 2147483646 h 1292"/>
                <a:gd name="T116" fmla="*/ 2147483646 w 797"/>
                <a:gd name="T117" fmla="*/ 2147483646 h 1292"/>
                <a:gd name="T118" fmla="*/ 2147483646 w 797"/>
                <a:gd name="T119" fmla="*/ 2147483646 h 1292"/>
                <a:gd name="T120" fmla="*/ 2147483646 w 797"/>
                <a:gd name="T121" fmla="*/ 2147483646 h 1292"/>
                <a:gd name="T122" fmla="*/ 2147483646 w 797"/>
                <a:gd name="T123" fmla="*/ 2147483646 h 1292"/>
                <a:gd name="T124" fmla="*/ 0 w 797"/>
                <a:gd name="T125" fmla="*/ 0 h 129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797" h="1292">
                  <a:moveTo>
                    <a:pt x="0" y="0"/>
                  </a:moveTo>
                  <a:cubicBezTo>
                    <a:pt x="195" y="252"/>
                    <a:pt x="590" y="832"/>
                    <a:pt x="490" y="1292"/>
                  </a:cubicBezTo>
                  <a:cubicBezTo>
                    <a:pt x="705" y="1121"/>
                    <a:pt x="793" y="953"/>
                    <a:pt x="796" y="946"/>
                  </a:cubicBezTo>
                  <a:cubicBezTo>
                    <a:pt x="796" y="946"/>
                    <a:pt x="796" y="946"/>
                    <a:pt x="796" y="946"/>
                  </a:cubicBezTo>
                  <a:cubicBezTo>
                    <a:pt x="796" y="946"/>
                    <a:pt x="797" y="945"/>
                    <a:pt x="797" y="945"/>
                  </a:cubicBezTo>
                  <a:cubicBezTo>
                    <a:pt x="797" y="945"/>
                    <a:pt x="797" y="945"/>
                    <a:pt x="797" y="945"/>
                  </a:cubicBezTo>
                  <a:cubicBezTo>
                    <a:pt x="797" y="945"/>
                    <a:pt x="797" y="945"/>
                    <a:pt x="797" y="945"/>
                  </a:cubicBezTo>
                  <a:cubicBezTo>
                    <a:pt x="797" y="945"/>
                    <a:pt x="797" y="945"/>
                    <a:pt x="797" y="945"/>
                  </a:cubicBezTo>
                  <a:cubicBezTo>
                    <a:pt x="797" y="945"/>
                    <a:pt x="797" y="945"/>
                    <a:pt x="797" y="945"/>
                  </a:cubicBezTo>
                  <a:cubicBezTo>
                    <a:pt x="797" y="945"/>
                    <a:pt x="796" y="944"/>
                    <a:pt x="796" y="943"/>
                  </a:cubicBezTo>
                  <a:cubicBezTo>
                    <a:pt x="796" y="943"/>
                    <a:pt x="796" y="943"/>
                    <a:pt x="796" y="943"/>
                  </a:cubicBezTo>
                  <a:cubicBezTo>
                    <a:pt x="796" y="942"/>
                    <a:pt x="796" y="942"/>
                    <a:pt x="796" y="941"/>
                  </a:cubicBezTo>
                  <a:cubicBezTo>
                    <a:pt x="796" y="941"/>
                    <a:pt x="796" y="941"/>
                    <a:pt x="796" y="940"/>
                  </a:cubicBezTo>
                  <a:cubicBezTo>
                    <a:pt x="796" y="940"/>
                    <a:pt x="796" y="940"/>
                    <a:pt x="796" y="939"/>
                  </a:cubicBezTo>
                  <a:cubicBezTo>
                    <a:pt x="796" y="939"/>
                    <a:pt x="796" y="939"/>
                    <a:pt x="796" y="938"/>
                  </a:cubicBezTo>
                  <a:cubicBezTo>
                    <a:pt x="796" y="938"/>
                    <a:pt x="796" y="937"/>
                    <a:pt x="796" y="937"/>
                  </a:cubicBezTo>
                  <a:cubicBezTo>
                    <a:pt x="796" y="937"/>
                    <a:pt x="796" y="936"/>
                    <a:pt x="796" y="936"/>
                  </a:cubicBezTo>
                  <a:cubicBezTo>
                    <a:pt x="796" y="936"/>
                    <a:pt x="796" y="935"/>
                    <a:pt x="796" y="934"/>
                  </a:cubicBezTo>
                  <a:cubicBezTo>
                    <a:pt x="796" y="934"/>
                    <a:pt x="796" y="934"/>
                    <a:pt x="796" y="934"/>
                  </a:cubicBezTo>
                  <a:cubicBezTo>
                    <a:pt x="795" y="933"/>
                    <a:pt x="795" y="933"/>
                    <a:pt x="795" y="932"/>
                  </a:cubicBezTo>
                  <a:cubicBezTo>
                    <a:pt x="795" y="932"/>
                    <a:pt x="795" y="932"/>
                    <a:pt x="795" y="931"/>
                  </a:cubicBezTo>
                  <a:cubicBezTo>
                    <a:pt x="795" y="931"/>
                    <a:pt x="795" y="931"/>
                    <a:pt x="795" y="930"/>
                  </a:cubicBezTo>
                  <a:cubicBezTo>
                    <a:pt x="795" y="930"/>
                    <a:pt x="795" y="930"/>
                    <a:pt x="795" y="929"/>
                  </a:cubicBezTo>
                  <a:cubicBezTo>
                    <a:pt x="795" y="929"/>
                    <a:pt x="795" y="928"/>
                    <a:pt x="795" y="928"/>
                  </a:cubicBezTo>
                  <a:cubicBezTo>
                    <a:pt x="795" y="928"/>
                    <a:pt x="795" y="927"/>
                    <a:pt x="795" y="927"/>
                  </a:cubicBezTo>
                  <a:cubicBezTo>
                    <a:pt x="795" y="927"/>
                    <a:pt x="795" y="926"/>
                    <a:pt x="795" y="925"/>
                  </a:cubicBezTo>
                  <a:cubicBezTo>
                    <a:pt x="795" y="925"/>
                    <a:pt x="795" y="925"/>
                    <a:pt x="795" y="925"/>
                  </a:cubicBezTo>
                  <a:cubicBezTo>
                    <a:pt x="795" y="924"/>
                    <a:pt x="795" y="924"/>
                    <a:pt x="794" y="923"/>
                  </a:cubicBezTo>
                  <a:cubicBezTo>
                    <a:pt x="794" y="923"/>
                    <a:pt x="794" y="923"/>
                    <a:pt x="794" y="922"/>
                  </a:cubicBezTo>
                  <a:cubicBezTo>
                    <a:pt x="794" y="922"/>
                    <a:pt x="794" y="922"/>
                    <a:pt x="794" y="921"/>
                  </a:cubicBezTo>
                  <a:cubicBezTo>
                    <a:pt x="794" y="921"/>
                    <a:pt x="794" y="921"/>
                    <a:pt x="794" y="920"/>
                  </a:cubicBezTo>
                  <a:cubicBezTo>
                    <a:pt x="794" y="920"/>
                    <a:pt x="794" y="919"/>
                    <a:pt x="794" y="919"/>
                  </a:cubicBezTo>
                  <a:cubicBezTo>
                    <a:pt x="794" y="919"/>
                    <a:pt x="794" y="919"/>
                    <a:pt x="794" y="918"/>
                  </a:cubicBezTo>
                  <a:cubicBezTo>
                    <a:pt x="794" y="918"/>
                    <a:pt x="794" y="917"/>
                    <a:pt x="794" y="917"/>
                  </a:cubicBezTo>
                  <a:cubicBezTo>
                    <a:pt x="794" y="916"/>
                    <a:pt x="794" y="916"/>
                    <a:pt x="794" y="916"/>
                  </a:cubicBezTo>
                  <a:cubicBezTo>
                    <a:pt x="794" y="916"/>
                    <a:pt x="794" y="915"/>
                    <a:pt x="793" y="914"/>
                  </a:cubicBezTo>
                  <a:cubicBezTo>
                    <a:pt x="793" y="914"/>
                    <a:pt x="793" y="914"/>
                    <a:pt x="793" y="914"/>
                  </a:cubicBezTo>
                  <a:cubicBezTo>
                    <a:pt x="793" y="913"/>
                    <a:pt x="793" y="913"/>
                    <a:pt x="793" y="912"/>
                  </a:cubicBezTo>
                  <a:cubicBezTo>
                    <a:pt x="793" y="912"/>
                    <a:pt x="793" y="912"/>
                    <a:pt x="793" y="911"/>
                  </a:cubicBezTo>
                  <a:cubicBezTo>
                    <a:pt x="793" y="911"/>
                    <a:pt x="793" y="910"/>
                    <a:pt x="793" y="910"/>
                  </a:cubicBezTo>
                  <a:cubicBezTo>
                    <a:pt x="793" y="910"/>
                    <a:pt x="793" y="910"/>
                    <a:pt x="793" y="909"/>
                  </a:cubicBezTo>
                  <a:cubicBezTo>
                    <a:pt x="793" y="909"/>
                    <a:pt x="793" y="908"/>
                    <a:pt x="793" y="908"/>
                  </a:cubicBezTo>
                  <a:cubicBezTo>
                    <a:pt x="793" y="908"/>
                    <a:pt x="793" y="907"/>
                    <a:pt x="793" y="907"/>
                  </a:cubicBezTo>
                  <a:cubicBezTo>
                    <a:pt x="793" y="907"/>
                    <a:pt x="793" y="906"/>
                    <a:pt x="792" y="905"/>
                  </a:cubicBezTo>
                  <a:cubicBezTo>
                    <a:pt x="792" y="905"/>
                    <a:pt x="792" y="905"/>
                    <a:pt x="792" y="905"/>
                  </a:cubicBezTo>
                  <a:cubicBezTo>
                    <a:pt x="792" y="904"/>
                    <a:pt x="792" y="904"/>
                    <a:pt x="792" y="903"/>
                  </a:cubicBezTo>
                  <a:cubicBezTo>
                    <a:pt x="792" y="903"/>
                    <a:pt x="792" y="903"/>
                    <a:pt x="792" y="903"/>
                  </a:cubicBezTo>
                  <a:cubicBezTo>
                    <a:pt x="792" y="902"/>
                    <a:pt x="792" y="902"/>
                    <a:pt x="792" y="901"/>
                  </a:cubicBezTo>
                  <a:cubicBezTo>
                    <a:pt x="792" y="901"/>
                    <a:pt x="792" y="901"/>
                    <a:pt x="792" y="900"/>
                  </a:cubicBezTo>
                  <a:cubicBezTo>
                    <a:pt x="792" y="900"/>
                    <a:pt x="792" y="900"/>
                    <a:pt x="792" y="899"/>
                  </a:cubicBezTo>
                  <a:cubicBezTo>
                    <a:pt x="792" y="899"/>
                    <a:pt x="792" y="899"/>
                    <a:pt x="792" y="898"/>
                  </a:cubicBezTo>
                  <a:cubicBezTo>
                    <a:pt x="792" y="898"/>
                    <a:pt x="791" y="897"/>
                    <a:pt x="791" y="896"/>
                  </a:cubicBezTo>
                  <a:cubicBezTo>
                    <a:pt x="791" y="896"/>
                    <a:pt x="791" y="896"/>
                    <a:pt x="791" y="896"/>
                  </a:cubicBezTo>
                  <a:cubicBezTo>
                    <a:pt x="791" y="896"/>
                    <a:pt x="791" y="895"/>
                    <a:pt x="791" y="894"/>
                  </a:cubicBezTo>
                  <a:cubicBezTo>
                    <a:pt x="791" y="894"/>
                    <a:pt x="791" y="894"/>
                    <a:pt x="791" y="894"/>
                  </a:cubicBezTo>
                  <a:cubicBezTo>
                    <a:pt x="791" y="893"/>
                    <a:pt x="791" y="893"/>
                    <a:pt x="791" y="892"/>
                  </a:cubicBezTo>
                  <a:cubicBezTo>
                    <a:pt x="791" y="892"/>
                    <a:pt x="791" y="892"/>
                    <a:pt x="791" y="892"/>
                  </a:cubicBezTo>
                  <a:cubicBezTo>
                    <a:pt x="791" y="891"/>
                    <a:pt x="791" y="891"/>
                    <a:pt x="791" y="890"/>
                  </a:cubicBezTo>
                  <a:cubicBezTo>
                    <a:pt x="791" y="890"/>
                    <a:pt x="790" y="890"/>
                    <a:pt x="790" y="890"/>
                  </a:cubicBezTo>
                  <a:cubicBezTo>
                    <a:pt x="790" y="889"/>
                    <a:pt x="790" y="889"/>
                    <a:pt x="790" y="888"/>
                  </a:cubicBezTo>
                  <a:cubicBezTo>
                    <a:pt x="790" y="888"/>
                    <a:pt x="790" y="888"/>
                    <a:pt x="790" y="888"/>
                  </a:cubicBezTo>
                  <a:cubicBezTo>
                    <a:pt x="790" y="887"/>
                    <a:pt x="790" y="886"/>
                    <a:pt x="790" y="886"/>
                  </a:cubicBezTo>
                  <a:cubicBezTo>
                    <a:pt x="790" y="885"/>
                    <a:pt x="790" y="885"/>
                    <a:pt x="790" y="885"/>
                  </a:cubicBezTo>
                  <a:cubicBezTo>
                    <a:pt x="790" y="885"/>
                    <a:pt x="790" y="884"/>
                    <a:pt x="790" y="884"/>
                  </a:cubicBezTo>
                  <a:cubicBezTo>
                    <a:pt x="790" y="883"/>
                    <a:pt x="790" y="883"/>
                    <a:pt x="790" y="883"/>
                  </a:cubicBezTo>
                  <a:cubicBezTo>
                    <a:pt x="789" y="882"/>
                    <a:pt x="789" y="882"/>
                    <a:pt x="789" y="882"/>
                  </a:cubicBezTo>
                  <a:cubicBezTo>
                    <a:pt x="789" y="881"/>
                    <a:pt x="789" y="881"/>
                    <a:pt x="789" y="881"/>
                  </a:cubicBezTo>
                  <a:cubicBezTo>
                    <a:pt x="789" y="880"/>
                    <a:pt x="789" y="880"/>
                    <a:pt x="789" y="879"/>
                  </a:cubicBezTo>
                  <a:cubicBezTo>
                    <a:pt x="789" y="879"/>
                    <a:pt x="789" y="879"/>
                    <a:pt x="789" y="879"/>
                  </a:cubicBezTo>
                  <a:cubicBezTo>
                    <a:pt x="789" y="878"/>
                    <a:pt x="789" y="878"/>
                    <a:pt x="789" y="877"/>
                  </a:cubicBezTo>
                  <a:cubicBezTo>
                    <a:pt x="789" y="877"/>
                    <a:pt x="789" y="877"/>
                    <a:pt x="789" y="877"/>
                  </a:cubicBezTo>
                  <a:cubicBezTo>
                    <a:pt x="789" y="876"/>
                    <a:pt x="788" y="875"/>
                    <a:pt x="788" y="875"/>
                  </a:cubicBezTo>
                  <a:cubicBezTo>
                    <a:pt x="788" y="875"/>
                    <a:pt x="788" y="874"/>
                    <a:pt x="788" y="874"/>
                  </a:cubicBezTo>
                  <a:cubicBezTo>
                    <a:pt x="788" y="874"/>
                    <a:pt x="788" y="873"/>
                    <a:pt x="788" y="873"/>
                  </a:cubicBezTo>
                  <a:cubicBezTo>
                    <a:pt x="788" y="873"/>
                    <a:pt x="788" y="872"/>
                    <a:pt x="788" y="872"/>
                  </a:cubicBezTo>
                  <a:cubicBezTo>
                    <a:pt x="788" y="872"/>
                    <a:pt x="788" y="871"/>
                    <a:pt x="788" y="871"/>
                  </a:cubicBezTo>
                  <a:cubicBezTo>
                    <a:pt x="788" y="871"/>
                    <a:pt x="788" y="870"/>
                    <a:pt x="788" y="870"/>
                  </a:cubicBezTo>
                  <a:cubicBezTo>
                    <a:pt x="787" y="869"/>
                    <a:pt x="787" y="867"/>
                    <a:pt x="787" y="866"/>
                  </a:cubicBezTo>
                  <a:cubicBezTo>
                    <a:pt x="787" y="866"/>
                    <a:pt x="787" y="866"/>
                    <a:pt x="787" y="866"/>
                  </a:cubicBezTo>
                  <a:cubicBezTo>
                    <a:pt x="787" y="865"/>
                    <a:pt x="787" y="865"/>
                    <a:pt x="787" y="864"/>
                  </a:cubicBezTo>
                  <a:cubicBezTo>
                    <a:pt x="787" y="864"/>
                    <a:pt x="787" y="864"/>
                    <a:pt x="787" y="864"/>
                  </a:cubicBezTo>
                  <a:cubicBezTo>
                    <a:pt x="787" y="863"/>
                    <a:pt x="786" y="863"/>
                    <a:pt x="786" y="862"/>
                  </a:cubicBezTo>
                  <a:cubicBezTo>
                    <a:pt x="786" y="862"/>
                    <a:pt x="786" y="862"/>
                    <a:pt x="786" y="862"/>
                  </a:cubicBezTo>
                  <a:cubicBezTo>
                    <a:pt x="786" y="861"/>
                    <a:pt x="786" y="860"/>
                    <a:pt x="786" y="860"/>
                  </a:cubicBezTo>
                  <a:cubicBezTo>
                    <a:pt x="786" y="860"/>
                    <a:pt x="786" y="860"/>
                    <a:pt x="786" y="860"/>
                  </a:cubicBezTo>
                  <a:cubicBezTo>
                    <a:pt x="786" y="859"/>
                    <a:pt x="786" y="858"/>
                    <a:pt x="786" y="858"/>
                  </a:cubicBezTo>
                  <a:cubicBezTo>
                    <a:pt x="786" y="857"/>
                    <a:pt x="786" y="857"/>
                    <a:pt x="786" y="857"/>
                  </a:cubicBezTo>
                  <a:cubicBezTo>
                    <a:pt x="785" y="857"/>
                    <a:pt x="785" y="856"/>
                    <a:pt x="785" y="856"/>
                  </a:cubicBezTo>
                  <a:cubicBezTo>
                    <a:pt x="785" y="855"/>
                    <a:pt x="785" y="855"/>
                    <a:pt x="785" y="855"/>
                  </a:cubicBezTo>
                  <a:cubicBezTo>
                    <a:pt x="785" y="854"/>
                    <a:pt x="785" y="854"/>
                    <a:pt x="785" y="854"/>
                  </a:cubicBezTo>
                  <a:cubicBezTo>
                    <a:pt x="785" y="853"/>
                    <a:pt x="785" y="853"/>
                    <a:pt x="785" y="853"/>
                  </a:cubicBezTo>
                  <a:cubicBezTo>
                    <a:pt x="785" y="852"/>
                    <a:pt x="785" y="852"/>
                    <a:pt x="785" y="851"/>
                  </a:cubicBezTo>
                  <a:cubicBezTo>
                    <a:pt x="785" y="851"/>
                    <a:pt x="785" y="851"/>
                    <a:pt x="785" y="851"/>
                  </a:cubicBezTo>
                  <a:cubicBezTo>
                    <a:pt x="784" y="850"/>
                    <a:pt x="784" y="848"/>
                    <a:pt x="784" y="847"/>
                  </a:cubicBezTo>
                  <a:cubicBezTo>
                    <a:pt x="784" y="847"/>
                    <a:pt x="784" y="847"/>
                    <a:pt x="784" y="847"/>
                  </a:cubicBezTo>
                  <a:cubicBezTo>
                    <a:pt x="784" y="846"/>
                    <a:pt x="784" y="846"/>
                    <a:pt x="783" y="845"/>
                  </a:cubicBezTo>
                  <a:cubicBezTo>
                    <a:pt x="783" y="845"/>
                    <a:pt x="783" y="845"/>
                    <a:pt x="783" y="844"/>
                  </a:cubicBezTo>
                  <a:cubicBezTo>
                    <a:pt x="783" y="844"/>
                    <a:pt x="783" y="843"/>
                    <a:pt x="783" y="843"/>
                  </a:cubicBezTo>
                  <a:cubicBezTo>
                    <a:pt x="783" y="843"/>
                    <a:pt x="783" y="843"/>
                    <a:pt x="783" y="843"/>
                  </a:cubicBezTo>
                  <a:cubicBezTo>
                    <a:pt x="783" y="841"/>
                    <a:pt x="783" y="840"/>
                    <a:pt x="782" y="839"/>
                  </a:cubicBezTo>
                  <a:cubicBezTo>
                    <a:pt x="782" y="838"/>
                    <a:pt x="782" y="838"/>
                    <a:pt x="782" y="838"/>
                  </a:cubicBezTo>
                  <a:cubicBezTo>
                    <a:pt x="782" y="838"/>
                    <a:pt x="782" y="837"/>
                    <a:pt x="782" y="837"/>
                  </a:cubicBezTo>
                  <a:cubicBezTo>
                    <a:pt x="782" y="836"/>
                    <a:pt x="782" y="836"/>
                    <a:pt x="782" y="836"/>
                  </a:cubicBezTo>
                  <a:cubicBezTo>
                    <a:pt x="782" y="835"/>
                    <a:pt x="782" y="835"/>
                    <a:pt x="782" y="835"/>
                  </a:cubicBezTo>
                  <a:cubicBezTo>
                    <a:pt x="782" y="834"/>
                    <a:pt x="781" y="834"/>
                    <a:pt x="781" y="834"/>
                  </a:cubicBezTo>
                  <a:cubicBezTo>
                    <a:pt x="781" y="833"/>
                    <a:pt x="781" y="833"/>
                    <a:pt x="781" y="832"/>
                  </a:cubicBezTo>
                  <a:cubicBezTo>
                    <a:pt x="781" y="832"/>
                    <a:pt x="781" y="832"/>
                    <a:pt x="781" y="832"/>
                  </a:cubicBezTo>
                  <a:cubicBezTo>
                    <a:pt x="781" y="831"/>
                    <a:pt x="781" y="831"/>
                    <a:pt x="781" y="830"/>
                  </a:cubicBezTo>
                  <a:cubicBezTo>
                    <a:pt x="781" y="830"/>
                    <a:pt x="781" y="830"/>
                    <a:pt x="781" y="830"/>
                  </a:cubicBezTo>
                  <a:cubicBezTo>
                    <a:pt x="781" y="829"/>
                    <a:pt x="780" y="829"/>
                    <a:pt x="780" y="828"/>
                  </a:cubicBezTo>
                  <a:cubicBezTo>
                    <a:pt x="780" y="828"/>
                    <a:pt x="780" y="828"/>
                    <a:pt x="780" y="828"/>
                  </a:cubicBezTo>
                  <a:cubicBezTo>
                    <a:pt x="780" y="827"/>
                    <a:pt x="780" y="827"/>
                    <a:pt x="780" y="826"/>
                  </a:cubicBezTo>
                  <a:cubicBezTo>
                    <a:pt x="780" y="826"/>
                    <a:pt x="780" y="826"/>
                    <a:pt x="780" y="826"/>
                  </a:cubicBezTo>
                  <a:cubicBezTo>
                    <a:pt x="780" y="825"/>
                    <a:pt x="780" y="825"/>
                    <a:pt x="780" y="824"/>
                  </a:cubicBezTo>
                  <a:cubicBezTo>
                    <a:pt x="779" y="824"/>
                    <a:pt x="779" y="824"/>
                    <a:pt x="779" y="824"/>
                  </a:cubicBezTo>
                  <a:cubicBezTo>
                    <a:pt x="779" y="822"/>
                    <a:pt x="779" y="821"/>
                    <a:pt x="779" y="820"/>
                  </a:cubicBezTo>
                  <a:cubicBezTo>
                    <a:pt x="779" y="820"/>
                    <a:pt x="779" y="819"/>
                    <a:pt x="779" y="819"/>
                  </a:cubicBezTo>
                  <a:cubicBezTo>
                    <a:pt x="778" y="819"/>
                    <a:pt x="778" y="818"/>
                    <a:pt x="778" y="818"/>
                  </a:cubicBezTo>
                  <a:cubicBezTo>
                    <a:pt x="778" y="818"/>
                    <a:pt x="778" y="817"/>
                    <a:pt x="778" y="817"/>
                  </a:cubicBezTo>
                  <a:cubicBezTo>
                    <a:pt x="778" y="817"/>
                    <a:pt x="778" y="816"/>
                    <a:pt x="778" y="816"/>
                  </a:cubicBezTo>
                  <a:cubicBezTo>
                    <a:pt x="778" y="816"/>
                    <a:pt x="778" y="815"/>
                    <a:pt x="778" y="815"/>
                  </a:cubicBezTo>
                  <a:cubicBezTo>
                    <a:pt x="777" y="814"/>
                    <a:pt x="777" y="813"/>
                    <a:pt x="777" y="811"/>
                  </a:cubicBezTo>
                  <a:cubicBezTo>
                    <a:pt x="777" y="811"/>
                    <a:pt x="777" y="811"/>
                    <a:pt x="777" y="811"/>
                  </a:cubicBezTo>
                  <a:cubicBezTo>
                    <a:pt x="777" y="811"/>
                    <a:pt x="777" y="810"/>
                    <a:pt x="777" y="809"/>
                  </a:cubicBezTo>
                  <a:cubicBezTo>
                    <a:pt x="776" y="809"/>
                    <a:pt x="776" y="809"/>
                    <a:pt x="776" y="809"/>
                  </a:cubicBezTo>
                  <a:cubicBezTo>
                    <a:pt x="776" y="809"/>
                    <a:pt x="776" y="808"/>
                    <a:pt x="776" y="807"/>
                  </a:cubicBezTo>
                  <a:cubicBezTo>
                    <a:pt x="776" y="807"/>
                    <a:pt x="776" y="807"/>
                    <a:pt x="776" y="807"/>
                  </a:cubicBezTo>
                  <a:cubicBezTo>
                    <a:pt x="776" y="805"/>
                    <a:pt x="775" y="803"/>
                    <a:pt x="775" y="801"/>
                  </a:cubicBezTo>
                  <a:cubicBezTo>
                    <a:pt x="775" y="801"/>
                    <a:pt x="775" y="801"/>
                    <a:pt x="775" y="801"/>
                  </a:cubicBezTo>
                  <a:cubicBezTo>
                    <a:pt x="775" y="800"/>
                    <a:pt x="774" y="800"/>
                    <a:pt x="774" y="799"/>
                  </a:cubicBezTo>
                  <a:cubicBezTo>
                    <a:pt x="774" y="799"/>
                    <a:pt x="774" y="799"/>
                    <a:pt x="774" y="799"/>
                  </a:cubicBezTo>
                  <a:cubicBezTo>
                    <a:pt x="774" y="798"/>
                    <a:pt x="774" y="798"/>
                    <a:pt x="774" y="797"/>
                  </a:cubicBezTo>
                  <a:cubicBezTo>
                    <a:pt x="774" y="797"/>
                    <a:pt x="774" y="797"/>
                    <a:pt x="774" y="797"/>
                  </a:cubicBezTo>
                  <a:cubicBezTo>
                    <a:pt x="773" y="795"/>
                    <a:pt x="773" y="793"/>
                    <a:pt x="772" y="791"/>
                  </a:cubicBezTo>
                  <a:cubicBezTo>
                    <a:pt x="772" y="791"/>
                    <a:pt x="772" y="791"/>
                    <a:pt x="772" y="791"/>
                  </a:cubicBezTo>
                  <a:cubicBezTo>
                    <a:pt x="772" y="790"/>
                    <a:pt x="772" y="789"/>
                    <a:pt x="772" y="789"/>
                  </a:cubicBezTo>
                  <a:cubicBezTo>
                    <a:pt x="772" y="789"/>
                    <a:pt x="772" y="789"/>
                    <a:pt x="772" y="789"/>
                  </a:cubicBezTo>
                  <a:cubicBezTo>
                    <a:pt x="771" y="787"/>
                    <a:pt x="771" y="785"/>
                    <a:pt x="770" y="783"/>
                  </a:cubicBezTo>
                  <a:cubicBezTo>
                    <a:pt x="770" y="783"/>
                    <a:pt x="770" y="783"/>
                    <a:pt x="770" y="783"/>
                  </a:cubicBezTo>
                  <a:cubicBezTo>
                    <a:pt x="770" y="782"/>
                    <a:pt x="770" y="781"/>
                    <a:pt x="770" y="781"/>
                  </a:cubicBezTo>
                  <a:cubicBezTo>
                    <a:pt x="770" y="781"/>
                    <a:pt x="770" y="781"/>
                    <a:pt x="770" y="781"/>
                  </a:cubicBezTo>
                  <a:cubicBezTo>
                    <a:pt x="769" y="778"/>
                    <a:pt x="769" y="775"/>
                    <a:pt x="768" y="773"/>
                  </a:cubicBezTo>
                  <a:cubicBezTo>
                    <a:pt x="768" y="773"/>
                    <a:pt x="768" y="773"/>
                    <a:pt x="768" y="773"/>
                  </a:cubicBezTo>
                  <a:cubicBezTo>
                    <a:pt x="767" y="770"/>
                    <a:pt x="767" y="767"/>
                    <a:pt x="766" y="765"/>
                  </a:cubicBezTo>
                  <a:cubicBezTo>
                    <a:pt x="766" y="765"/>
                    <a:pt x="766" y="765"/>
                    <a:pt x="766" y="765"/>
                  </a:cubicBezTo>
                  <a:cubicBezTo>
                    <a:pt x="720" y="590"/>
                    <a:pt x="634" y="452"/>
                    <a:pt x="534" y="343"/>
                  </a:cubicBezTo>
                  <a:cubicBezTo>
                    <a:pt x="534" y="343"/>
                    <a:pt x="534" y="343"/>
                    <a:pt x="534" y="343"/>
                  </a:cubicBezTo>
                  <a:cubicBezTo>
                    <a:pt x="533" y="341"/>
                    <a:pt x="531" y="339"/>
                    <a:pt x="530" y="338"/>
                  </a:cubicBezTo>
                  <a:cubicBezTo>
                    <a:pt x="530" y="338"/>
                    <a:pt x="530" y="338"/>
                    <a:pt x="530" y="338"/>
                  </a:cubicBezTo>
                  <a:cubicBezTo>
                    <a:pt x="529" y="337"/>
                    <a:pt x="529" y="337"/>
                    <a:pt x="529" y="337"/>
                  </a:cubicBezTo>
                  <a:cubicBezTo>
                    <a:pt x="529" y="337"/>
                    <a:pt x="529" y="336"/>
                    <a:pt x="529" y="336"/>
                  </a:cubicBezTo>
                  <a:cubicBezTo>
                    <a:pt x="527" y="335"/>
                    <a:pt x="526" y="334"/>
                    <a:pt x="525" y="333"/>
                  </a:cubicBezTo>
                  <a:cubicBezTo>
                    <a:pt x="525" y="333"/>
                    <a:pt x="525" y="333"/>
                    <a:pt x="525" y="333"/>
                  </a:cubicBezTo>
                  <a:cubicBezTo>
                    <a:pt x="525" y="332"/>
                    <a:pt x="524" y="332"/>
                    <a:pt x="524" y="332"/>
                  </a:cubicBezTo>
                  <a:cubicBezTo>
                    <a:pt x="524" y="332"/>
                    <a:pt x="524" y="332"/>
                    <a:pt x="524" y="331"/>
                  </a:cubicBezTo>
                  <a:cubicBezTo>
                    <a:pt x="524" y="331"/>
                    <a:pt x="523" y="331"/>
                    <a:pt x="523" y="330"/>
                  </a:cubicBezTo>
                  <a:cubicBezTo>
                    <a:pt x="523" y="330"/>
                    <a:pt x="523" y="330"/>
                    <a:pt x="523" y="330"/>
                  </a:cubicBezTo>
                  <a:cubicBezTo>
                    <a:pt x="522" y="330"/>
                    <a:pt x="521" y="329"/>
                    <a:pt x="521" y="328"/>
                  </a:cubicBezTo>
                  <a:cubicBezTo>
                    <a:pt x="521" y="328"/>
                    <a:pt x="520" y="328"/>
                    <a:pt x="520" y="328"/>
                  </a:cubicBezTo>
                  <a:cubicBezTo>
                    <a:pt x="520" y="327"/>
                    <a:pt x="520" y="327"/>
                    <a:pt x="520" y="327"/>
                  </a:cubicBezTo>
                  <a:cubicBezTo>
                    <a:pt x="519" y="327"/>
                    <a:pt x="519" y="327"/>
                    <a:pt x="519" y="327"/>
                  </a:cubicBezTo>
                  <a:cubicBezTo>
                    <a:pt x="519" y="326"/>
                    <a:pt x="519" y="326"/>
                    <a:pt x="518" y="326"/>
                  </a:cubicBezTo>
                  <a:cubicBezTo>
                    <a:pt x="518" y="326"/>
                    <a:pt x="518" y="326"/>
                    <a:pt x="518" y="325"/>
                  </a:cubicBezTo>
                  <a:cubicBezTo>
                    <a:pt x="518" y="325"/>
                    <a:pt x="518" y="325"/>
                    <a:pt x="517" y="325"/>
                  </a:cubicBezTo>
                  <a:cubicBezTo>
                    <a:pt x="517" y="324"/>
                    <a:pt x="517" y="324"/>
                    <a:pt x="517" y="324"/>
                  </a:cubicBezTo>
                  <a:cubicBezTo>
                    <a:pt x="517" y="324"/>
                    <a:pt x="516" y="324"/>
                    <a:pt x="516" y="323"/>
                  </a:cubicBezTo>
                  <a:cubicBezTo>
                    <a:pt x="516" y="323"/>
                    <a:pt x="516" y="323"/>
                    <a:pt x="516" y="323"/>
                  </a:cubicBezTo>
                  <a:cubicBezTo>
                    <a:pt x="515" y="323"/>
                    <a:pt x="515" y="322"/>
                    <a:pt x="515" y="322"/>
                  </a:cubicBezTo>
                  <a:cubicBezTo>
                    <a:pt x="515" y="322"/>
                    <a:pt x="515" y="322"/>
                    <a:pt x="514" y="322"/>
                  </a:cubicBezTo>
                  <a:cubicBezTo>
                    <a:pt x="514" y="321"/>
                    <a:pt x="514" y="321"/>
                    <a:pt x="514" y="321"/>
                  </a:cubicBezTo>
                  <a:cubicBezTo>
                    <a:pt x="514" y="321"/>
                    <a:pt x="514" y="321"/>
                    <a:pt x="513" y="320"/>
                  </a:cubicBezTo>
                  <a:cubicBezTo>
                    <a:pt x="513" y="320"/>
                    <a:pt x="513" y="320"/>
                    <a:pt x="513" y="320"/>
                  </a:cubicBezTo>
                  <a:cubicBezTo>
                    <a:pt x="513" y="320"/>
                    <a:pt x="512" y="320"/>
                    <a:pt x="512" y="319"/>
                  </a:cubicBezTo>
                  <a:cubicBezTo>
                    <a:pt x="512" y="319"/>
                    <a:pt x="512" y="319"/>
                    <a:pt x="511" y="318"/>
                  </a:cubicBezTo>
                  <a:cubicBezTo>
                    <a:pt x="511" y="318"/>
                    <a:pt x="511" y="318"/>
                    <a:pt x="511" y="318"/>
                  </a:cubicBezTo>
                  <a:cubicBezTo>
                    <a:pt x="511" y="318"/>
                    <a:pt x="510" y="317"/>
                    <a:pt x="510" y="317"/>
                  </a:cubicBezTo>
                  <a:cubicBezTo>
                    <a:pt x="510" y="317"/>
                    <a:pt x="510" y="317"/>
                    <a:pt x="510" y="317"/>
                  </a:cubicBezTo>
                  <a:cubicBezTo>
                    <a:pt x="510" y="317"/>
                    <a:pt x="509" y="316"/>
                    <a:pt x="509" y="316"/>
                  </a:cubicBezTo>
                  <a:cubicBezTo>
                    <a:pt x="509" y="316"/>
                    <a:pt x="509" y="316"/>
                    <a:pt x="509" y="316"/>
                  </a:cubicBezTo>
                  <a:cubicBezTo>
                    <a:pt x="508" y="315"/>
                    <a:pt x="508" y="315"/>
                    <a:pt x="508" y="315"/>
                  </a:cubicBezTo>
                  <a:cubicBezTo>
                    <a:pt x="508" y="315"/>
                    <a:pt x="508" y="315"/>
                    <a:pt x="508" y="315"/>
                  </a:cubicBezTo>
                  <a:cubicBezTo>
                    <a:pt x="507" y="314"/>
                    <a:pt x="507" y="314"/>
                    <a:pt x="507" y="314"/>
                  </a:cubicBezTo>
                  <a:cubicBezTo>
                    <a:pt x="507" y="314"/>
                    <a:pt x="506" y="313"/>
                    <a:pt x="506" y="313"/>
                  </a:cubicBezTo>
                  <a:cubicBezTo>
                    <a:pt x="506" y="313"/>
                    <a:pt x="506" y="313"/>
                    <a:pt x="506" y="313"/>
                  </a:cubicBezTo>
                  <a:cubicBezTo>
                    <a:pt x="505" y="312"/>
                    <a:pt x="505" y="312"/>
                    <a:pt x="505" y="312"/>
                  </a:cubicBezTo>
                  <a:cubicBezTo>
                    <a:pt x="505" y="312"/>
                    <a:pt x="505" y="312"/>
                    <a:pt x="505" y="312"/>
                  </a:cubicBezTo>
                  <a:cubicBezTo>
                    <a:pt x="504" y="311"/>
                    <a:pt x="504" y="311"/>
                    <a:pt x="504" y="311"/>
                  </a:cubicBezTo>
                  <a:cubicBezTo>
                    <a:pt x="504" y="311"/>
                    <a:pt x="504" y="311"/>
                    <a:pt x="504" y="311"/>
                  </a:cubicBezTo>
                  <a:cubicBezTo>
                    <a:pt x="324" y="131"/>
                    <a:pt x="110" y="38"/>
                    <a:pt x="0" y="0"/>
                  </a:cubicBezTo>
                </a:path>
              </a:pathLst>
            </a:custGeom>
            <a:solidFill>
              <a:srgbClr val="703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56333" name="组合 245">
            <a:extLst>
              <a:ext uri="{FF2B5EF4-FFF2-40B4-BE49-F238E27FC236}">
                <a16:creationId xmlns:a16="http://schemas.microsoft.com/office/drawing/2014/main" id="{3E5084D0-642A-4D6D-885F-AC5207AC3843}"/>
              </a:ext>
            </a:extLst>
          </p:cNvPr>
          <p:cNvGrpSpPr>
            <a:grpSpLocks/>
          </p:cNvGrpSpPr>
          <p:nvPr/>
        </p:nvGrpSpPr>
        <p:grpSpPr bwMode="auto">
          <a:xfrm>
            <a:off x="9793288" y="2867025"/>
            <a:ext cx="2076450" cy="1366838"/>
            <a:chOff x="2932113" y="1176338"/>
            <a:chExt cx="6329363" cy="4505326"/>
          </a:xfrm>
        </p:grpSpPr>
        <p:sp>
          <p:nvSpPr>
            <p:cNvPr id="56372" name="任意多边形 4">
              <a:extLst>
                <a:ext uri="{FF2B5EF4-FFF2-40B4-BE49-F238E27FC236}">
                  <a16:creationId xmlns:a16="http://schemas.microsoft.com/office/drawing/2014/main" id="{5A613FBF-F716-4634-9932-140503091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9538" y="2209801"/>
              <a:ext cx="2801938" cy="3471863"/>
            </a:xfrm>
            <a:custGeom>
              <a:avLst/>
              <a:gdLst>
                <a:gd name="T0" fmla="*/ 2147483646 w 1765"/>
                <a:gd name="T1" fmla="*/ 0 h 2187"/>
                <a:gd name="T2" fmla="*/ 0 w 1765"/>
                <a:gd name="T3" fmla="*/ 2147483646 h 2187"/>
                <a:gd name="T4" fmla="*/ 2147483646 w 1765"/>
                <a:gd name="T5" fmla="*/ 2147483646 h 2187"/>
                <a:gd name="T6" fmla="*/ 2147483646 w 1765"/>
                <a:gd name="T7" fmla="*/ 2147483646 h 2187"/>
                <a:gd name="T8" fmla="*/ 2147483646 w 1765"/>
                <a:gd name="T9" fmla="*/ 2147483646 h 2187"/>
                <a:gd name="T10" fmla="*/ 2147483646 w 1765"/>
                <a:gd name="T11" fmla="*/ 2147483646 h 2187"/>
                <a:gd name="T12" fmla="*/ 2147483646 w 1765"/>
                <a:gd name="T13" fmla="*/ 2147483646 h 2187"/>
                <a:gd name="T14" fmla="*/ 2147483646 w 1765"/>
                <a:gd name="T15" fmla="*/ 2147483646 h 2187"/>
                <a:gd name="T16" fmla="*/ 2147483646 w 1765"/>
                <a:gd name="T17" fmla="*/ 2147483646 h 2187"/>
                <a:gd name="T18" fmla="*/ 2147483646 w 1765"/>
                <a:gd name="T19" fmla="*/ 2147483646 h 2187"/>
                <a:gd name="T20" fmla="*/ 2147483646 w 1765"/>
                <a:gd name="T21" fmla="*/ 2147483646 h 2187"/>
                <a:gd name="T22" fmla="*/ 2147483646 w 1765"/>
                <a:gd name="T23" fmla="*/ 0 h 218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765" h="2187">
                  <a:moveTo>
                    <a:pt x="1605" y="0"/>
                  </a:moveTo>
                  <a:lnTo>
                    <a:pt x="0" y="689"/>
                  </a:lnTo>
                  <a:lnTo>
                    <a:pt x="231" y="1326"/>
                  </a:lnTo>
                  <a:lnTo>
                    <a:pt x="397" y="1781"/>
                  </a:lnTo>
                  <a:lnTo>
                    <a:pt x="438" y="1896"/>
                  </a:lnTo>
                  <a:lnTo>
                    <a:pt x="808" y="2036"/>
                  </a:lnTo>
                  <a:lnTo>
                    <a:pt x="822" y="2041"/>
                  </a:lnTo>
                  <a:lnTo>
                    <a:pt x="1208" y="2187"/>
                  </a:lnTo>
                  <a:lnTo>
                    <a:pt x="1393" y="2108"/>
                  </a:lnTo>
                  <a:lnTo>
                    <a:pt x="1646" y="1999"/>
                  </a:lnTo>
                  <a:lnTo>
                    <a:pt x="1765" y="19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73" name="任意多边形 5">
              <a:extLst>
                <a:ext uri="{FF2B5EF4-FFF2-40B4-BE49-F238E27FC236}">
                  <a16:creationId xmlns:a16="http://schemas.microsoft.com/office/drawing/2014/main" id="{35181212-934D-4792-9618-70CA728F8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1763" y="5094288"/>
              <a:ext cx="1322388" cy="587375"/>
            </a:xfrm>
            <a:custGeom>
              <a:avLst/>
              <a:gdLst>
                <a:gd name="T0" fmla="*/ 2147483646 w 833"/>
                <a:gd name="T1" fmla="*/ 2147483646 h 370"/>
                <a:gd name="T2" fmla="*/ 2147483646 w 833"/>
                <a:gd name="T3" fmla="*/ 2147483646 h 370"/>
                <a:gd name="T4" fmla="*/ 2147483646 w 833"/>
                <a:gd name="T5" fmla="*/ 2147483646 h 370"/>
                <a:gd name="T6" fmla="*/ 2147483646 w 833"/>
                <a:gd name="T7" fmla="*/ 2147483646 h 370"/>
                <a:gd name="T8" fmla="*/ 2147483646 w 833"/>
                <a:gd name="T9" fmla="*/ 2147483646 h 370"/>
                <a:gd name="T10" fmla="*/ 2147483646 w 833"/>
                <a:gd name="T11" fmla="*/ 2147483646 h 370"/>
                <a:gd name="T12" fmla="*/ 2147483646 w 833"/>
                <a:gd name="T13" fmla="*/ 2147483646 h 370"/>
                <a:gd name="T14" fmla="*/ 2147483646 w 833"/>
                <a:gd name="T15" fmla="*/ 2147483646 h 370"/>
                <a:gd name="T16" fmla="*/ 2147483646 w 833"/>
                <a:gd name="T17" fmla="*/ 2147483646 h 370"/>
                <a:gd name="T18" fmla="*/ 2147483646 w 833"/>
                <a:gd name="T19" fmla="*/ 2147483646 h 370"/>
                <a:gd name="T20" fmla="*/ 0 w 833"/>
                <a:gd name="T21" fmla="*/ 2147483646 h 370"/>
                <a:gd name="T22" fmla="*/ 2147483646 w 833"/>
                <a:gd name="T23" fmla="*/ 0 h 370"/>
                <a:gd name="T24" fmla="*/ 2147483646 w 833"/>
                <a:gd name="T25" fmla="*/ 2147483646 h 370"/>
                <a:gd name="T26" fmla="*/ 2147483646 w 833"/>
                <a:gd name="T27" fmla="*/ 2147483646 h 370"/>
                <a:gd name="T28" fmla="*/ 2147483646 w 833"/>
                <a:gd name="T29" fmla="*/ 2147483646 h 37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833" h="370">
                  <a:moveTo>
                    <a:pt x="833" y="117"/>
                  </a:moveTo>
                  <a:lnTo>
                    <a:pt x="833" y="134"/>
                  </a:lnTo>
                  <a:lnTo>
                    <a:pt x="832" y="182"/>
                  </a:lnTo>
                  <a:lnTo>
                    <a:pt x="579" y="291"/>
                  </a:lnTo>
                  <a:lnTo>
                    <a:pt x="409" y="364"/>
                  </a:lnTo>
                  <a:lnTo>
                    <a:pt x="402" y="340"/>
                  </a:lnTo>
                  <a:lnTo>
                    <a:pt x="394" y="370"/>
                  </a:lnTo>
                  <a:lnTo>
                    <a:pt x="8" y="224"/>
                  </a:lnTo>
                  <a:lnTo>
                    <a:pt x="2" y="83"/>
                  </a:lnTo>
                  <a:lnTo>
                    <a:pt x="2" y="82"/>
                  </a:lnTo>
                  <a:lnTo>
                    <a:pt x="0" y="51"/>
                  </a:lnTo>
                  <a:lnTo>
                    <a:pt x="757" y="0"/>
                  </a:lnTo>
                  <a:lnTo>
                    <a:pt x="772" y="23"/>
                  </a:lnTo>
                  <a:lnTo>
                    <a:pt x="775" y="28"/>
                  </a:lnTo>
                  <a:lnTo>
                    <a:pt x="833" y="117"/>
                  </a:lnTo>
                  <a:close/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74" name="任意多边形 6">
              <a:extLst>
                <a:ext uri="{FF2B5EF4-FFF2-40B4-BE49-F238E27FC236}">
                  <a16:creationId xmlns:a16="http://schemas.microsoft.com/office/drawing/2014/main" id="{3C60FC92-637B-40FE-8445-3BE847ECB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488" y="2871788"/>
              <a:ext cx="508000" cy="676275"/>
            </a:xfrm>
            <a:custGeom>
              <a:avLst/>
              <a:gdLst>
                <a:gd name="T0" fmla="*/ 2147483646 w 376"/>
                <a:gd name="T1" fmla="*/ 2147483646 h 501"/>
                <a:gd name="T2" fmla="*/ 2147483646 w 376"/>
                <a:gd name="T3" fmla="*/ 2147483646 h 501"/>
                <a:gd name="T4" fmla="*/ 2147483646 w 376"/>
                <a:gd name="T5" fmla="*/ 2147483646 h 501"/>
                <a:gd name="T6" fmla="*/ 2147483646 w 376"/>
                <a:gd name="T7" fmla="*/ 2147483646 h 501"/>
                <a:gd name="T8" fmla="*/ 2147483646 w 376"/>
                <a:gd name="T9" fmla="*/ 2147483646 h 501"/>
                <a:gd name="T10" fmla="*/ 2147483646 w 376"/>
                <a:gd name="T11" fmla="*/ 0 h 501"/>
                <a:gd name="T12" fmla="*/ 2147483646 w 376"/>
                <a:gd name="T13" fmla="*/ 2147483646 h 50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76" h="501">
                  <a:moveTo>
                    <a:pt x="83" y="18"/>
                  </a:moveTo>
                  <a:cubicBezTo>
                    <a:pt x="83" y="18"/>
                    <a:pt x="24" y="232"/>
                    <a:pt x="12" y="232"/>
                  </a:cubicBezTo>
                  <a:cubicBezTo>
                    <a:pt x="0" y="232"/>
                    <a:pt x="125" y="400"/>
                    <a:pt x="125" y="400"/>
                  </a:cubicBezTo>
                  <a:cubicBezTo>
                    <a:pt x="310" y="501"/>
                    <a:pt x="310" y="501"/>
                    <a:pt x="310" y="501"/>
                  </a:cubicBezTo>
                  <a:cubicBezTo>
                    <a:pt x="376" y="226"/>
                    <a:pt x="376" y="226"/>
                    <a:pt x="376" y="226"/>
                  </a:cubicBezTo>
                  <a:cubicBezTo>
                    <a:pt x="376" y="226"/>
                    <a:pt x="316" y="77"/>
                    <a:pt x="328" y="0"/>
                  </a:cubicBezTo>
                  <a:lnTo>
                    <a:pt x="83" y="18"/>
                  </a:lnTo>
                  <a:close/>
                </a:path>
              </a:pathLst>
            </a:custGeom>
            <a:solidFill>
              <a:srgbClr val="FFB8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75" name="椭圆 249">
              <a:extLst>
                <a:ext uri="{FF2B5EF4-FFF2-40B4-BE49-F238E27FC236}">
                  <a16:creationId xmlns:a16="http://schemas.microsoft.com/office/drawing/2014/main" id="{8C43D14D-2D95-433B-A674-7525DA7FED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4338" y="2413001"/>
              <a:ext cx="596900" cy="595313"/>
            </a:xfrm>
            <a:prstGeom prst="ellipse">
              <a:avLst/>
            </a:prstGeom>
            <a:solidFill>
              <a:srgbClr val="FFB8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76" name="任意多边形 8">
              <a:extLst>
                <a:ext uri="{FF2B5EF4-FFF2-40B4-BE49-F238E27FC236}">
                  <a16:creationId xmlns:a16="http://schemas.microsoft.com/office/drawing/2014/main" id="{E7391ACE-28EB-4A98-AFA0-563A3B938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6676" y="3081338"/>
              <a:ext cx="1339850" cy="2311400"/>
            </a:xfrm>
            <a:custGeom>
              <a:avLst/>
              <a:gdLst>
                <a:gd name="T0" fmla="*/ 2147483646 w 991"/>
                <a:gd name="T1" fmla="*/ 2147483646 h 1713"/>
                <a:gd name="T2" fmla="*/ 2147483646 w 991"/>
                <a:gd name="T3" fmla="*/ 2147483646 h 1713"/>
                <a:gd name="T4" fmla="*/ 2147483646 w 991"/>
                <a:gd name="T5" fmla="*/ 2147483646 h 1713"/>
                <a:gd name="T6" fmla="*/ 0 w 991"/>
                <a:gd name="T7" fmla="*/ 2147483646 h 1713"/>
                <a:gd name="T8" fmla="*/ 2147483646 w 991"/>
                <a:gd name="T9" fmla="*/ 2147483646 h 1713"/>
                <a:gd name="T10" fmla="*/ 2147483646 w 991"/>
                <a:gd name="T11" fmla="*/ 2147483646 h 1713"/>
                <a:gd name="T12" fmla="*/ 2147483646 w 991"/>
                <a:gd name="T13" fmla="*/ 2147483646 h 1713"/>
                <a:gd name="T14" fmla="*/ 2147483646 w 991"/>
                <a:gd name="T15" fmla="*/ 2147483646 h 1713"/>
                <a:gd name="T16" fmla="*/ 2147483646 w 991"/>
                <a:gd name="T17" fmla="*/ 2147483646 h 1713"/>
                <a:gd name="T18" fmla="*/ 2147483646 w 991"/>
                <a:gd name="T19" fmla="*/ 0 h 1713"/>
                <a:gd name="T20" fmla="*/ 2147483646 w 991"/>
                <a:gd name="T21" fmla="*/ 2147483646 h 1713"/>
                <a:gd name="T22" fmla="*/ 2147483646 w 991"/>
                <a:gd name="T23" fmla="*/ 2147483646 h 1713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991" h="1713">
                  <a:moveTo>
                    <a:pt x="508" y="185"/>
                  </a:moveTo>
                  <a:cubicBezTo>
                    <a:pt x="331" y="32"/>
                    <a:pt x="331" y="32"/>
                    <a:pt x="331" y="32"/>
                  </a:cubicBezTo>
                  <a:cubicBezTo>
                    <a:pt x="227" y="83"/>
                    <a:pt x="227" y="83"/>
                    <a:pt x="227" y="83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27"/>
                    <a:pt x="60" y="1516"/>
                    <a:pt x="30" y="1563"/>
                  </a:cubicBezTo>
                  <a:cubicBezTo>
                    <a:pt x="30" y="1563"/>
                    <a:pt x="96" y="1713"/>
                    <a:pt x="484" y="1623"/>
                  </a:cubicBezTo>
                  <a:cubicBezTo>
                    <a:pt x="872" y="1534"/>
                    <a:pt x="973" y="1522"/>
                    <a:pt x="973" y="1522"/>
                  </a:cubicBezTo>
                  <a:cubicBezTo>
                    <a:pt x="890" y="734"/>
                    <a:pt x="890" y="734"/>
                    <a:pt x="890" y="734"/>
                  </a:cubicBezTo>
                  <a:cubicBezTo>
                    <a:pt x="991" y="239"/>
                    <a:pt x="991" y="239"/>
                    <a:pt x="991" y="239"/>
                  </a:cubicBezTo>
                  <a:cubicBezTo>
                    <a:pt x="650" y="0"/>
                    <a:pt x="650" y="0"/>
                    <a:pt x="650" y="0"/>
                  </a:cubicBezTo>
                  <a:cubicBezTo>
                    <a:pt x="543" y="185"/>
                    <a:pt x="543" y="185"/>
                    <a:pt x="543" y="185"/>
                  </a:cubicBezTo>
                  <a:lnTo>
                    <a:pt x="508" y="185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77" name="任意多边形 9">
              <a:extLst>
                <a:ext uri="{FF2B5EF4-FFF2-40B4-BE49-F238E27FC236}">
                  <a16:creationId xmlns:a16="http://schemas.microsoft.com/office/drawing/2014/main" id="{C6C5D68D-77FD-43E0-8C92-44967586D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6001" y="4006851"/>
              <a:ext cx="385763" cy="458788"/>
            </a:xfrm>
            <a:custGeom>
              <a:avLst/>
              <a:gdLst>
                <a:gd name="T0" fmla="*/ 2147483646 w 286"/>
                <a:gd name="T1" fmla="*/ 0 h 340"/>
                <a:gd name="T2" fmla="*/ 2147483646 w 286"/>
                <a:gd name="T3" fmla="*/ 2147483646 h 340"/>
                <a:gd name="T4" fmla="*/ 2147483646 w 286"/>
                <a:gd name="T5" fmla="*/ 2147483646 h 340"/>
                <a:gd name="T6" fmla="*/ 2147483646 w 286"/>
                <a:gd name="T7" fmla="*/ 2147483646 h 340"/>
                <a:gd name="T8" fmla="*/ 2147483646 w 286"/>
                <a:gd name="T9" fmla="*/ 0 h 3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6" h="340">
                  <a:moveTo>
                    <a:pt x="89" y="0"/>
                  </a:moveTo>
                  <a:cubicBezTo>
                    <a:pt x="89" y="0"/>
                    <a:pt x="0" y="281"/>
                    <a:pt x="65" y="311"/>
                  </a:cubicBezTo>
                  <a:cubicBezTo>
                    <a:pt x="131" y="340"/>
                    <a:pt x="185" y="328"/>
                    <a:pt x="185" y="328"/>
                  </a:cubicBezTo>
                  <a:cubicBezTo>
                    <a:pt x="286" y="84"/>
                    <a:pt x="286" y="84"/>
                    <a:pt x="286" y="84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rgbClr val="FFB8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78" name="任意多边形 10">
              <a:extLst>
                <a:ext uri="{FF2B5EF4-FFF2-40B4-BE49-F238E27FC236}">
                  <a16:creationId xmlns:a16="http://schemas.microsoft.com/office/drawing/2014/main" id="{EC4D66B0-C3A5-4564-A013-F42743277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7938" y="3941763"/>
              <a:ext cx="338138" cy="1458913"/>
            </a:xfrm>
            <a:custGeom>
              <a:avLst/>
              <a:gdLst>
                <a:gd name="T0" fmla="*/ 2147483646 w 250"/>
                <a:gd name="T1" fmla="*/ 0 h 1081"/>
                <a:gd name="T2" fmla="*/ 2147483646 w 250"/>
                <a:gd name="T3" fmla="*/ 2147483646 h 1081"/>
                <a:gd name="T4" fmla="*/ 2147483646 w 250"/>
                <a:gd name="T5" fmla="*/ 2147483646 h 1081"/>
                <a:gd name="T6" fmla="*/ 2147483646 w 250"/>
                <a:gd name="T7" fmla="*/ 2147483646 h 1081"/>
                <a:gd name="T8" fmla="*/ 2147483646 w 250"/>
                <a:gd name="T9" fmla="*/ 2147483646 h 1081"/>
                <a:gd name="T10" fmla="*/ 2147483646 w 250"/>
                <a:gd name="T11" fmla="*/ 2147483646 h 1081"/>
                <a:gd name="T12" fmla="*/ 2147483646 w 250"/>
                <a:gd name="T13" fmla="*/ 2147483646 h 1081"/>
                <a:gd name="T14" fmla="*/ 0 w 250"/>
                <a:gd name="T15" fmla="*/ 2147483646 h 1081"/>
                <a:gd name="T16" fmla="*/ 2147483646 w 250"/>
                <a:gd name="T17" fmla="*/ 0 h 108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50" h="1081">
                  <a:moveTo>
                    <a:pt x="196" y="0"/>
                  </a:moveTo>
                  <a:cubicBezTo>
                    <a:pt x="250" y="251"/>
                    <a:pt x="250" y="251"/>
                    <a:pt x="250" y="251"/>
                  </a:cubicBezTo>
                  <a:cubicBezTo>
                    <a:pt x="250" y="758"/>
                    <a:pt x="250" y="758"/>
                    <a:pt x="250" y="758"/>
                  </a:cubicBezTo>
                  <a:cubicBezTo>
                    <a:pt x="250" y="758"/>
                    <a:pt x="173" y="1081"/>
                    <a:pt x="113" y="997"/>
                  </a:cubicBezTo>
                  <a:cubicBezTo>
                    <a:pt x="53" y="914"/>
                    <a:pt x="54" y="887"/>
                    <a:pt x="54" y="887"/>
                  </a:cubicBezTo>
                  <a:cubicBezTo>
                    <a:pt x="131" y="770"/>
                    <a:pt x="131" y="770"/>
                    <a:pt x="131" y="770"/>
                  </a:cubicBezTo>
                  <a:cubicBezTo>
                    <a:pt x="95" y="293"/>
                    <a:pt x="95" y="293"/>
                    <a:pt x="95" y="293"/>
                  </a:cubicBezTo>
                  <a:cubicBezTo>
                    <a:pt x="0" y="65"/>
                    <a:pt x="0" y="65"/>
                    <a:pt x="0" y="65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rgbClr val="FFB8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79" name="任意多边形 11">
              <a:extLst>
                <a:ext uri="{FF2B5EF4-FFF2-40B4-BE49-F238E27FC236}">
                  <a16:creationId xmlns:a16="http://schemas.microsoft.com/office/drawing/2014/main" id="{B8C00660-115D-4DE3-A02C-710AFBC50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6401" y="2203451"/>
              <a:ext cx="717550" cy="615950"/>
            </a:xfrm>
            <a:custGeom>
              <a:avLst/>
              <a:gdLst>
                <a:gd name="T0" fmla="*/ 2147483646 w 531"/>
                <a:gd name="T1" fmla="*/ 2147483646 h 457"/>
                <a:gd name="T2" fmla="*/ 2147483646 w 531"/>
                <a:gd name="T3" fmla="*/ 2147483646 h 457"/>
                <a:gd name="T4" fmla="*/ 2147483646 w 531"/>
                <a:gd name="T5" fmla="*/ 2147483646 h 457"/>
                <a:gd name="T6" fmla="*/ 2147483646 w 531"/>
                <a:gd name="T7" fmla="*/ 2147483646 h 457"/>
                <a:gd name="T8" fmla="*/ 2147483646 w 531"/>
                <a:gd name="T9" fmla="*/ 2147483646 h 457"/>
                <a:gd name="T10" fmla="*/ 2147483646 w 531"/>
                <a:gd name="T11" fmla="*/ 2147483646 h 457"/>
                <a:gd name="T12" fmla="*/ 2147483646 w 531"/>
                <a:gd name="T13" fmla="*/ 2147483646 h 457"/>
                <a:gd name="T14" fmla="*/ 2147483646 w 531"/>
                <a:gd name="T15" fmla="*/ 2147483646 h 457"/>
                <a:gd name="T16" fmla="*/ 2147483646 w 531"/>
                <a:gd name="T17" fmla="*/ 2147483646 h 45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31" h="457">
                  <a:moveTo>
                    <a:pt x="436" y="156"/>
                  </a:moveTo>
                  <a:cubicBezTo>
                    <a:pt x="436" y="156"/>
                    <a:pt x="364" y="0"/>
                    <a:pt x="227" y="36"/>
                  </a:cubicBezTo>
                  <a:cubicBezTo>
                    <a:pt x="89" y="72"/>
                    <a:pt x="12" y="126"/>
                    <a:pt x="6" y="179"/>
                  </a:cubicBezTo>
                  <a:cubicBezTo>
                    <a:pt x="0" y="233"/>
                    <a:pt x="9" y="314"/>
                    <a:pt x="9" y="314"/>
                  </a:cubicBezTo>
                  <a:cubicBezTo>
                    <a:pt x="9" y="314"/>
                    <a:pt x="24" y="203"/>
                    <a:pt x="119" y="227"/>
                  </a:cubicBezTo>
                  <a:cubicBezTo>
                    <a:pt x="215" y="251"/>
                    <a:pt x="364" y="233"/>
                    <a:pt x="364" y="233"/>
                  </a:cubicBezTo>
                  <a:cubicBezTo>
                    <a:pt x="388" y="448"/>
                    <a:pt x="388" y="448"/>
                    <a:pt x="388" y="448"/>
                  </a:cubicBezTo>
                  <a:cubicBezTo>
                    <a:pt x="388" y="448"/>
                    <a:pt x="415" y="409"/>
                    <a:pt x="445" y="433"/>
                  </a:cubicBezTo>
                  <a:cubicBezTo>
                    <a:pt x="474" y="457"/>
                    <a:pt x="531" y="203"/>
                    <a:pt x="436" y="156"/>
                  </a:cubicBezTo>
                  <a:close/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80" name="任意多边形 12">
              <a:extLst>
                <a:ext uri="{FF2B5EF4-FFF2-40B4-BE49-F238E27FC236}">
                  <a16:creationId xmlns:a16="http://schemas.microsoft.com/office/drawing/2014/main" id="{88E6141B-0B2B-4734-B270-00CD22EB9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9526" y="3944938"/>
              <a:ext cx="314325" cy="215900"/>
            </a:xfrm>
            <a:custGeom>
              <a:avLst/>
              <a:gdLst>
                <a:gd name="T0" fmla="*/ 0 w 198"/>
                <a:gd name="T1" fmla="*/ 2147483646 h 136"/>
                <a:gd name="T2" fmla="*/ 2147483646 w 198"/>
                <a:gd name="T3" fmla="*/ 2147483646 h 136"/>
                <a:gd name="T4" fmla="*/ 2147483646 w 198"/>
                <a:gd name="T5" fmla="*/ 2147483646 h 136"/>
                <a:gd name="T6" fmla="*/ 2147483646 w 198"/>
                <a:gd name="T7" fmla="*/ 0 h 136"/>
                <a:gd name="T8" fmla="*/ 0 w 198"/>
                <a:gd name="T9" fmla="*/ 2147483646 h 13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8" h="136">
                  <a:moveTo>
                    <a:pt x="0" y="41"/>
                  </a:moveTo>
                  <a:lnTo>
                    <a:pt x="18" y="136"/>
                  </a:lnTo>
                  <a:lnTo>
                    <a:pt x="198" y="89"/>
                  </a:lnTo>
                  <a:lnTo>
                    <a:pt x="166" y="0"/>
                  </a:lnTo>
                  <a:lnTo>
                    <a:pt x="0" y="41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81" name="任意多边形 13">
              <a:extLst>
                <a:ext uri="{FF2B5EF4-FFF2-40B4-BE49-F238E27FC236}">
                  <a16:creationId xmlns:a16="http://schemas.microsoft.com/office/drawing/2014/main" id="{42252E2D-74D9-4073-8364-5E8E998908C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4263" y="4005263"/>
              <a:ext cx="307975" cy="214313"/>
            </a:xfrm>
            <a:custGeom>
              <a:avLst/>
              <a:gdLst>
                <a:gd name="T0" fmla="*/ 2147483646 w 194"/>
                <a:gd name="T1" fmla="*/ 0 h 135"/>
                <a:gd name="T2" fmla="*/ 0 w 194"/>
                <a:gd name="T3" fmla="*/ 2147483646 h 135"/>
                <a:gd name="T4" fmla="*/ 2147483646 w 194"/>
                <a:gd name="T5" fmla="*/ 2147483646 h 135"/>
                <a:gd name="T6" fmla="*/ 2147483646 w 194"/>
                <a:gd name="T7" fmla="*/ 2147483646 h 135"/>
                <a:gd name="T8" fmla="*/ 2147483646 w 194"/>
                <a:gd name="T9" fmla="*/ 0 h 1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4" h="135">
                  <a:moveTo>
                    <a:pt x="29" y="0"/>
                  </a:moveTo>
                  <a:lnTo>
                    <a:pt x="0" y="92"/>
                  </a:lnTo>
                  <a:lnTo>
                    <a:pt x="182" y="135"/>
                  </a:lnTo>
                  <a:lnTo>
                    <a:pt x="194" y="42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82" name="任意多边形 14">
              <a:extLst>
                <a:ext uri="{FF2B5EF4-FFF2-40B4-BE49-F238E27FC236}">
                  <a16:creationId xmlns:a16="http://schemas.microsoft.com/office/drawing/2014/main" id="{C343DA42-59FF-49B3-86E0-2CA9EA787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6976" y="3387726"/>
              <a:ext cx="419100" cy="715963"/>
            </a:xfrm>
            <a:custGeom>
              <a:avLst/>
              <a:gdLst>
                <a:gd name="T0" fmla="*/ 2147483646 w 310"/>
                <a:gd name="T1" fmla="*/ 0 h 531"/>
                <a:gd name="T2" fmla="*/ 2147483646 w 310"/>
                <a:gd name="T3" fmla="*/ 2147483646 h 531"/>
                <a:gd name="T4" fmla="*/ 2147483646 w 310"/>
                <a:gd name="T5" fmla="*/ 2147483646 h 531"/>
                <a:gd name="T6" fmla="*/ 2147483646 w 310"/>
                <a:gd name="T7" fmla="*/ 2147483646 h 531"/>
                <a:gd name="T8" fmla="*/ 2147483646 w 310"/>
                <a:gd name="T9" fmla="*/ 0 h 53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0" h="531">
                  <a:moveTo>
                    <a:pt x="18" y="0"/>
                  </a:moveTo>
                  <a:cubicBezTo>
                    <a:pt x="155" y="12"/>
                    <a:pt x="155" y="12"/>
                    <a:pt x="155" y="12"/>
                  </a:cubicBezTo>
                  <a:cubicBezTo>
                    <a:pt x="155" y="12"/>
                    <a:pt x="310" y="435"/>
                    <a:pt x="292" y="447"/>
                  </a:cubicBezTo>
                  <a:cubicBezTo>
                    <a:pt x="274" y="459"/>
                    <a:pt x="59" y="531"/>
                    <a:pt x="30" y="513"/>
                  </a:cubicBezTo>
                  <a:cubicBezTo>
                    <a:pt x="0" y="495"/>
                    <a:pt x="18" y="0"/>
                    <a:pt x="18" y="0"/>
                  </a:cubicBezTo>
                  <a:close/>
                </a:path>
              </a:pathLst>
            </a:custGeom>
            <a:solidFill>
              <a:srgbClr val="6C2D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83" name="任意多边形 15">
              <a:extLst>
                <a:ext uri="{FF2B5EF4-FFF2-40B4-BE49-F238E27FC236}">
                  <a16:creationId xmlns:a16="http://schemas.microsoft.com/office/drawing/2014/main" id="{7C8E25A8-C130-414B-B207-053CAFE45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9501" y="3387726"/>
              <a:ext cx="355600" cy="796925"/>
            </a:xfrm>
            <a:custGeom>
              <a:avLst/>
              <a:gdLst>
                <a:gd name="T0" fmla="*/ 2147483646 w 263"/>
                <a:gd name="T1" fmla="*/ 2147483646 h 590"/>
                <a:gd name="T2" fmla="*/ 2147483646 w 263"/>
                <a:gd name="T3" fmla="*/ 0 h 590"/>
                <a:gd name="T4" fmla="*/ 2147483646 w 263"/>
                <a:gd name="T5" fmla="*/ 2147483646 h 590"/>
                <a:gd name="T6" fmla="*/ 2147483646 w 263"/>
                <a:gd name="T7" fmla="*/ 2147483646 h 590"/>
                <a:gd name="T8" fmla="*/ 2147483646 w 263"/>
                <a:gd name="T9" fmla="*/ 2147483646 h 590"/>
                <a:gd name="T10" fmla="*/ 2147483646 w 263"/>
                <a:gd name="T11" fmla="*/ 2147483646 h 5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3" h="590">
                  <a:moveTo>
                    <a:pt x="239" y="12"/>
                  </a:moveTo>
                  <a:cubicBezTo>
                    <a:pt x="191" y="0"/>
                    <a:pt x="191" y="0"/>
                    <a:pt x="191" y="0"/>
                  </a:cubicBezTo>
                  <a:cubicBezTo>
                    <a:pt x="191" y="0"/>
                    <a:pt x="102" y="113"/>
                    <a:pt x="72" y="244"/>
                  </a:cubicBezTo>
                  <a:cubicBezTo>
                    <a:pt x="42" y="376"/>
                    <a:pt x="0" y="507"/>
                    <a:pt x="24" y="507"/>
                  </a:cubicBezTo>
                  <a:cubicBezTo>
                    <a:pt x="48" y="507"/>
                    <a:pt x="263" y="590"/>
                    <a:pt x="263" y="590"/>
                  </a:cubicBezTo>
                  <a:lnTo>
                    <a:pt x="239" y="12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84" name="椭圆 258">
              <a:extLst>
                <a:ext uri="{FF2B5EF4-FFF2-40B4-BE49-F238E27FC236}">
                  <a16:creationId xmlns:a16="http://schemas.microsoft.com/office/drawing/2014/main" id="{8BCAB9BD-FDD3-4231-9C11-713764768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5488" y="3328988"/>
              <a:ext cx="117475" cy="115888"/>
            </a:xfrm>
            <a:prstGeom prst="ellipse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85" name="任意多边形 17">
              <a:extLst>
                <a:ext uri="{FF2B5EF4-FFF2-40B4-BE49-F238E27FC236}">
                  <a16:creationId xmlns:a16="http://schemas.microsoft.com/office/drawing/2014/main" id="{28E5B07F-07D9-45D2-AE68-2260DD36B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5601" y="3609976"/>
              <a:ext cx="879475" cy="1001713"/>
            </a:xfrm>
            <a:custGeom>
              <a:avLst/>
              <a:gdLst>
                <a:gd name="T0" fmla="*/ 2147483646 w 650"/>
                <a:gd name="T1" fmla="*/ 2147483646 h 742"/>
                <a:gd name="T2" fmla="*/ 2147483646 w 650"/>
                <a:gd name="T3" fmla="*/ 2147483646 h 742"/>
                <a:gd name="T4" fmla="*/ 0 w 650"/>
                <a:gd name="T5" fmla="*/ 2147483646 h 742"/>
                <a:gd name="T6" fmla="*/ 2147483646 w 650"/>
                <a:gd name="T7" fmla="*/ 0 h 742"/>
                <a:gd name="T8" fmla="*/ 2147483646 w 650"/>
                <a:gd name="T9" fmla="*/ 2147483646 h 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50" h="742">
                  <a:moveTo>
                    <a:pt x="650" y="597"/>
                  </a:moveTo>
                  <a:cubicBezTo>
                    <a:pt x="189" y="742"/>
                    <a:pt x="189" y="742"/>
                    <a:pt x="189" y="742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178" y="121"/>
                    <a:pt x="332" y="72"/>
                    <a:pt x="462" y="0"/>
                  </a:cubicBezTo>
                  <a:cubicBezTo>
                    <a:pt x="486" y="204"/>
                    <a:pt x="547" y="403"/>
                    <a:pt x="650" y="597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86" name="任意多边形 18">
              <a:extLst>
                <a:ext uri="{FF2B5EF4-FFF2-40B4-BE49-F238E27FC236}">
                  <a16:creationId xmlns:a16="http://schemas.microsoft.com/office/drawing/2014/main" id="{4BEAAE19-F68D-4199-9753-AD5164963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8451" y="3698876"/>
              <a:ext cx="877888" cy="1000125"/>
            </a:xfrm>
            <a:custGeom>
              <a:avLst/>
              <a:gdLst>
                <a:gd name="T0" fmla="*/ 2147483646 w 650"/>
                <a:gd name="T1" fmla="*/ 2147483646 h 742"/>
                <a:gd name="T2" fmla="*/ 2147483646 w 650"/>
                <a:gd name="T3" fmla="*/ 2147483646 h 742"/>
                <a:gd name="T4" fmla="*/ 0 w 650"/>
                <a:gd name="T5" fmla="*/ 2147483646 h 742"/>
                <a:gd name="T6" fmla="*/ 2147483646 w 650"/>
                <a:gd name="T7" fmla="*/ 0 h 742"/>
                <a:gd name="T8" fmla="*/ 2147483646 w 650"/>
                <a:gd name="T9" fmla="*/ 2147483646 h 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50" h="742">
                  <a:moveTo>
                    <a:pt x="650" y="597"/>
                  </a:moveTo>
                  <a:cubicBezTo>
                    <a:pt x="189" y="742"/>
                    <a:pt x="189" y="742"/>
                    <a:pt x="189" y="742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178" y="120"/>
                    <a:pt x="332" y="72"/>
                    <a:pt x="461" y="0"/>
                  </a:cubicBezTo>
                  <a:cubicBezTo>
                    <a:pt x="485" y="203"/>
                    <a:pt x="547" y="403"/>
                    <a:pt x="650" y="5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87" name="任意多边形 19">
              <a:extLst>
                <a:ext uri="{FF2B5EF4-FFF2-40B4-BE49-F238E27FC236}">
                  <a16:creationId xmlns:a16="http://schemas.microsoft.com/office/drawing/2014/main" id="{63A4435B-7D68-4964-9411-FC9389A9E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9501" y="4032251"/>
              <a:ext cx="1031875" cy="482600"/>
            </a:xfrm>
            <a:custGeom>
              <a:avLst/>
              <a:gdLst>
                <a:gd name="T0" fmla="*/ 2147483646 w 764"/>
                <a:gd name="T1" fmla="*/ 2147483646 h 358"/>
                <a:gd name="T2" fmla="*/ 2147483646 w 764"/>
                <a:gd name="T3" fmla="*/ 2147483646 h 358"/>
                <a:gd name="T4" fmla="*/ 2147483646 w 764"/>
                <a:gd name="T5" fmla="*/ 2147483646 h 358"/>
                <a:gd name="T6" fmla="*/ 2147483646 w 764"/>
                <a:gd name="T7" fmla="*/ 2147483646 h 358"/>
                <a:gd name="T8" fmla="*/ 2147483646 w 764"/>
                <a:gd name="T9" fmla="*/ 2147483646 h 358"/>
                <a:gd name="T10" fmla="*/ 2147483646 w 764"/>
                <a:gd name="T11" fmla="*/ 2147483646 h 358"/>
                <a:gd name="T12" fmla="*/ 2147483646 w 764"/>
                <a:gd name="T13" fmla="*/ 2147483646 h 358"/>
                <a:gd name="T14" fmla="*/ 2147483646 w 764"/>
                <a:gd name="T15" fmla="*/ 2147483646 h 358"/>
                <a:gd name="T16" fmla="*/ 2147483646 w 764"/>
                <a:gd name="T17" fmla="*/ 2147483646 h 35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764" h="358">
                  <a:moveTo>
                    <a:pt x="72" y="119"/>
                  </a:moveTo>
                  <a:cubicBezTo>
                    <a:pt x="72" y="119"/>
                    <a:pt x="0" y="251"/>
                    <a:pt x="18" y="292"/>
                  </a:cubicBezTo>
                  <a:cubicBezTo>
                    <a:pt x="36" y="334"/>
                    <a:pt x="185" y="358"/>
                    <a:pt x="203" y="358"/>
                  </a:cubicBezTo>
                  <a:cubicBezTo>
                    <a:pt x="221" y="358"/>
                    <a:pt x="436" y="310"/>
                    <a:pt x="436" y="310"/>
                  </a:cubicBezTo>
                  <a:cubicBezTo>
                    <a:pt x="436" y="310"/>
                    <a:pt x="764" y="155"/>
                    <a:pt x="669" y="78"/>
                  </a:cubicBezTo>
                  <a:cubicBezTo>
                    <a:pt x="573" y="0"/>
                    <a:pt x="394" y="185"/>
                    <a:pt x="394" y="185"/>
                  </a:cubicBezTo>
                  <a:cubicBezTo>
                    <a:pt x="251" y="185"/>
                    <a:pt x="251" y="185"/>
                    <a:pt x="251" y="185"/>
                  </a:cubicBezTo>
                  <a:cubicBezTo>
                    <a:pt x="173" y="131"/>
                    <a:pt x="173" y="131"/>
                    <a:pt x="173" y="131"/>
                  </a:cubicBezTo>
                  <a:lnTo>
                    <a:pt x="72" y="119"/>
                  </a:lnTo>
                  <a:close/>
                </a:path>
              </a:pathLst>
            </a:custGeom>
            <a:solidFill>
              <a:srgbClr val="FFB8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88" name="矩形 262">
              <a:extLst>
                <a:ext uri="{FF2B5EF4-FFF2-40B4-BE49-F238E27FC236}">
                  <a16:creationId xmlns:a16="http://schemas.microsoft.com/office/drawing/2014/main" id="{45302655-9800-4EF5-8F18-673348BF3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876" y="1905001"/>
              <a:ext cx="1054100" cy="4699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89" name="矩形 263">
              <a:extLst>
                <a:ext uri="{FF2B5EF4-FFF2-40B4-BE49-F238E27FC236}">
                  <a16:creationId xmlns:a16="http://schemas.microsoft.com/office/drawing/2014/main" id="{3CC505AE-0C67-4E7D-A37D-51AE3D457E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6538" y="3432176"/>
              <a:ext cx="182563" cy="161925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0" name="矩形 264">
              <a:extLst>
                <a:ext uri="{FF2B5EF4-FFF2-40B4-BE49-F238E27FC236}">
                  <a16:creationId xmlns:a16="http://schemas.microsoft.com/office/drawing/2014/main" id="{AA35F1E9-702D-49BD-A0EA-69A1004494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8238" y="3432176"/>
              <a:ext cx="184150" cy="161925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1" name="矩形 265">
              <a:extLst>
                <a:ext uri="{FF2B5EF4-FFF2-40B4-BE49-F238E27FC236}">
                  <a16:creationId xmlns:a16="http://schemas.microsoft.com/office/drawing/2014/main" id="{E795A81D-60DE-4D60-8EEC-DF1EF70123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3251" y="3076576"/>
              <a:ext cx="184150" cy="182563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2" name="矩形 266">
              <a:extLst>
                <a:ext uri="{FF2B5EF4-FFF2-40B4-BE49-F238E27FC236}">
                  <a16:creationId xmlns:a16="http://schemas.microsoft.com/office/drawing/2014/main" id="{451BF30D-0123-4471-A5A4-AB58DC8557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9101" y="3259138"/>
              <a:ext cx="184150" cy="173038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3" name="矩形 267">
              <a:extLst>
                <a:ext uri="{FF2B5EF4-FFF2-40B4-BE49-F238E27FC236}">
                  <a16:creationId xmlns:a16="http://schemas.microsoft.com/office/drawing/2014/main" id="{D13CEA2C-83E9-4B5C-BD15-5DA406793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388" y="3259138"/>
              <a:ext cx="184150" cy="173038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4" name="矩形 268">
              <a:extLst>
                <a:ext uri="{FF2B5EF4-FFF2-40B4-BE49-F238E27FC236}">
                  <a16:creationId xmlns:a16="http://schemas.microsoft.com/office/drawing/2014/main" id="{5F3217A1-8203-4E54-B707-C7E1628A18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338" y="3582988"/>
              <a:ext cx="182563" cy="161925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5" name="矩形 269">
              <a:extLst>
                <a:ext uri="{FF2B5EF4-FFF2-40B4-BE49-F238E27FC236}">
                  <a16:creationId xmlns:a16="http://schemas.microsoft.com/office/drawing/2014/main" id="{7B597D17-E174-4245-A40B-8052821AF2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513" y="3411538"/>
              <a:ext cx="182563" cy="171450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6" name="矩形 270">
              <a:extLst>
                <a:ext uri="{FF2B5EF4-FFF2-40B4-BE49-F238E27FC236}">
                  <a16:creationId xmlns:a16="http://schemas.microsoft.com/office/drawing/2014/main" id="{2847F397-1356-47DB-80AA-31C36C2C1C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5201" y="3411538"/>
              <a:ext cx="184150" cy="171450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7" name="矩形 271">
              <a:extLst>
                <a:ext uri="{FF2B5EF4-FFF2-40B4-BE49-F238E27FC236}">
                  <a16:creationId xmlns:a16="http://schemas.microsoft.com/office/drawing/2014/main" id="{9DB248DA-89F8-4538-BEEB-C7970196EF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1051" y="3227388"/>
              <a:ext cx="184150" cy="184150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8" name="矩形 272">
              <a:extLst>
                <a:ext uri="{FF2B5EF4-FFF2-40B4-BE49-F238E27FC236}">
                  <a16:creationId xmlns:a16="http://schemas.microsoft.com/office/drawing/2014/main" id="{142B2459-629B-4298-9B5D-450C2EEA5B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0213" y="3411538"/>
              <a:ext cx="184150" cy="171450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99" name="矩形 273">
              <a:extLst>
                <a:ext uri="{FF2B5EF4-FFF2-40B4-BE49-F238E27FC236}">
                  <a16:creationId xmlns:a16="http://schemas.microsoft.com/office/drawing/2014/main" id="{7ADFEC16-636F-4F51-9267-B47F561416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6063" y="3227388"/>
              <a:ext cx="184150" cy="184150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00" name="矩形 274">
              <a:extLst>
                <a:ext uri="{FF2B5EF4-FFF2-40B4-BE49-F238E27FC236}">
                  <a16:creationId xmlns:a16="http://schemas.microsoft.com/office/drawing/2014/main" id="{0D966269-ADD6-4A03-8E35-A717F7816A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3501" y="3411538"/>
              <a:ext cx="182563" cy="171450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01" name="矩形 275">
              <a:extLst>
                <a:ext uri="{FF2B5EF4-FFF2-40B4-BE49-F238E27FC236}">
                  <a16:creationId xmlns:a16="http://schemas.microsoft.com/office/drawing/2014/main" id="{FD62F47F-23D7-491D-BE93-4A2DA5AB18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6901" y="3411538"/>
              <a:ext cx="184150" cy="171450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02" name="矩形 276">
              <a:extLst>
                <a:ext uri="{FF2B5EF4-FFF2-40B4-BE49-F238E27FC236}">
                  <a16:creationId xmlns:a16="http://schemas.microsoft.com/office/drawing/2014/main" id="{8722BAD2-10C4-4E12-9F93-DFEBE359D9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4363" y="3227388"/>
              <a:ext cx="184150" cy="18415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03" name="任意多边形 35">
              <a:extLst>
                <a:ext uri="{FF2B5EF4-FFF2-40B4-BE49-F238E27FC236}">
                  <a16:creationId xmlns:a16="http://schemas.microsoft.com/office/drawing/2014/main" id="{6FCE43F1-DB1C-45DB-BA35-B94E0AB44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376" y="2746376"/>
              <a:ext cx="198438" cy="196850"/>
            </a:xfrm>
            <a:custGeom>
              <a:avLst/>
              <a:gdLst>
                <a:gd name="T0" fmla="*/ 2147483646 w 125"/>
                <a:gd name="T1" fmla="*/ 2147483646 h 124"/>
                <a:gd name="T2" fmla="*/ 0 w 125"/>
                <a:gd name="T3" fmla="*/ 2147483646 h 124"/>
                <a:gd name="T4" fmla="*/ 2147483646 w 125"/>
                <a:gd name="T5" fmla="*/ 0 h 124"/>
                <a:gd name="T6" fmla="*/ 2147483646 w 125"/>
                <a:gd name="T7" fmla="*/ 2147483646 h 124"/>
                <a:gd name="T8" fmla="*/ 2147483646 w 125"/>
                <a:gd name="T9" fmla="*/ 2147483646 h 124"/>
                <a:gd name="T10" fmla="*/ 2147483646 w 125"/>
                <a:gd name="T11" fmla="*/ 2147483646 h 124"/>
                <a:gd name="T12" fmla="*/ 2147483646 w 125"/>
                <a:gd name="T13" fmla="*/ 2147483646 h 124"/>
                <a:gd name="T14" fmla="*/ 2147483646 w 125"/>
                <a:gd name="T15" fmla="*/ 2147483646 h 124"/>
                <a:gd name="T16" fmla="*/ 2147483646 w 125"/>
                <a:gd name="T17" fmla="*/ 2147483646 h 124"/>
                <a:gd name="T18" fmla="*/ 2147483646 w 125"/>
                <a:gd name="T19" fmla="*/ 2147483646 h 12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25" h="124">
                  <a:moveTo>
                    <a:pt x="60" y="124"/>
                  </a:moveTo>
                  <a:lnTo>
                    <a:pt x="0" y="60"/>
                  </a:lnTo>
                  <a:lnTo>
                    <a:pt x="65" y="0"/>
                  </a:lnTo>
                  <a:lnTo>
                    <a:pt x="125" y="65"/>
                  </a:lnTo>
                  <a:lnTo>
                    <a:pt x="60" y="124"/>
                  </a:lnTo>
                  <a:close/>
                  <a:moveTo>
                    <a:pt x="10" y="61"/>
                  </a:moveTo>
                  <a:lnTo>
                    <a:pt x="60" y="115"/>
                  </a:lnTo>
                  <a:lnTo>
                    <a:pt x="115" y="64"/>
                  </a:lnTo>
                  <a:lnTo>
                    <a:pt x="65" y="10"/>
                  </a:lnTo>
                  <a:lnTo>
                    <a:pt x="10" y="61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04" name="任意多边形 36">
              <a:extLst>
                <a:ext uri="{FF2B5EF4-FFF2-40B4-BE49-F238E27FC236}">
                  <a16:creationId xmlns:a16="http://schemas.microsoft.com/office/drawing/2014/main" id="{1243558C-45B1-48E9-8E7A-D09CF880F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2701" y="2384426"/>
              <a:ext cx="141288" cy="139700"/>
            </a:xfrm>
            <a:custGeom>
              <a:avLst/>
              <a:gdLst>
                <a:gd name="T0" fmla="*/ 2147483646 w 89"/>
                <a:gd name="T1" fmla="*/ 2147483646 h 88"/>
                <a:gd name="T2" fmla="*/ 0 w 89"/>
                <a:gd name="T3" fmla="*/ 2147483646 h 88"/>
                <a:gd name="T4" fmla="*/ 0 w 89"/>
                <a:gd name="T5" fmla="*/ 0 h 88"/>
                <a:gd name="T6" fmla="*/ 2147483646 w 89"/>
                <a:gd name="T7" fmla="*/ 0 h 88"/>
                <a:gd name="T8" fmla="*/ 2147483646 w 89"/>
                <a:gd name="T9" fmla="*/ 2147483646 h 88"/>
                <a:gd name="T10" fmla="*/ 2147483646 w 89"/>
                <a:gd name="T11" fmla="*/ 2147483646 h 88"/>
                <a:gd name="T12" fmla="*/ 2147483646 w 89"/>
                <a:gd name="T13" fmla="*/ 2147483646 h 88"/>
                <a:gd name="T14" fmla="*/ 2147483646 w 89"/>
                <a:gd name="T15" fmla="*/ 2147483646 h 88"/>
                <a:gd name="T16" fmla="*/ 2147483646 w 89"/>
                <a:gd name="T17" fmla="*/ 2147483646 h 88"/>
                <a:gd name="T18" fmla="*/ 2147483646 w 89"/>
                <a:gd name="T19" fmla="*/ 2147483646 h 8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89" h="88">
                  <a:moveTo>
                    <a:pt x="89" y="88"/>
                  </a:moveTo>
                  <a:lnTo>
                    <a:pt x="0" y="88"/>
                  </a:lnTo>
                  <a:lnTo>
                    <a:pt x="0" y="0"/>
                  </a:lnTo>
                  <a:lnTo>
                    <a:pt x="89" y="0"/>
                  </a:lnTo>
                  <a:lnTo>
                    <a:pt x="89" y="88"/>
                  </a:lnTo>
                  <a:close/>
                  <a:moveTo>
                    <a:pt x="7" y="81"/>
                  </a:moveTo>
                  <a:lnTo>
                    <a:pt x="82" y="81"/>
                  </a:lnTo>
                  <a:lnTo>
                    <a:pt x="82" y="7"/>
                  </a:lnTo>
                  <a:lnTo>
                    <a:pt x="7" y="7"/>
                  </a:lnTo>
                  <a:lnTo>
                    <a:pt x="7" y="81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05" name="任意多边形 37">
              <a:extLst>
                <a:ext uri="{FF2B5EF4-FFF2-40B4-BE49-F238E27FC236}">
                  <a16:creationId xmlns:a16="http://schemas.microsoft.com/office/drawing/2014/main" id="{FD40B049-8C89-4C3E-A3D2-1912544F6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3026" y="2114551"/>
              <a:ext cx="139700" cy="139700"/>
            </a:xfrm>
            <a:custGeom>
              <a:avLst/>
              <a:gdLst>
                <a:gd name="T0" fmla="*/ 2147483646 w 88"/>
                <a:gd name="T1" fmla="*/ 2147483646 h 88"/>
                <a:gd name="T2" fmla="*/ 0 w 88"/>
                <a:gd name="T3" fmla="*/ 2147483646 h 88"/>
                <a:gd name="T4" fmla="*/ 0 w 88"/>
                <a:gd name="T5" fmla="*/ 0 h 88"/>
                <a:gd name="T6" fmla="*/ 2147483646 w 88"/>
                <a:gd name="T7" fmla="*/ 0 h 88"/>
                <a:gd name="T8" fmla="*/ 2147483646 w 88"/>
                <a:gd name="T9" fmla="*/ 2147483646 h 88"/>
                <a:gd name="T10" fmla="*/ 2147483646 w 88"/>
                <a:gd name="T11" fmla="*/ 2147483646 h 88"/>
                <a:gd name="T12" fmla="*/ 2147483646 w 88"/>
                <a:gd name="T13" fmla="*/ 2147483646 h 88"/>
                <a:gd name="T14" fmla="*/ 2147483646 w 88"/>
                <a:gd name="T15" fmla="*/ 2147483646 h 88"/>
                <a:gd name="T16" fmla="*/ 2147483646 w 88"/>
                <a:gd name="T17" fmla="*/ 2147483646 h 88"/>
                <a:gd name="T18" fmla="*/ 2147483646 w 88"/>
                <a:gd name="T19" fmla="*/ 2147483646 h 8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88" h="88">
                  <a:moveTo>
                    <a:pt x="88" y="88"/>
                  </a:moveTo>
                  <a:lnTo>
                    <a:pt x="0" y="88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88"/>
                  </a:lnTo>
                  <a:close/>
                  <a:moveTo>
                    <a:pt x="6" y="81"/>
                  </a:moveTo>
                  <a:lnTo>
                    <a:pt x="81" y="81"/>
                  </a:lnTo>
                  <a:lnTo>
                    <a:pt x="81" y="7"/>
                  </a:lnTo>
                  <a:lnTo>
                    <a:pt x="6" y="7"/>
                  </a:lnTo>
                  <a:lnTo>
                    <a:pt x="6" y="81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06" name="任意多边形 38">
              <a:extLst>
                <a:ext uri="{FF2B5EF4-FFF2-40B4-BE49-F238E27FC236}">
                  <a16:creationId xmlns:a16="http://schemas.microsoft.com/office/drawing/2014/main" id="{36B4FD13-8A2A-4A79-A4C1-8049C67F13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0688" y="2643188"/>
              <a:ext cx="206375" cy="1038225"/>
            </a:xfrm>
            <a:custGeom>
              <a:avLst/>
              <a:gdLst>
                <a:gd name="T0" fmla="*/ 2147483646 w 153"/>
                <a:gd name="T1" fmla="*/ 2147483646 h 770"/>
                <a:gd name="T2" fmla="*/ 2147483646 w 153"/>
                <a:gd name="T3" fmla="*/ 2147483646 h 770"/>
                <a:gd name="T4" fmla="*/ 2147483646 w 153"/>
                <a:gd name="T5" fmla="*/ 2147483646 h 770"/>
                <a:gd name="T6" fmla="*/ 2147483646 w 153"/>
                <a:gd name="T7" fmla="*/ 2147483646 h 770"/>
                <a:gd name="T8" fmla="*/ 2147483646 w 153"/>
                <a:gd name="T9" fmla="*/ 2147483646 h 770"/>
                <a:gd name="T10" fmla="*/ 2147483646 w 153"/>
                <a:gd name="T11" fmla="*/ 0 h 770"/>
                <a:gd name="T12" fmla="*/ 2147483646 w 153"/>
                <a:gd name="T13" fmla="*/ 2147483646 h 770"/>
                <a:gd name="T14" fmla="*/ 2147483646 w 153"/>
                <a:gd name="T15" fmla="*/ 2147483646 h 770"/>
                <a:gd name="T16" fmla="*/ 2147483646 w 153"/>
                <a:gd name="T17" fmla="*/ 2147483646 h 770"/>
                <a:gd name="T18" fmla="*/ 2147483646 w 153"/>
                <a:gd name="T19" fmla="*/ 2147483646 h 770"/>
                <a:gd name="T20" fmla="*/ 2147483646 w 153"/>
                <a:gd name="T21" fmla="*/ 2147483646 h 77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53" h="770">
                  <a:moveTo>
                    <a:pt x="57" y="770"/>
                  </a:moveTo>
                  <a:cubicBezTo>
                    <a:pt x="51" y="764"/>
                    <a:pt x="51" y="764"/>
                    <a:pt x="51" y="764"/>
                  </a:cubicBezTo>
                  <a:cubicBezTo>
                    <a:pt x="79" y="732"/>
                    <a:pt x="100" y="694"/>
                    <a:pt x="113" y="654"/>
                  </a:cubicBezTo>
                  <a:cubicBezTo>
                    <a:pt x="134" y="591"/>
                    <a:pt x="144" y="492"/>
                    <a:pt x="75" y="377"/>
                  </a:cubicBezTo>
                  <a:cubicBezTo>
                    <a:pt x="3" y="258"/>
                    <a:pt x="0" y="162"/>
                    <a:pt x="10" y="103"/>
                  </a:cubicBezTo>
                  <a:cubicBezTo>
                    <a:pt x="21" y="38"/>
                    <a:pt x="48" y="1"/>
                    <a:pt x="49" y="0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56" y="5"/>
                    <a:pt x="28" y="42"/>
                    <a:pt x="18" y="105"/>
                  </a:cubicBezTo>
                  <a:cubicBezTo>
                    <a:pt x="9" y="163"/>
                    <a:pt x="12" y="257"/>
                    <a:pt x="82" y="372"/>
                  </a:cubicBezTo>
                  <a:cubicBezTo>
                    <a:pt x="153" y="491"/>
                    <a:pt x="143" y="592"/>
                    <a:pt x="121" y="657"/>
                  </a:cubicBezTo>
                  <a:cubicBezTo>
                    <a:pt x="98" y="727"/>
                    <a:pt x="58" y="768"/>
                    <a:pt x="57" y="770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07" name="任意多边形 39">
              <a:extLst>
                <a:ext uri="{FF2B5EF4-FFF2-40B4-BE49-F238E27FC236}">
                  <a16:creationId xmlns:a16="http://schemas.microsoft.com/office/drawing/2014/main" id="{FBEF2B88-A4B7-47FE-8637-E39FE9A41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9601" y="2276476"/>
              <a:ext cx="206375" cy="1038225"/>
            </a:xfrm>
            <a:custGeom>
              <a:avLst/>
              <a:gdLst>
                <a:gd name="T0" fmla="*/ 2147483646 w 153"/>
                <a:gd name="T1" fmla="*/ 2147483646 h 770"/>
                <a:gd name="T2" fmla="*/ 2147483646 w 153"/>
                <a:gd name="T3" fmla="*/ 2147483646 h 770"/>
                <a:gd name="T4" fmla="*/ 2147483646 w 153"/>
                <a:gd name="T5" fmla="*/ 2147483646 h 770"/>
                <a:gd name="T6" fmla="*/ 2147483646 w 153"/>
                <a:gd name="T7" fmla="*/ 2147483646 h 770"/>
                <a:gd name="T8" fmla="*/ 2147483646 w 153"/>
                <a:gd name="T9" fmla="*/ 2147483646 h 770"/>
                <a:gd name="T10" fmla="*/ 2147483646 w 153"/>
                <a:gd name="T11" fmla="*/ 0 h 770"/>
                <a:gd name="T12" fmla="*/ 2147483646 w 153"/>
                <a:gd name="T13" fmla="*/ 2147483646 h 770"/>
                <a:gd name="T14" fmla="*/ 2147483646 w 153"/>
                <a:gd name="T15" fmla="*/ 2147483646 h 770"/>
                <a:gd name="T16" fmla="*/ 2147483646 w 153"/>
                <a:gd name="T17" fmla="*/ 2147483646 h 770"/>
                <a:gd name="T18" fmla="*/ 2147483646 w 153"/>
                <a:gd name="T19" fmla="*/ 2147483646 h 770"/>
                <a:gd name="T20" fmla="*/ 2147483646 w 153"/>
                <a:gd name="T21" fmla="*/ 2147483646 h 77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53" h="770">
                  <a:moveTo>
                    <a:pt x="57" y="770"/>
                  </a:moveTo>
                  <a:cubicBezTo>
                    <a:pt x="51" y="764"/>
                    <a:pt x="51" y="764"/>
                    <a:pt x="51" y="764"/>
                  </a:cubicBezTo>
                  <a:cubicBezTo>
                    <a:pt x="79" y="732"/>
                    <a:pt x="100" y="694"/>
                    <a:pt x="113" y="654"/>
                  </a:cubicBezTo>
                  <a:cubicBezTo>
                    <a:pt x="134" y="591"/>
                    <a:pt x="144" y="492"/>
                    <a:pt x="75" y="377"/>
                  </a:cubicBezTo>
                  <a:cubicBezTo>
                    <a:pt x="3" y="258"/>
                    <a:pt x="0" y="162"/>
                    <a:pt x="10" y="103"/>
                  </a:cubicBezTo>
                  <a:cubicBezTo>
                    <a:pt x="21" y="38"/>
                    <a:pt x="48" y="1"/>
                    <a:pt x="49" y="0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56" y="5"/>
                    <a:pt x="28" y="42"/>
                    <a:pt x="18" y="105"/>
                  </a:cubicBezTo>
                  <a:cubicBezTo>
                    <a:pt x="9" y="163"/>
                    <a:pt x="12" y="257"/>
                    <a:pt x="82" y="372"/>
                  </a:cubicBezTo>
                  <a:cubicBezTo>
                    <a:pt x="153" y="491"/>
                    <a:pt x="143" y="592"/>
                    <a:pt x="121" y="657"/>
                  </a:cubicBezTo>
                  <a:cubicBezTo>
                    <a:pt x="98" y="727"/>
                    <a:pt x="58" y="768"/>
                    <a:pt x="57" y="770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08" name="任意多边形 40">
              <a:extLst>
                <a:ext uri="{FF2B5EF4-FFF2-40B4-BE49-F238E27FC236}">
                  <a16:creationId xmlns:a16="http://schemas.microsoft.com/office/drawing/2014/main" id="{D2F6C378-7A74-41D0-BB2D-2026EFABD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601" y="2135188"/>
              <a:ext cx="207963" cy="1039813"/>
            </a:xfrm>
            <a:custGeom>
              <a:avLst/>
              <a:gdLst>
                <a:gd name="T0" fmla="*/ 2147483646 w 153"/>
                <a:gd name="T1" fmla="*/ 2147483646 h 770"/>
                <a:gd name="T2" fmla="*/ 2147483646 w 153"/>
                <a:gd name="T3" fmla="*/ 2147483646 h 770"/>
                <a:gd name="T4" fmla="*/ 2147483646 w 153"/>
                <a:gd name="T5" fmla="*/ 2147483646 h 770"/>
                <a:gd name="T6" fmla="*/ 2147483646 w 153"/>
                <a:gd name="T7" fmla="*/ 2147483646 h 770"/>
                <a:gd name="T8" fmla="*/ 2147483646 w 153"/>
                <a:gd name="T9" fmla="*/ 2147483646 h 770"/>
                <a:gd name="T10" fmla="*/ 2147483646 w 153"/>
                <a:gd name="T11" fmla="*/ 0 h 770"/>
                <a:gd name="T12" fmla="*/ 2147483646 w 153"/>
                <a:gd name="T13" fmla="*/ 2147483646 h 770"/>
                <a:gd name="T14" fmla="*/ 2147483646 w 153"/>
                <a:gd name="T15" fmla="*/ 2147483646 h 770"/>
                <a:gd name="T16" fmla="*/ 2147483646 w 153"/>
                <a:gd name="T17" fmla="*/ 2147483646 h 770"/>
                <a:gd name="T18" fmla="*/ 2147483646 w 153"/>
                <a:gd name="T19" fmla="*/ 2147483646 h 770"/>
                <a:gd name="T20" fmla="*/ 2147483646 w 153"/>
                <a:gd name="T21" fmla="*/ 2147483646 h 77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53" h="770">
                  <a:moveTo>
                    <a:pt x="57" y="770"/>
                  </a:moveTo>
                  <a:cubicBezTo>
                    <a:pt x="51" y="764"/>
                    <a:pt x="51" y="764"/>
                    <a:pt x="51" y="764"/>
                  </a:cubicBezTo>
                  <a:cubicBezTo>
                    <a:pt x="79" y="732"/>
                    <a:pt x="100" y="694"/>
                    <a:pt x="113" y="654"/>
                  </a:cubicBezTo>
                  <a:cubicBezTo>
                    <a:pt x="134" y="591"/>
                    <a:pt x="144" y="492"/>
                    <a:pt x="75" y="377"/>
                  </a:cubicBezTo>
                  <a:cubicBezTo>
                    <a:pt x="3" y="258"/>
                    <a:pt x="0" y="162"/>
                    <a:pt x="10" y="103"/>
                  </a:cubicBezTo>
                  <a:cubicBezTo>
                    <a:pt x="21" y="38"/>
                    <a:pt x="48" y="1"/>
                    <a:pt x="49" y="0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56" y="5"/>
                    <a:pt x="28" y="42"/>
                    <a:pt x="18" y="105"/>
                  </a:cubicBezTo>
                  <a:cubicBezTo>
                    <a:pt x="9" y="163"/>
                    <a:pt x="12" y="257"/>
                    <a:pt x="82" y="372"/>
                  </a:cubicBezTo>
                  <a:cubicBezTo>
                    <a:pt x="153" y="491"/>
                    <a:pt x="143" y="592"/>
                    <a:pt x="121" y="657"/>
                  </a:cubicBezTo>
                  <a:cubicBezTo>
                    <a:pt x="98" y="727"/>
                    <a:pt x="58" y="768"/>
                    <a:pt x="57" y="770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09" name="矩形 283">
              <a:extLst>
                <a:ext uri="{FF2B5EF4-FFF2-40B4-BE49-F238E27FC236}">
                  <a16:creationId xmlns:a16="http://schemas.microsoft.com/office/drawing/2014/main" id="{6C43D4F9-5269-4717-9C49-C601EDE3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926" y="2054226"/>
              <a:ext cx="508000" cy="9525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0" name="矩形 284">
              <a:extLst>
                <a:ext uri="{FF2B5EF4-FFF2-40B4-BE49-F238E27FC236}">
                  <a16:creationId xmlns:a16="http://schemas.microsoft.com/office/drawing/2014/main" id="{58C15024-2D27-4F43-9DCE-AD8B4D94EB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926" y="2135188"/>
              <a:ext cx="508000" cy="9525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1" name="矩形 285">
              <a:extLst>
                <a:ext uri="{FF2B5EF4-FFF2-40B4-BE49-F238E27FC236}">
                  <a16:creationId xmlns:a16="http://schemas.microsoft.com/office/drawing/2014/main" id="{0D3E55B8-6FBE-4BD7-9471-B41C6DF87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926" y="2216151"/>
              <a:ext cx="508000" cy="9525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2" name="矩形 286">
              <a:extLst>
                <a:ext uri="{FF2B5EF4-FFF2-40B4-BE49-F238E27FC236}">
                  <a16:creationId xmlns:a16="http://schemas.microsoft.com/office/drawing/2014/main" id="{62B558D8-6FF7-40CE-8CF2-148F7B1D58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9488" y="1281113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3" name="矩形 287">
              <a:extLst>
                <a:ext uri="{FF2B5EF4-FFF2-40B4-BE49-F238E27FC236}">
                  <a16:creationId xmlns:a16="http://schemas.microsoft.com/office/drawing/2014/main" id="{80B9A2D0-5E68-4AEE-82D0-D0FF6626A7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9488" y="1362076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4" name="矩形 288">
              <a:extLst>
                <a:ext uri="{FF2B5EF4-FFF2-40B4-BE49-F238E27FC236}">
                  <a16:creationId xmlns:a16="http://schemas.microsoft.com/office/drawing/2014/main" id="{69B10EBF-8624-4199-BCE1-48D35323E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9488" y="1443038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5" name="矩形 289">
              <a:extLst>
                <a:ext uri="{FF2B5EF4-FFF2-40B4-BE49-F238E27FC236}">
                  <a16:creationId xmlns:a16="http://schemas.microsoft.com/office/drawing/2014/main" id="{E1B34C14-6EE9-42E7-AB38-84E4283AF5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3288" y="3073401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6" name="矩形 290">
              <a:extLst>
                <a:ext uri="{FF2B5EF4-FFF2-40B4-BE49-F238E27FC236}">
                  <a16:creationId xmlns:a16="http://schemas.microsoft.com/office/drawing/2014/main" id="{1A09690F-BB91-44CB-AD36-8FD7DE392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3288" y="3154363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7" name="矩形 291">
              <a:extLst>
                <a:ext uri="{FF2B5EF4-FFF2-40B4-BE49-F238E27FC236}">
                  <a16:creationId xmlns:a16="http://schemas.microsoft.com/office/drawing/2014/main" id="{1F9EA5CB-1522-4092-9E0D-3B4DFB590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3288" y="3235326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8" name="矩形 292">
              <a:extLst>
                <a:ext uri="{FF2B5EF4-FFF2-40B4-BE49-F238E27FC236}">
                  <a16:creationId xmlns:a16="http://schemas.microsoft.com/office/drawing/2014/main" id="{4BD83AC5-B4AB-49F4-AD15-94C898861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9238" y="3883026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19" name="矩形 293">
              <a:extLst>
                <a:ext uri="{FF2B5EF4-FFF2-40B4-BE49-F238E27FC236}">
                  <a16:creationId xmlns:a16="http://schemas.microsoft.com/office/drawing/2014/main" id="{CDAAB6F1-BF57-43DA-9AB9-0373DECAE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9238" y="3963988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20" name="矩形 294">
              <a:extLst>
                <a:ext uri="{FF2B5EF4-FFF2-40B4-BE49-F238E27FC236}">
                  <a16:creationId xmlns:a16="http://schemas.microsoft.com/office/drawing/2014/main" id="{B1677EBD-39CF-4E01-BE0D-8BC673F6CC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9238" y="4044951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21" name="任意多边形 53">
              <a:extLst>
                <a:ext uri="{FF2B5EF4-FFF2-40B4-BE49-F238E27FC236}">
                  <a16:creationId xmlns:a16="http://schemas.microsoft.com/office/drawing/2014/main" id="{F4E88DFD-A8D6-4158-80DE-7475D5B18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1" y="1328738"/>
              <a:ext cx="2608263" cy="517525"/>
            </a:xfrm>
            <a:custGeom>
              <a:avLst/>
              <a:gdLst>
                <a:gd name="T0" fmla="*/ 0 w 1930"/>
                <a:gd name="T1" fmla="*/ 2147483646 h 383"/>
                <a:gd name="T2" fmla="*/ 2147483646 w 1930"/>
                <a:gd name="T3" fmla="*/ 2147483646 h 383"/>
                <a:gd name="T4" fmla="*/ 2147483646 w 1930"/>
                <a:gd name="T5" fmla="*/ 2147483646 h 383"/>
                <a:gd name="T6" fmla="*/ 2147483646 w 1930"/>
                <a:gd name="T7" fmla="*/ 2147483646 h 383"/>
                <a:gd name="T8" fmla="*/ 2147483646 w 1930"/>
                <a:gd name="T9" fmla="*/ 2147483646 h 383"/>
                <a:gd name="T10" fmla="*/ 2147483646 w 1930"/>
                <a:gd name="T11" fmla="*/ 2147483646 h 383"/>
                <a:gd name="T12" fmla="*/ 2147483646 w 1930"/>
                <a:gd name="T13" fmla="*/ 2147483646 h 383"/>
                <a:gd name="T14" fmla="*/ 2147483646 w 1930"/>
                <a:gd name="T15" fmla="*/ 2147483646 h 383"/>
                <a:gd name="T16" fmla="*/ 2147483646 w 1930"/>
                <a:gd name="T17" fmla="*/ 2147483646 h 383"/>
                <a:gd name="T18" fmla="*/ 2147483646 w 1930"/>
                <a:gd name="T19" fmla="*/ 2147483646 h 383"/>
                <a:gd name="T20" fmla="*/ 2147483646 w 1930"/>
                <a:gd name="T21" fmla="*/ 2147483646 h 383"/>
                <a:gd name="T22" fmla="*/ 2147483646 w 1930"/>
                <a:gd name="T23" fmla="*/ 2147483646 h 383"/>
                <a:gd name="T24" fmla="*/ 0 w 1930"/>
                <a:gd name="T25" fmla="*/ 2147483646 h 383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930" h="383">
                  <a:moveTo>
                    <a:pt x="0" y="330"/>
                  </a:moveTo>
                  <a:cubicBezTo>
                    <a:pt x="65" y="184"/>
                    <a:pt x="164" y="88"/>
                    <a:pt x="292" y="44"/>
                  </a:cubicBezTo>
                  <a:cubicBezTo>
                    <a:pt x="387" y="12"/>
                    <a:pt x="497" y="9"/>
                    <a:pt x="619" y="35"/>
                  </a:cubicBezTo>
                  <a:cubicBezTo>
                    <a:pt x="709" y="55"/>
                    <a:pt x="795" y="88"/>
                    <a:pt x="875" y="135"/>
                  </a:cubicBezTo>
                  <a:cubicBezTo>
                    <a:pt x="1299" y="381"/>
                    <a:pt x="1560" y="383"/>
                    <a:pt x="1705" y="341"/>
                  </a:cubicBezTo>
                  <a:cubicBezTo>
                    <a:pt x="1865" y="296"/>
                    <a:pt x="1923" y="189"/>
                    <a:pt x="1923" y="188"/>
                  </a:cubicBezTo>
                  <a:cubicBezTo>
                    <a:pt x="1930" y="192"/>
                    <a:pt x="1930" y="192"/>
                    <a:pt x="1930" y="192"/>
                  </a:cubicBezTo>
                  <a:cubicBezTo>
                    <a:pt x="1930" y="193"/>
                    <a:pt x="1870" y="302"/>
                    <a:pt x="1708" y="349"/>
                  </a:cubicBezTo>
                  <a:cubicBezTo>
                    <a:pt x="1614" y="376"/>
                    <a:pt x="1505" y="377"/>
                    <a:pt x="1383" y="352"/>
                  </a:cubicBezTo>
                  <a:cubicBezTo>
                    <a:pt x="1231" y="322"/>
                    <a:pt x="1059" y="251"/>
                    <a:pt x="871" y="142"/>
                  </a:cubicBezTo>
                  <a:cubicBezTo>
                    <a:pt x="792" y="96"/>
                    <a:pt x="707" y="63"/>
                    <a:pt x="618" y="43"/>
                  </a:cubicBezTo>
                  <a:cubicBezTo>
                    <a:pt x="417" y="0"/>
                    <a:pt x="149" y="16"/>
                    <a:pt x="8" y="333"/>
                  </a:cubicBezTo>
                  <a:lnTo>
                    <a:pt x="0" y="330"/>
                  </a:lnTo>
                  <a:close/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22" name="椭圆 296">
              <a:extLst>
                <a:ext uri="{FF2B5EF4-FFF2-40B4-BE49-F238E27FC236}">
                  <a16:creationId xmlns:a16="http://schemas.microsoft.com/office/drawing/2014/main" id="{90A083D1-0957-448F-B750-1D54FB2FF1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1151" y="2260601"/>
              <a:ext cx="388938" cy="388938"/>
            </a:xfrm>
            <a:prstGeom prst="ellipse">
              <a:avLst/>
            </a:prstGeom>
            <a:solidFill>
              <a:srgbClr val="6C2D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23" name="椭圆 297">
              <a:extLst>
                <a:ext uri="{FF2B5EF4-FFF2-40B4-BE49-F238E27FC236}">
                  <a16:creationId xmlns:a16="http://schemas.microsoft.com/office/drawing/2014/main" id="{90FAE225-623C-401C-9711-653998D7D8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1176" y="1920876"/>
              <a:ext cx="388938" cy="388938"/>
            </a:xfrm>
            <a:prstGeom prst="ellipse">
              <a:avLst/>
            </a:prstGeom>
            <a:solidFill>
              <a:srgbClr val="6C2D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24" name="椭圆 298">
              <a:extLst>
                <a:ext uri="{FF2B5EF4-FFF2-40B4-BE49-F238E27FC236}">
                  <a16:creationId xmlns:a16="http://schemas.microsoft.com/office/drawing/2014/main" id="{FA826F6A-E614-45F2-ADFF-C6BBABE212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1176" y="1747838"/>
              <a:ext cx="388938" cy="388938"/>
            </a:xfrm>
            <a:prstGeom prst="ellipse">
              <a:avLst/>
            </a:prstGeom>
            <a:solidFill>
              <a:srgbClr val="6C2D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25" name="任意多边形 57">
              <a:extLst>
                <a:ext uri="{FF2B5EF4-FFF2-40B4-BE49-F238E27FC236}">
                  <a16:creationId xmlns:a16="http://schemas.microsoft.com/office/drawing/2014/main" id="{0A4B7EC0-88AF-4CB9-82F2-D33DA64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2113" y="1765301"/>
              <a:ext cx="1204913" cy="614363"/>
            </a:xfrm>
            <a:custGeom>
              <a:avLst/>
              <a:gdLst>
                <a:gd name="T0" fmla="*/ 2147483646 w 759"/>
                <a:gd name="T1" fmla="*/ 2147483646 h 387"/>
                <a:gd name="T2" fmla="*/ 0 w 759"/>
                <a:gd name="T3" fmla="*/ 2147483646 h 387"/>
                <a:gd name="T4" fmla="*/ 0 w 759"/>
                <a:gd name="T5" fmla="*/ 0 h 387"/>
                <a:gd name="T6" fmla="*/ 2147483646 w 759"/>
                <a:gd name="T7" fmla="*/ 0 h 387"/>
                <a:gd name="T8" fmla="*/ 2147483646 w 759"/>
                <a:gd name="T9" fmla="*/ 2147483646 h 387"/>
                <a:gd name="T10" fmla="*/ 2147483646 w 759"/>
                <a:gd name="T11" fmla="*/ 2147483646 h 387"/>
                <a:gd name="T12" fmla="*/ 2147483646 w 759"/>
                <a:gd name="T13" fmla="*/ 2147483646 h 387"/>
                <a:gd name="T14" fmla="*/ 2147483646 w 759"/>
                <a:gd name="T15" fmla="*/ 2147483646 h 387"/>
                <a:gd name="T16" fmla="*/ 2147483646 w 759"/>
                <a:gd name="T17" fmla="*/ 2147483646 h 387"/>
                <a:gd name="T18" fmla="*/ 2147483646 w 759"/>
                <a:gd name="T19" fmla="*/ 2147483646 h 38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759" h="387">
                  <a:moveTo>
                    <a:pt x="759" y="387"/>
                  </a:moveTo>
                  <a:lnTo>
                    <a:pt x="0" y="387"/>
                  </a:lnTo>
                  <a:lnTo>
                    <a:pt x="0" y="0"/>
                  </a:lnTo>
                  <a:lnTo>
                    <a:pt x="759" y="0"/>
                  </a:lnTo>
                  <a:lnTo>
                    <a:pt x="759" y="387"/>
                  </a:lnTo>
                  <a:close/>
                  <a:moveTo>
                    <a:pt x="7" y="380"/>
                  </a:moveTo>
                  <a:lnTo>
                    <a:pt x="752" y="380"/>
                  </a:lnTo>
                  <a:lnTo>
                    <a:pt x="752" y="6"/>
                  </a:lnTo>
                  <a:lnTo>
                    <a:pt x="7" y="6"/>
                  </a:lnTo>
                  <a:lnTo>
                    <a:pt x="7" y="380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26" name="矩形 300">
              <a:extLst>
                <a:ext uri="{FF2B5EF4-FFF2-40B4-BE49-F238E27FC236}">
                  <a16:creationId xmlns:a16="http://schemas.microsoft.com/office/drawing/2014/main" id="{02B58F17-2333-4C36-8E30-0DE86CE549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6113" y="1500188"/>
              <a:ext cx="1054100" cy="4699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27" name="矩形 301">
              <a:extLst>
                <a:ext uri="{FF2B5EF4-FFF2-40B4-BE49-F238E27FC236}">
                  <a16:creationId xmlns:a16="http://schemas.microsoft.com/office/drawing/2014/main" id="{4EF39EEE-B790-40DA-AF67-6FA4AB680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9163" y="1649413"/>
              <a:ext cx="508000" cy="9525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28" name="矩形 302">
              <a:extLst>
                <a:ext uri="{FF2B5EF4-FFF2-40B4-BE49-F238E27FC236}">
                  <a16:creationId xmlns:a16="http://schemas.microsoft.com/office/drawing/2014/main" id="{DE3DE7C5-C014-4053-B192-7CE0041CA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9163" y="1730376"/>
              <a:ext cx="508000" cy="9525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29" name="矩形 303">
              <a:extLst>
                <a:ext uri="{FF2B5EF4-FFF2-40B4-BE49-F238E27FC236}">
                  <a16:creationId xmlns:a16="http://schemas.microsoft.com/office/drawing/2014/main" id="{C288471D-03F5-4629-9C77-4F3814D029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3288" y="1793876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30" name="任意多边形 62">
              <a:extLst>
                <a:ext uri="{FF2B5EF4-FFF2-40B4-BE49-F238E27FC236}">
                  <a16:creationId xmlns:a16="http://schemas.microsoft.com/office/drawing/2014/main" id="{BF463BA5-3A7A-467B-B304-256DF3C51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1351" y="1360488"/>
              <a:ext cx="1204913" cy="614363"/>
            </a:xfrm>
            <a:custGeom>
              <a:avLst/>
              <a:gdLst>
                <a:gd name="T0" fmla="*/ 2147483646 w 759"/>
                <a:gd name="T1" fmla="*/ 2147483646 h 387"/>
                <a:gd name="T2" fmla="*/ 0 w 759"/>
                <a:gd name="T3" fmla="*/ 2147483646 h 387"/>
                <a:gd name="T4" fmla="*/ 0 w 759"/>
                <a:gd name="T5" fmla="*/ 0 h 387"/>
                <a:gd name="T6" fmla="*/ 2147483646 w 759"/>
                <a:gd name="T7" fmla="*/ 0 h 387"/>
                <a:gd name="T8" fmla="*/ 2147483646 w 759"/>
                <a:gd name="T9" fmla="*/ 2147483646 h 387"/>
                <a:gd name="T10" fmla="*/ 2147483646 w 759"/>
                <a:gd name="T11" fmla="*/ 2147483646 h 387"/>
                <a:gd name="T12" fmla="*/ 2147483646 w 759"/>
                <a:gd name="T13" fmla="*/ 2147483646 h 387"/>
                <a:gd name="T14" fmla="*/ 2147483646 w 759"/>
                <a:gd name="T15" fmla="*/ 2147483646 h 387"/>
                <a:gd name="T16" fmla="*/ 2147483646 w 759"/>
                <a:gd name="T17" fmla="*/ 2147483646 h 387"/>
                <a:gd name="T18" fmla="*/ 2147483646 w 759"/>
                <a:gd name="T19" fmla="*/ 2147483646 h 38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759" h="387">
                  <a:moveTo>
                    <a:pt x="759" y="387"/>
                  </a:moveTo>
                  <a:lnTo>
                    <a:pt x="0" y="387"/>
                  </a:lnTo>
                  <a:lnTo>
                    <a:pt x="0" y="0"/>
                  </a:lnTo>
                  <a:lnTo>
                    <a:pt x="759" y="0"/>
                  </a:lnTo>
                  <a:lnTo>
                    <a:pt x="759" y="387"/>
                  </a:lnTo>
                  <a:close/>
                  <a:moveTo>
                    <a:pt x="7" y="380"/>
                  </a:moveTo>
                  <a:lnTo>
                    <a:pt x="752" y="380"/>
                  </a:lnTo>
                  <a:lnTo>
                    <a:pt x="752" y="6"/>
                  </a:lnTo>
                  <a:lnTo>
                    <a:pt x="7" y="6"/>
                  </a:lnTo>
                  <a:lnTo>
                    <a:pt x="7" y="380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431" name="矩形 305">
              <a:extLst>
                <a:ext uri="{FF2B5EF4-FFF2-40B4-BE49-F238E27FC236}">
                  <a16:creationId xmlns:a16="http://schemas.microsoft.com/office/drawing/2014/main" id="{49DC6514-60C2-4C7B-B824-204BCADB98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1" y="1316038"/>
              <a:ext cx="1054100" cy="4699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32" name="矩形 306">
              <a:extLst>
                <a:ext uri="{FF2B5EF4-FFF2-40B4-BE49-F238E27FC236}">
                  <a16:creationId xmlns:a16="http://schemas.microsoft.com/office/drawing/2014/main" id="{84ACC29D-656C-46B6-BCE3-1D3B9372D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48551" y="1465263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33" name="矩形 307">
              <a:extLst>
                <a:ext uri="{FF2B5EF4-FFF2-40B4-BE49-F238E27FC236}">
                  <a16:creationId xmlns:a16="http://schemas.microsoft.com/office/drawing/2014/main" id="{D2C8988F-E79C-4BFB-9858-5464D62421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48551" y="1546226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34" name="矩形 308">
              <a:extLst>
                <a:ext uri="{FF2B5EF4-FFF2-40B4-BE49-F238E27FC236}">
                  <a16:creationId xmlns:a16="http://schemas.microsoft.com/office/drawing/2014/main" id="{D69D9DD9-E3B8-40E8-B94F-7F7BD8007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48551" y="1627188"/>
              <a:ext cx="508000" cy="11113"/>
            </a:xfrm>
            <a:prstGeom prst="rect">
              <a:avLst/>
            </a:pr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435" name="任意多边形 67">
              <a:extLst>
                <a:ext uri="{FF2B5EF4-FFF2-40B4-BE49-F238E27FC236}">
                  <a16:creationId xmlns:a16="http://schemas.microsoft.com/office/drawing/2014/main" id="{37009118-56A8-4FCB-8806-7660524CC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151" y="1176338"/>
              <a:ext cx="1206500" cy="615950"/>
            </a:xfrm>
            <a:custGeom>
              <a:avLst/>
              <a:gdLst>
                <a:gd name="T0" fmla="*/ 2147483646 w 760"/>
                <a:gd name="T1" fmla="*/ 2147483646 h 388"/>
                <a:gd name="T2" fmla="*/ 0 w 760"/>
                <a:gd name="T3" fmla="*/ 2147483646 h 388"/>
                <a:gd name="T4" fmla="*/ 0 w 760"/>
                <a:gd name="T5" fmla="*/ 0 h 388"/>
                <a:gd name="T6" fmla="*/ 2147483646 w 760"/>
                <a:gd name="T7" fmla="*/ 0 h 388"/>
                <a:gd name="T8" fmla="*/ 2147483646 w 760"/>
                <a:gd name="T9" fmla="*/ 2147483646 h 388"/>
                <a:gd name="T10" fmla="*/ 2147483646 w 760"/>
                <a:gd name="T11" fmla="*/ 2147483646 h 388"/>
                <a:gd name="T12" fmla="*/ 2147483646 w 760"/>
                <a:gd name="T13" fmla="*/ 2147483646 h 388"/>
                <a:gd name="T14" fmla="*/ 2147483646 w 760"/>
                <a:gd name="T15" fmla="*/ 2147483646 h 388"/>
                <a:gd name="T16" fmla="*/ 2147483646 w 760"/>
                <a:gd name="T17" fmla="*/ 2147483646 h 388"/>
                <a:gd name="T18" fmla="*/ 2147483646 w 760"/>
                <a:gd name="T19" fmla="*/ 2147483646 h 38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760" h="388">
                  <a:moveTo>
                    <a:pt x="760" y="388"/>
                  </a:moveTo>
                  <a:lnTo>
                    <a:pt x="0" y="388"/>
                  </a:lnTo>
                  <a:lnTo>
                    <a:pt x="0" y="0"/>
                  </a:lnTo>
                  <a:lnTo>
                    <a:pt x="760" y="0"/>
                  </a:lnTo>
                  <a:lnTo>
                    <a:pt x="760" y="388"/>
                  </a:lnTo>
                  <a:close/>
                  <a:moveTo>
                    <a:pt x="7" y="381"/>
                  </a:moveTo>
                  <a:lnTo>
                    <a:pt x="753" y="381"/>
                  </a:lnTo>
                  <a:lnTo>
                    <a:pt x="753" y="7"/>
                  </a:lnTo>
                  <a:lnTo>
                    <a:pt x="7" y="7"/>
                  </a:lnTo>
                  <a:lnTo>
                    <a:pt x="7" y="381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56334" name="组合 31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267BBCBA-8C12-4DDB-9DAC-BD390567E73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699250" y="2882900"/>
            <a:ext cx="1797050" cy="1481138"/>
            <a:chOff x="3076576" y="1004888"/>
            <a:chExt cx="5859463" cy="4827588"/>
          </a:xfrm>
        </p:grpSpPr>
        <p:sp>
          <p:nvSpPr>
            <p:cNvPr id="56339" name="í$ḷîďè">
              <a:extLst>
                <a:ext uri="{FF2B5EF4-FFF2-40B4-BE49-F238E27FC236}">
                  <a16:creationId xmlns:a16="http://schemas.microsoft.com/office/drawing/2014/main" id="{EF71796D-A0BF-4EF7-98DF-E8416A7CA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6576" y="1374776"/>
              <a:ext cx="5859463" cy="4457700"/>
            </a:xfrm>
            <a:custGeom>
              <a:avLst/>
              <a:gdLst>
                <a:gd name="T0" fmla="*/ 2147483646 w 2910"/>
                <a:gd name="T1" fmla="*/ 2147483646 h 2216"/>
                <a:gd name="T2" fmla="*/ 2147483646 w 2910"/>
                <a:gd name="T3" fmla="*/ 2147483646 h 2216"/>
                <a:gd name="T4" fmla="*/ 2147483646 w 2910"/>
                <a:gd name="T5" fmla="*/ 2147483646 h 2216"/>
                <a:gd name="T6" fmla="*/ 2147483646 w 2910"/>
                <a:gd name="T7" fmla="*/ 2147483646 h 2216"/>
                <a:gd name="T8" fmla="*/ 2147483646 w 2910"/>
                <a:gd name="T9" fmla="*/ 2147483646 h 2216"/>
                <a:gd name="T10" fmla="*/ 2147483646 w 2910"/>
                <a:gd name="T11" fmla="*/ 2147483646 h 2216"/>
                <a:gd name="T12" fmla="*/ 2147483646 w 2910"/>
                <a:gd name="T13" fmla="*/ 2147483646 h 2216"/>
                <a:gd name="T14" fmla="*/ 2147483646 w 2910"/>
                <a:gd name="T15" fmla="*/ 2147483646 h 2216"/>
                <a:gd name="T16" fmla="*/ 2147483646 w 2910"/>
                <a:gd name="T17" fmla="*/ 2147483646 h 2216"/>
                <a:gd name="T18" fmla="*/ 2147483646 w 2910"/>
                <a:gd name="T19" fmla="*/ 2147483646 h 2216"/>
                <a:gd name="T20" fmla="*/ 2147483646 w 2910"/>
                <a:gd name="T21" fmla="*/ 2147483646 h 2216"/>
                <a:gd name="T22" fmla="*/ 2147483646 w 2910"/>
                <a:gd name="T23" fmla="*/ 2147483646 h 2216"/>
                <a:gd name="T24" fmla="*/ 2147483646 w 2910"/>
                <a:gd name="T25" fmla="*/ 2147483646 h 2216"/>
                <a:gd name="T26" fmla="*/ 2147483646 w 2910"/>
                <a:gd name="T27" fmla="*/ 2147483646 h 2216"/>
                <a:gd name="T28" fmla="*/ 2147483646 w 2910"/>
                <a:gd name="T29" fmla="*/ 2147483646 h 2216"/>
                <a:gd name="T30" fmla="*/ 2147483646 w 2910"/>
                <a:gd name="T31" fmla="*/ 2147483646 h 2216"/>
                <a:gd name="T32" fmla="*/ 2147483646 w 2910"/>
                <a:gd name="T33" fmla="*/ 2147483646 h 2216"/>
                <a:gd name="T34" fmla="*/ 2147483646 w 2910"/>
                <a:gd name="T35" fmla="*/ 2147483646 h 2216"/>
                <a:gd name="T36" fmla="*/ 2147483646 w 2910"/>
                <a:gd name="T37" fmla="*/ 2147483646 h 221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910" h="2216">
                  <a:moveTo>
                    <a:pt x="716" y="282"/>
                  </a:moveTo>
                  <a:cubicBezTo>
                    <a:pt x="910" y="114"/>
                    <a:pt x="1205" y="0"/>
                    <a:pt x="1414" y="147"/>
                  </a:cubicBezTo>
                  <a:cubicBezTo>
                    <a:pt x="1520" y="222"/>
                    <a:pt x="1577" y="347"/>
                    <a:pt x="1663" y="444"/>
                  </a:cubicBezTo>
                  <a:cubicBezTo>
                    <a:pt x="1749" y="541"/>
                    <a:pt x="1901" y="609"/>
                    <a:pt x="2005" y="532"/>
                  </a:cubicBezTo>
                  <a:cubicBezTo>
                    <a:pt x="2053" y="496"/>
                    <a:pt x="2078" y="438"/>
                    <a:pt x="2115" y="391"/>
                  </a:cubicBezTo>
                  <a:cubicBezTo>
                    <a:pt x="2225" y="251"/>
                    <a:pt x="2444" y="225"/>
                    <a:pt x="2599" y="313"/>
                  </a:cubicBezTo>
                  <a:cubicBezTo>
                    <a:pt x="2753" y="400"/>
                    <a:pt x="2843" y="580"/>
                    <a:pt x="2850" y="758"/>
                  </a:cubicBezTo>
                  <a:cubicBezTo>
                    <a:pt x="2858" y="954"/>
                    <a:pt x="2779" y="1143"/>
                    <a:pt x="2756" y="1339"/>
                  </a:cubicBezTo>
                  <a:cubicBezTo>
                    <a:pt x="2734" y="1524"/>
                    <a:pt x="2763" y="1711"/>
                    <a:pt x="2840" y="1881"/>
                  </a:cubicBezTo>
                  <a:cubicBezTo>
                    <a:pt x="2866" y="1937"/>
                    <a:pt x="2897" y="1993"/>
                    <a:pt x="2904" y="2054"/>
                  </a:cubicBezTo>
                  <a:cubicBezTo>
                    <a:pt x="2910" y="2116"/>
                    <a:pt x="2883" y="2186"/>
                    <a:pt x="2825" y="2207"/>
                  </a:cubicBezTo>
                  <a:cubicBezTo>
                    <a:pt x="2801" y="2216"/>
                    <a:pt x="2775" y="2215"/>
                    <a:pt x="2750" y="2214"/>
                  </a:cubicBezTo>
                  <a:cubicBezTo>
                    <a:pt x="339" y="2142"/>
                    <a:pt x="339" y="2142"/>
                    <a:pt x="339" y="2142"/>
                  </a:cubicBezTo>
                  <a:cubicBezTo>
                    <a:pt x="289" y="2141"/>
                    <a:pt x="238" y="2139"/>
                    <a:pt x="193" y="2116"/>
                  </a:cubicBezTo>
                  <a:cubicBezTo>
                    <a:pt x="72" y="2052"/>
                    <a:pt x="76" y="1874"/>
                    <a:pt x="130" y="1748"/>
                  </a:cubicBezTo>
                  <a:cubicBezTo>
                    <a:pt x="184" y="1622"/>
                    <a:pt x="271" y="1500"/>
                    <a:pt x="259" y="1363"/>
                  </a:cubicBezTo>
                  <a:cubicBezTo>
                    <a:pt x="241" y="1160"/>
                    <a:pt x="0" y="972"/>
                    <a:pt x="160" y="771"/>
                  </a:cubicBezTo>
                  <a:cubicBezTo>
                    <a:pt x="218" y="698"/>
                    <a:pt x="329" y="651"/>
                    <a:pt x="399" y="588"/>
                  </a:cubicBezTo>
                  <a:cubicBezTo>
                    <a:pt x="509" y="490"/>
                    <a:pt x="605" y="378"/>
                    <a:pt x="716" y="282"/>
                  </a:cubicBezTo>
                </a:path>
              </a:pathLst>
            </a:custGeom>
            <a:solidFill>
              <a:srgbClr val="7030A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40" name="íṥľidê">
              <a:extLst>
                <a:ext uri="{FF2B5EF4-FFF2-40B4-BE49-F238E27FC236}">
                  <a16:creationId xmlns:a16="http://schemas.microsoft.com/office/drawing/2014/main" id="{B5C3C0DD-EAC9-4889-B4E6-10FA8E7DF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8663" y="1404938"/>
              <a:ext cx="419100" cy="600075"/>
            </a:xfrm>
            <a:custGeom>
              <a:avLst/>
              <a:gdLst>
                <a:gd name="T0" fmla="*/ 2147483646 w 208"/>
                <a:gd name="T1" fmla="*/ 2147483646 h 298"/>
                <a:gd name="T2" fmla="*/ 2147483646 w 208"/>
                <a:gd name="T3" fmla="*/ 2147483646 h 298"/>
                <a:gd name="T4" fmla="*/ 2147483646 w 208"/>
                <a:gd name="T5" fmla="*/ 2147483646 h 298"/>
                <a:gd name="T6" fmla="*/ 2147483646 w 208"/>
                <a:gd name="T7" fmla="*/ 2147483646 h 298"/>
                <a:gd name="T8" fmla="*/ 2147483646 w 208"/>
                <a:gd name="T9" fmla="*/ 2147483646 h 298"/>
                <a:gd name="T10" fmla="*/ 2147483646 w 208"/>
                <a:gd name="T11" fmla="*/ 2147483646 h 298"/>
                <a:gd name="T12" fmla="*/ 2147483646 w 208"/>
                <a:gd name="T13" fmla="*/ 0 h 298"/>
                <a:gd name="T14" fmla="*/ 2147483646 w 208"/>
                <a:gd name="T15" fmla="*/ 2147483646 h 29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08" h="298">
                  <a:moveTo>
                    <a:pt x="56" y="57"/>
                  </a:moveTo>
                  <a:cubicBezTo>
                    <a:pt x="56" y="57"/>
                    <a:pt x="88" y="214"/>
                    <a:pt x="116" y="226"/>
                  </a:cubicBezTo>
                  <a:cubicBezTo>
                    <a:pt x="144" y="238"/>
                    <a:pt x="174" y="188"/>
                    <a:pt x="176" y="189"/>
                  </a:cubicBezTo>
                  <a:cubicBezTo>
                    <a:pt x="178" y="189"/>
                    <a:pt x="208" y="222"/>
                    <a:pt x="208" y="222"/>
                  </a:cubicBezTo>
                  <a:cubicBezTo>
                    <a:pt x="208" y="222"/>
                    <a:pt x="191" y="273"/>
                    <a:pt x="138" y="289"/>
                  </a:cubicBezTo>
                  <a:cubicBezTo>
                    <a:pt x="109" y="298"/>
                    <a:pt x="23" y="203"/>
                    <a:pt x="11" y="146"/>
                  </a:cubicBezTo>
                  <a:cubicBezTo>
                    <a:pt x="1" y="98"/>
                    <a:pt x="0" y="48"/>
                    <a:pt x="7" y="0"/>
                  </a:cubicBezTo>
                  <a:cubicBezTo>
                    <a:pt x="7" y="0"/>
                    <a:pt x="41" y="9"/>
                    <a:pt x="56" y="57"/>
                  </a:cubicBezTo>
                  <a:close/>
                </a:path>
              </a:pathLst>
            </a:custGeom>
            <a:solidFill>
              <a:srgbClr val="686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41" name="î$ḷíďé">
              <a:extLst>
                <a:ext uri="{FF2B5EF4-FFF2-40B4-BE49-F238E27FC236}">
                  <a16:creationId xmlns:a16="http://schemas.microsoft.com/office/drawing/2014/main" id="{A9B4658E-AE20-41BE-BD10-EB86AD174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8663" y="1404938"/>
              <a:ext cx="419100" cy="600075"/>
            </a:xfrm>
            <a:custGeom>
              <a:avLst/>
              <a:gdLst>
                <a:gd name="T0" fmla="*/ 2147483646 w 208"/>
                <a:gd name="T1" fmla="*/ 2147483646 h 298"/>
                <a:gd name="T2" fmla="*/ 2147483646 w 208"/>
                <a:gd name="T3" fmla="*/ 2147483646 h 298"/>
                <a:gd name="T4" fmla="*/ 2147483646 w 208"/>
                <a:gd name="T5" fmla="*/ 2147483646 h 298"/>
                <a:gd name="T6" fmla="*/ 2147483646 w 208"/>
                <a:gd name="T7" fmla="*/ 2147483646 h 298"/>
                <a:gd name="T8" fmla="*/ 2147483646 w 208"/>
                <a:gd name="T9" fmla="*/ 2147483646 h 298"/>
                <a:gd name="T10" fmla="*/ 2147483646 w 208"/>
                <a:gd name="T11" fmla="*/ 2147483646 h 298"/>
                <a:gd name="T12" fmla="*/ 2147483646 w 208"/>
                <a:gd name="T13" fmla="*/ 0 h 298"/>
                <a:gd name="T14" fmla="*/ 2147483646 w 208"/>
                <a:gd name="T15" fmla="*/ 2147483646 h 29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08" h="298">
                  <a:moveTo>
                    <a:pt x="56" y="57"/>
                  </a:moveTo>
                  <a:cubicBezTo>
                    <a:pt x="56" y="57"/>
                    <a:pt x="88" y="214"/>
                    <a:pt x="116" y="226"/>
                  </a:cubicBezTo>
                  <a:cubicBezTo>
                    <a:pt x="144" y="238"/>
                    <a:pt x="174" y="188"/>
                    <a:pt x="176" y="189"/>
                  </a:cubicBezTo>
                  <a:cubicBezTo>
                    <a:pt x="178" y="189"/>
                    <a:pt x="208" y="222"/>
                    <a:pt x="208" y="222"/>
                  </a:cubicBezTo>
                  <a:cubicBezTo>
                    <a:pt x="208" y="222"/>
                    <a:pt x="191" y="273"/>
                    <a:pt x="138" y="289"/>
                  </a:cubicBezTo>
                  <a:cubicBezTo>
                    <a:pt x="109" y="298"/>
                    <a:pt x="23" y="203"/>
                    <a:pt x="11" y="146"/>
                  </a:cubicBezTo>
                  <a:cubicBezTo>
                    <a:pt x="1" y="98"/>
                    <a:pt x="0" y="48"/>
                    <a:pt x="7" y="0"/>
                  </a:cubicBezTo>
                  <a:cubicBezTo>
                    <a:pt x="7" y="0"/>
                    <a:pt x="41" y="9"/>
                    <a:pt x="56" y="57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1">
                    <a:alpha val="39998"/>
                  </a:schemeClr>
                </a:gs>
                <a:gs pos="100000">
                  <a:srgbClr val="5256C8">
                    <a:alpha val="0"/>
                  </a:srgbClr>
                </a:gs>
              </a:gsLst>
              <a:lin ang="189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42" name="iŝḻíḋè">
              <a:extLst>
                <a:ext uri="{FF2B5EF4-FFF2-40B4-BE49-F238E27FC236}">
                  <a16:creationId xmlns:a16="http://schemas.microsoft.com/office/drawing/2014/main" id="{F124232C-0EEF-4F1E-9DD4-D77FDB7CF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9663" y="1631951"/>
              <a:ext cx="4398963" cy="1601788"/>
            </a:xfrm>
            <a:custGeom>
              <a:avLst/>
              <a:gdLst>
                <a:gd name="T0" fmla="*/ 2147483646 w 2771"/>
                <a:gd name="T1" fmla="*/ 2147483646 h 1009"/>
                <a:gd name="T2" fmla="*/ 2147483646 w 2771"/>
                <a:gd name="T3" fmla="*/ 2147483646 h 1009"/>
                <a:gd name="T4" fmla="*/ 2147483646 w 2771"/>
                <a:gd name="T5" fmla="*/ 0 h 1009"/>
                <a:gd name="T6" fmla="*/ 0 w 2771"/>
                <a:gd name="T7" fmla="*/ 2147483646 h 1009"/>
                <a:gd name="T8" fmla="*/ 2147483646 w 2771"/>
                <a:gd name="T9" fmla="*/ 2147483646 h 1009"/>
                <a:gd name="T10" fmla="*/ 2147483646 w 2771"/>
                <a:gd name="T11" fmla="*/ 2147483646 h 1009"/>
                <a:gd name="T12" fmla="*/ 2147483646 w 2771"/>
                <a:gd name="T13" fmla="*/ 2147483646 h 1009"/>
                <a:gd name="T14" fmla="*/ 2147483646 w 2771"/>
                <a:gd name="T15" fmla="*/ 2147483646 h 1009"/>
                <a:gd name="T16" fmla="*/ 2147483646 w 2771"/>
                <a:gd name="T17" fmla="*/ 2147483646 h 1009"/>
                <a:gd name="T18" fmla="*/ 2147483646 w 2771"/>
                <a:gd name="T19" fmla="*/ 2147483646 h 100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771" h="1009">
                  <a:moveTo>
                    <a:pt x="2758" y="42"/>
                  </a:moveTo>
                  <a:lnTo>
                    <a:pt x="2022" y="615"/>
                  </a:lnTo>
                  <a:lnTo>
                    <a:pt x="1110" y="0"/>
                  </a:lnTo>
                  <a:lnTo>
                    <a:pt x="0" y="994"/>
                  </a:lnTo>
                  <a:lnTo>
                    <a:pt x="13" y="1009"/>
                  </a:lnTo>
                  <a:lnTo>
                    <a:pt x="1112" y="27"/>
                  </a:lnTo>
                  <a:lnTo>
                    <a:pt x="2022" y="640"/>
                  </a:lnTo>
                  <a:lnTo>
                    <a:pt x="2771" y="59"/>
                  </a:lnTo>
                  <a:lnTo>
                    <a:pt x="2758" y="42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43" name="ïṥļîdè">
              <a:extLst>
                <a:ext uri="{FF2B5EF4-FFF2-40B4-BE49-F238E27FC236}">
                  <a16:creationId xmlns:a16="http://schemas.microsoft.com/office/drawing/2014/main" id="{87FE40A2-24B8-476E-94EE-5E05AD3E4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9663" y="1631951"/>
              <a:ext cx="4398963" cy="1601788"/>
            </a:xfrm>
            <a:custGeom>
              <a:avLst/>
              <a:gdLst>
                <a:gd name="T0" fmla="*/ 2147483646 w 2771"/>
                <a:gd name="T1" fmla="*/ 2147483646 h 1009"/>
                <a:gd name="T2" fmla="*/ 2147483646 w 2771"/>
                <a:gd name="T3" fmla="*/ 2147483646 h 1009"/>
                <a:gd name="T4" fmla="*/ 2147483646 w 2771"/>
                <a:gd name="T5" fmla="*/ 0 h 1009"/>
                <a:gd name="T6" fmla="*/ 0 w 2771"/>
                <a:gd name="T7" fmla="*/ 2147483646 h 1009"/>
                <a:gd name="T8" fmla="*/ 2147483646 w 2771"/>
                <a:gd name="T9" fmla="*/ 2147483646 h 1009"/>
                <a:gd name="T10" fmla="*/ 2147483646 w 2771"/>
                <a:gd name="T11" fmla="*/ 2147483646 h 1009"/>
                <a:gd name="T12" fmla="*/ 2147483646 w 2771"/>
                <a:gd name="T13" fmla="*/ 2147483646 h 1009"/>
                <a:gd name="T14" fmla="*/ 2147483646 w 2771"/>
                <a:gd name="T15" fmla="*/ 2147483646 h 1009"/>
                <a:gd name="T16" fmla="*/ 2147483646 w 2771"/>
                <a:gd name="T17" fmla="*/ 2147483646 h 1009"/>
                <a:gd name="T18" fmla="*/ 2147483646 w 2771"/>
                <a:gd name="T19" fmla="*/ 2147483646 h 100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771" h="1009">
                  <a:moveTo>
                    <a:pt x="2758" y="42"/>
                  </a:moveTo>
                  <a:lnTo>
                    <a:pt x="2022" y="615"/>
                  </a:lnTo>
                  <a:lnTo>
                    <a:pt x="1110" y="0"/>
                  </a:lnTo>
                  <a:lnTo>
                    <a:pt x="0" y="994"/>
                  </a:lnTo>
                  <a:lnTo>
                    <a:pt x="13" y="1009"/>
                  </a:lnTo>
                  <a:lnTo>
                    <a:pt x="1112" y="27"/>
                  </a:lnTo>
                  <a:lnTo>
                    <a:pt x="2022" y="640"/>
                  </a:lnTo>
                  <a:lnTo>
                    <a:pt x="2771" y="59"/>
                  </a:lnTo>
                  <a:lnTo>
                    <a:pt x="2758" y="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44" name="ïşḻïḑê">
              <a:extLst>
                <a:ext uri="{FF2B5EF4-FFF2-40B4-BE49-F238E27FC236}">
                  <a16:creationId xmlns:a16="http://schemas.microsoft.com/office/drawing/2014/main" id="{2B523802-9BB1-41EB-B0DA-66868BB7B3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3951" y="3867151"/>
              <a:ext cx="601663" cy="1849438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45" name="îslïḑe">
              <a:extLst>
                <a:ext uri="{FF2B5EF4-FFF2-40B4-BE49-F238E27FC236}">
                  <a16:creationId xmlns:a16="http://schemas.microsoft.com/office/drawing/2014/main" id="{D1439FA8-CEDE-40FC-AD8B-8FCC9ACB71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3951" y="3867151"/>
              <a:ext cx="601663" cy="184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46" name="iş1ïḋè">
              <a:extLst>
                <a:ext uri="{FF2B5EF4-FFF2-40B4-BE49-F238E27FC236}">
                  <a16:creationId xmlns:a16="http://schemas.microsoft.com/office/drawing/2014/main" id="{FF6AA57C-561F-4992-8FC1-34C7D4CFDB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9551" y="3273426"/>
              <a:ext cx="600075" cy="2443163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47" name="íŝḻíḓe">
              <a:extLst>
                <a:ext uri="{FF2B5EF4-FFF2-40B4-BE49-F238E27FC236}">
                  <a16:creationId xmlns:a16="http://schemas.microsoft.com/office/drawing/2014/main" id="{96804217-3AB8-4A7D-A971-836D797527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9551" y="3273426"/>
              <a:ext cx="600075" cy="2443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48" name="ïşḻíďè">
              <a:extLst>
                <a:ext uri="{FF2B5EF4-FFF2-40B4-BE49-F238E27FC236}">
                  <a16:creationId xmlns:a16="http://schemas.microsoft.com/office/drawing/2014/main" id="{8D7EAB8D-6F2E-47BE-94B1-966238A9F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1751" y="2439988"/>
              <a:ext cx="600075" cy="3276600"/>
            </a:xfrm>
            <a:prstGeom prst="rect">
              <a:avLst/>
            </a:prstGeom>
            <a:solidFill>
              <a:srgbClr val="686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49" name="îšļiḋe">
              <a:extLst>
                <a:ext uri="{FF2B5EF4-FFF2-40B4-BE49-F238E27FC236}">
                  <a16:creationId xmlns:a16="http://schemas.microsoft.com/office/drawing/2014/main" id="{39462758-467A-42CC-8A83-0BCD141F59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1751" y="2439988"/>
              <a:ext cx="600075" cy="3276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50" name="ïṣḷïďê">
              <a:extLst>
                <a:ext uri="{FF2B5EF4-FFF2-40B4-BE49-F238E27FC236}">
                  <a16:creationId xmlns:a16="http://schemas.microsoft.com/office/drawing/2014/main" id="{22460FFB-34A4-46EB-9358-A36A1B3C7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8938" y="2270126"/>
              <a:ext cx="600075" cy="3446463"/>
            </a:xfrm>
            <a:prstGeom prst="rect">
              <a:avLst/>
            </a:prstGeom>
            <a:solidFill>
              <a:srgbClr val="686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51" name="í$1ïḋè">
              <a:extLst>
                <a:ext uri="{FF2B5EF4-FFF2-40B4-BE49-F238E27FC236}">
                  <a16:creationId xmlns:a16="http://schemas.microsoft.com/office/drawing/2014/main" id="{881B6544-FF72-4944-9E9F-8C228333BE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8938" y="2270126"/>
              <a:ext cx="600075" cy="3446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52" name="íşlíḋè">
              <a:extLst>
                <a:ext uri="{FF2B5EF4-FFF2-40B4-BE49-F238E27FC236}">
                  <a16:creationId xmlns:a16="http://schemas.microsoft.com/office/drawing/2014/main" id="{505CA8C0-A4A4-4D92-A344-781376140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0438" y="3062288"/>
              <a:ext cx="319088" cy="319088"/>
            </a:xfrm>
            <a:custGeom>
              <a:avLst/>
              <a:gdLst>
                <a:gd name="T0" fmla="*/ 2147483646 w 158"/>
                <a:gd name="T1" fmla="*/ 2147483646 h 158"/>
                <a:gd name="T2" fmla="*/ 2147483646 w 158"/>
                <a:gd name="T3" fmla="*/ 2147483646 h 158"/>
                <a:gd name="T4" fmla="*/ 2147483646 w 158"/>
                <a:gd name="T5" fmla="*/ 2147483646 h 158"/>
                <a:gd name="T6" fmla="*/ 2147483646 w 158"/>
                <a:gd name="T7" fmla="*/ 2147483646 h 158"/>
                <a:gd name="T8" fmla="*/ 2147483646 w 158"/>
                <a:gd name="T9" fmla="*/ 2147483646 h 15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8" h="158">
                  <a:moveTo>
                    <a:pt x="28" y="28"/>
                  </a:moveTo>
                  <a:cubicBezTo>
                    <a:pt x="56" y="0"/>
                    <a:pt x="102" y="0"/>
                    <a:pt x="130" y="28"/>
                  </a:cubicBezTo>
                  <a:cubicBezTo>
                    <a:pt x="158" y="56"/>
                    <a:pt x="158" y="102"/>
                    <a:pt x="130" y="130"/>
                  </a:cubicBezTo>
                  <a:cubicBezTo>
                    <a:pt x="102" y="158"/>
                    <a:pt x="56" y="158"/>
                    <a:pt x="28" y="130"/>
                  </a:cubicBezTo>
                  <a:cubicBezTo>
                    <a:pt x="0" y="102"/>
                    <a:pt x="0" y="56"/>
                    <a:pt x="28" y="28"/>
                  </a:cubicBezTo>
                </a:path>
              </a:pathLst>
            </a:custGeom>
            <a:solidFill>
              <a:srgbClr val="686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53" name="íṥlïdé">
              <a:extLst>
                <a:ext uri="{FF2B5EF4-FFF2-40B4-BE49-F238E27FC236}">
                  <a16:creationId xmlns:a16="http://schemas.microsoft.com/office/drawing/2014/main" id="{19D57728-B3BA-4BBA-9CFF-B9CB09F96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7326" y="1508126"/>
              <a:ext cx="292100" cy="292100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54" name="ïś1ïḋé">
              <a:extLst>
                <a:ext uri="{FF2B5EF4-FFF2-40B4-BE49-F238E27FC236}">
                  <a16:creationId xmlns:a16="http://schemas.microsoft.com/office/drawing/2014/main" id="{4B304A07-06B0-4D25-A23B-C67FAC1FA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5126" y="2459038"/>
              <a:ext cx="290513" cy="292100"/>
            </a:xfrm>
            <a:prstGeom prst="ellipse">
              <a:avLst/>
            </a:prstGeom>
            <a:solidFill>
              <a:srgbClr val="686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HK" altLang="zh-HK" sz="1800"/>
            </a:p>
          </p:txBody>
        </p:sp>
        <p:sp>
          <p:nvSpPr>
            <p:cNvPr id="56355" name="îSḷïďé">
              <a:extLst>
                <a:ext uri="{FF2B5EF4-FFF2-40B4-BE49-F238E27FC236}">
                  <a16:creationId xmlns:a16="http://schemas.microsoft.com/office/drawing/2014/main" id="{5C75C12E-C5DD-453B-BF9C-CCB6EC5FF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1838" y="5610226"/>
              <a:ext cx="5654675" cy="212725"/>
            </a:xfrm>
            <a:custGeom>
              <a:avLst/>
              <a:gdLst>
                <a:gd name="T0" fmla="*/ 2147483646 w 2808"/>
                <a:gd name="T1" fmla="*/ 2147483646 h 106"/>
                <a:gd name="T2" fmla="*/ 2147483646 w 2808"/>
                <a:gd name="T3" fmla="*/ 2147483646 h 106"/>
                <a:gd name="T4" fmla="*/ 0 w 2808"/>
                <a:gd name="T5" fmla="*/ 2147483646 h 106"/>
                <a:gd name="T6" fmla="*/ 0 w 2808"/>
                <a:gd name="T7" fmla="*/ 2147483646 h 106"/>
                <a:gd name="T8" fmla="*/ 2147483646 w 2808"/>
                <a:gd name="T9" fmla="*/ 0 h 106"/>
                <a:gd name="T10" fmla="*/ 2147483646 w 2808"/>
                <a:gd name="T11" fmla="*/ 0 h 106"/>
                <a:gd name="T12" fmla="*/ 2147483646 w 2808"/>
                <a:gd name="T13" fmla="*/ 0 h 106"/>
                <a:gd name="T14" fmla="*/ 2147483646 w 2808"/>
                <a:gd name="T15" fmla="*/ 2147483646 h 106"/>
                <a:gd name="T16" fmla="*/ 2147483646 w 2808"/>
                <a:gd name="T17" fmla="*/ 2147483646 h 10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808" h="106">
                  <a:moveTo>
                    <a:pt x="2755" y="106"/>
                  </a:moveTo>
                  <a:cubicBezTo>
                    <a:pt x="53" y="106"/>
                    <a:pt x="53" y="106"/>
                    <a:pt x="53" y="106"/>
                  </a:cubicBezTo>
                  <a:cubicBezTo>
                    <a:pt x="24" y="106"/>
                    <a:pt x="0" y="83"/>
                    <a:pt x="0" y="54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755" y="0"/>
                    <a:pt x="2755" y="0"/>
                    <a:pt x="2755" y="0"/>
                  </a:cubicBezTo>
                  <a:cubicBezTo>
                    <a:pt x="2784" y="0"/>
                    <a:pt x="2808" y="24"/>
                    <a:pt x="2808" y="53"/>
                  </a:cubicBezTo>
                  <a:cubicBezTo>
                    <a:pt x="2808" y="83"/>
                    <a:pt x="2784" y="106"/>
                    <a:pt x="2755" y="106"/>
                  </a:cubicBezTo>
                </a:path>
              </a:pathLst>
            </a:custGeom>
            <a:solidFill>
              <a:srgbClr val="5256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56" name="îṡḻidé">
              <a:extLst>
                <a:ext uri="{FF2B5EF4-FFF2-40B4-BE49-F238E27FC236}">
                  <a16:creationId xmlns:a16="http://schemas.microsoft.com/office/drawing/2014/main" id="{18639EAB-BABC-4D54-8ED1-84AC2A8EB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1788" y="1404938"/>
              <a:ext cx="519113" cy="776288"/>
            </a:xfrm>
            <a:custGeom>
              <a:avLst/>
              <a:gdLst>
                <a:gd name="T0" fmla="*/ 2147483646 w 258"/>
                <a:gd name="T1" fmla="*/ 2147483646 h 386"/>
                <a:gd name="T2" fmla="*/ 2147483646 w 258"/>
                <a:gd name="T3" fmla="*/ 2147483646 h 386"/>
                <a:gd name="T4" fmla="*/ 2147483646 w 258"/>
                <a:gd name="T5" fmla="*/ 2147483646 h 386"/>
                <a:gd name="T6" fmla="*/ 2147483646 w 258"/>
                <a:gd name="T7" fmla="*/ 2147483646 h 386"/>
                <a:gd name="T8" fmla="*/ 2147483646 w 258"/>
                <a:gd name="T9" fmla="*/ 0 h 386"/>
                <a:gd name="T10" fmla="*/ 2147483646 w 258"/>
                <a:gd name="T11" fmla="*/ 2147483646 h 38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" h="386">
                  <a:moveTo>
                    <a:pt x="114" y="8"/>
                  </a:moveTo>
                  <a:cubicBezTo>
                    <a:pt x="114" y="8"/>
                    <a:pt x="52" y="22"/>
                    <a:pt x="28" y="54"/>
                  </a:cubicBezTo>
                  <a:cubicBezTo>
                    <a:pt x="3" y="87"/>
                    <a:pt x="0" y="351"/>
                    <a:pt x="20" y="369"/>
                  </a:cubicBezTo>
                  <a:cubicBezTo>
                    <a:pt x="39" y="386"/>
                    <a:pt x="258" y="350"/>
                    <a:pt x="241" y="318"/>
                  </a:cubicBezTo>
                  <a:cubicBezTo>
                    <a:pt x="208" y="256"/>
                    <a:pt x="236" y="0"/>
                    <a:pt x="204" y="0"/>
                  </a:cubicBezTo>
                  <a:cubicBezTo>
                    <a:pt x="172" y="0"/>
                    <a:pt x="114" y="8"/>
                    <a:pt x="114" y="8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57" name="ïşḷîďe">
              <a:extLst>
                <a:ext uri="{FF2B5EF4-FFF2-40B4-BE49-F238E27FC236}">
                  <a16:creationId xmlns:a16="http://schemas.microsoft.com/office/drawing/2014/main" id="{2CDD39C2-85F7-47BF-B6A9-9CA324B19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1788" y="1614488"/>
              <a:ext cx="171450" cy="554038"/>
            </a:xfrm>
            <a:custGeom>
              <a:avLst/>
              <a:gdLst>
                <a:gd name="T0" fmla="*/ 2147483646 w 85"/>
                <a:gd name="T1" fmla="*/ 2147483646 h 275"/>
                <a:gd name="T2" fmla="*/ 2147483646 w 85"/>
                <a:gd name="T3" fmla="*/ 2147483646 h 275"/>
                <a:gd name="T4" fmla="*/ 2147483646 w 85"/>
                <a:gd name="T5" fmla="*/ 2147483646 h 275"/>
                <a:gd name="T6" fmla="*/ 2147483646 w 85"/>
                <a:gd name="T7" fmla="*/ 2147483646 h 275"/>
                <a:gd name="T8" fmla="*/ 2147483646 w 85"/>
                <a:gd name="T9" fmla="*/ 2147483646 h 2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5" h="275">
                  <a:moveTo>
                    <a:pt x="85" y="1"/>
                  </a:moveTo>
                  <a:cubicBezTo>
                    <a:pt x="85" y="1"/>
                    <a:pt x="31" y="225"/>
                    <a:pt x="65" y="266"/>
                  </a:cubicBezTo>
                  <a:cubicBezTo>
                    <a:pt x="65" y="266"/>
                    <a:pt x="32" y="275"/>
                    <a:pt x="20" y="264"/>
                  </a:cubicBezTo>
                  <a:cubicBezTo>
                    <a:pt x="8" y="254"/>
                    <a:pt x="0" y="120"/>
                    <a:pt x="21" y="60"/>
                  </a:cubicBezTo>
                  <a:cubicBezTo>
                    <a:pt x="41" y="0"/>
                    <a:pt x="85" y="1"/>
                    <a:pt x="85" y="1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58" name="iṡļiḓé">
              <a:extLst>
                <a:ext uri="{FF2B5EF4-FFF2-40B4-BE49-F238E27FC236}">
                  <a16:creationId xmlns:a16="http://schemas.microsoft.com/office/drawing/2014/main" id="{6F6F0B66-386E-4AB6-9276-1E466ABAC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5626" y="1295401"/>
              <a:ext cx="130175" cy="204788"/>
            </a:xfrm>
            <a:custGeom>
              <a:avLst/>
              <a:gdLst>
                <a:gd name="T0" fmla="*/ 2147483646 w 65"/>
                <a:gd name="T1" fmla="*/ 0 h 102"/>
                <a:gd name="T2" fmla="*/ 2147483646 w 65"/>
                <a:gd name="T3" fmla="*/ 2147483646 h 102"/>
                <a:gd name="T4" fmla="*/ 2147483646 w 65"/>
                <a:gd name="T5" fmla="*/ 2147483646 h 102"/>
                <a:gd name="T6" fmla="*/ 2147483646 w 65"/>
                <a:gd name="T7" fmla="*/ 2147483646 h 102"/>
                <a:gd name="T8" fmla="*/ 2147483646 w 65"/>
                <a:gd name="T9" fmla="*/ 2147483646 h 102"/>
                <a:gd name="T10" fmla="*/ 2147483646 w 65"/>
                <a:gd name="T11" fmla="*/ 0 h 10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102">
                  <a:moveTo>
                    <a:pt x="7" y="0"/>
                  </a:moveTo>
                  <a:cubicBezTo>
                    <a:pt x="7" y="0"/>
                    <a:pt x="1" y="49"/>
                    <a:pt x="1" y="64"/>
                  </a:cubicBezTo>
                  <a:cubicBezTo>
                    <a:pt x="0" y="78"/>
                    <a:pt x="47" y="102"/>
                    <a:pt x="57" y="87"/>
                  </a:cubicBezTo>
                  <a:cubicBezTo>
                    <a:pt x="63" y="79"/>
                    <a:pt x="65" y="68"/>
                    <a:pt x="63" y="58"/>
                  </a:cubicBezTo>
                  <a:cubicBezTo>
                    <a:pt x="60" y="26"/>
                    <a:pt x="60" y="26"/>
                    <a:pt x="60" y="2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A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59" name="ïSļiďé">
              <a:extLst>
                <a:ext uri="{FF2B5EF4-FFF2-40B4-BE49-F238E27FC236}">
                  <a16:creationId xmlns:a16="http://schemas.microsoft.com/office/drawing/2014/main" id="{B6481BCA-D76F-4035-A51B-153CD3174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5626" y="1044576"/>
              <a:ext cx="233363" cy="365125"/>
            </a:xfrm>
            <a:custGeom>
              <a:avLst/>
              <a:gdLst>
                <a:gd name="T0" fmla="*/ 2147483646 w 116"/>
                <a:gd name="T1" fmla="*/ 2147483646 h 181"/>
                <a:gd name="T2" fmla="*/ 2147483646 w 116"/>
                <a:gd name="T3" fmla="*/ 2147483646 h 181"/>
                <a:gd name="T4" fmla="*/ 2147483646 w 116"/>
                <a:gd name="T5" fmla="*/ 2147483646 h 181"/>
                <a:gd name="T6" fmla="*/ 2147483646 w 116"/>
                <a:gd name="T7" fmla="*/ 2147483646 h 181"/>
                <a:gd name="T8" fmla="*/ 2147483646 w 116"/>
                <a:gd name="T9" fmla="*/ 2147483646 h 1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6" h="181">
                  <a:moveTo>
                    <a:pt x="4" y="72"/>
                  </a:moveTo>
                  <a:cubicBezTo>
                    <a:pt x="4" y="72"/>
                    <a:pt x="0" y="139"/>
                    <a:pt x="23" y="153"/>
                  </a:cubicBezTo>
                  <a:cubicBezTo>
                    <a:pt x="46" y="167"/>
                    <a:pt x="59" y="181"/>
                    <a:pt x="87" y="149"/>
                  </a:cubicBezTo>
                  <a:cubicBezTo>
                    <a:pt x="116" y="116"/>
                    <a:pt x="113" y="62"/>
                    <a:pt x="106" y="55"/>
                  </a:cubicBezTo>
                  <a:cubicBezTo>
                    <a:pt x="100" y="47"/>
                    <a:pt x="23" y="0"/>
                    <a:pt x="4" y="72"/>
                  </a:cubicBezTo>
                  <a:close/>
                </a:path>
              </a:pathLst>
            </a:custGeom>
            <a:solidFill>
              <a:srgbClr val="FFEA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0" name="îṩḻíḍe">
              <a:extLst>
                <a:ext uri="{FF2B5EF4-FFF2-40B4-BE49-F238E27FC236}">
                  <a16:creationId xmlns:a16="http://schemas.microsoft.com/office/drawing/2014/main" id="{90B905E9-F982-4377-AF5E-F7C86D534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1651" y="1004888"/>
              <a:ext cx="323850" cy="295275"/>
            </a:xfrm>
            <a:custGeom>
              <a:avLst/>
              <a:gdLst>
                <a:gd name="T0" fmla="*/ 2147483646 w 161"/>
                <a:gd name="T1" fmla="*/ 2147483646 h 147"/>
                <a:gd name="T2" fmla="*/ 2147483646 w 161"/>
                <a:gd name="T3" fmla="*/ 2147483646 h 147"/>
                <a:gd name="T4" fmla="*/ 2147483646 w 161"/>
                <a:gd name="T5" fmla="*/ 2147483646 h 147"/>
                <a:gd name="T6" fmla="*/ 2147483646 w 161"/>
                <a:gd name="T7" fmla="*/ 2147483646 h 147"/>
                <a:gd name="T8" fmla="*/ 2147483646 w 161"/>
                <a:gd name="T9" fmla="*/ 2147483646 h 147"/>
                <a:gd name="T10" fmla="*/ 2147483646 w 161"/>
                <a:gd name="T11" fmla="*/ 2147483646 h 147"/>
                <a:gd name="T12" fmla="*/ 2147483646 w 161"/>
                <a:gd name="T13" fmla="*/ 2147483646 h 147"/>
                <a:gd name="T14" fmla="*/ 2147483646 w 161"/>
                <a:gd name="T15" fmla="*/ 2147483646 h 147"/>
                <a:gd name="T16" fmla="*/ 2147483646 w 161"/>
                <a:gd name="T17" fmla="*/ 2147483646 h 147"/>
                <a:gd name="T18" fmla="*/ 2147483646 w 161"/>
                <a:gd name="T19" fmla="*/ 2147483646 h 147"/>
                <a:gd name="T20" fmla="*/ 2147483646 w 161"/>
                <a:gd name="T21" fmla="*/ 2147483646 h 147"/>
                <a:gd name="T22" fmla="*/ 2147483646 w 161"/>
                <a:gd name="T23" fmla="*/ 2147483646 h 147"/>
                <a:gd name="T24" fmla="*/ 2147483646 w 161"/>
                <a:gd name="T25" fmla="*/ 2147483646 h 147"/>
                <a:gd name="T26" fmla="*/ 2147483646 w 161"/>
                <a:gd name="T27" fmla="*/ 2147483646 h 147"/>
                <a:gd name="T28" fmla="*/ 2147483646 w 161"/>
                <a:gd name="T29" fmla="*/ 2147483646 h 147"/>
                <a:gd name="T30" fmla="*/ 2147483646 w 161"/>
                <a:gd name="T31" fmla="*/ 2147483646 h 147"/>
                <a:gd name="T32" fmla="*/ 2147483646 w 161"/>
                <a:gd name="T33" fmla="*/ 2147483646 h 147"/>
                <a:gd name="T34" fmla="*/ 2147483646 w 161"/>
                <a:gd name="T35" fmla="*/ 2147483646 h 147"/>
                <a:gd name="T36" fmla="*/ 2147483646 w 161"/>
                <a:gd name="T37" fmla="*/ 2147483646 h 147"/>
                <a:gd name="T38" fmla="*/ 2147483646 w 161"/>
                <a:gd name="T39" fmla="*/ 2147483646 h 147"/>
                <a:gd name="T40" fmla="*/ 2147483646 w 161"/>
                <a:gd name="T41" fmla="*/ 2147483646 h 147"/>
                <a:gd name="T42" fmla="*/ 2147483646 w 161"/>
                <a:gd name="T43" fmla="*/ 2147483646 h 147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61" h="147">
                  <a:moveTo>
                    <a:pt x="6" y="47"/>
                  </a:moveTo>
                  <a:cubicBezTo>
                    <a:pt x="0" y="62"/>
                    <a:pt x="1" y="79"/>
                    <a:pt x="1" y="95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103"/>
                    <a:pt x="6" y="113"/>
                    <a:pt x="13" y="119"/>
                  </a:cubicBezTo>
                  <a:cubicBezTo>
                    <a:pt x="14" y="120"/>
                    <a:pt x="17" y="121"/>
                    <a:pt x="18" y="123"/>
                  </a:cubicBezTo>
                  <a:cubicBezTo>
                    <a:pt x="25" y="128"/>
                    <a:pt x="26" y="143"/>
                    <a:pt x="34" y="147"/>
                  </a:cubicBezTo>
                  <a:cubicBezTo>
                    <a:pt x="33" y="135"/>
                    <a:pt x="32" y="123"/>
                    <a:pt x="31" y="111"/>
                  </a:cubicBezTo>
                  <a:cubicBezTo>
                    <a:pt x="31" y="104"/>
                    <a:pt x="30" y="94"/>
                    <a:pt x="36" y="93"/>
                  </a:cubicBezTo>
                  <a:cubicBezTo>
                    <a:pt x="37" y="92"/>
                    <a:pt x="39" y="92"/>
                    <a:pt x="40" y="92"/>
                  </a:cubicBezTo>
                  <a:cubicBezTo>
                    <a:pt x="42" y="91"/>
                    <a:pt x="44" y="89"/>
                    <a:pt x="45" y="87"/>
                  </a:cubicBezTo>
                  <a:cubicBezTo>
                    <a:pt x="48" y="84"/>
                    <a:pt x="50" y="80"/>
                    <a:pt x="52" y="77"/>
                  </a:cubicBezTo>
                  <a:cubicBezTo>
                    <a:pt x="55" y="72"/>
                    <a:pt x="59" y="67"/>
                    <a:pt x="64" y="65"/>
                  </a:cubicBezTo>
                  <a:cubicBezTo>
                    <a:pt x="69" y="63"/>
                    <a:pt x="77" y="66"/>
                    <a:pt x="77" y="72"/>
                  </a:cubicBezTo>
                  <a:cubicBezTo>
                    <a:pt x="88" y="63"/>
                    <a:pt x="104" y="66"/>
                    <a:pt x="117" y="71"/>
                  </a:cubicBezTo>
                  <a:cubicBezTo>
                    <a:pt x="124" y="74"/>
                    <a:pt x="130" y="78"/>
                    <a:pt x="135" y="83"/>
                  </a:cubicBezTo>
                  <a:cubicBezTo>
                    <a:pt x="140" y="88"/>
                    <a:pt x="142" y="95"/>
                    <a:pt x="141" y="103"/>
                  </a:cubicBezTo>
                  <a:cubicBezTo>
                    <a:pt x="150" y="70"/>
                    <a:pt x="161" y="0"/>
                    <a:pt x="91" y="13"/>
                  </a:cubicBezTo>
                  <a:cubicBezTo>
                    <a:pt x="81" y="15"/>
                    <a:pt x="73" y="23"/>
                    <a:pt x="62" y="23"/>
                  </a:cubicBezTo>
                  <a:cubicBezTo>
                    <a:pt x="63" y="23"/>
                    <a:pt x="59" y="18"/>
                    <a:pt x="58" y="18"/>
                  </a:cubicBezTo>
                  <a:cubicBezTo>
                    <a:pt x="55" y="17"/>
                    <a:pt x="52" y="19"/>
                    <a:pt x="49" y="20"/>
                  </a:cubicBezTo>
                  <a:cubicBezTo>
                    <a:pt x="44" y="22"/>
                    <a:pt x="39" y="23"/>
                    <a:pt x="33" y="23"/>
                  </a:cubicBezTo>
                  <a:cubicBezTo>
                    <a:pt x="21" y="26"/>
                    <a:pt x="11" y="35"/>
                    <a:pt x="6" y="47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1" name="îṡḻîḑê">
              <a:extLst>
                <a:ext uri="{FF2B5EF4-FFF2-40B4-BE49-F238E27FC236}">
                  <a16:creationId xmlns:a16="http://schemas.microsoft.com/office/drawing/2014/main" id="{81B5D1BC-5CF0-45F8-B278-B67222052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5426" y="1485901"/>
              <a:ext cx="415925" cy="542925"/>
            </a:xfrm>
            <a:custGeom>
              <a:avLst/>
              <a:gdLst>
                <a:gd name="T0" fmla="*/ 2147483646 w 207"/>
                <a:gd name="T1" fmla="*/ 0 h 270"/>
                <a:gd name="T2" fmla="*/ 2147483646 w 207"/>
                <a:gd name="T3" fmla="*/ 2147483646 h 270"/>
                <a:gd name="T4" fmla="*/ 2147483646 w 207"/>
                <a:gd name="T5" fmla="*/ 2147483646 h 270"/>
                <a:gd name="T6" fmla="*/ 2147483646 w 207"/>
                <a:gd name="T7" fmla="*/ 2147483646 h 270"/>
                <a:gd name="T8" fmla="*/ 2147483646 w 207"/>
                <a:gd name="T9" fmla="*/ 2147483646 h 270"/>
                <a:gd name="T10" fmla="*/ 2147483646 w 207"/>
                <a:gd name="T11" fmla="*/ 2147483646 h 270"/>
                <a:gd name="T12" fmla="*/ 2147483646 w 207"/>
                <a:gd name="T13" fmla="*/ 0 h 27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07" h="270">
                  <a:moveTo>
                    <a:pt x="95" y="0"/>
                  </a:moveTo>
                  <a:cubicBezTo>
                    <a:pt x="95" y="0"/>
                    <a:pt x="146" y="15"/>
                    <a:pt x="138" y="65"/>
                  </a:cubicBezTo>
                  <a:cubicBezTo>
                    <a:pt x="138" y="65"/>
                    <a:pt x="69" y="135"/>
                    <a:pt x="76" y="149"/>
                  </a:cubicBezTo>
                  <a:cubicBezTo>
                    <a:pt x="83" y="163"/>
                    <a:pt x="207" y="237"/>
                    <a:pt x="207" y="237"/>
                  </a:cubicBezTo>
                  <a:cubicBezTo>
                    <a:pt x="167" y="270"/>
                    <a:pt x="167" y="270"/>
                    <a:pt x="167" y="270"/>
                  </a:cubicBezTo>
                  <a:cubicBezTo>
                    <a:pt x="167" y="270"/>
                    <a:pt x="20" y="217"/>
                    <a:pt x="10" y="170"/>
                  </a:cubicBezTo>
                  <a:cubicBezTo>
                    <a:pt x="0" y="122"/>
                    <a:pt x="24" y="49"/>
                    <a:pt x="95" y="0"/>
                  </a:cubicBezTo>
                  <a:close/>
                </a:path>
              </a:pathLst>
            </a:custGeom>
            <a:solidFill>
              <a:srgbClr val="686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2" name="í$ļîďe">
              <a:extLst>
                <a:ext uri="{FF2B5EF4-FFF2-40B4-BE49-F238E27FC236}">
                  <a16:creationId xmlns:a16="http://schemas.microsoft.com/office/drawing/2014/main" id="{D2DEE988-DF09-4AC7-AD96-A3C605C27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1376" y="1538288"/>
              <a:ext cx="315913" cy="347663"/>
            </a:xfrm>
            <a:custGeom>
              <a:avLst/>
              <a:gdLst>
                <a:gd name="T0" fmla="*/ 2147483646 w 199"/>
                <a:gd name="T1" fmla="*/ 2147483646 h 219"/>
                <a:gd name="T2" fmla="*/ 2147483646 w 199"/>
                <a:gd name="T3" fmla="*/ 2147483646 h 219"/>
                <a:gd name="T4" fmla="*/ 0 w 199"/>
                <a:gd name="T5" fmla="*/ 2147483646 h 219"/>
                <a:gd name="T6" fmla="*/ 2147483646 w 199"/>
                <a:gd name="T7" fmla="*/ 0 h 219"/>
                <a:gd name="T8" fmla="*/ 2147483646 w 199"/>
                <a:gd name="T9" fmla="*/ 2147483646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9" h="219">
                  <a:moveTo>
                    <a:pt x="199" y="8"/>
                  </a:moveTo>
                  <a:lnTo>
                    <a:pt x="145" y="208"/>
                  </a:lnTo>
                  <a:lnTo>
                    <a:pt x="0" y="219"/>
                  </a:lnTo>
                  <a:lnTo>
                    <a:pt x="44" y="0"/>
                  </a:lnTo>
                  <a:lnTo>
                    <a:pt x="199" y="8"/>
                  </a:lnTo>
                  <a:close/>
                </a:path>
              </a:pathLst>
            </a:custGeom>
            <a:solidFill>
              <a:srgbClr val="686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3" name="ïśľiďê">
              <a:extLst>
                <a:ext uri="{FF2B5EF4-FFF2-40B4-BE49-F238E27FC236}">
                  <a16:creationId xmlns:a16="http://schemas.microsoft.com/office/drawing/2014/main" id="{1634328E-D9DA-47F3-87F7-937E54FAC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1376" y="1538288"/>
              <a:ext cx="315913" cy="347663"/>
            </a:xfrm>
            <a:custGeom>
              <a:avLst/>
              <a:gdLst>
                <a:gd name="T0" fmla="*/ 2147483646 w 199"/>
                <a:gd name="T1" fmla="*/ 2147483646 h 219"/>
                <a:gd name="T2" fmla="*/ 2147483646 w 199"/>
                <a:gd name="T3" fmla="*/ 2147483646 h 219"/>
                <a:gd name="T4" fmla="*/ 0 w 199"/>
                <a:gd name="T5" fmla="*/ 2147483646 h 219"/>
                <a:gd name="T6" fmla="*/ 2147483646 w 199"/>
                <a:gd name="T7" fmla="*/ 0 h 219"/>
                <a:gd name="T8" fmla="*/ 2147483646 w 199"/>
                <a:gd name="T9" fmla="*/ 2147483646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9" h="219">
                  <a:moveTo>
                    <a:pt x="199" y="8"/>
                  </a:moveTo>
                  <a:lnTo>
                    <a:pt x="145" y="208"/>
                  </a:lnTo>
                  <a:lnTo>
                    <a:pt x="0" y="219"/>
                  </a:lnTo>
                  <a:lnTo>
                    <a:pt x="44" y="0"/>
                  </a:lnTo>
                  <a:lnTo>
                    <a:pt x="199" y="8"/>
                  </a:lnTo>
                  <a:close/>
                </a:path>
              </a:pathLst>
            </a:custGeom>
            <a:gradFill rotWithShape="0">
              <a:gsLst>
                <a:gs pos="0">
                  <a:schemeClr val="tx1">
                    <a:alpha val="59998"/>
                  </a:schemeClr>
                </a:gs>
                <a:gs pos="100000">
                  <a:srgbClr val="5256C8">
                    <a:alpha val="0"/>
                  </a:srgbClr>
                </a:gs>
              </a:gsLst>
              <a:lin ang="108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4" name="iślïďê">
              <a:extLst>
                <a:ext uri="{FF2B5EF4-FFF2-40B4-BE49-F238E27FC236}">
                  <a16:creationId xmlns:a16="http://schemas.microsoft.com/office/drawing/2014/main" id="{41A91E46-5809-467F-8281-C800BFB59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1088" y="1671638"/>
              <a:ext cx="98425" cy="161925"/>
            </a:xfrm>
            <a:custGeom>
              <a:avLst/>
              <a:gdLst>
                <a:gd name="T0" fmla="*/ 2147483646 w 49"/>
                <a:gd name="T1" fmla="*/ 2147483646 h 81"/>
                <a:gd name="T2" fmla="*/ 2147483646 w 49"/>
                <a:gd name="T3" fmla="*/ 2147483646 h 81"/>
                <a:gd name="T4" fmla="*/ 2147483646 w 49"/>
                <a:gd name="T5" fmla="*/ 2147483646 h 81"/>
                <a:gd name="T6" fmla="*/ 2147483646 w 49"/>
                <a:gd name="T7" fmla="*/ 2147483646 h 81"/>
                <a:gd name="T8" fmla="*/ 2147483646 w 49"/>
                <a:gd name="T9" fmla="*/ 2147483646 h 81"/>
                <a:gd name="T10" fmla="*/ 2147483646 w 49"/>
                <a:gd name="T11" fmla="*/ 2147483646 h 81"/>
                <a:gd name="T12" fmla="*/ 2147483646 w 49"/>
                <a:gd name="T13" fmla="*/ 2147483646 h 81"/>
                <a:gd name="T14" fmla="*/ 2147483646 w 49"/>
                <a:gd name="T15" fmla="*/ 2147483646 h 81"/>
                <a:gd name="T16" fmla="*/ 2147483646 w 49"/>
                <a:gd name="T17" fmla="*/ 2147483646 h 81"/>
                <a:gd name="T18" fmla="*/ 2147483646 w 49"/>
                <a:gd name="T19" fmla="*/ 2147483646 h 81"/>
                <a:gd name="T20" fmla="*/ 0 w 49"/>
                <a:gd name="T21" fmla="*/ 2147483646 h 81"/>
                <a:gd name="T22" fmla="*/ 2147483646 w 49"/>
                <a:gd name="T23" fmla="*/ 2147483646 h 81"/>
                <a:gd name="T24" fmla="*/ 2147483646 w 49"/>
                <a:gd name="T25" fmla="*/ 2147483646 h 81"/>
                <a:gd name="T26" fmla="*/ 2147483646 w 49"/>
                <a:gd name="T27" fmla="*/ 2147483646 h 8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9" h="81">
                  <a:moveTo>
                    <a:pt x="5" y="58"/>
                  </a:moveTo>
                  <a:cubicBezTo>
                    <a:pt x="5" y="58"/>
                    <a:pt x="5" y="59"/>
                    <a:pt x="5" y="60"/>
                  </a:cubicBezTo>
                  <a:cubicBezTo>
                    <a:pt x="6" y="61"/>
                    <a:pt x="7" y="62"/>
                    <a:pt x="8" y="63"/>
                  </a:cubicBezTo>
                  <a:cubicBezTo>
                    <a:pt x="14" y="68"/>
                    <a:pt x="17" y="78"/>
                    <a:pt x="25" y="81"/>
                  </a:cubicBezTo>
                  <a:cubicBezTo>
                    <a:pt x="32" y="74"/>
                    <a:pt x="38" y="66"/>
                    <a:pt x="42" y="57"/>
                  </a:cubicBezTo>
                  <a:cubicBezTo>
                    <a:pt x="48" y="48"/>
                    <a:pt x="49" y="36"/>
                    <a:pt x="46" y="25"/>
                  </a:cubicBezTo>
                  <a:cubicBezTo>
                    <a:pt x="43" y="16"/>
                    <a:pt x="36" y="8"/>
                    <a:pt x="28" y="3"/>
                  </a:cubicBezTo>
                  <a:cubicBezTo>
                    <a:pt x="24" y="1"/>
                    <a:pt x="19" y="0"/>
                    <a:pt x="14" y="1"/>
                  </a:cubicBezTo>
                  <a:cubicBezTo>
                    <a:pt x="11" y="4"/>
                    <a:pt x="9" y="7"/>
                    <a:pt x="8" y="11"/>
                  </a:cubicBezTo>
                  <a:cubicBezTo>
                    <a:pt x="7" y="15"/>
                    <a:pt x="7" y="19"/>
                    <a:pt x="5" y="23"/>
                  </a:cubicBezTo>
                  <a:cubicBezTo>
                    <a:pt x="3" y="27"/>
                    <a:pt x="2" y="31"/>
                    <a:pt x="0" y="36"/>
                  </a:cubicBezTo>
                  <a:cubicBezTo>
                    <a:pt x="0" y="39"/>
                    <a:pt x="1" y="43"/>
                    <a:pt x="3" y="46"/>
                  </a:cubicBezTo>
                  <a:cubicBezTo>
                    <a:pt x="5" y="47"/>
                    <a:pt x="5" y="46"/>
                    <a:pt x="6" y="48"/>
                  </a:cubicBezTo>
                  <a:cubicBezTo>
                    <a:pt x="6" y="52"/>
                    <a:pt x="6" y="55"/>
                    <a:pt x="5" y="58"/>
                  </a:cubicBezTo>
                  <a:close/>
                </a:path>
              </a:pathLst>
            </a:custGeom>
            <a:solidFill>
              <a:srgbClr val="FFEA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5" name="iṣľíḍé">
              <a:extLst>
                <a:ext uri="{FF2B5EF4-FFF2-40B4-BE49-F238E27FC236}">
                  <a16:creationId xmlns:a16="http://schemas.microsoft.com/office/drawing/2014/main" id="{5958476F-817E-4B6D-9997-B44D43169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3088" y="1965326"/>
              <a:ext cx="190500" cy="128588"/>
            </a:xfrm>
            <a:custGeom>
              <a:avLst/>
              <a:gdLst>
                <a:gd name="T0" fmla="*/ 2147483646 w 94"/>
                <a:gd name="T1" fmla="*/ 2147483646 h 64"/>
                <a:gd name="T2" fmla="*/ 2147483646 w 94"/>
                <a:gd name="T3" fmla="*/ 2147483646 h 64"/>
                <a:gd name="T4" fmla="*/ 2147483646 w 94"/>
                <a:gd name="T5" fmla="*/ 2147483646 h 64"/>
                <a:gd name="T6" fmla="*/ 2147483646 w 94"/>
                <a:gd name="T7" fmla="*/ 2147483646 h 64"/>
                <a:gd name="T8" fmla="*/ 2147483646 w 94"/>
                <a:gd name="T9" fmla="*/ 2147483646 h 64"/>
                <a:gd name="T10" fmla="*/ 2147483646 w 94"/>
                <a:gd name="T11" fmla="*/ 2147483646 h 64"/>
                <a:gd name="T12" fmla="*/ 2147483646 w 94"/>
                <a:gd name="T13" fmla="*/ 2147483646 h 64"/>
                <a:gd name="T14" fmla="*/ 2147483646 w 94"/>
                <a:gd name="T15" fmla="*/ 2147483646 h 64"/>
                <a:gd name="T16" fmla="*/ 2147483646 w 94"/>
                <a:gd name="T17" fmla="*/ 2147483646 h 64"/>
                <a:gd name="T18" fmla="*/ 2147483646 w 94"/>
                <a:gd name="T19" fmla="*/ 2147483646 h 64"/>
                <a:gd name="T20" fmla="*/ 2147483646 w 94"/>
                <a:gd name="T21" fmla="*/ 2147483646 h 64"/>
                <a:gd name="T22" fmla="*/ 0 w 94"/>
                <a:gd name="T23" fmla="*/ 2147483646 h 64"/>
                <a:gd name="T24" fmla="*/ 2147483646 w 94"/>
                <a:gd name="T25" fmla="*/ 2147483646 h 64"/>
                <a:gd name="T26" fmla="*/ 2147483646 w 94"/>
                <a:gd name="T27" fmla="*/ 2147483646 h 64"/>
                <a:gd name="T28" fmla="*/ 2147483646 w 94"/>
                <a:gd name="T29" fmla="*/ 2147483646 h 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94" h="64">
                  <a:moveTo>
                    <a:pt x="61" y="3"/>
                  </a:moveTo>
                  <a:cubicBezTo>
                    <a:pt x="63" y="3"/>
                    <a:pt x="65" y="4"/>
                    <a:pt x="66" y="5"/>
                  </a:cubicBezTo>
                  <a:cubicBezTo>
                    <a:pt x="67" y="7"/>
                    <a:pt x="67" y="10"/>
                    <a:pt x="65" y="11"/>
                  </a:cubicBezTo>
                  <a:cubicBezTo>
                    <a:pt x="64" y="13"/>
                    <a:pt x="62" y="15"/>
                    <a:pt x="61" y="17"/>
                  </a:cubicBezTo>
                  <a:cubicBezTo>
                    <a:pt x="68" y="22"/>
                    <a:pt x="75" y="27"/>
                    <a:pt x="83" y="30"/>
                  </a:cubicBezTo>
                  <a:cubicBezTo>
                    <a:pt x="88" y="33"/>
                    <a:pt x="94" y="37"/>
                    <a:pt x="94" y="42"/>
                  </a:cubicBezTo>
                  <a:cubicBezTo>
                    <a:pt x="94" y="47"/>
                    <a:pt x="91" y="51"/>
                    <a:pt x="87" y="53"/>
                  </a:cubicBezTo>
                  <a:cubicBezTo>
                    <a:pt x="75" y="61"/>
                    <a:pt x="60" y="64"/>
                    <a:pt x="46" y="63"/>
                  </a:cubicBezTo>
                  <a:cubicBezTo>
                    <a:pt x="37" y="63"/>
                    <a:pt x="29" y="61"/>
                    <a:pt x="22" y="56"/>
                  </a:cubicBezTo>
                  <a:cubicBezTo>
                    <a:pt x="17" y="53"/>
                    <a:pt x="13" y="49"/>
                    <a:pt x="10" y="44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0"/>
                    <a:pt x="0" y="29"/>
                    <a:pt x="0" y="29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26" y="0"/>
                    <a:pt x="41" y="3"/>
                    <a:pt x="61" y="3"/>
                  </a:cubicBezTo>
                  <a:close/>
                </a:path>
              </a:pathLst>
            </a:custGeom>
            <a:solidFill>
              <a:srgbClr val="FFEA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6" name="îṩļídé">
              <a:extLst>
                <a:ext uri="{FF2B5EF4-FFF2-40B4-BE49-F238E27FC236}">
                  <a16:creationId xmlns:a16="http://schemas.microsoft.com/office/drawing/2014/main" id="{9A10520A-7E94-4CFA-AC65-B314560D2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4176" y="2065338"/>
              <a:ext cx="803275" cy="733425"/>
            </a:xfrm>
            <a:custGeom>
              <a:avLst/>
              <a:gdLst>
                <a:gd name="T0" fmla="*/ 2147483646 w 399"/>
                <a:gd name="T1" fmla="*/ 2147483646 h 365"/>
                <a:gd name="T2" fmla="*/ 2147483646 w 399"/>
                <a:gd name="T3" fmla="*/ 2147483646 h 365"/>
                <a:gd name="T4" fmla="*/ 2147483646 w 399"/>
                <a:gd name="T5" fmla="*/ 2147483646 h 365"/>
                <a:gd name="T6" fmla="*/ 2147483646 w 399"/>
                <a:gd name="T7" fmla="*/ 2147483646 h 365"/>
                <a:gd name="T8" fmla="*/ 2147483646 w 399"/>
                <a:gd name="T9" fmla="*/ 2147483646 h 365"/>
                <a:gd name="T10" fmla="*/ 2147483646 w 399"/>
                <a:gd name="T11" fmla="*/ 2147483646 h 365"/>
                <a:gd name="T12" fmla="*/ 2147483646 w 399"/>
                <a:gd name="T13" fmla="*/ 2147483646 h 365"/>
                <a:gd name="T14" fmla="*/ 2147483646 w 399"/>
                <a:gd name="T15" fmla="*/ 2147483646 h 365"/>
                <a:gd name="T16" fmla="*/ 2147483646 w 399"/>
                <a:gd name="T17" fmla="*/ 2147483646 h 365"/>
                <a:gd name="T18" fmla="*/ 0 w 399"/>
                <a:gd name="T19" fmla="*/ 2147483646 h 365"/>
                <a:gd name="T20" fmla="*/ 2147483646 w 399"/>
                <a:gd name="T21" fmla="*/ 2147483646 h 365"/>
                <a:gd name="T22" fmla="*/ 2147483646 w 399"/>
                <a:gd name="T23" fmla="*/ 2147483646 h 365"/>
                <a:gd name="T24" fmla="*/ 2147483646 w 399"/>
                <a:gd name="T25" fmla="*/ 2147483646 h 365"/>
                <a:gd name="T26" fmla="*/ 2147483646 w 399"/>
                <a:gd name="T27" fmla="*/ 2147483646 h 365"/>
                <a:gd name="T28" fmla="*/ 2147483646 w 399"/>
                <a:gd name="T29" fmla="*/ 2147483646 h 365"/>
                <a:gd name="T30" fmla="*/ 2147483646 w 399"/>
                <a:gd name="T31" fmla="*/ 2147483646 h 36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399" h="365">
                  <a:moveTo>
                    <a:pt x="321" y="356"/>
                  </a:moveTo>
                  <a:cubicBezTo>
                    <a:pt x="311" y="365"/>
                    <a:pt x="302" y="353"/>
                    <a:pt x="300" y="343"/>
                  </a:cubicBezTo>
                  <a:cubicBezTo>
                    <a:pt x="298" y="332"/>
                    <a:pt x="297" y="321"/>
                    <a:pt x="297" y="309"/>
                  </a:cubicBezTo>
                  <a:cubicBezTo>
                    <a:pt x="296" y="250"/>
                    <a:pt x="295" y="190"/>
                    <a:pt x="293" y="130"/>
                  </a:cubicBezTo>
                  <a:cubicBezTo>
                    <a:pt x="294" y="124"/>
                    <a:pt x="293" y="118"/>
                    <a:pt x="289" y="113"/>
                  </a:cubicBezTo>
                  <a:cubicBezTo>
                    <a:pt x="285" y="108"/>
                    <a:pt x="277" y="108"/>
                    <a:pt x="271" y="107"/>
                  </a:cubicBezTo>
                  <a:cubicBezTo>
                    <a:pt x="260" y="107"/>
                    <a:pt x="260" y="107"/>
                    <a:pt x="260" y="107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75" y="98"/>
                    <a:pt x="54" y="97"/>
                    <a:pt x="35" y="89"/>
                  </a:cubicBezTo>
                  <a:cubicBezTo>
                    <a:pt x="16" y="80"/>
                    <a:pt x="0" y="63"/>
                    <a:pt x="0" y="43"/>
                  </a:cubicBezTo>
                  <a:cubicBezTo>
                    <a:pt x="0" y="54"/>
                    <a:pt x="144" y="23"/>
                    <a:pt x="156" y="19"/>
                  </a:cubicBezTo>
                  <a:cubicBezTo>
                    <a:pt x="179" y="11"/>
                    <a:pt x="198" y="0"/>
                    <a:pt x="221" y="1"/>
                  </a:cubicBezTo>
                  <a:cubicBezTo>
                    <a:pt x="248" y="1"/>
                    <a:pt x="276" y="6"/>
                    <a:pt x="303" y="8"/>
                  </a:cubicBezTo>
                  <a:cubicBezTo>
                    <a:pt x="326" y="10"/>
                    <a:pt x="350" y="13"/>
                    <a:pt x="368" y="28"/>
                  </a:cubicBezTo>
                  <a:cubicBezTo>
                    <a:pt x="386" y="44"/>
                    <a:pt x="392" y="71"/>
                    <a:pt x="394" y="95"/>
                  </a:cubicBezTo>
                  <a:cubicBezTo>
                    <a:pt x="399" y="192"/>
                    <a:pt x="365" y="270"/>
                    <a:pt x="321" y="356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7" name="iśḷîḓé">
              <a:extLst>
                <a:ext uri="{FF2B5EF4-FFF2-40B4-BE49-F238E27FC236}">
                  <a16:creationId xmlns:a16="http://schemas.microsoft.com/office/drawing/2014/main" id="{59A57E0E-EB6D-409F-86FA-3B30504098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5188" y="2200276"/>
              <a:ext cx="203200" cy="576263"/>
            </a:xfrm>
            <a:custGeom>
              <a:avLst/>
              <a:gdLst>
                <a:gd name="T0" fmla="*/ 2147483646 w 101"/>
                <a:gd name="T1" fmla="*/ 2147483646 h 287"/>
                <a:gd name="T2" fmla="*/ 2147483646 w 101"/>
                <a:gd name="T3" fmla="*/ 2147483646 h 287"/>
                <a:gd name="T4" fmla="*/ 2147483646 w 101"/>
                <a:gd name="T5" fmla="*/ 2147483646 h 287"/>
                <a:gd name="T6" fmla="*/ 2147483646 w 101"/>
                <a:gd name="T7" fmla="*/ 2147483646 h 287"/>
                <a:gd name="T8" fmla="*/ 2147483646 w 101"/>
                <a:gd name="T9" fmla="*/ 2147483646 h 287"/>
                <a:gd name="T10" fmla="*/ 2147483646 w 101"/>
                <a:gd name="T11" fmla="*/ 2147483646 h 287"/>
                <a:gd name="T12" fmla="*/ 2147483646 w 101"/>
                <a:gd name="T13" fmla="*/ 2147483646 h 287"/>
                <a:gd name="T14" fmla="*/ 0 w 101"/>
                <a:gd name="T15" fmla="*/ 0 h 287"/>
                <a:gd name="T16" fmla="*/ 2147483646 w 101"/>
                <a:gd name="T17" fmla="*/ 2147483646 h 287"/>
                <a:gd name="T18" fmla="*/ 2147483646 w 101"/>
                <a:gd name="T19" fmla="*/ 2147483646 h 28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01" h="287">
                  <a:moveTo>
                    <a:pt x="71" y="287"/>
                  </a:moveTo>
                  <a:cubicBezTo>
                    <a:pt x="55" y="279"/>
                    <a:pt x="55" y="279"/>
                    <a:pt x="55" y="279"/>
                  </a:cubicBezTo>
                  <a:cubicBezTo>
                    <a:pt x="57" y="267"/>
                    <a:pt x="59" y="255"/>
                    <a:pt x="59" y="242"/>
                  </a:cubicBezTo>
                  <a:cubicBezTo>
                    <a:pt x="57" y="183"/>
                    <a:pt x="56" y="123"/>
                    <a:pt x="55" y="63"/>
                  </a:cubicBezTo>
                  <a:cubicBezTo>
                    <a:pt x="55" y="57"/>
                    <a:pt x="54" y="51"/>
                    <a:pt x="51" y="46"/>
                  </a:cubicBezTo>
                  <a:cubicBezTo>
                    <a:pt x="46" y="41"/>
                    <a:pt x="39" y="41"/>
                    <a:pt x="32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69" y="0"/>
                    <a:pt x="85" y="23"/>
                  </a:cubicBezTo>
                  <a:cubicBezTo>
                    <a:pt x="101" y="45"/>
                    <a:pt x="71" y="287"/>
                    <a:pt x="71" y="287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8" name="iṡ1îdé">
              <a:extLst>
                <a:ext uri="{FF2B5EF4-FFF2-40B4-BE49-F238E27FC236}">
                  <a16:creationId xmlns:a16="http://schemas.microsoft.com/office/drawing/2014/main" id="{DAB8B7CB-EF57-4188-A3E3-FD1E2BD28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1476" y="2095501"/>
              <a:ext cx="584200" cy="788988"/>
            </a:xfrm>
            <a:custGeom>
              <a:avLst/>
              <a:gdLst>
                <a:gd name="T0" fmla="*/ 2147483646 w 290"/>
                <a:gd name="T1" fmla="*/ 2147483646 h 392"/>
                <a:gd name="T2" fmla="*/ 2147483646 w 290"/>
                <a:gd name="T3" fmla="*/ 2147483646 h 392"/>
                <a:gd name="T4" fmla="*/ 2147483646 w 290"/>
                <a:gd name="T5" fmla="*/ 2147483646 h 392"/>
                <a:gd name="T6" fmla="*/ 2147483646 w 290"/>
                <a:gd name="T7" fmla="*/ 2147483646 h 392"/>
                <a:gd name="T8" fmla="*/ 2147483646 w 290"/>
                <a:gd name="T9" fmla="*/ 2147483646 h 392"/>
                <a:gd name="T10" fmla="*/ 2147483646 w 290"/>
                <a:gd name="T11" fmla="*/ 2147483646 h 392"/>
                <a:gd name="T12" fmla="*/ 2147483646 w 290"/>
                <a:gd name="T13" fmla="*/ 2147483646 h 392"/>
                <a:gd name="T14" fmla="*/ 2147483646 w 290"/>
                <a:gd name="T15" fmla="*/ 2147483646 h 392"/>
                <a:gd name="T16" fmla="*/ 2147483646 w 290"/>
                <a:gd name="T17" fmla="*/ 2147483646 h 392"/>
                <a:gd name="T18" fmla="*/ 2147483646 w 290"/>
                <a:gd name="T19" fmla="*/ 2147483646 h 392"/>
                <a:gd name="T20" fmla="*/ 2147483646 w 290"/>
                <a:gd name="T21" fmla="*/ 2147483646 h 392"/>
                <a:gd name="T22" fmla="*/ 2147483646 w 290"/>
                <a:gd name="T23" fmla="*/ 2147483646 h 392"/>
                <a:gd name="T24" fmla="*/ 2147483646 w 290"/>
                <a:gd name="T25" fmla="*/ 2147483646 h 392"/>
                <a:gd name="T26" fmla="*/ 2147483646 w 290"/>
                <a:gd name="T27" fmla="*/ 2147483646 h 392"/>
                <a:gd name="T28" fmla="*/ 2147483646 w 290"/>
                <a:gd name="T29" fmla="*/ 2147483646 h 392"/>
                <a:gd name="T30" fmla="*/ 2147483646 w 290"/>
                <a:gd name="T31" fmla="*/ 2147483646 h 392"/>
                <a:gd name="T32" fmla="*/ 2147483646 w 290"/>
                <a:gd name="T33" fmla="*/ 2147483646 h 39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90" h="392">
                  <a:moveTo>
                    <a:pt x="290" y="145"/>
                  </a:moveTo>
                  <a:cubicBezTo>
                    <a:pt x="290" y="160"/>
                    <a:pt x="285" y="175"/>
                    <a:pt x="279" y="189"/>
                  </a:cubicBezTo>
                  <a:cubicBezTo>
                    <a:pt x="267" y="220"/>
                    <a:pt x="254" y="250"/>
                    <a:pt x="240" y="280"/>
                  </a:cubicBezTo>
                  <a:cubicBezTo>
                    <a:pt x="225" y="313"/>
                    <a:pt x="211" y="345"/>
                    <a:pt x="196" y="378"/>
                  </a:cubicBezTo>
                  <a:cubicBezTo>
                    <a:pt x="193" y="384"/>
                    <a:pt x="190" y="390"/>
                    <a:pt x="183" y="391"/>
                  </a:cubicBezTo>
                  <a:cubicBezTo>
                    <a:pt x="176" y="392"/>
                    <a:pt x="172" y="386"/>
                    <a:pt x="170" y="378"/>
                  </a:cubicBezTo>
                  <a:cubicBezTo>
                    <a:pt x="169" y="374"/>
                    <a:pt x="169" y="371"/>
                    <a:pt x="169" y="367"/>
                  </a:cubicBezTo>
                  <a:cubicBezTo>
                    <a:pt x="169" y="305"/>
                    <a:pt x="171" y="244"/>
                    <a:pt x="176" y="182"/>
                  </a:cubicBezTo>
                  <a:cubicBezTo>
                    <a:pt x="177" y="178"/>
                    <a:pt x="176" y="175"/>
                    <a:pt x="175" y="171"/>
                  </a:cubicBezTo>
                  <a:cubicBezTo>
                    <a:pt x="173" y="168"/>
                    <a:pt x="170" y="165"/>
                    <a:pt x="166" y="163"/>
                  </a:cubicBezTo>
                  <a:cubicBezTo>
                    <a:pt x="138" y="147"/>
                    <a:pt x="107" y="135"/>
                    <a:pt x="78" y="119"/>
                  </a:cubicBezTo>
                  <a:cubicBezTo>
                    <a:pt x="49" y="104"/>
                    <a:pt x="21" y="84"/>
                    <a:pt x="4" y="56"/>
                  </a:cubicBezTo>
                  <a:cubicBezTo>
                    <a:pt x="2" y="52"/>
                    <a:pt x="0" y="48"/>
                    <a:pt x="1" y="43"/>
                  </a:cubicBezTo>
                  <a:cubicBezTo>
                    <a:pt x="2" y="35"/>
                    <a:pt x="12" y="33"/>
                    <a:pt x="20" y="31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217" y="0"/>
                    <a:pt x="243" y="52"/>
                    <a:pt x="261" y="77"/>
                  </a:cubicBezTo>
                  <a:cubicBezTo>
                    <a:pt x="276" y="97"/>
                    <a:pt x="290" y="120"/>
                    <a:pt x="290" y="145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69" name="iŝļiḋe">
              <a:extLst>
                <a:ext uri="{FF2B5EF4-FFF2-40B4-BE49-F238E27FC236}">
                  <a16:creationId xmlns:a16="http://schemas.microsoft.com/office/drawing/2014/main" id="{77D67AC7-55EE-451C-B41E-0EB33EDA7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8976" y="2833688"/>
              <a:ext cx="219075" cy="176213"/>
            </a:xfrm>
            <a:custGeom>
              <a:avLst/>
              <a:gdLst>
                <a:gd name="T0" fmla="*/ 2147483646 w 109"/>
                <a:gd name="T1" fmla="*/ 0 h 88"/>
                <a:gd name="T2" fmla="*/ 0 w 109"/>
                <a:gd name="T3" fmla="*/ 2147483646 h 88"/>
                <a:gd name="T4" fmla="*/ 2147483646 w 109"/>
                <a:gd name="T5" fmla="*/ 2147483646 h 88"/>
                <a:gd name="T6" fmla="*/ 2147483646 w 109"/>
                <a:gd name="T7" fmla="*/ 2147483646 h 88"/>
                <a:gd name="T8" fmla="*/ 2147483646 w 109"/>
                <a:gd name="T9" fmla="*/ 2147483646 h 88"/>
                <a:gd name="T10" fmla="*/ 2147483646 w 109"/>
                <a:gd name="T11" fmla="*/ 2147483646 h 88"/>
                <a:gd name="T12" fmla="*/ 2147483646 w 109"/>
                <a:gd name="T13" fmla="*/ 2147483646 h 88"/>
                <a:gd name="T14" fmla="*/ 2147483646 w 109"/>
                <a:gd name="T15" fmla="*/ 0 h 8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9" h="88">
                  <a:moveTo>
                    <a:pt x="12" y="0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40" y="82"/>
                    <a:pt x="52" y="85"/>
                  </a:cubicBezTo>
                  <a:cubicBezTo>
                    <a:pt x="64" y="88"/>
                    <a:pt x="103" y="85"/>
                    <a:pt x="103" y="85"/>
                  </a:cubicBezTo>
                  <a:cubicBezTo>
                    <a:pt x="103" y="85"/>
                    <a:pt x="109" y="69"/>
                    <a:pt x="88" y="62"/>
                  </a:cubicBezTo>
                  <a:cubicBezTo>
                    <a:pt x="75" y="57"/>
                    <a:pt x="62" y="54"/>
                    <a:pt x="48" y="51"/>
                  </a:cubicBezTo>
                  <a:cubicBezTo>
                    <a:pt x="40" y="42"/>
                    <a:pt x="36" y="30"/>
                    <a:pt x="36" y="18"/>
                  </a:cubicBezTo>
                  <a:cubicBezTo>
                    <a:pt x="36" y="18"/>
                    <a:pt x="21" y="21"/>
                    <a:pt x="12" y="0"/>
                  </a:cubicBezTo>
                  <a:close/>
                </a:path>
              </a:pathLst>
            </a:custGeom>
            <a:solidFill>
              <a:srgbClr val="25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70" name="ïṣľiḓê">
              <a:extLst>
                <a:ext uri="{FF2B5EF4-FFF2-40B4-BE49-F238E27FC236}">
                  <a16:creationId xmlns:a16="http://schemas.microsoft.com/office/drawing/2014/main" id="{02AC87FB-AD42-48B7-BA64-0759E6F20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5676" y="2744788"/>
              <a:ext cx="220663" cy="179388"/>
            </a:xfrm>
            <a:custGeom>
              <a:avLst/>
              <a:gdLst>
                <a:gd name="T0" fmla="*/ 2147483646 w 109"/>
                <a:gd name="T1" fmla="*/ 0 h 89"/>
                <a:gd name="T2" fmla="*/ 0 w 109"/>
                <a:gd name="T3" fmla="*/ 2147483646 h 89"/>
                <a:gd name="T4" fmla="*/ 2147483646 w 109"/>
                <a:gd name="T5" fmla="*/ 2147483646 h 89"/>
                <a:gd name="T6" fmla="*/ 2147483646 w 109"/>
                <a:gd name="T7" fmla="*/ 2147483646 h 89"/>
                <a:gd name="T8" fmla="*/ 2147483646 w 109"/>
                <a:gd name="T9" fmla="*/ 2147483646 h 89"/>
                <a:gd name="T10" fmla="*/ 2147483646 w 109"/>
                <a:gd name="T11" fmla="*/ 2147483646 h 89"/>
                <a:gd name="T12" fmla="*/ 2147483646 w 109"/>
                <a:gd name="T13" fmla="*/ 2147483646 h 89"/>
                <a:gd name="T14" fmla="*/ 2147483646 w 109"/>
                <a:gd name="T15" fmla="*/ 0 h 8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9" h="89">
                  <a:moveTo>
                    <a:pt x="12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40" y="82"/>
                    <a:pt x="52" y="86"/>
                  </a:cubicBezTo>
                  <a:cubicBezTo>
                    <a:pt x="64" y="89"/>
                    <a:pt x="103" y="86"/>
                    <a:pt x="103" y="86"/>
                  </a:cubicBezTo>
                  <a:cubicBezTo>
                    <a:pt x="103" y="86"/>
                    <a:pt x="109" y="69"/>
                    <a:pt x="89" y="62"/>
                  </a:cubicBezTo>
                  <a:cubicBezTo>
                    <a:pt x="76" y="58"/>
                    <a:pt x="62" y="54"/>
                    <a:pt x="49" y="52"/>
                  </a:cubicBezTo>
                  <a:cubicBezTo>
                    <a:pt x="41" y="43"/>
                    <a:pt x="36" y="31"/>
                    <a:pt x="37" y="18"/>
                  </a:cubicBezTo>
                  <a:cubicBezTo>
                    <a:pt x="37" y="18"/>
                    <a:pt x="21" y="21"/>
                    <a:pt x="12" y="0"/>
                  </a:cubicBezTo>
                  <a:close/>
                </a:path>
              </a:pathLst>
            </a:custGeom>
            <a:solidFill>
              <a:srgbClr val="252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6371" name="í$ḻïdè">
              <a:extLst>
                <a:ext uri="{FF2B5EF4-FFF2-40B4-BE49-F238E27FC236}">
                  <a16:creationId xmlns:a16="http://schemas.microsoft.com/office/drawing/2014/main" id="{146F6934-26AA-40A1-88C9-8C0E512ACD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1476" y="2157413"/>
              <a:ext cx="471488" cy="723900"/>
            </a:xfrm>
            <a:custGeom>
              <a:avLst/>
              <a:gdLst>
                <a:gd name="T0" fmla="*/ 2147483646 w 234"/>
                <a:gd name="T1" fmla="*/ 2147483646 h 360"/>
                <a:gd name="T2" fmla="*/ 2147483646 w 234"/>
                <a:gd name="T3" fmla="*/ 2147483646 h 360"/>
                <a:gd name="T4" fmla="*/ 2147483646 w 234"/>
                <a:gd name="T5" fmla="*/ 2147483646 h 360"/>
                <a:gd name="T6" fmla="*/ 2147483646 w 234"/>
                <a:gd name="T7" fmla="*/ 2147483646 h 360"/>
                <a:gd name="T8" fmla="*/ 2147483646 w 234"/>
                <a:gd name="T9" fmla="*/ 2147483646 h 360"/>
                <a:gd name="T10" fmla="*/ 2147483646 w 234"/>
                <a:gd name="T11" fmla="*/ 2147483646 h 360"/>
                <a:gd name="T12" fmla="*/ 2147483646 w 234"/>
                <a:gd name="T13" fmla="*/ 2147483646 h 360"/>
                <a:gd name="T14" fmla="*/ 2147483646 w 234"/>
                <a:gd name="T15" fmla="*/ 2147483646 h 360"/>
                <a:gd name="T16" fmla="*/ 2147483646 w 234"/>
                <a:gd name="T17" fmla="*/ 2147483646 h 360"/>
                <a:gd name="T18" fmla="*/ 2147483646 w 234"/>
                <a:gd name="T19" fmla="*/ 0 h 360"/>
                <a:gd name="T20" fmla="*/ 2147483646 w 234"/>
                <a:gd name="T21" fmla="*/ 2147483646 h 360"/>
                <a:gd name="T22" fmla="*/ 2147483646 w 234"/>
                <a:gd name="T23" fmla="*/ 2147483646 h 36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34" h="360">
                  <a:moveTo>
                    <a:pt x="183" y="360"/>
                  </a:moveTo>
                  <a:cubicBezTo>
                    <a:pt x="170" y="346"/>
                    <a:pt x="170" y="346"/>
                    <a:pt x="170" y="346"/>
                  </a:cubicBezTo>
                  <a:cubicBezTo>
                    <a:pt x="169" y="343"/>
                    <a:pt x="169" y="339"/>
                    <a:pt x="169" y="336"/>
                  </a:cubicBezTo>
                  <a:cubicBezTo>
                    <a:pt x="169" y="274"/>
                    <a:pt x="171" y="212"/>
                    <a:pt x="176" y="151"/>
                  </a:cubicBezTo>
                  <a:cubicBezTo>
                    <a:pt x="177" y="147"/>
                    <a:pt x="176" y="144"/>
                    <a:pt x="175" y="140"/>
                  </a:cubicBezTo>
                  <a:cubicBezTo>
                    <a:pt x="173" y="137"/>
                    <a:pt x="170" y="134"/>
                    <a:pt x="166" y="132"/>
                  </a:cubicBezTo>
                  <a:cubicBezTo>
                    <a:pt x="138" y="116"/>
                    <a:pt x="107" y="104"/>
                    <a:pt x="78" y="88"/>
                  </a:cubicBezTo>
                  <a:cubicBezTo>
                    <a:pt x="49" y="73"/>
                    <a:pt x="21" y="53"/>
                    <a:pt x="4" y="25"/>
                  </a:cubicBezTo>
                  <a:cubicBezTo>
                    <a:pt x="2" y="21"/>
                    <a:pt x="0" y="16"/>
                    <a:pt x="1" y="12"/>
                  </a:cubicBezTo>
                  <a:cubicBezTo>
                    <a:pt x="2" y="4"/>
                    <a:pt x="12" y="1"/>
                    <a:pt x="20" y="0"/>
                  </a:cubicBezTo>
                  <a:cubicBezTo>
                    <a:pt x="20" y="0"/>
                    <a:pt x="141" y="76"/>
                    <a:pt x="187" y="107"/>
                  </a:cubicBezTo>
                  <a:cubicBezTo>
                    <a:pt x="234" y="138"/>
                    <a:pt x="183" y="360"/>
                    <a:pt x="183" y="36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45" name="箭头: 右 344">
            <a:extLst>
              <a:ext uri="{FF2B5EF4-FFF2-40B4-BE49-F238E27FC236}">
                <a16:creationId xmlns:a16="http://schemas.microsoft.com/office/drawing/2014/main" id="{13BDD5B6-FFE2-4F04-B540-BDB438777A33}"/>
              </a:ext>
            </a:extLst>
          </p:cNvPr>
          <p:cNvSpPr/>
          <p:nvPr/>
        </p:nvSpPr>
        <p:spPr>
          <a:xfrm>
            <a:off x="5614988" y="4071938"/>
            <a:ext cx="465137" cy="350837"/>
          </a:xfrm>
          <a:prstGeom prst="rightArrow">
            <a:avLst/>
          </a:prstGeom>
          <a:solidFill>
            <a:srgbClr val="F49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347" name="箭头: 右 346">
            <a:extLst>
              <a:ext uri="{FF2B5EF4-FFF2-40B4-BE49-F238E27FC236}">
                <a16:creationId xmlns:a16="http://schemas.microsoft.com/office/drawing/2014/main" id="{88FF9C04-3A96-4401-A0FB-AAD0EF474694}"/>
              </a:ext>
            </a:extLst>
          </p:cNvPr>
          <p:cNvSpPr/>
          <p:nvPr/>
        </p:nvSpPr>
        <p:spPr>
          <a:xfrm>
            <a:off x="8963025" y="4070350"/>
            <a:ext cx="465138" cy="350838"/>
          </a:xfrm>
          <a:prstGeom prst="rightArrow">
            <a:avLst/>
          </a:prstGeom>
          <a:solidFill>
            <a:srgbClr val="F49A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56337" name="文字方塊 345">
            <a:extLst>
              <a:ext uri="{FF2B5EF4-FFF2-40B4-BE49-F238E27FC236}">
                <a16:creationId xmlns:a16="http://schemas.microsoft.com/office/drawing/2014/main" id="{48587F52-F016-4E91-B383-37F941A1FC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89238" y="5989638"/>
            <a:ext cx="901382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600" b="1">
                <a:solidFill>
                  <a:srgbClr val="7030A0"/>
                </a:solidFill>
              </a:rPr>
              <a:t>Oversight responsibilities</a:t>
            </a:r>
            <a:r>
              <a:rPr lang="en-US" altLang="zh-HK" sz="1600"/>
              <a:t>:</a:t>
            </a:r>
            <a:r>
              <a:rPr lang="zh-TW" altLang="en-US" sz="1600"/>
              <a:t> </a:t>
            </a:r>
            <a:r>
              <a:rPr lang="en-US" altLang="zh-TW" sz="1600"/>
              <a:t>R</a:t>
            </a:r>
            <a:r>
              <a:rPr lang="en-US" altLang="zh-HK" sz="1600"/>
              <a:t>isk Management, Controls and Compliance Committee</a:t>
            </a:r>
            <a:endParaRPr lang="zh-HK" altLang="en-US" sz="1600"/>
          </a:p>
        </p:txBody>
      </p:sp>
      <p:sp>
        <p:nvSpPr>
          <p:cNvPr id="277" name="文本框 93">
            <a:extLst>
              <a:ext uri="{FF2B5EF4-FFF2-40B4-BE49-F238E27FC236}">
                <a16:creationId xmlns:a16="http://schemas.microsoft.com/office/drawing/2014/main" id="{12451B6A-2EC7-4814-9A1D-E9B6B13C7A76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24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5" grpId="0" animBg="1"/>
      <p:bldP spid="34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370" name="组合 8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194A910F-3F7E-4A6F-B84C-FDF1692F6E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34963" y="3160713"/>
            <a:ext cx="2457450" cy="3452812"/>
            <a:chOff x="4280781" y="1051085"/>
            <a:chExt cx="3630439" cy="5096360"/>
          </a:xfrm>
        </p:grpSpPr>
        <p:sp>
          <p:nvSpPr>
            <p:cNvPr id="3" name="íšľïḓé">
              <a:extLst>
                <a:ext uri="{FF2B5EF4-FFF2-40B4-BE49-F238E27FC236}">
                  <a16:creationId xmlns:a16="http://schemas.microsoft.com/office/drawing/2014/main" id="{8A1D0384-9E42-419D-9998-D9BA6C2E5F5E}"/>
                </a:ext>
              </a:extLst>
            </p:cNvPr>
            <p:cNvSpPr/>
            <p:nvPr/>
          </p:nvSpPr>
          <p:spPr bwMode="auto">
            <a:xfrm>
              <a:off x="5432295" y="1095604"/>
              <a:ext cx="2469544" cy="3458496"/>
            </a:xfrm>
            <a:custGeom>
              <a:avLst/>
              <a:gdLst>
                <a:gd name="T0" fmla="*/ 488 w 518"/>
                <a:gd name="T1" fmla="*/ 609 h 727"/>
                <a:gd name="T2" fmla="*/ 478 w 518"/>
                <a:gd name="T3" fmla="*/ 558 h 727"/>
                <a:gd name="T4" fmla="*/ 492 w 518"/>
                <a:gd name="T5" fmla="*/ 518 h 727"/>
                <a:gd name="T6" fmla="*/ 444 w 518"/>
                <a:gd name="T7" fmla="*/ 402 h 727"/>
                <a:gd name="T8" fmla="*/ 442 w 518"/>
                <a:gd name="T9" fmla="*/ 329 h 727"/>
                <a:gd name="T10" fmla="*/ 414 w 518"/>
                <a:gd name="T11" fmla="*/ 232 h 727"/>
                <a:gd name="T12" fmla="*/ 327 w 518"/>
                <a:gd name="T13" fmla="*/ 66 h 727"/>
                <a:gd name="T14" fmla="*/ 327 w 518"/>
                <a:gd name="T15" fmla="*/ 66 h 727"/>
                <a:gd name="T16" fmla="*/ 218 w 518"/>
                <a:gd name="T17" fmla="*/ 11 h 727"/>
                <a:gd name="T18" fmla="*/ 42 w 518"/>
                <a:gd name="T19" fmla="*/ 147 h 727"/>
                <a:gd name="T20" fmla="*/ 163 w 518"/>
                <a:gd name="T21" fmla="*/ 403 h 727"/>
                <a:gd name="T22" fmla="*/ 321 w 518"/>
                <a:gd name="T23" fmla="*/ 623 h 727"/>
                <a:gd name="T24" fmla="*/ 431 w 518"/>
                <a:gd name="T25" fmla="*/ 695 h 727"/>
                <a:gd name="T26" fmla="*/ 445 w 518"/>
                <a:gd name="T27" fmla="*/ 725 h 727"/>
                <a:gd name="T28" fmla="*/ 457 w 518"/>
                <a:gd name="T29" fmla="*/ 702 h 727"/>
                <a:gd name="T30" fmla="*/ 446 w 518"/>
                <a:gd name="T31" fmla="*/ 717 h 727"/>
                <a:gd name="T32" fmla="*/ 445 w 518"/>
                <a:gd name="T33" fmla="*/ 699 h 727"/>
                <a:gd name="T34" fmla="*/ 451 w 518"/>
                <a:gd name="T35" fmla="*/ 638 h 727"/>
                <a:gd name="T36" fmla="*/ 454 w 518"/>
                <a:gd name="T37" fmla="*/ 592 h 727"/>
                <a:gd name="T38" fmla="*/ 456 w 518"/>
                <a:gd name="T39" fmla="*/ 599 h 727"/>
                <a:gd name="T40" fmla="*/ 491 w 518"/>
                <a:gd name="T41" fmla="*/ 638 h 727"/>
                <a:gd name="T42" fmla="*/ 475 w 518"/>
                <a:gd name="T43" fmla="*/ 684 h 727"/>
                <a:gd name="T44" fmla="*/ 498 w 518"/>
                <a:gd name="T45" fmla="*/ 658 h 727"/>
                <a:gd name="T46" fmla="*/ 488 w 518"/>
                <a:gd name="T47" fmla="*/ 609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8" h="727">
                  <a:moveTo>
                    <a:pt x="488" y="609"/>
                  </a:moveTo>
                  <a:cubicBezTo>
                    <a:pt x="467" y="596"/>
                    <a:pt x="472" y="579"/>
                    <a:pt x="478" y="558"/>
                  </a:cubicBezTo>
                  <a:cubicBezTo>
                    <a:pt x="484" y="548"/>
                    <a:pt x="489" y="534"/>
                    <a:pt x="492" y="518"/>
                  </a:cubicBezTo>
                  <a:cubicBezTo>
                    <a:pt x="503" y="456"/>
                    <a:pt x="469" y="425"/>
                    <a:pt x="444" y="402"/>
                  </a:cubicBezTo>
                  <a:cubicBezTo>
                    <a:pt x="411" y="373"/>
                    <a:pt x="437" y="358"/>
                    <a:pt x="442" y="329"/>
                  </a:cubicBezTo>
                  <a:cubicBezTo>
                    <a:pt x="452" y="277"/>
                    <a:pt x="408" y="261"/>
                    <a:pt x="414" y="232"/>
                  </a:cubicBezTo>
                  <a:cubicBezTo>
                    <a:pt x="425" y="180"/>
                    <a:pt x="381" y="118"/>
                    <a:pt x="327" y="66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02" y="31"/>
                    <a:pt x="263" y="16"/>
                    <a:pt x="218" y="11"/>
                  </a:cubicBezTo>
                  <a:cubicBezTo>
                    <a:pt x="131" y="0"/>
                    <a:pt x="75" y="61"/>
                    <a:pt x="42" y="147"/>
                  </a:cubicBezTo>
                  <a:cubicBezTo>
                    <a:pt x="0" y="258"/>
                    <a:pt x="51" y="388"/>
                    <a:pt x="163" y="403"/>
                  </a:cubicBezTo>
                  <a:cubicBezTo>
                    <a:pt x="182" y="405"/>
                    <a:pt x="313" y="591"/>
                    <a:pt x="321" y="623"/>
                  </a:cubicBezTo>
                  <a:cubicBezTo>
                    <a:pt x="329" y="656"/>
                    <a:pt x="454" y="637"/>
                    <a:pt x="431" y="695"/>
                  </a:cubicBezTo>
                  <a:cubicBezTo>
                    <a:pt x="421" y="721"/>
                    <a:pt x="436" y="727"/>
                    <a:pt x="445" y="725"/>
                  </a:cubicBezTo>
                  <a:cubicBezTo>
                    <a:pt x="468" y="722"/>
                    <a:pt x="457" y="702"/>
                    <a:pt x="457" y="702"/>
                  </a:cubicBezTo>
                  <a:cubicBezTo>
                    <a:pt x="457" y="702"/>
                    <a:pt x="458" y="719"/>
                    <a:pt x="446" y="717"/>
                  </a:cubicBezTo>
                  <a:cubicBezTo>
                    <a:pt x="441" y="716"/>
                    <a:pt x="435" y="710"/>
                    <a:pt x="445" y="699"/>
                  </a:cubicBezTo>
                  <a:cubicBezTo>
                    <a:pt x="462" y="678"/>
                    <a:pt x="471" y="670"/>
                    <a:pt x="451" y="638"/>
                  </a:cubicBezTo>
                  <a:cubicBezTo>
                    <a:pt x="438" y="618"/>
                    <a:pt x="444" y="606"/>
                    <a:pt x="454" y="592"/>
                  </a:cubicBezTo>
                  <a:cubicBezTo>
                    <a:pt x="455" y="595"/>
                    <a:pt x="455" y="597"/>
                    <a:pt x="456" y="599"/>
                  </a:cubicBezTo>
                  <a:cubicBezTo>
                    <a:pt x="462" y="616"/>
                    <a:pt x="488" y="626"/>
                    <a:pt x="491" y="638"/>
                  </a:cubicBezTo>
                  <a:cubicBezTo>
                    <a:pt x="495" y="651"/>
                    <a:pt x="460" y="656"/>
                    <a:pt x="475" y="684"/>
                  </a:cubicBezTo>
                  <a:cubicBezTo>
                    <a:pt x="474" y="661"/>
                    <a:pt x="487" y="665"/>
                    <a:pt x="498" y="658"/>
                  </a:cubicBezTo>
                  <a:cubicBezTo>
                    <a:pt x="518" y="647"/>
                    <a:pt x="512" y="624"/>
                    <a:pt x="488" y="609"/>
                  </a:cubicBezTo>
                  <a:close/>
                </a:path>
              </a:pathLst>
            </a:custGeom>
            <a:solidFill>
              <a:srgbClr val="963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" name="îsľiḓê">
              <a:extLst>
                <a:ext uri="{FF2B5EF4-FFF2-40B4-BE49-F238E27FC236}">
                  <a16:creationId xmlns:a16="http://schemas.microsoft.com/office/drawing/2014/main" id="{B7979568-34FD-41F3-BA2E-EADAFB2B3550}"/>
                </a:ext>
              </a:extLst>
            </p:cNvPr>
            <p:cNvSpPr/>
            <p:nvPr/>
          </p:nvSpPr>
          <p:spPr bwMode="auto">
            <a:xfrm>
              <a:off x="5701999" y="2173455"/>
              <a:ext cx="194655" cy="365532"/>
            </a:xfrm>
            <a:custGeom>
              <a:avLst/>
              <a:gdLst>
                <a:gd name="T0" fmla="*/ 0 w 85"/>
                <a:gd name="T1" fmla="*/ 0 h 160"/>
                <a:gd name="T2" fmla="*/ 44 w 85"/>
                <a:gd name="T3" fmla="*/ 30 h 160"/>
                <a:gd name="T4" fmla="*/ 85 w 85"/>
                <a:gd name="T5" fmla="*/ 160 h 160"/>
                <a:gd name="T6" fmla="*/ 44 w 85"/>
                <a:gd name="T7" fmla="*/ 156 h 160"/>
                <a:gd name="T8" fmla="*/ 12 w 85"/>
                <a:gd name="T9" fmla="*/ 96 h 160"/>
                <a:gd name="T10" fmla="*/ 0 w 85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160">
                  <a:moveTo>
                    <a:pt x="0" y="0"/>
                  </a:moveTo>
                  <a:lnTo>
                    <a:pt x="44" y="30"/>
                  </a:lnTo>
                  <a:lnTo>
                    <a:pt x="85" y="160"/>
                  </a:lnTo>
                  <a:lnTo>
                    <a:pt x="44" y="156"/>
                  </a:lnTo>
                  <a:lnTo>
                    <a:pt x="12" y="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7D3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" name="í$lïďè">
              <a:extLst>
                <a:ext uri="{FF2B5EF4-FFF2-40B4-BE49-F238E27FC236}">
                  <a16:creationId xmlns:a16="http://schemas.microsoft.com/office/drawing/2014/main" id="{EAAA851A-6D88-4537-8D77-E720B568C2C0}"/>
                </a:ext>
              </a:extLst>
            </p:cNvPr>
            <p:cNvSpPr/>
            <p:nvPr/>
          </p:nvSpPr>
          <p:spPr bwMode="auto">
            <a:xfrm>
              <a:off x="6473584" y="2998246"/>
              <a:ext cx="110227" cy="65608"/>
            </a:xfrm>
            <a:custGeom>
              <a:avLst/>
              <a:gdLst>
                <a:gd name="T0" fmla="*/ 23 w 23"/>
                <a:gd name="T1" fmla="*/ 3 h 14"/>
                <a:gd name="T2" fmla="*/ 6 w 23"/>
                <a:gd name="T3" fmla="*/ 1 h 14"/>
                <a:gd name="T4" fmla="*/ 10 w 23"/>
                <a:gd name="T5" fmla="*/ 14 h 14"/>
                <a:gd name="T6" fmla="*/ 23 w 23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4">
                  <a:moveTo>
                    <a:pt x="23" y="3"/>
                  </a:moveTo>
                  <a:cubicBezTo>
                    <a:pt x="23" y="3"/>
                    <a:pt x="11" y="0"/>
                    <a:pt x="6" y="1"/>
                  </a:cubicBezTo>
                  <a:cubicBezTo>
                    <a:pt x="0" y="2"/>
                    <a:pt x="10" y="14"/>
                    <a:pt x="10" y="14"/>
                  </a:cubicBezTo>
                  <a:cubicBezTo>
                    <a:pt x="10" y="14"/>
                    <a:pt x="22" y="7"/>
                    <a:pt x="23" y="3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" name="íšľîďe">
              <a:extLst>
                <a:ext uri="{FF2B5EF4-FFF2-40B4-BE49-F238E27FC236}">
                  <a16:creationId xmlns:a16="http://schemas.microsoft.com/office/drawing/2014/main" id="{3EE61B03-8150-4505-AE21-8C1C8DF76818}"/>
                </a:ext>
              </a:extLst>
            </p:cNvPr>
            <p:cNvSpPr/>
            <p:nvPr/>
          </p:nvSpPr>
          <p:spPr bwMode="auto">
            <a:xfrm>
              <a:off x="5671510" y="2712381"/>
              <a:ext cx="1001420" cy="1255931"/>
            </a:xfrm>
            <a:custGeom>
              <a:avLst/>
              <a:gdLst>
                <a:gd name="T0" fmla="*/ 210 w 210"/>
                <a:gd name="T1" fmla="*/ 101 h 264"/>
                <a:gd name="T2" fmla="*/ 175 w 210"/>
                <a:gd name="T3" fmla="*/ 52 h 264"/>
                <a:gd name="T4" fmla="*/ 181 w 210"/>
                <a:gd name="T5" fmla="*/ 3 h 264"/>
                <a:gd name="T6" fmla="*/ 124 w 210"/>
                <a:gd name="T7" fmla="*/ 29 h 264"/>
                <a:gd name="T8" fmla="*/ 71 w 210"/>
                <a:gd name="T9" fmla="*/ 0 h 264"/>
                <a:gd name="T10" fmla="*/ 65 w 210"/>
                <a:gd name="T11" fmla="*/ 47 h 264"/>
                <a:gd name="T12" fmla="*/ 0 w 210"/>
                <a:gd name="T13" fmla="*/ 101 h 264"/>
                <a:gd name="T14" fmla="*/ 37 w 210"/>
                <a:gd name="T15" fmla="*/ 264 h 264"/>
                <a:gd name="T16" fmla="*/ 210 w 210"/>
                <a:gd name="T17" fmla="*/ 10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" h="264">
                  <a:moveTo>
                    <a:pt x="210" y="101"/>
                  </a:moveTo>
                  <a:cubicBezTo>
                    <a:pt x="185" y="93"/>
                    <a:pt x="173" y="67"/>
                    <a:pt x="175" y="52"/>
                  </a:cubicBezTo>
                  <a:cubicBezTo>
                    <a:pt x="175" y="46"/>
                    <a:pt x="181" y="3"/>
                    <a:pt x="181" y="3"/>
                  </a:cubicBezTo>
                  <a:cubicBezTo>
                    <a:pt x="150" y="18"/>
                    <a:pt x="124" y="29"/>
                    <a:pt x="124" y="29"/>
                  </a:cubicBezTo>
                  <a:cubicBezTo>
                    <a:pt x="124" y="29"/>
                    <a:pt x="100" y="15"/>
                    <a:pt x="71" y="0"/>
                  </a:cubicBezTo>
                  <a:cubicBezTo>
                    <a:pt x="71" y="0"/>
                    <a:pt x="66" y="43"/>
                    <a:pt x="65" y="47"/>
                  </a:cubicBezTo>
                  <a:cubicBezTo>
                    <a:pt x="59" y="93"/>
                    <a:pt x="32" y="95"/>
                    <a:pt x="0" y="101"/>
                  </a:cubicBezTo>
                  <a:cubicBezTo>
                    <a:pt x="37" y="264"/>
                    <a:pt x="37" y="264"/>
                    <a:pt x="37" y="264"/>
                  </a:cubicBezTo>
                  <a:lnTo>
                    <a:pt x="210" y="101"/>
                  </a:ln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" name="îSļîḍe">
              <a:extLst>
                <a:ext uri="{FF2B5EF4-FFF2-40B4-BE49-F238E27FC236}">
                  <a16:creationId xmlns:a16="http://schemas.microsoft.com/office/drawing/2014/main" id="{A86E9AFD-DC02-4268-9F33-2D4BCBDBD64B}"/>
                </a:ext>
              </a:extLst>
            </p:cNvPr>
            <p:cNvSpPr/>
            <p:nvPr/>
          </p:nvSpPr>
          <p:spPr bwMode="auto">
            <a:xfrm>
              <a:off x="6004535" y="2628027"/>
              <a:ext cx="534716" cy="299924"/>
            </a:xfrm>
            <a:custGeom>
              <a:avLst/>
              <a:gdLst>
                <a:gd name="T0" fmla="*/ 3 w 112"/>
                <a:gd name="T1" fmla="*/ 0 h 63"/>
                <a:gd name="T2" fmla="*/ 0 w 112"/>
                <a:gd name="T3" fmla="*/ 28 h 63"/>
                <a:gd name="T4" fmla="*/ 41 w 112"/>
                <a:gd name="T5" fmla="*/ 60 h 63"/>
                <a:gd name="T6" fmla="*/ 53 w 112"/>
                <a:gd name="T7" fmla="*/ 61 h 63"/>
                <a:gd name="T8" fmla="*/ 108 w 112"/>
                <a:gd name="T9" fmla="*/ 41 h 63"/>
                <a:gd name="T10" fmla="*/ 112 w 112"/>
                <a:gd name="T11" fmla="*/ 14 h 63"/>
                <a:gd name="T12" fmla="*/ 3 w 112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63">
                  <a:moveTo>
                    <a:pt x="3" y="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8" y="44"/>
                    <a:pt x="33" y="55"/>
                    <a:pt x="41" y="60"/>
                  </a:cubicBezTo>
                  <a:cubicBezTo>
                    <a:pt x="45" y="62"/>
                    <a:pt x="49" y="63"/>
                    <a:pt x="53" y="61"/>
                  </a:cubicBezTo>
                  <a:cubicBezTo>
                    <a:pt x="63" y="59"/>
                    <a:pt x="84" y="52"/>
                    <a:pt x="108" y="41"/>
                  </a:cubicBezTo>
                  <a:cubicBezTo>
                    <a:pt x="112" y="14"/>
                    <a:pt x="112" y="14"/>
                    <a:pt x="112" y="14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" name="îŝľiḋe">
              <a:extLst>
                <a:ext uri="{FF2B5EF4-FFF2-40B4-BE49-F238E27FC236}">
                  <a16:creationId xmlns:a16="http://schemas.microsoft.com/office/drawing/2014/main" id="{4CB47820-C580-4C0F-841E-14D25DBD2827}"/>
                </a:ext>
              </a:extLst>
            </p:cNvPr>
            <p:cNvSpPr/>
            <p:nvPr/>
          </p:nvSpPr>
          <p:spPr bwMode="auto">
            <a:xfrm>
              <a:off x="5662129" y="1266655"/>
              <a:ext cx="1357897" cy="1607404"/>
            </a:xfrm>
            <a:custGeom>
              <a:avLst/>
              <a:gdLst>
                <a:gd name="T0" fmla="*/ 273 w 285"/>
                <a:gd name="T1" fmla="*/ 171 h 338"/>
                <a:gd name="T2" fmla="*/ 262 w 285"/>
                <a:gd name="T3" fmla="*/ 170 h 338"/>
                <a:gd name="T4" fmla="*/ 273 w 285"/>
                <a:gd name="T5" fmla="*/ 87 h 338"/>
                <a:gd name="T6" fmla="*/ 162 w 285"/>
                <a:gd name="T7" fmla="*/ 3 h 338"/>
                <a:gd name="T8" fmla="*/ 162 w 285"/>
                <a:gd name="T9" fmla="*/ 3 h 338"/>
                <a:gd name="T10" fmla="*/ 162 w 285"/>
                <a:gd name="T11" fmla="*/ 3 h 338"/>
                <a:gd name="T12" fmla="*/ 35 w 285"/>
                <a:gd name="T13" fmla="*/ 57 h 338"/>
                <a:gd name="T14" fmla="*/ 25 w 285"/>
                <a:gd name="T15" fmla="*/ 140 h 338"/>
                <a:gd name="T16" fmla="*/ 17 w 285"/>
                <a:gd name="T17" fmla="*/ 139 h 338"/>
                <a:gd name="T18" fmla="*/ 4 w 285"/>
                <a:gd name="T19" fmla="*/ 178 h 338"/>
                <a:gd name="T20" fmla="*/ 25 w 285"/>
                <a:gd name="T21" fmla="*/ 208 h 338"/>
                <a:gd name="T22" fmla="*/ 26 w 285"/>
                <a:gd name="T23" fmla="*/ 226 h 338"/>
                <a:gd name="T24" fmla="*/ 115 w 285"/>
                <a:gd name="T25" fmla="*/ 335 h 338"/>
                <a:gd name="T26" fmla="*/ 127 w 285"/>
                <a:gd name="T27" fmla="*/ 337 h 338"/>
                <a:gd name="T28" fmla="*/ 241 w 285"/>
                <a:gd name="T29" fmla="*/ 252 h 338"/>
                <a:gd name="T30" fmla="*/ 245 w 285"/>
                <a:gd name="T31" fmla="*/ 235 h 338"/>
                <a:gd name="T32" fmla="*/ 277 w 285"/>
                <a:gd name="T33" fmla="*/ 212 h 338"/>
                <a:gd name="T34" fmla="*/ 273 w 285"/>
                <a:gd name="T35" fmla="*/ 171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5" h="338">
                  <a:moveTo>
                    <a:pt x="273" y="171"/>
                  </a:moveTo>
                  <a:cubicBezTo>
                    <a:pt x="270" y="169"/>
                    <a:pt x="266" y="169"/>
                    <a:pt x="262" y="170"/>
                  </a:cubicBezTo>
                  <a:cubicBezTo>
                    <a:pt x="270" y="133"/>
                    <a:pt x="277" y="96"/>
                    <a:pt x="273" y="87"/>
                  </a:cubicBezTo>
                  <a:cubicBezTo>
                    <a:pt x="251" y="41"/>
                    <a:pt x="208" y="11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15" y="0"/>
                    <a:pt x="67" y="19"/>
                    <a:pt x="35" y="57"/>
                  </a:cubicBezTo>
                  <a:cubicBezTo>
                    <a:pt x="28" y="66"/>
                    <a:pt x="26" y="103"/>
                    <a:pt x="25" y="140"/>
                  </a:cubicBezTo>
                  <a:cubicBezTo>
                    <a:pt x="22" y="139"/>
                    <a:pt x="20" y="139"/>
                    <a:pt x="17" y="139"/>
                  </a:cubicBezTo>
                  <a:cubicBezTo>
                    <a:pt x="6" y="141"/>
                    <a:pt x="0" y="159"/>
                    <a:pt x="4" y="178"/>
                  </a:cubicBezTo>
                  <a:cubicBezTo>
                    <a:pt x="7" y="194"/>
                    <a:pt x="16" y="206"/>
                    <a:pt x="25" y="208"/>
                  </a:cubicBezTo>
                  <a:cubicBezTo>
                    <a:pt x="25" y="219"/>
                    <a:pt x="26" y="226"/>
                    <a:pt x="26" y="226"/>
                  </a:cubicBezTo>
                  <a:cubicBezTo>
                    <a:pt x="41" y="288"/>
                    <a:pt x="97" y="325"/>
                    <a:pt x="115" y="335"/>
                  </a:cubicBezTo>
                  <a:cubicBezTo>
                    <a:pt x="119" y="337"/>
                    <a:pt x="123" y="338"/>
                    <a:pt x="127" y="337"/>
                  </a:cubicBezTo>
                  <a:cubicBezTo>
                    <a:pt x="147" y="331"/>
                    <a:pt x="211" y="310"/>
                    <a:pt x="241" y="252"/>
                  </a:cubicBezTo>
                  <a:cubicBezTo>
                    <a:pt x="241" y="252"/>
                    <a:pt x="243" y="246"/>
                    <a:pt x="245" y="235"/>
                  </a:cubicBezTo>
                  <a:cubicBezTo>
                    <a:pt x="256" y="237"/>
                    <a:pt x="269" y="228"/>
                    <a:pt x="277" y="212"/>
                  </a:cubicBezTo>
                  <a:cubicBezTo>
                    <a:pt x="285" y="194"/>
                    <a:pt x="283" y="176"/>
                    <a:pt x="273" y="171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" name="íṩľiḋe">
              <a:extLst>
                <a:ext uri="{FF2B5EF4-FFF2-40B4-BE49-F238E27FC236}">
                  <a16:creationId xmlns:a16="http://schemas.microsoft.com/office/drawing/2014/main" id="{2673FBF1-BB20-4379-9D5C-76BA70002EF3}"/>
                </a:ext>
              </a:extLst>
            </p:cNvPr>
            <p:cNvSpPr/>
            <p:nvPr/>
          </p:nvSpPr>
          <p:spPr bwMode="auto">
            <a:xfrm>
              <a:off x="6482965" y="1903993"/>
              <a:ext cx="302537" cy="89040"/>
            </a:xfrm>
            <a:custGeom>
              <a:avLst/>
              <a:gdLst>
                <a:gd name="T0" fmla="*/ 4 w 64"/>
                <a:gd name="T1" fmla="*/ 10 h 19"/>
                <a:gd name="T2" fmla="*/ 43 w 64"/>
                <a:gd name="T3" fmla="*/ 3 h 19"/>
                <a:gd name="T4" fmla="*/ 64 w 64"/>
                <a:gd name="T5" fmla="*/ 15 h 19"/>
                <a:gd name="T6" fmla="*/ 44 w 64"/>
                <a:gd name="T7" fmla="*/ 8 h 19"/>
                <a:gd name="T8" fmla="*/ 7 w 64"/>
                <a:gd name="T9" fmla="*/ 16 h 19"/>
                <a:gd name="T10" fmla="*/ 4 w 64"/>
                <a:gd name="T11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19">
                  <a:moveTo>
                    <a:pt x="4" y="10"/>
                  </a:moveTo>
                  <a:cubicBezTo>
                    <a:pt x="7" y="9"/>
                    <a:pt x="26" y="0"/>
                    <a:pt x="43" y="3"/>
                  </a:cubicBezTo>
                  <a:cubicBezTo>
                    <a:pt x="51" y="4"/>
                    <a:pt x="56" y="8"/>
                    <a:pt x="64" y="15"/>
                  </a:cubicBezTo>
                  <a:cubicBezTo>
                    <a:pt x="59" y="14"/>
                    <a:pt x="51" y="8"/>
                    <a:pt x="44" y="8"/>
                  </a:cubicBezTo>
                  <a:cubicBezTo>
                    <a:pt x="28" y="6"/>
                    <a:pt x="12" y="14"/>
                    <a:pt x="7" y="16"/>
                  </a:cubicBezTo>
                  <a:cubicBezTo>
                    <a:pt x="2" y="19"/>
                    <a:pt x="0" y="13"/>
                    <a:pt x="4" y="10"/>
                  </a:cubicBezTo>
                  <a:close/>
                </a:path>
              </a:pathLst>
            </a:custGeom>
            <a:solidFill>
              <a:srgbClr val="66341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" name="îš1îḋè">
              <a:extLst>
                <a:ext uri="{FF2B5EF4-FFF2-40B4-BE49-F238E27FC236}">
                  <a16:creationId xmlns:a16="http://schemas.microsoft.com/office/drawing/2014/main" id="{16EA0ABD-BF4D-4348-8037-8706AA6934E0}"/>
                </a:ext>
              </a:extLst>
            </p:cNvPr>
            <p:cNvSpPr/>
            <p:nvPr/>
          </p:nvSpPr>
          <p:spPr bwMode="auto">
            <a:xfrm>
              <a:off x="5859130" y="1845414"/>
              <a:ext cx="370549" cy="114815"/>
            </a:xfrm>
            <a:custGeom>
              <a:avLst/>
              <a:gdLst>
                <a:gd name="T0" fmla="*/ 74 w 78"/>
                <a:gd name="T1" fmla="*/ 15 h 24"/>
                <a:gd name="T2" fmla="*/ 39 w 78"/>
                <a:gd name="T3" fmla="*/ 0 h 24"/>
                <a:gd name="T4" fmla="*/ 19 w 78"/>
                <a:gd name="T5" fmla="*/ 6 h 24"/>
                <a:gd name="T6" fmla="*/ 38 w 78"/>
                <a:gd name="T7" fmla="*/ 5 h 24"/>
                <a:gd name="T8" fmla="*/ 71 w 78"/>
                <a:gd name="T9" fmla="*/ 20 h 24"/>
                <a:gd name="T10" fmla="*/ 74 w 78"/>
                <a:gd name="T11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24">
                  <a:moveTo>
                    <a:pt x="74" y="15"/>
                  </a:moveTo>
                  <a:cubicBezTo>
                    <a:pt x="72" y="13"/>
                    <a:pt x="51" y="0"/>
                    <a:pt x="39" y="0"/>
                  </a:cubicBezTo>
                  <a:cubicBezTo>
                    <a:pt x="32" y="0"/>
                    <a:pt x="26" y="2"/>
                    <a:pt x="19" y="6"/>
                  </a:cubicBezTo>
                  <a:cubicBezTo>
                    <a:pt x="0" y="16"/>
                    <a:pt x="25" y="2"/>
                    <a:pt x="38" y="5"/>
                  </a:cubicBezTo>
                  <a:cubicBezTo>
                    <a:pt x="53" y="8"/>
                    <a:pt x="66" y="16"/>
                    <a:pt x="71" y="20"/>
                  </a:cubicBezTo>
                  <a:cubicBezTo>
                    <a:pt x="74" y="24"/>
                    <a:pt x="78" y="18"/>
                    <a:pt x="74" y="15"/>
                  </a:cubicBezTo>
                  <a:close/>
                </a:path>
              </a:pathLst>
            </a:custGeom>
            <a:solidFill>
              <a:srgbClr val="66341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" name="iṣļiḍe">
              <a:extLst>
                <a:ext uri="{FF2B5EF4-FFF2-40B4-BE49-F238E27FC236}">
                  <a16:creationId xmlns:a16="http://schemas.microsoft.com/office/drawing/2014/main" id="{422B703C-CE50-45B7-BEE6-087E39B98368}"/>
                </a:ext>
              </a:extLst>
            </p:cNvPr>
            <p:cNvSpPr/>
            <p:nvPr/>
          </p:nvSpPr>
          <p:spPr bwMode="auto">
            <a:xfrm>
              <a:off x="5978738" y="1969602"/>
              <a:ext cx="220453" cy="128873"/>
            </a:xfrm>
            <a:custGeom>
              <a:avLst/>
              <a:gdLst>
                <a:gd name="T0" fmla="*/ 47 w 47"/>
                <a:gd name="T1" fmla="*/ 22 h 27"/>
                <a:gd name="T2" fmla="*/ 20 w 47"/>
                <a:gd name="T3" fmla="*/ 26 h 27"/>
                <a:gd name="T4" fmla="*/ 1 w 47"/>
                <a:gd name="T5" fmla="*/ 11 h 27"/>
                <a:gd name="T6" fmla="*/ 22 w 47"/>
                <a:gd name="T7" fmla="*/ 1 h 27"/>
                <a:gd name="T8" fmla="*/ 47 w 47"/>
                <a:gd name="T9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7">
                  <a:moveTo>
                    <a:pt x="47" y="22"/>
                  </a:moveTo>
                  <a:cubicBezTo>
                    <a:pt x="33" y="25"/>
                    <a:pt x="27" y="27"/>
                    <a:pt x="20" y="26"/>
                  </a:cubicBezTo>
                  <a:cubicBezTo>
                    <a:pt x="9" y="26"/>
                    <a:pt x="0" y="18"/>
                    <a:pt x="1" y="11"/>
                  </a:cubicBezTo>
                  <a:cubicBezTo>
                    <a:pt x="2" y="5"/>
                    <a:pt x="12" y="0"/>
                    <a:pt x="22" y="1"/>
                  </a:cubicBezTo>
                  <a:cubicBezTo>
                    <a:pt x="33" y="3"/>
                    <a:pt x="46" y="17"/>
                    <a:pt x="47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" name="îŝḻidé">
              <a:extLst>
                <a:ext uri="{FF2B5EF4-FFF2-40B4-BE49-F238E27FC236}">
                  <a16:creationId xmlns:a16="http://schemas.microsoft.com/office/drawing/2014/main" id="{1A526EAD-55E3-4EEC-A5A4-7AB1310C2F29}"/>
                </a:ext>
              </a:extLst>
            </p:cNvPr>
            <p:cNvSpPr/>
            <p:nvPr/>
          </p:nvSpPr>
          <p:spPr bwMode="auto">
            <a:xfrm>
              <a:off x="6013916" y="1974288"/>
              <a:ext cx="114918" cy="124186"/>
            </a:xfrm>
            <a:custGeom>
              <a:avLst/>
              <a:gdLst>
                <a:gd name="T0" fmla="*/ 24 w 24"/>
                <a:gd name="T1" fmla="*/ 14 h 26"/>
                <a:gd name="T2" fmla="*/ 11 w 24"/>
                <a:gd name="T3" fmla="*/ 25 h 26"/>
                <a:gd name="T4" fmla="*/ 1 w 24"/>
                <a:gd name="T5" fmla="*/ 12 h 26"/>
                <a:gd name="T6" fmla="*/ 14 w 24"/>
                <a:gd name="T7" fmla="*/ 1 h 26"/>
                <a:gd name="T8" fmla="*/ 24 w 24"/>
                <a:gd name="T9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24" y="14"/>
                  </a:moveTo>
                  <a:cubicBezTo>
                    <a:pt x="23" y="21"/>
                    <a:pt x="17" y="26"/>
                    <a:pt x="11" y="25"/>
                  </a:cubicBezTo>
                  <a:cubicBezTo>
                    <a:pt x="4" y="24"/>
                    <a:pt x="0" y="18"/>
                    <a:pt x="1" y="12"/>
                  </a:cubicBezTo>
                  <a:cubicBezTo>
                    <a:pt x="1" y="5"/>
                    <a:pt x="7" y="0"/>
                    <a:pt x="14" y="1"/>
                  </a:cubicBezTo>
                  <a:cubicBezTo>
                    <a:pt x="20" y="2"/>
                    <a:pt x="24" y="8"/>
                    <a:pt x="24" y="14"/>
                  </a:cubicBezTo>
                  <a:close/>
                </a:path>
              </a:pathLst>
            </a:custGeom>
            <a:solidFill>
              <a:srgbClr val="7B93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" name="işḷíḑe">
              <a:extLst>
                <a:ext uri="{FF2B5EF4-FFF2-40B4-BE49-F238E27FC236}">
                  <a16:creationId xmlns:a16="http://schemas.microsoft.com/office/drawing/2014/main" id="{710B2E68-B39E-4AC4-8EC1-0E4E35F9A61D}"/>
                </a:ext>
              </a:extLst>
            </p:cNvPr>
            <p:cNvSpPr/>
            <p:nvPr/>
          </p:nvSpPr>
          <p:spPr bwMode="auto">
            <a:xfrm>
              <a:off x="6035024" y="1988347"/>
              <a:ext cx="79738" cy="86696"/>
            </a:xfrm>
            <a:custGeom>
              <a:avLst/>
              <a:gdLst>
                <a:gd name="T0" fmla="*/ 16 w 17"/>
                <a:gd name="T1" fmla="*/ 10 h 18"/>
                <a:gd name="T2" fmla="*/ 8 w 17"/>
                <a:gd name="T3" fmla="*/ 17 h 18"/>
                <a:gd name="T4" fmla="*/ 1 w 17"/>
                <a:gd name="T5" fmla="*/ 8 h 18"/>
                <a:gd name="T6" fmla="*/ 10 w 17"/>
                <a:gd name="T7" fmla="*/ 1 h 18"/>
                <a:gd name="T8" fmla="*/ 16 w 17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16" y="10"/>
                  </a:moveTo>
                  <a:cubicBezTo>
                    <a:pt x="16" y="14"/>
                    <a:pt x="12" y="18"/>
                    <a:pt x="8" y="17"/>
                  </a:cubicBezTo>
                  <a:cubicBezTo>
                    <a:pt x="3" y="17"/>
                    <a:pt x="0" y="12"/>
                    <a:pt x="1" y="8"/>
                  </a:cubicBezTo>
                  <a:cubicBezTo>
                    <a:pt x="1" y="3"/>
                    <a:pt x="5" y="0"/>
                    <a:pt x="10" y="1"/>
                  </a:cubicBezTo>
                  <a:cubicBezTo>
                    <a:pt x="14" y="1"/>
                    <a:pt x="17" y="5"/>
                    <a:pt x="16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" name="íśḻiḑè">
              <a:extLst>
                <a:ext uri="{FF2B5EF4-FFF2-40B4-BE49-F238E27FC236}">
                  <a16:creationId xmlns:a16="http://schemas.microsoft.com/office/drawing/2014/main" id="{D6930F1C-8257-4FF2-9E92-9677A716FE57}"/>
                </a:ext>
              </a:extLst>
            </p:cNvPr>
            <p:cNvSpPr/>
            <p:nvPr/>
          </p:nvSpPr>
          <p:spPr bwMode="auto">
            <a:xfrm>
              <a:off x="6081929" y="2014121"/>
              <a:ext cx="37524" cy="30462"/>
            </a:xfrm>
            <a:custGeom>
              <a:avLst/>
              <a:gdLst>
                <a:gd name="T0" fmla="*/ 8 w 8"/>
                <a:gd name="T1" fmla="*/ 4 h 7"/>
                <a:gd name="T2" fmla="*/ 4 w 8"/>
                <a:gd name="T3" fmla="*/ 6 h 7"/>
                <a:gd name="T4" fmla="*/ 0 w 8"/>
                <a:gd name="T5" fmla="*/ 3 h 7"/>
                <a:gd name="T6" fmla="*/ 5 w 8"/>
                <a:gd name="T7" fmla="*/ 1 h 7"/>
                <a:gd name="T8" fmla="*/ 8 w 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6"/>
                    <a:pt x="6" y="7"/>
                    <a:pt x="4" y="6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1" y="1"/>
                    <a:pt x="2" y="0"/>
                    <a:pt x="5" y="1"/>
                  </a:cubicBezTo>
                  <a:cubicBezTo>
                    <a:pt x="7" y="1"/>
                    <a:pt x="8" y="2"/>
                    <a:pt x="8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" name="ï$ḷide">
              <a:extLst>
                <a:ext uri="{FF2B5EF4-FFF2-40B4-BE49-F238E27FC236}">
                  <a16:creationId xmlns:a16="http://schemas.microsoft.com/office/drawing/2014/main" id="{6668156A-A2C9-474B-8A34-0784926744B7}"/>
                </a:ext>
              </a:extLst>
            </p:cNvPr>
            <p:cNvSpPr/>
            <p:nvPr/>
          </p:nvSpPr>
          <p:spPr bwMode="auto">
            <a:xfrm>
              <a:off x="5929487" y="1964915"/>
              <a:ext cx="269704" cy="110128"/>
            </a:xfrm>
            <a:custGeom>
              <a:avLst/>
              <a:gdLst>
                <a:gd name="T0" fmla="*/ 56 w 57"/>
                <a:gd name="T1" fmla="*/ 20 h 23"/>
                <a:gd name="T2" fmla="*/ 15 w 57"/>
                <a:gd name="T3" fmla="*/ 3 h 23"/>
                <a:gd name="T4" fmla="*/ 1 w 57"/>
                <a:gd name="T5" fmla="*/ 3 h 23"/>
                <a:gd name="T6" fmla="*/ 17 w 57"/>
                <a:gd name="T7" fmla="*/ 23 h 23"/>
                <a:gd name="T8" fmla="*/ 11 w 57"/>
                <a:gd name="T9" fmla="*/ 15 h 23"/>
                <a:gd name="T10" fmla="*/ 40 w 57"/>
                <a:gd name="T11" fmla="*/ 10 h 23"/>
                <a:gd name="T12" fmla="*/ 57 w 57"/>
                <a:gd name="T13" fmla="*/ 23 h 23"/>
                <a:gd name="T14" fmla="*/ 56 w 57"/>
                <a:gd name="T15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23">
                  <a:moveTo>
                    <a:pt x="56" y="20"/>
                  </a:moveTo>
                  <a:cubicBezTo>
                    <a:pt x="49" y="3"/>
                    <a:pt x="29" y="0"/>
                    <a:pt x="15" y="3"/>
                  </a:cubicBezTo>
                  <a:cubicBezTo>
                    <a:pt x="3" y="6"/>
                    <a:pt x="1" y="3"/>
                    <a:pt x="1" y="3"/>
                  </a:cubicBezTo>
                  <a:cubicBezTo>
                    <a:pt x="0" y="7"/>
                    <a:pt x="5" y="17"/>
                    <a:pt x="17" y="23"/>
                  </a:cubicBezTo>
                  <a:cubicBezTo>
                    <a:pt x="14" y="21"/>
                    <a:pt x="12" y="18"/>
                    <a:pt x="11" y="15"/>
                  </a:cubicBezTo>
                  <a:cubicBezTo>
                    <a:pt x="13" y="8"/>
                    <a:pt x="29" y="5"/>
                    <a:pt x="40" y="10"/>
                  </a:cubicBezTo>
                  <a:cubicBezTo>
                    <a:pt x="54" y="16"/>
                    <a:pt x="57" y="23"/>
                    <a:pt x="57" y="23"/>
                  </a:cubicBezTo>
                  <a:cubicBezTo>
                    <a:pt x="57" y="22"/>
                    <a:pt x="56" y="21"/>
                    <a:pt x="56" y="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" name="isḷiḑê">
              <a:extLst>
                <a:ext uri="{FF2B5EF4-FFF2-40B4-BE49-F238E27FC236}">
                  <a16:creationId xmlns:a16="http://schemas.microsoft.com/office/drawing/2014/main" id="{B13EDE91-F639-4CA6-8A22-F93B757ECD14}"/>
                </a:ext>
              </a:extLst>
            </p:cNvPr>
            <p:cNvSpPr/>
            <p:nvPr/>
          </p:nvSpPr>
          <p:spPr bwMode="auto">
            <a:xfrm>
              <a:off x="6473584" y="2035210"/>
              <a:ext cx="232180" cy="133559"/>
            </a:xfrm>
            <a:custGeom>
              <a:avLst/>
              <a:gdLst>
                <a:gd name="T0" fmla="*/ 0 w 49"/>
                <a:gd name="T1" fmla="*/ 15 h 28"/>
                <a:gd name="T2" fmla="*/ 26 w 49"/>
                <a:gd name="T3" fmla="*/ 26 h 28"/>
                <a:gd name="T4" fmla="*/ 48 w 49"/>
                <a:gd name="T5" fmla="*/ 16 h 28"/>
                <a:gd name="T6" fmla="*/ 30 w 49"/>
                <a:gd name="T7" fmla="*/ 1 h 28"/>
                <a:gd name="T8" fmla="*/ 0 w 49"/>
                <a:gd name="T9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28">
                  <a:moveTo>
                    <a:pt x="0" y="15"/>
                  </a:moveTo>
                  <a:cubicBezTo>
                    <a:pt x="14" y="21"/>
                    <a:pt x="19" y="25"/>
                    <a:pt x="26" y="26"/>
                  </a:cubicBezTo>
                  <a:cubicBezTo>
                    <a:pt x="38" y="28"/>
                    <a:pt x="47" y="23"/>
                    <a:pt x="48" y="16"/>
                  </a:cubicBezTo>
                  <a:cubicBezTo>
                    <a:pt x="49" y="9"/>
                    <a:pt x="41" y="2"/>
                    <a:pt x="30" y="1"/>
                  </a:cubicBezTo>
                  <a:cubicBezTo>
                    <a:pt x="19" y="0"/>
                    <a:pt x="3" y="10"/>
                    <a:pt x="0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" name="íṡlíḍé">
              <a:extLst>
                <a:ext uri="{FF2B5EF4-FFF2-40B4-BE49-F238E27FC236}">
                  <a16:creationId xmlns:a16="http://schemas.microsoft.com/office/drawing/2014/main" id="{0195F70C-D2BC-437D-99B5-01A38A7C2918}"/>
                </a:ext>
              </a:extLst>
            </p:cNvPr>
            <p:cNvSpPr/>
            <p:nvPr/>
          </p:nvSpPr>
          <p:spPr bwMode="auto">
            <a:xfrm>
              <a:off x="6548632" y="2039896"/>
              <a:ext cx="119608" cy="124186"/>
            </a:xfrm>
            <a:custGeom>
              <a:avLst/>
              <a:gdLst>
                <a:gd name="T0" fmla="*/ 1 w 25"/>
                <a:gd name="T1" fmla="*/ 11 h 26"/>
                <a:gd name="T2" fmla="*/ 11 w 25"/>
                <a:gd name="T3" fmla="*/ 25 h 26"/>
                <a:gd name="T4" fmla="*/ 25 w 25"/>
                <a:gd name="T5" fmla="*/ 14 h 26"/>
                <a:gd name="T6" fmla="*/ 14 w 25"/>
                <a:gd name="T7" fmla="*/ 1 h 26"/>
                <a:gd name="T8" fmla="*/ 1 w 25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1" y="11"/>
                  </a:moveTo>
                  <a:cubicBezTo>
                    <a:pt x="0" y="18"/>
                    <a:pt x="5" y="24"/>
                    <a:pt x="11" y="25"/>
                  </a:cubicBezTo>
                  <a:cubicBezTo>
                    <a:pt x="18" y="26"/>
                    <a:pt x="24" y="21"/>
                    <a:pt x="25" y="14"/>
                  </a:cubicBezTo>
                  <a:cubicBezTo>
                    <a:pt x="25" y="8"/>
                    <a:pt x="21" y="2"/>
                    <a:pt x="14" y="1"/>
                  </a:cubicBezTo>
                  <a:cubicBezTo>
                    <a:pt x="8" y="0"/>
                    <a:pt x="2" y="5"/>
                    <a:pt x="1" y="11"/>
                  </a:cubicBezTo>
                  <a:close/>
                </a:path>
              </a:pathLst>
            </a:custGeom>
            <a:solidFill>
              <a:srgbClr val="7B93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" name="íSlîde">
              <a:extLst>
                <a:ext uri="{FF2B5EF4-FFF2-40B4-BE49-F238E27FC236}">
                  <a16:creationId xmlns:a16="http://schemas.microsoft.com/office/drawing/2014/main" id="{9FA9549A-947B-4E9C-AAAB-72575961343F}"/>
                </a:ext>
              </a:extLst>
            </p:cNvPr>
            <p:cNvSpPr/>
            <p:nvPr/>
          </p:nvSpPr>
          <p:spPr bwMode="auto">
            <a:xfrm>
              <a:off x="6569740" y="2053955"/>
              <a:ext cx="79738" cy="82010"/>
            </a:xfrm>
            <a:custGeom>
              <a:avLst/>
              <a:gdLst>
                <a:gd name="T0" fmla="*/ 1 w 17"/>
                <a:gd name="T1" fmla="*/ 8 h 17"/>
                <a:gd name="T2" fmla="*/ 8 w 17"/>
                <a:gd name="T3" fmla="*/ 17 h 17"/>
                <a:gd name="T4" fmla="*/ 17 w 17"/>
                <a:gd name="T5" fmla="*/ 10 h 17"/>
                <a:gd name="T6" fmla="*/ 10 w 17"/>
                <a:gd name="T7" fmla="*/ 0 h 17"/>
                <a:gd name="T8" fmla="*/ 1 w 17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" y="8"/>
                  </a:moveTo>
                  <a:cubicBezTo>
                    <a:pt x="0" y="12"/>
                    <a:pt x="3" y="16"/>
                    <a:pt x="8" y="17"/>
                  </a:cubicBezTo>
                  <a:cubicBezTo>
                    <a:pt x="12" y="17"/>
                    <a:pt x="16" y="14"/>
                    <a:pt x="17" y="10"/>
                  </a:cubicBezTo>
                  <a:cubicBezTo>
                    <a:pt x="17" y="5"/>
                    <a:pt x="14" y="1"/>
                    <a:pt x="10" y="0"/>
                  </a:cubicBezTo>
                  <a:cubicBezTo>
                    <a:pt x="5" y="0"/>
                    <a:pt x="1" y="3"/>
                    <a:pt x="1" y="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" name="íślide">
              <a:extLst>
                <a:ext uri="{FF2B5EF4-FFF2-40B4-BE49-F238E27FC236}">
                  <a16:creationId xmlns:a16="http://schemas.microsoft.com/office/drawing/2014/main" id="{05502841-AC1B-47A7-AD62-1B88B5AEB881}"/>
                </a:ext>
              </a:extLst>
            </p:cNvPr>
            <p:cNvSpPr/>
            <p:nvPr/>
          </p:nvSpPr>
          <p:spPr bwMode="auto">
            <a:xfrm>
              <a:off x="6626026" y="2084415"/>
              <a:ext cx="32833" cy="28118"/>
            </a:xfrm>
            <a:custGeom>
              <a:avLst/>
              <a:gdLst>
                <a:gd name="T0" fmla="*/ 0 w 7"/>
                <a:gd name="T1" fmla="*/ 3 h 6"/>
                <a:gd name="T2" fmla="*/ 3 w 7"/>
                <a:gd name="T3" fmla="*/ 6 h 6"/>
                <a:gd name="T4" fmla="*/ 7 w 7"/>
                <a:gd name="T5" fmla="*/ 3 h 6"/>
                <a:gd name="T6" fmla="*/ 4 w 7"/>
                <a:gd name="T7" fmla="*/ 0 h 6"/>
                <a:gd name="T8" fmla="*/ 0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3"/>
                  </a:moveTo>
                  <a:cubicBezTo>
                    <a:pt x="0" y="4"/>
                    <a:pt x="1" y="6"/>
                    <a:pt x="3" y="6"/>
                  </a:cubicBezTo>
                  <a:cubicBezTo>
                    <a:pt x="5" y="6"/>
                    <a:pt x="7" y="5"/>
                    <a:pt x="7" y="3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" name="íş1iḍe">
              <a:extLst>
                <a:ext uri="{FF2B5EF4-FFF2-40B4-BE49-F238E27FC236}">
                  <a16:creationId xmlns:a16="http://schemas.microsoft.com/office/drawing/2014/main" id="{4F67DB2B-A2EA-4036-80C6-5DF674B80534}"/>
                </a:ext>
              </a:extLst>
            </p:cNvPr>
            <p:cNvSpPr/>
            <p:nvPr/>
          </p:nvSpPr>
          <p:spPr bwMode="auto">
            <a:xfrm>
              <a:off x="6473584" y="2021151"/>
              <a:ext cx="290810" cy="133559"/>
            </a:xfrm>
            <a:custGeom>
              <a:avLst/>
              <a:gdLst>
                <a:gd name="T0" fmla="*/ 61 w 61"/>
                <a:gd name="T1" fmla="*/ 12 h 28"/>
                <a:gd name="T2" fmla="*/ 47 w 61"/>
                <a:gd name="T3" fmla="*/ 9 h 28"/>
                <a:gd name="T4" fmla="*/ 2 w 61"/>
                <a:gd name="T5" fmla="*/ 15 h 28"/>
                <a:gd name="T6" fmla="*/ 0 w 61"/>
                <a:gd name="T7" fmla="*/ 18 h 28"/>
                <a:gd name="T8" fmla="*/ 21 w 61"/>
                <a:gd name="T9" fmla="*/ 10 h 28"/>
                <a:gd name="T10" fmla="*/ 47 w 61"/>
                <a:gd name="T11" fmla="*/ 21 h 28"/>
                <a:gd name="T12" fmla="*/ 40 w 61"/>
                <a:gd name="T13" fmla="*/ 28 h 28"/>
                <a:gd name="T14" fmla="*/ 61 w 61"/>
                <a:gd name="T15" fmla="*/ 1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28">
                  <a:moveTo>
                    <a:pt x="61" y="12"/>
                  </a:moveTo>
                  <a:cubicBezTo>
                    <a:pt x="60" y="12"/>
                    <a:pt x="58" y="14"/>
                    <a:pt x="47" y="9"/>
                  </a:cubicBezTo>
                  <a:cubicBezTo>
                    <a:pt x="34" y="2"/>
                    <a:pt x="13" y="0"/>
                    <a:pt x="2" y="15"/>
                  </a:cubicBezTo>
                  <a:cubicBezTo>
                    <a:pt x="2" y="16"/>
                    <a:pt x="1" y="17"/>
                    <a:pt x="0" y="18"/>
                  </a:cubicBezTo>
                  <a:cubicBezTo>
                    <a:pt x="0" y="18"/>
                    <a:pt x="5" y="12"/>
                    <a:pt x="21" y="10"/>
                  </a:cubicBezTo>
                  <a:cubicBezTo>
                    <a:pt x="32" y="8"/>
                    <a:pt x="47" y="14"/>
                    <a:pt x="47" y="21"/>
                  </a:cubicBezTo>
                  <a:cubicBezTo>
                    <a:pt x="46" y="24"/>
                    <a:pt x="43" y="26"/>
                    <a:pt x="40" y="28"/>
                  </a:cubicBezTo>
                  <a:cubicBezTo>
                    <a:pt x="48" y="26"/>
                    <a:pt x="60" y="20"/>
                    <a:pt x="61" y="1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" name="íṩļïḋe">
              <a:extLst>
                <a:ext uri="{FF2B5EF4-FFF2-40B4-BE49-F238E27FC236}">
                  <a16:creationId xmlns:a16="http://schemas.microsoft.com/office/drawing/2014/main" id="{A245650F-E51F-4FF8-A0E5-6AF85450E5F5}"/>
                </a:ext>
              </a:extLst>
            </p:cNvPr>
            <p:cNvSpPr/>
            <p:nvPr/>
          </p:nvSpPr>
          <p:spPr bwMode="auto">
            <a:xfrm>
              <a:off x="5617571" y="1051085"/>
              <a:ext cx="1583040" cy="1166891"/>
            </a:xfrm>
            <a:custGeom>
              <a:avLst/>
              <a:gdLst>
                <a:gd name="T0" fmla="*/ 322 w 332"/>
                <a:gd name="T1" fmla="*/ 174 h 245"/>
                <a:gd name="T2" fmla="*/ 180 w 332"/>
                <a:gd name="T3" fmla="*/ 11 h 245"/>
                <a:gd name="T4" fmla="*/ 4 w 332"/>
                <a:gd name="T5" fmla="*/ 135 h 245"/>
                <a:gd name="T6" fmla="*/ 11 w 332"/>
                <a:gd name="T7" fmla="*/ 209 h 245"/>
                <a:gd name="T8" fmla="*/ 26 w 332"/>
                <a:gd name="T9" fmla="*/ 184 h 245"/>
                <a:gd name="T10" fmla="*/ 32 w 332"/>
                <a:gd name="T11" fmla="*/ 184 h 245"/>
                <a:gd name="T12" fmla="*/ 38 w 332"/>
                <a:gd name="T13" fmla="*/ 204 h 245"/>
                <a:gd name="T14" fmla="*/ 48 w 332"/>
                <a:gd name="T15" fmla="*/ 159 h 245"/>
                <a:gd name="T16" fmla="*/ 111 w 332"/>
                <a:gd name="T17" fmla="*/ 108 h 245"/>
                <a:gd name="T18" fmla="*/ 269 w 332"/>
                <a:gd name="T19" fmla="*/ 190 h 245"/>
                <a:gd name="T20" fmla="*/ 267 w 332"/>
                <a:gd name="T21" fmla="*/ 232 h 245"/>
                <a:gd name="T22" fmla="*/ 277 w 332"/>
                <a:gd name="T23" fmla="*/ 214 h 245"/>
                <a:gd name="T24" fmla="*/ 282 w 332"/>
                <a:gd name="T25" fmla="*/ 216 h 245"/>
                <a:gd name="T26" fmla="*/ 290 w 332"/>
                <a:gd name="T27" fmla="*/ 245 h 245"/>
                <a:gd name="T28" fmla="*/ 322 w 332"/>
                <a:gd name="T29" fmla="*/ 174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2" h="245">
                  <a:moveTo>
                    <a:pt x="322" y="174"/>
                  </a:moveTo>
                  <a:cubicBezTo>
                    <a:pt x="332" y="94"/>
                    <a:pt x="268" y="22"/>
                    <a:pt x="180" y="11"/>
                  </a:cubicBezTo>
                  <a:cubicBezTo>
                    <a:pt x="92" y="0"/>
                    <a:pt x="13" y="55"/>
                    <a:pt x="4" y="135"/>
                  </a:cubicBezTo>
                  <a:cubicBezTo>
                    <a:pt x="0" y="161"/>
                    <a:pt x="3" y="187"/>
                    <a:pt x="11" y="209"/>
                  </a:cubicBezTo>
                  <a:cubicBezTo>
                    <a:pt x="12" y="196"/>
                    <a:pt x="17" y="186"/>
                    <a:pt x="26" y="184"/>
                  </a:cubicBezTo>
                  <a:cubicBezTo>
                    <a:pt x="28" y="184"/>
                    <a:pt x="30" y="184"/>
                    <a:pt x="32" y="184"/>
                  </a:cubicBezTo>
                  <a:cubicBezTo>
                    <a:pt x="34" y="201"/>
                    <a:pt x="37" y="213"/>
                    <a:pt x="38" y="204"/>
                  </a:cubicBezTo>
                  <a:cubicBezTo>
                    <a:pt x="40" y="193"/>
                    <a:pt x="44" y="173"/>
                    <a:pt x="48" y="159"/>
                  </a:cubicBezTo>
                  <a:cubicBezTo>
                    <a:pt x="55" y="139"/>
                    <a:pt x="56" y="105"/>
                    <a:pt x="111" y="108"/>
                  </a:cubicBezTo>
                  <a:cubicBezTo>
                    <a:pt x="111" y="62"/>
                    <a:pt x="277" y="75"/>
                    <a:pt x="269" y="190"/>
                  </a:cubicBezTo>
                  <a:cubicBezTo>
                    <a:pt x="269" y="205"/>
                    <a:pt x="268" y="222"/>
                    <a:pt x="267" y="232"/>
                  </a:cubicBezTo>
                  <a:cubicBezTo>
                    <a:pt x="266" y="241"/>
                    <a:pt x="271" y="230"/>
                    <a:pt x="277" y="214"/>
                  </a:cubicBezTo>
                  <a:cubicBezTo>
                    <a:pt x="279" y="215"/>
                    <a:pt x="281" y="215"/>
                    <a:pt x="282" y="216"/>
                  </a:cubicBezTo>
                  <a:cubicBezTo>
                    <a:pt x="290" y="220"/>
                    <a:pt x="293" y="232"/>
                    <a:pt x="290" y="245"/>
                  </a:cubicBezTo>
                  <a:cubicBezTo>
                    <a:pt x="307" y="225"/>
                    <a:pt x="319" y="201"/>
                    <a:pt x="322" y="174"/>
                  </a:cubicBezTo>
                  <a:close/>
                </a:path>
              </a:pathLst>
            </a:custGeom>
            <a:solidFill>
              <a:srgbClr val="B7642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" name="iṧľiďe">
              <a:extLst>
                <a:ext uri="{FF2B5EF4-FFF2-40B4-BE49-F238E27FC236}">
                  <a16:creationId xmlns:a16="http://schemas.microsoft.com/office/drawing/2014/main" id="{FFF986AE-296C-47D4-BCE5-13A80499EA07}"/>
                </a:ext>
              </a:extLst>
            </p:cNvPr>
            <p:cNvSpPr/>
            <p:nvPr/>
          </p:nvSpPr>
          <p:spPr bwMode="auto">
            <a:xfrm>
              <a:off x="6210917" y="2314044"/>
              <a:ext cx="185275" cy="84354"/>
            </a:xfrm>
            <a:custGeom>
              <a:avLst/>
              <a:gdLst>
                <a:gd name="T0" fmla="*/ 27 w 39"/>
                <a:gd name="T1" fmla="*/ 11 h 18"/>
                <a:gd name="T2" fmla="*/ 12 w 39"/>
                <a:gd name="T3" fmla="*/ 10 h 18"/>
                <a:gd name="T4" fmla="*/ 2 w 39"/>
                <a:gd name="T5" fmla="*/ 0 h 18"/>
                <a:gd name="T6" fmla="*/ 1 w 39"/>
                <a:gd name="T7" fmla="*/ 4 h 18"/>
                <a:gd name="T8" fmla="*/ 15 w 39"/>
                <a:gd name="T9" fmla="*/ 16 h 18"/>
                <a:gd name="T10" fmla="*/ 22 w 39"/>
                <a:gd name="T11" fmla="*/ 17 h 18"/>
                <a:gd name="T12" fmla="*/ 39 w 39"/>
                <a:gd name="T13" fmla="*/ 9 h 18"/>
                <a:gd name="T14" fmla="*/ 38 w 39"/>
                <a:gd name="T15" fmla="*/ 4 h 18"/>
                <a:gd name="T16" fmla="*/ 27 w 39"/>
                <a:gd name="T17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8">
                  <a:moveTo>
                    <a:pt x="27" y="11"/>
                  </a:moveTo>
                  <a:cubicBezTo>
                    <a:pt x="12" y="10"/>
                    <a:pt x="12" y="10"/>
                    <a:pt x="12" y="10"/>
                  </a:cubicBezTo>
                  <a:cubicBezTo>
                    <a:pt x="7" y="9"/>
                    <a:pt x="3" y="5"/>
                    <a:pt x="2" y="0"/>
                  </a:cubicBezTo>
                  <a:cubicBezTo>
                    <a:pt x="1" y="1"/>
                    <a:pt x="1" y="3"/>
                    <a:pt x="1" y="4"/>
                  </a:cubicBezTo>
                  <a:cubicBezTo>
                    <a:pt x="0" y="12"/>
                    <a:pt x="8" y="15"/>
                    <a:pt x="15" y="16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9" y="18"/>
                    <a:pt x="38" y="16"/>
                    <a:pt x="39" y="9"/>
                  </a:cubicBezTo>
                  <a:cubicBezTo>
                    <a:pt x="39" y="8"/>
                    <a:pt x="39" y="6"/>
                    <a:pt x="38" y="4"/>
                  </a:cubicBezTo>
                  <a:cubicBezTo>
                    <a:pt x="36" y="9"/>
                    <a:pt x="32" y="12"/>
                    <a:pt x="27" y="11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3" name="îSḻíḓé">
              <a:extLst>
                <a:ext uri="{FF2B5EF4-FFF2-40B4-BE49-F238E27FC236}">
                  <a16:creationId xmlns:a16="http://schemas.microsoft.com/office/drawing/2014/main" id="{481E32C5-1E38-4BCD-B47B-0E418BDE5EB9}"/>
                </a:ext>
              </a:extLst>
            </p:cNvPr>
            <p:cNvSpPr/>
            <p:nvPr/>
          </p:nvSpPr>
          <p:spPr bwMode="auto">
            <a:xfrm>
              <a:off x="5697309" y="1950856"/>
              <a:ext cx="84429" cy="213226"/>
            </a:xfrm>
            <a:custGeom>
              <a:avLst/>
              <a:gdLst>
                <a:gd name="T0" fmla="*/ 1 w 18"/>
                <a:gd name="T1" fmla="*/ 8 h 45"/>
                <a:gd name="T2" fmla="*/ 8 w 18"/>
                <a:gd name="T3" fmla="*/ 1 h 45"/>
                <a:gd name="T4" fmla="*/ 17 w 18"/>
                <a:gd name="T5" fmla="*/ 26 h 45"/>
                <a:gd name="T6" fmla="*/ 15 w 18"/>
                <a:gd name="T7" fmla="*/ 42 h 45"/>
                <a:gd name="T8" fmla="*/ 8 w 18"/>
                <a:gd name="T9" fmla="*/ 11 h 45"/>
                <a:gd name="T10" fmla="*/ 1 w 18"/>
                <a:gd name="T11" fmla="*/ 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45">
                  <a:moveTo>
                    <a:pt x="1" y="8"/>
                  </a:moveTo>
                  <a:cubicBezTo>
                    <a:pt x="1" y="6"/>
                    <a:pt x="5" y="0"/>
                    <a:pt x="8" y="1"/>
                  </a:cubicBezTo>
                  <a:cubicBezTo>
                    <a:pt x="13" y="4"/>
                    <a:pt x="16" y="15"/>
                    <a:pt x="17" y="26"/>
                  </a:cubicBezTo>
                  <a:cubicBezTo>
                    <a:pt x="18" y="37"/>
                    <a:pt x="16" y="45"/>
                    <a:pt x="15" y="42"/>
                  </a:cubicBezTo>
                  <a:cubicBezTo>
                    <a:pt x="13" y="38"/>
                    <a:pt x="13" y="24"/>
                    <a:pt x="8" y="11"/>
                  </a:cubicBezTo>
                  <a:cubicBezTo>
                    <a:pt x="5" y="3"/>
                    <a:pt x="0" y="19"/>
                    <a:pt x="1" y="8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4" name="iSlîḓé">
              <a:extLst>
                <a:ext uri="{FF2B5EF4-FFF2-40B4-BE49-F238E27FC236}">
                  <a16:creationId xmlns:a16="http://schemas.microsoft.com/office/drawing/2014/main" id="{46E4A3A8-69E2-422A-9D0C-80726B5AB036}"/>
                </a:ext>
              </a:extLst>
            </p:cNvPr>
            <p:cNvSpPr/>
            <p:nvPr/>
          </p:nvSpPr>
          <p:spPr bwMode="auto">
            <a:xfrm>
              <a:off x="6881657" y="2103161"/>
              <a:ext cx="110227" cy="201511"/>
            </a:xfrm>
            <a:custGeom>
              <a:avLst/>
              <a:gdLst>
                <a:gd name="T0" fmla="*/ 23 w 23"/>
                <a:gd name="T1" fmla="*/ 9 h 42"/>
                <a:gd name="T2" fmla="*/ 17 w 23"/>
                <a:gd name="T3" fmla="*/ 1 h 42"/>
                <a:gd name="T4" fmla="*/ 3 w 23"/>
                <a:gd name="T5" fmla="*/ 23 h 42"/>
                <a:gd name="T6" fmla="*/ 1 w 23"/>
                <a:gd name="T7" fmla="*/ 39 h 42"/>
                <a:gd name="T8" fmla="*/ 15 w 23"/>
                <a:gd name="T9" fmla="*/ 11 h 42"/>
                <a:gd name="T10" fmla="*/ 23 w 23"/>
                <a:gd name="T11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42">
                  <a:moveTo>
                    <a:pt x="23" y="9"/>
                  </a:moveTo>
                  <a:cubicBezTo>
                    <a:pt x="23" y="7"/>
                    <a:pt x="21" y="0"/>
                    <a:pt x="17" y="1"/>
                  </a:cubicBezTo>
                  <a:cubicBezTo>
                    <a:pt x="12" y="2"/>
                    <a:pt x="7" y="13"/>
                    <a:pt x="3" y="23"/>
                  </a:cubicBezTo>
                  <a:cubicBezTo>
                    <a:pt x="0" y="34"/>
                    <a:pt x="0" y="42"/>
                    <a:pt x="1" y="39"/>
                  </a:cubicBezTo>
                  <a:cubicBezTo>
                    <a:pt x="3" y="35"/>
                    <a:pt x="7" y="22"/>
                    <a:pt x="15" y="11"/>
                  </a:cubicBezTo>
                  <a:cubicBezTo>
                    <a:pt x="20" y="3"/>
                    <a:pt x="21" y="20"/>
                    <a:pt x="23" y="9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5" name="ïšḻîḓé">
              <a:extLst>
                <a:ext uri="{FF2B5EF4-FFF2-40B4-BE49-F238E27FC236}">
                  <a16:creationId xmlns:a16="http://schemas.microsoft.com/office/drawing/2014/main" id="{AA3C121B-E5F1-40D4-845A-BFAEAE096EA6}"/>
                </a:ext>
              </a:extLst>
            </p:cNvPr>
            <p:cNvSpPr/>
            <p:nvPr/>
          </p:nvSpPr>
          <p:spPr bwMode="auto">
            <a:xfrm>
              <a:off x="5833333" y="2126592"/>
              <a:ext cx="286120" cy="213228"/>
            </a:xfrm>
            <a:custGeom>
              <a:avLst/>
              <a:gdLst>
                <a:gd name="T0" fmla="*/ 56 w 60"/>
                <a:gd name="T1" fmla="*/ 34 h 45"/>
                <a:gd name="T2" fmla="*/ 23 w 60"/>
                <a:gd name="T3" fmla="*/ 38 h 45"/>
                <a:gd name="T4" fmla="*/ 4 w 60"/>
                <a:gd name="T5" fmla="*/ 10 h 45"/>
                <a:gd name="T6" fmla="*/ 37 w 60"/>
                <a:gd name="T7" fmla="*/ 6 h 45"/>
                <a:gd name="T8" fmla="*/ 56 w 60"/>
                <a:gd name="T9" fmla="*/ 3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5">
                  <a:moveTo>
                    <a:pt x="56" y="34"/>
                  </a:moveTo>
                  <a:cubicBezTo>
                    <a:pt x="52" y="43"/>
                    <a:pt x="37" y="45"/>
                    <a:pt x="23" y="38"/>
                  </a:cubicBezTo>
                  <a:cubicBezTo>
                    <a:pt x="8" y="32"/>
                    <a:pt x="0" y="19"/>
                    <a:pt x="4" y="10"/>
                  </a:cubicBezTo>
                  <a:cubicBezTo>
                    <a:pt x="8" y="2"/>
                    <a:pt x="23" y="0"/>
                    <a:pt x="37" y="6"/>
                  </a:cubicBezTo>
                  <a:cubicBezTo>
                    <a:pt x="52" y="13"/>
                    <a:pt x="60" y="25"/>
                    <a:pt x="56" y="34"/>
                  </a:cubicBezTo>
                  <a:close/>
                </a:path>
              </a:pathLst>
            </a:custGeom>
            <a:solidFill>
              <a:srgbClr val="FFB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6" name="îśḻiďê">
              <a:extLst>
                <a:ext uri="{FF2B5EF4-FFF2-40B4-BE49-F238E27FC236}">
                  <a16:creationId xmlns:a16="http://schemas.microsoft.com/office/drawing/2014/main" id="{BED6C6D3-1AD8-4318-8B50-1ACA8EBE27D8}"/>
                </a:ext>
              </a:extLst>
            </p:cNvPr>
            <p:cNvSpPr/>
            <p:nvPr/>
          </p:nvSpPr>
          <p:spPr bwMode="auto">
            <a:xfrm>
              <a:off x="6499383" y="2217976"/>
              <a:ext cx="286120" cy="189795"/>
            </a:xfrm>
            <a:custGeom>
              <a:avLst/>
              <a:gdLst>
                <a:gd name="T0" fmla="*/ 2 w 60"/>
                <a:gd name="T1" fmla="*/ 25 h 40"/>
                <a:gd name="T2" fmla="*/ 33 w 60"/>
                <a:gd name="T3" fmla="*/ 38 h 40"/>
                <a:gd name="T4" fmla="*/ 58 w 60"/>
                <a:gd name="T5" fmla="*/ 15 h 40"/>
                <a:gd name="T6" fmla="*/ 27 w 60"/>
                <a:gd name="T7" fmla="*/ 3 h 40"/>
                <a:gd name="T8" fmla="*/ 2 w 60"/>
                <a:gd name="T9" fmla="*/ 2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0">
                  <a:moveTo>
                    <a:pt x="2" y="25"/>
                  </a:moveTo>
                  <a:cubicBezTo>
                    <a:pt x="4" y="35"/>
                    <a:pt x="18" y="40"/>
                    <a:pt x="33" y="38"/>
                  </a:cubicBezTo>
                  <a:cubicBezTo>
                    <a:pt x="49" y="35"/>
                    <a:pt x="60" y="25"/>
                    <a:pt x="58" y="15"/>
                  </a:cubicBezTo>
                  <a:cubicBezTo>
                    <a:pt x="56" y="6"/>
                    <a:pt x="42" y="0"/>
                    <a:pt x="27" y="3"/>
                  </a:cubicBezTo>
                  <a:cubicBezTo>
                    <a:pt x="11" y="6"/>
                    <a:pt x="0" y="16"/>
                    <a:pt x="2" y="25"/>
                  </a:cubicBezTo>
                  <a:close/>
                </a:path>
              </a:pathLst>
            </a:custGeom>
            <a:solidFill>
              <a:srgbClr val="FFB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7" name="ïṩḷiḓe">
              <a:extLst>
                <a:ext uri="{FF2B5EF4-FFF2-40B4-BE49-F238E27FC236}">
                  <a16:creationId xmlns:a16="http://schemas.microsoft.com/office/drawing/2014/main" id="{FAF089BF-AE4B-4A69-9B97-B0172176CCA7}"/>
                </a:ext>
              </a:extLst>
            </p:cNvPr>
            <p:cNvSpPr/>
            <p:nvPr/>
          </p:nvSpPr>
          <p:spPr bwMode="auto">
            <a:xfrm>
              <a:off x="6077239" y="2464006"/>
              <a:ext cx="412763" cy="210884"/>
            </a:xfrm>
            <a:custGeom>
              <a:avLst/>
              <a:gdLst>
                <a:gd name="T0" fmla="*/ 7 w 87"/>
                <a:gd name="T1" fmla="*/ 2 h 44"/>
                <a:gd name="T2" fmla="*/ 1 w 87"/>
                <a:gd name="T3" fmla="*/ 1 h 44"/>
                <a:gd name="T4" fmla="*/ 3 w 87"/>
                <a:gd name="T5" fmla="*/ 6 h 44"/>
                <a:gd name="T6" fmla="*/ 8 w 87"/>
                <a:gd name="T7" fmla="*/ 15 h 44"/>
                <a:gd name="T8" fmla="*/ 41 w 87"/>
                <a:gd name="T9" fmla="*/ 42 h 44"/>
                <a:gd name="T10" fmla="*/ 79 w 87"/>
                <a:gd name="T11" fmla="*/ 22 h 44"/>
                <a:gd name="T12" fmla="*/ 84 w 87"/>
                <a:gd name="T13" fmla="*/ 16 h 44"/>
                <a:gd name="T14" fmla="*/ 86 w 87"/>
                <a:gd name="T15" fmla="*/ 11 h 44"/>
                <a:gd name="T16" fmla="*/ 81 w 87"/>
                <a:gd name="T17" fmla="*/ 11 h 44"/>
                <a:gd name="T18" fmla="*/ 43 w 87"/>
                <a:gd name="T19" fmla="*/ 10 h 44"/>
                <a:gd name="T20" fmla="*/ 7 w 87"/>
                <a:gd name="T21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44">
                  <a:moveTo>
                    <a:pt x="7" y="2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1" y="2"/>
                    <a:pt x="0" y="2"/>
                    <a:pt x="3" y="6"/>
                  </a:cubicBezTo>
                  <a:cubicBezTo>
                    <a:pt x="4" y="8"/>
                    <a:pt x="8" y="15"/>
                    <a:pt x="8" y="15"/>
                  </a:cubicBezTo>
                  <a:cubicBezTo>
                    <a:pt x="8" y="15"/>
                    <a:pt x="18" y="40"/>
                    <a:pt x="41" y="42"/>
                  </a:cubicBezTo>
                  <a:cubicBezTo>
                    <a:pt x="64" y="44"/>
                    <a:pt x="76" y="26"/>
                    <a:pt x="79" y="22"/>
                  </a:cubicBezTo>
                  <a:cubicBezTo>
                    <a:pt x="80" y="20"/>
                    <a:pt x="83" y="17"/>
                    <a:pt x="84" y="16"/>
                  </a:cubicBezTo>
                  <a:cubicBezTo>
                    <a:pt x="87" y="12"/>
                    <a:pt x="86" y="12"/>
                    <a:pt x="86" y="11"/>
                  </a:cubicBezTo>
                  <a:cubicBezTo>
                    <a:pt x="84" y="9"/>
                    <a:pt x="84" y="10"/>
                    <a:pt x="81" y="11"/>
                  </a:cubicBezTo>
                  <a:cubicBezTo>
                    <a:pt x="80" y="12"/>
                    <a:pt x="61" y="13"/>
                    <a:pt x="43" y="10"/>
                  </a:cubicBezTo>
                  <a:cubicBezTo>
                    <a:pt x="24" y="7"/>
                    <a:pt x="10" y="4"/>
                    <a:pt x="7" y="2"/>
                  </a:cubicBezTo>
                  <a:close/>
                </a:path>
              </a:pathLst>
            </a:custGeom>
            <a:solidFill>
              <a:srgbClr val="C6523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8" name="ïṩľiḍe">
              <a:extLst>
                <a:ext uri="{FF2B5EF4-FFF2-40B4-BE49-F238E27FC236}">
                  <a16:creationId xmlns:a16="http://schemas.microsoft.com/office/drawing/2014/main" id="{0E90747E-E85F-42DA-B1EF-6DC3F1302072}"/>
                </a:ext>
              </a:extLst>
            </p:cNvPr>
            <p:cNvSpPr/>
            <p:nvPr/>
          </p:nvSpPr>
          <p:spPr bwMode="auto">
            <a:xfrm>
              <a:off x="6128834" y="2482752"/>
              <a:ext cx="300191" cy="175737"/>
            </a:xfrm>
            <a:custGeom>
              <a:avLst/>
              <a:gdLst>
                <a:gd name="T0" fmla="*/ 53 w 63"/>
                <a:gd name="T1" fmla="*/ 19 h 37"/>
                <a:gd name="T2" fmla="*/ 63 w 63"/>
                <a:gd name="T3" fmla="*/ 7 h 37"/>
                <a:gd name="T4" fmla="*/ 29 w 63"/>
                <a:gd name="T5" fmla="*/ 5 h 37"/>
                <a:gd name="T6" fmla="*/ 0 w 63"/>
                <a:gd name="T7" fmla="*/ 0 h 37"/>
                <a:gd name="T8" fmla="*/ 7 w 63"/>
                <a:gd name="T9" fmla="*/ 11 h 37"/>
                <a:gd name="T10" fmla="*/ 1 w 63"/>
                <a:gd name="T11" fmla="*/ 21 h 37"/>
                <a:gd name="T12" fmla="*/ 29 w 63"/>
                <a:gd name="T13" fmla="*/ 36 h 37"/>
                <a:gd name="T14" fmla="*/ 59 w 63"/>
                <a:gd name="T15" fmla="*/ 28 h 37"/>
                <a:gd name="T16" fmla="*/ 53 w 63"/>
                <a:gd name="T17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7">
                  <a:moveTo>
                    <a:pt x="53" y="19"/>
                  </a:moveTo>
                  <a:cubicBezTo>
                    <a:pt x="58" y="18"/>
                    <a:pt x="61" y="13"/>
                    <a:pt x="63" y="7"/>
                  </a:cubicBezTo>
                  <a:cubicBezTo>
                    <a:pt x="56" y="8"/>
                    <a:pt x="42" y="7"/>
                    <a:pt x="29" y="5"/>
                  </a:cubicBezTo>
                  <a:cubicBezTo>
                    <a:pt x="18" y="4"/>
                    <a:pt x="8" y="2"/>
                    <a:pt x="0" y="0"/>
                  </a:cubicBezTo>
                  <a:cubicBezTo>
                    <a:pt x="1" y="7"/>
                    <a:pt x="2" y="8"/>
                    <a:pt x="7" y="11"/>
                  </a:cubicBezTo>
                  <a:cubicBezTo>
                    <a:pt x="3" y="11"/>
                    <a:pt x="1" y="15"/>
                    <a:pt x="1" y="21"/>
                  </a:cubicBezTo>
                  <a:cubicBezTo>
                    <a:pt x="8" y="28"/>
                    <a:pt x="19" y="35"/>
                    <a:pt x="29" y="36"/>
                  </a:cubicBezTo>
                  <a:cubicBezTo>
                    <a:pt x="44" y="37"/>
                    <a:pt x="53" y="34"/>
                    <a:pt x="59" y="28"/>
                  </a:cubicBezTo>
                  <a:cubicBezTo>
                    <a:pt x="58" y="24"/>
                    <a:pt x="56" y="20"/>
                    <a:pt x="53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9" name="islîdè">
              <a:extLst>
                <a:ext uri="{FF2B5EF4-FFF2-40B4-BE49-F238E27FC236}">
                  <a16:creationId xmlns:a16="http://schemas.microsoft.com/office/drawing/2014/main" id="{601476AB-A6AA-4C06-8D4B-BFC08463CB69}"/>
                </a:ext>
              </a:extLst>
            </p:cNvPr>
            <p:cNvSpPr/>
            <p:nvPr/>
          </p:nvSpPr>
          <p:spPr bwMode="auto">
            <a:xfrm>
              <a:off x="6114762" y="2478065"/>
              <a:ext cx="335369" cy="60922"/>
            </a:xfrm>
            <a:custGeom>
              <a:avLst/>
              <a:gdLst>
                <a:gd name="T0" fmla="*/ 0 w 70"/>
                <a:gd name="T1" fmla="*/ 0 h 13"/>
                <a:gd name="T2" fmla="*/ 32 w 70"/>
                <a:gd name="T3" fmla="*/ 10 h 13"/>
                <a:gd name="T4" fmla="*/ 70 w 70"/>
                <a:gd name="T5" fmla="*/ 9 h 13"/>
                <a:gd name="T6" fmla="*/ 34 w 70"/>
                <a:gd name="T7" fmla="*/ 2 h 13"/>
                <a:gd name="T8" fmla="*/ 0 w 70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3">
                  <a:moveTo>
                    <a:pt x="0" y="0"/>
                  </a:moveTo>
                  <a:cubicBezTo>
                    <a:pt x="0" y="0"/>
                    <a:pt x="1" y="6"/>
                    <a:pt x="32" y="10"/>
                  </a:cubicBezTo>
                  <a:cubicBezTo>
                    <a:pt x="63" y="13"/>
                    <a:pt x="70" y="9"/>
                    <a:pt x="70" y="9"/>
                  </a:cubicBezTo>
                  <a:cubicBezTo>
                    <a:pt x="70" y="9"/>
                    <a:pt x="47" y="3"/>
                    <a:pt x="34" y="2"/>
                  </a:cubicBezTo>
                  <a:cubicBezTo>
                    <a:pt x="23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C73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0" name="ïşḷïdè">
              <a:extLst>
                <a:ext uri="{FF2B5EF4-FFF2-40B4-BE49-F238E27FC236}">
                  <a16:creationId xmlns:a16="http://schemas.microsoft.com/office/drawing/2014/main" id="{F79DA6AE-37E6-487D-AA93-89F30228B034}"/>
                </a:ext>
              </a:extLst>
            </p:cNvPr>
            <p:cNvSpPr/>
            <p:nvPr/>
          </p:nvSpPr>
          <p:spPr bwMode="auto">
            <a:xfrm>
              <a:off x="4899926" y="3148207"/>
              <a:ext cx="2202184" cy="2532951"/>
            </a:xfrm>
            <a:custGeom>
              <a:avLst/>
              <a:gdLst>
                <a:gd name="T0" fmla="*/ 384 w 462"/>
                <a:gd name="T1" fmla="*/ 345 h 532"/>
                <a:gd name="T2" fmla="*/ 385 w 462"/>
                <a:gd name="T3" fmla="*/ 339 h 532"/>
                <a:gd name="T4" fmla="*/ 387 w 462"/>
                <a:gd name="T5" fmla="*/ 329 h 532"/>
                <a:gd name="T6" fmla="*/ 442 w 462"/>
                <a:gd name="T7" fmla="*/ 183 h 532"/>
                <a:gd name="T8" fmla="*/ 443 w 462"/>
                <a:gd name="T9" fmla="*/ 19 h 532"/>
                <a:gd name="T10" fmla="*/ 386 w 462"/>
                <a:gd name="T11" fmla="*/ 9 h 532"/>
                <a:gd name="T12" fmla="*/ 385 w 462"/>
                <a:gd name="T13" fmla="*/ 9 h 532"/>
                <a:gd name="T14" fmla="*/ 358 w 462"/>
                <a:gd name="T15" fmla="*/ 3 h 532"/>
                <a:gd name="T16" fmla="*/ 269 w 462"/>
                <a:gd name="T17" fmla="*/ 43 h 532"/>
                <a:gd name="T18" fmla="*/ 224 w 462"/>
                <a:gd name="T19" fmla="*/ 117 h 532"/>
                <a:gd name="T20" fmla="*/ 187 w 462"/>
                <a:gd name="T21" fmla="*/ 0 h 532"/>
                <a:gd name="T22" fmla="*/ 77 w 462"/>
                <a:gd name="T23" fmla="*/ 19 h 532"/>
                <a:gd name="T24" fmla="*/ 54 w 462"/>
                <a:gd name="T25" fmla="*/ 46 h 532"/>
                <a:gd name="T26" fmla="*/ 24 w 462"/>
                <a:gd name="T27" fmla="*/ 150 h 532"/>
                <a:gd name="T28" fmla="*/ 0 w 462"/>
                <a:gd name="T29" fmla="*/ 263 h 532"/>
                <a:gd name="T30" fmla="*/ 69 w 462"/>
                <a:gd name="T31" fmla="*/ 279 h 532"/>
                <a:gd name="T32" fmla="*/ 76 w 462"/>
                <a:gd name="T33" fmla="*/ 242 h 532"/>
                <a:gd name="T34" fmla="*/ 123 w 462"/>
                <a:gd name="T35" fmla="*/ 288 h 532"/>
                <a:gd name="T36" fmla="*/ 134 w 462"/>
                <a:gd name="T37" fmla="*/ 345 h 532"/>
                <a:gd name="T38" fmla="*/ 137 w 462"/>
                <a:gd name="T39" fmla="*/ 365 h 532"/>
                <a:gd name="T40" fmla="*/ 139 w 462"/>
                <a:gd name="T41" fmla="*/ 381 h 532"/>
                <a:gd name="T42" fmla="*/ 141 w 462"/>
                <a:gd name="T43" fmla="*/ 411 h 532"/>
                <a:gd name="T44" fmla="*/ 141 w 462"/>
                <a:gd name="T45" fmla="*/ 422 h 532"/>
                <a:gd name="T46" fmla="*/ 141 w 462"/>
                <a:gd name="T47" fmla="*/ 457 h 532"/>
                <a:gd name="T48" fmla="*/ 100 w 462"/>
                <a:gd name="T49" fmla="*/ 499 h 532"/>
                <a:gd name="T50" fmla="*/ 149 w 462"/>
                <a:gd name="T51" fmla="*/ 512 h 532"/>
                <a:gd name="T52" fmla="*/ 182 w 462"/>
                <a:gd name="T53" fmla="*/ 494 h 532"/>
                <a:gd name="T54" fmla="*/ 227 w 462"/>
                <a:gd name="T55" fmla="*/ 527 h 532"/>
                <a:gd name="T56" fmla="*/ 431 w 462"/>
                <a:gd name="T57" fmla="*/ 515 h 532"/>
                <a:gd name="T58" fmla="*/ 377 w 462"/>
                <a:gd name="T59" fmla="*/ 456 h 532"/>
                <a:gd name="T60" fmla="*/ 377 w 462"/>
                <a:gd name="T61" fmla="*/ 439 h 532"/>
                <a:gd name="T62" fmla="*/ 377 w 462"/>
                <a:gd name="T63" fmla="*/ 434 h 532"/>
                <a:gd name="T64" fmla="*/ 384 w 462"/>
                <a:gd name="T65" fmla="*/ 345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2" h="532">
                  <a:moveTo>
                    <a:pt x="384" y="345"/>
                  </a:moveTo>
                  <a:cubicBezTo>
                    <a:pt x="384" y="343"/>
                    <a:pt x="385" y="341"/>
                    <a:pt x="385" y="339"/>
                  </a:cubicBezTo>
                  <a:cubicBezTo>
                    <a:pt x="386" y="336"/>
                    <a:pt x="386" y="332"/>
                    <a:pt x="387" y="329"/>
                  </a:cubicBezTo>
                  <a:cubicBezTo>
                    <a:pt x="397" y="283"/>
                    <a:pt x="418" y="226"/>
                    <a:pt x="442" y="183"/>
                  </a:cubicBezTo>
                  <a:cubicBezTo>
                    <a:pt x="443" y="181"/>
                    <a:pt x="462" y="19"/>
                    <a:pt x="443" y="19"/>
                  </a:cubicBezTo>
                  <a:cubicBezTo>
                    <a:pt x="386" y="9"/>
                    <a:pt x="386" y="9"/>
                    <a:pt x="386" y="9"/>
                  </a:cubicBezTo>
                  <a:cubicBezTo>
                    <a:pt x="386" y="9"/>
                    <a:pt x="385" y="9"/>
                    <a:pt x="385" y="9"/>
                  </a:cubicBezTo>
                  <a:cubicBezTo>
                    <a:pt x="358" y="3"/>
                    <a:pt x="358" y="3"/>
                    <a:pt x="358" y="3"/>
                  </a:cubicBezTo>
                  <a:cubicBezTo>
                    <a:pt x="321" y="13"/>
                    <a:pt x="286" y="14"/>
                    <a:pt x="269" y="43"/>
                  </a:cubicBezTo>
                  <a:cubicBezTo>
                    <a:pt x="262" y="54"/>
                    <a:pt x="224" y="117"/>
                    <a:pt x="224" y="117"/>
                  </a:cubicBezTo>
                  <a:cubicBezTo>
                    <a:pt x="224" y="117"/>
                    <a:pt x="201" y="4"/>
                    <a:pt x="187" y="0"/>
                  </a:cubicBezTo>
                  <a:cubicBezTo>
                    <a:pt x="187" y="0"/>
                    <a:pt x="85" y="14"/>
                    <a:pt x="77" y="19"/>
                  </a:cubicBezTo>
                  <a:cubicBezTo>
                    <a:pt x="69" y="24"/>
                    <a:pt x="62" y="30"/>
                    <a:pt x="54" y="46"/>
                  </a:cubicBezTo>
                  <a:cubicBezTo>
                    <a:pt x="47" y="62"/>
                    <a:pt x="32" y="105"/>
                    <a:pt x="24" y="150"/>
                  </a:cubicBezTo>
                  <a:cubicBezTo>
                    <a:pt x="16" y="195"/>
                    <a:pt x="0" y="263"/>
                    <a:pt x="0" y="263"/>
                  </a:cubicBezTo>
                  <a:cubicBezTo>
                    <a:pt x="69" y="279"/>
                    <a:pt x="69" y="279"/>
                    <a:pt x="69" y="279"/>
                  </a:cubicBezTo>
                  <a:cubicBezTo>
                    <a:pt x="76" y="242"/>
                    <a:pt x="76" y="242"/>
                    <a:pt x="76" y="242"/>
                  </a:cubicBezTo>
                  <a:cubicBezTo>
                    <a:pt x="85" y="263"/>
                    <a:pt x="102" y="280"/>
                    <a:pt x="123" y="288"/>
                  </a:cubicBezTo>
                  <a:cubicBezTo>
                    <a:pt x="128" y="307"/>
                    <a:pt x="132" y="326"/>
                    <a:pt x="134" y="345"/>
                  </a:cubicBezTo>
                  <a:cubicBezTo>
                    <a:pt x="135" y="352"/>
                    <a:pt x="136" y="359"/>
                    <a:pt x="137" y="365"/>
                  </a:cubicBezTo>
                  <a:cubicBezTo>
                    <a:pt x="138" y="371"/>
                    <a:pt x="138" y="376"/>
                    <a:pt x="139" y="381"/>
                  </a:cubicBezTo>
                  <a:cubicBezTo>
                    <a:pt x="140" y="391"/>
                    <a:pt x="140" y="401"/>
                    <a:pt x="141" y="411"/>
                  </a:cubicBezTo>
                  <a:cubicBezTo>
                    <a:pt x="141" y="415"/>
                    <a:pt x="141" y="418"/>
                    <a:pt x="141" y="422"/>
                  </a:cubicBezTo>
                  <a:cubicBezTo>
                    <a:pt x="142" y="434"/>
                    <a:pt x="142" y="446"/>
                    <a:pt x="141" y="457"/>
                  </a:cubicBezTo>
                  <a:cubicBezTo>
                    <a:pt x="125" y="469"/>
                    <a:pt x="112" y="483"/>
                    <a:pt x="100" y="499"/>
                  </a:cubicBezTo>
                  <a:cubicBezTo>
                    <a:pt x="117" y="504"/>
                    <a:pt x="141" y="511"/>
                    <a:pt x="149" y="512"/>
                  </a:cubicBezTo>
                  <a:cubicBezTo>
                    <a:pt x="169" y="514"/>
                    <a:pt x="182" y="494"/>
                    <a:pt x="182" y="494"/>
                  </a:cubicBezTo>
                  <a:cubicBezTo>
                    <a:pt x="182" y="494"/>
                    <a:pt x="174" y="523"/>
                    <a:pt x="227" y="527"/>
                  </a:cubicBezTo>
                  <a:cubicBezTo>
                    <a:pt x="280" y="532"/>
                    <a:pt x="387" y="520"/>
                    <a:pt x="431" y="515"/>
                  </a:cubicBezTo>
                  <a:cubicBezTo>
                    <a:pt x="417" y="492"/>
                    <a:pt x="398" y="472"/>
                    <a:pt x="377" y="456"/>
                  </a:cubicBezTo>
                  <a:cubicBezTo>
                    <a:pt x="377" y="452"/>
                    <a:pt x="377" y="443"/>
                    <a:pt x="377" y="439"/>
                  </a:cubicBezTo>
                  <a:cubicBezTo>
                    <a:pt x="377" y="435"/>
                    <a:pt x="377" y="437"/>
                    <a:pt x="377" y="434"/>
                  </a:cubicBezTo>
                  <a:cubicBezTo>
                    <a:pt x="377" y="406"/>
                    <a:pt x="379" y="376"/>
                    <a:pt x="384" y="345"/>
                  </a:cubicBez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1" name="iṡ1ïḋé">
              <a:extLst>
                <a:ext uri="{FF2B5EF4-FFF2-40B4-BE49-F238E27FC236}">
                  <a16:creationId xmlns:a16="http://schemas.microsoft.com/office/drawing/2014/main" id="{147FFA78-0EBE-49E0-960C-28A580AF8050}"/>
                </a:ext>
              </a:extLst>
            </p:cNvPr>
            <p:cNvSpPr/>
            <p:nvPr/>
          </p:nvSpPr>
          <p:spPr bwMode="auto">
            <a:xfrm>
              <a:off x="6100691" y="2508527"/>
              <a:ext cx="368203" cy="185108"/>
            </a:xfrm>
            <a:custGeom>
              <a:avLst/>
              <a:gdLst>
                <a:gd name="T0" fmla="*/ 0 w 77"/>
                <a:gd name="T1" fmla="*/ 0 h 39"/>
                <a:gd name="T2" fmla="*/ 32 w 77"/>
                <a:gd name="T3" fmla="*/ 35 h 39"/>
                <a:gd name="T4" fmla="*/ 77 w 77"/>
                <a:gd name="T5" fmla="*/ 9 h 39"/>
                <a:gd name="T6" fmla="*/ 36 w 77"/>
                <a:gd name="T7" fmla="*/ 22 h 39"/>
                <a:gd name="T8" fmla="*/ 0 w 7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9">
                  <a:moveTo>
                    <a:pt x="0" y="0"/>
                  </a:moveTo>
                  <a:cubicBezTo>
                    <a:pt x="0" y="0"/>
                    <a:pt x="1" y="30"/>
                    <a:pt x="32" y="35"/>
                  </a:cubicBezTo>
                  <a:cubicBezTo>
                    <a:pt x="62" y="39"/>
                    <a:pt x="77" y="9"/>
                    <a:pt x="77" y="9"/>
                  </a:cubicBezTo>
                  <a:cubicBezTo>
                    <a:pt x="77" y="9"/>
                    <a:pt x="63" y="25"/>
                    <a:pt x="36" y="22"/>
                  </a:cubicBezTo>
                  <a:cubicBezTo>
                    <a:pt x="9" y="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C73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2" name="íṥlïḋè">
              <a:extLst>
                <a:ext uri="{FF2B5EF4-FFF2-40B4-BE49-F238E27FC236}">
                  <a16:creationId xmlns:a16="http://schemas.microsoft.com/office/drawing/2014/main" id="{362B421F-6FB3-4F27-80EA-A3FD39767ACD}"/>
                </a:ext>
              </a:extLst>
            </p:cNvPr>
            <p:cNvSpPr/>
            <p:nvPr/>
          </p:nvSpPr>
          <p:spPr bwMode="auto">
            <a:xfrm>
              <a:off x="5190736" y="3752741"/>
              <a:ext cx="131334" cy="506121"/>
            </a:xfrm>
            <a:custGeom>
              <a:avLst/>
              <a:gdLst>
                <a:gd name="T0" fmla="*/ 28 w 28"/>
                <a:gd name="T1" fmla="*/ 0 h 106"/>
                <a:gd name="T2" fmla="*/ 9 w 28"/>
                <a:gd name="T3" fmla="*/ 100 h 106"/>
                <a:gd name="T4" fmla="*/ 0 w 28"/>
                <a:gd name="T5" fmla="*/ 92 h 106"/>
                <a:gd name="T6" fmla="*/ 28 w 28"/>
                <a:gd name="T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06">
                  <a:moveTo>
                    <a:pt x="28" y="0"/>
                  </a:moveTo>
                  <a:cubicBezTo>
                    <a:pt x="28" y="0"/>
                    <a:pt x="11" y="75"/>
                    <a:pt x="9" y="100"/>
                  </a:cubicBezTo>
                  <a:cubicBezTo>
                    <a:pt x="8" y="106"/>
                    <a:pt x="0" y="92"/>
                    <a:pt x="0" y="92"/>
                  </a:cubicBezTo>
                  <a:cubicBezTo>
                    <a:pt x="0" y="92"/>
                    <a:pt x="4" y="37"/>
                    <a:pt x="28" y="0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3" name="îšľïḓè">
              <a:extLst>
                <a:ext uri="{FF2B5EF4-FFF2-40B4-BE49-F238E27FC236}">
                  <a16:creationId xmlns:a16="http://schemas.microsoft.com/office/drawing/2014/main" id="{3E6D320C-16D0-4B95-A8AC-9BA594FB696F}"/>
                </a:ext>
              </a:extLst>
            </p:cNvPr>
            <p:cNvSpPr/>
            <p:nvPr/>
          </p:nvSpPr>
          <p:spPr bwMode="auto">
            <a:xfrm>
              <a:off x="5948249" y="4371334"/>
              <a:ext cx="642597" cy="304610"/>
            </a:xfrm>
            <a:custGeom>
              <a:avLst/>
              <a:gdLst>
                <a:gd name="T0" fmla="*/ 45 w 135"/>
                <a:gd name="T1" fmla="*/ 32 h 64"/>
                <a:gd name="T2" fmla="*/ 0 w 135"/>
                <a:gd name="T3" fmla="*/ 9 h 64"/>
                <a:gd name="T4" fmla="*/ 31 w 135"/>
                <a:gd name="T5" fmla="*/ 42 h 64"/>
                <a:gd name="T6" fmla="*/ 135 w 135"/>
                <a:gd name="T7" fmla="*/ 0 h 64"/>
                <a:gd name="T8" fmla="*/ 45 w 135"/>
                <a:gd name="T9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64">
                  <a:moveTo>
                    <a:pt x="45" y="32"/>
                  </a:moveTo>
                  <a:cubicBezTo>
                    <a:pt x="32" y="30"/>
                    <a:pt x="8" y="20"/>
                    <a:pt x="0" y="9"/>
                  </a:cubicBezTo>
                  <a:cubicBezTo>
                    <a:pt x="5" y="27"/>
                    <a:pt x="21" y="39"/>
                    <a:pt x="31" y="42"/>
                  </a:cubicBezTo>
                  <a:cubicBezTo>
                    <a:pt x="99" y="64"/>
                    <a:pt x="135" y="0"/>
                    <a:pt x="135" y="0"/>
                  </a:cubicBezTo>
                  <a:cubicBezTo>
                    <a:pt x="114" y="16"/>
                    <a:pt x="79" y="37"/>
                    <a:pt x="45" y="32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4" name="íṣļïḍé">
              <a:extLst>
                <a:ext uri="{FF2B5EF4-FFF2-40B4-BE49-F238E27FC236}">
                  <a16:creationId xmlns:a16="http://schemas.microsoft.com/office/drawing/2014/main" id="{0A9DFE59-8195-495B-AF98-F4F5069550AD}"/>
                </a:ext>
              </a:extLst>
            </p:cNvPr>
            <p:cNvSpPr/>
            <p:nvPr/>
          </p:nvSpPr>
          <p:spPr bwMode="auto">
            <a:xfrm>
              <a:off x="5739523" y="3630897"/>
              <a:ext cx="279083" cy="1867495"/>
            </a:xfrm>
            <a:custGeom>
              <a:avLst/>
              <a:gdLst>
                <a:gd name="T0" fmla="*/ 59 w 59"/>
                <a:gd name="T1" fmla="*/ 0 h 393"/>
                <a:gd name="T2" fmla="*/ 12 w 59"/>
                <a:gd name="T3" fmla="*/ 125 h 393"/>
                <a:gd name="T4" fmla="*/ 6 w 59"/>
                <a:gd name="T5" fmla="*/ 393 h 393"/>
                <a:gd name="T6" fmla="*/ 0 w 59"/>
                <a:gd name="T7" fmla="*/ 294 h 393"/>
                <a:gd name="T8" fmla="*/ 5 w 59"/>
                <a:gd name="T9" fmla="*/ 138 h 393"/>
                <a:gd name="T10" fmla="*/ 48 w 59"/>
                <a:gd name="T11" fmla="*/ 16 h 393"/>
                <a:gd name="T12" fmla="*/ 59 w 59"/>
                <a:gd name="T13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93">
                  <a:moveTo>
                    <a:pt x="59" y="0"/>
                  </a:moveTo>
                  <a:cubicBezTo>
                    <a:pt x="59" y="0"/>
                    <a:pt x="16" y="67"/>
                    <a:pt x="12" y="125"/>
                  </a:cubicBezTo>
                  <a:cubicBezTo>
                    <a:pt x="4" y="218"/>
                    <a:pt x="6" y="393"/>
                    <a:pt x="6" y="393"/>
                  </a:cubicBezTo>
                  <a:cubicBezTo>
                    <a:pt x="6" y="393"/>
                    <a:pt x="1" y="336"/>
                    <a:pt x="0" y="294"/>
                  </a:cubicBezTo>
                  <a:cubicBezTo>
                    <a:pt x="0" y="260"/>
                    <a:pt x="2" y="202"/>
                    <a:pt x="5" y="138"/>
                  </a:cubicBezTo>
                  <a:cubicBezTo>
                    <a:pt x="7" y="91"/>
                    <a:pt x="24" y="52"/>
                    <a:pt x="48" y="16"/>
                  </a:cubicBezTo>
                  <a:cubicBezTo>
                    <a:pt x="51" y="10"/>
                    <a:pt x="59" y="0"/>
                    <a:pt x="59" y="0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5" name="í$lîdê">
              <a:extLst>
                <a:ext uri="{FF2B5EF4-FFF2-40B4-BE49-F238E27FC236}">
                  <a16:creationId xmlns:a16="http://schemas.microsoft.com/office/drawing/2014/main" id="{A8037226-5276-4249-A7B7-1F9D305472FA}"/>
                </a:ext>
              </a:extLst>
            </p:cNvPr>
            <p:cNvSpPr/>
            <p:nvPr/>
          </p:nvSpPr>
          <p:spPr bwMode="auto">
            <a:xfrm>
              <a:off x="5758285" y="4699376"/>
              <a:ext cx="987347" cy="220257"/>
            </a:xfrm>
            <a:custGeom>
              <a:avLst/>
              <a:gdLst>
                <a:gd name="T0" fmla="*/ 32 w 207"/>
                <a:gd name="T1" fmla="*/ 46 h 46"/>
                <a:gd name="T2" fmla="*/ 205 w 207"/>
                <a:gd name="T3" fmla="*/ 13 h 46"/>
                <a:gd name="T4" fmla="*/ 207 w 207"/>
                <a:gd name="T5" fmla="*/ 3 h 46"/>
                <a:gd name="T6" fmla="*/ 204 w 207"/>
                <a:gd name="T7" fmla="*/ 3 h 46"/>
                <a:gd name="T8" fmla="*/ 143 w 207"/>
                <a:gd name="T9" fmla="*/ 14 h 46"/>
                <a:gd name="T10" fmla="*/ 24 w 207"/>
                <a:gd name="T11" fmla="*/ 6 h 46"/>
                <a:gd name="T12" fmla="*/ 32 w 207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7" h="46">
                  <a:moveTo>
                    <a:pt x="32" y="46"/>
                  </a:moveTo>
                  <a:cubicBezTo>
                    <a:pt x="38" y="37"/>
                    <a:pt x="172" y="21"/>
                    <a:pt x="205" y="13"/>
                  </a:cubicBezTo>
                  <a:cubicBezTo>
                    <a:pt x="206" y="10"/>
                    <a:pt x="206" y="6"/>
                    <a:pt x="207" y="3"/>
                  </a:cubicBezTo>
                  <a:cubicBezTo>
                    <a:pt x="206" y="3"/>
                    <a:pt x="205" y="3"/>
                    <a:pt x="204" y="3"/>
                  </a:cubicBezTo>
                  <a:cubicBezTo>
                    <a:pt x="193" y="6"/>
                    <a:pt x="169" y="10"/>
                    <a:pt x="143" y="14"/>
                  </a:cubicBezTo>
                  <a:cubicBezTo>
                    <a:pt x="65" y="26"/>
                    <a:pt x="34" y="0"/>
                    <a:pt x="24" y="6"/>
                  </a:cubicBezTo>
                  <a:cubicBezTo>
                    <a:pt x="0" y="4"/>
                    <a:pt x="7" y="45"/>
                    <a:pt x="32" y="46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6" name="ísľíḋè">
              <a:extLst>
                <a:ext uri="{FF2B5EF4-FFF2-40B4-BE49-F238E27FC236}">
                  <a16:creationId xmlns:a16="http://schemas.microsoft.com/office/drawing/2014/main" id="{7A829703-20E6-410B-9FA1-FC980EF7F015}"/>
                </a:ext>
              </a:extLst>
            </p:cNvPr>
            <p:cNvSpPr/>
            <p:nvPr/>
          </p:nvSpPr>
          <p:spPr bwMode="auto">
            <a:xfrm>
              <a:off x="5967011" y="3021677"/>
              <a:ext cx="827872" cy="684201"/>
            </a:xfrm>
            <a:custGeom>
              <a:avLst/>
              <a:gdLst>
                <a:gd name="T0" fmla="*/ 0 w 362"/>
                <a:gd name="T1" fmla="*/ 299 h 299"/>
                <a:gd name="T2" fmla="*/ 77 w 362"/>
                <a:gd name="T3" fmla="*/ 129 h 299"/>
                <a:gd name="T4" fmla="*/ 269 w 362"/>
                <a:gd name="T5" fmla="*/ 0 h 299"/>
                <a:gd name="T6" fmla="*/ 362 w 362"/>
                <a:gd name="T7" fmla="*/ 85 h 299"/>
                <a:gd name="T8" fmla="*/ 125 w 362"/>
                <a:gd name="T9" fmla="*/ 276 h 299"/>
                <a:gd name="T10" fmla="*/ 79 w 362"/>
                <a:gd name="T11" fmla="*/ 179 h 299"/>
                <a:gd name="T12" fmla="*/ 0 w 362"/>
                <a:gd name="T13" fmla="*/ 299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299">
                  <a:moveTo>
                    <a:pt x="0" y="299"/>
                  </a:moveTo>
                  <a:lnTo>
                    <a:pt x="77" y="129"/>
                  </a:lnTo>
                  <a:lnTo>
                    <a:pt x="269" y="0"/>
                  </a:lnTo>
                  <a:lnTo>
                    <a:pt x="362" y="85"/>
                  </a:lnTo>
                  <a:lnTo>
                    <a:pt x="125" y="276"/>
                  </a:lnTo>
                  <a:lnTo>
                    <a:pt x="79" y="179"/>
                  </a:lnTo>
                  <a:lnTo>
                    <a:pt x="0" y="299"/>
                  </a:ln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" name="iš1ïďê">
              <a:extLst>
                <a:ext uri="{FF2B5EF4-FFF2-40B4-BE49-F238E27FC236}">
                  <a16:creationId xmlns:a16="http://schemas.microsoft.com/office/drawing/2014/main" id="{0A9FAC54-30EB-4706-9D3D-0F7C08158780}"/>
                </a:ext>
              </a:extLst>
            </p:cNvPr>
            <p:cNvSpPr/>
            <p:nvPr/>
          </p:nvSpPr>
          <p:spPr bwMode="auto">
            <a:xfrm>
              <a:off x="6142905" y="3012304"/>
              <a:ext cx="677775" cy="578760"/>
            </a:xfrm>
            <a:custGeom>
              <a:avLst/>
              <a:gdLst>
                <a:gd name="T0" fmla="*/ 192 w 296"/>
                <a:gd name="T1" fmla="*/ 0 h 253"/>
                <a:gd name="T2" fmla="*/ 296 w 296"/>
                <a:gd name="T3" fmla="*/ 81 h 253"/>
                <a:gd name="T4" fmla="*/ 52 w 296"/>
                <a:gd name="T5" fmla="*/ 253 h 253"/>
                <a:gd name="T6" fmla="*/ 0 w 296"/>
                <a:gd name="T7" fmla="*/ 133 h 253"/>
                <a:gd name="T8" fmla="*/ 192 w 296"/>
                <a:gd name="T9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253">
                  <a:moveTo>
                    <a:pt x="192" y="0"/>
                  </a:moveTo>
                  <a:lnTo>
                    <a:pt x="296" y="81"/>
                  </a:lnTo>
                  <a:lnTo>
                    <a:pt x="52" y="253"/>
                  </a:lnTo>
                  <a:lnTo>
                    <a:pt x="0" y="133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" name="ïṡḷïḓe">
              <a:extLst>
                <a:ext uri="{FF2B5EF4-FFF2-40B4-BE49-F238E27FC236}">
                  <a16:creationId xmlns:a16="http://schemas.microsoft.com/office/drawing/2014/main" id="{0C47C92C-2042-442B-803D-F1363DA8901E}"/>
                </a:ext>
              </a:extLst>
            </p:cNvPr>
            <p:cNvSpPr/>
            <p:nvPr/>
          </p:nvSpPr>
          <p:spPr bwMode="auto">
            <a:xfrm>
              <a:off x="5624606" y="2993559"/>
              <a:ext cx="347096" cy="712319"/>
            </a:xfrm>
            <a:custGeom>
              <a:avLst/>
              <a:gdLst>
                <a:gd name="T0" fmla="*/ 73 w 73"/>
                <a:gd name="T1" fmla="*/ 0 h 150"/>
                <a:gd name="T2" fmla="*/ 63 w 73"/>
                <a:gd name="T3" fmla="*/ 59 h 150"/>
                <a:gd name="T4" fmla="*/ 72 w 73"/>
                <a:gd name="T5" fmla="*/ 150 h 150"/>
                <a:gd name="T6" fmla="*/ 34 w 73"/>
                <a:gd name="T7" fmla="*/ 60 h 150"/>
                <a:gd name="T8" fmla="*/ 0 w 73"/>
                <a:gd name="T9" fmla="*/ 39 h 150"/>
                <a:gd name="T10" fmla="*/ 73 w 73"/>
                <a:gd name="T11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3" h="150">
                  <a:moveTo>
                    <a:pt x="73" y="0"/>
                  </a:moveTo>
                  <a:cubicBezTo>
                    <a:pt x="73" y="0"/>
                    <a:pt x="66" y="22"/>
                    <a:pt x="63" y="59"/>
                  </a:cubicBezTo>
                  <a:cubicBezTo>
                    <a:pt x="72" y="150"/>
                    <a:pt x="72" y="150"/>
                    <a:pt x="72" y="15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" name="iSlíḑè">
              <a:extLst>
                <a:ext uri="{FF2B5EF4-FFF2-40B4-BE49-F238E27FC236}">
                  <a16:creationId xmlns:a16="http://schemas.microsoft.com/office/drawing/2014/main" id="{95EEC321-003B-46B5-9474-50446FED3E61}"/>
                </a:ext>
              </a:extLst>
            </p:cNvPr>
            <p:cNvSpPr/>
            <p:nvPr/>
          </p:nvSpPr>
          <p:spPr bwMode="auto">
            <a:xfrm>
              <a:off x="5186046" y="5498392"/>
              <a:ext cx="1899648" cy="649053"/>
            </a:xfrm>
            <a:custGeom>
              <a:avLst/>
              <a:gdLst>
                <a:gd name="T0" fmla="*/ 399 w 399"/>
                <a:gd name="T1" fmla="*/ 93 h 136"/>
                <a:gd name="T2" fmla="*/ 197 w 399"/>
                <a:gd name="T3" fmla="*/ 136 h 136"/>
                <a:gd name="T4" fmla="*/ 0 w 399"/>
                <a:gd name="T5" fmla="*/ 95 h 136"/>
                <a:gd name="T6" fmla="*/ 24 w 399"/>
                <a:gd name="T7" fmla="*/ 30 h 136"/>
                <a:gd name="T8" fmla="*/ 40 w 399"/>
                <a:gd name="T9" fmla="*/ 5 h 136"/>
                <a:gd name="T10" fmla="*/ 89 w 399"/>
                <a:gd name="T11" fmla="*/ 18 h 136"/>
                <a:gd name="T12" fmla="*/ 122 w 399"/>
                <a:gd name="T13" fmla="*/ 0 h 136"/>
                <a:gd name="T14" fmla="*/ 167 w 399"/>
                <a:gd name="T15" fmla="*/ 33 h 136"/>
                <a:gd name="T16" fmla="*/ 371 w 399"/>
                <a:gd name="T17" fmla="*/ 21 h 136"/>
                <a:gd name="T18" fmla="*/ 375 w 399"/>
                <a:gd name="T19" fmla="*/ 28 h 136"/>
                <a:gd name="T20" fmla="*/ 399 w 399"/>
                <a:gd name="T21" fmla="*/ 9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" h="136">
                  <a:moveTo>
                    <a:pt x="399" y="93"/>
                  </a:moveTo>
                  <a:cubicBezTo>
                    <a:pt x="337" y="121"/>
                    <a:pt x="269" y="136"/>
                    <a:pt x="197" y="136"/>
                  </a:cubicBezTo>
                  <a:cubicBezTo>
                    <a:pt x="127" y="136"/>
                    <a:pt x="61" y="121"/>
                    <a:pt x="0" y="95"/>
                  </a:cubicBezTo>
                  <a:cubicBezTo>
                    <a:pt x="5" y="72"/>
                    <a:pt x="13" y="50"/>
                    <a:pt x="24" y="30"/>
                  </a:cubicBezTo>
                  <a:cubicBezTo>
                    <a:pt x="29" y="21"/>
                    <a:pt x="34" y="13"/>
                    <a:pt x="40" y="5"/>
                  </a:cubicBezTo>
                  <a:cubicBezTo>
                    <a:pt x="57" y="10"/>
                    <a:pt x="81" y="17"/>
                    <a:pt x="89" y="18"/>
                  </a:cubicBezTo>
                  <a:cubicBezTo>
                    <a:pt x="109" y="20"/>
                    <a:pt x="122" y="0"/>
                    <a:pt x="122" y="0"/>
                  </a:cubicBezTo>
                  <a:cubicBezTo>
                    <a:pt x="122" y="0"/>
                    <a:pt x="114" y="29"/>
                    <a:pt x="167" y="33"/>
                  </a:cubicBezTo>
                  <a:cubicBezTo>
                    <a:pt x="220" y="38"/>
                    <a:pt x="327" y="26"/>
                    <a:pt x="371" y="21"/>
                  </a:cubicBezTo>
                  <a:cubicBezTo>
                    <a:pt x="372" y="23"/>
                    <a:pt x="374" y="26"/>
                    <a:pt x="375" y="28"/>
                  </a:cubicBezTo>
                  <a:cubicBezTo>
                    <a:pt x="386" y="48"/>
                    <a:pt x="394" y="70"/>
                    <a:pt x="399" y="93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" name="ï$ḻíḑe">
              <a:extLst>
                <a:ext uri="{FF2B5EF4-FFF2-40B4-BE49-F238E27FC236}">
                  <a16:creationId xmlns:a16="http://schemas.microsoft.com/office/drawing/2014/main" id="{A465E93A-64DC-40F9-8DF6-F86928D302B2}"/>
                </a:ext>
              </a:extLst>
            </p:cNvPr>
            <p:cNvSpPr/>
            <p:nvPr/>
          </p:nvSpPr>
          <p:spPr bwMode="auto">
            <a:xfrm>
              <a:off x="5624606" y="3002932"/>
              <a:ext cx="328334" cy="255405"/>
            </a:xfrm>
            <a:custGeom>
              <a:avLst/>
              <a:gdLst>
                <a:gd name="T0" fmla="*/ 143 w 143"/>
                <a:gd name="T1" fmla="*/ 0 h 112"/>
                <a:gd name="T2" fmla="*/ 0 w 143"/>
                <a:gd name="T3" fmla="*/ 77 h 112"/>
                <a:gd name="T4" fmla="*/ 81 w 143"/>
                <a:gd name="T5" fmla="*/ 112 h 112"/>
                <a:gd name="T6" fmla="*/ 143 w 143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12">
                  <a:moveTo>
                    <a:pt x="143" y="0"/>
                  </a:moveTo>
                  <a:lnTo>
                    <a:pt x="0" y="77"/>
                  </a:lnTo>
                  <a:lnTo>
                    <a:pt x="81" y="11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" name="íŝľíḑe">
              <a:extLst>
                <a:ext uri="{FF2B5EF4-FFF2-40B4-BE49-F238E27FC236}">
                  <a16:creationId xmlns:a16="http://schemas.microsoft.com/office/drawing/2014/main" id="{48F758DF-70C8-44B3-B1C2-79642AEFA8A4}"/>
                </a:ext>
              </a:extLst>
            </p:cNvPr>
            <p:cNvSpPr/>
            <p:nvPr/>
          </p:nvSpPr>
          <p:spPr bwMode="auto">
            <a:xfrm>
              <a:off x="4836603" y="4650170"/>
              <a:ext cx="595692" cy="292894"/>
            </a:xfrm>
            <a:custGeom>
              <a:avLst/>
              <a:gdLst>
                <a:gd name="T0" fmla="*/ 0 w 260"/>
                <a:gd name="T1" fmla="*/ 6 h 128"/>
                <a:gd name="T2" fmla="*/ 2 w 260"/>
                <a:gd name="T3" fmla="*/ 0 h 128"/>
                <a:gd name="T4" fmla="*/ 260 w 260"/>
                <a:gd name="T5" fmla="*/ 112 h 128"/>
                <a:gd name="T6" fmla="*/ 215 w 260"/>
                <a:gd name="T7" fmla="*/ 128 h 128"/>
                <a:gd name="T8" fmla="*/ 48 w 260"/>
                <a:gd name="T9" fmla="*/ 47 h 128"/>
                <a:gd name="T10" fmla="*/ 0 w 260"/>
                <a:gd name="T11" fmla="*/ 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0" h="128">
                  <a:moveTo>
                    <a:pt x="0" y="6"/>
                  </a:moveTo>
                  <a:lnTo>
                    <a:pt x="2" y="0"/>
                  </a:lnTo>
                  <a:lnTo>
                    <a:pt x="260" y="112"/>
                  </a:lnTo>
                  <a:lnTo>
                    <a:pt x="215" y="128"/>
                  </a:lnTo>
                  <a:lnTo>
                    <a:pt x="48" y="47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" name="ï$ḷiḓê">
              <a:extLst>
                <a:ext uri="{FF2B5EF4-FFF2-40B4-BE49-F238E27FC236}">
                  <a16:creationId xmlns:a16="http://schemas.microsoft.com/office/drawing/2014/main" id="{BB786FBC-D792-4F8E-AD04-49E62D042AF8}"/>
                </a:ext>
              </a:extLst>
            </p:cNvPr>
            <p:cNvSpPr/>
            <p:nvPr/>
          </p:nvSpPr>
          <p:spPr bwMode="auto">
            <a:xfrm>
              <a:off x="4845984" y="4162794"/>
              <a:ext cx="501882" cy="501435"/>
            </a:xfrm>
            <a:custGeom>
              <a:avLst/>
              <a:gdLst>
                <a:gd name="T0" fmla="*/ 98 w 105"/>
                <a:gd name="T1" fmla="*/ 19 h 105"/>
                <a:gd name="T2" fmla="*/ 86 w 105"/>
                <a:gd name="T3" fmla="*/ 10 h 105"/>
                <a:gd name="T4" fmla="*/ 83 w 105"/>
                <a:gd name="T5" fmla="*/ 28 h 105"/>
                <a:gd name="T6" fmla="*/ 76 w 105"/>
                <a:gd name="T7" fmla="*/ 39 h 105"/>
                <a:gd name="T8" fmla="*/ 46 w 105"/>
                <a:gd name="T9" fmla="*/ 1 h 105"/>
                <a:gd name="T10" fmla="*/ 37 w 105"/>
                <a:gd name="T11" fmla="*/ 0 h 105"/>
                <a:gd name="T12" fmla="*/ 20 w 105"/>
                <a:gd name="T13" fmla="*/ 15 h 105"/>
                <a:gd name="T14" fmla="*/ 16 w 105"/>
                <a:gd name="T15" fmla="*/ 20 h 105"/>
                <a:gd name="T16" fmla="*/ 7 w 105"/>
                <a:gd name="T17" fmla="*/ 35 h 105"/>
                <a:gd name="T18" fmla="*/ 6 w 105"/>
                <a:gd name="T19" fmla="*/ 46 h 105"/>
                <a:gd name="T20" fmla="*/ 5 w 105"/>
                <a:gd name="T21" fmla="*/ 77 h 105"/>
                <a:gd name="T22" fmla="*/ 56 w 105"/>
                <a:gd name="T23" fmla="*/ 88 h 105"/>
                <a:gd name="T24" fmla="*/ 78 w 105"/>
                <a:gd name="T25" fmla="*/ 74 h 105"/>
                <a:gd name="T26" fmla="*/ 103 w 105"/>
                <a:gd name="T27" fmla="*/ 32 h 105"/>
                <a:gd name="T28" fmla="*/ 98 w 105"/>
                <a:gd name="T29" fmla="*/ 1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105">
                  <a:moveTo>
                    <a:pt x="98" y="19"/>
                  </a:moveTo>
                  <a:cubicBezTo>
                    <a:pt x="91" y="15"/>
                    <a:pt x="86" y="10"/>
                    <a:pt x="86" y="10"/>
                  </a:cubicBezTo>
                  <a:cubicBezTo>
                    <a:pt x="86" y="10"/>
                    <a:pt x="77" y="17"/>
                    <a:pt x="83" y="28"/>
                  </a:cubicBezTo>
                  <a:cubicBezTo>
                    <a:pt x="82" y="31"/>
                    <a:pt x="79" y="34"/>
                    <a:pt x="76" y="39"/>
                  </a:cubicBezTo>
                  <a:cubicBezTo>
                    <a:pt x="71" y="48"/>
                    <a:pt x="46" y="1"/>
                    <a:pt x="46" y="1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4" y="2"/>
                    <a:pt x="24" y="4"/>
                    <a:pt x="20" y="15"/>
                  </a:cubicBezTo>
                  <a:cubicBezTo>
                    <a:pt x="19" y="16"/>
                    <a:pt x="17" y="18"/>
                    <a:pt x="16" y="20"/>
                  </a:cubicBezTo>
                  <a:cubicBezTo>
                    <a:pt x="15" y="22"/>
                    <a:pt x="8" y="28"/>
                    <a:pt x="7" y="35"/>
                  </a:cubicBezTo>
                  <a:cubicBezTo>
                    <a:pt x="6" y="42"/>
                    <a:pt x="7" y="44"/>
                    <a:pt x="6" y="46"/>
                  </a:cubicBezTo>
                  <a:cubicBezTo>
                    <a:pt x="5" y="48"/>
                    <a:pt x="0" y="62"/>
                    <a:pt x="5" y="77"/>
                  </a:cubicBezTo>
                  <a:cubicBezTo>
                    <a:pt x="6" y="88"/>
                    <a:pt x="33" y="105"/>
                    <a:pt x="56" y="88"/>
                  </a:cubicBezTo>
                  <a:cubicBezTo>
                    <a:pt x="61" y="88"/>
                    <a:pt x="69" y="88"/>
                    <a:pt x="78" y="74"/>
                  </a:cubicBezTo>
                  <a:cubicBezTo>
                    <a:pt x="78" y="74"/>
                    <a:pt x="103" y="32"/>
                    <a:pt x="103" y="32"/>
                  </a:cubicBezTo>
                  <a:cubicBezTo>
                    <a:pt x="104" y="30"/>
                    <a:pt x="105" y="23"/>
                    <a:pt x="98" y="19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" name="iṩḷîde">
              <a:extLst>
                <a:ext uri="{FF2B5EF4-FFF2-40B4-BE49-F238E27FC236}">
                  <a16:creationId xmlns:a16="http://schemas.microsoft.com/office/drawing/2014/main" id="{E25A9FD5-75B3-4302-94B1-172DFFB3A774}"/>
                </a:ext>
              </a:extLst>
            </p:cNvPr>
            <p:cNvSpPr/>
            <p:nvPr/>
          </p:nvSpPr>
          <p:spPr bwMode="auto">
            <a:xfrm>
              <a:off x="4916342" y="4359619"/>
              <a:ext cx="241561" cy="171050"/>
            </a:xfrm>
            <a:custGeom>
              <a:avLst/>
              <a:gdLst>
                <a:gd name="T0" fmla="*/ 51 w 51"/>
                <a:gd name="T1" fmla="*/ 24 h 36"/>
                <a:gd name="T2" fmla="*/ 33 w 51"/>
                <a:gd name="T3" fmla="*/ 10 h 36"/>
                <a:gd name="T4" fmla="*/ 9 w 51"/>
                <a:gd name="T5" fmla="*/ 1 h 36"/>
                <a:gd name="T6" fmla="*/ 6 w 51"/>
                <a:gd name="T7" fmla="*/ 19 h 36"/>
                <a:gd name="T8" fmla="*/ 11 w 51"/>
                <a:gd name="T9" fmla="*/ 20 h 36"/>
                <a:gd name="T10" fmla="*/ 3 w 51"/>
                <a:gd name="T11" fmla="*/ 25 h 36"/>
                <a:gd name="T12" fmla="*/ 17 w 51"/>
                <a:gd name="T13" fmla="*/ 21 h 36"/>
                <a:gd name="T14" fmla="*/ 28 w 51"/>
                <a:gd name="T15" fmla="*/ 26 h 36"/>
                <a:gd name="T16" fmla="*/ 51 w 51"/>
                <a:gd name="T17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36">
                  <a:moveTo>
                    <a:pt x="51" y="24"/>
                  </a:moveTo>
                  <a:cubicBezTo>
                    <a:pt x="51" y="24"/>
                    <a:pt x="36" y="13"/>
                    <a:pt x="33" y="10"/>
                  </a:cubicBezTo>
                  <a:cubicBezTo>
                    <a:pt x="29" y="8"/>
                    <a:pt x="17" y="2"/>
                    <a:pt x="9" y="1"/>
                  </a:cubicBezTo>
                  <a:cubicBezTo>
                    <a:pt x="2" y="0"/>
                    <a:pt x="1" y="15"/>
                    <a:pt x="6" y="19"/>
                  </a:cubicBezTo>
                  <a:cubicBezTo>
                    <a:pt x="8" y="21"/>
                    <a:pt x="8" y="20"/>
                    <a:pt x="11" y="20"/>
                  </a:cubicBezTo>
                  <a:cubicBezTo>
                    <a:pt x="5" y="23"/>
                    <a:pt x="0" y="26"/>
                    <a:pt x="3" y="25"/>
                  </a:cubicBezTo>
                  <a:cubicBezTo>
                    <a:pt x="8" y="24"/>
                    <a:pt x="8" y="22"/>
                    <a:pt x="17" y="21"/>
                  </a:cubicBezTo>
                  <a:cubicBezTo>
                    <a:pt x="19" y="22"/>
                    <a:pt x="23" y="24"/>
                    <a:pt x="28" y="26"/>
                  </a:cubicBezTo>
                  <a:cubicBezTo>
                    <a:pt x="50" y="36"/>
                    <a:pt x="51" y="26"/>
                    <a:pt x="51" y="24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" name="ïṡľiḍe">
              <a:extLst>
                <a:ext uri="{FF2B5EF4-FFF2-40B4-BE49-F238E27FC236}">
                  <a16:creationId xmlns:a16="http://schemas.microsoft.com/office/drawing/2014/main" id="{63EE83DA-8B3A-4338-8694-CE90BFE694E9}"/>
                </a:ext>
              </a:extLst>
            </p:cNvPr>
            <p:cNvSpPr/>
            <p:nvPr/>
          </p:nvSpPr>
          <p:spPr bwMode="auto">
            <a:xfrm>
              <a:off x="4895235" y="4350246"/>
              <a:ext cx="262667" cy="171050"/>
            </a:xfrm>
            <a:custGeom>
              <a:avLst/>
              <a:gdLst>
                <a:gd name="T0" fmla="*/ 54 w 55"/>
                <a:gd name="T1" fmla="*/ 23 h 36"/>
                <a:gd name="T2" fmla="*/ 33 w 55"/>
                <a:gd name="T3" fmla="*/ 26 h 36"/>
                <a:gd name="T4" fmla="*/ 4 w 55"/>
                <a:gd name="T5" fmla="*/ 21 h 36"/>
                <a:gd name="T6" fmla="*/ 14 w 55"/>
                <a:gd name="T7" fmla="*/ 1 h 36"/>
                <a:gd name="T8" fmla="*/ 37 w 55"/>
                <a:gd name="T9" fmla="*/ 10 h 36"/>
                <a:gd name="T10" fmla="*/ 54 w 55"/>
                <a:gd name="T11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36">
                  <a:moveTo>
                    <a:pt x="54" y="23"/>
                  </a:moveTo>
                  <a:cubicBezTo>
                    <a:pt x="54" y="26"/>
                    <a:pt x="55" y="36"/>
                    <a:pt x="33" y="26"/>
                  </a:cubicBezTo>
                  <a:cubicBezTo>
                    <a:pt x="18" y="19"/>
                    <a:pt x="9" y="24"/>
                    <a:pt x="4" y="21"/>
                  </a:cubicBezTo>
                  <a:cubicBezTo>
                    <a:pt x="0" y="17"/>
                    <a:pt x="7" y="0"/>
                    <a:pt x="14" y="1"/>
                  </a:cubicBezTo>
                  <a:cubicBezTo>
                    <a:pt x="22" y="2"/>
                    <a:pt x="34" y="8"/>
                    <a:pt x="37" y="10"/>
                  </a:cubicBezTo>
                  <a:cubicBezTo>
                    <a:pt x="41" y="12"/>
                    <a:pt x="54" y="23"/>
                    <a:pt x="54" y="23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" name="îṧļïḓê">
              <a:extLst>
                <a:ext uri="{FF2B5EF4-FFF2-40B4-BE49-F238E27FC236}">
                  <a16:creationId xmlns:a16="http://schemas.microsoft.com/office/drawing/2014/main" id="{36B3D9C8-9340-4ED4-8D17-68388A477C2E}"/>
                </a:ext>
              </a:extLst>
            </p:cNvPr>
            <p:cNvSpPr/>
            <p:nvPr/>
          </p:nvSpPr>
          <p:spPr bwMode="auto">
            <a:xfrm>
              <a:off x="5092236" y="4439286"/>
              <a:ext cx="70357" cy="46863"/>
            </a:xfrm>
            <a:custGeom>
              <a:avLst/>
              <a:gdLst>
                <a:gd name="T0" fmla="*/ 0 w 15"/>
                <a:gd name="T1" fmla="*/ 5 h 10"/>
                <a:gd name="T2" fmla="*/ 3 w 15"/>
                <a:gd name="T3" fmla="*/ 0 h 10"/>
                <a:gd name="T4" fmla="*/ 12 w 15"/>
                <a:gd name="T5" fmla="*/ 4 h 10"/>
                <a:gd name="T6" fmla="*/ 10 w 15"/>
                <a:gd name="T7" fmla="*/ 10 h 10"/>
                <a:gd name="T8" fmla="*/ 0 w 15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0" y="5"/>
                  </a:moveTo>
                  <a:cubicBezTo>
                    <a:pt x="0" y="5"/>
                    <a:pt x="2" y="1"/>
                    <a:pt x="3" y="0"/>
                  </a:cubicBezTo>
                  <a:cubicBezTo>
                    <a:pt x="5" y="0"/>
                    <a:pt x="11" y="3"/>
                    <a:pt x="12" y="4"/>
                  </a:cubicBezTo>
                  <a:cubicBezTo>
                    <a:pt x="14" y="6"/>
                    <a:pt x="15" y="9"/>
                    <a:pt x="10" y="10"/>
                  </a:cubicBezTo>
                  <a:cubicBezTo>
                    <a:pt x="7" y="10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" name="íšľiḑe">
              <a:extLst>
                <a:ext uri="{FF2B5EF4-FFF2-40B4-BE49-F238E27FC236}">
                  <a16:creationId xmlns:a16="http://schemas.microsoft.com/office/drawing/2014/main" id="{1B23FD3F-F83C-48BF-996C-26A9E4A02C8F}"/>
                </a:ext>
              </a:extLst>
            </p:cNvPr>
            <p:cNvSpPr/>
            <p:nvPr/>
          </p:nvSpPr>
          <p:spPr bwMode="auto">
            <a:xfrm>
              <a:off x="4899926" y="4340874"/>
              <a:ext cx="337715" cy="194481"/>
            </a:xfrm>
            <a:custGeom>
              <a:avLst/>
              <a:gdLst>
                <a:gd name="T0" fmla="*/ 53 w 71"/>
                <a:gd name="T1" fmla="*/ 5 h 41"/>
                <a:gd name="T2" fmla="*/ 13 w 71"/>
                <a:gd name="T3" fmla="*/ 1 h 41"/>
                <a:gd name="T4" fmla="*/ 3 w 71"/>
                <a:gd name="T5" fmla="*/ 1 h 41"/>
                <a:gd name="T6" fmla="*/ 0 w 71"/>
                <a:gd name="T7" fmla="*/ 2 h 41"/>
                <a:gd name="T8" fmla="*/ 4 w 71"/>
                <a:gd name="T9" fmla="*/ 3 h 41"/>
                <a:gd name="T10" fmla="*/ 13 w 71"/>
                <a:gd name="T11" fmla="*/ 3 h 41"/>
                <a:gd name="T12" fmla="*/ 16 w 71"/>
                <a:gd name="T13" fmla="*/ 4 h 41"/>
                <a:gd name="T14" fmla="*/ 40 w 71"/>
                <a:gd name="T15" fmla="*/ 17 h 41"/>
                <a:gd name="T16" fmla="*/ 71 w 71"/>
                <a:gd name="T17" fmla="*/ 24 h 41"/>
                <a:gd name="T18" fmla="*/ 53 w 71"/>
                <a:gd name="T1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41">
                  <a:moveTo>
                    <a:pt x="53" y="5"/>
                  </a:moveTo>
                  <a:cubicBezTo>
                    <a:pt x="53" y="5"/>
                    <a:pt x="23" y="1"/>
                    <a:pt x="13" y="1"/>
                  </a:cubicBezTo>
                  <a:cubicBezTo>
                    <a:pt x="8" y="1"/>
                    <a:pt x="3" y="1"/>
                    <a:pt x="3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4" y="3"/>
                  </a:cubicBezTo>
                  <a:cubicBezTo>
                    <a:pt x="8" y="3"/>
                    <a:pt x="9" y="2"/>
                    <a:pt x="13" y="3"/>
                  </a:cubicBezTo>
                  <a:cubicBezTo>
                    <a:pt x="14" y="3"/>
                    <a:pt x="15" y="3"/>
                    <a:pt x="16" y="4"/>
                  </a:cubicBezTo>
                  <a:cubicBezTo>
                    <a:pt x="23" y="9"/>
                    <a:pt x="38" y="16"/>
                    <a:pt x="40" y="17"/>
                  </a:cubicBezTo>
                  <a:cubicBezTo>
                    <a:pt x="42" y="19"/>
                    <a:pt x="54" y="41"/>
                    <a:pt x="71" y="24"/>
                  </a:cubicBezTo>
                  <a:lnTo>
                    <a:pt x="53" y="5"/>
                  </a:ln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" name="íṥḷîďé">
              <a:extLst>
                <a:ext uri="{FF2B5EF4-FFF2-40B4-BE49-F238E27FC236}">
                  <a16:creationId xmlns:a16="http://schemas.microsoft.com/office/drawing/2014/main" id="{8C67BFED-4CB7-444F-8967-0062F015106C}"/>
                </a:ext>
              </a:extLst>
            </p:cNvPr>
            <p:cNvSpPr/>
            <p:nvPr/>
          </p:nvSpPr>
          <p:spPr bwMode="auto">
            <a:xfrm>
              <a:off x="4942140" y="4244804"/>
              <a:ext cx="340060" cy="222600"/>
            </a:xfrm>
            <a:custGeom>
              <a:avLst/>
              <a:gdLst>
                <a:gd name="T0" fmla="*/ 53 w 71"/>
                <a:gd name="T1" fmla="*/ 9 h 47"/>
                <a:gd name="T2" fmla="*/ 12 w 71"/>
                <a:gd name="T3" fmla="*/ 1 h 47"/>
                <a:gd name="T4" fmla="*/ 5 w 71"/>
                <a:gd name="T5" fmla="*/ 1 h 47"/>
                <a:gd name="T6" fmla="*/ 0 w 71"/>
                <a:gd name="T7" fmla="*/ 2 h 47"/>
                <a:gd name="T8" fmla="*/ 6 w 71"/>
                <a:gd name="T9" fmla="*/ 3 h 47"/>
                <a:gd name="T10" fmla="*/ 12 w 71"/>
                <a:gd name="T11" fmla="*/ 3 h 47"/>
                <a:gd name="T12" fmla="*/ 39 w 71"/>
                <a:gd name="T13" fmla="*/ 23 h 47"/>
                <a:gd name="T14" fmla="*/ 71 w 71"/>
                <a:gd name="T15" fmla="*/ 31 h 47"/>
                <a:gd name="T16" fmla="*/ 53 w 71"/>
                <a:gd name="T17" fmla="*/ 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47">
                  <a:moveTo>
                    <a:pt x="53" y="9"/>
                  </a:moveTo>
                  <a:cubicBezTo>
                    <a:pt x="49" y="6"/>
                    <a:pt x="20" y="0"/>
                    <a:pt x="12" y="1"/>
                  </a:cubicBezTo>
                  <a:cubicBezTo>
                    <a:pt x="10" y="1"/>
                    <a:pt x="8" y="1"/>
                    <a:pt x="5" y="1"/>
                  </a:cubicBezTo>
                  <a:cubicBezTo>
                    <a:pt x="3" y="2"/>
                    <a:pt x="1" y="0"/>
                    <a:pt x="0" y="2"/>
                  </a:cubicBezTo>
                  <a:cubicBezTo>
                    <a:pt x="0" y="4"/>
                    <a:pt x="5" y="3"/>
                    <a:pt x="6" y="3"/>
                  </a:cubicBezTo>
                  <a:cubicBezTo>
                    <a:pt x="7" y="2"/>
                    <a:pt x="10" y="2"/>
                    <a:pt x="12" y="3"/>
                  </a:cubicBezTo>
                  <a:cubicBezTo>
                    <a:pt x="15" y="4"/>
                    <a:pt x="32" y="16"/>
                    <a:pt x="39" y="23"/>
                  </a:cubicBezTo>
                  <a:cubicBezTo>
                    <a:pt x="42" y="26"/>
                    <a:pt x="56" y="47"/>
                    <a:pt x="71" y="31"/>
                  </a:cubicBezTo>
                  <a:cubicBezTo>
                    <a:pt x="71" y="31"/>
                    <a:pt x="57" y="13"/>
                    <a:pt x="53" y="9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" name="íşlíḋe">
              <a:extLst>
                <a:ext uri="{FF2B5EF4-FFF2-40B4-BE49-F238E27FC236}">
                  <a16:creationId xmlns:a16="http://schemas.microsoft.com/office/drawing/2014/main" id="{30F71324-075D-447C-AA3D-A687BFF3C80D}"/>
                </a:ext>
              </a:extLst>
            </p:cNvPr>
            <p:cNvSpPr/>
            <p:nvPr/>
          </p:nvSpPr>
          <p:spPr bwMode="auto">
            <a:xfrm>
              <a:off x="5075818" y="3968311"/>
              <a:ext cx="70357" cy="86697"/>
            </a:xfrm>
            <a:custGeom>
              <a:avLst/>
              <a:gdLst>
                <a:gd name="T0" fmla="*/ 1 w 15"/>
                <a:gd name="T1" fmla="*/ 7 h 18"/>
                <a:gd name="T2" fmla="*/ 2 w 15"/>
                <a:gd name="T3" fmla="*/ 3 h 18"/>
                <a:gd name="T4" fmla="*/ 7 w 15"/>
                <a:gd name="T5" fmla="*/ 0 h 18"/>
                <a:gd name="T6" fmla="*/ 11 w 15"/>
                <a:gd name="T7" fmla="*/ 3 h 18"/>
                <a:gd name="T8" fmla="*/ 14 w 15"/>
                <a:gd name="T9" fmla="*/ 11 h 18"/>
                <a:gd name="T10" fmla="*/ 13 w 15"/>
                <a:gd name="T11" fmla="*/ 15 h 18"/>
                <a:gd name="T12" fmla="*/ 8 w 15"/>
                <a:gd name="T13" fmla="*/ 17 h 18"/>
                <a:gd name="T14" fmla="*/ 5 w 15"/>
                <a:gd name="T15" fmla="*/ 15 h 18"/>
                <a:gd name="T16" fmla="*/ 1 w 15"/>
                <a:gd name="T1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" y="7"/>
                  </a:moveTo>
                  <a:cubicBezTo>
                    <a:pt x="0" y="5"/>
                    <a:pt x="1" y="3"/>
                    <a:pt x="2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10" y="1"/>
                    <a:pt x="11" y="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3"/>
                    <a:pt x="15" y="15"/>
                    <a:pt x="13" y="15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8"/>
                    <a:pt x="5" y="17"/>
                    <a:pt x="5" y="15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C2C4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" name="îslïḍe">
              <a:extLst>
                <a:ext uri="{FF2B5EF4-FFF2-40B4-BE49-F238E27FC236}">
                  <a16:creationId xmlns:a16="http://schemas.microsoft.com/office/drawing/2014/main" id="{DBF205CD-7B92-4655-B0BE-E6A5713AE6D3}"/>
                </a:ext>
              </a:extLst>
            </p:cNvPr>
            <p:cNvSpPr/>
            <p:nvPr/>
          </p:nvSpPr>
          <p:spPr bwMode="auto">
            <a:xfrm>
              <a:off x="5085199" y="4005802"/>
              <a:ext cx="215763" cy="442857"/>
            </a:xfrm>
            <a:custGeom>
              <a:avLst/>
              <a:gdLst>
                <a:gd name="T0" fmla="*/ 11 w 94"/>
                <a:gd name="T1" fmla="*/ 0 h 193"/>
                <a:gd name="T2" fmla="*/ 94 w 94"/>
                <a:gd name="T3" fmla="*/ 189 h 193"/>
                <a:gd name="T4" fmla="*/ 84 w 94"/>
                <a:gd name="T5" fmla="*/ 193 h 193"/>
                <a:gd name="T6" fmla="*/ 0 w 94"/>
                <a:gd name="T7" fmla="*/ 4 h 193"/>
                <a:gd name="T8" fmla="*/ 11 w 94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193">
                  <a:moveTo>
                    <a:pt x="11" y="0"/>
                  </a:moveTo>
                  <a:lnTo>
                    <a:pt x="94" y="189"/>
                  </a:lnTo>
                  <a:lnTo>
                    <a:pt x="84" y="193"/>
                  </a:lnTo>
                  <a:lnTo>
                    <a:pt x="0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69E3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" name="î$líḑê">
              <a:extLst>
                <a:ext uri="{FF2B5EF4-FFF2-40B4-BE49-F238E27FC236}">
                  <a16:creationId xmlns:a16="http://schemas.microsoft.com/office/drawing/2014/main" id="{B6DB1779-870F-481D-B6D4-88429FD70344}"/>
                </a:ext>
              </a:extLst>
            </p:cNvPr>
            <p:cNvSpPr/>
            <p:nvPr/>
          </p:nvSpPr>
          <p:spPr bwMode="auto">
            <a:xfrm>
              <a:off x="5110998" y="3996429"/>
              <a:ext cx="206382" cy="442857"/>
            </a:xfrm>
            <a:custGeom>
              <a:avLst/>
              <a:gdLst>
                <a:gd name="T0" fmla="*/ 10 w 91"/>
                <a:gd name="T1" fmla="*/ 0 h 193"/>
                <a:gd name="T2" fmla="*/ 91 w 91"/>
                <a:gd name="T3" fmla="*/ 189 h 193"/>
                <a:gd name="T4" fmla="*/ 83 w 91"/>
                <a:gd name="T5" fmla="*/ 193 h 193"/>
                <a:gd name="T6" fmla="*/ 0 w 91"/>
                <a:gd name="T7" fmla="*/ 4 h 193"/>
                <a:gd name="T8" fmla="*/ 10 w 91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93">
                  <a:moveTo>
                    <a:pt x="10" y="0"/>
                  </a:moveTo>
                  <a:lnTo>
                    <a:pt x="91" y="189"/>
                  </a:lnTo>
                  <a:lnTo>
                    <a:pt x="83" y="193"/>
                  </a:lnTo>
                  <a:lnTo>
                    <a:pt x="0" y="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72DD5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" name="îSļïḓê">
              <a:extLst>
                <a:ext uri="{FF2B5EF4-FFF2-40B4-BE49-F238E27FC236}">
                  <a16:creationId xmlns:a16="http://schemas.microsoft.com/office/drawing/2014/main" id="{D65B7D45-EF9A-4776-A279-EA8FAA1A133C}"/>
                </a:ext>
              </a:extLst>
            </p:cNvPr>
            <p:cNvSpPr/>
            <p:nvPr/>
          </p:nvSpPr>
          <p:spPr bwMode="auto">
            <a:xfrm>
              <a:off x="5101617" y="4001116"/>
              <a:ext cx="208726" cy="442857"/>
            </a:xfrm>
            <a:custGeom>
              <a:avLst/>
              <a:gdLst>
                <a:gd name="T0" fmla="*/ 10 w 91"/>
                <a:gd name="T1" fmla="*/ 0 h 193"/>
                <a:gd name="T2" fmla="*/ 91 w 91"/>
                <a:gd name="T3" fmla="*/ 189 h 193"/>
                <a:gd name="T4" fmla="*/ 81 w 91"/>
                <a:gd name="T5" fmla="*/ 193 h 193"/>
                <a:gd name="T6" fmla="*/ 0 w 91"/>
                <a:gd name="T7" fmla="*/ 4 h 193"/>
                <a:gd name="T8" fmla="*/ 10 w 91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93">
                  <a:moveTo>
                    <a:pt x="10" y="0"/>
                  </a:moveTo>
                  <a:lnTo>
                    <a:pt x="91" y="189"/>
                  </a:lnTo>
                  <a:lnTo>
                    <a:pt x="81" y="193"/>
                  </a:lnTo>
                  <a:lnTo>
                    <a:pt x="0" y="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40C14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" name="ísḻîḋè">
              <a:extLst>
                <a:ext uri="{FF2B5EF4-FFF2-40B4-BE49-F238E27FC236}">
                  <a16:creationId xmlns:a16="http://schemas.microsoft.com/office/drawing/2014/main" id="{524FB4A2-49AF-47FA-A7DC-DCB0663B1492}"/>
                </a:ext>
              </a:extLst>
            </p:cNvPr>
            <p:cNvSpPr/>
            <p:nvPr/>
          </p:nvSpPr>
          <p:spPr bwMode="auto">
            <a:xfrm>
              <a:off x="5277509" y="4429914"/>
              <a:ext cx="60976" cy="96069"/>
            </a:xfrm>
            <a:custGeom>
              <a:avLst/>
              <a:gdLst>
                <a:gd name="T0" fmla="*/ 18 w 27"/>
                <a:gd name="T1" fmla="*/ 0 h 42"/>
                <a:gd name="T2" fmla="*/ 0 w 27"/>
                <a:gd name="T3" fmla="*/ 8 h 42"/>
                <a:gd name="T4" fmla="*/ 27 w 27"/>
                <a:gd name="T5" fmla="*/ 42 h 42"/>
                <a:gd name="T6" fmla="*/ 18 w 27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42">
                  <a:moveTo>
                    <a:pt x="18" y="0"/>
                  </a:moveTo>
                  <a:lnTo>
                    <a:pt x="0" y="8"/>
                  </a:lnTo>
                  <a:lnTo>
                    <a:pt x="27" y="42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CEA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" name="í$ľïḓè">
              <a:extLst>
                <a:ext uri="{FF2B5EF4-FFF2-40B4-BE49-F238E27FC236}">
                  <a16:creationId xmlns:a16="http://schemas.microsoft.com/office/drawing/2014/main" id="{40905F35-06F3-40BD-B029-7C08E6A43F9D}"/>
                </a:ext>
              </a:extLst>
            </p:cNvPr>
            <p:cNvSpPr/>
            <p:nvPr/>
          </p:nvSpPr>
          <p:spPr bwMode="auto">
            <a:xfrm>
              <a:off x="5312689" y="4490836"/>
              <a:ext cx="25797" cy="35147"/>
            </a:xfrm>
            <a:custGeom>
              <a:avLst/>
              <a:gdLst>
                <a:gd name="T0" fmla="*/ 0 w 11"/>
                <a:gd name="T1" fmla="*/ 4 h 15"/>
                <a:gd name="T2" fmla="*/ 11 w 11"/>
                <a:gd name="T3" fmla="*/ 15 h 15"/>
                <a:gd name="T4" fmla="*/ 9 w 11"/>
                <a:gd name="T5" fmla="*/ 0 h 15"/>
                <a:gd name="T6" fmla="*/ 0 w 11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5">
                  <a:moveTo>
                    <a:pt x="0" y="4"/>
                  </a:moveTo>
                  <a:lnTo>
                    <a:pt x="11" y="15"/>
                  </a:lnTo>
                  <a:lnTo>
                    <a:pt x="9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" name="ïśļíḋé">
              <a:extLst>
                <a:ext uri="{FF2B5EF4-FFF2-40B4-BE49-F238E27FC236}">
                  <a16:creationId xmlns:a16="http://schemas.microsoft.com/office/drawing/2014/main" id="{74A8196B-ADBB-4F66-9EE4-BD45FF4D6F45}"/>
                </a:ext>
              </a:extLst>
            </p:cNvPr>
            <p:cNvSpPr/>
            <p:nvPr/>
          </p:nvSpPr>
          <p:spPr bwMode="auto">
            <a:xfrm>
              <a:off x="5085199" y="3996429"/>
              <a:ext cx="56286" cy="44521"/>
            </a:xfrm>
            <a:custGeom>
              <a:avLst/>
              <a:gdLst>
                <a:gd name="T0" fmla="*/ 7 w 25"/>
                <a:gd name="T1" fmla="*/ 19 h 19"/>
                <a:gd name="T2" fmla="*/ 25 w 25"/>
                <a:gd name="T3" fmla="*/ 10 h 19"/>
                <a:gd name="T4" fmla="*/ 21 w 25"/>
                <a:gd name="T5" fmla="*/ 0 h 19"/>
                <a:gd name="T6" fmla="*/ 0 w 25"/>
                <a:gd name="T7" fmla="*/ 8 h 19"/>
                <a:gd name="T8" fmla="*/ 7 w 25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9">
                  <a:moveTo>
                    <a:pt x="7" y="19"/>
                  </a:moveTo>
                  <a:lnTo>
                    <a:pt x="25" y="10"/>
                  </a:lnTo>
                  <a:lnTo>
                    <a:pt x="21" y="0"/>
                  </a:lnTo>
                  <a:lnTo>
                    <a:pt x="0" y="8"/>
                  </a:lnTo>
                  <a:lnTo>
                    <a:pt x="7" y="19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" name="ïṩľiḋè">
              <a:extLst>
                <a:ext uri="{FF2B5EF4-FFF2-40B4-BE49-F238E27FC236}">
                  <a16:creationId xmlns:a16="http://schemas.microsoft.com/office/drawing/2014/main" id="{907B13FB-323C-417F-BA5D-313E9BDFE195}"/>
                </a:ext>
              </a:extLst>
            </p:cNvPr>
            <p:cNvSpPr/>
            <p:nvPr/>
          </p:nvSpPr>
          <p:spPr bwMode="auto">
            <a:xfrm>
              <a:off x="4991389" y="4071410"/>
              <a:ext cx="281429" cy="377249"/>
            </a:xfrm>
            <a:custGeom>
              <a:avLst/>
              <a:gdLst>
                <a:gd name="T0" fmla="*/ 42 w 59"/>
                <a:gd name="T1" fmla="*/ 44 h 79"/>
                <a:gd name="T2" fmla="*/ 21 w 59"/>
                <a:gd name="T3" fmla="*/ 26 h 79"/>
                <a:gd name="T4" fmla="*/ 23 w 59"/>
                <a:gd name="T5" fmla="*/ 24 h 79"/>
                <a:gd name="T6" fmla="*/ 36 w 59"/>
                <a:gd name="T7" fmla="*/ 34 h 79"/>
                <a:gd name="T8" fmla="*/ 57 w 59"/>
                <a:gd name="T9" fmla="*/ 33 h 79"/>
                <a:gd name="T10" fmla="*/ 23 w 59"/>
                <a:gd name="T11" fmla="*/ 3 h 79"/>
                <a:gd name="T12" fmla="*/ 10 w 59"/>
                <a:gd name="T13" fmla="*/ 8 h 79"/>
                <a:gd name="T14" fmla="*/ 5 w 59"/>
                <a:gd name="T15" fmla="*/ 21 h 79"/>
                <a:gd name="T16" fmla="*/ 12 w 59"/>
                <a:gd name="T17" fmla="*/ 21 h 79"/>
                <a:gd name="T18" fmla="*/ 8 w 59"/>
                <a:gd name="T19" fmla="*/ 24 h 79"/>
                <a:gd name="T20" fmla="*/ 1 w 59"/>
                <a:gd name="T21" fmla="*/ 36 h 79"/>
                <a:gd name="T22" fmla="*/ 5 w 59"/>
                <a:gd name="T23" fmla="*/ 38 h 79"/>
                <a:gd name="T24" fmla="*/ 30 w 59"/>
                <a:gd name="T25" fmla="*/ 56 h 79"/>
                <a:gd name="T26" fmla="*/ 59 w 59"/>
                <a:gd name="T27" fmla="*/ 67 h 79"/>
                <a:gd name="T28" fmla="*/ 42 w 59"/>
                <a:gd name="T29" fmla="*/ 4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79">
                  <a:moveTo>
                    <a:pt x="42" y="44"/>
                  </a:moveTo>
                  <a:cubicBezTo>
                    <a:pt x="39" y="41"/>
                    <a:pt x="25" y="29"/>
                    <a:pt x="21" y="26"/>
                  </a:cubicBezTo>
                  <a:cubicBezTo>
                    <a:pt x="22" y="25"/>
                    <a:pt x="21" y="23"/>
                    <a:pt x="23" y="24"/>
                  </a:cubicBezTo>
                  <a:cubicBezTo>
                    <a:pt x="27" y="27"/>
                    <a:pt x="34" y="32"/>
                    <a:pt x="36" y="34"/>
                  </a:cubicBezTo>
                  <a:cubicBezTo>
                    <a:pt x="46" y="42"/>
                    <a:pt x="52" y="39"/>
                    <a:pt x="57" y="33"/>
                  </a:cubicBezTo>
                  <a:cubicBezTo>
                    <a:pt x="37" y="9"/>
                    <a:pt x="27" y="5"/>
                    <a:pt x="23" y="3"/>
                  </a:cubicBezTo>
                  <a:cubicBezTo>
                    <a:pt x="19" y="0"/>
                    <a:pt x="13" y="2"/>
                    <a:pt x="10" y="8"/>
                  </a:cubicBezTo>
                  <a:cubicBezTo>
                    <a:pt x="7" y="14"/>
                    <a:pt x="5" y="20"/>
                    <a:pt x="5" y="21"/>
                  </a:cubicBezTo>
                  <a:cubicBezTo>
                    <a:pt x="5" y="21"/>
                    <a:pt x="8" y="21"/>
                    <a:pt x="12" y="21"/>
                  </a:cubicBezTo>
                  <a:cubicBezTo>
                    <a:pt x="11" y="22"/>
                    <a:pt x="9" y="22"/>
                    <a:pt x="8" y="24"/>
                  </a:cubicBezTo>
                  <a:cubicBezTo>
                    <a:pt x="4" y="27"/>
                    <a:pt x="0" y="33"/>
                    <a:pt x="1" y="36"/>
                  </a:cubicBezTo>
                  <a:cubicBezTo>
                    <a:pt x="1" y="38"/>
                    <a:pt x="4" y="37"/>
                    <a:pt x="5" y="38"/>
                  </a:cubicBezTo>
                  <a:cubicBezTo>
                    <a:pt x="10" y="42"/>
                    <a:pt x="23" y="50"/>
                    <a:pt x="30" y="56"/>
                  </a:cubicBezTo>
                  <a:cubicBezTo>
                    <a:pt x="33" y="60"/>
                    <a:pt x="46" y="79"/>
                    <a:pt x="59" y="67"/>
                  </a:cubicBezTo>
                  <a:cubicBezTo>
                    <a:pt x="59" y="67"/>
                    <a:pt x="46" y="48"/>
                    <a:pt x="42" y="44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" name="ïsḻïďê">
              <a:extLst>
                <a:ext uri="{FF2B5EF4-FFF2-40B4-BE49-F238E27FC236}">
                  <a16:creationId xmlns:a16="http://schemas.microsoft.com/office/drawing/2014/main" id="{8B30D32A-6F9E-4213-91FD-BF382DE33968}"/>
                </a:ext>
              </a:extLst>
            </p:cNvPr>
            <p:cNvSpPr/>
            <p:nvPr/>
          </p:nvSpPr>
          <p:spPr bwMode="auto">
            <a:xfrm>
              <a:off x="4932759" y="4249490"/>
              <a:ext cx="300191" cy="264777"/>
            </a:xfrm>
            <a:custGeom>
              <a:avLst/>
              <a:gdLst>
                <a:gd name="T0" fmla="*/ 63 w 63"/>
                <a:gd name="T1" fmla="*/ 43 h 56"/>
                <a:gd name="T2" fmla="*/ 45 w 63"/>
                <a:gd name="T3" fmla="*/ 24 h 56"/>
                <a:gd name="T4" fmla="*/ 19 w 63"/>
                <a:gd name="T5" fmla="*/ 3 h 56"/>
                <a:gd name="T6" fmla="*/ 10 w 63"/>
                <a:gd name="T7" fmla="*/ 5 h 56"/>
                <a:gd name="T8" fmla="*/ 3 w 63"/>
                <a:gd name="T9" fmla="*/ 19 h 56"/>
                <a:gd name="T10" fmla="*/ 8 w 63"/>
                <a:gd name="T11" fmla="*/ 21 h 56"/>
                <a:gd name="T12" fmla="*/ 34 w 63"/>
                <a:gd name="T13" fmla="*/ 34 h 56"/>
                <a:gd name="T14" fmla="*/ 63 w 63"/>
                <a:gd name="T15" fmla="*/ 4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56">
                  <a:moveTo>
                    <a:pt x="63" y="43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5" y="24"/>
                    <a:pt x="20" y="5"/>
                    <a:pt x="19" y="3"/>
                  </a:cubicBezTo>
                  <a:cubicBezTo>
                    <a:pt x="17" y="2"/>
                    <a:pt x="15" y="0"/>
                    <a:pt x="10" y="5"/>
                  </a:cubicBezTo>
                  <a:cubicBezTo>
                    <a:pt x="7" y="9"/>
                    <a:pt x="0" y="15"/>
                    <a:pt x="3" y="19"/>
                  </a:cubicBezTo>
                  <a:cubicBezTo>
                    <a:pt x="4" y="20"/>
                    <a:pt x="6" y="20"/>
                    <a:pt x="8" y="21"/>
                  </a:cubicBezTo>
                  <a:cubicBezTo>
                    <a:pt x="16" y="25"/>
                    <a:pt x="32" y="33"/>
                    <a:pt x="34" y="34"/>
                  </a:cubicBezTo>
                  <a:cubicBezTo>
                    <a:pt x="35" y="35"/>
                    <a:pt x="48" y="56"/>
                    <a:pt x="63" y="43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" name="iṣliďe">
              <a:extLst>
                <a:ext uri="{FF2B5EF4-FFF2-40B4-BE49-F238E27FC236}">
                  <a16:creationId xmlns:a16="http://schemas.microsoft.com/office/drawing/2014/main" id="{343836B0-9262-4127-942E-2FFE3283F4D1}"/>
                </a:ext>
              </a:extLst>
            </p:cNvPr>
            <p:cNvSpPr/>
            <p:nvPr/>
          </p:nvSpPr>
          <p:spPr bwMode="auto">
            <a:xfrm>
              <a:off x="5176665" y="4176853"/>
              <a:ext cx="79738" cy="77323"/>
            </a:xfrm>
            <a:custGeom>
              <a:avLst/>
              <a:gdLst>
                <a:gd name="T0" fmla="*/ 0 w 17"/>
                <a:gd name="T1" fmla="*/ 6 h 16"/>
                <a:gd name="T2" fmla="*/ 5 w 17"/>
                <a:gd name="T3" fmla="*/ 0 h 16"/>
                <a:gd name="T4" fmla="*/ 15 w 17"/>
                <a:gd name="T5" fmla="*/ 9 h 16"/>
                <a:gd name="T6" fmla="*/ 11 w 17"/>
                <a:gd name="T7" fmla="*/ 15 h 16"/>
                <a:gd name="T8" fmla="*/ 0 w 17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0" y="6"/>
                  </a:moveTo>
                  <a:cubicBezTo>
                    <a:pt x="0" y="6"/>
                    <a:pt x="3" y="1"/>
                    <a:pt x="5" y="0"/>
                  </a:cubicBezTo>
                  <a:cubicBezTo>
                    <a:pt x="8" y="1"/>
                    <a:pt x="14" y="7"/>
                    <a:pt x="15" y="9"/>
                  </a:cubicBezTo>
                  <a:cubicBezTo>
                    <a:pt x="17" y="11"/>
                    <a:pt x="16" y="16"/>
                    <a:pt x="11" y="15"/>
                  </a:cubicBezTo>
                  <a:cubicBezTo>
                    <a:pt x="7" y="14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" name="isḷîḑe">
              <a:extLst>
                <a:ext uri="{FF2B5EF4-FFF2-40B4-BE49-F238E27FC236}">
                  <a16:creationId xmlns:a16="http://schemas.microsoft.com/office/drawing/2014/main" id="{67FD52AB-66FE-49EA-A937-D4D0594156FD}"/>
                </a:ext>
              </a:extLst>
            </p:cNvPr>
            <p:cNvSpPr/>
            <p:nvPr/>
          </p:nvSpPr>
          <p:spPr bwMode="auto">
            <a:xfrm>
              <a:off x="5211842" y="4340874"/>
              <a:ext cx="60976" cy="56236"/>
            </a:xfrm>
            <a:custGeom>
              <a:avLst/>
              <a:gdLst>
                <a:gd name="T0" fmla="*/ 13 w 13"/>
                <a:gd name="T1" fmla="*/ 11 h 12"/>
                <a:gd name="T2" fmla="*/ 5 w 13"/>
                <a:gd name="T3" fmla="*/ 0 h 12"/>
                <a:gd name="T4" fmla="*/ 1 w 13"/>
                <a:gd name="T5" fmla="*/ 1 h 12"/>
                <a:gd name="T6" fmla="*/ 8 w 13"/>
                <a:gd name="T7" fmla="*/ 12 h 12"/>
                <a:gd name="T8" fmla="*/ 13 w 13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13" y="11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6" y="11"/>
                    <a:pt x="8" y="12"/>
                  </a:cubicBezTo>
                  <a:cubicBezTo>
                    <a:pt x="10" y="12"/>
                    <a:pt x="13" y="11"/>
                    <a:pt x="13" y="11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" name="ïşļïḍè">
              <a:extLst>
                <a:ext uri="{FF2B5EF4-FFF2-40B4-BE49-F238E27FC236}">
                  <a16:creationId xmlns:a16="http://schemas.microsoft.com/office/drawing/2014/main" id="{6C0D540A-9C66-4671-914B-398E5D69322F}"/>
                </a:ext>
              </a:extLst>
            </p:cNvPr>
            <p:cNvSpPr/>
            <p:nvPr/>
          </p:nvSpPr>
          <p:spPr bwMode="auto">
            <a:xfrm>
              <a:off x="5162593" y="4406482"/>
              <a:ext cx="70357" cy="53892"/>
            </a:xfrm>
            <a:custGeom>
              <a:avLst/>
              <a:gdLst>
                <a:gd name="T0" fmla="*/ 15 w 15"/>
                <a:gd name="T1" fmla="*/ 10 h 11"/>
                <a:gd name="T2" fmla="*/ 5 w 15"/>
                <a:gd name="T3" fmla="*/ 0 h 11"/>
                <a:gd name="T4" fmla="*/ 2 w 15"/>
                <a:gd name="T5" fmla="*/ 2 h 11"/>
                <a:gd name="T6" fmla="*/ 10 w 15"/>
                <a:gd name="T7" fmla="*/ 11 h 11"/>
                <a:gd name="T8" fmla="*/ 15 w 15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1">
                  <a:moveTo>
                    <a:pt x="15" y="1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8" y="11"/>
                    <a:pt x="10" y="11"/>
                  </a:cubicBezTo>
                  <a:cubicBezTo>
                    <a:pt x="12" y="11"/>
                    <a:pt x="15" y="10"/>
                    <a:pt x="15" y="10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" name="iśḷïďè">
              <a:extLst>
                <a:ext uri="{FF2B5EF4-FFF2-40B4-BE49-F238E27FC236}">
                  <a16:creationId xmlns:a16="http://schemas.microsoft.com/office/drawing/2014/main" id="{79C5EFCA-0C2E-435E-853C-21DDAC5827B4}"/>
                </a:ext>
              </a:extLst>
            </p:cNvPr>
            <p:cNvSpPr/>
            <p:nvPr/>
          </p:nvSpPr>
          <p:spPr bwMode="auto">
            <a:xfrm>
              <a:off x="4290162" y="4324471"/>
              <a:ext cx="1048324" cy="299924"/>
            </a:xfrm>
            <a:custGeom>
              <a:avLst/>
              <a:gdLst>
                <a:gd name="T0" fmla="*/ 0 w 220"/>
                <a:gd name="T1" fmla="*/ 6 h 63"/>
                <a:gd name="T2" fmla="*/ 18 w 220"/>
                <a:gd name="T3" fmla="*/ 0 h 63"/>
                <a:gd name="T4" fmla="*/ 102 w 220"/>
                <a:gd name="T5" fmla="*/ 45 h 63"/>
                <a:gd name="T6" fmla="*/ 220 w 220"/>
                <a:gd name="T7" fmla="*/ 30 h 63"/>
                <a:gd name="T8" fmla="*/ 217 w 220"/>
                <a:gd name="T9" fmla="*/ 58 h 63"/>
                <a:gd name="T10" fmla="*/ 106 w 220"/>
                <a:gd name="T11" fmla="*/ 63 h 63"/>
                <a:gd name="T12" fmla="*/ 96 w 220"/>
                <a:gd name="T13" fmla="*/ 61 h 63"/>
                <a:gd name="T14" fmla="*/ 90 w 220"/>
                <a:gd name="T15" fmla="*/ 58 h 63"/>
                <a:gd name="T16" fmla="*/ 89 w 220"/>
                <a:gd name="T17" fmla="*/ 55 h 63"/>
                <a:gd name="T18" fmla="*/ 0 w 220"/>
                <a:gd name="T19" fmla="*/ 7 h 63"/>
                <a:gd name="T20" fmla="*/ 0 w 220"/>
                <a:gd name="T21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0" h="63">
                  <a:moveTo>
                    <a:pt x="0" y="6"/>
                  </a:moveTo>
                  <a:cubicBezTo>
                    <a:pt x="0" y="6"/>
                    <a:pt x="5" y="0"/>
                    <a:pt x="18" y="0"/>
                  </a:cubicBezTo>
                  <a:cubicBezTo>
                    <a:pt x="30" y="0"/>
                    <a:pt x="102" y="45"/>
                    <a:pt x="102" y="45"/>
                  </a:cubicBezTo>
                  <a:cubicBezTo>
                    <a:pt x="220" y="30"/>
                    <a:pt x="220" y="30"/>
                    <a:pt x="220" y="30"/>
                  </a:cubicBezTo>
                  <a:cubicBezTo>
                    <a:pt x="217" y="58"/>
                    <a:pt x="217" y="58"/>
                    <a:pt x="217" y="58"/>
                  </a:cubicBezTo>
                  <a:cubicBezTo>
                    <a:pt x="106" y="63"/>
                    <a:pt x="106" y="63"/>
                    <a:pt x="106" y="63"/>
                  </a:cubicBezTo>
                  <a:cubicBezTo>
                    <a:pt x="96" y="61"/>
                    <a:pt x="96" y="61"/>
                    <a:pt x="96" y="61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" name="îśḻîḓe">
              <a:extLst>
                <a:ext uri="{FF2B5EF4-FFF2-40B4-BE49-F238E27FC236}">
                  <a16:creationId xmlns:a16="http://schemas.microsoft.com/office/drawing/2014/main" id="{B61F5676-C09A-4E98-8D03-DBBF38BA0BD8}"/>
                </a:ext>
              </a:extLst>
            </p:cNvPr>
            <p:cNvSpPr/>
            <p:nvPr/>
          </p:nvSpPr>
          <p:spPr bwMode="auto">
            <a:xfrm>
              <a:off x="5329105" y="4467404"/>
              <a:ext cx="818491" cy="400679"/>
            </a:xfrm>
            <a:custGeom>
              <a:avLst/>
              <a:gdLst>
                <a:gd name="T0" fmla="*/ 4 w 357"/>
                <a:gd name="T1" fmla="*/ 0 h 174"/>
                <a:gd name="T2" fmla="*/ 357 w 357"/>
                <a:gd name="T3" fmla="*/ 151 h 174"/>
                <a:gd name="T4" fmla="*/ 357 w 357"/>
                <a:gd name="T5" fmla="*/ 174 h 174"/>
                <a:gd name="T6" fmla="*/ 0 w 357"/>
                <a:gd name="T7" fmla="*/ 31 h 174"/>
                <a:gd name="T8" fmla="*/ 4 w 357"/>
                <a:gd name="T9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174">
                  <a:moveTo>
                    <a:pt x="4" y="0"/>
                  </a:moveTo>
                  <a:lnTo>
                    <a:pt x="357" y="151"/>
                  </a:lnTo>
                  <a:lnTo>
                    <a:pt x="357" y="174"/>
                  </a:lnTo>
                  <a:lnTo>
                    <a:pt x="0" y="3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4D1A69EA-CCFF-4548-8166-CC803AA87D4F}"/>
                </a:ext>
              </a:extLst>
            </p:cNvPr>
            <p:cNvSpPr/>
            <p:nvPr/>
          </p:nvSpPr>
          <p:spPr bwMode="auto">
            <a:xfrm>
              <a:off x="4280781" y="4345560"/>
              <a:ext cx="1873850" cy="639680"/>
            </a:xfrm>
            <a:custGeom>
              <a:avLst/>
              <a:gdLst>
                <a:gd name="T0" fmla="*/ 0 w 393"/>
                <a:gd name="T1" fmla="*/ 0 h 135"/>
                <a:gd name="T2" fmla="*/ 93 w 393"/>
                <a:gd name="T3" fmla="*/ 50 h 135"/>
                <a:gd name="T4" fmla="*/ 109 w 393"/>
                <a:gd name="T5" fmla="*/ 55 h 135"/>
                <a:gd name="T6" fmla="*/ 219 w 393"/>
                <a:gd name="T7" fmla="*/ 43 h 135"/>
                <a:gd name="T8" fmla="*/ 393 w 393"/>
                <a:gd name="T9" fmla="*/ 113 h 135"/>
                <a:gd name="T10" fmla="*/ 278 w 393"/>
                <a:gd name="T11" fmla="*/ 135 h 135"/>
                <a:gd name="T12" fmla="*/ 103 w 393"/>
                <a:gd name="T13" fmla="*/ 61 h 135"/>
                <a:gd name="T14" fmla="*/ 91 w 393"/>
                <a:gd name="T15" fmla="*/ 53 h 135"/>
                <a:gd name="T16" fmla="*/ 0 w 393"/>
                <a:gd name="T17" fmla="*/ 3 h 135"/>
                <a:gd name="T18" fmla="*/ 0 w 393"/>
                <a:gd name="T1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3" h="135">
                  <a:moveTo>
                    <a:pt x="0" y="0"/>
                  </a:move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5" y="57"/>
                    <a:pt x="109" y="55"/>
                  </a:cubicBezTo>
                  <a:cubicBezTo>
                    <a:pt x="123" y="53"/>
                    <a:pt x="219" y="43"/>
                    <a:pt x="219" y="43"/>
                  </a:cubicBezTo>
                  <a:cubicBezTo>
                    <a:pt x="393" y="113"/>
                    <a:pt x="393" y="113"/>
                    <a:pt x="393" y="113"/>
                  </a:cubicBezTo>
                  <a:cubicBezTo>
                    <a:pt x="278" y="135"/>
                    <a:pt x="278" y="135"/>
                    <a:pt x="278" y="135"/>
                  </a:cubicBezTo>
                  <a:cubicBezTo>
                    <a:pt x="103" y="61"/>
                    <a:pt x="103" y="61"/>
                    <a:pt x="103" y="61"/>
                  </a:cubicBezTo>
                  <a:cubicBezTo>
                    <a:pt x="103" y="61"/>
                    <a:pt x="93" y="58"/>
                    <a:pt x="91" y="53"/>
                  </a:cubicBezTo>
                  <a:cubicBezTo>
                    <a:pt x="88" y="48"/>
                    <a:pt x="0" y="3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52B0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" name="iŝľíḋe">
              <a:extLst>
                <a:ext uri="{FF2B5EF4-FFF2-40B4-BE49-F238E27FC236}">
                  <a16:creationId xmlns:a16="http://schemas.microsoft.com/office/drawing/2014/main" id="{1791346D-9FC0-4C18-9586-3E4AE1416467}"/>
                </a:ext>
              </a:extLst>
            </p:cNvPr>
            <p:cNvSpPr/>
            <p:nvPr/>
          </p:nvSpPr>
          <p:spPr bwMode="auto">
            <a:xfrm>
              <a:off x="4794389" y="4530668"/>
              <a:ext cx="1360242" cy="349131"/>
            </a:xfrm>
            <a:custGeom>
              <a:avLst/>
              <a:gdLst>
                <a:gd name="T0" fmla="*/ 594 w 594"/>
                <a:gd name="T1" fmla="*/ 145 h 153"/>
                <a:gd name="T2" fmla="*/ 594 w 594"/>
                <a:gd name="T3" fmla="*/ 153 h 153"/>
                <a:gd name="T4" fmla="*/ 231 w 594"/>
                <a:gd name="T5" fmla="*/ 8 h 153"/>
                <a:gd name="T6" fmla="*/ 0 w 594"/>
                <a:gd name="T7" fmla="*/ 33 h 153"/>
                <a:gd name="T8" fmla="*/ 236 w 594"/>
                <a:gd name="T9" fmla="*/ 0 h 153"/>
                <a:gd name="T10" fmla="*/ 594 w 594"/>
                <a:gd name="T11" fmla="*/ 14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4" h="153">
                  <a:moveTo>
                    <a:pt x="594" y="145"/>
                  </a:moveTo>
                  <a:lnTo>
                    <a:pt x="594" y="153"/>
                  </a:lnTo>
                  <a:lnTo>
                    <a:pt x="231" y="8"/>
                  </a:lnTo>
                  <a:lnTo>
                    <a:pt x="0" y="33"/>
                  </a:lnTo>
                  <a:lnTo>
                    <a:pt x="236" y="0"/>
                  </a:lnTo>
                  <a:lnTo>
                    <a:pt x="594" y="145"/>
                  </a:lnTo>
                  <a:close/>
                </a:path>
              </a:pathLst>
            </a:custGeom>
            <a:solidFill>
              <a:srgbClr val="9B5E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" name="ïSḻiḍè">
              <a:extLst>
                <a:ext uri="{FF2B5EF4-FFF2-40B4-BE49-F238E27FC236}">
                  <a16:creationId xmlns:a16="http://schemas.microsoft.com/office/drawing/2014/main" id="{E4E76A3A-F6D5-43EA-92AF-BEA0D4ABA404}"/>
                </a:ext>
              </a:extLst>
            </p:cNvPr>
            <p:cNvSpPr/>
            <p:nvPr/>
          </p:nvSpPr>
          <p:spPr bwMode="auto">
            <a:xfrm>
              <a:off x="4822532" y="4659543"/>
              <a:ext cx="891193" cy="435827"/>
            </a:xfrm>
            <a:custGeom>
              <a:avLst/>
              <a:gdLst>
                <a:gd name="T0" fmla="*/ 3 w 187"/>
                <a:gd name="T1" fmla="*/ 1 h 92"/>
                <a:gd name="T2" fmla="*/ 59 w 187"/>
                <a:gd name="T3" fmla="*/ 31 h 92"/>
                <a:gd name="T4" fmla="*/ 108 w 187"/>
                <a:gd name="T5" fmla="*/ 53 h 92"/>
                <a:gd name="T6" fmla="*/ 54 w 187"/>
                <a:gd name="T7" fmla="*/ 23 h 92"/>
                <a:gd name="T8" fmla="*/ 60 w 187"/>
                <a:gd name="T9" fmla="*/ 12 h 92"/>
                <a:gd name="T10" fmla="*/ 129 w 187"/>
                <a:gd name="T11" fmla="*/ 30 h 92"/>
                <a:gd name="T12" fmla="*/ 169 w 187"/>
                <a:gd name="T13" fmla="*/ 58 h 92"/>
                <a:gd name="T14" fmla="*/ 158 w 187"/>
                <a:gd name="T15" fmla="*/ 87 h 92"/>
                <a:gd name="T16" fmla="*/ 52 w 187"/>
                <a:gd name="T17" fmla="*/ 63 h 92"/>
                <a:gd name="T18" fmla="*/ 0 w 187"/>
                <a:gd name="T19" fmla="*/ 0 h 92"/>
                <a:gd name="T20" fmla="*/ 3 w 187"/>
                <a:gd name="T21" fmla="*/ 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" h="92">
                  <a:moveTo>
                    <a:pt x="3" y="1"/>
                  </a:moveTo>
                  <a:cubicBezTo>
                    <a:pt x="3" y="1"/>
                    <a:pt x="53" y="29"/>
                    <a:pt x="59" y="31"/>
                  </a:cubicBezTo>
                  <a:cubicBezTo>
                    <a:pt x="74" y="38"/>
                    <a:pt x="97" y="52"/>
                    <a:pt x="108" y="53"/>
                  </a:cubicBezTo>
                  <a:cubicBezTo>
                    <a:pt x="113" y="53"/>
                    <a:pt x="60" y="31"/>
                    <a:pt x="54" y="23"/>
                  </a:cubicBezTo>
                  <a:cubicBezTo>
                    <a:pt x="51" y="19"/>
                    <a:pt x="51" y="12"/>
                    <a:pt x="60" y="12"/>
                  </a:cubicBezTo>
                  <a:cubicBezTo>
                    <a:pt x="81" y="12"/>
                    <a:pt x="97" y="27"/>
                    <a:pt x="129" y="30"/>
                  </a:cubicBezTo>
                  <a:cubicBezTo>
                    <a:pt x="166" y="33"/>
                    <a:pt x="169" y="58"/>
                    <a:pt x="169" y="58"/>
                  </a:cubicBezTo>
                  <a:cubicBezTo>
                    <a:pt x="169" y="58"/>
                    <a:pt x="187" y="82"/>
                    <a:pt x="158" y="87"/>
                  </a:cubicBezTo>
                  <a:cubicBezTo>
                    <a:pt x="122" y="92"/>
                    <a:pt x="69" y="74"/>
                    <a:pt x="52" y="63"/>
                  </a:cubicBezTo>
                  <a:cubicBezTo>
                    <a:pt x="49" y="61"/>
                    <a:pt x="9" y="10"/>
                    <a:pt x="0" y="0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FCC39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" name="îsḷîḓé">
              <a:extLst>
                <a:ext uri="{FF2B5EF4-FFF2-40B4-BE49-F238E27FC236}">
                  <a16:creationId xmlns:a16="http://schemas.microsoft.com/office/drawing/2014/main" id="{05F52448-1D8A-4C7A-8344-4A502A33188D}"/>
                </a:ext>
              </a:extLst>
            </p:cNvPr>
            <p:cNvSpPr/>
            <p:nvPr/>
          </p:nvSpPr>
          <p:spPr bwMode="auto">
            <a:xfrm>
              <a:off x="5057056" y="4729837"/>
              <a:ext cx="96156" cy="60922"/>
            </a:xfrm>
            <a:custGeom>
              <a:avLst/>
              <a:gdLst>
                <a:gd name="T0" fmla="*/ 20 w 20"/>
                <a:gd name="T1" fmla="*/ 6 h 13"/>
                <a:gd name="T2" fmla="*/ 16 w 20"/>
                <a:gd name="T3" fmla="*/ 13 h 13"/>
                <a:gd name="T4" fmla="*/ 4 w 20"/>
                <a:gd name="T5" fmla="*/ 7 h 13"/>
                <a:gd name="T6" fmla="*/ 6 w 20"/>
                <a:gd name="T7" fmla="*/ 0 h 13"/>
                <a:gd name="T8" fmla="*/ 20 w 20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3">
                  <a:moveTo>
                    <a:pt x="20" y="6"/>
                  </a:moveTo>
                  <a:cubicBezTo>
                    <a:pt x="20" y="6"/>
                    <a:pt x="18" y="11"/>
                    <a:pt x="16" y="13"/>
                  </a:cubicBezTo>
                  <a:cubicBezTo>
                    <a:pt x="13" y="13"/>
                    <a:pt x="5" y="8"/>
                    <a:pt x="4" y="7"/>
                  </a:cubicBezTo>
                  <a:cubicBezTo>
                    <a:pt x="1" y="5"/>
                    <a:pt x="0" y="0"/>
                    <a:pt x="6" y="0"/>
                  </a:cubicBezTo>
                  <a:cubicBezTo>
                    <a:pt x="10" y="0"/>
                    <a:pt x="20" y="6"/>
                    <a:pt x="20" y="6"/>
                  </a:cubicBezTo>
                  <a:close/>
                </a:path>
              </a:pathLst>
            </a:custGeom>
            <a:solidFill>
              <a:srgbClr val="E269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" name="i$ḷïḓé">
              <a:extLst>
                <a:ext uri="{FF2B5EF4-FFF2-40B4-BE49-F238E27FC236}">
                  <a16:creationId xmlns:a16="http://schemas.microsoft.com/office/drawing/2014/main" id="{5350AEA9-4C02-4816-B866-51CA24ECF562}"/>
                </a:ext>
              </a:extLst>
            </p:cNvPr>
            <p:cNvSpPr/>
            <p:nvPr/>
          </p:nvSpPr>
          <p:spPr bwMode="auto">
            <a:xfrm>
              <a:off x="5528451" y="3216160"/>
              <a:ext cx="1864469" cy="2069005"/>
            </a:xfrm>
            <a:custGeom>
              <a:avLst/>
              <a:gdLst>
                <a:gd name="T0" fmla="*/ 357 w 391"/>
                <a:gd name="T1" fmla="*/ 55 h 435"/>
                <a:gd name="T2" fmla="*/ 291 w 391"/>
                <a:gd name="T3" fmla="*/ 3 h 435"/>
                <a:gd name="T4" fmla="*/ 244 w 391"/>
                <a:gd name="T5" fmla="*/ 113 h 435"/>
                <a:gd name="T6" fmla="*/ 269 w 391"/>
                <a:gd name="T7" fmla="*/ 176 h 435"/>
                <a:gd name="T8" fmla="*/ 277 w 391"/>
                <a:gd name="T9" fmla="*/ 293 h 435"/>
                <a:gd name="T10" fmla="*/ 272 w 391"/>
                <a:gd name="T11" fmla="*/ 324 h 435"/>
                <a:gd name="T12" fmla="*/ 254 w 391"/>
                <a:gd name="T13" fmla="*/ 325 h 435"/>
                <a:gd name="T14" fmla="*/ 80 w 391"/>
                <a:gd name="T15" fmla="*/ 358 h 435"/>
                <a:gd name="T16" fmla="*/ 20 w 391"/>
                <a:gd name="T17" fmla="*/ 350 h 435"/>
                <a:gd name="T18" fmla="*/ 1 w 391"/>
                <a:gd name="T19" fmla="*/ 394 h 435"/>
                <a:gd name="T20" fmla="*/ 71 w 391"/>
                <a:gd name="T21" fmla="*/ 411 h 435"/>
                <a:gd name="T22" fmla="*/ 93 w 391"/>
                <a:gd name="T23" fmla="*/ 423 h 435"/>
                <a:gd name="T24" fmla="*/ 347 w 391"/>
                <a:gd name="T25" fmla="*/ 391 h 435"/>
                <a:gd name="T26" fmla="*/ 350 w 391"/>
                <a:gd name="T27" fmla="*/ 384 h 435"/>
                <a:gd name="T28" fmla="*/ 357 w 391"/>
                <a:gd name="T29" fmla="*/ 55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1" h="435">
                  <a:moveTo>
                    <a:pt x="357" y="55"/>
                  </a:moveTo>
                  <a:cubicBezTo>
                    <a:pt x="346" y="15"/>
                    <a:pt x="323" y="0"/>
                    <a:pt x="291" y="3"/>
                  </a:cubicBezTo>
                  <a:cubicBezTo>
                    <a:pt x="230" y="9"/>
                    <a:pt x="241" y="100"/>
                    <a:pt x="244" y="113"/>
                  </a:cubicBezTo>
                  <a:cubicBezTo>
                    <a:pt x="249" y="137"/>
                    <a:pt x="256" y="161"/>
                    <a:pt x="269" y="176"/>
                  </a:cubicBezTo>
                  <a:cubicBezTo>
                    <a:pt x="276" y="227"/>
                    <a:pt x="279" y="274"/>
                    <a:pt x="277" y="293"/>
                  </a:cubicBezTo>
                  <a:cubicBezTo>
                    <a:pt x="275" y="304"/>
                    <a:pt x="273" y="315"/>
                    <a:pt x="272" y="324"/>
                  </a:cubicBezTo>
                  <a:cubicBezTo>
                    <a:pt x="265" y="323"/>
                    <a:pt x="259" y="324"/>
                    <a:pt x="254" y="325"/>
                  </a:cubicBezTo>
                  <a:cubicBezTo>
                    <a:pt x="223" y="332"/>
                    <a:pt x="86" y="349"/>
                    <a:pt x="80" y="358"/>
                  </a:cubicBezTo>
                  <a:cubicBezTo>
                    <a:pt x="55" y="357"/>
                    <a:pt x="20" y="350"/>
                    <a:pt x="20" y="350"/>
                  </a:cubicBezTo>
                  <a:cubicBezTo>
                    <a:pt x="20" y="350"/>
                    <a:pt x="0" y="365"/>
                    <a:pt x="1" y="394"/>
                  </a:cubicBezTo>
                  <a:cubicBezTo>
                    <a:pt x="27" y="405"/>
                    <a:pt x="71" y="411"/>
                    <a:pt x="71" y="411"/>
                  </a:cubicBezTo>
                  <a:cubicBezTo>
                    <a:pt x="71" y="411"/>
                    <a:pt x="71" y="421"/>
                    <a:pt x="93" y="423"/>
                  </a:cubicBezTo>
                  <a:cubicBezTo>
                    <a:pt x="116" y="425"/>
                    <a:pt x="261" y="435"/>
                    <a:pt x="347" y="391"/>
                  </a:cubicBezTo>
                  <a:cubicBezTo>
                    <a:pt x="348" y="388"/>
                    <a:pt x="349" y="386"/>
                    <a:pt x="350" y="384"/>
                  </a:cubicBezTo>
                  <a:cubicBezTo>
                    <a:pt x="391" y="284"/>
                    <a:pt x="366" y="92"/>
                    <a:pt x="357" y="55"/>
                  </a:cubicBezTo>
                  <a:close/>
                </a:path>
              </a:pathLst>
            </a:custGeom>
            <a:solidFill>
              <a:srgbClr val="5A6C9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7" name="íṥľîḋe">
              <a:extLst>
                <a:ext uri="{FF2B5EF4-FFF2-40B4-BE49-F238E27FC236}">
                  <a16:creationId xmlns:a16="http://schemas.microsoft.com/office/drawing/2014/main" id="{B2B22ABA-DD7B-44E1-BE8C-C4B6D764C109}"/>
                </a:ext>
              </a:extLst>
            </p:cNvPr>
            <p:cNvSpPr/>
            <p:nvPr/>
          </p:nvSpPr>
          <p:spPr bwMode="auto">
            <a:xfrm>
              <a:off x="5573010" y="5104742"/>
              <a:ext cx="1123373" cy="185108"/>
            </a:xfrm>
            <a:custGeom>
              <a:avLst/>
              <a:gdLst>
                <a:gd name="T0" fmla="*/ 144 w 236"/>
                <a:gd name="T1" fmla="*/ 29 h 39"/>
                <a:gd name="T2" fmla="*/ 84 w 236"/>
                <a:gd name="T3" fmla="*/ 26 h 39"/>
                <a:gd name="T4" fmla="*/ 62 w 236"/>
                <a:gd name="T5" fmla="*/ 14 h 39"/>
                <a:gd name="T6" fmla="*/ 0 w 236"/>
                <a:gd name="T7" fmla="*/ 0 h 39"/>
                <a:gd name="T8" fmla="*/ 0 w 236"/>
                <a:gd name="T9" fmla="*/ 11 h 39"/>
                <a:gd name="T10" fmla="*/ 83 w 236"/>
                <a:gd name="T11" fmla="*/ 38 h 39"/>
                <a:gd name="T12" fmla="*/ 144 w 236"/>
                <a:gd name="T13" fmla="*/ 38 h 39"/>
                <a:gd name="T14" fmla="*/ 236 w 236"/>
                <a:gd name="T15" fmla="*/ 28 h 39"/>
                <a:gd name="T16" fmla="*/ 236 w 236"/>
                <a:gd name="T17" fmla="*/ 23 h 39"/>
                <a:gd name="T18" fmla="*/ 144 w 236"/>
                <a:gd name="T19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6" h="39">
                  <a:moveTo>
                    <a:pt x="144" y="29"/>
                  </a:moveTo>
                  <a:cubicBezTo>
                    <a:pt x="115" y="29"/>
                    <a:pt x="92" y="27"/>
                    <a:pt x="84" y="26"/>
                  </a:cubicBezTo>
                  <a:cubicBezTo>
                    <a:pt x="62" y="24"/>
                    <a:pt x="62" y="14"/>
                    <a:pt x="62" y="14"/>
                  </a:cubicBezTo>
                  <a:cubicBezTo>
                    <a:pt x="62" y="14"/>
                    <a:pt x="26" y="9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ubicBezTo>
                    <a:pt x="21" y="17"/>
                    <a:pt x="70" y="37"/>
                    <a:pt x="83" y="38"/>
                  </a:cubicBezTo>
                  <a:cubicBezTo>
                    <a:pt x="93" y="39"/>
                    <a:pt x="116" y="38"/>
                    <a:pt x="144" y="38"/>
                  </a:cubicBezTo>
                  <a:cubicBezTo>
                    <a:pt x="171" y="38"/>
                    <a:pt x="203" y="32"/>
                    <a:pt x="236" y="28"/>
                  </a:cubicBezTo>
                  <a:cubicBezTo>
                    <a:pt x="236" y="24"/>
                    <a:pt x="236" y="26"/>
                    <a:pt x="236" y="23"/>
                  </a:cubicBezTo>
                  <a:cubicBezTo>
                    <a:pt x="203" y="27"/>
                    <a:pt x="171" y="29"/>
                    <a:pt x="144" y="29"/>
                  </a:cubicBezTo>
                  <a:close/>
                </a:path>
              </a:pathLst>
            </a:cu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8" name="ïślíḑé">
              <a:extLst>
                <a:ext uri="{FF2B5EF4-FFF2-40B4-BE49-F238E27FC236}">
                  <a16:creationId xmlns:a16="http://schemas.microsoft.com/office/drawing/2014/main" id="{3848C387-1CC7-45CB-B99B-98B7D27006F6}"/>
                </a:ext>
              </a:extLst>
            </p:cNvPr>
            <p:cNvSpPr/>
            <p:nvPr/>
          </p:nvSpPr>
          <p:spPr bwMode="auto">
            <a:xfrm>
              <a:off x="4885854" y="4729837"/>
              <a:ext cx="220453" cy="194481"/>
            </a:xfrm>
            <a:custGeom>
              <a:avLst/>
              <a:gdLst>
                <a:gd name="T0" fmla="*/ 42 w 46"/>
                <a:gd name="T1" fmla="*/ 36 h 41"/>
                <a:gd name="T2" fmla="*/ 31 w 46"/>
                <a:gd name="T3" fmla="*/ 33 h 41"/>
                <a:gd name="T4" fmla="*/ 0 w 46"/>
                <a:gd name="T5" fmla="*/ 0 h 41"/>
                <a:gd name="T6" fmla="*/ 42 w 46"/>
                <a:gd name="T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1">
                  <a:moveTo>
                    <a:pt x="42" y="36"/>
                  </a:moveTo>
                  <a:cubicBezTo>
                    <a:pt x="46" y="38"/>
                    <a:pt x="38" y="41"/>
                    <a:pt x="31" y="33"/>
                  </a:cubicBezTo>
                  <a:cubicBezTo>
                    <a:pt x="23" y="25"/>
                    <a:pt x="0" y="0"/>
                    <a:pt x="0" y="0"/>
                  </a:cubicBezTo>
                  <a:cubicBezTo>
                    <a:pt x="0" y="0"/>
                    <a:pt x="34" y="33"/>
                    <a:pt x="42" y="36"/>
                  </a:cubicBezTo>
                  <a:close/>
                </a:path>
              </a:pathLst>
            </a:custGeom>
            <a:solidFill>
              <a:srgbClr val="EA9F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9" name="ïš1ïdê">
              <a:extLst>
                <a:ext uri="{FF2B5EF4-FFF2-40B4-BE49-F238E27FC236}">
                  <a16:creationId xmlns:a16="http://schemas.microsoft.com/office/drawing/2014/main" id="{62EAB4BF-E0BE-4730-80E4-AF1CD6753C2D}"/>
                </a:ext>
              </a:extLst>
            </p:cNvPr>
            <p:cNvSpPr/>
            <p:nvPr/>
          </p:nvSpPr>
          <p:spPr bwMode="auto">
            <a:xfrm>
              <a:off x="5809881" y="3682447"/>
              <a:ext cx="63321" cy="70295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" name="íṩḻîďé">
              <a:extLst>
                <a:ext uri="{FF2B5EF4-FFF2-40B4-BE49-F238E27FC236}">
                  <a16:creationId xmlns:a16="http://schemas.microsoft.com/office/drawing/2014/main" id="{532502EB-AF8D-4FFA-AA03-A4B6D4E1BD8D}"/>
                </a:ext>
              </a:extLst>
            </p:cNvPr>
            <p:cNvSpPr/>
            <p:nvPr/>
          </p:nvSpPr>
          <p:spPr bwMode="auto">
            <a:xfrm>
              <a:off x="5692618" y="4085469"/>
              <a:ext cx="56286" cy="70295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" name="íšḷîḋé">
              <a:extLst>
                <a:ext uri="{FF2B5EF4-FFF2-40B4-BE49-F238E27FC236}">
                  <a16:creationId xmlns:a16="http://schemas.microsoft.com/office/drawing/2014/main" id="{EC3238AE-9FC9-4CE9-B62E-615CA23E6CBE}"/>
                </a:ext>
              </a:extLst>
            </p:cNvPr>
            <p:cNvSpPr/>
            <p:nvPr/>
          </p:nvSpPr>
          <p:spPr bwMode="auto">
            <a:xfrm>
              <a:off x="5671510" y="4490836"/>
              <a:ext cx="56286" cy="72637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" name="íś1ïdé">
              <a:extLst>
                <a:ext uri="{FF2B5EF4-FFF2-40B4-BE49-F238E27FC236}">
                  <a16:creationId xmlns:a16="http://schemas.microsoft.com/office/drawing/2014/main" id="{78379E3B-9B3B-43ED-8F76-0442270784B6}"/>
                </a:ext>
              </a:extLst>
            </p:cNvPr>
            <p:cNvSpPr/>
            <p:nvPr/>
          </p:nvSpPr>
          <p:spPr bwMode="auto">
            <a:xfrm>
              <a:off x="5671510" y="5228928"/>
              <a:ext cx="56286" cy="70295"/>
            </a:xfrm>
            <a:prstGeom prst="ellipse">
              <a:avLst/>
            </a:prstGeom>
            <a:solidFill>
              <a:srgbClr val="3E506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" name="îśḻïḋe">
              <a:extLst>
                <a:ext uri="{FF2B5EF4-FFF2-40B4-BE49-F238E27FC236}">
                  <a16:creationId xmlns:a16="http://schemas.microsoft.com/office/drawing/2014/main" id="{84801C09-2C92-4485-9151-442885CEBAF0}"/>
                </a:ext>
              </a:extLst>
            </p:cNvPr>
            <p:cNvSpPr/>
            <p:nvPr/>
          </p:nvSpPr>
          <p:spPr bwMode="auto">
            <a:xfrm>
              <a:off x="5514380" y="1332264"/>
              <a:ext cx="525335" cy="1565227"/>
            </a:xfrm>
            <a:custGeom>
              <a:avLst/>
              <a:gdLst>
                <a:gd name="T0" fmla="*/ 110 w 110"/>
                <a:gd name="T1" fmla="*/ 34 h 329"/>
                <a:gd name="T2" fmla="*/ 50 w 110"/>
                <a:gd name="T3" fmla="*/ 57 h 329"/>
                <a:gd name="T4" fmla="*/ 27 w 110"/>
                <a:gd name="T5" fmla="*/ 182 h 329"/>
                <a:gd name="T6" fmla="*/ 82 w 110"/>
                <a:gd name="T7" fmla="*/ 329 h 329"/>
                <a:gd name="T8" fmla="*/ 11 w 110"/>
                <a:gd name="T9" fmla="*/ 209 h 329"/>
                <a:gd name="T10" fmla="*/ 50 w 110"/>
                <a:gd name="T11" fmla="*/ 29 h 329"/>
                <a:gd name="T12" fmla="*/ 110 w 110"/>
                <a:gd name="T13" fmla="*/ 3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329">
                  <a:moveTo>
                    <a:pt x="110" y="34"/>
                  </a:moveTo>
                  <a:cubicBezTo>
                    <a:pt x="93" y="29"/>
                    <a:pt x="65" y="23"/>
                    <a:pt x="50" y="57"/>
                  </a:cubicBezTo>
                  <a:cubicBezTo>
                    <a:pt x="36" y="91"/>
                    <a:pt x="24" y="125"/>
                    <a:pt x="27" y="182"/>
                  </a:cubicBezTo>
                  <a:cubicBezTo>
                    <a:pt x="29" y="231"/>
                    <a:pt x="50" y="304"/>
                    <a:pt x="82" y="329"/>
                  </a:cubicBezTo>
                  <a:cubicBezTo>
                    <a:pt x="67" y="322"/>
                    <a:pt x="22" y="278"/>
                    <a:pt x="11" y="209"/>
                  </a:cubicBezTo>
                  <a:cubicBezTo>
                    <a:pt x="0" y="138"/>
                    <a:pt x="32" y="53"/>
                    <a:pt x="50" y="29"/>
                  </a:cubicBezTo>
                  <a:cubicBezTo>
                    <a:pt x="72" y="0"/>
                    <a:pt x="110" y="34"/>
                    <a:pt x="110" y="34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" name="iśļiḓê">
              <a:extLst>
                <a:ext uri="{FF2B5EF4-FFF2-40B4-BE49-F238E27FC236}">
                  <a16:creationId xmlns:a16="http://schemas.microsoft.com/office/drawing/2014/main" id="{911B8C28-A993-483F-B3D4-FFBD154CE6FD}"/>
                </a:ext>
              </a:extLst>
            </p:cNvPr>
            <p:cNvSpPr/>
            <p:nvPr/>
          </p:nvSpPr>
          <p:spPr bwMode="auto">
            <a:xfrm>
              <a:off x="5617571" y="1411931"/>
              <a:ext cx="422144" cy="1286391"/>
            </a:xfrm>
            <a:custGeom>
              <a:avLst/>
              <a:gdLst>
                <a:gd name="T0" fmla="*/ 49 w 88"/>
                <a:gd name="T1" fmla="*/ 231 h 270"/>
                <a:gd name="T2" fmla="*/ 23 w 88"/>
                <a:gd name="T3" fmla="*/ 184 h 270"/>
                <a:gd name="T4" fmla="*/ 40 w 88"/>
                <a:gd name="T5" fmla="*/ 55 h 270"/>
                <a:gd name="T6" fmla="*/ 88 w 88"/>
                <a:gd name="T7" fmla="*/ 17 h 270"/>
                <a:gd name="T8" fmla="*/ 40 w 88"/>
                <a:gd name="T9" fmla="*/ 30 h 270"/>
                <a:gd name="T10" fmla="*/ 11 w 88"/>
                <a:gd name="T11" fmla="*/ 195 h 270"/>
                <a:gd name="T12" fmla="*/ 77 w 88"/>
                <a:gd name="T13" fmla="*/ 268 h 270"/>
                <a:gd name="T14" fmla="*/ 49 w 88"/>
                <a:gd name="T15" fmla="*/ 231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70">
                  <a:moveTo>
                    <a:pt x="49" y="231"/>
                  </a:moveTo>
                  <a:cubicBezTo>
                    <a:pt x="33" y="220"/>
                    <a:pt x="24" y="202"/>
                    <a:pt x="23" y="184"/>
                  </a:cubicBezTo>
                  <a:cubicBezTo>
                    <a:pt x="19" y="123"/>
                    <a:pt x="28" y="89"/>
                    <a:pt x="40" y="55"/>
                  </a:cubicBezTo>
                  <a:cubicBezTo>
                    <a:pt x="53" y="20"/>
                    <a:pt x="72" y="19"/>
                    <a:pt x="88" y="17"/>
                  </a:cubicBezTo>
                  <a:cubicBezTo>
                    <a:pt x="88" y="17"/>
                    <a:pt x="59" y="0"/>
                    <a:pt x="40" y="30"/>
                  </a:cubicBezTo>
                  <a:cubicBezTo>
                    <a:pt x="24" y="54"/>
                    <a:pt x="0" y="134"/>
                    <a:pt x="11" y="195"/>
                  </a:cubicBezTo>
                  <a:cubicBezTo>
                    <a:pt x="23" y="257"/>
                    <a:pt x="58" y="270"/>
                    <a:pt x="77" y="268"/>
                  </a:cubicBezTo>
                  <a:cubicBezTo>
                    <a:pt x="67" y="258"/>
                    <a:pt x="57" y="245"/>
                    <a:pt x="49" y="231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" name="íṡ1ïḑè">
              <a:extLst>
                <a:ext uri="{FF2B5EF4-FFF2-40B4-BE49-F238E27FC236}">
                  <a16:creationId xmlns:a16="http://schemas.microsoft.com/office/drawing/2014/main" id="{8F23EC59-FFF4-4E34-81F6-47698C06541E}"/>
                </a:ext>
              </a:extLst>
            </p:cNvPr>
            <p:cNvSpPr/>
            <p:nvPr/>
          </p:nvSpPr>
          <p:spPr bwMode="auto">
            <a:xfrm>
              <a:off x="7306147" y="3164610"/>
              <a:ext cx="325988" cy="1265303"/>
            </a:xfrm>
            <a:custGeom>
              <a:avLst/>
              <a:gdLst>
                <a:gd name="T0" fmla="*/ 19 w 68"/>
                <a:gd name="T1" fmla="*/ 20 h 266"/>
                <a:gd name="T2" fmla="*/ 43 w 68"/>
                <a:gd name="T3" fmla="*/ 64 h 266"/>
                <a:gd name="T4" fmla="*/ 12 w 68"/>
                <a:gd name="T5" fmla="*/ 122 h 266"/>
                <a:gd name="T6" fmla="*/ 17 w 68"/>
                <a:gd name="T7" fmla="*/ 176 h 266"/>
                <a:gd name="T8" fmla="*/ 15 w 68"/>
                <a:gd name="T9" fmla="*/ 230 h 266"/>
                <a:gd name="T10" fmla="*/ 28 w 68"/>
                <a:gd name="T11" fmla="*/ 259 h 266"/>
                <a:gd name="T12" fmla="*/ 35 w 68"/>
                <a:gd name="T13" fmla="*/ 242 h 266"/>
                <a:gd name="T14" fmla="*/ 23 w 68"/>
                <a:gd name="T15" fmla="*/ 255 h 266"/>
                <a:gd name="T16" fmla="*/ 18 w 68"/>
                <a:gd name="T17" fmla="*/ 237 h 266"/>
                <a:gd name="T18" fmla="*/ 34 w 68"/>
                <a:gd name="T19" fmla="*/ 220 h 266"/>
                <a:gd name="T20" fmla="*/ 36 w 68"/>
                <a:gd name="T21" fmla="*/ 173 h 266"/>
                <a:gd name="T22" fmla="*/ 39 w 68"/>
                <a:gd name="T23" fmla="*/ 121 h 266"/>
                <a:gd name="T24" fmla="*/ 66 w 68"/>
                <a:gd name="T25" fmla="*/ 64 h 266"/>
                <a:gd name="T26" fmla="*/ 39 w 68"/>
                <a:gd name="T27" fmla="*/ 29 h 266"/>
                <a:gd name="T28" fmla="*/ 24 w 68"/>
                <a:gd name="T29" fmla="*/ 0 h 266"/>
                <a:gd name="T30" fmla="*/ 19 w 68"/>
                <a:gd name="T31" fmla="*/ 2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266">
                  <a:moveTo>
                    <a:pt x="19" y="20"/>
                  </a:moveTo>
                  <a:cubicBezTo>
                    <a:pt x="21" y="30"/>
                    <a:pt x="43" y="43"/>
                    <a:pt x="43" y="64"/>
                  </a:cubicBezTo>
                  <a:cubicBezTo>
                    <a:pt x="43" y="85"/>
                    <a:pt x="24" y="100"/>
                    <a:pt x="12" y="122"/>
                  </a:cubicBezTo>
                  <a:cubicBezTo>
                    <a:pt x="1" y="142"/>
                    <a:pt x="3" y="161"/>
                    <a:pt x="17" y="176"/>
                  </a:cubicBezTo>
                  <a:cubicBezTo>
                    <a:pt x="30" y="190"/>
                    <a:pt x="35" y="211"/>
                    <a:pt x="15" y="230"/>
                  </a:cubicBezTo>
                  <a:cubicBezTo>
                    <a:pt x="0" y="243"/>
                    <a:pt x="13" y="266"/>
                    <a:pt x="28" y="259"/>
                  </a:cubicBezTo>
                  <a:cubicBezTo>
                    <a:pt x="36" y="255"/>
                    <a:pt x="36" y="245"/>
                    <a:pt x="35" y="242"/>
                  </a:cubicBezTo>
                  <a:cubicBezTo>
                    <a:pt x="35" y="251"/>
                    <a:pt x="28" y="257"/>
                    <a:pt x="23" y="255"/>
                  </a:cubicBezTo>
                  <a:cubicBezTo>
                    <a:pt x="13" y="252"/>
                    <a:pt x="15" y="241"/>
                    <a:pt x="18" y="237"/>
                  </a:cubicBezTo>
                  <a:cubicBezTo>
                    <a:pt x="21" y="234"/>
                    <a:pt x="28" y="229"/>
                    <a:pt x="34" y="220"/>
                  </a:cubicBezTo>
                  <a:cubicBezTo>
                    <a:pt x="44" y="206"/>
                    <a:pt x="44" y="190"/>
                    <a:pt x="36" y="173"/>
                  </a:cubicBezTo>
                  <a:cubicBezTo>
                    <a:pt x="28" y="155"/>
                    <a:pt x="24" y="142"/>
                    <a:pt x="39" y="121"/>
                  </a:cubicBezTo>
                  <a:cubicBezTo>
                    <a:pt x="54" y="101"/>
                    <a:pt x="64" y="90"/>
                    <a:pt x="66" y="64"/>
                  </a:cubicBezTo>
                  <a:cubicBezTo>
                    <a:pt x="68" y="50"/>
                    <a:pt x="59" y="42"/>
                    <a:pt x="39" y="29"/>
                  </a:cubicBezTo>
                  <a:cubicBezTo>
                    <a:pt x="23" y="19"/>
                    <a:pt x="21" y="5"/>
                    <a:pt x="24" y="0"/>
                  </a:cubicBezTo>
                  <a:cubicBezTo>
                    <a:pt x="22" y="2"/>
                    <a:pt x="18" y="10"/>
                    <a:pt x="19" y="20"/>
                  </a:cubicBezTo>
                  <a:close/>
                </a:path>
              </a:pathLst>
            </a:custGeom>
            <a:solidFill>
              <a:srgbClr val="B7642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" name="îṧļïdè">
              <a:extLst>
                <a:ext uri="{FF2B5EF4-FFF2-40B4-BE49-F238E27FC236}">
                  <a16:creationId xmlns:a16="http://schemas.microsoft.com/office/drawing/2014/main" id="{B86D7A93-5F5F-4C15-B77E-BA8F754FDA8B}"/>
                </a:ext>
              </a:extLst>
            </p:cNvPr>
            <p:cNvSpPr/>
            <p:nvPr/>
          </p:nvSpPr>
          <p:spPr bwMode="auto">
            <a:xfrm>
              <a:off x="5587082" y="1456450"/>
              <a:ext cx="396347" cy="1162205"/>
            </a:xfrm>
            <a:custGeom>
              <a:avLst/>
              <a:gdLst>
                <a:gd name="T0" fmla="*/ 83 w 83"/>
                <a:gd name="T1" fmla="*/ 5 h 244"/>
                <a:gd name="T2" fmla="*/ 48 w 83"/>
                <a:gd name="T3" fmla="*/ 26 h 244"/>
                <a:gd name="T4" fmla="*/ 20 w 83"/>
                <a:gd name="T5" fmla="*/ 138 h 244"/>
                <a:gd name="T6" fmla="*/ 46 w 83"/>
                <a:gd name="T7" fmla="*/ 244 h 244"/>
                <a:gd name="T8" fmla="*/ 8 w 83"/>
                <a:gd name="T9" fmla="*/ 139 h 244"/>
                <a:gd name="T10" fmla="*/ 61 w 83"/>
                <a:gd name="T11" fmla="*/ 1 h 244"/>
                <a:gd name="T12" fmla="*/ 83 w 83"/>
                <a:gd name="T13" fmla="*/ 5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244">
                  <a:moveTo>
                    <a:pt x="83" y="5"/>
                  </a:moveTo>
                  <a:cubicBezTo>
                    <a:pt x="73" y="5"/>
                    <a:pt x="59" y="11"/>
                    <a:pt x="48" y="26"/>
                  </a:cubicBezTo>
                  <a:cubicBezTo>
                    <a:pt x="37" y="41"/>
                    <a:pt x="20" y="107"/>
                    <a:pt x="20" y="138"/>
                  </a:cubicBezTo>
                  <a:cubicBezTo>
                    <a:pt x="19" y="169"/>
                    <a:pt x="32" y="223"/>
                    <a:pt x="46" y="244"/>
                  </a:cubicBezTo>
                  <a:cubicBezTo>
                    <a:pt x="32" y="229"/>
                    <a:pt x="11" y="195"/>
                    <a:pt x="8" y="139"/>
                  </a:cubicBezTo>
                  <a:cubicBezTo>
                    <a:pt x="0" y="2"/>
                    <a:pt x="56" y="2"/>
                    <a:pt x="61" y="1"/>
                  </a:cubicBezTo>
                  <a:cubicBezTo>
                    <a:pt x="66" y="0"/>
                    <a:pt x="83" y="5"/>
                    <a:pt x="83" y="5"/>
                  </a:cubicBezTo>
                  <a:close/>
                </a:path>
              </a:pathLst>
            </a:custGeom>
            <a:solidFill>
              <a:srgbClr val="E0A43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" name="íś1îdè">
              <a:extLst>
                <a:ext uri="{FF2B5EF4-FFF2-40B4-BE49-F238E27FC236}">
                  <a16:creationId xmlns:a16="http://schemas.microsoft.com/office/drawing/2014/main" id="{CDFA4B06-FCEF-42E2-BC8F-1F8A55D4822F}"/>
                </a:ext>
              </a:extLst>
            </p:cNvPr>
            <p:cNvSpPr/>
            <p:nvPr/>
          </p:nvSpPr>
          <p:spPr bwMode="auto">
            <a:xfrm>
              <a:off x="7282694" y="2365594"/>
              <a:ext cx="628526" cy="1949504"/>
            </a:xfrm>
            <a:custGeom>
              <a:avLst/>
              <a:gdLst>
                <a:gd name="T0" fmla="*/ 13 w 132"/>
                <a:gd name="T1" fmla="*/ 120 h 410"/>
                <a:gd name="T2" fmla="*/ 52 w 132"/>
                <a:gd name="T3" fmla="*/ 213 h 410"/>
                <a:gd name="T4" fmla="*/ 66 w 132"/>
                <a:gd name="T5" fmla="*/ 277 h 410"/>
                <a:gd name="T6" fmla="*/ 89 w 132"/>
                <a:gd name="T7" fmla="*/ 317 h 410"/>
                <a:gd name="T8" fmla="*/ 76 w 132"/>
                <a:gd name="T9" fmla="*/ 354 h 410"/>
                <a:gd name="T10" fmla="*/ 87 w 132"/>
                <a:gd name="T11" fmla="*/ 375 h 410"/>
                <a:gd name="T12" fmla="*/ 67 w 132"/>
                <a:gd name="T13" fmla="*/ 377 h 410"/>
                <a:gd name="T14" fmla="*/ 80 w 132"/>
                <a:gd name="T15" fmla="*/ 362 h 410"/>
                <a:gd name="T16" fmla="*/ 126 w 132"/>
                <a:gd name="T17" fmla="*/ 337 h 410"/>
                <a:gd name="T18" fmla="*/ 94 w 132"/>
                <a:gd name="T19" fmla="*/ 292 h 410"/>
                <a:gd name="T20" fmla="*/ 92 w 132"/>
                <a:gd name="T21" fmla="*/ 199 h 410"/>
                <a:gd name="T22" fmla="*/ 37 w 132"/>
                <a:gd name="T23" fmla="*/ 86 h 410"/>
                <a:gd name="T24" fmla="*/ 13 w 132"/>
                <a:gd name="T25" fmla="*/ 12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410">
                  <a:moveTo>
                    <a:pt x="13" y="120"/>
                  </a:moveTo>
                  <a:cubicBezTo>
                    <a:pt x="11" y="132"/>
                    <a:pt x="0" y="181"/>
                    <a:pt x="52" y="213"/>
                  </a:cubicBezTo>
                  <a:cubicBezTo>
                    <a:pt x="86" y="235"/>
                    <a:pt x="76" y="259"/>
                    <a:pt x="66" y="277"/>
                  </a:cubicBezTo>
                  <a:cubicBezTo>
                    <a:pt x="55" y="295"/>
                    <a:pt x="73" y="310"/>
                    <a:pt x="89" y="317"/>
                  </a:cubicBezTo>
                  <a:cubicBezTo>
                    <a:pt x="106" y="324"/>
                    <a:pt x="106" y="355"/>
                    <a:pt x="76" y="354"/>
                  </a:cubicBezTo>
                  <a:cubicBezTo>
                    <a:pt x="38" y="353"/>
                    <a:pt x="57" y="410"/>
                    <a:pt x="87" y="375"/>
                  </a:cubicBezTo>
                  <a:cubicBezTo>
                    <a:pt x="81" y="379"/>
                    <a:pt x="73" y="382"/>
                    <a:pt x="67" y="377"/>
                  </a:cubicBezTo>
                  <a:cubicBezTo>
                    <a:pt x="61" y="372"/>
                    <a:pt x="63" y="361"/>
                    <a:pt x="80" y="362"/>
                  </a:cubicBezTo>
                  <a:cubicBezTo>
                    <a:pt x="98" y="363"/>
                    <a:pt x="121" y="360"/>
                    <a:pt x="126" y="337"/>
                  </a:cubicBezTo>
                  <a:cubicBezTo>
                    <a:pt x="132" y="309"/>
                    <a:pt x="107" y="307"/>
                    <a:pt x="94" y="292"/>
                  </a:cubicBezTo>
                  <a:cubicBezTo>
                    <a:pt x="77" y="275"/>
                    <a:pt x="116" y="244"/>
                    <a:pt x="92" y="199"/>
                  </a:cubicBezTo>
                  <a:cubicBezTo>
                    <a:pt x="76" y="170"/>
                    <a:pt x="28" y="172"/>
                    <a:pt x="37" y="86"/>
                  </a:cubicBezTo>
                  <a:cubicBezTo>
                    <a:pt x="45" y="0"/>
                    <a:pt x="13" y="120"/>
                    <a:pt x="13" y="120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" name="îşḷíḋê">
              <a:extLst>
                <a:ext uri="{FF2B5EF4-FFF2-40B4-BE49-F238E27FC236}">
                  <a16:creationId xmlns:a16="http://schemas.microsoft.com/office/drawing/2014/main" id="{B15A0881-D214-4945-BD4E-B035BE3A3D59}"/>
                </a:ext>
              </a:extLst>
            </p:cNvPr>
            <p:cNvSpPr/>
            <p:nvPr/>
          </p:nvSpPr>
          <p:spPr bwMode="auto">
            <a:xfrm>
              <a:off x="6023297" y="1240880"/>
              <a:ext cx="1442326" cy="1731592"/>
            </a:xfrm>
            <a:custGeom>
              <a:avLst/>
              <a:gdLst>
                <a:gd name="T0" fmla="*/ 21 w 302"/>
                <a:gd name="T1" fmla="*/ 54 h 364"/>
                <a:gd name="T2" fmla="*/ 66 w 302"/>
                <a:gd name="T3" fmla="*/ 29 h 364"/>
                <a:gd name="T4" fmla="*/ 176 w 302"/>
                <a:gd name="T5" fmla="*/ 103 h 364"/>
                <a:gd name="T6" fmla="*/ 232 w 302"/>
                <a:gd name="T7" fmla="*/ 228 h 364"/>
                <a:gd name="T8" fmla="*/ 279 w 302"/>
                <a:gd name="T9" fmla="*/ 301 h 364"/>
                <a:gd name="T10" fmla="*/ 277 w 302"/>
                <a:gd name="T11" fmla="*/ 356 h 364"/>
                <a:gd name="T12" fmla="*/ 301 w 302"/>
                <a:gd name="T13" fmla="*/ 301 h 364"/>
                <a:gd name="T14" fmla="*/ 270 w 302"/>
                <a:gd name="T15" fmla="*/ 242 h 364"/>
                <a:gd name="T16" fmla="*/ 252 w 302"/>
                <a:gd name="T17" fmla="*/ 159 h 364"/>
                <a:gd name="T18" fmla="*/ 196 w 302"/>
                <a:gd name="T19" fmla="*/ 53 h 364"/>
                <a:gd name="T20" fmla="*/ 98 w 302"/>
                <a:gd name="T21" fmla="*/ 8 h 364"/>
                <a:gd name="T22" fmla="*/ 21 w 302"/>
                <a:gd name="T23" fmla="*/ 5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364">
                  <a:moveTo>
                    <a:pt x="21" y="54"/>
                  </a:moveTo>
                  <a:cubicBezTo>
                    <a:pt x="25" y="30"/>
                    <a:pt x="39" y="26"/>
                    <a:pt x="66" y="29"/>
                  </a:cubicBezTo>
                  <a:cubicBezTo>
                    <a:pt x="93" y="31"/>
                    <a:pt x="163" y="57"/>
                    <a:pt x="176" y="103"/>
                  </a:cubicBezTo>
                  <a:cubicBezTo>
                    <a:pt x="190" y="148"/>
                    <a:pt x="215" y="200"/>
                    <a:pt x="232" y="228"/>
                  </a:cubicBezTo>
                  <a:cubicBezTo>
                    <a:pt x="248" y="256"/>
                    <a:pt x="272" y="272"/>
                    <a:pt x="279" y="301"/>
                  </a:cubicBezTo>
                  <a:cubicBezTo>
                    <a:pt x="286" y="330"/>
                    <a:pt x="276" y="349"/>
                    <a:pt x="277" y="356"/>
                  </a:cubicBezTo>
                  <a:cubicBezTo>
                    <a:pt x="277" y="364"/>
                    <a:pt x="302" y="320"/>
                    <a:pt x="301" y="301"/>
                  </a:cubicBezTo>
                  <a:cubicBezTo>
                    <a:pt x="299" y="283"/>
                    <a:pt x="286" y="271"/>
                    <a:pt x="270" y="242"/>
                  </a:cubicBezTo>
                  <a:cubicBezTo>
                    <a:pt x="254" y="213"/>
                    <a:pt x="261" y="225"/>
                    <a:pt x="252" y="159"/>
                  </a:cubicBezTo>
                  <a:cubicBezTo>
                    <a:pt x="242" y="94"/>
                    <a:pt x="211" y="66"/>
                    <a:pt x="196" y="53"/>
                  </a:cubicBezTo>
                  <a:cubicBezTo>
                    <a:pt x="180" y="40"/>
                    <a:pt x="140" y="17"/>
                    <a:pt x="98" y="8"/>
                  </a:cubicBezTo>
                  <a:cubicBezTo>
                    <a:pt x="59" y="0"/>
                    <a:pt x="0" y="13"/>
                    <a:pt x="21" y="54"/>
                  </a:cubicBezTo>
                  <a:close/>
                </a:path>
              </a:pathLst>
            </a:custGeom>
            <a:solidFill>
              <a:srgbClr val="E0A43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" name="iṥlïḍé">
              <a:extLst>
                <a:ext uri="{FF2B5EF4-FFF2-40B4-BE49-F238E27FC236}">
                  <a16:creationId xmlns:a16="http://schemas.microsoft.com/office/drawing/2014/main" id="{12815B5A-80E6-4704-8B78-960F2AAD3B63}"/>
                </a:ext>
              </a:extLst>
            </p:cNvPr>
            <p:cNvSpPr/>
            <p:nvPr/>
          </p:nvSpPr>
          <p:spPr bwMode="auto">
            <a:xfrm>
              <a:off x="6778466" y="1590011"/>
              <a:ext cx="738753" cy="2083063"/>
            </a:xfrm>
            <a:custGeom>
              <a:avLst/>
              <a:gdLst>
                <a:gd name="T0" fmla="*/ 0 w 155"/>
                <a:gd name="T1" fmla="*/ 0 h 438"/>
                <a:gd name="T2" fmla="*/ 92 w 155"/>
                <a:gd name="T3" fmla="*/ 173 h 438"/>
                <a:gd name="T4" fmla="*/ 122 w 155"/>
                <a:gd name="T5" fmla="*/ 303 h 438"/>
                <a:gd name="T6" fmla="*/ 97 w 155"/>
                <a:gd name="T7" fmla="*/ 365 h 438"/>
                <a:gd name="T8" fmla="*/ 119 w 155"/>
                <a:gd name="T9" fmla="*/ 438 h 438"/>
                <a:gd name="T10" fmla="*/ 118 w 155"/>
                <a:gd name="T11" fmla="*/ 400 h 438"/>
                <a:gd name="T12" fmla="*/ 51 w 155"/>
                <a:gd name="T13" fmla="*/ 303 h 438"/>
                <a:gd name="T14" fmla="*/ 40 w 155"/>
                <a:gd name="T15" fmla="*/ 204 h 438"/>
                <a:gd name="T16" fmla="*/ 24 w 155"/>
                <a:gd name="T17" fmla="*/ 90 h 438"/>
                <a:gd name="T18" fmla="*/ 0 w 155"/>
                <a:gd name="T19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5" h="438">
                  <a:moveTo>
                    <a:pt x="0" y="0"/>
                  </a:moveTo>
                  <a:cubicBezTo>
                    <a:pt x="69" y="67"/>
                    <a:pt x="44" y="136"/>
                    <a:pt x="92" y="173"/>
                  </a:cubicBezTo>
                  <a:cubicBezTo>
                    <a:pt x="135" y="207"/>
                    <a:pt x="155" y="260"/>
                    <a:pt x="122" y="303"/>
                  </a:cubicBezTo>
                  <a:cubicBezTo>
                    <a:pt x="107" y="322"/>
                    <a:pt x="85" y="351"/>
                    <a:pt x="97" y="365"/>
                  </a:cubicBezTo>
                  <a:cubicBezTo>
                    <a:pt x="119" y="391"/>
                    <a:pt x="152" y="383"/>
                    <a:pt x="119" y="438"/>
                  </a:cubicBezTo>
                  <a:cubicBezTo>
                    <a:pt x="121" y="435"/>
                    <a:pt x="132" y="409"/>
                    <a:pt x="118" y="400"/>
                  </a:cubicBezTo>
                  <a:cubicBezTo>
                    <a:pt x="73" y="380"/>
                    <a:pt x="36" y="351"/>
                    <a:pt x="51" y="303"/>
                  </a:cubicBezTo>
                  <a:cubicBezTo>
                    <a:pt x="65" y="256"/>
                    <a:pt x="96" y="275"/>
                    <a:pt x="40" y="204"/>
                  </a:cubicBezTo>
                  <a:cubicBezTo>
                    <a:pt x="5" y="159"/>
                    <a:pt x="20" y="158"/>
                    <a:pt x="24" y="90"/>
                  </a:cubicBezTo>
                  <a:cubicBezTo>
                    <a:pt x="27" y="3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" name="iṡ1ïḋê">
              <a:extLst>
                <a:ext uri="{FF2B5EF4-FFF2-40B4-BE49-F238E27FC236}">
                  <a16:creationId xmlns:a16="http://schemas.microsoft.com/office/drawing/2014/main" id="{DCD1BD51-23C3-4310-8DB2-B30FC3175542}"/>
                </a:ext>
              </a:extLst>
            </p:cNvPr>
            <p:cNvSpPr/>
            <p:nvPr/>
          </p:nvSpPr>
          <p:spPr bwMode="auto">
            <a:xfrm>
              <a:off x="6764395" y="2173455"/>
              <a:ext cx="321299" cy="1300451"/>
            </a:xfrm>
            <a:custGeom>
              <a:avLst/>
              <a:gdLst>
                <a:gd name="T0" fmla="*/ 28 w 68"/>
                <a:gd name="T1" fmla="*/ 13 h 273"/>
                <a:gd name="T2" fmla="*/ 14 w 68"/>
                <a:gd name="T3" fmla="*/ 69 h 273"/>
                <a:gd name="T4" fmla="*/ 34 w 68"/>
                <a:gd name="T5" fmla="*/ 106 h 273"/>
                <a:gd name="T6" fmla="*/ 15 w 68"/>
                <a:gd name="T7" fmla="*/ 151 h 273"/>
                <a:gd name="T8" fmla="*/ 18 w 68"/>
                <a:gd name="T9" fmla="*/ 186 h 273"/>
                <a:gd name="T10" fmla="*/ 43 w 68"/>
                <a:gd name="T11" fmla="*/ 203 h 273"/>
                <a:gd name="T12" fmla="*/ 43 w 68"/>
                <a:gd name="T13" fmla="*/ 232 h 273"/>
                <a:gd name="T14" fmla="*/ 28 w 68"/>
                <a:gd name="T15" fmla="*/ 259 h 273"/>
                <a:gd name="T16" fmla="*/ 48 w 68"/>
                <a:gd name="T17" fmla="*/ 272 h 273"/>
                <a:gd name="T18" fmla="*/ 61 w 68"/>
                <a:gd name="T19" fmla="*/ 262 h 273"/>
                <a:gd name="T20" fmla="*/ 46 w 68"/>
                <a:gd name="T21" fmla="*/ 267 h 273"/>
                <a:gd name="T22" fmla="*/ 38 w 68"/>
                <a:gd name="T23" fmla="*/ 251 h 273"/>
                <a:gd name="T24" fmla="*/ 61 w 68"/>
                <a:gd name="T25" fmla="*/ 227 h 273"/>
                <a:gd name="T26" fmla="*/ 50 w 68"/>
                <a:gd name="T27" fmla="*/ 189 h 273"/>
                <a:gd name="T28" fmla="*/ 42 w 68"/>
                <a:gd name="T29" fmla="*/ 162 h 273"/>
                <a:gd name="T30" fmla="*/ 59 w 68"/>
                <a:gd name="T31" fmla="*/ 118 h 273"/>
                <a:gd name="T32" fmla="*/ 39 w 68"/>
                <a:gd name="T33" fmla="*/ 73 h 273"/>
                <a:gd name="T34" fmla="*/ 28 w 68"/>
                <a:gd name="T35" fmla="*/ 1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273">
                  <a:moveTo>
                    <a:pt x="28" y="13"/>
                  </a:moveTo>
                  <a:cubicBezTo>
                    <a:pt x="31" y="0"/>
                    <a:pt x="7" y="47"/>
                    <a:pt x="14" y="69"/>
                  </a:cubicBezTo>
                  <a:cubicBezTo>
                    <a:pt x="21" y="92"/>
                    <a:pt x="33" y="92"/>
                    <a:pt x="34" y="106"/>
                  </a:cubicBezTo>
                  <a:cubicBezTo>
                    <a:pt x="34" y="120"/>
                    <a:pt x="31" y="130"/>
                    <a:pt x="15" y="151"/>
                  </a:cubicBezTo>
                  <a:cubicBezTo>
                    <a:pt x="0" y="172"/>
                    <a:pt x="12" y="182"/>
                    <a:pt x="18" y="186"/>
                  </a:cubicBezTo>
                  <a:cubicBezTo>
                    <a:pt x="23" y="190"/>
                    <a:pt x="35" y="193"/>
                    <a:pt x="43" y="203"/>
                  </a:cubicBezTo>
                  <a:cubicBezTo>
                    <a:pt x="51" y="213"/>
                    <a:pt x="49" y="225"/>
                    <a:pt x="43" y="232"/>
                  </a:cubicBezTo>
                  <a:cubicBezTo>
                    <a:pt x="37" y="240"/>
                    <a:pt x="26" y="247"/>
                    <a:pt x="28" y="259"/>
                  </a:cubicBezTo>
                  <a:cubicBezTo>
                    <a:pt x="30" y="271"/>
                    <a:pt x="44" y="273"/>
                    <a:pt x="48" y="272"/>
                  </a:cubicBezTo>
                  <a:cubicBezTo>
                    <a:pt x="56" y="271"/>
                    <a:pt x="61" y="265"/>
                    <a:pt x="61" y="262"/>
                  </a:cubicBezTo>
                  <a:cubicBezTo>
                    <a:pt x="61" y="262"/>
                    <a:pt x="56" y="267"/>
                    <a:pt x="46" y="267"/>
                  </a:cubicBezTo>
                  <a:cubicBezTo>
                    <a:pt x="37" y="267"/>
                    <a:pt x="34" y="257"/>
                    <a:pt x="38" y="251"/>
                  </a:cubicBezTo>
                  <a:cubicBezTo>
                    <a:pt x="42" y="246"/>
                    <a:pt x="59" y="234"/>
                    <a:pt x="61" y="227"/>
                  </a:cubicBezTo>
                  <a:cubicBezTo>
                    <a:pt x="68" y="211"/>
                    <a:pt x="60" y="196"/>
                    <a:pt x="50" y="189"/>
                  </a:cubicBezTo>
                  <a:cubicBezTo>
                    <a:pt x="40" y="182"/>
                    <a:pt x="34" y="176"/>
                    <a:pt x="42" y="162"/>
                  </a:cubicBezTo>
                  <a:cubicBezTo>
                    <a:pt x="51" y="147"/>
                    <a:pt x="58" y="137"/>
                    <a:pt x="59" y="118"/>
                  </a:cubicBezTo>
                  <a:cubicBezTo>
                    <a:pt x="60" y="100"/>
                    <a:pt x="50" y="86"/>
                    <a:pt x="39" y="73"/>
                  </a:cubicBezTo>
                  <a:cubicBezTo>
                    <a:pt x="28" y="61"/>
                    <a:pt x="19" y="51"/>
                    <a:pt x="28" y="13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" name="íṣḷïdè">
              <a:extLst>
                <a:ext uri="{FF2B5EF4-FFF2-40B4-BE49-F238E27FC236}">
                  <a16:creationId xmlns:a16="http://schemas.microsoft.com/office/drawing/2014/main" id="{B3AD764E-1788-4BA8-9BD4-273A351541D9}"/>
                </a:ext>
              </a:extLst>
            </p:cNvPr>
            <p:cNvSpPr/>
            <p:nvPr/>
          </p:nvSpPr>
          <p:spPr bwMode="auto">
            <a:xfrm>
              <a:off x="6506418" y="1240880"/>
              <a:ext cx="1029563" cy="1743307"/>
            </a:xfrm>
            <a:custGeom>
              <a:avLst/>
              <a:gdLst>
                <a:gd name="T0" fmla="*/ 0 w 216"/>
                <a:gd name="T1" fmla="*/ 0 h 366"/>
                <a:gd name="T2" fmla="*/ 136 w 216"/>
                <a:gd name="T3" fmla="*/ 108 h 366"/>
                <a:gd name="T4" fmla="*/ 150 w 216"/>
                <a:gd name="T5" fmla="*/ 202 h 366"/>
                <a:gd name="T6" fmla="*/ 178 w 216"/>
                <a:gd name="T7" fmla="*/ 262 h 366"/>
                <a:gd name="T8" fmla="*/ 185 w 216"/>
                <a:gd name="T9" fmla="*/ 330 h 366"/>
                <a:gd name="T10" fmla="*/ 206 w 216"/>
                <a:gd name="T11" fmla="*/ 310 h 366"/>
                <a:gd name="T12" fmla="*/ 183 w 216"/>
                <a:gd name="T13" fmla="*/ 236 h 366"/>
                <a:gd name="T14" fmla="*/ 175 w 216"/>
                <a:gd name="T15" fmla="*/ 163 h 366"/>
                <a:gd name="T16" fmla="*/ 149 w 216"/>
                <a:gd name="T17" fmla="*/ 85 h 366"/>
                <a:gd name="T18" fmla="*/ 0 w 216"/>
                <a:gd name="T19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6" h="366">
                  <a:moveTo>
                    <a:pt x="0" y="0"/>
                  </a:moveTo>
                  <a:cubicBezTo>
                    <a:pt x="65" y="17"/>
                    <a:pt x="118" y="58"/>
                    <a:pt x="136" y="108"/>
                  </a:cubicBezTo>
                  <a:cubicBezTo>
                    <a:pt x="152" y="151"/>
                    <a:pt x="148" y="170"/>
                    <a:pt x="150" y="202"/>
                  </a:cubicBezTo>
                  <a:cubicBezTo>
                    <a:pt x="152" y="233"/>
                    <a:pt x="163" y="247"/>
                    <a:pt x="178" y="262"/>
                  </a:cubicBezTo>
                  <a:cubicBezTo>
                    <a:pt x="193" y="277"/>
                    <a:pt x="199" y="295"/>
                    <a:pt x="185" y="330"/>
                  </a:cubicBezTo>
                  <a:cubicBezTo>
                    <a:pt x="171" y="366"/>
                    <a:pt x="198" y="329"/>
                    <a:pt x="206" y="310"/>
                  </a:cubicBezTo>
                  <a:cubicBezTo>
                    <a:pt x="213" y="292"/>
                    <a:pt x="216" y="259"/>
                    <a:pt x="183" y="236"/>
                  </a:cubicBezTo>
                  <a:cubicBezTo>
                    <a:pt x="162" y="220"/>
                    <a:pt x="175" y="193"/>
                    <a:pt x="175" y="163"/>
                  </a:cubicBezTo>
                  <a:cubicBezTo>
                    <a:pt x="175" y="133"/>
                    <a:pt x="168" y="114"/>
                    <a:pt x="149" y="85"/>
                  </a:cubicBezTo>
                  <a:cubicBezTo>
                    <a:pt x="118" y="40"/>
                    <a:pt x="51" y="1"/>
                    <a:pt x="0" y="0"/>
                  </a:cubicBezTo>
                  <a:close/>
                </a:path>
              </a:pathLst>
            </a:custGeom>
            <a:solidFill>
              <a:srgbClr val="D8773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sp>
        <p:nvSpPr>
          <p:cNvPr id="82" name="black-speech-bubble_71580">
            <a:extLst>
              <a:ext uri="{FF2B5EF4-FFF2-40B4-BE49-F238E27FC236}">
                <a16:creationId xmlns:a16="http://schemas.microsoft.com/office/drawing/2014/main" id="{68B1648E-F6C3-4739-A6D3-3E44BBDCFB41}"/>
              </a:ext>
            </a:extLst>
          </p:cNvPr>
          <p:cNvSpPr/>
          <p:nvPr/>
        </p:nvSpPr>
        <p:spPr>
          <a:xfrm>
            <a:off x="3759200" y="1863725"/>
            <a:ext cx="7213600" cy="3286125"/>
          </a:xfrm>
          <a:custGeom>
            <a:avLst/>
            <a:gdLst>
              <a:gd name="T0" fmla="*/ 4218 w 4948"/>
              <a:gd name="T1" fmla="*/ 571 h 4368"/>
              <a:gd name="T2" fmla="*/ 2474 w 4948"/>
              <a:gd name="T3" fmla="*/ 0 h 4368"/>
              <a:gd name="T4" fmla="*/ 730 w 4948"/>
              <a:gd name="T5" fmla="*/ 571 h 4368"/>
              <a:gd name="T6" fmla="*/ 0 w 4948"/>
              <a:gd name="T7" fmla="*/ 1967 h 4368"/>
              <a:gd name="T8" fmla="*/ 282 w 4948"/>
              <a:gd name="T9" fmla="*/ 2879 h 4368"/>
              <a:gd name="T10" fmla="*/ 990 w 4948"/>
              <a:gd name="T11" fmla="*/ 3540 h 4368"/>
              <a:gd name="T12" fmla="*/ 511 w 4948"/>
              <a:gd name="T13" fmla="*/ 4244 h 4368"/>
              <a:gd name="T14" fmla="*/ 490 w 4948"/>
              <a:gd name="T15" fmla="*/ 4313 h 4368"/>
              <a:gd name="T16" fmla="*/ 545 w 4948"/>
              <a:gd name="T17" fmla="*/ 4361 h 4368"/>
              <a:gd name="T18" fmla="*/ 706 w 4948"/>
              <a:gd name="T19" fmla="*/ 4368 h 4368"/>
              <a:gd name="T20" fmla="*/ 2307 w 4948"/>
              <a:gd name="T21" fmla="*/ 3929 h 4368"/>
              <a:gd name="T22" fmla="*/ 2474 w 4948"/>
              <a:gd name="T23" fmla="*/ 3933 h 4368"/>
              <a:gd name="T24" fmla="*/ 4218 w 4948"/>
              <a:gd name="T25" fmla="*/ 3362 h 4368"/>
              <a:gd name="T26" fmla="*/ 4948 w 4948"/>
              <a:gd name="T27" fmla="*/ 1967 h 4368"/>
              <a:gd name="T28" fmla="*/ 4218 w 4948"/>
              <a:gd name="T29" fmla="*/ 571 h 4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948" h="4368">
                <a:moveTo>
                  <a:pt x="4218" y="571"/>
                </a:moveTo>
                <a:cubicBezTo>
                  <a:pt x="3751" y="203"/>
                  <a:pt x="3132" y="0"/>
                  <a:pt x="2474" y="0"/>
                </a:cubicBezTo>
                <a:cubicBezTo>
                  <a:pt x="1816" y="0"/>
                  <a:pt x="1197" y="203"/>
                  <a:pt x="730" y="571"/>
                </a:cubicBezTo>
                <a:cubicBezTo>
                  <a:pt x="259" y="943"/>
                  <a:pt x="0" y="1438"/>
                  <a:pt x="0" y="1967"/>
                </a:cubicBezTo>
                <a:cubicBezTo>
                  <a:pt x="0" y="2284"/>
                  <a:pt x="97" y="2600"/>
                  <a:pt x="282" y="2879"/>
                </a:cubicBezTo>
                <a:cubicBezTo>
                  <a:pt x="452" y="3137"/>
                  <a:pt x="696" y="3365"/>
                  <a:pt x="990" y="3540"/>
                </a:cubicBezTo>
                <a:cubicBezTo>
                  <a:pt x="976" y="3635"/>
                  <a:pt x="903" y="3913"/>
                  <a:pt x="511" y="4244"/>
                </a:cubicBezTo>
                <a:cubicBezTo>
                  <a:pt x="491" y="4261"/>
                  <a:pt x="483" y="4288"/>
                  <a:pt x="490" y="4313"/>
                </a:cubicBezTo>
                <a:cubicBezTo>
                  <a:pt x="498" y="4339"/>
                  <a:pt x="519" y="4357"/>
                  <a:pt x="545" y="4361"/>
                </a:cubicBezTo>
                <a:cubicBezTo>
                  <a:pt x="548" y="4361"/>
                  <a:pt x="605" y="4368"/>
                  <a:pt x="706" y="4368"/>
                </a:cubicBezTo>
                <a:cubicBezTo>
                  <a:pt x="995" y="4368"/>
                  <a:pt x="1585" y="4311"/>
                  <a:pt x="2307" y="3929"/>
                </a:cubicBezTo>
                <a:cubicBezTo>
                  <a:pt x="2363" y="3932"/>
                  <a:pt x="2419" y="3933"/>
                  <a:pt x="2474" y="3933"/>
                </a:cubicBezTo>
                <a:cubicBezTo>
                  <a:pt x="3132" y="3933"/>
                  <a:pt x="3751" y="3730"/>
                  <a:pt x="4218" y="3362"/>
                </a:cubicBezTo>
                <a:cubicBezTo>
                  <a:pt x="4689" y="2991"/>
                  <a:pt x="4948" y="2495"/>
                  <a:pt x="4948" y="1967"/>
                </a:cubicBezTo>
                <a:cubicBezTo>
                  <a:pt x="4948" y="1438"/>
                  <a:pt x="4689" y="943"/>
                  <a:pt x="4218" y="571"/>
                </a:cubicBezTo>
                <a:close/>
              </a:path>
            </a:pathLst>
          </a:custGeom>
          <a:solidFill>
            <a:srgbClr val="682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Can you please recommend 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what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actions </a:t>
            </a: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could I take to overcome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the 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challenges of changing and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modernizing culture</a:t>
            </a: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prstClr val="white"/>
                </a:solidFill>
                <a:cs typeface="+mn-ea"/>
                <a:sym typeface="+mn-lt"/>
              </a:rPr>
              <a:t>at the corporation?</a:t>
            </a: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A7046C89-9434-4899-8853-7AF50ED3251B}"/>
              </a:ext>
            </a:extLst>
          </p:cNvPr>
          <p:cNvSpPr txBox="1"/>
          <p:nvPr/>
        </p:nvSpPr>
        <p:spPr>
          <a:xfrm>
            <a:off x="2427288" y="5762625"/>
            <a:ext cx="2782887" cy="8001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Nancy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Chairperson of the Eastland Telecommunications Corporation</a:t>
            </a:r>
            <a:endParaRPr lang="zh-CN" altLang="en-US" sz="1400" dirty="0">
              <a:solidFill>
                <a:prstClr val="black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D95DFC7E-8EF7-46DD-A966-FACEC3CB2BE3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II: Actions for changing culture challenges</a:t>
            </a:r>
          </a:p>
        </p:txBody>
      </p:sp>
      <p:sp>
        <p:nvSpPr>
          <p:cNvPr id="86" name="文本框 93">
            <a:extLst>
              <a:ext uri="{FF2B5EF4-FFF2-40B4-BE49-F238E27FC236}">
                <a16:creationId xmlns:a16="http://schemas.microsoft.com/office/drawing/2014/main" id="{C89B342A-4648-4807-B862-DB8EA88FF454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25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94" name="组合 12">
            <a:extLst>
              <a:ext uri="{FF2B5EF4-FFF2-40B4-BE49-F238E27FC236}">
                <a16:creationId xmlns:a16="http://schemas.microsoft.com/office/drawing/2014/main" id="{87D794AB-E82E-4991-A92F-E33AC7CF7987}"/>
              </a:ext>
            </a:extLst>
          </p:cNvPr>
          <p:cNvGrpSpPr>
            <a:grpSpLocks/>
          </p:cNvGrpSpPr>
          <p:nvPr/>
        </p:nvGrpSpPr>
        <p:grpSpPr bwMode="auto">
          <a:xfrm>
            <a:off x="5087938" y="1654175"/>
            <a:ext cx="2016125" cy="882650"/>
            <a:chOff x="3537846" y="329761"/>
            <a:chExt cx="2017507" cy="882461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18C1A1D8-108B-409B-A77B-03DC365AC156}"/>
                </a:ext>
              </a:extLst>
            </p:cNvPr>
            <p:cNvSpPr/>
            <p:nvPr/>
          </p:nvSpPr>
          <p:spPr>
            <a:xfrm>
              <a:off x="3537846" y="329761"/>
              <a:ext cx="2017507" cy="882461"/>
            </a:xfrm>
            <a:prstGeom prst="ellipse">
              <a:avLst/>
            </a:prstGeom>
            <a:solidFill>
              <a:srgbClr val="682D89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8" name="椭圆 4">
              <a:extLst>
                <a:ext uri="{FF2B5EF4-FFF2-40B4-BE49-F238E27FC236}">
                  <a16:creationId xmlns:a16="http://schemas.microsoft.com/office/drawing/2014/main" id="{DFA452F1-3436-4A26-8C62-94112BE569D6}"/>
                </a:ext>
              </a:extLst>
            </p:cNvPr>
            <p:cNvSpPr txBox="1"/>
            <p:nvPr/>
          </p:nvSpPr>
          <p:spPr>
            <a:xfrm>
              <a:off x="3833323" y="458321"/>
              <a:ext cx="1426552" cy="6253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7780" tIns="17780" rIns="17780" bIns="17780" spcCol="1270" anchor="ctr"/>
            <a:lstStyle/>
            <a:p>
              <a:pPr algn="ctr" defTabSz="6223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Create a climate for change</a:t>
              </a:r>
              <a:endParaRPr lang="zh-CN" altLang="en-US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9395" name="组合 13">
            <a:extLst>
              <a:ext uri="{FF2B5EF4-FFF2-40B4-BE49-F238E27FC236}">
                <a16:creationId xmlns:a16="http://schemas.microsoft.com/office/drawing/2014/main" id="{8A775770-D500-44F6-9CCD-7E3C54167775}"/>
              </a:ext>
            </a:extLst>
          </p:cNvPr>
          <p:cNvGrpSpPr>
            <a:grpSpLocks/>
          </p:cNvGrpSpPr>
          <p:nvPr/>
        </p:nvGrpSpPr>
        <p:grpSpPr bwMode="auto">
          <a:xfrm>
            <a:off x="6807200" y="2646363"/>
            <a:ext cx="2017713" cy="882650"/>
            <a:chOff x="5257882" y="1322825"/>
            <a:chExt cx="2017507" cy="882461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36368069-F3C5-4433-A146-0B2E585D8CEE}"/>
                </a:ext>
              </a:extLst>
            </p:cNvPr>
            <p:cNvSpPr/>
            <p:nvPr/>
          </p:nvSpPr>
          <p:spPr>
            <a:xfrm>
              <a:off x="5257882" y="1322825"/>
              <a:ext cx="2017507" cy="882461"/>
            </a:xfrm>
            <a:prstGeom prst="ellipse">
              <a:avLst/>
            </a:prstGeom>
            <a:solidFill>
              <a:srgbClr val="722E85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6" name="椭圆 6">
              <a:extLst>
                <a:ext uri="{FF2B5EF4-FFF2-40B4-BE49-F238E27FC236}">
                  <a16:creationId xmlns:a16="http://schemas.microsoft.com/office/drawing/2014/main" id="{7B5307D8-F2AD-45E0-9F98-44EF7B1E1683}"/>
                </a:ext>
              </a:extLst>
            </p:cNvPr>
            <p:cNvSpPr txBox="1"/>
            <p:nvPr/>
          </p:nvSpPr>
          <p:spPr>
            <a:xfrm>
              <a:off x="5553127" y="1451384"/>
              <a:ext cx="1427017" cy="6253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7780" tIns="17780" rIns="17780" bIns="17780" spcCol="1270" anchor="ctr"/>
            <a:lstStyle/>
            <a:p>
              <a:pPr algn="ctr" defTabSz="6223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Tracking cultural change</a:t>
              </a:r>
              <a:endParaRPr lang="zh-CN" altLang="en-US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9396" name="组合 14">
            <a:extLst>
              <a:ext uri="{FF2B5EF4-FFF2-40B4-BE49-F238E27FC236}">
                <a16:creationId xmlns:a16="http://schemas.microsoft.com/office/drawing/2014/main" id="{601FFA56-168B-43E5-9ACA-9E0A725CBE40}"/>
              </a:ext>
            </a:extLst>
          </p:cNvPr>
          <p:cNvGrpSpPr>
            <a:grpSpLocks/>
          </p:cNvGrpSpPr>
          <p:nvPr/>
        </p:nvGrpSpPr>
        <p:grpSpPr bwMode="auto">
          <a:xfrm>
            <a:off x="6807200" y="4632325"/>
            <a:ext cx="2017713" cy="882650"/>
            <a:chOff x="5257882" y="3308952"/>
            <a:chExt cx="2017507" cy="882461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7235137E-AFF3-4D16-9E65-F47A4F3FF55A}"/>
                </a:ext>
              </a:extLst>
            </p:cNvPr>
            <p:cNvSpPr/>
            <p:nvPr/>
          </p:nvSpPr>
          <p:spPr>
            <a:xfrm>
              <a:off x="5257882" y="3308952"/>
              <a:ext cx="2017507" cy="882461"/>
            </a:xfrm>
            <a:prstGeom prst="ellipse">
              <a:avLst/>
            </a:prstGeom>
            <a:solidFill>
              <a:srgbClr val="7E2F7E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4" name="椭圆 8">
              <a:extLst>
                <a:ext uri="{FF2B5EF4-FFF2-40B4-BE49-F238E27FC236}">
                  <a16:creationId xmlns:a16="http://schemas.microsoft.com/office/drawing/2014/main" id="{86ED4FE8-4DB6-4EA4-A2C3-7FAF0EAAC1E6}"/>
                </a:ext>
              </a:extLst>
            </p:cNvPr>
            <p:cNvSpPr txBox="1"/>
            <p:nvPr/>
          </p:nvSpPr>
          <p:spPr>
            <a:xfrm>
              <a:off x="5553127" y="3437512"/>
              <a:ext cx="1427017" cy="6253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7780" tIns="17780" rIns="17780" bIns="17780" spcCol="1270" anchor="ctr"/>
            <a:lstStyle/>
            <a:p>
              <a:pPr algn="ctr" defTabSz="6223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Training recognition and rewards</a:t>
              </a:r>
              <a:endParaRPr lang="zh-CN" altLang="en-US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9397" name="组合 17">
            <a:extLst>
              <a:ext uri="{FF2B5EF4-FFF2-40B4-BE49-F238E27FC236}">
                <a16:creationId xmlns:a16="http://schemas.microsoft.com/office/drawing/2014/main" id="{742CDF11-4F61-4C6A-ABC0-1E23A120E445}"/>
              </a:ext>
            </a:extLst>
          </p:cNvPr>
          <p:cNvGrpSpPr>
            <a:grpSpLocks/>
          </p:cNvGrpSpPr>
          <p:nvPr/>
        </p:nvGrpSpPr>
        <p:grpSpPr bwMode="auto">
          <a:xfrm>
            <a:off x="5087938" y="5626100"/>
            <a:ext cx="2016125" cy="882650"/>
            <a:chOff x="3537846" y="4302015"/>
            <a:chExt cx="2017507" cy="882461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F0D883D5-296C-4CD5-8B1A-3444533ED754}"/>
                </a:ext>
              </a:extLst>
            </p:cNvPr>
            <p:cNvSpPr/>
            <p:nvPr/>
          </p:nvSpPr>
          <p:spPr>
            <a:xfrm>
              <a:off x="3537846" y="4302015"/>
              <a:ext cx="2017507" cy="882461"/>
            </a:xfrm>
            <a:prstGeom prst="ellipse">
              <a:avLst/>
            </a:prstGeom>
            <a:solidFill>
              <a:srgbClr val="8B3478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2" name="椭圆 10">
              <a:extLst>
                <a:ext uri="{FF2B5EF4-FFF2-40B4-BE49-F238E27FC236}">
                  <a16:creationId xmlns:a16="http://schemas.microsoft.com/office/drawing/2014/main" id="{D76CA65C-7BFF-442D-9E8D-E1130BF8C7CB}"/>
                </a:ext>
              </a:extLst>
            </p:cNvPr>
            <p:cNvSpPr txBox="1"/>
            <p:nvPr/>
          </p:nvSpPr>
          <p:spPr>
            <a:xfrm>
              <a:off x="3833323" y="4430575"/>
              <a:ext cx="1426552" cy="6253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7780" tIns="17780" rIns="17780" bIns="17780" spcCol="1270" anchor="ctr"/>
            <a:lstStyle/>
            <a:p>
              <a:pPr algn="ctr" defTabSz="6223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Team orientation</a:t>
              </a:r>
              <a:endParaRPr lang="zh-CN" altLang="en-US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9398" name="组合 18">
            <a:extLst>
              <a:ext uri="{FF2B5EF4-FFF2-40B4-BE49-F238E27FC236}">
                <a16:creationId xmlns:a16="http://schemas.microsoft.com/office/drawing/2014/main" id="{2DF95C24-9A02-4C25-BBC8-70DBDB46A9BE}"/>
              </a:ext>
            </a:extLst>
          </p:cNvPr>
          <p:cNvGrpSpPr>
            <a:grpSpLocks/>
          </p:cNvGrpSpPr>
          <p:nvPr/>
        </p:nvGrpSpPr>
        <p:grpSpPr bwMode="auto">
          <a:xfrm>
            <a:off x="3367088" y="4632325"/>
            <a:ext cx="2017712" cy="882650"/>
            <a:chOff x="1817810" y="3308952"/>
            <a:chExt cx="2017507" cy="882461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15798A41-6C6A-4190-BA25-52E1F726E102}"/>
                </a:ext>
              </a:extLst>
            </p:cNvPr>
            <p:cNvSpPr/>
            <p:nvPr/>
          </p:nvSpPr>
          <p:spPr>
            <a:xfrm>
              <a:off x="1817810" y="3308952"/>
              <a:ext cx="2017507" cy="882461"/>
            </a:xfrm>
            <a:prstGeom prst="ellipse">
              <a:avLst/>
            </a:prstGeom>
            <a:solidFill>
              <a:srgbClr val="9C3970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0" name="椭圆 12">
              <a:extLst>
                <a:ext uri="{FF2B5EF4-FFF2-40B4-BE49-F238E27FC236}">
                  <a16:creationId xmlns:a16="http://schemas.microsoft.com/office/drawing/2014/main" id="{F983C343-55C3-4FF1-8B8C-56CE4EDFFEF1}"/>
                </a:ext>
              </a:extLst>
            </p:cNvPr>
            <p:cNvSpPr txBox="1"/>
            <p:nvPr/>
          </p:nvSpPr>
          <p:spPr>
            <a:xfrm>
              <a:off x="2113055" y="3437512"/>
              <a:ext cx="1427017" cy="6253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7780" tIns="17780" rIns="17780" bIns="17780" spcCol="1270" anchor="ctr"/>
            <a:lstStyle/>
            <a:p>
              <a:pPr algn="ctr" defTabSz="6223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Employee engagement</a:t>
              </a:r>
              <a:endParaRPr lang="zh-CN" altLang="en-US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9399" name="组合 19">
            <a:extLst>
              <a:ext uri="{FF2B5EF4-FFF2-40B4-BE49-F238E27FC236}">
                <a16:creationId xmlns:a16="http://schemas.microsoft.com/office/drawing/2014/main" id="{1B47F4CD-C634-417F-87DF-B513CBE9157C}"/>
              </a:ext>
            </a:extLst>
          </p:cNvPr>
          <p:cNvGrpSpPr>
            <a:grpSpLocks/>
          </p:cNvGrpSpPr>
          <p:nvPr/>
        </p:nvGrpSpPr>
        <p:grpSpPr bwMode="auto">
          <a:xfrm>
            <a:off x="3367088" y="2646363"/>
            <a:ext cx="2017712" cy="882650"/>
            <a:chOff x="1817810" y="1322825"/>
            <a:chExt cx="2017507" cy="882461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92D548ED-DB6E-4A81-BB7A-8D2B590717A7}"/>
                </a:ext>
              </a:extLst>
            </p:cNvPr>
            <p:cNvSpPr/>
            <p:nvPr/>
          </p:nvSpPr>
          <p:spPr>
            <a:xfrm>
              <a:off x="1817810" y="1322825"/>
              <a:ext cx="2017507" cy="882461"/>
            </a:xfrm>
            <a:prstGeom prst="ellipse">
              <a:avLst/>
            </a:prstGeom>
            <a:solidFill>
              <a:srgbClr val="B04066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26" name="椭圆 14">
              <a:extLst>
                <a:ext uri="{FF2B5EF4-FFF2-40B4-BE49-F238E27FC236}">
                  <a16:creationId xmlns:a16="http://schemas.microsoft.com/office/drawing/2014/main" id="{D84A6622-5293-43DF-968F-6B98EBDFACFD}"/>
                </a:ext>
              </a:extLst>
            </p:cNvPr>
            <p:cNvSpPr txBox="1"/>
            <p:nvPr/>
          </p:nvSpPr>
          <p:spPr>
            <a:xfrm>
              <a:off x="2113055" y="1451384"/>
              <a:ext cx="1427017" cy="6253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7780" tIns="17780" rIns="17780" bIns="17780" spcCol="1270" anchor="ctr"/>
            <a:lstStyle/>
            <a:p>
              <a:pPr algn="ctr" defTabSz="6223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Leader as champions</a:t>
              </a:r>
              <a:endParaRPr lang="zh-CN" altLang="en-US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F8B6B0EB-12C1-46EA-B307-C3DD0891F8FC}"/>
              </a:ext>
            </a:extLst>
          </p:cNvPr>
          <p:cNvSpPr/>
          <p:nvPr/>
        </p:nvSpPr>
        <p:spPr>
          <a:xfrm>
            <a:off x="5300663" y="3490913"/>
            <a:ext cx="1590675" cy="1144587"/>
          </a:xfrm>
          <a:prstGeom prst="rect">
            <a:avLst/>
          </a:prstGeom>
          <a:solidFill>
            <a:srgbClr val="F28D0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white"/>
                </a:solidFill>
                <a:cs typeface="+mn-ea"/>
                <a:sym typeface="+mn-lt"/>
              </a:rPr>
              <a:t>Private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white"/>
                </a:solidFill>
                <a:cs typeface="+mn-ea"/>
                <a:sym typeface="+mn-lt"/>
              </a:rPr>
              <a:t>Culture</a:t>
            </a:r>
            <a:endParaRPr lang="zh-CN" altLang="en-US" b="1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3483DC52-54B0-4E8E-94E9-8029D71B4CFA}"/>
              </a:ext>
            </a:extLst>
          </p:cNvPr>
          <p:cNvCxnSpPr>
            <a:cxnSpLocks/>
            <a:stCxn id="37" idx="4"/>
            <a:endCxn id="39" idx="0"/>
          </p:cNvCxnSpPr>
          <p:nvPr/>
        </p:nvCxnSpPr>
        <p:spPr>
          <a:xfrm flipH="1">
            <a:off x="6096000" y="2536825"/>
            <a:ext cx="0" cy="954088"/>
          </a:xfrm>
          <a:prstGeom prst="straightConnector1">
            <a:avLst/>
          </a:prstGeom>
          <a:ln w="12700">
            <a:solidFill>
              <a:srgbClr val="682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F2FBC92A-CC21-48DC-8D91-4955C52FEB91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4376738" y="3529013"/>
            <a:ext cx="795337" cy="211137"/>
          </a:xfrm>
          <a:prstGeom prst="straightConnector1">
            <a:avLst/>
          </a:prstGeom>
          <a:ln w="12700">
            <a:solidFill>
              <a:srgbClr val="682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DC4D50E4-A91E-448F-818A-6DD398EA6834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7019925" y="4354513"/>
            <a:ext cx="795338" cy="277812"/>
          </a:xfrm>
          <a:prstGeom prst="straightConnector1">
            <a:avLst/>
          </a:prstGeom>
          <a:ln w="12700">
            <a:solidFill>
              <a:srgbClr val="682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9EDB88AF-4029-45FA-9ADD-4BEEA35CAD3B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376738" y="4354513"/>
            <a:ext cx="795337" cy="277812"/>
          </a:xfrm>
          <a:prstGeom prst="straightConnector1">
            <a:avLst/>
          </a:prstGeom>
          <a:ln w="12700">
            <a:solidFill>
              <a:srgbClr val="682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9D6DFAE5-F0CB-4192-82DA-EB40D2027B0B}"/>
              </a:ext>
            </a:extLst>
          </p:cNvPr>
          <p:cNvCxnSpPr>
            <a:cxnSpLocks/>
            <a:stCxn id="35" idx="4"/>
          </p:cNvCxnSpPr>
          <p:nvPr/>
        </p:nvCxnSpPr>
        <p:spPr>
          <a:xfrm flipH="1">
            <a:off x="7019925" y="3529013"/>
            <a:ext cx="795338" cy="231775"/>
          </a:xfrm>
          <a:prstGeom prst="straightConnector1">
            <a:avLst/>
          </a:prstGeom>
          <a:ln w="12700">
            <a:solidFill>
              <a:srgbClr val="682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1EA360EF-8538-423B-92BB-C57134705197}"/>
              </a:ext>
            </a:extLst>
          </p:cNvPr>
          <p:cNvCxnSpPr>
            <a:cxnSpLocks/>
            <a:stCxn id="31" idx="0"/>
            <a:endCxn id="39" idx="2"/>
          </p:cNvCxnSpPr>
          <p:nvPr/>
        </p:nvCxnSpPr>
        <p:spPr>
          <a:xfrm flipH="1" flipV="1">
            <a:off x="6096000" y="4635500"/>
            <a:ext cx="0" cy="990600"/>
          </a:xfrm>
          <a:prstGeom prst="straightConnector1">
            <a:avLst/>
          </a:prstGeom>
          <a:ln w="12700">
            <a:solidFill>
              <a:srgbClr val="682D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4B0E15AE-AB3B-4B91-84BB-9A42E8537AA2}"/>
              </a:ext>
            </a:extLst>
          </p:cNvPr>
          <p:cNvSpPr txBox="1"/>
          <p:nvPr/>
        </p:nvSpPr>
        <p:spPr>
          <a:xfrm>
            <a:off x="325438" y="1393825"/>
            <a:ext cx="3273425" cy="6461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Actions</a:t>
            </a:r>
            <a:r>
              <a:rPr lang="zh-CN" altLang="en-US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rPr>
              <a:t>to overcome the changing culture challenges:</a:t>
            </a:r>
            <a:endParaRPr lang="zh-CN" altLang="en-US" b="1" dirty="0">
              <a:solidFill>
                <a:prstClr val="black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EC85531-5CAB-4FB1-81B2-97142F40BCFD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II: Actions for changing culture challenges</a:t>
            </a:r>
          </a:p>
        </p:txBody>
      </p:sp>
      <p:sp>
        <p:nvSpPr>
          <p:cNvPr id="45" name="文本框 93">
            <a:extLst>
              <a:ext uri="{FF2B5EF4-FFF2-40B4-BE49-F238E27FC236}">
                <a16:creationId xmlns:a16="http://schemas.microsoft.com/office/drawing/2014/main" id="{86DCAD34-0BF4-4E09-A7B8-6876D6C1ABF9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26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3E5C20A3-77E1-46E0-AE74-FB3BA2898F4B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II: Actions for changing culture challenges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4D617783-C421-4ABF-BE93-8004E5D84016}"/>
              </a:ext>
            </a:extLst>
          </p:cNvPr>
          <p:cNvSpPr/>
          <p:nvPr/>
        </p:nvSpPr>
        <p:spPr>
          <a:xfrm>
            <a:off x="355600" y="1836738"/>
            <a:ext cx="2614613" cy="22383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2963CE62-50F2-4E35-A4D4-6DA501CC804F}"/>
              </a:ext>
            </a:extLst>
          </p:cNvPr>
          <p:cNvSpPr/>
          <p:nvPr/>
        </p:nvSpPr>
        <p:spPr>
          <a:xfrm>
            <a:off x="355600" y="1836738"/>
            <a:ext cx="2614613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2C987D00-54D1-480E-9187-FA4F29793BC8}"/>
              </a:ext>
            </a:extLst>
          </p:cNvPr>
          <p:cNvSpPr/>
          <p:nvPr/>
        </p:nvSpPr>
        <p:spPr>
          <a:xfrm>
            <a:off x="479425" y="1916113"/>
            <a:ext cx="2387600" cy="49371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algn="ctr">
              <a:defRPr/>
            </a:pPr>
            <a:r>
              <a:rPr lang="en-US" altLang="ko-KR" b="1" dirty="0">
                <a:solidFill>
                  <a:srgbClr val="FFFFFF"/>
                </a:solidFill>
                <a:latin typeface="Arial" panose="020F0502020204030204"/>
                <a:ea typeface="楷体"/>
                <a:cs typeface="+mn-ea"/>
                <a:sym typeface="+mn-lt"/>
              </a:rPr>
              <a:t>Climate for change</a:t>
            </a:r>
          </a:p>
          <a:p>
            <a:pPr algn="ctr">
              <a:defRPr/>
            </a:pPr>
            <a:r>
              <a:rPr lang="en-US" altLang="ko-KR" b="1" dirty="0">
                <a:solidFill>
                  <a:srgbClr val="FFFFFF"/>
                </a:solidFill>
                <a:latin typeface="Arial" panose="020F0502020204030204"/>
                <a:ea typeface="楷体"/>
                <a:cs typeface="+mn-ea"/>
                <a:sym typeface="+mn-lt"/>
              </a:rPr>
              <a:t> </a:t>
            </a: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15CE917E-1B31-4656-9882-2CBB0C514003}"/>
              </a:ext>
            </a:extLst>
          </p:cNvPr>
          <p:cNvSpPr/>
          <p:nvPr/>
        </p:nvSpPr>
        <p:spPr>
          <a:xfrm>
            <a:off x="479425" y="2339975"/>
            <a:ext cx="2722563" cy="2460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Free talks and Seminars</a:t>
            </a:r>
          </a:p>
        </p:txBody>
      </p:sp>
      <p:grpSp>
        <p:nvGrpSpPr>
          <p:cNvPr id="61447" name="组合 74">
            <a:extLst>
              <a:ext uri="{FF2B5EF4-FFF2-40B4-BE49-F238E27FC236}">
                <a16:creationId xmlns:a16="http://schemas.microsoft.com/office/drawing/2014/main" id="{8F704B5A-208E-401E-9D00-B2B3D4E7F6C8}"/>
              </a:ext>
            </a:extLst>
          </p:cNvPr>
          <p:cNvGrpSpPr>
            <a:grpSpLocks/>
          </p:cNvGrpSpPr>
          <p:nvPr/>
        </p:nvGrpSpPr>
        <p:grpSpPr bwMode="auto">
          <a:xfrm>
            <a:off x="3260725" y="1835150"/>
            <a:ext cx="2616200" cy="2238375"/>
            <a:chOff x="292" y="630"/>
            <a:chExt cx="2438" cy="1586"/>
          </a:xfrm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18B25127-72EC-4C20-9D03-403C06F0B531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C025F6BF-FC97-4DAB-A98B-714E528DC1C7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7B317E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7DF36276-B76D-46D9-865A-A3DD9B74715A}"/>
                </a:ext>
              </a:extLst>
            </p:cNvPr>
            <p:cNvSpPr/>
            <p:nvPr/>
          </p:nvSpPr>
          <p:spPr>
            <a:xfrm>
              <a:off x="370" y="679"/>
              <a:ext cx="2262" cy="172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Leaders as champions </a:t>
              </a:r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06663760-B06E-4C74-8A34-45510B90189E}"/>
                </a:ext>
              </a:extLst>
            </p:cNvPr>
            <p:cNvSpPr/>
            <p:nvPr/>
          </p:nvSpPr>
          <p:spPr>
            <a:xfrm>
              <a:off x="1564" y="1052"/>
              <a:ext cx="1037" cy="1047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1905" lvl="1" indent="0">
                <a:buFontTx/>
                <a:buNone/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Leaders:</a:t>
              </a:r>
            </a:p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Drive the changes</a:t>
              </a:r>
            </a:p>
            <a:p>
              <a:pPr lvl="1">
                <a:defRPr/>
              </a:pPr>
              <a:endParaRPr lang="en-US" altLang="ko-KR" dirty="0">
                <a:solidFill>
                  <a:srgbClr val="000000"/>
                </a:solidFill>
                <a:cs typeface="+mn-ea"/>
                <a:sym typeface="+mn-lt"/>
              </a:endParaRPr>
            </a:p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Strategic leadership</a:t>
              </a:r>
            </a:p>
          </p:txBody>
        </p:sp>
      </p:grpSp>
      <p:grpSp>
        <p:nvGrpSpPr>
          <p:cNvPr id="61448" name="组合 84">
            <a:extLst>
              <a:ext uri="{FF2B5EF4-FFF2-40B4-BE49-F238E27FC236}">
                <a16:creationId xmlns:a16="http://schemas.microsoft.com/office/drawing/2014/main" id="{FD824CE6-1158-408C-8C8A-CB5F340AF3F1}"/>
              </a:ext>
            </a:extLst>
          </p:cNvPr>
          <p:cNvGrpSpPr>
            <a:grpSpLocks/>
          </p:cNvGrpSpPr>
          <p:nvPr/>
        </p:nvGrpSpPr>
        <p:grpSpPr bwMode="auto">
          <a:xfrm>
            <a:off x="3260725" y="4256088"/>
            <a:ext cx="2616200" cy="2236787"/>
            <a:chOff x="292" y="630"/>
            <a:chExt cx="2438" cy="1586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727E558B-147D-4E62-8FA7-8A7E401C4E91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349557C9-8754-49FF-A342-9FA33963E271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B54164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465C9C41-E1E0-434C-B2FB-6C98523E4369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Team orientation </a:t>
              </a:r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B4BF4C3A-49BF-4E21-96E3-B1895B796971}"/>
                </a:ext>
              </a:extLst>
            </p:cNvPr>
            <p:cNvSpPr/>
            <p:nvPr/>
          </p:nvSpPr>
          <p:spPr>
            <a:xfrm>
              <a:off x="370" y="947"/>
              <a:ext cx="2262" cy="404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 algn="ctr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Flatter organization</a:t>
              </a:r>
            </a:p>
            <a:p>
              <a:pPr lvl="1" algn="ctr"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Across departments</a:t>
              </a:r>
            </a:p>
          </p:txBody>
        </p:sp>
      </p:grpSp>
      <p:grpSp>
        <p:nvGrpSpPr>
          <p:cNvPr id="61449" name="组合 89">
            <a:extLst>
              <a:ext uri="{FF2B5EF4-FFF2-40B4-BE49-F238E27FC236}">
                <a16:creationId xmlns:a16="http://schemas.microsoft.com/office/drawing/2014/main" id="{F3F321BC-ADD9-429C-AD51-A511F4D14D54}"/>
              </a:ext>
            </a:extLst>
          </p:cNvPr>
          <p:cNvGrpSpPr>
            <a:grpSpLocks/>
          </p:cNvGrpSpPr>
          <p:nvPr/>
        </p:nvGrpSpPr>
        <p:grpSpPr bwMode="auto">
          <a:xfrm>
            <a:off x="781050" y="2684463"/>
            <a:ext cx="1800225" cy="1373187"/>
            <a:chOff x="3160713" y="1027113"/>
            <a:chExt cx="5929313" cy="4791075"/>
          </a:xfrm>
        </p:grpSpPr>
        <p:sp>
          <p:nvSpPr>
            <p:cNvPr id="91" name="任意多边形 86">
              <a:extLst>
                <a:ext uri="{FF2B5EF4-FFF2-40B4-BE49-F238E27FC236}">
                  <a16:creationId xmlns:a16="http://schemas.microsoft.com/office/drawing/2014/main" id="{7A5D55F4-2A4F-4553-9228-5DAC1CD77A82}"/>
                </a:ext>
              </a:extLst>
            </p:cNvPr>
            <p:cNvSpPr/>
            <p:nvPr/>
          </p:nvSpPr>
          <p:spPr bwMode="auto">
            <a:xfrm>
              <a:off x="7375022" y="4987365"/>
              <a:ext cx="533324" cy="227093"/>
            </a:xfrm>
            <a:custGeom>
              <a:avLst/>
              <a:gdLst>
                <a:gd name="T0" fmla="*/ 125 w 162"/>
                <a:gd name="T1" fmla="*/ 22 h 69"/>
                <a:gd name="T2" fmla="*/ 114 w 162"/>
                <a:gd name="T3" fmla="*/ 15 h 69"/>
                <a:gd name="T4" fmla="*/ 37 w 162"/>
                <a:gd name="T5" fmla="*/ 30 h 69"/>
                <a:gd name="T6" fmla="*/ 7 w 162"/>
                <a:gd name="T7" fmla="*/ 32 h 69"/>
                <a:gd name="T8" fmla="*/ 1 w 162"/>
                <a:gd name="T9" fmla="*/ 50 h 69"/>
                <a:gd name="T10" fmla="*/ 162 w 162"/>
                <a:gd name="T11" fmla="*/ 45 h 69"/>
                <a:gd name="T12" fmla="*/ 156 w 162"/>
                <a:gd name="T13" fmla="*/ 21 h 69"/>
                <a:gd name="T14" fmla="*/ 125 w 162"/>
                <a:gd name="T1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69">
                  <a:moveTo>
                    <a:pt x="125" y="22"/>
                  </a:moveTo>
                  <a:cubicBezTo>
                    <a:pt x="125" y="19"/>
                    <a:pt x="130" y="0"/>
                    <a:pt x="114" y="15"/>
                  </a:cubicBezTo>
                  <a:cubicBezTo>
                    <a:pt x="105" y="22"/>
                    <a:pt x="76" y="38"/>
                    <a:pt x="37" y="30"/>
                  </a:cubicBezTo>
                  <a:cubicBezTo>
                    <a:pt x="20" y="26"/>
                    <a:pt x="17" y="27"/>
                    <a:pt x="7" y="32"/>
                  </a:cubicBezTo>
                  <a:cubicBezTo>
                    <a:pt x="0" y="36"/>
                    <a:pt x="4" y="44"/>
                    <a:pt x="1" y="50"/>
                  </a:cubicBezTo>
                  <a:cubicBezTo>
                    <a:pt x="111" y="69"/>
                    <a:pt x="157" y="48"/>
                    <a:pt x="162" y="45"/>
                  </a:cubicBezTo>
                  <a:cubicBezTo>
                    <a:pt x="161" y="28"/>
                    <a:pt x="153" y="29"/>
                    <a:pt x="156" y="21"/>
                  </a:cubicBezTo>
                  <a:cubicBezTo>
                    <a:pt x="154" y="17"/>
                    <a:pt x="132" y="20"/>
                    <a:pt x="125" y="22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2" name="任意多边形 87">
              <a:extLst>
                <a:ext uri="{FF2B5EF4-FFF2-40B4-BE49-F238E27FC236}">
                  <a16:creationId xmlns:a16="http://schemas.microsoft.com/office/drawing/2014/main" id="{0538367A-E3F2-48EC-9839-18E1B21E6669}"/>
                </a:ext>
              </a:extLst>
            </p:cNvPr>
            <p:cNvSpPr/>
            <p:nvPr/>
          </p:nvSpPr>
          <p:spPr bwMode="auto">
            <a:xfrm>
              <a:off x="7233849" y="5053831"/>
              <a:ext cx="799985" cy="188320"/>
            </a:xfrm>
            <a:custGeom>
              <a:avLst/>
              <a:gdLst>
                <a:gd name="T0" fmla="*/ 174 w 243"/>
                <a:gd name="T1" fmla="*/ 20 h 56"/>
                <a:gd name="T2" fmla="*/ 183 w 243"/>
                <a:gd name="T3" fmla="*/ 17 h 56"/>
                <a:gd name="T4" fmla="*/ 210 w 243"/>
                <a:gd name="T5" fmla="*/ 5 h 56"/>
                <a:gd name="T6" fmla="*/ 198 w 243"/>
                <a:gd name="T7" fmla="*/ 29 h 56"/>
                <a:gd name="T8" fmla="*/ 22 w 243"/>
                <a:gd name="T9" fmla="*/ 30 h 56"/>
                <a:gd name="T10" fmla="*/ 2 w 243"/>
                <a:gd name="T11" fmla="*/ 22 h 56"/>
                <a:gd name="T12" fmla="*/ 0 w 243"/>
                <a:gd name="T13" fmla="*/ 19 h 56"/>
                <a:gd name="T14" fmla="*/ 8 w 243"/>
                <a:gd name="T15" fmla="*/ 18 h 56"/>
                <a:gd name="T16" fmla="*/ 35 w 243"/>
                <a:gd name="T17" fmla="*/ 25 h 56"/>
                <a:gd name="T18" fmla="*/ 24 w 243"/>
                <a:gd name="T19" fmla="*/ 18 h 56"/>
                <a:gd name="T20" fmla="*/ 25 w 243"/>
                <a:gd name="T21" fmla="*/ 10 h 56"/>
                <a:gd name="T22" fmla="*/ 35 w 243"/>
                <a:gd name="T23" fmla="*/ 12 h 56"/>
                <a:gd name="T24" fmla="*/ 68 w 243"/>
                <a:gd name="T25" fmla="*/ 23 h 56"/>
                <a:gd name="T26" fmla="*/ 144 w 243"/>
                <a:gd name="T27" fmla="*/ 13 h 56"/>
                <a:gd name="T28" fmla="*/ 166 w 243"/>
                <a:gd name="T29" fmla="*/ 18 h 56"/>
                <a:gd name="T30" fmla="*/ 174 w 243"/>
                <a:gd name="T31" fmla="*/ 20 h 56"/>
                <a:gd name="T32" fmla="*/ 82 w 243"/>
                <a:gd name="T33" fmla="*/ 26 h 56"/>
                <a:gd name="T34" fmla="*/ 162 w 243"/>
                <a:gd name="T35" fmla="*/ 24 h 56"/>
                <a:gd name="T36" fmla="*/ 134 w 243"/>
                <a:gd name="T37" fmla="*/ 16 h 56"/>
                <a:gd name="T38" fmla="*/ 108 w 243"/>
                <a:gd name="T39" fmla="*/ 17 h 56"/>
                <a:gd name="T40" fmla="*/ 94 w 243"/>
                <a:gd name="T41" fmla="*/ 23 h 56"/>
                <a:gd name="T42" fmla="*/ 82 w 243"/>
                <a:gd name="T43" fmla="*/ 26 h 56"/>
                <a:gd name="T44" fmla="*/ 153 w 243"/>
                <a:gd name="T45" fmla="*/ 17 h 56"/>
                <a:gd name="T46" fmla="*/ 161 w 243"/>
                <a:gd name="T47" fmla="*/ 18 h 56"/>
                <a:gd name="T48" fmla="*/ 153 w 243"/>
                <a:gd name="T49" fmla="*/ 1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3" h="56">
                  <a:moveTo>
                    <a:pt x="174" y="20"/>
                  </a:moveTo>
                  <a:cubicBezTo>
                    <a:pt x="177" y="19"/>
                    <a:pt x="180" y="18"/>
                    <a:pt x="183" y="17"/>
                  </a:cubicBezTo>
                  <a:cubicBezTo>
                    <a:pt x="194" y="13"/>
                    <a:pt x="209" y="5"/>
                    <a:pt x="210" y="5"/>
                  </a:cubicBezTo>
                  <a:cubicBezTo>
                    <a:pt x="221" y="0"/>
                    <a:pt x="243" y="12"/>
                    <a:pt x="198" y="29"/>
                  </a:cubicBezTo>
                  <a:cubicBezTo>
                    <a:pt x="142" y="56"/>
                    <a:pt x="80" y="48"/>
                    <a:pt x="22" y="30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7" y="21"/>
                    <a:pt x="26" y="23"/>
                    <a:pt x="35" y="25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1" y="15"/>
                    <a:pt x="21" y="13"/>
                    <a:pt x="25" y="10"/>
                  </a:cubicBezTo>
                  <a:cubicBezTo>
                    <a:pt x="32" y="6"/>
                    <a:pt x="35" y="12"/>
                    <a:pt x="35" y="12"/>
                  </a:cubicBezTo>
                  <a:cubicBezTo>
                    <a:pt x="45" y="16"/>
                    <a:pt x="57" y="20"/>
                    <a:pt x="68" y="23"/>
                  </a:cubicBezTo>
                  <a:cubicBezTo>
                    <a:pt x="79" y="21"/>
                    <a:pt x="117" y="6"/>
                    <a:pt x="144" y="13"/>
                  </a:cubicBezTo>
                  <a:cubicBezTo>
                    <a:pt x="144" y="13"/>
                    <a:pt x="158" y="16"/>
                    <a:pt x="166" y="18"/>
                  </a:cubicBezTo>
                  <a:cubicBezTo>
                    <a:pt x="168" y="19"/>
                    <a:pt x="171" y="19"/>
                    <a:pt x="174" y="20"/>
                  </a:cubicBezTo>
                  <a:close/>
                  <a:moveTo>
                    <a:pt x="82" y="26"/>
                  </a:moveTo>
                  <a:cubicBezTo>
                    <a:pt x="109" y="31"/>
                    <a:pt x="136" y="31"/>
                    <a:pt x="162" y="24"/>
                  </a:cubicBezTo>
                  <a:cubicBezTo>
                    <a:pt x="153" y="20"/>
                    <a:pt x="144" y="18"/>
                    <a:pt x="134" y="16"/>
                  </a:cubicBezTo>
                  <a:cubicBezTo>
                    <a:pt x="122" y="13"/>
                    <a:pt x="112" y="16"/>
                    <a:pt x="108" y="17"/>
                  </a:cubicBezTo>
                  <a:cubicBezTo>
                    <a:pt x="101" y="19"/>
                    <a:pt x="98" y="21"/>
                    <a:pt x="94" y="23"/>
                  </a:cubicBezTo>
                  <a:cubicBezTo>
                    <a:pt x="90" y="24"/>
                    <a:pt x="86" y="25"/>
                    <a:pt x="82" y="26"/>
                  </a:cubicBezTo>
                  <a:close/>
                  <a:moveTo>
                    <a:pt x="153" y="17"/>
                  </a:moveTo>
                  <a:cubicBezTo>
                    <a:pt x="161" y="18"/>
                    <a:pt x="161" y="18"/>
                    <a:pt x="161" y="18"/>
                  </a:cubicBezTo>
                  <a:cubicBezTo>
                    <a:pt x="161" y="18"/>
                    <a:pt x="152" y="16"/>
                    <a:pt x="153" y="17"/>
                  </a:cubicBezTo>
                  <a:close/>
                </a:path>
              </a:pathLst>
            </a:custGeom>
            <a:solidFill>
              <a:srgbClr val="ECEE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3" name="任意多边形 88">
              <a:extLst>
                <a:ext uri="{FF2B5EF4-FFF2-40B4-BE49-F238E27FC236}">
                  <a16:creationId xmlns:a16="http://schemas.microsoft.com/office/drawing/2014/main" id="{37D85ECA-D3FD-4980-BCA5-309A35C814EB}"/>
                </a:ext>
              </a:extLst>
            </p:cNvPr>
            <p:cNvSpPr/>
            <p:nvPr/>
          </p:nvSpPr>
          <p:spPr bwMode="auto">
            <a:xfrm>
              <a:off x="7364565" y="3685745"/>
              <a:ext cx="1725461" cy="1395782"/>
            </a:xfrm>
            <a:custGeom>
              <a:avLst/>
              <a:gdLst>
                <a:gd name="T0" fmla="*/ 437 w 523"/>
                <a:gd name="T1" fmla="*/ 4 h 423"/>
                <a:gd name="T2" fmla="*/ 455 w 523"/>
                <a:gd name="T3" fmla="*/ 167 h 423"/>
                <a:gd name="T4" fmla="*/ 266 w 523"/>
                <a:gd name="T5" fmla="*/ 189 h 423"/>
                <a:gd name="T6" fmla="*/ 111 w 523"/>
                <a:gd name="T7" fmla="*/ 165 h 423"/>
                <a:gd name="T8" fmla="*/ 159 w 523"/>
                <a:gd name="T9" fmla="*/ 416 h 423"/>
                <a:gd name="T10" fmla="*/ 116 w 523"/>
                <a:gd name="T11" fmla="*/ 423 h 423"/>
                <a:gd name="T12" fmla="*/ 4 w 523"/>
                <a:gd name="T13" fmla="*/ 118 h 423"/>
                <a:gd name="T14" fmla="*/ 312 w 523"/>
                <a:gd name="T15" fmla="*/ 42 h 423"/>
                <a:gd name="T16" fmla="*/ 325 w 523"/>
                <a:gd name="T17" fmla="*/ 0 h 423"/>
                <a:gd name="T18" fmla="*/ 437 w 523"/>
                <a:gd name="T19" fmla="*/ 4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3" h="423">
                  <a:moveTo>
                    <a:pt x="437" y="4"/>
                  </a:moveTo>
                  <a:cubicBezTo>
                    <a:pt x="437" y="4"/>
                    <a:pt x="523" y="96"/>
                    <a:pt x="455" y="167"/>
                  </a:cubicBezTo>
                  <a:cubicBezTo>
                    <a:pt x="422" y="202"/>
                    <a:pt x="307" y="195"/>
                    <a:pt x="266" y="189"/>
                  </a:cubicBezTo>
                  <a:cubicBezTo>
                    <a:pt x="224" y="184"/>
                    <a:pt x="111" y="165"/>
                    <a:pt x="111" y="165"/>
                  </a:cubicBezTo>
                  <a:cubicBezTo>
                    <a:pt x="159" y="416"/>
                    <a:pt x="159" y="416"/>
                    <a:pt x="159" y="416"/>
                  </a:cubicBezTo>
                  <a:cubicBezTo>
                    <a:pt x="116" y="423"/>
                    <a:pt x="116" y="423"/>
                    <a:pt x="116" y="423"/>
                  </a:cubicBezTo>
                  <a:cubicBezTo>
                    <a:pt x="116" y="423"/>
                    <a:pt x="10" y="200"/>
                    <a:pt x="4" y="118"/>
                  </a:cubicBezTo>
                  <a:cubicBezTo>
                    <a:pt x="0" y="48"/>
                    <a:pt x="312" y="42"/>
                    <a:pt x="312" y="42"/>
                  </a:cubicBezTo>
                  <a:cubicBezTo>
                    <a:pt x="325" y="0"/>
                    <a:pt x="325" y="0"/>
                    <a:pt x="325" y="0"/>
                  </a:cubicBezTo>
                  <a:lnTo>
                    <a:pt x="437" y="4"/>
                  </a:ln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4" name="任意多边形 89">
              <a:extLst>
                <a:ext uri="{FF2B5EF4-FFF2-40B4-BE49-F238E27FC236}">
                  <a16:creationId xmlns:a16="http://schemas.microsoft.com/office/drawing/2014/main" id="{3B37BA5D-B7F8-4BA3-81A9-FC26E18194DF}"/>
                </a:ext>
              </a:extLst>
            </p:cNvPr>
            <p:cNvSpPr/>
            <p:nvPr/>
          </p:nvSpPr>
          <p:spPr bwMode="auto">
            <a:xfrm>
              <a:off x="8891336" y="4355940"/>
              <a:ext cx="135945" cy="758820"/>
            </a:xfrm>
            <a:custGeom>
              <a:avLst/>
              <a:gdLst>
                <a:gd name="T0" fmla="*/ 0 w 85"/>
                <a:gd name="T1" fmla="*/ 0 h 476"/>
                <a:gd name="T2" fmla="*/ 85 w 85"/>
                <a:gd name="T3" fmla="*/ 0 h 476"/>
                <a:gd name="T4" fmla="*/ 58 w 85"/>
                <a:gd name="T5" fmla="*/ 476 h 476"/>
                <a:gd name="T6" fmla="*/ 21 w 85"/>
                <a:gd name="T7" fmla="*/ 476 h 476"/>
                <a:gd name="T8" fmla="*/ 0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0" y="0"/>
                  </a:moveTo>
                  <a:lnTo>
                    <a:pt x="85" y="0"/>
                  </a:lnTo>
                  <a:lnTo>
                    <a:pt x="58" y="476"/>
                  </a:lnTo>
                  <a:lnTo>
                    <a:pt x="21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5" name="任意多边形 90">
              <a:extLst>
                <a:ext uri="{FF2B5EF4-FFF2-40B4-BE49-F238E27FC236}">
                  <a16:creationId xmlns:a16="http://schemas.microsoft.com/office/drawing/2014/main" id="{7CB8BAE4-E2F1-4262-807C-BA2196A32D3E}"/>
                </a:ext>
              </a:extLst>
            </p:cNvPr>
            <p:cNvSpPr/>
            <p:nvPr/>
          </p:nvSpPr>
          <p:spPr bwMode="auto">
            <a:xfrm>
              <a:off x="8938396" y="3037702"/>
              <a:ext cx="88886" cy="1085608"/>
            </a:xfrm>
            <a:custGeom>
              <a:avLst/>
              <a:gdLst>
                <a:gd name="T0" fmla="*/ 0 w 28"/>
                <a:gd name="T1" fmla="*/ 14 h 329"/>
                <a:gd name="T2" fmla="*/ 4 w 28"/>
                <a:gd name="T3" fmla="*/ 4 h 329"/>
                <a:gd name="T4" fmla="*/ 14 w 28"/>
                <a:gd name="T5" fmla="*/ 0 h 329"/>
                <a:gd name="T6" fmla="*/ 14 w 28"/>
                <a:gd name="T7" fmla="*/ 0 h 329"/>
                <a:gd name="T8" fmla="*/ 24 w 28"/>
                <a:gd name="T9" fmla="*/ 4 h 329"/>
                <a:gd name="T10" fmla="*/ 28 w 28"/>
                <a:gd name="T11" fmla="*/ 14 h 329"/>
                <a:gd name="T12" fmla="*/ 28 w 28"/>
                <a:gd name="T13" fmla="*/ 315 h 329"/>
                <a:gd name="T14" fmla="*/ 24 w 28"/>
                <a:gd name="T15" fmla="*/ 325 h 329"/>
                <a:gd name="T16" fmla="*/ 14 w 28"/>
                <a:gd name="T17" fmla="*/ 329 h 329"/>
                <a:gd name="T18" fmla="*/ 14 w 28"/>
                <a:gd name="T19" fmla="*/ 329 h 329"/>
                <a:gd name="T20" fmla="*/ 4 w 28"/>
                <a:gd name="T21" fmla="*/ 325 h 329"/>
                <a:gd name="T22" fmla="*/ 0 w 28"/>
                <a:gd name="T23" fmla="*/ 315 h 329"/>
                <a:gd name="T24" fmla="*/ 0 w 28"/>
                <a:gd name="T25" fmla="*/ 1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9">
                  <a:moveTo>
                    <a:pt x="0" y="14"/>
                  </a:moveTo>
                  <a:cubicBezTo>
                    <a:pt x="0" y="10"/>
                    <a:pt x="1" y="7"/>
                    <a:pt x="4" y="4"/>
                  </a:cubicBezTo>
                  <a:cubicBezTo>
                    <a:pt x="7" y="2"/>
                    <a:pt x="10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8" y="0"/>
                    <a:pt x="21" y="2"/>
                    <a:pt x="24" y="4"/>
                  </a:cubicBezTo>
                  <a:cubicBezTo>
                    <a:pt x="27" y="7"/>
                    <a:pt x="28" y="10"/>
                    <a:pt x="28" y="14"/>
                  </a:cubicBezTo>
                  <a:cubicBezTo>
                    <a:pt x="28" y="68"/>
                    <a:pt x="28" y="261"/>
                    <a:pt x="28" y="315"/>
                  </a:cubicBezTo>
                  <a:cubicBezTo>
                    <a:pt x="28" y="319"/>
                    <a:pt x="27" y="322"/>
                    <a:pt x="24" y="325"/>
                  </a:cubicBezTo>
                  <a:cubicBezTo>
                    <a:pt x="21" y="328"/>
                    <a:pt x="18" y="329"/>
                    <a:pt x="14" y="329"/>
                  </a:cubicBezTo>
                  <a:cubicBezTo>
                    <a:pt x="14" y="329"/>
                    <a:pt x="14" y="329"/>
                    <a:pt x="14" y="329"/>
                  </a:cubicBezTo>
                  <a:cubicBezTo>
                    <a:pt x="10" y="329"/>
                    <a:pt x="7" y="328"/>
                    <a:pt x="4" y="325"/>
                  </a:cubicBezTo>
                  <a:cubicBezTo>
                    <a:pt x="1" y="322"/>
                    <a:pt x="0" y="319"/>
                    <a:pt x="0" y="315"/>
                  </a:cubicBezTo>
                  <a:cubicBezTo>
                    <a:pt x="0" y="261"/>
                    <a:pt x="0" y="68"/>
                    <a:pt x="0" y="14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6" name="任意多边形 91">
              <a:extLst>
                <a:ext uri="{FF2B5EF4-FFF2-40B4-BE49-F238E27FC236}">
                  <a16:creationId xmlns:a16="http://schemas.microsoft.com/office/drawing/2014/main" id="{31EA86FC-605B-47BA-BD57-36B02B15DD1D}"/>
                </a:ext>
              </a:extLst>
            </p:cNvPr>
            <p:cNvSpPr/>
            <p:nvPr/>
          </p:nvSpPr>
          <p:spPr bwMode="auto">
            <a:xfrm>
              <a:off x="8237754" y="4295015"/>
              <a:ext cx="789528" cy="127391"/>
            </a:xfrm>
            <a:custGeom>
              <a:avLst/>
              <a:gdLst>
                <a:gd name="T0" fmla="*/ 0 w 239"/>
                <a:gd name="T1" fmla="*/ 20 h 40"/>
                <a:gd name="T2" fmla="*/ 6 w 239"/>
                <a:gd name="T3" fmla="*/ 6 h 40"/>
                <a:gd name="T4" fmla="*/ 20 w 239"/>
                <a:gd name="T5" fmla="*/ 0 h 40"/>
                <a:gd name="T6" fmla="*/ 219 w 239"/>
                <a:gd name="T7" fmla="*/ 0 h 40"/>
                <a:gd name="T8" fmla="*/ 233 w 239"/>
                <a:gd name="T9" fmla="*/ 6 h 40"/>
                <a:gd name="T10" fmla="*/ 239 w 239"/>
                <a:gd name="T11" fmla="*/ 20 h 40"/>
                <a:gd name="T12" fmla="*/ 239 w 239"/>
                <a:gd name="T13" fmla="*/ 20 h 40"/>
                <a:gd name="T14" fmla="*/ 233 w 239"/>
                <a:gd name="T15" fmla="*/ 34 h 40"/>
                <a:gd name="T16" fmla="*/ 219 w 239"/>
                <a:gd name="T17" fmla="*/ 40 h 40"/>
                <a:gd name="T18" fmla="*/ 20 w 239"/>
                <a:gd name="T19" fmla="*/ 40 h 40"/>
                <a:gd name="T20" fmla="*/ 6 w 239"/>
                <a:gd name="T21" fmla="*/ 34 h 40"/>
                <a:gd name="T22" fmla="*/ 0 w 239"/>
                <a:gd name="T23" fmla="*/ 20 h 40"/>
                <a:gd name="T24" fmla="*/ 0 w 239"/>
                <a:gd name="T25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40">
                  <a:moveTo>
                    <a:pt x="0" y="20"/>
                  </a:moveTo>
                  <a:cubicBezTo>
                    <a:pt x="0" y="15"/>
                    <a:pt x="2" y="9"/>
                    <a:pt x="6" y="6"/>
                  </a:cubicBezTo>
                  <a:cubicBezTo>
                    <a:pt x="10" y="2"/>
                    <a:pt x="15" y="0"/>
                    <a:pt x="20" y="0"/>
                  </a:cubicBezTo>
                  <a:cubicBezTo>
                    <a:pt x="65" y="0"/>
                    <a:pt x="174" y="0"/>
                    <a:pt x="219" y="0"/>
                  </a:cubicBezTo>
                  <a:cubicBezTo>
                    <a:pt x="224" y="0"/>
                    <a:pt x="229" y="2"/>
                    <a:pt x="233" y="6"/>
                  </a:cubicBezTo>
                  <a:cubicBezTo>
                    <a:pt x="237" y="9"/>
                    <a:pt x="239" y="15"/>
                    <a:pt x="239" y="20"/>
                  </a:cubicBezTo>
                  <a:cubicBezTo>
                    <a:pt x="239" y="20"/>
                    <a:pt x="239" y="20"/>
                    <a:pt x="239" y="20"/>
                  </a:cubicBezTo>
                  <a:cubicBezTo>
                    <a:pt x="239" y="25"/>
                    <a:pt x="237" y="30"/>
                    <a:pt x="233" y="34"/>
                  </a:cubicBezTo>
                  <a:cubicBezTo>
                    <a:pt x="229" y="38"/>
                    <a:pt x="224" y="40"/>
                    <a:pt x="219" y="40"/>
                  </a:cubicBezTo>
                  <a:cubicBezTo>
                    <a:pt x="174" y="40"/>
                    <a:pt x="65" y="40"/>
                    <a:pt x="20" y="40"/>
                  </a:cubicBezTo>
                  <a:cubicBezTo>
                    <a:pt x="15" y="40"/>
                    <a:pt x="10" y="38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C13BD4BC-23C8-4ED6-B4FF-DAD124ACDC20}"/>
                </a:ext>
              </a:extLst>
            </p:cNvPr>
            <p:cNvSpPr/>
            <p:nvPr/>
          </p:nvSpPr>
          <p:spPr bwMode="auto">
            <a:xfrm>
              <a:off x="8954081" y="4023611"/>
              <a:ext cx="41829" cy="348947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8" name="任意多边形 93">
              <a:extLst>
                <a:ext uri="{FF2B5EF4-FFF2-40B4-BE49-F238E27FC236}">
                  <a16:creationId xmlns:a16="http://schemas.microsoft.com/office/drawing/2014/main" id="{FC26F022-953A-4107-8CB7-4E12D7CBD21A}"/>
                </a:ext>
              </a:extLst>
            </p:cNvPr>
            <p:cNvSpPr/>
            <p:nvPr/>
          </p:nvSpPr>
          <p:spPr bwMode="auto">
            <a:xfrm>
              <a:off x="8237754" y="4355940"/>
              <a:ext cx="135945" cy="758820"/>
            </a:xfrm>
            <a:custGeom>
              <a:avLst/>
              <a:gdLst>
                <a:gd name="T0" fmla="*/ 0 w 85"/>
                <a:gd name="T1" fmla="*/ 0 h 476"/>
                <a:gd name="T2" fmla="*/ 85 w 85"/>
                <a:gd name="T3" fmla="*/ 0 h 476"/>
                <a:gd name="T4" fmla="*/ 58 w 85"/>
                <a:gd name="T5" fmla="*/ 476 h 476"/>
                <a:gd name="T6" fmla="*/ 21 w 85"/>
                <a:gd name="T7" fmla="*/ 476 h 476"/>
                <a:gd name="T8" fmla="*/ 0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0" y="0"/>
                  </a:moveTo>
                  <a:lnTo>
                    <a:pt x="85" y="0"/>
                  </a:lnTo>
                  <a:lnTo>
                    <a:pt x="58" y="476"/>
                  </a:lnTo>
                  <a:lnTo>
                    <a:pt x="21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9" name="任意多边形 94">
              <a:extLst>
                <a:ext uri="{FF2B5EF4-FFF2-40B4-BE49-F238E27FC236}">
                  <a16:creationId xmlns:a16="http://schemas.microsoft.com/office/drawing/2014/main" id="{54C41836-A0A7-4C84-A31E-F1912A96E179}"/>
                </a:ext>
              </a:extLst>
            </p:cNvPr>
            <p:cNvSpPr/>
            <p:nvPr/>
          </p:nvSpPr>
          <p:spPr bwMode="auto">
            <a:xfrm>
              <a:off x="4279649" y="4987365"/>
              <a:ext cx="528097" cy="227093"/>
            </a:xfrm>
            <a:custGeom>
              <a:avLst/>
              <a:gdLst>
                <a:gd name="T0" fmla="*/ 37 w 161"/>
                <a:gd name="T1" fmla="*/ 22 h 69"/>
                <a:gd name="T2" fmla="*/ 48 w 161"/>
                <a:gd name="T3" fmla="*/ 15 h 69"/>
                <a:gd name="T4" fmla="*/ 124 w 161"/>
                <a:gd name="T5" fmla="*/ 30 h 69"/>
                <a:gd name="T6" fmla="*/ 155 w 161"/>
                <a:gd name="T7" fmla="*/ 32 h 69"/>
                <a:gd name="T8" fmla="*/ 160 w 161"/>
                <a:gd name="T9" fmla="*/ 50 h 69"/>
                <a:gd name="T10" fmla="*/ 0 w 161"/>
                <a:gd name="T11" fmla="*/ 45 h 69"/>
                <a:gd name="T12" fmla="*/ 6 w 161"/>
                <a:gd name="T13" fmla="*/ 21 h 69"/>
                <a:gd name="T14" fmla="*/ 37 w 161"/>
                <a:gd name="T1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69">
                  <a:moveTo>
                    <a:pt x="37" y="22"/>
                  </a:moveTo>
                  <a:cubicBezTo>
                    <a:pt x="36" y="19"/>
                    <a:pt x="32" y="0"/>
                    <a:pt x="48" y="15"/>
                  </a:cubicBezTo>
                  <a:cubicBezTo>
                    <a:pt x="57" y="22"/>
                    <a:pt x="86" y="38"/>
                    <a:pt x="124" y="30"/>
                  </a:cubicBezTo>
                  <a:cubicBezTo>
                    <a:pt x="142" y="26"/>
                    <a:pt x="145" y="27"/>
                    <a:pt x="155" y="32"/>
                  </a:cubicBezTo>
                  <a:cubicBezTo>
                    <a:pt x="161" y="36"/>
                    <a:pt x="158" y="44"/>
                    <a:pt x="160" y="50"/>
                  </a:cubicBezTo>
                  <a:cubicBezTo>
                    <a:pt x="51" y="69"/>
                    <a:pt x="5" y="48"/>
                    <a:pt x="0" y="45"/>
                  </a:cubicBezTo>
                  <a:cubicBezTo>
                    <a:pt x="1" y="28"/>
                    <a:pt x="9" y="29"/>
                    <a:pt x="6" y="21"/>
                  </a:cubicBezTo>
                  <a:cubicBezTo>
                    <a:pt x="8" y="17"/>
                    <a:pt x="30" y="20"/>
                    <a:pt x="37" y="22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0" name="任意多边形 95">
              <a:extLst>
                <a:ext uri="{FF2B5EF4-FFF2-40B4-BE49-F238E27FC236}">
                  <a16:creationId xmlns:a16="http://schemas.microsoft.com/office/drawing/2014/main" id="{D4234333-BA9F-4976-8124-0E8E5F772FB6}"/>
                </a:ext>
              </a:extLst>
            </p:cNvPr>
            <p:cNvSpPr/>
            <p:nvPr/>
          </p:nvSpPr>
          <p:spPr bwMode="auto">
            <a:xfrm>
              <a:off x="4154161" y="5053831"/>
              <a:ext cx="799988" cy="188320"/>
            </a:xfrm>
            <a:custGeom>
              <a:avLst/>
              <a:gdLst>
                <a:gd name="T0" fmla="*/ 69 w 243"/>
                <a:gd name="T1" fmla="*/ 20 h 56"/>
                <a:gd name="T2" fmla="*/ 59 w 243"/>
                <a:gd name="T3" fmla="*/ 17 h 56"/>
                <a:gd name="T4" fmla="*/ 33 w 243"/>
                <a:gd name="T5" fmla="*/ 5 h 56"/>
                <a:gd name="T6" fmla="*/ 45 w 243"/>
                <a:gd name="T7" fmla="*/ 29 h 56"/>
                <a:gd name="T8" fmla="*/ 221 w 243"/>
                <a:gd name="T9" fmla="*/ 30 h 56"/>
                <a:gd name="T10" fmla="*/ 241 w 243"/>
                <a:gd name="T11" fmla="*/ 22 h 56"/>
                <a:gd name="T12" fmla="*/ 243 w 243"/>
                <a:gd name="T13" fmla="*/ 19 h 56"/>
                <a:gd name="T14" fmla="*/ 235 w 243"/>
                <a:gd name="T15" fmla="*/ 18 h 56"/>
                <a:gd name="T16" fmla="*/ 208 w 243"/>
                <a:gd name="T17" fmla="*/ 25 h 56"/>
                <a:gd name="T18" fmla="*/ 219 w 243"/>
                <a:gd name="T19" fmla="*/ 18 h 56"/>
                <a:gd name="T20" fmla="*/ 218 w 243"/>
                <a:gd name="T21" fmla="*/ 10 h 56"/>
                <a:gd name="T22" fmla="*/ 208 w 243"/>
                <a:gd name="T23" fmla="*/ 12 h 56"/>
                <a:gd name="T24" fmla="*/ 174 w 243"/>
                <a:gd name="T25" fmla="*/ 23 h 56"/>
                <a:gd name="T26" fmla="*/ 99 w 243"/>
                <a:gd name="T27" fmla="*/ 13 h 56"/>
                <a:gd name="T28" fmla="*/ 77 w 243"/>
                <a:gd name="T29" fmla="*/ 18 h 56"/>
                <a:gd name="T30" fmla="*/ 69 w 243"/>
                <a:gd name="T31" fmla="*/ 20 h 56"/>
                <a:gd name="T32" fmla="*/ 160 w 243"/>
                <a:gd name="T33" fmla="*/ 26 h 56"/>
                <a:gd name="T34" fmla="*/ 81 w 243"/>
                <a:gd name="T35" fmla="*/ 24 h 56"/>
                <a:gd name="T36" fmla="*/ 109 w 243"/>
                <a:gd name="T37" fmla="*/ 16 h 56"/>
                <a:gd name="T38" fmla="*/ 134 w 243"/>
                <a:gd name="T39" fmla="*/ 17 h 56"/>
                <a:gd name="T40" fmla="*/ 149 w 243"/>
                <a:gd name="T41" fmla="*/ 23 h 56"/>
                <a:gd name="T42" fmla="*/ 160 w 243"/>
                <a:gd name="T43" fmla="*/ 26 h 56"/>
                <a:gd name="T44" fmla="*/ 90 w 243"/>
                <a:gd name="T45" fmla="*/ 17 h 56"/>
                <a:gd name="T46" fmla="*/ 82 w 243"/>
                <a:gd name="T47" fmla="*/ 18 h 56"/>
                <a:gd name="T48" fmla="*/ 90 w 243"/>
                <a:gd name="T49" fmla="*/ 1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3" h="56">
                  <a:moveTo>
                    <a:pt x="69" y="20"/>
                  </a:moveTo>
                  <a:cubicBezTo>
                    <a:pt x="66" y="19"/>
                    <a:pt x="63" y="18"/>
                    <a:pt x="59" y="17"/>
                  </a:cubicBezTo>
                  <a:cubicBezTo>
                    <a:pt x="49" y="13"/>
                    <a:pt x="34" y="5"/>
                    <a:pt x="33" y="5"/>
                  </a:cubicBezTo>
                  <a:cubicBezTo>
                    <a:pt x="22" y="0"/>
                    <a:pt x="0" y="12"/>
                    <a:pt x="45" y="29"/>
                  </a:cubicBezTo>
                  <a:cubicBezTo>
                    <a:pt x="101" y="56"/>
                    <a:pt x="163" y="48"/>
                    <a:pt x="221" y="30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3" y="19"/>
                    <a:pt x="243" y="19"/>
                    <a:pt x="243" y="19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26" y="21"/>
                    <a:pt x="217" y="23"/>
                    <a:pt x="208" y="25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22" y="15"/>
                    <a:pt x="222" y="13"/>
                    <a:pt x="218" y="10"/>
                  </a:cubicBezTo>
                  <a:cubicBezTo>
                    <a:pt x="211" y="6"/>
                    <a:pt x="208" y="12"/>
                    <a:pt x="208" y="12"/>
                  </a:cubicBezTo>
                  <a:cubicBezTo>
                    <a:pt x="197" y="16"/>
                    <a:pt x="186" y="20"/>
                    <a:pt x="174" y="23"/>
                  </a:cubicBezTo>
                  <a:cubicBezTo>
                    <a:pt x="164" y="21"/>
                    <a:pt x="126" y="6"/>
                    <a:pt x="99" y="13"/>
                  </a:cubicBezTo>
                  <a:cubicBezTo>
                    <a:pt x="99" y="13"/>
                    <a:pt x="85" y="16"/>
                    <a:pt x="77" y="18"/>
                  </a:cubicBezTo>
                  <a:cubicBezTo>
                    <a:pt x="75" y="19"/>
                    <a:pt x="72" y="19"/>
                    <a:pt x="69" y="20"/>
                  </a:cubicBezTo>
                  <a:close/>
                  <a:moveTo>
                    <a:pt x="160" y="26"/>
                  </a:moveTo>
                  <a:cubicBezTo>
                    <a:pt x="134" y="31"/>
                    <a:pt x="107" y="31"/>
                    <a:pt x="81" y="24"/>
                  </a:cubicBezTo>
                  <a:cubicBezTo>
                    <a:pt x="90" y="20"/>
                    <a:pt x="99" y="18"/>
                    <a:pt x="109" y="16"/>
                  </a:cubicBezTo>
                  <a:cubicBezTo>
                    <a:pt x="120" y="13"/>
                    <a:pt x="131" y="16"/>
                    <a:pt x="134" y="17"/>
                  </a:cubicBezTo>
                  <a:cubicBezTo>
                    <a:pt x="142" y="19"/>
                    <a:pt x="145" y="21"/>
                    <a:pt x="149" y="23"/>
                  </a:cubicBezTo>
                  <a:cubicBezTo>
                    <a:pt x="153" y="24"/>
                    <a:pt x="157" y="25"/>
                    <a:pt x="160" y="26"/>
                  </a:cubicBezTo>
                  <a:close/>
                  <a:moveTo>
                    <a:pt x="90" y="17"/>
                  </a:move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91" y="16"/>
                    <a:pt x="90" y="17"/>
                  </a:cubicBezTo>
                  <a:close/>
                </a:path>
              </a:pathLst>
            </a:custGeom>
            <a:solidFill>
              <a:srgbClr val="ECEE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1" name="任意多边形 96">
              <a:extLst>
                <a:ext uri="{FF2B5EF4-FFF2-40B4-BE49-F238E27FC236}">
                  <a16:creationId xmlns:a16="http://schemas.microsoft.com/office/drawing/2014/main" id="{ACDFB35C-8AAD-43A1-A5B5-2A8FF6B2D8E7}"/>
                </a:ext>
              </a:extLst>
            </p:cNvPr>
            <p:cNvSpPr/>
            <p:nvPr/>
          </p:nvSpPr>
          <p:spPr bwMode="auto">
            <a:xfrm>
              <a:off x="3793384" y="2877078"/>
              <a:ext cx="454893" cy="504031"/>
            </a:xfrm>
            <a:custGeom>
              <a:avLst/>
              <a:gdLst>
                <a:gd name="T0" fmla="*/ 58 w 139"/>
                <a:gd name="T1" fmla="*/ 5 h 153"/>
                <a:gd name="T2" fmla="*/ 4 w 139"/>
                <a:gd name="T3" fmla="*/ 55 h 153"/>
                <a:gd name="T4" fmla="*/ 85 w 139"/>
                <a:gd name="T5" fmla="*/ 153 h 153"/>
                <a:gd name="T6" fmla="*/ 139 w 139"/>
                <a:gd name="T7" fmla="*/ 108 h 153"/>
                <a:gd name="T8" fmla="*/ 107 w 139"/>
                <a:gd name="T9" fmla="*/ 66 h 153"/>
                <a:gd name="T10" fmla="*/ 58 w 139"/>
                <a:gd name="T11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53">
                  <a:moveTo>
                    <a:pt x="58" y="5"/>
                  </a:moveTo>
                  <a:cubicBezTo>
                    <a:pt x="40" y="0"/>
                    <a:pt x="8" y="6"/>
                    <a:pt x="4" y="55"/>
                  </a:cubicBezTo>
                  <a:cubicBezTo>
                    <a:pt x="0" y="112"/>
                    <a:pt x="65" y="138"/>
                    <a:pt x="85" y="153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8"/>
                    <a:pt x="117" y="80"/>
                    <a:pt x="107" y="66"/>
                  </a:cubicBezTo>
                  <a:cubicBezTo>
                    <a:pt x="93" y="49"/>
                    <a:pt x="87" y="13"/>
                    <a:pt x="58" y="5"/>
                  </a:cubicBezTo>
                  <a:close/>
                </a:path>
              </a:pathLst>
            </a:custGeom>
            <a:solidFill>
              <a:srgbClr val="BD9E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2" name="任意多边形 97">
              <a:extLst>
                <a:ext uri="{FF2B5EF4-FFF2-40B4-BE49-F238E27FC236}">
                  <a16:creationId xmlns:a16="http://schemas.microsoft.com/office/drawing/2014/main" id="{319B405E-2E58-40C5-BFB3-8B8202AFA5EF}"/>
                </a:ext>
              </a:extLst>
            </p:cNvPr>
            <p:cNvSpPr/>
            <p:nvPr/>
          </p:nvSpPr>
          <p:spPr bwMode="auto">
            <a:xfrm>
              <a:off x="3814299" y="4355940"/>
              <a:ext cx="135945" cy="758820"/>
            </a:xfrm>
            <a:custGeom>
              <a:avLst/>
              <a:gdLst>
                <a:gd name="T0" fmla="*/ 85 w 85"/>
                <a:gd name="T1" fmla="*/ 0 h 476"/>
                <a:gd name="T2" fmla="*/ 0 w 85"/>
                <a:gd name="T3" fmla="*/ 0 h 476"/>
                <a:gd name="T4" fmla="*/ 25 w 85"/>
                <a:gd name="T5" fmla="*/ 476 h 476"/>
                <a:gd name="T6" fmla="*/ 62 w 85"/>
                <a:gd name="T7" fmla="*/ 476 h 476"/>
                <a:gd name="T8" fmla="*/ 85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85" y="0"/>
                  </a:moveTo>
                  <a:lnTo>
                    <a:pt x="0" y="0"/>
                  </a:lnTo>
                  <a:lnTo>
                    <a:pt x="25" y="476"/>
                  </a:lnTo>
                  <a:lnTo>
                    <a:pt x="62" y="47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3" name="任意多边形 98">
              <a:extLst>
                <a:ext uri="{FF2B5EF4-FFF2-40B4-BE49-F238E27FC236}">
                  <a16:creationId xmlns:a16="http://schemas.microsoft.com/office/drawing/2014/main" id="{D8807B6A-2D5D-443E-89A5-B14A8BBCF3D9}"/>
                </a:ext>
              </a:extLst>
            </p:cNvPr>
            <p:cNvSpPr/>
            <p:nvPr/>
          </p:nvSpPr>
          <p:spPr bwMode="auto">
            <a:xfrm>
              <a:off x="3160713" y="4355940"/>
              <a:ext cx="135945" cy="758820"/>
            </a:xfrm>
            <a:custGeom>
              <a:avLst/>
              <a:gdLst>
                <a:gd name="T0" fmla="*/ 85 w 85"/>
                <a:gd name="T1" fmla="*/ 0 h 476"/>
                <a:gd name="T2" fmla="*/ 0 w 85"/>
                <a:gd name="T3" fmla="*/ 0 h 476"/>
                <a:gd name="T4" fmla="*/ 27 w 85"/>
                <a:gd name="T5" fmla="*/ 476 h 476"/>
                <a:gd name="T6" fmla="*/ 64 w 85"/>
                <a:gd name="T7" fmla="*/ 476 h 476"/>
                <a:gd name="T8" fmla="*/ 85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85" y="0"/>
                  </a:moveTo>
                  <a:lnTo>
                    <a:pt x="0" y="0"/>
                  </a:lnTo>
                  <a:lnTo>
                    <a:pt x="27" y="476"/>
                  </a:lnTo>
                  <a:lnTo>
                    <a:pt x="64" y="47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4" name="任意多边形 99">
              <a:extLst>
                <a:ext uri="{FF2B5EF4-FFF2-40B4-BE49-F238E27FC236}">
                  <a16:creationId xmlns:a16="http://schemas.microsoft.com/office/drawing/2014/main" id="{30CC1387-DC20-47CC-BCA7-4DAF7663FC1F}"/>
                </a:ext>
              </a:extLst>
            </p:cNvPr>
            <p:cNvSpPr/>
            <p:nvPr/>
          </p:nvSpPr>
          <p:spPr bwMode="auto">
            <a:xfrm>
              <a:off x="3160713" y="3037702"/>
              <a:ext cx="94116" cy="1085608"/>
            </a:xfrm>
            <a:custGeom>
              <a:avLst/>
              <a:gdLst>
                <a:gd name="T0" fmla="*/ 28 w 28"/>
                <a:gd name="T1" fmla="*/ 14 h 329"/>
                <a:gd name="T2" fmla="*/ 24 w 28"/>
                <a:gd name="T3" fmla="*/ 4 h 329"/>
                <a:gd name="T4" fmla="*/ 14 w 28"/>
                <a:gd name="T5" fmla="*/ 0 h 329"/>
                <a:gd name="T6" fmla="*/ 14 w 28"/>
                <a:gd name="T7" fmla="*/ 0 h 329"/>
                <a:gd name="T8" fmla="*/ 4 w 28"/>
                <a:gd name="T9" fmla="*/ 4 h 329"/>
                <a:gd name="T10" fmla="*/ 0 w 28"/>
                <a:gd name="T11" fmla="*/ 14 h 329"/>
                <a:gd name="T12" fmla="*/ 0 w 28"/>
                <a:gd name="T13" fmla="*/ 315 h 329"/>
                <a:gd name="T14" fmla="*/ 4 w 28"/>
                <a:gd name="T15" fmla="*/ 325 h 329"/>
                <a:gd name="T16" fmla="*/ 14 w 28"/>
                <a:gd name="T17" fmla="*/ 329 h 329"/>
                <a:gd name="T18" fmla="*/ 14 w 28"/>
                <a:gd name="T19" fmla="*/ 329 h 329"/>
                <a:gd name="T20" fmla="*/ 24 w 28"/>
                <a:gd name="T21" fmla="*/ 325 h 329"/>
                <a:gd name="T22" fmla="*/ 28 w 28"/>
                <a:gd name="T23" fmla="*/ 315 h 329"/>
                <a:gd name="T24" fmla="*/ 28 w 28"/>
                <a:gd name="T25" fmla="*/ 1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9">
                  <a:moveTo>
                    <a:pt x="28" y="14"/>
                  </a:moveTo>
                  <a:cubicBezTo>
                    <a:pt x="28" y="10"/>
                    <a:pt x="27" y="7"/>
                    <a:pt x="24" y="4"/>
                  </a:cubicBezTo>
                  <a:cubicBezTo>
                    <a:pt x="21" y="2"/>
                    <a:pt x="18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0"/>
                    <a:pt x="7" y="2"/>
                    <a:pt x="4" y="4"/>
                  </a:cubicBezTo>
                  <a:cubicBezTo>
                    <a:pt x="1" y="7"/>
                    <a:pt x="0" y="10"/>
                    <a:pt x="0" y="14"/>
                  </a:cubicBezTo>
                  <a:cubicBezTo>
                    <a:pt x="0" y="68"/>
                    <a:pt x="0" y="261"/>
                    <a:pt x="0" y="315"/>
                  </a:cubicBezTo>
                  <a:cubicBezTo>
                    <a:pt x="0" y="319"/>
                    <a:pt x="1" y="322"/>
                    <a:pt x="4" y="325"/>
                  </a:cubicBezTo>
                  <a:cubicBezTo>
                    <a:pt x="7" y="328"/>
                    <a:pt x="10" y="329"/>
                    <a:pt x="14" y="329"/>
                  </a:cubicBezTo>
                  <a:cubicBezTo>
                    <a:pt x="14" y="329"/>
                    <a:pt x="14" y="329"/>
                    <a:pt x="14" y="329"/>
                  </a:cubicBezTo>
                  <a:cubicBezTo>
                    <a:pt x="18" y="329"/>
                    <a:pt x="21" y="328"/>
                    <a:pt x="24" y="325"/>
                  </a:cubicBezTo>
                  <a:cubicBezTo>
                    <a:pt x="27" y="322"/>
                    <a:pt x="28" y="319"/>
                    <a:pt x="28" y="315"/>
                  </a:cubicBezTo>
                  <a:cubicBezTo>
                    <a:pt x="28" y="261"/>
                    <a:pt x="28" y="68"/>
                    <a:pt x="28" y="14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5" name="任意多边形 100">
              <a:extLst>
                <a:ext uri="{FF2B5EF4-FFF2-40B4-BE49-F238E27FC236}">
                  <a16:creationId xmlns:a16="http://schemas.microsoft.com/office/drawing/2014/main" id="{E5F4A202-3169-4CCC-9C60-FF7EE903918A}"/>
                </a:ext>
              </a:extLst>
            </p:cNvPr>
            <p:cNvSpPr/>
            <p:nvPr/>
          </p:nvSpPr>
          <p:spPr bwMode="auto">
            <a:xfrm>
              <a:off x="3160713" y="4295015"/>
              <a:ext cx="789531" cy="127391"/>
            </a:xfrm>
            <a:custGeom>
              <a:avLst/>
              <a:gdLst>
                <a:gd name="T0" fmla="*/ 239 w 239"/>
                <a:gd name="T1" fmla="*/ 20 h 40"/>
                <a:gd name="T2" fmla="*/ 233 w 239"/>
                <a:gd name="T3" fmla="*/ 6 h 40"/>
                <a:gd name="T4" fmla="*/ 219 w 239"/>
                <a:gd name="T5" fmla="*/ 0 h 40"/>
                <a:gd name="T6" fmla="*/ 20 w 239"/>
                <a:gd name="T7" fmla="*/ 0 h 40"/>
                <a:gd name="T8" fmla="*/ 6 w 239"/>
                <a:gd name="T9" fmla="*/ 6 h 40"/>
                <a:gd name="T10" fmla="*/ 0 w 239"/>
                <a:gd name="T11" fmla="*/ 20 h 40"/>
                <a:gd name="T12" fmla="*/ 0 w 239"/>
                <a:gd name="T13" fmla="*/ 20 h 40"/>
                <a:gd name="T14" fmla="*/ 6 w 239"/>
                <a:gd name="T15" fmla="*/ 34 h 40"/>
                <a:gd name="T16" fmla="*/ 20 w 239"/>
                <a:gd name="T17" fmla="*/ 40 h 40"/>
                <a:gd name="T18" fmla="*/ 219 w 239"/>
                <a:gd name="T19" fmla="*/ 40 h 40"/>
                <a:gd name="T20" fmla="*/ 233 w 239"/>
                <a:gd name="T21" fmla="*/ 34 h 40"/>
                <a:gd name="T22" fmla="*/ 239 w 239"/>
                <a:gd name="T23" fmla="*/ 20 h 40"/>
                <a:gd name="T24" fmla="*/ 239 w 239"/>
                <a:gd name="T25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40">
                  <a:moveTo>
                    <a:pt x="239" y="20"/>
                  </a:moveTo>
                  <a:cubicBezTo>
                    <a:pt x="239" y="15"/>
                    <a:pt x="237" y="9"/>
                    <a:pt x="233" y="6"/>
                  </a:cubicBezTo>
                  <a:cubicBezTo>
                    <a:pt x="229" y="2"/>
                    <a:pt x="224" y="0"/>
                    <a:pt x="219" y="0"/>
                  </a:cubicBezTo>
                  <a:cubicBezTo>
                    <a:pt x="174" y="0"/>
                    <a:pt x="65" y="0"/>
                    <a:pt x="20" y="0"/>
                  </a:cubicBezTo>
                  <a:cubicBezTo>
                    <a:pt x="15" y="0"/>
                    <a:pt x="10" y="2"/>
                    <a:pt x="6" y="6"/>
                  </a:cubicBezTo>
                  <a:cubicBezTo>
                    <a:pt x="2" y="9"/>
                    <a:pt x="0" y="15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5"/>
                    <a:pt x="2" y="30"/>
                    <a:pt x="6" y="34"/>
                  </a:cubicBezTo>
                  <a:cubicBezTo>
                    <a:pt x="10" y="38"/>
                    <a:pt x="15" y="40"/>
                    <a:pt x="20" y="40"/>
                  </a:cubicBezTo>
                  <a:cubicBezTo>
                    <a:pt x="65" y="40"/>
                    <a:pt x="174" y="40"/>
                    <a:pt x="219" y="40"/>
                  </a:cubicBezTo>
                  <a:cubicBezTo>
                    <a:pt x="224" y="40"/>
                    <a:pt x="229" y="38"/>
                    <a:pt x="233" y="34"/>
                  </a:cubicBezTo>
                  <a:cubicBezTo>
                    <a:pt x="237" y="30"/>
                    <a:pt x="239" y="25"/>
                    <a:pt x="239" y="20"/>
                  </a:cubicBezTo>
                  <a:cubicBezTo>
                    <a:pt x="239" y="20"/>
                    <a:pt x="239" y="20"/>
                    <a:pt x="239" y="2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6" name="任意多边形 101">
              <a:extLst>
                <a:ext uri="{FF2B5EF4-FFF2-40B4-BE49-F238E27FC236}">
                  <a16:creationId xmlns:a16="http://schemas.microsoft.com/office/drawing/2014/main" id="{A89B9027-4D85-4EA3-BF70-FDDF027DF356}"/>
                </a:ext>
              </a:extLst>
            </p:cNvPr>
            <p:cNvSpPr/>
            <p:nvPr/>
          </p:nvSpPr>
          <p:spPr bwMode="auto">
            <a:xfrm>
              <a:off x="3223457" y="3790981"/>
              <a:ext cx="1599973" cy="1290546"/>
            </a:xfrm>
            <a:custGeom>
              <a:avLst/>
              <a:gdLst>
                <a:gd name="T0" fmla="*/ 18 w 485"/>
                <a:gd name="T1" fmla="*/ 34 h 391"/>
                <a:gd name="T2" fmla="*/ 30 w 485"/>
                <a:gd name="T3" fmla="*/ 135 h 391"/>
                <a:gd name="T4" fmla="*/ 219 w 485"/>
                <a:gd name="T5" fmla="*/ 157 h 391"/>
                <a:gd name="T6" fmla="*/ 374 w 485"/>
                <a:gd name="T7" fmla="*/ 133 h 391"/>
                <a:gd name="T8" fmla="*/ 326 w 485"/>
                <a:gd name="T9" fmla="*/ 384 h 391"/>
                <a:gd name="T10" fmla="*/ 369 w 485"/>
                <a:gd name="T11" fmla="*/ 391 h 391"/>
                <a:gd name="T12" fmla="*/ 480 w 485"/>
                <a:gd name="T13" fmla="*/ 86 h 391"/>
                <a:gd name="T14" fmla="*/ 188 w 485"/>
                <a:gd name="T15" fmla="*/ 0 h 391"/>
                <a:gd name="T16" fmla="*/ 18 w 485"/>
                <a:gd name="T17" fmla="*/ 34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5" h="391">
                  <a:moveTo>
                    <a:pt x="18" y="34"/>
                  </a:moveTo>
                  <a:cubicBezTo>
                    <a:pt x="18" y="34"/>
                    <a:pt x="0" y="97"/>
                    <a:pt x="30" y="135"/>
                  </a:cubicBezTo>
                  <a:cubicBezTo>
                    <a:pt x="59" y="173"/>
                    <a:pt x="178" y="163"/>
                    <a:pt x="219" y="157"/>
                  </a:cubicBezTo>
                  <a:cubicBezTo>
                    <a:pt x="261" y="152"/>
                    <a:pt x="374" y="133"/>
                    <a:pt x="374" y="133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69" y="391"/>
                    <a:pt x="369" y="391"/>
                    <a:pt x="369" y="391"/>
                  </a:cubicBezTo>
                  <a:cubicBezTo>
                    <a:pt x="369" y="391"/>
                    <a:pt x="475" y="168"/>
                    <a:pt x="480" y="86"/>
                  </a:cubicBezTo>
                  <a:cubicBezTo>
                    <a:pt x="485" y="16"/>
                    <a:pt x="188" y="0"/>
                    <a:pt x="188" y="0"/>
                  </a:cubicBezTo>
                  <a:lnTo>
                    <a:pt x="18" y="34"/>
                  </a:ln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7" name="任意多边形 102">
              <a:extLst>
                <a:ext uri="{FF2B5EF4-FFF2-40B4-BE49-F238E27FC236}">
                  <a16:creationId xmlns:a16="http://schemas.microsoft.com/office/drawing/2014/main" id="{86B829EF-1D33-44D7-84FE-7401754CA486}"/>
                </a:ext>
              </a:extLst>
            </p:cNvPr>
            <p:cNvSpPr/>
            <p:nvPr/>
          </p:nvSpPr>
          <p:spPr bwMode="auto">
            <a:xfrm>
              <a:off x="3265286" y="2046255"/>
              <a:ext cx="1108478" cy="1938586"/>
            </a:xfrm>
            <a:custGeom>
              <a:avLst/>
              <a:gdLst>
                <a:gd name="T0" fmla="*/ 335 w 335"/>
                <a:gd name="T1" fmla="*/ 103 h 588"/>
                <a:gd name="T2" fmla="*/ 304 w 335"/>
                <a:gd name="T3" fmla="*/ 224 h 588"/>
                <a:gd name="T4" fmla="*/ 275 w 335"/>
                <a:gd name="T5" fmla="*/ 260 h 588"/>
                <a:gd name="T6" fmla="*/ 238 w 335"/>
                <a:gd name="T7" fmla="*/ 243 h 588"/>
                <a:gd name="T8" fmla="*/ 242 w 335"/>
                <a:gd name="T9" fmla="*/ 272 h 588"/>
                <a:gd name="T10" fmla="*/ 235 w 335"/>
                <a:gd name="T11" fmla="*/ 380 h 588"/>
                <a:gd name="T12" fmla="*/ 183 w 335"/>
                <a:gd name="T13" fmla="*/ 531 h 588"/>
                <a:gd name="T14" fmla="*/ 0 w 335"/>
                <a:gd name="T15" fmla="*/ 588 h 588"/>
                <a:gd name="T16" fmla="*/ 110 w 335"/>
                <a:gd name="T17" fmla="*/ 287 h 588"/>
                <a:gd name="T18" fmla="*/ 176 w 335"/>
                <a:gd name="T19" fmla="*/ 224 h 588"/>
                <a:gd name="T20" fmla="*/ 150 w 335"/>
                <a:gd name="T21" fmla="*/ 81 h 588"/>
                <a:gd name="T22" fmla="*/ 335 w 335"/>
                <a:gd name="T23" fmla="*/ 103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5" h="588">
                  <a:moveTo>
                    <a:pt x="335" y="103"/>
                  </a:moveTo>
                  <a:cubicBezTo>
                    <a:pt x="335" y="103"/>
                    <a:pt x="330" y="180"/>
                    <a:pt x="304" y="224"/>
                  </a:cubicBezTo>
                  <a:cubicBezTo>
                    <a:pt x="298" y="236"/>
                    <a:pt x="286" y="255"/>
                    <a:pt x="275" y="260"/>
                  </a:cubicBezTo>
                  <a:cubicBezTo>
                    <a:pt x="267" y="263"/>
                    <a:pt x="238" y="243"/>
                    <a:pt x="238" y="243"/>
                  </a:cubicBezTo>
                  <a:cubicBezTo>
                    <a:pt x="238" y="243"/>
                    <a:pt x="232" y="255"/>
                    <a:pt x="242" y="272"/>
                  </a:cubicBezTo>
                  <a:cubicBezTo>
                    <a:pt x="251" y="288"/>
                    <a:pt x="252" y="337"/>
                    <a:pt x="235" y="380"/>
                  </a:cubicBezTo>
                  <a:cubicBezTo>
                    <a:pt x="219" y="423"/>
                    <a:pt x="190" y="488"/>
                    <a:pt x="183" y="531"/>
                  </a:cubicBezTo>
                  <a:cubicBezTo>
                    <a:pt x="0" y="588"/>
                    <a:pt x="0" y="588"/>
                    <a:pt x="0" y="588"/>
                  </a:cubicBezTo>
                  <a:cubicBezTo>
                    <a:pt x="0" y="588"/>
                    <a:pt x="13" y="385"/>
                    <a:pt x="110" y="287"/>
                  </a:cubicBezTo>
                  <a:cubicBezTo>
                    <a:pt x="110" y="287"/>
                    <a:pt x="171" y="243"/>
                    <a:pt x="176" y="224"/>
                  </a:cubicBezTo>
                  <a:cubicBezTo>
                    <a:pt x="181" y="206"/>
                    <a:pt x="111" y="163"/>
                    <a:pt x="150" y="81"/>
                  </a:cubicBezTo>
                  <a:cubicBezTo>
                    <a:pt x="190" y="0"/>
                    <a:pt x="316" y="70"/>
                    <a:pt x="335" y="103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8" name="任意多边形 103">
              <a:extLst>
                <a:ext uri="{FF2B5EF4-FFF2-40B4-BE49-F238E27FC236}">
                  <a16:creationId xmlns:a16="http://schemas.microsoft.com/office/drawing/2014/main" id="{F5E685EC-6BAB-4409-9B7C-5A4DAA0104B8}"/>
                </a:ext>
              </a:extLst>
            </p:cNvPr>
            <p:cNvSpPr/>
            <p:nvPr/>
          </p:nvSpPr>
          <p:spPr bwMode="auto">
            <a:xfrm>
              <a:off x="3233914" y="2799534"/>
              <a:ext cx="883647" cy="1268387"/>
            </a:xfrm>
            <a:custGeom>
              <a:avLst/>
              <a:gdLst>
                <a:gd name="T0" fmla="*/ 171 w 268"/>
                <a:gd name="T1" fmla="*/ 0 h 385"/>
                <a:gd name="T2" fmla="*/ 268 w 268"/>
                <a:gd name="T3" fmla="*/ 39 h 385"/>
                <a:gd name="T4" fmla="*/ 245 w 268"/>
                <a:gd name="T5" fmla="*/ 175 h 385"/>
                <a:gd name="T6" fmla="*/ 199 w 268"/>
                <a:gd name="T7" fmla="*/ 322 h 385"/>
                <a:gd name="T8" fmla="*/ 3 w 268"/>
                <a:gd name="T9" fmla="*/ 385 h 385"/>
                <a:gd name="T10" fmla="*/ 57 w 268"/>
                <a:gd name="T11" fmla="*/ 114 h 385"/>
                <a:gd name="T12" fmla="*/ 171 w 268"/>
                <a:gd name="T1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385">
                  <a:moveTo>
                    <a:pt x="171" y="0"/>
                  </a:moveTo>
                  <a:cubicBezTo>
                    <a:pt x="171" y="0"/>
                    <a:pt x="219" y="57"/>
                    <a:pt x="268" y="39"/>
                  </a:cubicBezTo>
                  <a:cubicBezTo>
                    <a:pt x="268" y="39"/>
                    <a:pt x="267" y="120"/>
                    <a:pt x="245" y="175"/>
                  </a:cubicBezTo>
                  <a:cubicBezTo>
                    <a:pt x="199" y="322"/>
                    <a:pt x="199" y="322"/>
                    <a:pt x="199" y="322"/>
                  </a:cubicBezTo>
                  <a:cubicBezTo>
                    <a:pt x="3" y="385"/>
                    <a:pt x="3" y="385"/>
                    <a:pt x="3" y="385"/>
                  </a:cubicBezTo>
                  <a:cubicBezTo>
                    <a:pt x="3" y="385"/>
                    <a:pt x="0" y="211"/>
                    <a:pt x="57" y="114"/>
                  </a:cubicBezTo>
                  <a:cubicBezTo>
                    <a:pt x="57" y="114"/>
                    <a:pt x="144" y="12"/>
                    <a:pt x="171" y="0"/>
                  </a:cubicBez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9" name="任意多边形 104">
              <a:extLst>
                <a:ext uri="{FF2B5EF4-FFF2-40B4-BE49-F238E27FC236}">
                  <a16:creationId xmlns:a16="http://schemas.microsoft.com/office/drawing/2014/main" id="{E72D9A35-731F-4A84-8194-42B453CC00C4}"/>
                </a:ext>
              </a:extLst>
            </p:cNvPr>
            <p:cNvSpPr/>
            <p:nvPr/>
          </p:nvSpPr>
          <p:spPr bwMode="auto">
            <a:xfrm>
              <a:off x="3683580" y="2129336"/>
              <a:ext cx="810446" cy="614810"/>
            </a:xfrm>
            <a:custGeom>
              <a:avLst/>
              <a:gdLst>
                <a:gd name="T0" fmla="*/ 67 w 246"/>
                <a:gd name="T1" fmla="*/ 132 h 188"/>
                <a:gd name="T2" fmla="*/ 62 w 246"/>
                <a:gd name="T3" fmla="*/ 157 h 188"/>
                <a:gd name="T4" fmla="*/ 92 w 246"/>
                <a:gd name="T5" fmla="*/ 126 h 188"/>
                <a:gd name="T6" fmla="*/ 168 w 246"/>
                <a:gd name="T7" fmla="*/ 119 h 188"/>
                <a:gd name="T8" fmla="*/ 231 w 246"/>
                <a:gd name="T9" fmla="*/ 111 h 188"/>
                <a:gd name="T10" fmla="*/ 233 w 246"/>
                <a:gd name="T11" fmla="*/ 49 h 188"/>
                <a:gd name="T12" fmla="*/ 213 w 246"/>
                <a:gd name="T13" fmla="*/ 70 h 188"/>
                <a:gd name="T14" fmla="*/ 220 w 246"/>
                <a:gd name="T15" fmla="*/ 42 h 188"/>
                <a:gd name="T16" fmla="*/ 179 w 246"/>
                <a:gd name="T17" fmla="*/ 42 h 188"/>
                <a:gd name="T18" fmla="*/ 111 w 246"/>
                <a:gd name="T19" fmla="*/ 16 h 188"/>
                <a:gd name="T20" fmla="*/ 147 w 246"/>
                <a:gd name="T21" fmla="*/ 19 h 188"/>
                <a:gd name="T22" fmla="*/ 92 w 246"/>
                <a:gd name="T23" fmla="*/ 12 h 188"/>
                <a:gd name="T24" fmla="*/ 39 w 246"/>
                <a:gd name="T25" fmla="*/ 39 h 188"/>
                <a:gd name="T26" fmla="*/ 49 w 246"/>
                <a:gd name="T27" fmla="*/ 20 h 188"/>
                <a:gd name="T28" fmla="*/ 29 w 246"/>
                <a:gd name="T29" fmla="*/ 43 h 188"/>
                <a:gd name="T30" fmla="*/ 12 w 246"/>
                <a:gd name="T31" fmla="*/ 50 h 188"/>
                <a:gd name="T32" fmla="*/ 20 w 246"/>
                <a:gd name="T33" fmla="*/ 54 h 188"/>
                <a:gd name="T34" fmla="*/ 2 w 246"/>
                <a:gd name="T35" fmla="*/ 97 h 188"/>
                <a:gd name="T36" fmla="*/ 48 w 246"/>
                <a:gd name="T37" fmla="*/ 188 h 188"/>
                <a:gd name="T38" fmla="*/ 50 w 246"/>
                <a:gd name="T39" fmla="*/ 165 h 188"/>
                <a:gd name="T40" fmla="*/ 42 w 246"/>
                <a:gd name="T41" fmla="*/ 127 h 188"/>
                <a:gd name="T42" fmla="*/ 67 w 246"/>
                <a:gd name="T43" fmla="*/ 132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188">
                  <a:moveTo>
                    <a:pt x="67" y="132"/>
                  </a:move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88" y="156"/>
                    <a:pt x="92" y="126"/>
                  </a:cubicBezTo>
                  <a:cubicBezTo>
                    <a:pt x="95" y="108"/>
                    <a:pt x="121" y="82"/>
                    <a:pt x="168" y="119"/>
                  </a:cubicBezTo>
                  <a:cubicBezTo>
                    <a:pt x="183" y="131"/>
                    <a:pt x="207" y="144"/>
                    <a:pt x="231" y="111"/>
                  </a:cubicBezTo>
                  <a:cubicBezTo>
                    <a:pt x="240" y="98"/>
                    <a:pt x="246" y="76"/>
                    <a:pt x="233" y="49"/>
                  </a:cubicBezTo>
                  <a:cubicBezTo>
                    <a:pt x="233" y="49"/>
                    <a:pt x="229" y="66"/>
                    <a:pt x="213" y="70"/>
                  </a:cubicBezTo>
                  <a:cubicBezTo>
                    <a:pt x="213" y="70"/>
                    <a:pt x="223" y="57"/>
                    <a:pt x="220" y="42"/>
                  </a:cubicBezTo>
                  <a:cubicBezTo>
                    <a:pt x="220" y="42"/>
                    <a:pt x="203" y="59"/>
                    <a:pt x="179" y="42"/>
                  </a:cubicBezTo>
                  <a:cubicBezTo>
                    <a:pt x="165" y="31"/>
                    <a:pt x="134" y="13"/>
                    <a:pt x="111" y="16"/>
                  </a:cubicBezTo>
                  <a:cubicBezTo>
                    <a:pt x="111" y="16"/>
                    <a:pt x="127" y="8"/>
                    <a:pt x="147" y="19"/>
                  </a:cubicBezTo>
                  <a:cubicBezTo>
                    <a:pt x="147" y="19"/>
                    <a:pt x="124" y="0"/>
                    <a:pt x="92" y="12"/>
                  </a:cubicBezTo>
                  <a:cubicBezTo>
                    <a:pt x="59" y="24"/>
                    <a:pt x="49" y="23"/>
                    <a:pt x="39" y="39"/>
                  </a:cubicBezTo>
                  <a:cubicBezTo>
                    <a:pt x="39" y="39"/>
                    <a:pt x="38" y="27"/>
                    <a:pt x="49" y="20"/>
                  </a:cubicBezTo>
                  <a:cubicBezTo>
                    <a:pt x="49" y="20"/>
                    <a:pt x="29" y="26"/>
                    <a:pt x="29" y="43"/>
                  </a:cubicBezTo>
                  <a:cubicBezTo>
                    <a:pt x="29" y="43"/>
                    <a:pt x="18" y="42"/>
                    <a:pt x="12" y="50"/>
                  </a:cubicBezTo>
                  <a:cubicBezTo>
                    <a:pt x="12" y="50"/>
                    <a:pt x="16" y="50"/>
                    <a:pt x="20" y="54"/>
                  </a:cubicBezTo>
                  <a:cubicBezTo>
                    <a:pt x="20" y="54"/>
                    <a:pt x="5" y="70"/>
                    <a:pt x="2" y="97"/>
                  </a:cubicBezTo>
                  <a:cubicBezTo>
                    <a:pt x="0" y="132"/>
                    <a:pt x="32" y="171"/>
                    <a:pt x="48" y="188"/>
                  </a:cubicBezTo>
                  <a:cubicBezTo>
                    <a:pt x="50" y="165"/>
                    <a:pt x="50" y="165"/>
                    <a:pt x="50" y="165"/>
                  </a:cubicBezTo>
                  <a:cubicBezTo>
                    <a:pt x="50" y="165"/>
                    <a:pt x="32" y="143"/>
                    <a:pt x="42" y="127"/>
                  </a:cubicBezTo>
                  <a:cubicBezTo>
                    <a:pt x="47" y="119"/>
                    <a:pt x="65" y="120"/>
                    <a:pt x="67" y="132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EB793AEE-19B4-4DD5-8FA6-E9423639F424}"/>
                </a:ext>
              </a:extLst>
            </p:cNvPr>
            <p:cNvSpPr/>
            <p:nvPr/>
          </p:nvSpPr>
          <p:spPr bwMode="auto">
            <a:xfrm>
              <a:off x="4133246" y="4228549"/>
              <a:ext cx="4015619" cy="138469"/>
            </a:xfrm>
            <a:prstGeom prst="rect">
              <a:avLst/>
            </a:pr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1" name="任意多边形 106">
              <a:extLst>
                <a:ext uri="{FF2B5EF4-FFF2-40B4-BE49-F238E27FC236}">
                  <a16:creationId xmlns:a16="http://schemas.microsoft.com/office/drawing/2014/main" id="{09B1FDAA-EED2-4CE8-AFC3-9731A7EA5434}"/>
                </a:ext>
              </a:extLst>
            </p:cNvPr>
            <p:cNvSpPr/>
            <p:nvPr/>
          </p:nvSpPr>
          <p:spPr bwMode="auto">
            <a:xfrm>
              <a:off x="7861290" y="4295015"/>
              <a:ext cx="209147" cy="1340394"/>
            </a:xfrm>
            <a:custGeom>
              <a:avLst/>
              <a:gdLst>
                <a:gd name="T0" fmla="*/ 131 w 131"/>
                <a:gd name="T1" fmla="*/ 0 h 843"/>
                <a:gd name="T2" fmla="*/ 0 w 131"/>
                <a:gd name="T3" fmla="*/ 0 h 843"/>
                <a:gd name="T4" fmla="*/ 42 w 131"/>
                <a:gd name="T5" fmla="*/ 843 h 843"/>
                <a:gd name="T6" fmla="*/ 98 w 131"/>
                <a:gd name="T7" fmla="*/ 843 h 843"/>
                <a:gd name="T8" fmla="*/ 131 w 131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43">
                  <a:moveTo>
                    <a:pt x="131" y="0"/>
                  </a:moveTo>
                  <a:lnTo>
                    <a:pt x="0" y="0"/>
                  </a:lnTo>
                  <a:lnTo>
                    <a:pt x="42" y="843"/>
                  </a:lnTo>
                  <a:lnTo>
                    <a:pt x="98" y="84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2" name="任意多边形 107">
              <a:extLst>
                <a:ext uri="{FF2B5EF4-FFF2-40B4-BE49-F238E27FC236}">
                  <a16:creationId xmlns:a16="http://schemas.microsoft.com/office/drawing/2014/main" id="{9E764DB5-984A-43FE-A0D7-8C4E3589827D}"/>
                </a:ext>
              </a:extLst>
            </p:cNvPr>
            <p:cNvSpPr/>
            <p:nvPr/>
          </p:nvSpPr>
          <p:spPr bwMode="auto">
            <a:xfrm>
              <a:off x="4133246" y="2544749"/>
              <a:ext cx="4015619" cy="1683800"/>
            </a:xfrm>
            <a:custGeom>
              <a:avLst/>
              <a:gdLst>
                <a:gd name="T0" fmla="*/ 2278 w 2528"/>
                <a:gd name="T1" fmla="*/ 0 h 1058"/>
                <a:gd name="T2" fmla="*/ 308 w 2528"/>
                <a:gd name="T3" fmla="*/ 0 h 1058"/>
                <a:gd name="T4" fmla="*/ 0 w 2528"/>
                <a:gd name="T5" fmla="*/ 1058 h 1058"/>
                <a:gd name="T6" fmla="*/ 2528 w 2528"/>
                <a:gd name="T7" fmla="*/ 1058 h 1058"/>
                <a:gd name="T8" fmla="*/ 2278 w 2528"/>
                <a:gd name="T9" fmla="*/ 0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8" h="1058">
                  <a:moveTo>
                    <a:pt x="2278" y="0"/>
                  </a:moveTo>
                  <a:lnTo>
                    <a:pt x="308" y="0"/>
                  </a:lnTo>
                  <a:lnTo>
                    <a:pt x="0" y="1058"/>
                  </a:lnTo>
                  <a:lnTo>
                    <a:pt x="2528" y="1058"/>
                  </a:lnTo>
                  <a:lnTo>
                    <a:pt x="2278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3" name="任意多边形 108">
              <a:extLst>
                <a:ext uri="{FF2B5EF4-FFF2-40B4-BE49-F238E27FC236}">
                  <a16:creationId xmlns:a16="http://schemas.microsoft.com/office/drawing/2014/main" id="{16E95D8E-F10B-4C8D-9EDB-8CE85F490C99}"/>
                </a:ext>
              </a:extLst>
            </p:cNvPr>
            <p:cNvSpPr/>
            <p:nvPr/>
          </p:nvSpPr>
          <p:spPr bwMode="auto">
            <a:xfrm>
              <a:off x="4771144" y="2638907"/>
              <a:ext cx="1260111" cy="454183"/>
            </a:xfrm>
            <a:custGeom>
              <a:avLst/>
              <a:gdLst>
                <a:gd name="T0" fmla="*/ 782 w 794"/>
                <a:gd name="T1" fmla="*/ 0 h 286"/>
                <a:gd name="T2" fmla="*/ 54 w 794"/>
                <a:gd name="T3" fmla="*/ 0 h 286"/>
                <a:gd name="T4" fmla="*/ 0 w 794"/>
                <a:gd name="T5" fmla="*/ 272 h 286"/>
                <a:gd name="T6" fmla="*/ 794 w 794"/>
                <a:gd name="T7" fmla="*/ 286 h 286"/>
                <a:gd name="T8" fmla="*/ 782 w 794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4" h="286">
                  <a:moveTo>
                    <a:pt x="782" y="0"/>
                  </a:moveTo>
                  <a:lnTo>
                    <a:pt x="54" y="0"/>
                  </a:lnTo>
                  <a:lnTo>
                    <a:pt x="0" y="272"/>
                  </a:lnTo>
                  <a:lnTo>
                    <a:pt x="794" y="286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4" name="任意多边形 109">
              <a:extLst>
                <a:ext uri="{FF2B5EF4-FFF2-40B4-BE49-F238E27FC236}">
                  <a16:creationId xmlns:a16="http://schemas.microsoft.com/office/drawing/2014/main" id="{C7F0C055-AAEF-44EC-B1BA-CC5A3EBEB155}"/>
                </a:ext>
              </a:extLst>
            </p:cNvPr>
            <p:cNvSpPr/>
            <p:nvPr/>
          </p:nvSpPr>
          <p:spPr bwMode="auto">
            <a:xfrm>
              <a:off x="6318830" y="2633370"/>
              <a:ext cx="1301941" cy="454183"/>
            </a:xfrm>
            <a:custGeom>
              <a:avLst/>
              <a:gdLst>
                <a:gd name="T0" fmla="*/ 747 w 819"/>
                <a:gd name="T1" fmla="*/ 0 h 286"/>
                <a:gd name="T2" fmla="*/ 0 w 819"/>
                <a:gd name="T3" fmla="*/ 10 h 286"/>
                <a:gd name="T4" fmla="*/ 34 w 819"/>
                <a:gd name="T5" fmla="*/ 280 h 286"/>
                <a:gd name="T6" fmla="*/ 819 w 819"/>
                <a:gd name="T7" fmla="*/ 286 h 286"/>
                <a:gd name="T8" fmla="*/ 747 w 819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9" h="286">
                  <a:moveTo>
                    <a:pt x="747" y="0"/>
                  </a:moveTo>
                  <a:lnTo>
                    <a:pt x="0" y="10"/>
                  </a:lnTo>
                  <a:lnTo>
                    <a:pt x="34" y="280"/>
                  </a:lnTo>
                  <a:lnTo>
                    <a:pt x="819" y="286"/>
                  </a:lnTo>
                  <a:lnTo>
                    <a:pt x="747" y="0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5" name="任意多边形 110">
              <a:extLst>
                <a:ext uri="{FF2B5EF4-FFF2-40B4-BE49-F238E27FC236}">
                  <a16:creationId xmlns:a16="http://schemas.microsoft.com/office/drawing/2014/main" id="{9EB5FCAE-AB80-4E17-BF8B-2E933A3A6BF8}"/>
                </a:ext>
              </a:extLst>
            </p:cNvPr>
            <p:cNvSpPr/>
            <p:nvPr/>
          </p:nvSpPr>
          <p:spPr bwMode="auto">
            <a:xfrm>
              <a:off x="4399910" y="3120786"/>
              <a:ext cx="794758" cy="825282"/>
            </a:xfrm>
            <a:custGeom>
              <a:avLst/>
              <a:gdLst>
                <a:gd name="T0" fmla="*/ 436 w 498"/>
                <a:gd name="T1" fmla="*/ 517 h 517"/>
                <a:gd name="T2" fmla="*/ 498 w 498"/>
                <a:gd name="T3" fmla="*/ 10 h 517"/>
                <a:gd name="T4" fmla="*/ 120 w 498"/>
                <a:gd name="T5" fmla="*/ 0 h 517"/>
                <a:gd name="T6" fmla="*/ 0 w 498"/>
                <a:gd name="T7" fmla="*/ 500 h 517"/>
                <a:gd name="T8" fmla="*/ 436 w 498"/>
                <a:gd name="T9" fmla="*/ 517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8" h="517">
                  <a:moveTo>
                    <a:pt x="436" y="517"/>
                  </a:moveTo>
                  <a:lnTo>
                    <a:pt x="498" y="10"/>
                  </a:lnTo>
                  <a:lnTo>
                    <a:pt x="120" y="0"/>
                  </a:lnTo>
                  <a:lnTo>
                    <a:pt x="0" y="500"/>
                  </a:lnTo>
                  <a:lnTo>
                    <a:pt x="436" y="517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6" name="任意多边形 111">
              <a:extLst>
                <a:ext uri="{FF2B5EF4-FFF2-40B4-BE49-F238E27FC236}">
                  <a16:creationId xmlns:a16="http://schemas.microsoft.com/office/drawing/2014/main" id="{71B87895-6764-4062-92D4-F269A1F95E27}"/>
                </a:ext>
              </a:extLst>
            </p:cNvPr>
            <p:cNvSpPr/>
            <p:nvPr/>
          </p:nvSpPr>
          <p:spPr bwMode="auto">
            <a:xfrm>
              <a:off x="5429956" y="3375571"/>
              <a:ext cx="1369912" cy="659117"/>
            </a:xfrm>
            <a:custGeom>
              <a:avLst/>
              <a:gdLst>
                <a:gd name="T0" fmla="*/ 823 w 863"/>
                <a:gd name="T1" fmla="*/ 18 h 415"/>
                <a:gd name="T2" fmla="*/ 38 w 863"/>
                <a:gd name="T3" fmla="*/ 0 h 415"/>
                <a:gd name="T4" fmla="*/ 0 w 863"/>
                <a:gd name="T5" fmla="*/ 411 h 415"/>
                <a:gd name="T6" fmla="*/ 863 w 863"/>
                <a:gd name="T7" fmla="*/ 415 h 415"/>
                <a:gd name="T8" fmla="*/ 823 w 863"/>
                <a:gd name="T9" fmla="*/ 18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3" h="415">
                  <a:moveTo>
                    <a:pt x="823" y="18"/>
                  </a:moveTo>
                  <a:lnTo>
                    <a:pt x="38" y="0"/>
                  </a:lnTo>
                  <a:lnTo>
                    <a:pt x="0" y="411"/>
                  </a:lnTo>
                  <a:lnTo>
                    <a:pt x="863" y="415"/>
                  </a:lnTo>
                  <a:lnTo>
                    <a:pt x="823" y="18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7" name="任意多边形 112">
              <a:extLst>
                <a:ext uri="{FF2B5EF4-FFF2-40B4-BE49-F238E27FC236}">
                  <a16:creationId xmlns:a16="http://schemas.microsoft.com/office/drawing/2014/main" id="{0B334A61-568B-4172-A1B6-9261D86C7F31}"/>
                </a:ext>
              </a:extLst>
            </p:cNvPr>
            <p:cNvSpPr/>
            <p:nvPr/>
          </p:nvSpPr>
          <p:spPr bwMode="auto">
            <a:xfrm>
              <a:off x="7139733" y="3259255"/>
              <a:ext cx="831357" cy="819745"/>
            </a:xfrm>
            <a:custGeom>
              <a:avLst/>
              <a:gdLst>
                <a:gd name="T0" fmla="*/ 0 w 524"/>
                <a:gd name="T1" fmla="*/ 8 h 517"/>
                <a:gd name="T2" fmla="*/ 58 w 524"/>
                <a:gd name="T3" fmla="*/ 517 h 517"/>
                <a:gd name="T4" fmla="*/ 524 w 524"/>
                <a:gd name="T5" fmla="*/ 507 h 517"/>
                <a:gd name="T6" fmla="*/ 378 w 524"/>
                <a:gd name="T7" fmla="*/ 0 h 517"/>
                <a:gd name="T8" fmla="*/ 0 w 524"/>
                <a:gd name="T9" fmla="*/ 8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4" h="517">
                  <a:moveTo>
                    <a:pt x="0" y="8"/>
                  </a:moveTo>
                  <a:lnTo>
                    <a:pt x="58" y="517"/>
                  </a:lnTo>
                  <a:lnTo>
                    <a:pt x="524" y="507"/>
                  </a:lnTo>
                  <a:lnTo>
                    <a:pt x="378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8" name="任意多边形 113">
              <a:extLst>
                <a:ext uri="{FF2B5EF4-FFF2-40B4-BE49-F238E27FC236}">
                  <a16:creationId xmlns:a16="http://schemas.microsoft.com/office/drawing/2014/main" id="{F45153BD-E8C2-4345-A32B-CA1A478234B6}"/>
                </a:ext>
              </a:extLst>
            </p:cNvPr>
            <p:cNvSpPr/>
            <p:nvPr/>
          </p:nvSpPr>
          <p:spPr bwMode="auto">
            <a:xfrm>
              <a:off x="4300563" y="4295015"/>
              <a:ext cx="203920" cy="1340394"/>
            </a:xfrm>
            <a:custGeom>
              <a:avLst/>
              <a:gdLst>
                <a:gd name="T0" fmla="*/ 131 w 131"/>
                <a:gd name="T1" fmla="*/ 0 h 843"/>
                <a:gd name="T2" fmla="*/ 0 w 131"/>
                <a:gd name="T3" fmla="*/ 0 h 843"/>
                <a:gd name="T4" fmla="*/ 40 w 131"/>
                <a:gd name="T5" fmla="*/ 843 h 843"/>
                <a:gd name="T6" fmla="*/ 98 w 131"/>
                <a:gd name="T7" fmla="*/ 843 h 843"/>
                <a:gd name="T8" fmla="*/ 131 w 131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43">
                  <a:moveTo>
                    <a:pt x="131" y="0"/>
                  </a:moveTo>
                  <a:lnTo>
                    <a:pt x="0" y="0"/>
                  </a:lnTo>
                  <a:lnTo>
                    <a:pt x="40" y="843"/>
                  </a:lnTo>
                  <a:lnTo>
                    <a:pt x="98" y="84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9" name="任意多边形 114">
              <a:extLst>
                <a:ext uri="{FF2B5EF4-FFF2-40B4-BE49-F238E27FC236}">
                  <a16:creationId xmlns:a16="http://schemas.microsoft.com/office/drawing/2014/main" id="{CD105A03-A953-4F2C-958F-23779675DF55}"/>
                </a:ext>
              </a:extLst>
            </p:cNvPr>
            <p:cNvSpPr/>
            <p:nvPr/>
          </p:nvSpPr>
          <p:spPr bwMode="auto">
            <a:xfrm>
              <a:off x="4086189" y="2821690"/>
              <a:ext cx="627441" cy="792049"/>
            </a:xfrm>
            <a:custGeom>
              <a:avLst/>
              <a:gdLst>
                <a:gd name="T0" fmla="*/ 0 w 191"/>
                <a:gd name="T1" fmla="*/ 165 h 240"/>
                <a:gd name="T2" fmla="*/ 95 w 191"/>
                <a:gd name="T3" fmla="*/ 231 h 240"/>
                <a:gd name="T4" fmla="*/ 134 w 191"/>
                <a:gd name="T5" fmla="*/ 216 h 240"/>
                <a:gd name="T6" fmla="*/ 186 w 191"/>
                <a:gd name="T7" fmla="*/ 28 h 240"/>
                <a:gd name="T8" fmla="*/ 168 w 191"/>
                <a:gd name="T9" fmla="*/ 36 h 240"/>
                <a:gd name="T10" fmla="*/ 99 w 191"/>
                <a:gd name="T11" fmla="*/ 177 h 240"/>
                <a:gd name="T12" fmla="*/ 46 w 191"/>
                <a:gd name="T13" fmla="*/ 127 h 240"/>
                <a:gd name="T14" fmla="*/ 0 w 191"/>
                <a:gd name="T15" fmla="*/ 16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240">
                  <a:moveTo>
                    <a:pt x="0" y="165"/>
                  </a:moveTo>
                  <a:cubicBezTo>
                    <a:pt x="0" y="165"/>
                    <a:pt x="57" y="218"/>
                    <a:pt x="95" y="231"/>
                  </a:cubicBezTo>
                  <a:cubicBezTo>
                    <a:pt x="119" y="240"/>
                    <a:pt x="129" y="226"/>
                    <a:pt x="134" y="216"/>
                  </a:cubicBezTo>
                  <a:cubicBezTo>
                    <a:pt x="171" y="145"/>
                    <a:pt x="185" y="31"/>
                    <a:pt x="186" y="28"/>
                  </a:cubicBezTo>
                  <a:cubicBezTo>
                    <a:pt x="191" y="0"/>
                    <a:pt x="175" y="10"/>
                    <a:pt x="168" y="36"/>
                  </a:cubicBezTo>
                  <a:cubicBezTo>
                    <a:pt x="155" y="92"/>
                    <a:pt x="99" y="177"/>
                    <a:pt x="99" y="177"/>
                  </a:cubicBezTo>
                  <a:cubicBezTo>
                    <a:pt x="46" y="127"/>
                    <a:pt x="46" y="127"/>
                    <a:pt x="46" y="127"/>
                  </a:cubicBezTo>
                  <a:lnTo>
                    <a:pt x="0" y="165"/>
                  </a:lnTo>
                  <a:close/>
                </a:path>
              </a:pathLst>
            </a:custGeom>
            <a:solidFill>
              <a:srgbClr val="FF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0" name="任意多边形 115">
              <a:extLst>
                <a:ext uri="{FF2B5EF4-FFF2-40B4-BE49-F238E27FC236}">
                  <a16:creationId xmlns:a16="http://schemas.microsoft.com/office/drawing/2014/main" id="{E8B2CB6B-476F-4431-894D-1806C5A8EA6F}"/>
                </a:ext>
              </a:extLst>
            </p:cNvPr>
            <p:cNvSpPr/>
            <p:nvPr/>
          </p:nvSpPr>
          <p:spPr bwMode="auto">
            <a:xfrm>
              <a:off x="6491378" y="1475755"/>
              <a:ext cx="737241" cy="1068993"/>
            </a:xfrm>
            <a:custGeom>
              <a:avLst/>
              <a:gdLst>
                <a:gd name="T0" fmla="*/ 77 w 223"/>
                <a:gd name="T1" fmla="*/ 7 h 325"/>
                <a:gd name="T2" fmla="*/ 73 w 223"/>
                <a:gd name="T3" fmla="*/ 61 h 325"/>
                <a:gd name="T4" fmla="*/ 8 w 223"/>
                <a:gd name="T5" fmla="*/ 91 h 325"/>
                <a:gd name="T6" fmla="*/ 22 w 223"/>
                <a:gd name="T7" fmla="*/ 325 h 325"/>
                <a:gd name="T8" fmla="*/ 194 w 223"/>
                <a:gd name="T9" fmla="*/ 325 h 325"/>
                <a:gd name="T10" fmla="*/ 216 w 223"/>
                <a:gd name="T11" fmla="*/ 99 h 325"/>
                <a:gd name="T12" fmla="*/ 153 w 223"/>
                <a:gd name="T13" fmla="*/ 76 h 325"/>
                <a:gd name="T14" fmla="*/ 145 w 223"/>
                <a:gd name="T15" fmla="*/ 48 h 325"/>
                <a:gd name="T16" fmla="*/ 77 w 223"/>
                <a:gd name="T17" fmla="*/ 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" h="325">
                  <a:moveTo>
                    <a:pt x="77" y="7"/>
                  </a:moveTo>
                  <a:cubicBezTo>
                    <a:pt x="77" y="7"/>
                    <a:pt x="84" y="52"/>
                    <a:pt x="73" y="61"/>
                  </a:cubicBezTo>
                  <a:cubicBezTo>
                    <a:pt x="62" y="70"/>
                    <a:pt x="15" y="79"/>
                    <a:pt x="8" y="91"/>
                  </a:cubicBezTo>
                  <a:cubicBezTo>
                    <a:pt x="0" y="103"/>
                    <a:pt x="18" y="291"/>
                    <a:pt x="22" y="325"/>
                  </a:cubicBezTo>
                  <a:cubicBezTo>
                    <a:pt x="194" y="325"/>
                    <a:pt x="194" y="325"/>
                    <a:pt x="194" y="325"/>
                  </a:cubicBezTo>
                  <a:cubicBezTo>
                    <a:pt x="194" y="325"/>
                    <a:pt x="223" y="116"/>
                    <a:pt x="216" y="99"/>
                  </a:cubicBezTo>
                  <a:cubicBezTo>
                    <a:pt x="211" y="87"/>
                    <a:pt x="173" y="88"/>
                    <a:pt x="153" y="76"/>
                  </a:cubicBezTo>
                  <a:cubicBezTo>
                    <a:pt x="144" y="71"/>
                    <a:pt x="146" y="60"/>
                    <a:pt x="145" y="48"/>
                  </a:cubicBezTo>
                  <a:cubicBezTo>
                    <a:pt x="142" y="11"/>
                    <a:pt x="108" y="0"/>
                    <a:pt x="77" y="7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1" name="任意多边形 116">
              <a:extLst>
                <a:ext uri="{FF2B5EF4-FFF2-40B4-BE49-F238E27FC236}">
                  <a16:creationId xmlns:a16="http://schemas.microsoft.com/office/drawing/2014/main" id="{69CD0B1A-EC5B-4C1A-8A30-43FFB9F0D60C}"/>
                </a:ext>
              </a:extLst>
            </p:cNvPr>
            <p:cNvSpPr/>
            <p:nvPr/>
          </p:nvSpPr>
          <p:spPr bwMode="auto">
            <a:xfrm>
              <a:off x="6580264" y="1065883"/>
              <a:ext cx="580384" cy="620348"/>
            </a:xfrm>
            <a:custGeom>
              <a:avLst/>
              <a:gdLst>
                <a:gd name="T0" fmla="*/ 161 w 177"/>
                <a:gd name="T1" fmla="*/ 46 h 188"/>
                <a:gd name="T2" fmla="*/ 135 w 177"/>
                <a:gd name="T3" fmla="*/ 185 h 188"/>
                <a:gd name="T4" fmla="*/ 72 w 177"/>
                <a:gd name="T5" fmla="*/ 170 h 188"/>
                <a:gd name="T6" fmla="*/ 40 w 177"/>
                <a:gd name="T7" fmla="*/ 22 h 188"/>
                <a:gd name="T8" fmla="*/ 161 w 177"/>
                <a:gd name="T9" fmla="*/ 4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188">
                  <a:moveTo>
                    <a:pt x="161" y="46"/>
                  </a:moveTo>
                  <a:cubicBezTo>
                    <a:pt x="177" y="73"/>
                    <a:pt x="162" y="169"/>
                    <a:pt x="135" y="185"/>
                  </a:cubicBezTo>
                  <a:cubicBezTo>
                    <a:pt x="135" y="185"/>
                    <a:pt x="104" y="188"/>
                    <a:pt x="72" y="170"/>
                  </a:cubicBezTo>
                  <a:cubicBezTo>
                    <a:pt x="39" y="152"/>
                    <a:pt x="0" y="55"/>
                    <a:pt x="40" y="22"/>
                  </a:cubicBezTo>
                  <a:cubicBezTo>
                    <a:pt x="66" y="0"/>
                    <a:pt x="146" y="18"/>
                    <a:pt x="161" y="46"/>
                  </a:cubicBezTo>
                  <a:close/>
                </a:path>
              </a:pathLst>
            </a:custGeom>
            <a:solidFill>
              <a:srgbClr val="FFB8B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2" name="任意多边形 117">
              <a:extLst>
                <a:ext uri="{FF2B5EF4-FFF2-40B4-BE49-F238E27FC236}">
                  <a16:creationId xmlns:a16="http://schemas.microsoft.com/office/drawing/2014/main" id="{EC481C71-1761-42FF-B866-64001564EB31}"/>
                </a:ext>
              </a:extLst>
            </p:cNvPr>
            <p:cNvSpPr/>
            <p:nvPr/>
          </p:nvSpPr>
          <p:spPr bwMode="auto">
            <a:xfrm>
              <a:off x="6695295" y="1780392"/>
              <a:ext cx="700642" cy="952677"/>
            </a:xfrm>
            <a:custGeom>
              <a:avLst/>
              <a:gdLst>
                <a:gd name="T0" fmla="*/ 148 w 211"/>
                <a:gd name="T1" fmla="*/ 197 h 289"/>
                <a:gd name="T2" fmla="*/ 139 w 211"/>
                <a:gd name="T3" fmla="*/ 71 h 289"/>
                <a:gd name="T4" fmla="*/ 149 w 211"/>
                <a:gd name="T5" fmla="*/ 0 h 289"/>
                <a:gd name="T6" fmla="*/ 193 w 211"/>
                <a:gd name="T7" fmla="*/ 55 h 289"/>
                <a:gd name="T8" fmla="*/ 206 w 211"/>
                <a:gd name="T9" fmla="*/ 225 h 289"/>
                <a:gd name="T10" fmla="*/ 40 w 211"/>
                <a:gd name="T11" fmla="*/ 283 h 289"/>
                <a:gd name="T12" fmla="*/ 16 w 211"/>
                <a:gd name="T13" fmla="*/ 270 h 289"/>
                <a:gd name="T14" fmla="*/ 148 w 211"/>
                <a:gd name="T15" fmla="*/ 19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1" h="289">
                  <a:moveTo>
                    <a:pt x="148" y="197"/>
                  </a:moveTo>
                  <a:cubicBezTo>
                    <a:pt x="148" y="197"/>
                    <a:pt x="139" y="104"/>
                    <a:pt x="139" y="71"/>
                  </a:cubicBezTo>
                  <a:cubicBezTo>
                    <a:pt x="139" y="47"/>
                    <a:pt x="149" y="0"/>
                    <a:pt x="149" y="0"/>
                  </a:cubicBezTo>
                  <a:cubicBezTo>
                    <a:pt x="149" y="0"/>
                    <a:pt x="188" y="16"/>
                    <a:pt x="193" y="55"/>
                  </a:cubicBezTo>
                  <a:cubicBezTo>
                    <a:pt x="198" y="93"/>
                    <a:pt x="211" y="212"/>
                    <a:pt x="206" y="225"/>
                  </a:cubicBezTo>
                  <a:cubicBezTo>
                    <a:pt x="200" y="238"/>
                    <a:pt x="80" y="276"/>
                    <a:pt x="40" y="283"/>
                  </a:cubicBezTo>
                  <a:cubicBezTo>
                    <a:pt x="40" y="283"/>
                    <a:pt x="0" y="289"/>
                    <a:pt x="16" y="270"/>
                  </a:cubicBezTo>
                  <a:cubicBezTo>
                    <a:pt x="33" y="251"/>
                    <a:pt x="137" y="213"/>
                    <a:pt x="148" y="197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3" name="任意多边形 118">
              <a:extLst>
                <a:ext uri="{FF2B5EF4-FFF2-40B4-BE49-F238E27FC236}">
                  <a16:creationId xmlns:a16="http://schemas.microsoft.com/office/drawing/2014/main" id="{254FE903-E70C-43F1-99D7-462866D9F581}"/>
                </a:ext>
              </a:extLst>
            </p:cNvPr>
            <p:cNvSpPr/>
            <p:nvPr/>
          </p:nvSpPr>
          <p:spPr bwMode="auto">
            <a:xfrm>
              <a:off x="6334518" y="1769314"/>
              <a:ext cx="418294" cy="803127"/>
            </a:xfrm>
            <a:custGeom>
              <a:avLst/>
              <a:gdLst>
                <a:gd name="T0" fmla="*/ 65 w 127"/>
                <a:gd name="T1" fmla="*/ 0 h 244"/>
                <a:gd name="T2" fmla="*/ 35 w 127"/>
                <a:gd name="T3" fmla="*/ 41 h 244"/>
                <a:gd name="T4" fmla="*/ 31 w 127"/>
                <a:gd name="T5" fmla="*/ 225 h 244"/>
                <a:gd name="T6" fmla="*/ 65 w 127"/>
                <a:gd name="T7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244">
                  <a:moveTo>
                    <a:pt x="65" y="0"/>
                  </a:moveTo>
                  <a:cubicBezTo>
                    <a:pt x="65" y="0"/>
                    <a:pt x="48" y="0"/>
                    <a:pt x="35" y="41"/>
                  </a:cubicBezTo>
                  <a:cubicBezTo>
                    <a:pt x="22" y="81"/>
                    <a:pt x="0" y="210"/>
                    <a:pt x="31" y="225"/>
                  </a:cubicBezTo>
                  <a:cubicBezTo>
                    <a:pt x="69" y="244"/>
                    <a:pt x="127" y="75"/>
                    <a:pt x="65" y="0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4" name="任意多边形 119">
              <a:extLst>
                <a:ext uri="{FF2B5EF4-FFF2-40B4-BE49-F238E27FC236}">
                  <a16:creationId xmlns:a16="http://schemas.microsoft.com/office/drawing/2014/main" id="{E7AB4D9D-8A43-41BC-B458-B30A76C7BA60}"/>
                </a:ext>
              </a:extLst>
            </p:cNvPr>
            <p:cNvSpPr/>
            <p:nvPr/>
          </p:nvSpPr>
          <p:spPr bwMode="auto">
            <a:xfrm>
              <a:off x="6360660" y="1675153"/>
              <a:ext cx="1035277" cy="869596"/>
            </a:xfrm>
            <a:custGeom>
              <a:avLst/>
              <a:gdLst>
                <a:gd name="T0" fmla="*/ 114 w 313"/>
                <a:gd name="T1" fmla="*/ 0 h 265"/>
                <a:gd name="T2" fmla="*/ 170 w 313"/>
                <a:gd name="T3" fmla="*/ 35 h 265"/>
                <a:gd name="T4" fmla="*/ 198 w 313"/>
                <a:gd name="T5" fmla="*/ 17 h 265"/>
                <a:gd name="T6" fmla="*/ 274 w 313"/>
                <a:gd name="T7" fmla="*/ 44 h 265"/>
                <a:gd name="T8" fmla="*/ 305 w 313"/>
                <a:gd name="T9" fmla="*/ 112 h 265"/>
                <a:gd name="T10" fmla="*/ 313 w 313"/>
                <a:gd name="T11" fmla="*/ 184 h 265"/>
                <a:gd name="T12" fmla="*/ 247 w 313"/>
                <a:gd name="T13" fmla="*/ 194 h 265"/>
                <a:gd name="T14" fmla="*/ 245 w 313"/>
                <a:gd name="T15" fmla="*/ 186 h 265"/>
                <a:gd name="T16" fmla="*/ 245 w 313"/>
                <a:gd name="T17" fmla="*/ 235 h 265"/>
                <a:gd name="T18" fmla="*/ 238 w 313"/>
                <a:gd name="T19" fmla="*/ 239 h 265"/>
                <a:gd name="T20" fmla="*/ 185 w 313"/>
                <a:gd name="T21" fmla="*/ 265 h 265"/>
                <a:gd name="T22" fmla="*/ 57 w 313"/>
                <a:gd name="T23" fmla="*/ 265 h 265"/>
                <a:gd name="T24" fmla="*/ 56 w 313"/>
                <a:gd name="T25" fmla="*/ 169 h 265"/>
                <a:gd name="T26" fmla="*/ 0 w 313"/>
                <a:gd name="T27" fmla="*/ 165 h 265"/>
                <a:gd name="T28" fmla="*/ 41 w 313"/>
                <a:gd name="T29" fmla="*/ 30 h 265"/>
                <a:gd name="T30" fmla="*/ 114 w 313"/>
                <a:gd name="T31" fmla="*/ 0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3" h="265">
                  <a:moveTo>
                    <a:pt x="114" y="0"/>
                  </a:moveTo>
                  <a:cubicBezTo>
                    <a:pt x="114" y="0"/>
                    <a:pt x="134" y="40"/>
                    <a:pt x="170" y="35"/>
                  </a:cubicBezTo>
                  <a:cubicBezTo>
                    <a:pt x="170" y="35"/>
                    <a:pt x="192" y="29"/>
                    <a:pt x="198" y="17"/>
                  </a:cubicBezTo>
                  <a:cubicBezTo>
                    <a:pt x="198" y="17"/>
                    <a:pt x="264" y="37"/>
                    <a:pt x="274" y="44"/>
                  </a:cubicBezTo>
                  <a:cubicBezTo>
                    <a:pt x="284" y="51"/>
                    <a:pt x="301" y="70"/>
                    <a:pt x="305" y="112"/>
                  </a:cubicBezTo>
                  <a:cubicBezTo>
                    <a:pt x="307" y="132"/>
                    <a:pt x="313" y="184"/>
                    <a:pt x="313" y="184"/>
                  </a:cubicBezTo>
                  <a:cubicBezTo>
                    <a:pt x="247" y="194"/>
                    <a:pt x="247" y="194"/>
                    <a:pt x="247" y="194"/>
                  </a:cubicBezTo>
                  <a:cubicBezTo>
                    <a:pt x="245" y="186"/>
                    <a:pt x="245" y="186"/>
                    <a:pt x="245" y="186"/>
                  </a:cubicBezTo>
                  <a:cubicBezTo>
                    <a:pt x="245" y="235"/>
                    <a:pt x="245" y="235"/>
                    <a:pt x="245" y="235"/>
                  </a:cubicBezTo>
                  <a:cubicBezTo>
                    <a:pt x="238" y="239"/>
                    <a:pt x="238" y="239"/>
                    <a:pt x="238" y="239"/>
                  </a:cubicBezTo>
                  <a:cubicBezTo>
                    <a:pt x="185" y="265"/>
                    <a:pt x="185" y="265"/>
                    <a:pt x="185" y="265"/>
                  </a:cubicBezTo>
                  <a:cubicBezTo>
                    <a:pt x="57" y="265"/>
                    <a:pt x="57" y="265"/>
                    <a:pt x="57" y="265"/>
                  </a:cubicBezTo>
                  <a:cubicBezTo>
                    <a:pt x="56" y="169"/>
                    <a:pt x="56" y="169"/>
                    <a:pt x="56" y="169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65"/>
                    <a:pt x="23" y="49"/>
                    <a:pt x="41" y="30"/>
                  </a:cubicBezTo>
                  <a:cubicBezTo>
                    <a:pt x="51" y="20"/>
                    <a:pt x="104" y="3"/>
                    <a:pt x="114" y="0"/>
                  </a:cubicBezTo>
                  <a:close/>
                </a:path>
              </a:pathLst>
            </a:custGeom>
            <a:solidFill>
              <a:srgbClr val="1E145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5" name="任意多边形 120">
              <a:extLst>
                <a:ext uri="{FF2B5EF4-FFF2-40B4-BE49-F238E27FC236}">
                  <a16:creationId xmlns:a16="http://schemas.microsoft.com/office/drawing/2014/main" id="{B1FFCEA5-EC70-463C-9EDD-25E6A606CDDE}"/>
                </a:ext>
              </a:extLst>
            </p:cNvPr>
            <p:cNvSpPr/>
            <p:nvPr/>
          </p:nvSpPr>
          <p:spPr bwMode="auto">
            <a:xfrm>
              <a:off x="6454776" y="2616752"/>
              <a:ext cx="439208" cy="254786"/>
            </a:xfrm>
            <a:custGeom>
              <a:avLst/>
              <a:gdLst>
                <a:gd name="T0" fmla="*/ 42 w 134"/>
                <a:gd name="T1" fmla="*/ 16 h 77"/>
                <a:gd name="T2" fmla="*/ 120 w 134"/>
                <a:gd name="T3" fmla="*/ 7 h 77"/>
                <a:gd name="T4" fmla="*/ 128 w 134"/>
                <a:gd name="T5" fmla="*/ 25 h 77"/>
                <a:gd name="T6" fmla="*/ 83 w 134"/>
                <a:gd name="T7" fmla="*/ 52 h 77"/>
                <a:gd name="T8" fmla="*/ 32 w 134"/>
                <a:gd name="T9" fmla="*/ 73 h 77"/>
                <a:gd name="T10" fmla="*/ 30 w 134"/>
                <a:gd name="T11" fmla="*/ 68 h 77"/>
                <a:gd name="T12" fmla="*/ 57 w 134"/>
                <a:gd name="T13" fmla="*/ 52 h 77"/>
                <a:gd name="T14" fmla="*/ 19 w 134"/>
                <a:gd name="T15" fmla="*/ 67 h 77"/>
                <a:gd name="T16" fmla="*/ 15 w 134"/>
                <a:gd name="T17" fmla="*/ 63 h 77"/>
                <a:gd name="T18" fmla="*/ 50 w 134"/>
                <a:gd name="T19" fmla="*/ 47 h 77"/>
                <a:gd name="T20" fmla="*/ 8 w 134"/>
                <a:gd name="T21" fmla="*/ 59 h 77"/>
                <a:gd name="T22" fmla="*/ 10 w 134"/>
                <a:gd name="T23" fmla="*/ 53 h 77"/>
                <a:gd name="T24" fmla="*/ 48 w 134"/>
                <a:gd name="T25" fmla="*/ 39 h 77"/>
                <a:gd name="T26" fmla="*/ 14 w 134"/>
                <a:gd name="T27" fmla="*/ 47 h 77"/>
                <a:gd name="T28" fmla="*/ 14 w 134"/>
                <a:gd name="T29" fmla="*/ 40 h 77"/>
                <a:gd name="T30" fmla="*/ 59 w 134"/>
                <a:gd name="T31" fmla="*/ 23 h 77"/>
                <a:gd name="T32" fmla="*/ 34 w 134"/>
                <a:gd name="T33" fmla="*/ 19 h 77"/>
                <a:gd name="T34" fmla="*/ 42 w 134"/>
                <a:gd name="T35" fmla="*/ 1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4" h="77">
                  <a:moveTo>
                    <a:pt x="42" y="16"/>
                  </a:moveTo>
                  <a:cubicBezTo>
                    <a:pt x="53" y="17"/>
                    <a:pt x="83" y="0"/>
                    <a:pt x="120" y="7"/>
                  </a:cubicBezTo>
                  <a:cubicBezTo>
                    <a:pt x="121" y="7"/>
                    <a:pt x="134" y="16"/>
                    <a:pt x="128" y="25"/>
                  </a:cubicBezTo>
                  <a:cubicBezTo>
                    <a:pt x="124" y="30"/>
                    <a:pt x="108" y="43"/>
                    <a:pt x="83" y="52"/>
                  </a:cubicBezTo>
                  <a:cubicBezTo>
                    <a:pt x="69" y="57"/>
                    <a:pt x="43" y="68"/>
                    <a:pt x="32" y="73"/>
                  </a:cubicBezTo>
                  <a:cubicBezTo>
                    <a:pt x="22" y="77"/>
                    <a:pt x="23" y="72"/>
                    <a:pt x="30" y="68"/>
                  </a:cubicBezTo>
                  <a:cubicBezTo>
                    <a:pt x="36" y="65"/>
                    <a:pt x="57" y="52"/>
                    <a:pt x="57" y="52"/>
                  </a:cubicBezTo>
                  <a:cubicBezTo>
                    <a:pt x="57" y="52"/>
                    <a:pt x="27" y="65"/>
                    <a:pt x="19" y="67"/>
                  </a:cubicBezTo>
                  <a:cubicBezTo>
                    <a:pt x="12" y="70"/>
                    <a:pt x="6" y="68"/>
                    <a:pt x="15" y="63"/>
                  </a:cubicBezTo>
                  <a:cubicBezTo>
                    <a:pt x="22" y="60"/>
                    <a:pt x="50" y="47"/>
                    <a:pt x="50" y="47"/>
                  </a:cubicBezTo>
                  <a:cubicBezTo>
                    <a:pt x="50" y="47"/>
                    <a:pt x="16" y="57"/>
                    <a:pt x="8" y="59"/>
                  </a:cubicBezTo>
                  <a:cubicBezTo>
                    <a:pt x="3" y="60"/>
                    <a:pt x="0" y="56"/>
                    <a:pt x="10" y="53"/>
                  </a:cubicBezTo>
                  <a:cubicBezTo>
                    <a:pt x="17" y="50"/>
                    <a:pt x="48" y="39"/>
                    <a:pt x="48" y="39"/>
                  </a:cubicBezTo>
                  <a:cubicBezTo>
                    <a:pt x="48" y="39"/>
                    <a:pt x="21" y="45"/>
                    <a:pt x="14" y="47"/>
                  </a:cubicBezTo>
                  <a:cubicBezTo>
                    <a:pt x="6" y="48"/>
                    <a:pt x="1" y="44"/>
                    <a:pt x="14" y="40"/>
                  </a:cubicBezTo>
                  <a:cubicBezTo>
                    <a:pt x="24" y="37"/>
                    <a:pt x="46" y="28"/>
                    <a:pt x="59" y="23"/>
                  </a:cubicBezTo>
                  <a:cubicBezTo>
                    <a:pt x="53" y="24"/>
                    <a:pt x="41" y="26"/>
                    <a:pt x="34" y="19"/>
                  </a:cubicBezTo>
                  <a:cubicBezTo>
                    <a:pt x="33" y="18"/>
                    <a:pt x="32" y="15"/>
                    <a:pt x="42" y="16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6" name="任意多边形 121">
              <a:extLst>
                <a:ext uri="{FF2B5EF4-FFF2-40B4-BE49-F238E27FC236}">
                  <a16:creationId xmlns:a16="http://schemas.microsoft.com/office/drawing/2014/main" id="{A4F343A8-4A0C-4DCE-AD63-8EEA119EFEB7}"/>
                </a:ext>
              </a:extLst>
            </p:cNvPr>
            <p:cNvSpPr/>
            <p:nvPr/>
          </p:nvSpPr>
          <p:spPr bwMode="auto">
            <a:xfrm>
              <a:off x="6993331" y="1525607"/>
              <a:ext cx="266661" cy="448642"/>
            </a:xfrm>
            <a:custGeom>
              <a:avLst/>
              <a:gdLst>
                <a:gd name="T0" fmla="*/ 79 w 80"/>
                <a:gd name="T1" fmla="*/ 17 h 136"/>
                <a:gd name="T2" fmla="*/ 71 w 80"/>
                <a:gd name="T3" fmla="*/ 6 h 136"/>
                <a:gd name="T4" fmla="*/ 24 w 80"/>
                <a:gd name="T5" fmla="*/ 1 h 136"/>
                <a:gd name="T6" fmla="*/ 13 w 80"/>
                <a:gd name="T7" fmla="*/ 9 h 136"/>
                <a:gd name="T8" fmla="*/ 0 w 80"/>
                <a:gd name="T9" fmla="*/ 119 h 136"/>
                <a:gd name="T10" fmla="*/ 9 w 80"/>
                <a:gd name="T11" fmla="*/ 130 h 136"/>
                <a:gd name="T12" fmla="*/ 55 w 80"/>
                <a:gd name="T13" fmla="*/ 135 h 136"/>
                <a:gd name="T14" fmla="*/ 66 w 80"/>
                <a:gd name="T15" fmla="*/ 127 h 136"/>
                <a:gd name="T16" fmla="*/ 79 w 80"/>
                <a:gd name="T17" fmla="*/ 1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36">
                  <a:moveTo>
                    <a:pt x="79" y="17"/>
                  </a:moveTo>
                  <a:cubicBezTo>
                    <a:pt x="80" y="12"/>
                    <a:pt x="76" y="7"/>
                    <a:pt x="71" y="6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18" y="0"/>
                    <a:pt x="14" y="4"/>
                    <a:pt x="13" y="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4"/>
                    <a:pt x="3" y="129"/>
                    <a:pt x="9" y="130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1" y="136"/>
                    <a:pt x="66" y="132"/>
                    <a:pt x="66" y="127"/>
                  </a:cubicBezTo>
                  <a:lnTo>
                    <a:pt x="79" y="17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7" name="任意多边形 122">
              <a:extLst>
                <a:ext uri="{FF2B5EF4-FFF2-40B4-BE49-F238E27FC236}">
                  <a16:creationId xmlns:a16="http://schemas.microsoft.com/office/drawing/2014/main" id="{A21A9A57-E258-4803-8D62-6BA0028FB367}"/>
                </a:ext>
              </a:extLst>
            </p:cNvPr>
            <p:cNvSpPr/>
            <p:nvPr/>
          </p:nvSpPr>
          <p:spPr bwMode="auto">
            <a:xfrm>
              <a:off x="7009015" y="1531144"/>
              <a:ext cx="261434" cy="448646"/>
            </a:xfrm>
            <a:custGeom>
              <a:avLst/>
              <a:gdLst>
                <a:gd name="T0" fmla="*/ 80 w 80"/>
                <a:gd name="T1" fmla="*/ 17 h 136"/>
                <a:gd name="T2" fmla="*/ 71 w 80"/>
                <a:gd name="T3" fmla="*/ 6 h 136"/>
                <a:gd name="T4" fmla="*/ 24 w 80"/>
                <a:gd name="T5" fmla="*/ 0 h 136"/>
                <a:gd name="T6" fmla="*/ 14 w 80"/>
                <a:gd name="T7" fmla="*/ 9 h 136"/>
                <a:gd name="T8" fmla="*/ 1 w 80"/>
                <a:gd name="T9" fmla="*/ 119 h 136"/>
                <a:gd name="T10" fmla="*/ 9 w 80"/>
                <a:gd name="T11" fmla="*/ 129 h 136"/>
                <a:gd name="T12" fmla="*/ 56 w 80"/>
                <a:gd name="T13" fmla="*/ 135 h 136"/>
                <a:gd name="T14" fmla="*/ 67 w 80"/>
                <a:gd name="T15" fmla="*/ 126 h 136"/>
                <a:gd name="T16" fmla="*/ 80 w 80"/>
                <a:gd name="T17" fmla="*/ 1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36">
                  <a:moveTo>
                    <a:pt x="80" y="17"/>
                  </a:moveTo>
                  <a:cubicBezTo>
                    <a:pt x="80" y="11"/>
                    <a:pt x="76" y="6"/>
                    <a:pt x="71" y="6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9" y="0"/>
                    <a:pt x="14" y="4"/>
                    <a:pt x="14" y="9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0" y="124"/>
                    <a:pt x="4" y="129"/>
                    <a:pt x="9" y="129"/>
                  </a:cubicBezTo>
                  <a:cubicBezTo>
                    <a:pt x="56" y="135"/>
                    <a:pt x="56" y="135"/>
                    <a:pt x="56" y="135"/>
                  </a:cubicBezTo>
                  <a:cubicBezTo>
                    <a:pt x="61" y="136"/>
                    <a:pt x="66" y="132"/>
                    <a:pt x="67" y="126"/>
                  </a:cubicBezTo>
                  <a:lnTo>
                    <a:pt x="80" y="17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8" name="任意多边形 123">
              <a:extLst>
                <a:ext uri="{FF2B5EF4-FFF2-40B4-BE49-F238E27FC236}">
                  <a16:creationId xmlns:a16="http://schemas.microsoft.com/office/drawing/2014/main" id="{C5272D10-05D4-4DC2-926C-82D86EA7CFD1}"/>
                </a:ext>
              </a:extLst>
            </p:cNvPr>
            <p:cNvSpPr/>
            <p:nvPr/>
          </p:nvSpPr>
          <p:spPr bwMode="auto">
            <a:xfrm>
              <a:off x="7139733" y="1586532"/>
              <a:ext cx="57514" cy="60929"/>
            </a:xfrm>
            <a:custGeom>
              <a:avLst/>
              <a:gdLst>
                <a:gd name="T0" fmla="*/ 10 w 18"/>
                <a:gd name="T1" fmla="*/ 0 h 18"/>
                <a:gd name="T2" fmla="*/ 18 w 18"/>
                <a:gd name="T3" fmla="*/ 10 h 18"/>
                <a:gd name="T4" fmla="*/ 8 w 18"/>
                <a:gd name="T5" fmla="*/ 17 h 18"/>
                <a:gd name="T6" fmla="*/ 1 w 18"/>
                <a:gd name="T7" fmla="*/ 8 h 18"/>
                <a:gd name="T8" fmla="*/ 10 w 18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0" y="0"/>
                  </a:moveTo>
                  <a:cubicBezTo>
                    <a:pt x="15" y="1"/>
                    <a:pt x="18" y="5"/>
                    <a:pt x="18" y="10"/>
                  </a:cubicBezTo>
                  <a:cubicBezTo>
                    <a:pt x="17" y="14"/>
                    <a:pt x="13" y="18"/>
                    <a:pt x="8" y="17"/>
                  </a:cubicBezTo>
                  <a:cubicBezTo>
                    <a:pt x="3" y="17"/>
                    <a:pt x="0" y="12"/>
                    <a:pt x="1" y="8"/>
                  </a:cubicBezTo>
                  <a:cubicBezTo>
                    <a:pt x="1" y="3"/>
                    <a:pt x="5" y="0"/>
                    <a:pt x="10" y="0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9" name="任意多边形 124">
              <a:extLst>
                <a:ext uri="{FF2B5EF4-FFF2-40B4-BE49-F238E27FC236}">
                  <a16:creationId xmlns:a16="http://schemas.microsoft.com/office/drawing/2014/main" id="{7856E39F-F04B-4D6A-BCEA-DEFF054B0F3A}"/>
                </a:ext>
              </a:extLst>
            </p:cNvPr>
            <p:cNvSpPr/>
            <p:nvPr/>
          </p:nvSpPr>
          <p:spPr bwMode="auto">
            <a:xfrm>
              <a:off x="7144960" y="1592072"/>
              <a:ext cx="47060" cy="49848"/>
            </a:xfrm>
            <a:custGeom>
              <a:avLst/>
              <a:gdLst>
                <a:gd name="T0" fmla="*/ 8 w 14"/>
                <a:gd name="T1" fmla="*/ 1 h 15"/>
                <a:gd name="T2" fmla="*/ 14 w 14"/>
                <a:gd name="T3" fmla="*/ 8 h 15"/>
                <a:gd name="T4" fmla="*/ 6 w 14"/>
                <a:gd name="T5" fmla="*/ 14 h 15"/>
                <a:gd name="T6" fmla="*/ 0 w 14"/>
                <a:gd name="T7" fmla="*/ 7 h 15"/>
                <a:gd name="T8" fmla="*/ 8 w 14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8" y="1"/>
                  </a:moveTo>
                  <a:cubicBezTo>
                    <a:pt x="12" y="1"/>
                    <a:pt x="14" y="5"/>
                    <a:pt x="14" y="8"/>
                  </a:cubicBezTo>
                  <a:cubicBezTo>
                    <a:pt x="13" y="12"/>
                    <a:pt x="10" y="15"/>
                    <a:pt x="6" y="14"/>
                  </a:cubicBezTo>
                  <a:cubicBezTo>
                    <a:pt x="2" y="14"/>
                    <a:pt x="0" y="11"/>
                    <a:pt x="0" y="7"/>
                  </a:cubicBezTo>
                  <a:cubicBezTo>
                    <a:pt x="1" y="3"/>
                    <a:pt x="4" y="0"/>
                    <a:pt x="8" y="1"/>
                  </a:cubicBez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0" name="任意多边形 125">
              <a:extLst>
                <a:ext uri="{FF2B5EF4-FFF2-40B4-BE49-F238E27FC236}">
                  <a16:creationId xmlns:a16="http://schemas.microsoft.com/office/drawing/2014/main" id="{E6A06A33-0AE8-4803-BCAB-D97F0CA61D45}"/>
                </a:ext>
              </a:extLst>
            </p:cNvPr>
            <p:cNvSpPr/>
            <p:nvPr/>
          </p:nvSpPr>
          <p:spPr bwMode="auto">
            <a:xfrm>
              <a:off x="6904441" y="1641920"/>
              <a:ext cx="339865" cy="376640"/>
            </a:xfrm>
            <a:custGeom>
              <a:avLst/>
              <a:gdLst>
                <a:gd name="T0" fmla="*/ 24 w 103"/>
                <a:gd name="T1" fmla="*/ 111 h 114"/>
                <a:gd name="T2" fmla="*/ 4 w 103"/>
                <a:gd name="T3" fmla="*/ 104 h 114"/>
                <a:gd name="T4" fmla="*/ 3 w 103"/>
                <a:gd name="T5" fmla="*/ 83 h 114"/>
                <a:gd name="T6" fmla="*/ 18 w 103"/>
                <a:gd name="T7" fmla="*/ 47 h 114"/>
                <a:gd name="T8" fmla="*/ 22 w 103"/>
                <a:gd name="T9" fmla="*/ 28 h 114"/>
                <a:gd name="T10" fmla="*/ 37 w 103"/>
                <a:gd name="T11" fmla="*/ 10 h 114"/>
                <a:gd name="T12" fmla="*/ 34 w 103"/>
                <a:gd name="T13" fmla="*/ 34 h 114"/>
                <a:gd name="T14" fmla="*/ 83 w 103"/>
                <a:gd name="T15" fmla="*/ 4 h 114"/>
                <a:gd name="T16" fmla="*/ 90 w 103"/>
                <a:gd name="T17" fmla="*/ 5 h 114"/>
                <a:gd name="T18" fmla="*/ 59 w 103"/>
                <a:gd name="T19" fmla="*/ 38 h 114"/>
                <a:gd name="T20" fmla="*/ 94 w 103"/>
                <a:gd name="T21" fmla="*/ 15 h 114"/>
                <a:gd name="T22" fmla="*/ 102 w 103"/>
                <a:gd name="T23" fmla="*/ 16 h 114"/>
                <a:gd name="T24" fmla="*/ 66 w 103"/>
                <a:gd name="T25" fmla="*/ 48 h 114"/>
                <a:gd name="T26" fmla="*/ 83 w 103"/>
                <a:gd name="T27" fmla="*/ 43 h 114"/>
                <a:gd name="T28" fmla="*/ 96 w 103"/>
                <a:gd name="T29" fmla="*/ 34 h 114"/>
                <a:gd name="T30" fmla="*/ 102 w 103"/>
                <a:gd name="T31" fmla="*/ 34 h 114"/>
                <a:gd name="T32" fmla="*/ 88 w 103"/>
                <a:gd name="T33" fmla="*/ 50 h 114"/>
                <a:gd name="T34" fmla="*/ 73 w 103"/>
                <a:gd name="T35" fmla="*/ 59 h 114"/>
                <a:gd name="T36" fmla="*/ 98 w 103"/>
                <a:gd name="T37" fmla="*/ 51 h 114"/>
                <a:gd name="T38" fmla="*/ 95 w 103"/>
                <a:gd name="T39" fmla="*/ 59 h 114"/>
                <a:gd name="T40" fmla="*/ 59 w 103"/>
                <a:gd name="T41" fmla="*/ 74 h 114"/>
                <a:gd name="T42" fmla="*/ 24 w 103"/>
                <a:gd name="T43" fmla="*/ 11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3" h="114">
                  <a:moveTo>
                    <a:pt x="24" y="111"/>
                  </a:moveTo>
                  <a:cubicBezTo>
                    <a:pt x="23" y="114"/>
                    <a:pt x="9" y="112"/>
                    <a:pt x="4" y="104"/>
                  </a:cubicBezTo>
                  <a:cubicBezTo>
                    <a:pt x="0" y="97"/>
                    <a:pt x="3" y="83"/>
                    <a:pt x="3" y="83"/>
                  </a:cubicBezTo>
                  <a:cubicBezTo>
                    <a:pt x="3" y="83"/>
                    <a:pt x="18" y="58"/>
                    <a:pt x="18" y="47"/>
                  </a:cubicBezTo>
                  <a:cubicBezTo>
                    <a:pt x="18" y="47"/>
                    <a:pt x="21" y="34"/>
                    <a:pt x="22" y="28"/>
                  </a:cubicBezTo>
                  <a:cubicBezTo>
                    <a:pt x="23" y="22"/>
                    <a:pt x="37" y="10"/>
                    <a:pt x="37" y="10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72" y="19"/>
                    <a:pt x="83" y="4"/>
                  </a:cubicBezTo>
                  <a:cubicBezTo>
                    <a:pt x="83" y="4"/>
                    <a:pt x="90" y="0"/>
                    <a:pt x="90" y="5"/>
                  </a:cubicBezTo>
                  <a:cubicBezTo>
                    <a:pt x="90" y="10"/>
                    <a:pt x="71" y="30"/>
                    <a:pt x="59" y="38"/>
                  </a:cubicBezTo>
                  <a:cubicBezTo>
                    <a:pt x="59" y="38"/>
                    <a:pt x="85" y="25"/>
                    <a:pt x="94" y="15"/>
                  </a:cubicBezTo>
                  <a:cubicBezTo>
                    <a:pt x="94" y="15"/>
                    <a:pt x="102" y="9"/>
                    <a:pt x="102" y="16"/>
                  </a:cubicBezTo>
                  <a:cubicBezTo>
                    <a:pt x="102" y="23"/>
                    <a:pt x="78" y="41"/>
                    <a:pt x="66" y="48"/>
                  </a:cubicBezTo>
                  <a:cubicBezTo>
                    <a:pt x="66" y="48"/>
                    <a:pt x="81" y="44"/>
                    <a:pt x="83" y="43"/>
                  </a:cubicBezTo>
                  <a:cubicBezTo>
                    <a:pt x="87" y="41"/>
                    <a:pt x="96" y="34"/>
                    <a:pt x="96" y="34"/>
                  </a:cubicBezTo>
                  <a:cubicBezTo>
                    <a:pt x="96" y="34"/>
                    <a:pt x="101" y="31"/>
                    <a:pt x="102" y="34"/>
                  </a:cubicBezTo>
                  <a:cubicBezTo>
                    <a:pt x="103" y="37"/>
                    <a:pt x="91" y="47"/>
                    <a:pt x="88" y="50"/>
                  </a:cubicBezTo>
                  <a:cubicBezTo>
                    <a:pt x="84" y="53"/>
                    <a:pt x="79" y="56"/>
                    <a:pt x="73" y="59"/>
                  </a:cubicBezTo>
                  <a:cubicBezTo>
                    <a:pt x="72" y="59"/>
                    <a:pt x="91" y="55"/>
                    <a:pt x="98" y="51"/>
                  </a:cubicBezTo>
                  <a:cubicBezTo>
                    <a:pt x="101" y="50"/>
                    <a:pt x="102" y="56"/>
                    <a:pt x="95" y="59"/>
                  </a:cubicBezTo>
                  <a:cubicBezTo>
                    <a:pt x="85" y="64"/>
                    <a:pt x="63" y="73"/>
                    <a:pt x="59" y="74"/>
                  </a:cubicBezTo>
                  <a:cubicBezTo>
                    <a:pt x="50" y="77"/>
                    <a:pt x="26" y="108"/>
                    <a:pt x="24" y="11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1" name="任意多边形 126">
              <a:extLst>
                <a:ext uri="{FF2B5EF4-FFF2-40B4-BE49-F238E27FC236}">
                  <a16:creationId xmlns:a16="http://schemas.microsoft.com/office/drawing/2014/main" id="{198F66DD-3740-439F-A77B-BA8433D09FC8}"/>
                </a:ext>
              </a:extLst>
            </p:cNvPr>
            <p:cNvSpPr/>
            <p:nvPr/>
          </p:nvSpPr>
          <p:spPr bwMode="auto">
            <a:xfrm>
              <a:off x="6344975" y="1869013"/>
              <a:ext cx="684954" cy="659117"/>
            </a:xfrm>
            <a:custGeom>
              <a:avLst/>
              <a:gdLst>
                <a:gd name="T0" fmla="*/ 179 w 208"/>
                <a:gd name="T1" fmla="*/ 6 h 200"/>
                <a:gd name="T2" fmla="*/ 62 w 208"/>
                <a:gd name="T3" fmla="*/ 98 h 200"/>
                <a:gd name="T4" fmla="*/ 29 w 208"/>
                <a:gd name="T5" fmla="*/ 197 h 200"/>
                <a:gd name="T6" fmla="*/ 106 w 208"/>
                <a:gd name="T7" fmla="*/ 159 h 200"/>
                <a:gd name="T8" fmla="*/ 202 w 208"/>
                <a:gd name="T9" fmla="*/ 22 h 200"/>
                <a:gd name="T10" fmla="*/ 179 w 208"/>
                <a:gd name="T11" fmla="*/ 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8" h="200">
                  <a:moveTo>
                    <a:pt x="179" y="6"/>
                  </a:moveTo>
                  <a:cubicBezTo>
                    <a:pt x="179" y="6"/>
                    <a:pt x="80" y="88"/>
                    <a:pt x="62" y="98"/>
                  </a:cubicBezTo>
                  <a:cubicBezTo>
                    <a:pt x="45" y="108"/>
                    <a:pt x="0" y="165"/>
                    <a:pt x="29" y="197"/>
                  </a:cubicBezTo>
                  <a:cubicBezTo>
                    <a:pt x="29" y="197"/>
                    <a:pt x="64" y="200"/>
                    <a:pt x="106" y="159"/>
                  </a:cubicBezTo>
                  <a:cubicBezTo>
                    <a:pt x="147" y="118"/>
                    <a:pt x="193" y="54"/>
                    <a:pt x="202" y="22"/>
                  </a:cubicBezTo>
                  <a:cubicBezTo>
                    <a:pt x="208" y="0"/>
                    <a:pt x="187" y="3"/>
                    <a:pt x="179" y="6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2" name="任意多边形 127">
              <a:extLst>
                <a:ext uri="{FF2B5EF4-FFF2-40B4-BE49-F238E27FC236}">
                  <a16:creationId xmlns:a16="http://schemas.microsoft.com/office/drawing/2014/main" id="{0A217266-C103-42B3-8F23-AA1D47D37ACE}"/>
                </a:ext>
              </a:extLst>
            </p:cNvPr>
            <p:cNvSpPr/>
            <p:nvPr/>
          </p:nvSpPr>
          <p:spPr bwMode="auto">
            <a:xfrm>
              <a:off x="6601179" y="1027113"/>
              <a:ext cx="653586" cy="531726"/>
            </a:xfrm>
            <a:custGeom>
              <a:avLst/>
              <a:gdLst>
                <a:gd name="T0" fmla="*/ 55 w 198"/>
                <a:gd name="T1" fmla="*/ 114 h 162"/>
                <a:gd name="T2" fmla="*/ 52 w 198"/>
                <a:gd name="T3" fmla="*/ 138 h 162"/>
                <a:gd name="T4" fmla="*/ 69 w 198"/>
                <a:gd name="T5" fmla="*/ 108 h 162"/>
                <a:gd name="T6" fmla="*/ 77 w 198"/>
                <a:gd name="T7" fmla="*/ 76 h 162"/>
                <a:gd name="T8" fmla="*/ 173 w 198"/>
                <a:gd name="T9" fmla="*/ 80 h 162"/>
                <a:gd name="T10" fmla="*/ 173 w 198"/>
                <a:gd name="T11" fmla="*/ 33 h 162"/>
                <a:gd name="T12" fmla="*/ 161 w 198"/>
                <a:gd name="T13" fmla="*/ 36 h 162"/>
                <a:gd name="T14" fmla="*/ 168 w 198"/>
                <a:gd name="T15" fmla="*/ 12 h 162"/>
                <a:gd name="T16" fmla="*/ 116 w 198"/>
                <a:gd name="T17" fmla="*/ 16 h 162"/>
                <a:gd name="T18" fmla="*/ 54 w 198"/>
                <a:gd name="T19" fmla="*/ 16 h 162"/>
                <a:gd name="T20" fmla="*/ 21 w 198"/>
                <a:gd name="T21" fmla="*/ 47 h 162"/>
                <a:gd name="T22" fmla="*/ 5 w 198"/>
                <a:gd name="T23" fmla="*/ 84 h 162"/>
                <a:gd name="T24" fmla="*/ 45 w 198"/>
                <a:gd name="T25" fmla="*/ 162 h 162"/>
                <a:gd name="T26" fmla="*/ 47 w 198"/>
                <a:gd name="T27" fmla="*/ 140 h 162"/>
                <a:gd name="T28" fmla="*/ 34 w 198"/>
                <a:gd name="T29" fmla="*/ 111 h 162"/>
                <a:gd name="T30" fmla="*/ 55 w 198"/>
                <a:gd name="T31" fmla="*/ 114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8" h="162">
                  <a:moveTo>
                    <a:pt x="55" y="114"/>
                  </a:moveTo>
                  <a:cubicBezTo>
                    <a:pt x="52" y="138"/>
                    <a:pt x="52" y="138"/>
                    <a:pt x="52" y="138"/>
                  </a:cubicBezTo>
                  <a:cubicBezTo>
                    <a:pt x="52" y="138"/>
                    <a:pt x="71" y="121"/>
                    <a:pt x="69" y="108"/>
                  </a:cubicBezTo>
                  <a:cubicBezTo>
                    <a:pt x="66" y="95"/>
                    <a:pt x="65" y="84"/>
                    <a:pt x="77" y="76"/>
                  </a:cubicBezTo>
                  <a:cubicBezTo>
                    <a:pt x="89" y="67"/>
                    <a:pt x="148" y="101"/>
                    <a:pt x="173" y="80"/>
                  </a:cubicBezTo>
                  <a:cubicBezTo>
                    <a:pt x="198" y="60"/>
                    <a:pt x="190" y="34"/>
                    <a:pt x="173" y="33"/>
                  </a:cubicBezTo>
                  <a:cubicBezTo>
                    <a:pt x="161" y="36"/>
                    <a:pt x="161" y="36"/>
                    <a:pt x="161" y="36"/>
                  </a:cubicBezTo>
                  <a:cubicBezTo>
                    <a:pt x="161" y="36"/>
                    <a:pt x="175" y="24"/>
                    <a:pt x="168" y="12"/>
                  </a:cubicBezTo>
                  <a:cubicBezTo>
                    <a:pt x="161" y="0"/>
                    <a:pt x="129" y="3"/>
                    <a:pt x="116" y="16"/>
                  </a:cubicBezTo>
                  <a:cubicBezTo>
                    <a:pt x="109" y="24"/>
                    <a:pt x="77" y="13"/>
                    <a:pt x="54" y="16"/>
                  </a:cubicBezTo>
                  <a:cubicBezTo>
                    <a:pt x="37" y="19"/>
                    <a:pt x="26" y="33"/>
                    <a:pt x="21" y="47"/>
                  </a:cubicBezTo>
                  <a:cubicBezTo>
                    <a:pt x="21" y="47"/>
                    <a:pt x="0" y="61"/>
                    <a:pt x="5" y="84"/>
                  </a:cubicBezTo>
                  <a:cubicBezTo>
                    <a:pt x="10" y="107"/>
                    <a:pt x="31" y="150"/>
                    <a:pt x="45" y="162"/>
                  </a:cubicBezTo>
                  <a:cubicBezTo>
                    <a:pt x="47" y="140"/>
                    <a:pt x="47" y="140"/>
                    <a:pt x="47" y="140"/>
                  </a:cubicBezTo>
                  <a:cubicBezTo>
                    <a:pt x="47" y="140"/>
                    <a:pt x="28" y="125"/>
                    <a:pt x="34" y="111"/>
                  </a:cubicBezTo>
                  <a:cubicBezTo>
                    <a:pt x="39" y="98"/>
                    <a:pt x="52" y="103"/>
                    <a:pt x="55" y="114"/>
                  </a:cubicBezTo>
                  <a:close/>
                </a:path>
              </a:pathLst>
            </a:custGeom>
            <a:solidFill>
              <a:srgbClr val="1E135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3" name="任意多边形 128">
              <a:extLst>
                <a:ext uri="{FF2B5EF4-FFF2-40B4-BE49-F238E27FC236}">
                  <a16:creationId xmlns:a16="http://schemas.microsoft.com/office/drawing/2014/main" id="{26858A57-22BF-4061-93B3-15BC22E50EA1}"/>
                </a:ext>
              </a:extLst>
            </p:cNvPr>
            <p:cNvSpPr/>
            <p:nvPr/>
          </p:nvSpPr>
          <p:spPr bwMode="auto">
            <a:xfrm>
              <a:off x="4928004" y="1204355"/>
              <a:ext cx="831360" cy="908366"/>
            </a:xfrm>
            <a:custGeom>
              <a:avLst/>
              <a:gdLst>
                <a:gd name="T0" fmla="*/ 154 w 253"/>
                <a:gd name="T1" fmla="*/ 20 h 276"/>
                <a:gd name="T2" fmla="*/ 72 w 253"/>
                <a:gd name="T3" fmla="*/ 31 h 276"/>
                <a:gd name="T4" fmla="*/ 21 w 253"/>
                <a:gd name="T5" fmla="*/ 124 h 276"/>
                <a:gd name="T6" fmla="*/ 21 w 253"/>
                <a:gd name="T7" fmla="*/ 196 h 276"/>
                <a:gd name="T8" fmla="*/ 57 w 253"/>
                <a:gd name="T9" fmla="*/ 248 h 276"/>
                <a:gd name="T10" fmla="*/ 226 w 253"/>
                <a:gd name="T11" fmla="*/ 215 h 276"/>
                <a:gd name="T12" fmla="*/ 250 w 253"/>
                <a:gd name="T13" fmla="*/ 175 h 276"/>
                <a:gd name="T14" fmla="*/ 222 w 253"/>
                <a:gd name="T15" fmla="*/ 108 h 276"/>
                <a:gd name="T16" fmla="*/ 154 w 253"/>
                <a:gd name="T17" fmla="*/ 2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3" h="276">
                  <a:moveTo>
                    <a:pt x="154" y="20"/>
                  </a:moveTo>
                  <a:cubicBezTo>
                    <a:pt x="154" y="20"/>
                    <a:pt x="106" y="0"/>
                    <a:pt x="72" y="31"/>
                  </a:cubicBezTo>
                  <a:cubicBezTo>
                    <a:pt x="38" y="61"/>
                    <a:pt x="42" y="100"/>
                    <a:pt x="21" y="124"/>
                  </a:cubicBezTo>
                  <a:cubicBezTo>
                    <a:pt x="0" y="148"/>
                    <a:pt x="3" y="184"/>
                    <a:pt x="21" y="196"/>
                  </a:cubicBezTo>
                  <a:cubicBezTo>
                    <a:pt x="21" y="196"/>
                    <a:pt x="15" y="238"/>
                    <a:pt x="57" y="248"/>
                  </a:cubicBezTo>
                  <a:cubicBezTo>
                    <a:pt x="98" y="258"/>
                    <a:pt x="209" y="276"/>
                    <a:pt x="226" y="215"/>
                  </a:cubicBezTo>
                  <a:cubicBezTo>
                    <a:pt x="226" y="215"/>
                    <a:pt x="248" y="206"/>
                    <a:pt x="250" y="175"/>
                  </a:cubicBezTo>
                  <a:cubicBezTo>
                    <a:pt x="253" y="145"/>
                    <a:pt x="223" y="129"/>
                    <a:pt x="222" y="108"/>
                  </a:cubicBezTo>
                  <a:cubicBezTo>
                    <a:pt x="222" y="87"/>
                    <a:pt x="198" y="16"/>
                    <a:pt x="154" y="20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4" name="任意多边形 129">
              <a:extLst>
                <a:ext uri="{FF2B5EF4-FFF2-40B4-BE49-F238E27FC236}">
                  <a16:creationId xmlns:a16="http://schemas.microsoft.com/office/drawing/2014/main" id="{C816FA80-B5BB-4538-ABDE-1B7D68F48304}"/>
                </a:ext>
              </a:extLst>
            </p:cNvPr>
            <p:cNvSpPr/>
            <p:nvPr/>
          </p:nvSpPr>
          <p:spPr bwMode="auto">
            <a:xfrm>
              <a:off x="5001205" y="1575454"/>
              <a:ext cx="726787" cy="974832"/>
            </a:xfrm>
            <a:custGeom>
              <a:avLst/>
              <a:gdLst>
                <a:gd name="T0" fmla="*/ 80 w 220"/>
                <a:gd name="T1" fmla="*/ 26 h 296"/>
                <a:gd name="T2" fmla="*/ 66 w 220"/>
                <a:gd name="T3" fmla="*/ 70 h 296"/>
                <a:gd name="T4" fmla="*/ 8 w 220"/>
                <a:gd name="T5" fmla="*/ 97 h 296"/>
                <a:gd name="T6" fmla="*/ 19 w 220"/>
                <a:gd name="T7" fmla="*/ 292 h 296"/>
                <a:gd name="T8" fmla="*/ 193 w 220"/>
                <a:gd name="T9" fmla="*/ 296 h 296"/>
                <a:gd name="T10" fmla="*/ 220 w 220"/>
                <a:gd name="T11" fmla="*/ 123 h 296"/>
                <a:gd name="T12" fmla="*/ 207 w 220"/>
                <a:gd name="T13" fmla="*/ 97 h 296"/>
                <a:gd name="T14" fmla="*/ 151 w 220"/>
                <a:gd name="T15" fmla="*/ 73 h 296"/>
                <a:gd name="T16" fmla="*/ 135 w 220"/>
                <a:gd name="T17" fmla="*/ 26 h 296"/>
                <a:gd name="T18" fmla="*/ 80 w 220"/>
                <a:gd name="T19" fmla="*/ 2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296">
                  <a:moveTo>
                    <a:pt x="80" y="26"/>
                  </a:moveTo>
                  <a:cubicBezTo>
                    <a:pt x="80" y="26"/>
                    <a:pt x="76" y="61"/>
                    <a:pt x="66" y="70"/>
                  </a:cubicBezTo>
                  <a:cubicBezTo>
                    <a:pt x="55" y="79"/>
                    <a:pt x="17" y="90"/>
                    <a:pt x="8" y="97"/>
                  </a:cubicBezTo>
                  <a:cubicBezTo>
                    <a:pt x="0" y="104"/>
                    <a:pt x="18" y="262"/>
                    <a:pt x="19" y="292"/>
                  </a:cubicBezTo>
                  <a:cubicBezTo>
                    <a:pt x="193" y="296"/>
                    <a:pt x="193" y="296"/>
                    <a:pt x="193" y="296"/>
                  </a:cubicBezTo>
                  <a:cubicBezTo>
                    <a:pt x="220" y="123"/>
                    <a:pt x="220" y="123"/>
                    <a:pt x="220" y="123"/>
                  </a:cubicBezTo>
                  <a:cubicBezTo>
                    <a:pt x="220" y="123"/>
                    <a:pt x="213" y="100"/>
                    <a:pt x="207" y="97"/>
                  </a:cubicBezTo>
                  <a:cubicBezTo>
                    <a:pt x="192" y="90"/>
                    <a:pt x="163" y="78"/>
                    <a:pt x="151" y="73"/>
                  </a:cubicBezTo>
                  <a:cubicBezTo>
                    <a:pt x="151" y="73"/>
                    <a:pt x="138" y="54"/>
                    <a:pt x="135" y="26"/>
                  </a:cubicBezTo>
                  <a:cubicBezTo>
                    <a:pt x="132" y="2"/>
                    <a:pt x="82" y="0"/>
                    <a:pt x="80" y="26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5" name="任意多边形 130">
              <a:extLst>
                <a:ext uri="{FF2B5EF4-FFF2-40B4-BE49-F238E27FC236}">
                  <a16:creationId xmlns:a16="http://schemas.microsoft.com/office/drawing/2014/main" id="{79DBA574-40D9-402A-851E-C75C3C408BE8}"/>
                </a:ext>
              </a:extLst>
            </p:cNvPr>
            <p:cNvSpPr/>
            <p:nvPr/>
          </p:nvSpPr>
          <p:spPr bwMode="auto">
            <a:xfrm>
              <a:off x="4985521" y="1797007"/>
              <a:ext cx="711099" cy="869596"/>
            </a:xfrm>
            <a:custGeom>
              <a:avLst/>
              <a:gdLst>
                <a:gd name="T0" fmla="*/ 39 w 215"/>
                <a:gd name="T1" fmla="*/ 10 h 264"/>
                <a:gd name="T2" fmla="*/ 19 w 215"/>
                <a:gd name="T3" fmla="*/ 139 h 264"/>
                <a:gd name="T4" fmla="*/ 9 w 215"/>
                <a:gd name="T5" fmla="*/ 189 h 264"/>
                <a:gd name="T6" fmla="*/ 0 w 215"/>
                <a:gd name="T7" fmla="*/ 264 h 264"/>
                <a:gd name="T8" fmla="*/ 211 w 215"/>
                <a:gd name="T9" fmla="*/ 264 h 264"/>
                <a:gd name="T10" fmla="*/ 212 w 215"/>
                <a:gd name="T11" fmla="*/ 173 h 264"/>
                <a:gd name="T12" fmla="*/ 196 w 215"/>
                <a:gd name="T13" fmla="*/ 22 h 264"/>
                <a:gd name="T14" fmla="*/ 159 w 215"/>
                <a:gd name="T15" fmla="*/ 1 h 264"/>
                <a:gd name="T16" fmla="*/ 108 w 215"/>
                <a:gd name="T17" fmla="*/ 68 h 264"/>
                <a:gd name="T18" fmla="*/ 68 w 215"/>
                <a:gd name="T19" fmla="*/ 0 h 264"/>
                <a:gd name="T20" fmla="*/ 39 w 215"/>
                <a:gd name="T21" fmla="*/ 1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64">
                  <a:moveTo>
                    <a:pt x="39" y="10"/>
                  </a:moveTo>
                  <a:cubicBezTo>
                    <a:pt x="39" y="10"/>
                    <a:pt x="47" y="118"/>
                    <a:pt x="19" y="139"/>
                  </a:cubicBezTo>
                  <a:cubicBezTo>
                    <a:pt x="19" y="139"/>
                    <a:pt x="17" y="176"/>
                    <a:pt x="9" y="189"/>
                  </a:cubicBezTo>
                  <a:cubicBezTo>
                    <a:pt x="0" y="201"/>
                    <a:pt x="0" y="264"/>
                    <a:pt x="0" y="264"/>
                  </a:cubicBezTo>
                  <a:cubicBezTo>
                    <a:pt x="211" y="264"/>
                    <a:pt x="211" y="264"/>
                    <a:pt x="211" y="264"/>
                  </a:cubicBezTo>
                  <a:cubicBezTo>
                    <a:pt x="211" y="264"/>
                    <a:pt x="215" y="169"/>
                    <a:pt x="212" y="173"/>
                  </a:cubicBezTo>
                  <a:cubicBezTo>
                    <a:pt x="208" y="176"/>
                    <a:pt x="176" y="97"/>
                    <a:pt x="196" y="22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9" y="72"/>
                    <a:pt x="108" y="68"/>
                  </a:cubicBezTo>
                  <a:cubicBezTo>
                    <a:pt x="75" y="65"/>
                    <a:pt x="68" y="0"/>
                    <a:pt x="68" y="0"/>
                  </a:cubicBezTo>
                  <a:lnTo>
                    <a:pt x="39" y="10"/>
                  </a:ln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6" name="任意多边形 131">
              <a:extLst>
                <a:ext uri="{FF2B5EF4-FFF2-40B4-BE49-F238E27FC236}">
                  <a16:creationId xmlns:a16="http://schemas.microsoft.com/office/drawing/2014/main" id="{968F44B0-4709-4E9A-9874-C3F69AA00C48}"/>
                </a:ext>
              </a:extLst>
            </p:cNvPr>
            <p:cNvSpPr/>
            <p:nvPr/>
          </p:nvSpPr>
          <p:spPr bwMode="auto">
            <a:xfrm>
              <a:off x="5173753" y="1442523"/>
              <a:ext cx="386922" cy="537267"/>
            </a:xfrm>
            <a:custGeom>
              <a:avLst/>
              <a:gdLst>
                <a:gd name="T0" fmla="*/ 0 w 117"/>
                <a:gd name="T1" fmla="*/ 71 h 162"/>
                <a:gd name="T2" fmla="*/ 24 w 117"/>
                <a:gd name="T3" fmla="*/ 132 h 162"/>
                <a:gd name="T4" fmla="*/ 83 w 117"/>
                <a:gd name="T5" fmla="*/ 140 h 162"/>
                <a:gd name="T6" fmla="*/ 117 w 117"/>
                <a:gd name="T7" fmla="*/ 61 h 162"/>
                <a:gd name="T8" fmla="*/ 86 w 117"/>
                <a:gd name="T9" fmla="*/ 11 h 162"/>
                <a:gd name="T10" fmla="*/ 76 w 117"/>
                <a:gd name="T11" fmla="*/ 2 h 162"/>
                <a:gd name="T12" fmla="*/ 0 w 117"/>
                <a:gd name="T13" fmla="*/ 7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62">
                  <a:moveTo>
                    <a:pt x="0" y="71"/>
                  </a:moveTo>
                  <a:cubicBezTo>
                    <a:pt x="0" y="71"/>
                    <a:pt x="6" y="106"/>
                    <a:pt x="24" y="132"/>
                  </a:cubicBezTo>
                  <a:cubicBezTo>
                    <a:pt x="41" y="157"/>
                    <a:pt x="60" y="162"/>
                    <a:pt x="83" y="140"/>
                  </a:cubicBezTo>
                  <a:cubicBezTo>
                    <a:pt x="107" y="119"/>
                    <a:pt x="117" y="84"/>
                    <a:pt x="117" y="61"/>
                  </a:cubicBezTo>
                  <a:cubicBezTo>
                    <a:pt x="117" y="61"/>
                    <a:pt x="87" y="46"/>
                    <a:pt x="86" y="11"/>
                  </a:cubicBezTo>
                  <a:cubicBezTo>
                    <a:pt x="86" y="11"/>
                    <a:pt x="82" y="0"/>
                    <a:pt x="76" y="2"/>
                  </a:cubicBezTo>
                  <a:cubicBezTo>
                    <a:pt x="76" y="2"/>
                    <a:pt x="47" y="71"/>
                    <a:pt x="0" y="71"/>
                  </a:cubicBezTo>
                  <a:close/>
                </a:path>
              </a:pathLst>
            </a:custGeom>
            <a:solidFill>
              <a:srgbClr val="FF94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7" name="任意多边形 132">
              <a:extLst>
                <a:ext uri="{FF2B5EF4-FFF2-40B4-BE49-F238E27FC236}">
                  <a16:creationId xmlns:a16="http://schemas.microsoft.com/office/drawing/2014/main" id="{D617455B-3CA7-4D53-A0C2-E379C0CE5186}"/>
                </a:ext>
              </a:extLst>
            </p:cNvPr>
            <p:cNvSpPr/>
            <p:nvPr/>
          </p:nvSpPr>
          <p:spPr bwMode="auto">
            <a:xfrm>
              <a:off x="5168523" y="1403753"/>
              <a:ext cx="386922" cy="531726"/>
            </a:xfrm>
            <a:custGeom>
              <a:avLst/>
              <a:gdLst>
                <a:gd name="T0" fmla="*/ 0 w 117"/>
                <a:gd name="T1" fmla="*/ 71 h 161"/>
                <a:gd name="T2" fmla="*/ 24 w 117"/>
                <a:gd name="T3" fmla="*/ 132 h 161"/>
                <a:gd name="T4" fmla="*/ 84 w 117"/>
                <a:gd name="T5" fmla="*/ 140 h 161"/>
                <a:gd name="T6" fmla="*/ 117 w 117"/>
                <a:gd name="T7" fmla="*/ 60 h 161"/>
                <a:gd name="T8" fmla="*/ 87 w 117"/>
                <a:gd name="T9" fmla="*/ 10 h 161"/>
                <a:gd name="T10" fmla="*/ 76 w 117"/>
                <a:gd name="T11" fmla="*/ 1 h 161"/>
                <a:gd name="T12" fmla="*/ 0 w 117"/>
                <a:gd name="T13" fmla="*/ 7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61">
                  <a:moveTo>
                    <a:pt x="0" y="71"/>
                  </a:moveTo>
                  <a:cubicBezTo>
                    <a:pt x="0" y="71"/>
                    <a:pt x="6" y="106"/>
                    <a:pt x="24" y="132"/>
                  </a:cubicBezTo>
                  <a:cubicBezTo>
                    <a:pt x="41" y="156"/>
                    <a:pt x="60" y="161"/>
                    <a:pt x="84" y="140"/>
                  </a:cubicBezTo>
                  <a:cubicBezTo>
                    <a:pt x="107" y="118"/>
                    <a:pt x="117" y="84"/>
                    <a:pt x="117" y="60"/>
                  </a:cubicBezTo>
                  <a:cubicBezTo>
                    <a:pt x="117" y="60"/>
                    <a:pt x="87" y="45"/>
                    <a:pt x="87" y="10"/>
                  </a:cubicBezTo>
                  <a:cubicBezTo>
                    <a:pt x="87" y="10"/>
                    <a:pt x="83" y="0"/>
                    <a:pt x="76" y="1"/>
                  </a:cubicBezTo>
                  <a:cubicBezTo>
                    <a:pt x="76" y="1"/>
                    <a:pt x="47" y="71"/>
                    <a:pt x="0" y="7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8" name="任意多边形 133">
              <a:extLst>
                <a:ext uri="{FF2B5EF4-FFF2-40B4-BE49-F238E27FC236}">
                  <a16:creationId xmlns:a16="http://schemas.microsoft.com/office/drawing/2014/main" id="{880B424C-083D-4891-9FCF-556BD4665A9A}"/>
                </a:ext>
              </a:extLst>
            </p:cNvPr>
            <p:cNvSpPr/>
            <p:nvPr/>
          </p:nvSpPr>
          <p:spPr bwMode="auto">
            <a:xfrm>
              <a:off x="5257412" y="2384121"/>
              <a:ext cx="230062" cy="354484"/>
            </a:xfrm>
            <a:custGeom>
              <a:avLst/>
              <a:gdLst>
                <a:gd name="T0" fmla="*/ 69 w 69"/>
                <a:gd name="T1" fmla="*/ 10 h 107"/>
                <a:gd name="T2" fmla="*/ 59 w 69"/>
                <a:gd name="T3" fmla="*/ 0 h 107"/>
                <a:gd name="T4" fmla="*/ 10 w 69"/>
                <a:gd name="T5" fmla="*/ 0 h 107"/>
                <a:gd name="T6" fmla="*/ 0 w 69"/>
                <a:gd name="T7" fmla="*/ 10 h 107"/>
                <a:gd name="T8" fmla="*/ 1 w 69"/>
                <a:gd name="T9" fmla="*/ 97 h 107"/>
                <a:gd name="T10" fmla="*/ 11 w 69"/>
                <a:gd name="T11" fmla="*/ 107 h 107"/>
                <a:gd name="T12" fmla="*/ 59 w 69"/>
                <a:gd name="T13" fmla="*/ 107 h 107"/>
                <a:gd name="T14" fmla="*/ 69 w 69"/>
                <a:gd name="T15" fmla="*/ 97 h 107"/>
                <a:gd name="T16" fmla="*/ 69 w 69"/>
                <a:gd name="T17" fmla="*/ 1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7">
                  <a:moveTo>
                    <a:pt x="69" y="10"/>
                  </a:moveTo>
                  <a:cubicBezTo>
                    <a:pt x="69" y="4"/>
                    <a:pt x="64" y="0"/>
                    <a:pt x="5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1" y="97"/>
                    <a:pt x="1" y="97"/>
                    <a:pt x="1" y="97"/>
                  </a:cubicBezTo>
                  <a:cubicBezTo>
                    <a:pt x="1" y="103"/>
                    <a:pt x="5" y="107"/>
                    <a:pt x="11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64" y="107"/>
                    <a:pt x="69" y="103"/>
                    <a:pt x="69" y="97"/>
                  </a:cubicBezTo>
                  <a:lnTo>
                    <a:pt x="69" y="10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9" name="任意多边形 134">
              <a:extLst>
                <a:ext uri="{FF2B5EF4-FFF2-40B4-BE49-F238E27FC236}">
                  <a16:creationId xmlns:a16="http://schemas.microsoft.com/office/drawing/2014/main" id="{C2892381-3E92-4B94-821D-F04F8EA277B0}"/>
                </a:ext>
              </a:extLst>
            </p:cNvPr>
            <p:cNvSpPr/>
            <p:nvPr/>
          </p:nvSpPr>
          <p:spPr bwMode="auto">
            <a:xfrm>
              <a:off x="5257412" y="2395199"/>
              <a:ext cx="230062" cy="343407"/>
            </a:xfrm>
            <a:custGeom>
              <a:avLst/>
              <a:gdLst>
                <a:gd name="T0" fmla="*/ 69 w 69"/>
                <a:gd name="T1" fmla="*/ 10 h 103"/>
                <a:gd name="T2" fmla="*/ 59 w 69"/>
                <a:gd name="T3" fmla="*/ 0 h 103"/>
                <a:gd name="T4" fmla="*/ 10 w 69"/>
                <a:gd name="T5" fmla="*/ 0 h 103"/>
                <a:gd name="T6" fmla="*/ 0 w 69"/>
                <a:gd name="T7" fmla="*/ 10 h 103"/>
                <a:gd name="T8" fmla="*/ 0 w 69"/>
                <a:gd name="T9" fmla="*/ 93 h 103"/>
                <a:gd name="T10" fmla="*/ 10 w 69"/>
                <a:gd name="T11" fmla="*/ 103 h 103"/>
                <a:gd name="T12" fmla="*/ 59 w 69"/>
                <a:gd name="T13" fmla="*/ 103 h 103"/>
                <a:gd name="T14" fmla="*/ 69 w 69"/>
                <a:gd name="T15" fmla="*/ 93 h 103"/>
                <a:gd name="T16" fmla="*/ 69 w 69"/>
                <a:gd name="T17" fmla="*/ 1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3">
                  <a:moveTo>
                    <a:pt x="69" y="10"/>
                  </a:moveTo>
                  <a:cubicBezTo>
                    <a:pt x="69" y="5"/>
                    <a:pt x="64" y="0"/>
                    <a:pt x="5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3"/>
                    <a:pt x="1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64" y="103"/>
                    <a:pt x="69" y="99"/>
                    <a:pt x="69" y="93"/>
                  </a:cubicBezTo>
                  <a:lnTo>
                    <a:pt x="69" y="10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0" name="任意多边形 135">
              <a:extLst>
                <a:ext uri="{FF2B5EF4-FFF2-40B4-BE49-F238E27FC236}">
                  <a16:creationId xmlns:a16="http://schemas.microsoft.com/office/drawing/2014/main" id="{C0D9D7B5-8C28-46B1-AA99-B2BBD87C70E3}"/>
                </a:ext>
              </a:extLst>
            </p:cNvPr>
            <p:cNvSpPr/>
            <p:nvPr/>
          </p:nvSpPr>
          <p:spPr bwMode="auto">
            <a:xfrm>
              <a:off x="5346298" y="2461665"/>
              <a:ext cx="67974" cy="55388"/>
            </a:xfrm>
            <a:custGeom>
              <a:avLst/>
              <a:gdLst>
                <a:gd name="T0" fmla="*/ 10 w 20"/>
                <a:gd name="T1" fmla="*/ 0 h 17"/>
                <a:gd name="T2" fmla="*/ 19 w 20"/>
                <a:gd name="T3" fmla="*/ 8 h 17"/>
                <a:gd name="T4" fmla="*/ 10 w 20"/>
                <a:gd name="T5" fmla="*/ 17 h 17"/>
                <a:gd name="T6" fmla="*/ 0 w 20"/>
                <a:gd name="T7" fmla="*/ 8 h 17"/>
                <a:gd name="T8" fmla="*/ 10 w 20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7">
                  <a:moveTo>
                    <a:pt x="10" y="0"/>
                  </a:moveTo>
                  <a:cubicBezTo>
                    <a:pt x="15" y="0"/>
                    <a:pt x="19" y="3"/>
                    <a:pt x="19" y="8"/>
                  </a:cubicBezTo>
                  <a:cubicBezTo>
                    <a:pt x="20" y="13"/>
                    <a:pt x="15" y="17"/>
                    <a:pt x="10" y="17"/>
                  </a:cubicBezTo>
                  <a:cubicBezTo>
                    <a:pt x="5" y="17"/>
                    <a:pt x="0" y="13"/>
                    <a:pt x="0" y="8"/>
                  </a:cubicBezTo>
                  <a:cubicBezTo>
                    <a:pt x="0" y="4"/>
                    <a:pt x="4" y="0"/>
                    <a:pt x="10" y="0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1" name="椭圆 140">
              <a:extLst>
                <a:ext uri="{FF2B5EF4-FFF2-40B4-BE49-F238E27FC236}">
                  <a16:creationId xmlns:a16="http://schemas.microsoft.com/office/drawing/2014/main" id="{85D26425-3ABC-4992-B42A-86D81004079F}"/>
                </a:ext>
              </a:extLst>
            </p:cNvPr>
            <p:cNvSpPr/>
            <p:nvPr/>
          </p:nvSpPr>
          <p:spPr bwMode="auto">
            <a:xfrm>
              <a:off x="5351528" y="2467205"/>
              <a:ext cx="52287" cy="49848"/>
            </a:xfrm>
            <a:prstGeom prst="ellipse">
              <a:avLst/>
            </a:pr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2" name="任意多边形 137">
              <a:extLst>
                <a:ext uri="{FF2B5EF4-FFF2-40B4-BE49-F238E27FC236}">
                  <a16:creationId xmlns:a16="http://schemas.microsoft.com/office/drawing/2014/main" id="{D44A33BA-8CB6-4A88-A865-2B6A2E924DC9}"/>
                </a:ext>
              </a:extLst>
            </p:cNvPr>
            <p:cNvSpPr/>
            <p:nvPr/>
          </p:nvSpPr>
          <p:spPr bwMode="auto">
            <a:xfrm>
              <a:off x="4802516" y="1896706"/>
              <a:ext cx="470580" cy="792053"/>
            </a:xfrm>
            <a:custGeom>
              <a:avLst/>
              <a:gdLst>
                <a:gd name="T0" fmla="*/ 68 w 143"/>
                <a:gd name="T1" fmla="*/ 0 h 241"/>
                <a:gd name="T2" fmla="*/ 27 w 143"/>
                <a:gd name="T3" fmla="*/ 72 h 241"/>
                <a:gd name="T4" fmla="*/ 1 w 143"/>
                <a:gd name="T5" fmla="*/ 182 h 241"/>
                <a:gd name="T6" fmla="*/ 125 w 143"/>
                <a:gd name="T7" fmla="*/ 230 h 241"/>
                <a:gd name="T8" fmla="*/ 142 w 143"/>
                <a:gd name="T9" fmla="*/ 214 h 241"/>
                <a:gd name="T10" fmla="*/ 125 w 143"/>
                <a:gd name="T11" fmla="*/ 204 h 241"/>
                <a:gd name="T12" fmla="*/ 49 w 143"/>
                <a:gd name="T13" fmla="*/ 170 h 241"/>
                <a:gd name="T14" fmla="*/ 82 w 143"/>
                <a:gd name="T15" fmla="*/ 94 h 241"/>
                <a:gd name="T16" fmla="*/ 68 w 143"/>
                <a:gd name="T1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241">
                  <a:moveTo>
                    <a:pt x="68" y="0"/>
                  </a:moveTo>
                  <a:cubicBezTo>
                    <a:pt x="68" y="0"/>
                    <a:pt x="39" y="30"/>
                    <a:pt x="27" y="72"/>
                  </a:cubicBezTo>
                  <a:cubicBezTo>
                    <a:pt x="14" y="115"/>
                    <a:pt x="0" y="164"/>
                    <a:pt x="1" y="182"/>
                  </a:cubicBezTo>
                  <a:cubicBezTo>
                    <a:pt x="2" y="201"/>
                    <a:pt x="86" y="241"/>
                    <a:pt x="125" y="230"/>
                  </a:cubicBezTo>
                  <a:cubicBezTo>
                    <a:pt x="125" y="230"/>
                    <a:pt x="143" y="223"/>
                    <a:pt x="142" y="214"/>
                  </a:cubicBezTo>
                  <a:cubicBezTo>
                    <a:pt x="140" y="203"/>
                    <a:pt x="131" y="203"/>
                    <a:pt x="125" y="204"/>
                  </a:cubicBezTo>
                  <a:cubicBezTo>
                    <a:pt x="79" y="210"/>
                    <a:pt x="54" y="178"/>
                    <a:pt x="49" y="170"/>
                  </a:cubicBezTo>
                  <a:cubicBezTo>
                    <a:pt x="49" y="170"/>
                    <a:pt x="70" y="126"/>
                    <a:pt x="82" y="94"/>
                  </a:cubicBezTo>
                  <a:cubicBezTo>
                    <a:pt x="93" y="61"/>
                    <a:pt x="75" y="17"/>
                    <a:pt x="68" y="0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3" name="任意多边形 138">
              <a:extLst>
                <a:ext uri="{FF2B5EF4-FFF2-40B4-BE49-F238E27FC236}">
                  <a16:creationId xmlns:a16="http://schemas.microsoft.com/office/drawing/2014/main" id="{7251AADF-77E6-43DD-AE19-A19239EF6655}"/>
                </a:ext>
              </a:extLst>
            </p:cNvPr>
            <p:cNvSpPr/>
            <p:nvPr/>
          </p:nvSpPr>
          <p:spPr bwMode="auto">
            <a:xfrm>
              <a:off x="5466559" y="1902246"/>
              <a:ext cx="517637" cy="825282"/>
            </a:xfrm>
            <a:custGeom>
              <a:avLst/>
              <a:gdLst>
                <a:gd name="T0" fmla="*/ 66 w 156"/>
                <a:gd name="T1" fmla="*/ 0 h 251"/>
                <a:gd name="T2" fmla="*/ 117 w 156"/>
                <a:gd name="T3" fmla="*/ 66 h 251"/>
                <a:gd name="T4" fmla="*/ 155 w 156"/>
                <a:gd name="T5" fmla="*/ 190 h 251"/>
                <a:gd name="T6" fmla="*/ 32 w 156"/>
                <a:gd name="T7" fmla="*/ 248 h 251"/>
                <a:gd name="T8" fmla="*/ 4 w 156"/>
                <a:gd name="T9" fmla="*/ 244 h 251"/>
                <a:gd name="T10" fmla="*/ 18 w 156"/>
                <a:gd name="T11" fmla="*/ 226 h 251"/>
                <a:gd name="T12" fmla="*/ 94 w 156"/>
                <a:gd name="T13" fmla="*/ 178 h 251"/>
                <a:gd name="T14" fmla="*/ 67 w 156"/>
                <a:gd name="T15" fmla="*/ 110 h 251"/>
                <a:gd name="T16" fmla="*/ 66 w 156"/>
                <a:gd name="T17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251">
                  <a:moveTo>
                    <a:pt x="66" y="0"/>
                  </a:moveTo>
                  <a:cubicBezTo>
                    <a:pt x="66" y="0"/>
                    <a:pt x="99" y="25"/>
                    <a:pt x="117" y="66"/>
                  </a:cubicBezTo>
                  <a:cubicBezTo>
                    <a:pt x="136" y="106"/>
                    <a:pt x="153" y="172"/>
                    <a:pt x="155" y="190"/>
                  </a:cubicBezTo>
                  <a:cubicBezTo>
                    <a:pt x="156" y="208"/>
                    <a:pt x="79" y="238"/>
                    <a:pt x="32" y="248"/>
                  </a:cubicBezTo>
                  <a:cubicBezTo>
                    <a:pt x="32" y="248"/>
                    <a:pt x="13" y="251"/>
                    <a:pt x="4" y="244"/>
                  </a:cubicBezTo>
                  <a:cubicBezTo>
                    <a:pt x="0" y="241"/>
                    <a:pt x="13" y="229"/>
                    <a:pt x="18" y="226"/>
                  </a:cubicBezTo>
                  <a:cubicBezTo>
                    <a:pt x="23" y="222"/>
                    <a:pt x="89" y="188"/>
                    <a:pt x="94" y="178"/>
                  </a:cubicBezTo>
                  <a:cubicBezTo>
                    <a:pt x="94" y="178"/>
                    <a:pt x="78" y="135"/>
                    <a:pt x="67" y="110"/>
                  </a:cubicBezTo>
                  <a:cubicBezTo>
                    <a:pt x="51" y="75"/>
                    <a:pt x="61" y="21"/>
                    <a:pt x="66" y="0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4" name="任意多边形 139">
              <a:extLst>
                <a:ext uri="{FF2B5EF4-FFF2-40B4-BE49-F238E27FC236}">
                  <a16:creationId xmlns:a16="http://schemas.microsoft.com/office/drawing/2014/main" id="{F0993229-400B-4E91-818E-6F1A7D5771C1}"/>
                </a:ext>
              </a:extLst>
            </p:cNvPr>
            <p:cNvSpPr/>
            <p:nvPr/>
          </p:nvSpPr>
          <p:spPr bwMode="auto">
            <a:xfrm>
              <a:off x="4603826" y="2655525"/>
              <a:ext cx="120261" cy="371099"/>
            </a:xfrm>
            <a:custGeom>
              <a:avLst/>
              <a:gdLst>
                <a:gd name="T0" fmla="*/ 37 w 37"/>
                <a:gd name="T1" fmla="*/ 4 h 113"/>
                <a:gd name="T2" fmla="*/ 35 w 37"/>
                <a:gd name="T3" fmla="*/ 1 h 113"/>
                <a:gd name="T4" fmla="*/ 31 w 37"/>
                <a:gd name="T5" fmla="*/ 0 h 113"/>
                <a:gd name="T6" fmla="*/ 28 w 37"/>
                <a:gd name="T7" fmla="*/ 2 h 113"/>
                <a:gd name="T8" fmla="*/ 1 w 37"/>
                <a:gd name="T9" fmla="*/ 109 h 113"/>
                <a:gd name="T10" fmla="*/ 2 w 37"/>
                <a:gd name="T11" fmla="*/ 112 h 113"/>
                <a:gd name="T12" fmla="*/ 6 w 37"/>
                <a:gd name="T13" fmla="*/ 113 h 113"/>
                <a:gd name="T14" fmla="*/ 9 w 37"/>
                <a:gd name="T15" fmla="*/ 111 h 113"/>
                <a:gd name="T16" fmla="*/ 37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37" y="4"/>
                  </a:moveTo>
                  <a:cubicBezTo>
                    <a:pt x="37" y="3"/>
                    <a:pt x="36" y="1"/>
                    <a:pt x="35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28" y="0"/>
                    <a:pt x="28" y="2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0" y="110"/>
                    <a:pt x="1" y="111"/>
                    <a:pt x="2" y="112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9" y="112"/>
                    <a:pt x="9" y="111"/>
                  </a:cubicBezTo>
                  <a:lnTo>
                    <a:pt x="37" y="4"/>
                  </a:lnTo>
                  <a:close/>
                </a:path>
              </a:pathLst>
            </a:custGeom>
            <a:solidFill>
              <a:srgbClr val="BAB2E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5" name="任意多边形 140">
              <a:extLst>
                <a:ext uri="{FF2B5EF4-FFF2-40B4-BE49-F238E27FC236}">
                  <a16:creationId xmlns:a16="http://schemas.microsoft.com/office/drawing/2014/main" id="{1AAE7890-B68C-408E-8552-436F2D31A0ED}"/>
                </a:ext>
              </a:extLst>
            </p:cNvPr>
            <p:cNvSpPr/>
            <p:nvPr/>
          </p:nvSpPr>
          <p:spPr bwMode="auto">
            <a:xfrm>
              <a:off x="7463911" y="2655525"/>
              <a:ext cx="120258" cy="371099"/>
            </a:xfrm>
            <a:custGeom>
              <a:avLst/>
              <a:gdLst>
                <a:gd name="T0" fmla="*/ 0 w 37"/>
                <a:gd name="T1" fmla="*/ 4 h 113"/>
                <a:gd name="T2" fmla="*/ 2 w 37"/>
                <a:gd name="T3" fmla="*/ 1 h 113"/>
                <a:gd name="T4" fmla="*/ 6 w 37"/>
                <a:gd name="T5" fmla="*/ 0 h 113"/>
                <a:gd name="T6" fmla="*/ 9 w 37"/>
                <a:gd name="T7" fmla="*/ 2 h 113"/>
                <a:gd name="T8" fmla="*/ 36 w 37"/>
                <a:gd name="T9" fmla="*/ 109 h 113"/>
                <a:gd name="T10" fmla="*/ 35 w 37"/>
                <a:gd name="T11" fmla="*/ 112 h 113"/>
                <a:gd name="T12" fmla="*/ 31 w 37"/>
                <a:gd name="T13" fmla="*/ 113 h 113"/>
                <a:gd name="T14" fmla="*/ 28 w 37"/>
                <a:gd name="T15" fmla="*/ 111 h 113"/>
                <a:gd name="T16" fmla="*/ 0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0" y="4"/>
                  </a:moveTo>
                  <a:cubicBezTo>
                    <a:pt x="0" y="3"/>
                    <a:pt x="1" y="1"/>
                    <a:pt x="2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9" y="0"/>
                    <a:pt x="9" y="2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7" y="110"/>
                    <a:pt x="36" y="111"/>
                    <a:pt x="35" y="112"/>
                  </a:cubicBezTo>
                  <a:cubicBezTo>
                    <a:pt x="31" y="113"/>
                    <a:pt x="31" y="113"/>
                    <a:pt x="31" y="113"/>
                  </a:cubicBezTo>
                  <a:cubicBezTo>
                    <a:pt x="29" y="113"/>
                    <a:pt x="28" y="112"/>
                    <a:pt x="28" y="111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BAB2E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6" name="任意多边形 141">
              <a:extLst>
                <a:ext uri="{FF2B5EF4-FFF2-40B4-BE49-F238E27FC236}">
                  <a16:creationId xmlns:a16="http://schemas.microsoft.com/office/drawing/2014/main" id="{F85F6762-5BF8-43A2-BE48-A6AAC1BE136C}"/>
                </a:ext>
              </a:extLst>
            </p:cNvPr>
            <p:cNvSpPr/>
            <p:nvPr/>
          </p:nvSpPr>
          <p:spPr bwMode="auto">
            <a:xfrm>
              <a:off x="7448223" y="2661062"/>
              <a:ext cx="120261" cy="371102"/>
            </a:xfrm>
            <a:custGeom>
              <a:avLst/>
              <a:gdLst>
                <a:gd name="T0" fmla="*/ 0 w 37"/>
                <a:gd name="T1" fmla="*/ 4 h 113"/>
                <a:gd name="T2" fmla="*/ 2 w 37"/>
                <a:gd name="T3" fmla="*/ 1 h 113"/>
                <a:gd name="T4" fmla="*/ 6 w 37"/>
                <a:gd name="T5" fmla="*/ 0 h 113"/>
                <a:gd name="T6" fmla="*/ 9 w 37"/>
                <a:gd name="T7" fmla="*/ 2 h 113"/>
                <a:gd name="T8" fmla="*/ 36 w 37"/>
                <a:gd name="T9" fmla="*/ 109 h 113"/>
                <a:gd name="T10" fmla="*/ 35 w 37"/>
                <a:gd name="T11" fmla="*/ 112 h 113"/>
                <a:gd name="T12" fmla="*/ 30 w 37"/>
                <a:gd name="T13" fmla="*/ 113 h 113"/>
                <a:gd name="T14" fmla="*/ 28 w 37"/>
                <a:gd name="T15" fmla="*/ 111 h 113"/>
                <a:gd name="T16" fmla="*/ 0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0" y="4"/>
                  </a:moveTo>
                  <a:cubicBezTo>
                    <a:pt x="0" y="3"/>
                    <a:pt x="1" y="1"/>
                    <a:pt x="2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0"/>
                    <a:pt x="9" y="2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7" y="110"/>
                    <a:pt x="36" y="111"/>
                    <a:pt x="35" y="112"/>
                  </a:cubicBezTo>
                  <a:cubicBezTo>
                    <a:pt x="30" y="113"/>
                    <a:pt x="30" y="113"/>
                    <a:pt x="30" y="113"/>
                  </a:cubicBezTo>
                  <a:cubicBezTo>
                    <a:pt x="29" y="113"/>
                    <a:pt x="28" y="112"/>
                    <a:pt x="28" y="111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7" name="任意多边形 142">
              <a:extLst>
                <a:ext uri="{FF2B5EF4-FFF2-40B4-BE49-F238E27FC236}">
                  <a16:creationId xmlns:a16="http://schemas.microsoft.com/office/drawing/2014/main" id="{9AD9C37B-1F4C-4E0B-81B6-259E154340F4}"/>
                </a:ext>
              </a:extLst>
            </p:cNvPr>
            <p:cNvSpPr/>
            <p:nvPr/>
          </p:nvSpPr>
          <p:spPr bwMode="auto">
            <a:xfrm>
              <a:off x="5341070" y="2600137"/>
              <a:ext cx="292806" cy="155087"/>
            </a:xfrm>
            <a:custGeom>
              <a:avLst/>
              <a:gdLst>
                <a:gd name="T0" fmla="*/ 74 w 89"/>
                <a:gd name="T1" fmla="*/ 32 h 47"/>
                <a:gd name="T2" fmla="*/ 88 w 89"/>
                <a:gd name="T3" fmla="*/ 20 h 47"/>
                <a:gd name="T4" fmla="*/ 77 w 89"/>
                <a:gd name="T5" fmla="*/ 9 h 47"/>
                <a:gd name="T6" fmla="*/ 55 w 89"/>
                <a:gd name="T7" fmla="*/ 10 h 47"/>
                <a:gd name="T8" fmla="*/ 44 w 89"/>
                <a:gd name="T9" fmla="*/ 0 h 47"/>
                <a:gd name="T10" fmla="*/ 42 w 89"/>
                <a:gd name="T11" fmla="*/ 10 h 47"/>
                <a:gd name="T12" fmla="*/ 7 w 89"/>
                <a:gd name="T13" fmla="*/ 15 h 47"/>
                <a:gd name="T14" fmla="*/ 4 w 89"/>
                <a:gd name="T15" fmla="*/ 18 h 47"/>
                <a:gd name="T16" fmla="*/ 32 w 89"/>
                <a:gd name="T17" fmla="*/ 22 h 47"/>
                <a:gd name="T18" fmla="*/ 6 w 89"/>
                <a:gd name="T19" fmla="*/ 25 h 47"/>
                <a:gd name="T20" fmla="*/ 3 w 89"/>
                <a:gd name="T21" fmla="*/ 28 h 47"/>
                <a:gd name="T22" fmla="*/ 33 w 89"/>
                <a:gd name="T23" fmla="*/ 29 h 47"/>
                <a:gd name="T24" fmla="*/ 23 w 89"/>
                <a:gd name="T25" fmla="*/ 34 h 47"/>
                <a:gd name="T26" fmla="*/ 13 w 89"/>
                <a:gd name="T27" fmla="*/ 35 h 47"/>
                <a:gd name="T28" fmla="*/ 10 w 89"/>
                <a:gd name="T29" fmla="*/ 37 h 47"/>
                <a:gd name="T30" fmla="*/ 23 w 89"/>
                <a:gd name="T31" fmla="*/ 39 h 47"/>
                <a:gd name="T32" fmla="*/ 34 w 89"/>
                <a:gd name="T33" fmla="*/ 37 h 47"/>
                <a:gd name="T34" fmla="*/ 19 w 89"/>
                <a:gd name="T35" fmla="*/ 43 h 47"/>
                <a:gd name="T36" fmla="*/ 23 w 89"/>
                <a:gd name="T37" fmla="*/ 46 h 47"/>
                <a:gd name="T38" fmla="*/ 44 w 89"/>
                <a:gd name="T39" fmla="*/ 40 h 47"/>
                <a:gd name="T40" fmla="*/ 74 w 89"/>
                <a:gd name="T41" fmla="*/ 3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" h="47">
                  <a:moveTo>
                    <a:pt x="74" y="32"/>
                  </a:moveTo>
                  <a:cubicBezTo>
                    <a:pt x="83" y="22"/>
                    <a:pt x="89" y="26"/>
                    <a:pt x="88" y="20"/>
                  </a:cubicBezTo>
                  <a:cubicBezTo>
                    <a:pt x="87" y="14"/>
                    <a:pt x="77" y="9"/>
                    <a:pt x="77" y="9"/>
                  </a:cubicBezTo>
                  <a:cubicBezTo>
                    <a:pt x="77" y="9"/>
                    <a:pt x="59" y="15"/>
                    <a:pt x="55" y="1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18" y="18"/>
                    <a:pt x="7" y="15"/>
                  </a:cubicBezTo>
                  <a:cubicBezTo>
                    <a:pt x="7" y="15"/>
                    <a:pt x="2" y="16"/>
                    <a:pt x="4" y="18"/>
                  </a:cubicBezTo>
                  <a:cubicBezTo>
                    <a:pt x="6" y="21"/>
                    <a:pt x="23" y="22"/>
                    <a:pt x="32" y="22"/>
                  </a:cubicBezTo>
                  <a:cubicBezTo>
                    <a:pt x="32" y="22"/>
                    <a:pt x="15" y="26"/>
                    <a:pt x="6" y="25"/>
                  </a:cubicBezTo>
                  <a:cubicBezTo>
                    <a:pt x="6" y="25"/>
                    <a:pt x="0" y="25"/>
                    <a:pt x="3" y="28"/>
                  </a:cubicBezTo>
                  <a:cubicBezTo>
                    <a:pt x="6" y="31"/>
                    <a:pt x="24" y="30"/>
                    <a:pt x="33" y="29"/>
                  </a:cubicBezTo>
                  <a:cubicBezTo>
                    <a:pt x="33" y="29"/>
                    <a:pt x="24" y="33"/>
                    <a:pt x="23" y="34"/>
                  </a:cubicBezTo>
                  <a:cubicBezTo>
                    <a:pt x="20" y="34"/>
                    <a:pt x="13" y="35"/>
                    <a:pt x="13" y="35"/>
                  </a:cubicBezTo>
                  <a:cubicBezTo>
                    <a:pt x="13" y="35"/>
                    <a:pt x="10" y="35"/>
                    <a:pt x="10" y="37"/>
                  </a:cubicBezTo>
                  <a:cubicBezTo>
                    <a:pt x="11" y="39"/>
                    <a:pt x="20" y="39"/>
                    <a:pt x="23" y="39"/>
                  </a:cubicBezTo>
                  <a:cubicBezTo>
                    <a:pt x="26" y="39"/>
                    <a:pt x="30" y="38"/>
                    <a:pt x="34" y="37"/>
                  </a:cubicBezTo>
                  <a:cubicBezTo>
                    <a:pt x="34" y="37"/>
                    <a:pt x="23" y="42"/>
                    <a:pt x="19" y="43"/>
                  </a:cubicBezTo>
                  <a:cubicBezTo>
                    <a:pt x="17" y="44"/>
                    <a:pt x="19" y="47"/>
                    <a:pt x="23" y="46"/>
                  </a:cubicBezTo>
                  <a:cubicBezTo>
                    <a:pt x="30" y="44"/>
                    <a:pt x="41" y="40"/>
                    <a:pt x="44" y="40"/>
                  </a:cubicBezTo>
                  <a:cubicBezTo>
                    <a:pt x="54" y="40"/>
                    <a:pt x="72" y="34"/>
                    <a:pt x="74" y="32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8" name="任意多边形 143">
              <a:extLst>
                <a:ext uri="{FF2B5EF4-FFF2-40B4-BE49-F238E27FC236}">
                  <a16:creationId xmlns:a16="http://schemas.microsoft.com/office/drawing/2014/main" id="{28566023-4B82-45F2-BBB9-2E92D4495A39}"/>
                </a:ext>
              </a:extLst>
            </p:cNvPr>
            <p:cNvSpPr/>
            <p:nvPr/>
          </p:nvSpPr>
          <p:spPr bwMode="auto">
            <a:xfrm>
              <a:off x="5121466" y="2522594"/>
              <a:ext cx="298033" cy="138469"/>
            </a:xfrm>
            <a:custGeom>
              <a:avLst/>
              <a:gdLst>
                <a:gd name="T0" fmla="*/ 10 w 90"/>
                <a:gd name="T1" fmla="*/ 41 h 42"/>
                <a:gd name="T2" fmla="*/ 3 w 90"/>
                <a:gd name="T3" fmla="*/ 28 h 42"/>
                <a:gd name="T4" fmla="*/ 12 w 90"/>
                <a:gd name="T5" fmla="*/ 16 h 42"/>
                <a:gd name="T6" fmla="*/ 34 w 90"/>
                <a:gd name="T7" fmla="*/ 12 h 42"/>
                <a:gd name="T8" fmla="*/ 43 w 90"/>
                <a:gd name="T9" fmla="*/ 0 h 42"/>
                <a:gd name="T10" fmla="*/ 46 w 90"/>
                <a:gd name="T11" fmla="*/ 10 h 42"/>
                <a:gd name="T12" fmla="*/ 81 w 90"/>
                <a:gd name="T13" fmla="*/ 8 h 42"/>
                <a:gd name="T14" fmla="*/ 85 w 90"/>
                <a:gd name="T15" fmla="*/ 11 h 42"/>
                <a:gd name="T16" fmla="*/ 58 w 90"/>
                <a:gd name="T17" fmla="*/ 20 h 42"/>
                <a:gd name="T18" fmla="*/ 84 w 90"/>
                <a:gd name="T19" fmla="*/ 17 h 42"/>
                <a:gd name="T20" fmla="*/ 88 w 90"/>
                <a:gd name="T21" fmla="*/ 20 h 42"/>
                <a:gd name="T22" fmla="*/ 59 w 90"/>
                <a:gd name="T23" fmla="*/ 27 h 42"/>
                <a:gd name="T24" fmla="*/ 70 w 90"/>
                <a:gd name="T25" fmla="*/ 29 h 42"/>
                <a:gd name="T26" fmla="*/ 80 w 90"/>
                <a:gd name="T27" fmla="*/ 28 h 42"/>
                <a:gd name="T28" fmla="*/ 83 w 90"/>
                <a:gd name="T29" fmla="*/ 30 h 42"/>
                <a:gd name="T30" fmla="*/ 70 w 90"/>
                <a:gd name="T31" fmla="*/ 34 h 42"/>
                <a:gd name="T32" fmla="*/ 60 w 90"/>
                <a:gd name="T33" fmla="*/ 35 h 42"/>
                <a:gd name="T34" fmla="*/ 76 w 90"/>
                <a:gd name="T35" fmla="*/ 38 h 42"/>
                <a:gd name="T36" fmla="*/ 72 w 90"/>
                <a:gd name="T37" fmla="*/ 41 h 42"/>
                <a:gd name="T38" fmla="*/ 50 w 90"/>
                <a:gd name="T39" fmla="*/ 40 h 42"/>
                <a:gd name="T40" fmla="*/ 10 w 90"/>
                <a:gd name="T41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42">
                  <a:moveTo>
                    <a:pt x="10" y="41"/>
                  </a:moveTo>
                  <a:cubicBezTo>
                    <a:pt x="0" y="33"/>
                    <a:pt x="3" y="34"/>
                    <a:pt x="3" y="28"/>
                  </a:cubicBezTo>
                  <a:cubicBezTo>
                    <a:pt x="3" y="23"/>
                    <a:pt x="12" y="16"/>
                    <a:pt x="12" y="16"/>
                  </a:cubicBezTo>
                  <a:cubicBezTo>
                    <a:pt x="12" y="16"/>
                    <a:pt x="31" y="18"/>
                    <a:pt x="34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71" y="13"/>
                    <a:pt x="81" y="8"/>
                  </a:cubicBezTo>
                  <a:cubicBezTo>
                    <a:pt x="81" y="8"/>
                    <a:pt x="86" y="8"/>
                    <a:pt x="85" y="11"/>
                  </a:cubicBezTo>
                  <a:cubicBezTo>
                    <a:pt x="84" y="13"/>
                    <a:pt x="67" y="18"/>
                    <a:pt x="58" y="20"/>
                  </a:cubicBezTo>
                  <a:cubicBezTo>
                    <a:pt x="58" y="20"/>
                    <a:pt x="76" y="20"/>
                    <a:pt x="84" y="17"/>
                  </a:cubicBezTo>
                  <a:cubicBezTo>
                    <a:pt x="84" y="17"/>
                    <a:pt x="90" y="17"/>
                    <a:pt x="88" y="20"/>
                  </a:cubicBezTo>
                  <a:cubicBezTo>
                    <a:pt x="86" y="24"/>
                    <a:pt x="68" y="26"/>
                    <a:pt x="59" y="27"/>
                  </a:cubicBezTo>
                  <a:cubicBezTo>
                    <a:pt x="59" y="27"/>
                    <a:pt x="69" y="29"/>
                    <a:pt x="70" y="29"/>
                  </a:cubicBezTo>
                  <a:cubicBezTo>
                    <a:pt x="73" y="29"/>
                    <a:pt x="80" y="28"/>
                    <a:pt x="80" y="28"/>
                  </a:cubicBezTo>
                  <a:cubicBezTo>
                    <a:pt x="80" y="28"/>
                    <a:pt x="83" y="28"/>
                    <a:pt x="83" y="30"/>
                  </a:cubicBezTo>
                  <a:cubicBezTo>
                    <a:pt x="82" y="32"/>
                    <a:pt x="73" y="34"/>
                    <a:pt x="70" y="34"/>
                  </a:cubicBezTo>
                  <a:cubicBezTo>
                    <a:pt x="68" y="35"/>
                    <a:pt x="64" y="35"/>
                    <a:pt x="60" y="35"/>
                  </a:cubicBezTo>
                  <a:cubicBezTo>
                    <a:pt x="59" y="35"/>
                    <a:pt x="71" y="38"/>
                    <a:pt x="76" y="38"/>
                  </a:cubicBezTo>
                  <a:cubicBezTo>
                    <a:pt x="77" y="38"/>
                    <a:pt x="76" y="41"/>
                    <a:pt x="72" y="41"/>
                  </a:cubicBezTo>
                  <a:cubicBezTo>
                    <a:pt x="65" y="41"/>
                    <a:pt x="53" y="39"/>
                    <a:pt x="50" y="40"/>
                  </a:cubicBezTo>
                  <a:cubicBezTo>
                    <a:pt x="41" y="41"/>
                    <a:pt x="12" y="42"/>
                    <a:pt x="10" y="4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9" name="任意多边形 144">
              <a:extLst>
                <a:ext uri="{FF2B5EF4-FFF2-40B4-BE49-F238E27FC236}">
                  <a16:creationId xmlns:a16="http://schemas.microsoft.com/office/drawing/2014/main" id="{F9A8FDA0-B4E7-491E-ADD7-DCE0F513D99E}"/>
                </a:ext>
              </a:extLst>
            </p:cNvPr>
            <p:cNvSpPr/>
            <p:nvPr/>
          </p:nvSpPr>
          <p:spPr bwMode="auto">
            <a:xfrm>
              <a:off x="4619514" y="2661062"/>
              <a:ext cx="120258" cy="371102"/>
            </a:xfrm>
            <a:custGeom>
              <a:avLst/>
              <a:gdLst>
                <a:gd name="T0" fmla="*/ 37 w 37"/>
                <a:gd name="T1" fmla="*/ 4 h 113"/>
                <a:gd name="T2" fmla="*/ 35 w 37"/>
                <a:gd name="T3" fmla="*/ 1 h 113"/>
                <a:gd name="T4" fmla="*/ 31 w 37"/>
                <a:gd name="T5" fmla="*/ 0 h 113"/>
                <a:gd name="T6" fmla="*/ 28 w 37"/>
                <a:gd name="T7" fmla="*/ 2 h 113"/>
                <a:gd name="T8" fmla="*/ 1 w 37"/>
                <a:gd name="T9" fmla="*/ 109 h 113"/>
                <a:gd name="T10" fmla="*/ 2 w 37"/>
                <a:gd name="T11" fmla="*/ 112 h 113"/>
                <a:gd name="T12" fmla="*/ 6 w 37"/>
                <a:gd name="T13" fmla="*/ 113 h 113"/>
                <a:gd name="T14" fmla="*/ 9 w 37"/>
                <a:gd name="T15" fmla="*/ 111 h 113"/>
                <a:gd name="T16" fmla="*/ 37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37" y="4"/>
                  </a:moveTo>
                  <a:cubicBezTo>
                    <a:pt x="37" y="3"/>
                    <a:pt x="36" y="1"/>
                    <a:pt x="35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28" y="0"/>
                    <a:pt x="28" y="2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0" y="110"/>
                    <a:pt x="1" y="111"/>
                    <a:pt x="2" y="112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9" y="112"/>
                    <a:pt x="9" y="111"/>
                  </a:cubicBezTo>
                  <a:lnTo>
                    <a:pt x="37" y="4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0" name="任意多边形 145">
              <a:extLst>
                <a:ext uri="{FF2B5EF4-FFF2-40B4-BE49-F238E27FC236}">
                  <a16:creationId xmlns:a16="http://schemas.microsoft.com/office/drawing/2014/main" id="{B26DEEA5-D1BE-4700-BC97-AF46E21768ED}"/>
                </a:ext>
              </a:extLst>
            </p:cNvPr>
            <p:cNvSpPr/>
            <p:nvPr/>
          </p:nvSpPr>
          <p:spPr bwMode="auto">
            <a:xfrm>
              <a:off x="4546312" y="2866000"/>
              <a:ext cx="193459" cy="382177"/>
            </a:xfrm>
            <a:custGeom>
              <a:avLst/>
              <a:gdLst>
                <a:gd name="T0" fmla="*/ 23 w 58"/>
                <a:gd name="T1" fmla="*/ 101 h 115"/>
                <a:gd name="T2" fmla="*/ 8 w 58"/>
                <a:gd name="T3" fmla="*/ 107 h 115"/>
                <a:gd name="T4" fmla="*/ 0 w 58"/>
                <a:gd name="T5" fmla="*/ 85 h 115"/>
                <a:gd name="T6" fmla="*/ 9 w 58"/>
                <a:gd name="T7" fmla="*/ 56 h 115"/>
                <a:gd name="T8" fmla="*/ 9 w 58"/>
                <a:gd name="T9" fmla="*/ 33 h 115"/>
                <a:gd name="T10" fmla="*/ 24 w 58"/>
                <a:gd name="T11" fmla="*/ 20 h 115"/>
                <a:gd name="T12" fmla="*/ 22 w 58"/>
                <a:gd name="T13" fmla="*/ 30 h 115"/>
                <a:gd name="T14" fmla="*/ 44 w 58"/>
                <a:gd name="T15" fmla="*/ 5 h 115"/>
                <a:gd name="T16" fmla="*/ 48 w 58"/>
                <a:gd name="T17" fmla="*/ 5 h 115"/>
                <a:gd name="T18" fmla="*/ 33 w 58"/>
                <a:gd name="T19" fmla="*/ 40 h 115"/>
                <a:gd name="T20" fmla="*/ 52 w 58"/>
                <a:gd name="T21" fmla="*/ 15 h 115"/>
                <a:gd name="T22" fmla="*/ 56 w 58"/>
                <a:gd name="T23" fmla="*/ 15 h 115"/>
                <a:gd name="T24" fmla="*/ 39 w 58"/>
                <a:gd name="T25" fmla="*/ 49 h 115"/>
                <a:gd name="T26" fmla="*/ 45 w 58"/>
                <a:gd name="T27" fmla="*/ 42 h 115"/>
                <a:gd name="T28" fmla="*/ 52 w 58"/>
                <a:gd name="T29" fmla="*/ 33 h 115"/>
                <a:gd name="T30" fmla="*/ 56 w 58"/>
                <a:gd name="T31" fmla="*/ 29 h 115"/>
                <a:gd name="T32" fmla="*/ 53 w 58"/>
                <a:gd name="T33" fmla="*/ 44 h 115"/>
                <a:gd name="T34" fmla="*/ 44 w 58"/>
                <a:gd name="T35" fmla="*/ 59 h 115"/>
                <a:gd name="T36" fmla="*/ 54 w 58"/>
                <a:gd name="T37" fmla="*/ 46 h 115"/>
                <a:gd name="T38" fmla="*/ 51 w 58"/>
                <a:gd name="T39" fmla="*/ 59 h 115"/>
                <a:gd name="T40" fmla="*/ 39 w 58"/>
                <a:gd name="T41" fmla="*/ 73 h 115"/>
                <a:gd name="T42" fmla="*/ 23 w 58"/>
                <a:gd name="T43" fmla="*/ 10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115">
                  <a:moveTo>
                    <a:pt x="23" y="101"/>
                  </a:moveTo>
                  <a:cubicBezTo>
                    <a:pt x="23" y="104"/>
                    <a:pt x="12" y="115"/>
                    <a:pt x="8" y="107"/>
                  </a:cubicBezTo>
                  <a:cubicBezTo>
                    <a:pt x="4" y="100"/>
                    <a:pt x="0" y="85"/>
                    <a:pt x="0" y="85"/>
                  </a:cubicBezTo>
                  <a:cubicBezTo>
                    <a:pt x="0" y="85"/>
                    <a:pt x="0" y="79"/>
                    <a:pt x="9" y="56"/>
                  </a:cubicBezTo>
                  <a:cubicBezTo>
                    <a:pt x="9" y="56"/>
                    <a:pt x="6" y="39"/>
                    <a:pt x="9" y="33"/>
                  </a:cubicBezTo>
                  <a:cubicBezTo>
                    <a:pt x="11" y="27"/>
                    <a:pt x="24" y="20"/>
                    <a:pt x="24" y="2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35" y="22"/>
                    <a:pt x="44" y="5"/>
                  </a:cubicBezTo>
                  <a:cubicBezTo>
                    <a:pt x="44" y="5"/>
                    <a:pt x="47" y="0"/>
                    <a:pt x="48" y="5"/>
                  </a:cubicBezTo>
                  <a:cubicBezTo>
                    <a:pt x="49" y="10"/>
                    <a:pt x="39" y="31"/>
                    <a:pt x="33" y="40"/>
                  </a:cubicBezTo>
                  <a:cubicBezTo>
                    <a:pt x="33" y="40"/>
                    <a:pt x="47" y="26"/>
                    <a:pt x="52" y="15"/>
                  </a:cubicBezTo>
                  <a:cubicBezTo>
                    <a:pt x="52" y="15"/>
                    <a:pt x="56" y="9"/>
                    <a:pt x="56" y="15"/>
                  </a:cubicBezTo>
                  <a:cubicBezTo>
                    <a:pt x="57" y="22"/>
                    <a:pt x="45" y="41"/>
                    <a:pt x="39" y="49"/>
                  </a:cubicBezTo>
                  <a:cubicBezTo>
                    <a:pt x="39" y="49"/>
                    <a:pt x="44" y="43"/>
                    <a:pt x="45" y="42"/>
                  </a:cubicBezTo>
                  <a:cubicBezTo>
                    <a:pt x="47" y="40"/>
                    <a:pt x="52" y="33"/>
                    <a:pt x="52" y="33"/>
                  </a:cubicBezTo>
                  <a:cubicBezTo>
                    <a:pt x="52" y="33"/>
                    <a:pt x="55" y="26"/>
                    <a:pt x="56" y="29"/>
                  </a:cubicBezTo>
                  <a:cubicBezTo>
                    <a:pt x="57" y="31"/>
                    <a:pt x="55" y="37"/>
                    <a:pt x="53" y="44"/>
                  </a:cubicBezTo>
                  <a:cubicBezTo>
                    <a:pt x="52" y="47"/>
                    <a:pt x="47" y="56"/>
                    <a:pt x="44" y="59"/>
                  </a:cubicBezTo>
                  <a:cubicBezTo>
                    <a:pt x="43" y="59"/>
                    <a:pt x="50" y="53"/>
                    <a:pt x="54" y="46"/>
                  </a:cubicBezTo>
                  <a:cubicBezTo>
                    <a:pt x="55" y="44"/>
                    <a:pt x="58" y="47"/>
                    <a:pt x="51" y="59"/>
                  </a:cubicBezTo>
                  <a:cubicBezTo>
                    <a:pt x="47" y="66"/>
                    <a:pt x="41" y="70"/>
                    <a:pt x="39" y="73"/>
                  </a:cubicBezTo>
                  <a:cubicBezTo>
                    <a:pt x="33" y="84"/>
                    <a:pt x="24" y="98"/>
                    <a:pt x="23" y="10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1" name="任意多边形 146">
              <a:extLst>
                <a:ext uri="{FF2B5EF4-FFF2-40B4-BE49-F238E27FC236}">
                  <a16:creationId xmlns:a16="http://schemas.microsoft.com/office/drawing/2014/main" id="{7963C26E-18C0-4006-BF50-E794CFDEC646}"/>
                </a:ext>
              </a:extLst>
            </p:cNvPr>
            <p:cNvSpPr/>
            <p:nvPr/>
          </p:nvSpPr>
          <p:spPr bwMode="auto">
            <a:xfrm>
              <a:off x="3840440" y="3004469"/>
              <a:ext cx="826130" cy="775434"/>
            </a:xfrm>
            <a:custGeom>
              <a:avLst/>
              <a:gdLst>
                <a:gd name="T0" fmla="*/ 0 w 251"/>
                <a:gd name="T1" fmla="*/ 139 h 236"/>
                <a:gd name="T2" fmla="*/ 105 w 251"/>
                <a:gd name="T3" fmla="*/ 219 h 236"/>
                <a:gd name="T4" fmla="*/ 148 w 251"/>
                <a:gd name="T5" fmla="*/ 228 h 236"/>
                <a:gd name="T6" fmla="*/ 245 w 251"/>
                <a:gd name="T7" fmla="*/ 34 h 236"/>
                <a:gd name="T8" fmla="*/ 219 w 251"/>
                <a:gd name="T9" fmla="*/ 24 h 236"/>
                <a:gd name="T10" fmla="*/ 128 w 251"/>
                <a:gd name="T11" fmla="*/ 151 h 236"/>
                <a:gd name="T12" fmla="*/ 76 w 251"/>
                <a:gd name="T13" fmla="*/ 112 h 236"/>
                <a:gd name="T14" fmla="*/ 0 w 251"/>
                <a:gd name="T15" fmla="*/ 13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36">
                  <a:moveTo>
                    <a:pt x="0" y="139"/>
                  </a:moveTo>
                  <a:cubicBezTo>
                    <a:pt x="0" y="139"/>
                    <a:pt x="71" y="198"/>
                    <a:pt x="105" y="219"/>
                  </a:cubicBezTo>
                  <a:cubicBezTo>
                    <a:pt x="134" y="236"/>
                    <a:pt x="140" y="235"/>
                    <a:pt x="148" y="228"/>
                  </a:cubicBezTo>
                  <a:cubicBezTo>
                    <a:pt x="166" y="211"/>
                    <a:pt x="234" y="93"/>
                    <a:pt x="245" y="34"/>
                  </a:cubicBezTo>
                  <a:cubicBezTo>
                    <a:pt x="251" y="7"/>
                    <a:pt x="233" y="0"/>
                    <a:pt x="219" y="24"/>
                  </a:cubicBezTo>
                  <a:cubicBezTo>
                    <a:pt x="194" y="66"/>
                    <a:pt x="128" y="151"/>
                    <a:pt x="128" y="151"/>
                  </a:cubicBezTo>
                  <a:cubicBezTo>
                    <a:pt x="76" y="112"/>
                    <a:pt x="76" y="112"/>
                    <a:pt x="76" y="112"/>
                  </a:cubicBezTo>
                  <a:lnTo>
                    <a:pt x="0" y="139"/>
                  </a:ln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2" name="任意多边形 147">
              <a:extLst>
                <a:ext uri="{FF2B5EF4-FFF2-40B4-BE49-F238E27FC236}">
                  <a16:creationId xmlns:a16="http://schemas.microsoft.com/office/drawing/2014/main" id="{FFA96C10-6F16-4C7D-917B-177241185461}"/>
                </a:ext>
              </a:extLst>
            </p:cNvPr>
            <p:cNvSpPr/>
            <p:nvPr/>
          </p:nvSpPr>
          <p:spPr bwMode="auto">
            <a:xfrm>
              <a:off x="3652208" y="3021087"/>
              <a:ext cx="486268" cy="592652"/>
            </a:xfrm>
            <a:custGeom>
              <a:avLst/>
              <a:gdLst>
                <a:gd name="T0" fmla="*/ 58 w 149"/>
                <a:gd name="T1" fmla="*/ 5 h 180"/>
                <a:gd name="T2" fmla="*/ 4 w 149"/>
                <a:gd name="T3" fmla="*/ 55 h 180"/>
                <a:gd name="T4" fmla="*/ 97 w 149"/>
                <a:gd name="T5" fmla="*/ 180 h 180"/>
                <a:gd name="T6" fmla="*/ 149 w 149"/>
                <a:gd name="T7" fmla="*/ 109 h 180"/>
                <a:gd name="T8" fmla="*/ 112 w 149"/>
                <a:gd name="T9" fmla="*/ 72 h 180"/>
                <a:gd name="T10" fmla="*/ 58 w 149"/>
                <a:gd name="T11" fmla="*/ 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80">
                  <a:moveTo>
                    <a:pt x="58" y="5"/>
                  </a:moveTo>
                  <a:cubicBezTo>
                    <a:pt x="40" y="0"/>
                    <a:pt x="8" y="6"/>
                    <a:pt x="4" y="55"/>
                  </a:cubicBezTo>
                  <a:cubicBezTo>
                    <a:pt x="0" y="112"/>
                    <a:pt x="77" y="165"/>
                    <a:pt x="97" y="18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9"/>
                    <a:pt x="124" y="85"/>
                    <a:pt x="112" y="72"/>
                  </a:cubicBezTo>
                  <a:cubicBezTo>
                    <a:pt x="97" y="54"/>
                    <a:pt x="87" y="13"/>
                    <a:pt x="58" y="5"/>
                  </a:cubicBezTo>
                  <a:close/>
                </a:path>
              </a:pathLst>
            </a:custGeom>
            <a:solidFill>
              <a:srgbClr val="D9C7F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3" name="任意多边形 148">
              <a:extLst>
                <a:ext uri="{FF2B5EF4-FFF2-40B4-BE49-F238E27FC236}">
                  <a16:creationId xmlns:a16="http://schemas.microsoft.com/office/drawing/2014/main" id="{977D33C7-35DF-44DD-B964-718C07DA82FA}"/>
                </a:ext>
              </a:extLst>
            </p:cNvPr>
            <p:cNvSpPr/>
            <p:nvPr/>
          </p:nvSpPr>
          <p:spPr bwMode="auto">
            <a:xfrm>
              <a:off x="5874395" y="3414341"/>
              <a:ext cx="245746" cy="337870"/>
            </a:xfrm>
            <a:custGeom>
              <a:avLst/>
              <a:gdLst>
                <a:gd name="T0" fmla="*/ 68 w 75"/>
                <a:gd name="T1" fmla="*/ 9 h 103"/>
                <a:gd name="T2" fmla="*/ 57 w 75"/>
                <a:gd name="T3" fmla="*/ 0 h 103"/>
                <a:gd name="T4" fmla="*/ 10 w 75"/>
                <a:gd name="T5" fmla="*/ 4 h 103"/>
                <a:gd name="T6" fmla="*/ 1 w 75"/>
                <a:gd name="T7" fmla="*/ 14 h 103"/>
                <a:gd name="T8" fmla="*/ 7 w 75"/>
                <a:gd name="T9" fmla="*/ 93 h 103"/>
                <a:gd name="T10" fmla="*/ 18 w 75"/>
                <a:gd name="T11" fmla="*/ 103 h 103"/>
                <a:gd name="T12" fmla="*/ 65 w 75"/>
                <a:gd name="T13" fmla="*/ 99 h 103"/>
                <a:gd name="T14" fmla="*/ 74 w 75"/>
                <a:gd name="T15" fmla="*/ 89 h 103"/>
                <a:gd name="T16" fmla="*/ 68 w 75"/>
                <a:gd name="T17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103">
                  <a:moveTo>
                    <a:pt x="68" y="9"/>
                  </a:moveTo>
                  <a:cubicBezTo>
                    <a:pt x="67" y="4"/>
                    <a:pt x="62" y="0"/>
                    <a:pt x="57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4"/>
                    <a:pt x="0" y="9"/>
                    <a:pt x="1" y="14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9"/>
                    <a:pt x="12" y="103"/>
                    <a:pt x="18" y="103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71" y="99"/>
                    <a:pt x="75" y="94"/>
                    <a:pt x="74" y="89"/>
                  </a:cubicBezTo>
                  <a:lnTo>
                    <a:pt x="68" y="9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4" name="任意多边形 149">
              <a:extLst>
                <a:ext uri="{FF2B5EF4-FFF2-40B4-BE49-F238E27FC236}">
                  <a16:creationId xmlns:a16="http://schemas.microsoft.com/office/drawing/2014/main" id="{FBFF70F1-9344-4200-AD31-E66F9066C975}"/>
                </a:ext>
              </a:extLst>
            </p:cNvPr>
            <p:cNvSpPr/>
            <p:nvPr/>
          </p:nvSpPr>
          <p:spPr bwMode="auto">
            <a:xfrm>
              <a:off x="5874395" y="3425419"/>
              <a:ext cx="245746" cy="326792"/>
            </a:xfrm>
            <a:custGeom>
              <a:avLst/>
              <a:gdLst>
                <a:gd name="T0" fmla="*/ 68 w 75"/>
                <a:gd name="T1" fmla="*/ 10 h 99"/>
                <a:gd name="T2" fmla="*/ 58 w 75"/>
                <a:gd name="T3" fmla="*/ 0 h 99"/>
                <a:gd name="T4" fmla="*/ 10 w 75"/>
                <a:gd name="T5" fmla="*/ 4 h 99"/>
                <a:gd name="T6" fmla="*/ 1 w 75"/>
                <a:gd name="T7" fmla="*/ 14 h 99"/>
                <a:gd name="T8" fmla="*/ 7 w 75"/>
                <a:gd name="T9" fmla="*/ 89 h 99"/>
                <a:gd name="T10" fmla="*/ 18 w 75"/>
                <a:gd name="T11" fmla="*/ 99 h 99"/>
                <a:gd name="T12" fmla="*/ 65 w 75"/>
                <a:gd name="T13" fmla="*/ 95 h 99"/>
                <a:gd name="T14" fmla="*/ 74 w 75"/>
                <a:gd name="T15" fmla="*/ 85 h 99"/>
                <a:gd name="T16" fmla="*/ 68 w 75"/>
                <a:gd name="T17" fmla="*/ 1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99">
                  <a:moveTo>
                    <a:pt x="68" y="10"/>
                  </a:moveTo>
                  <a:cubicBezTo>
                    <a:pt x="68" y="4"/>
                    <a:pt x="63" y="0"/>
                    <a:pt x="58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4"/>
                    <a:pt x="0" y="9"/>
                    <a:pt x="1" y="14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8" y="95"/>
                    <a:pt x="12" y="99"/>
                    <a:pt x="18" y="99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71" y="95"/>
                    <a:pt x="75" y="90"/>
                    <a:pt x="74" y="85"/>
                  </a:cubicBezTo>
                  <a:lnTo>
                    <a:pt x="68" y="10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5" name="任意多边形 150">
              <a:extLst>
                <a:ext uri="{FF2B5EF4-FFF2-40B4-BE49-F238E27FC236}">
                  <a16:creationId xmlns:a16="http://schemas.microsoft.com/office/drawing/2014/main" id="{FB1B8C68-EAAD-48AF-B10D-0E532B7F7CC6}"/>
                </a:ext>
              </a:extLst>
            </p:cNvPr>
            <p:cNvSpPr/>
            <p:nvPr/>
          </p:nvSpPr>
          <p:spPr bwMode="auto">
            <a:xfrm>
              <a:off x="5895310" y="3447574"/>
              <a:ext cx="209147" cy="299096"/>
            </a:xfrm>
            <a:custGeom>
              <a:avLst/>
              <a:gdLst>
                <a:gd name="T0" fmla="*/ 58 w 64"/>
                <a:gd name="T1" fmla="*/ 8 h 92"/>
                <a:gd name="T2" fmla="*/ 49 w 64"/>
                <a:gd name="T3" fmla="*/ 0 h 92"/>
                <a:gd name="T4" fmla="*/ 8 w 64"/>
                <a:gd name="T5" fmla="*/ 3 h 92"/>
                <a:gd name="T6" fmla="*/ 0 w 64"/>
                <a:gd name="T7" fmla="*/ 12 h 92"/>
                <a:gd name="T8" fmla="*/ 6 w 64"/>
                <a:gd name="T9" fmla="*/ 84 h 92"/>
                <a:gd name="T10" fmla="*/ 15 w 64"/>
                <a:gd name="T11" fmla="*/ 91 h 92"/>
                <a:gd name="T12" fmla="*/ 56 w 64"/>
                <a:gd name="T13" fmla="*/ 89 h 92"/>
                <a:gd name="T14" fmla="*/ 64 w 64"/>
                <a:gd name="T15" fmla="*/ 80 h 92"/>
                <a:gd name="T16" fmla="*/ 58 w 64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92">
                  <a:moveTo>
                    <a:pt x="58" y="8"/>
                  </a:moveTo>
                  <a:cubicBezTo>
                    <a:pt x="57" y="3"/>
                    <a:pt x="53" y="0"/>
                    <a:pt x="49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3" y="3"/>
                    <a:pt x="0" y="7"/>
                    <a:pt x="0" y="1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8"/>
                    <a:pt x="11" y="92"/>
                    <a:pt x="15" y="91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61" y="88"/>
                    <a:pt x="64" y="84"/>
                    <a:pt x="64" y="80"/>
                  </a:cubicBezTo>
                  <a:lnTo>
                    <a:pt x="58" y="8"/>
                  </a:lnTo>
                  <a:close/>
                </a:path>
              </a:pathLst>
            </a:custGeom>
            <a:solidFill>
              <a:srgbClr val="C3BD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6" name="任意多边形 151">
              <a:extLst>
                <a:ext uri="{FF2B5EF4-FFF2-40B4-BE49-F238E27FC236}">
                  <a16:creationId xmlns:a16="http://schemas.microsoft.com/office/drawing/2014/main" id="{6F4014BD-F59E-4458-83E1-1EEFDF8097F0}"/>
                </a:ext>
              </a:extLst>
            </p:cNvPr>
            <p:cNvSpPr/>
            <p:nvPr/>
          </p:nvSpPr>
          <p:spPr bwMode="auto">
            <a:xfrm>
              <a:off x="6141056" y="3425419"/>
              <a:ext cx="235292" cy="232630"/>
            </a:xfrm>
            <a:custGeom>
              <a:avLst/>
              <a:gdLst>
                <a:gd name="T0" fmla="*/ 8 w 71"/>
                <a:gd name="T1" fmla="*/ 0 h 71"/>
                <a:gd name="T2" fmla="*/ 0 w 71"/>
                <a:gd name="T3" fmla="*/ 51 h 71"/>
                <a:gd name="T4" fmla="*/ 71 w 71"/>
                <a:gd name="T5" fmla="*/ 46 h 71"/>
                <a:gd name="T6" fmla="*/ 70 w 71"/>
                <a:gd name="T7" fmla="*/ 11 h 71"/>
                <a:gd name="T8" fmla="*/ 8 w 71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71">
                  <a:moveTo>
                    <a:pt x="8" y="0"/>
                  </a:moveTo>
                  <a:cubicBezTo>
                    <a:pt x="8" y="0"/>
                    <a:pt x="0" y="38"/>
                    <a:pt x="0" y="51"/>
                  </a:cubicBezTo>
                  <a:cubicBezTo>
                    <a:pt x="0" y="63"/>
                    <a:pt x="60" y="71"/>
                    <a:pt x="71" y="46"/>
                  </a:cubicBezTo>
                  <a:cubicBezTo>
                    <a:pt x="70" y="11"/>
                    <a:pt x="70" y="11"/>
                    <a:pt x="70" y="11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FFA6A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7" name="任意多边形 152">
              <a:extLst>
                <a:ext uri="{FF2B5EF4-FFF2-40B4-BE49-F238E27FC236}">
                  <a16:creationId xmlns:a16="http://schemas.microsoft.com/office/drawing/2014/main" id="{D7AF2E30-3CA3-42E2-A2A4-BDBA027650D5}"/>
                </a:ext>
              </a:extLst>
            </p:cNvPr>
            <p:cNvSpPr/>
            <p:nvPr/>
          </p:nvSpPr>
          <p:spPr bwMode="auto">
            <a:xfrm>
              <a:off x="5644333" y="3890680"/>
              <a:ext cx="261434" cy="249249"/>
            </a:xfrm>
            <a:custGeom>
              <a:avLst/>
              <a:gdLst>
                <a:gd name="T0" fmla="*/ 36 w 79"/>
                <a:gd name="T1" fmla="*/ 0 h 76"/>
                <a:gd name="T2" fmla="*/ 4 w 79"/>
                <a:gd name="T3" fmla="*/ 60 h 76"/>
                <a:gd name="T4" fmla="*/ 39 w 79"/>
                <a:gd name="T5" fmla="*/ 72 h 76"/>
                <a:gd name="T6" fmla="*/ 79 w 79"/>
                <a:gd name="T7" fmla="*/ 41 h 76"/>
                <a:gd name="T8" fmla="*/ 36 w 7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6">
                  <a:moveTo>
                    <a:pt x="36" y="0"/>
                  </a:moveTo>
                  <a:cubicBezTo>
                    <a:pt x="36" y="0"/>
                    <a:pt x="7" y="47"/>
                    <a:pt x="4" y="60"/>
                  </a:cubicBezTo>
                  <a:cubicBezTo>
                    <a:pt x="0" y="73"/>
                    <a:pt x="26" y="76"/>
                    <a:pt x="39" y="72"/>
                  </a:cubicBezTo>
                  <a:cubicBezTo>
                    <a:pt x="52" y="67"/>
                    <a:pt x="79" y="41"/>
                    <a:pt x="79" y="41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A7A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8" name="任意多边形 153">
              <a:extLst>
                <a:ext uri="{FF2B5EF4-FFF2-40B4-BE49-F238E27FC236}">
                  <a16:creationId xmlns:a16="http://schemas.microsoft.com/office/drawing/2014/main" id="{507005C7-36E3-4E39-8344-5602BFEE61AC}"/>
                </a:ext>
              </a:extLst>
            </p:cNvPr>
            <p:cNvSpPr/>
            <p:nvPr/>
          </p:nvSpPr>
          <p:spPr bwMode="auto">
            <a:xfrm>
              <a:off x="5921451" y="3514040"/>
              <a:ext cx="151633" cy="22155"/>
            </a:xfrm>
            <a:custGeom>
              <a:avLst/>
              <a:gdLst>
                <a:gd name="T0" fmla="*/ 0 w 93"/>
                <a:gd name="T1" fmla="*/ 8 h 17"/>
                <a:gd name="T2" fmla="*/ 93 w 93"/>
                <a:gd name="T3" fmla="*/ 0 h 17"/>
                <a:gd name="T4" fmla="*/ 93 w 93"/>
                <a:gd name="T5" fmla="*/ 8 h 17"/>
                <a:gd name="T6" fmla="*/ 2 w 93"/>
                <a:gd name="T7" fmla="*/ 17 h 17"/>
                <a:gd name="T8" fmla="*/ 0 w 93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7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9" name="任意多边形 154">
              <a:extLst>
                <a:ext uri="{FF2B5EF4-FFF2-40B4-BE49-F238E27FC236}">
                  <a16:creationId xmlns:a16="http://schemas.microsoft.com/office/drawing/2014/main" id="{F4FA435E-F3F9-4E4D-A263-3C60DB4A42C2}"/>
                </a:ext>
              </a:extLst>
            </p:cNvPr>
            <p:cNvSpPr/>
            <p:nvPr/>
          </p:nvSpPr>
          <p:spPr bwMode="auto">
            <a:xfrm>
              <a:off x="5921451" y="3536195"/>
              <a:ext cx="151633" cy="27696"/>
            </a:xfrm>
            <a:custGeom>
              <a:avLst/>
              <a:gdLst>
                <a:gd name="T0" fmla="*/ 0 w 93"/>
                <a:gd name="T1" fmla="*/ 8 h 16"/>
                <a:gd name="T2" fmla="*/ 93 w 93"/>
                <a:gd name="T3" fmla="*/ 0 h 16"/>
                <a:gd name="T4" fmla="*/ 93 w 93"/>
                <a:gd name="T5" fmla="*/ 8 h 16"/>
                <a:gd name="T6" fmla="*/ 2 w 93"/>
                <a:gd name="T7" fmla="*/ 16 h 16"/>
                <a:gd name="T8" fmla="*/ 0 w 93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0" name="任意多边形 155">
              <a:extLst>
                <a:ext uri="{FF2B5EF4-FFF2-40B4-BE49-F238E27FC236}">
                  <a16:creationId xmlns:a16="http://schemas.microsoft.com/office/drawing/2014/main" id="{4C48D23D-A8EA-4239-AAC7-D3413CABE44E}"/>
                </a:ext>
              </a:extLst>
            </p:cNvPr>
            <p:cNvSpPr/>
            <p:nvPr/>
          </p:nvSpPr>
          <p:spPr bwMode="auto">
            <a:xfrm>
              <a:off x="5926682" y="3569428"/>
              <a:ext cx="146403" cy="22155"/>
            </a:xfrm>
            <a:custGeom>
              <a:avLst/>
              <a:gdLst>
                <a:gd name="T0" fmla="*/ 0 w 93"/>
                <a:gd name="T1" fmla="*/ 8 h 17"/>
                <a:gd name="T2" fmla="*/ 91 w 93"/>
                <a:gd name="T3" fmla="*/ 0 h 17"/>
                <a:gd name="T4" fmla="*/ 93 w 93"/>
                <a:gd name="T5" fmla="*/ 8 h 17"/>
                <a:gd name="T6" fmla="*/ 0 w 93"/>
                <a:gd name="T7" fmla="*/ 17 h 17"/>
                <a:gd name="T8" fmla="*/ 0 w 93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">
                  <a:moveTo>
                    <a:pt x="0" y="8"/>
                  </a:moveTo>
                  <a:lnTo>
                    <a:pt x="91" y="0"/>
                  </a:lnTo>
                  <a:lnTo>
                    <a:pt x="93" y="8"/>
                  </a:lnTo>
                  <a:lnTo>
                    <a:pt x="0" y="17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1" name="任意多边形 156">
              <a:extLst>
                <a:ext uri="{FF2B5EF4-FFF2-40B4-BE49-F238E27FC236}">
                  <a16:creationId xmlns:a16="http://schemas.microsoft.com/office/drawing/2014/main" id="{817B8AFC-25B8-4E0C-A476-B52AF0DA0619}"/>
                </a:ext>
              </a:extLst>
            </p:cNvPr>
            <p:cNvSpPr/>
            <p:nvPr/>
          </p:nvSpPr>
          <p:spPr bwMode="auto">
            <a:xfrm>
              <a:off x="5926682" y="3591584"/>
              <a:ext cx="146403" cy="33233"/>
            </a:xfrm>
            <a:custGeom>
              <a:avLst/>
              <a:gdLst>
                <a:gd name="T0" fmla="*/ 0 w 93"/>
                <a:gd name="T1" fmla="*/ 8 h 18"/>
                <a:gd name="T2" fmla="*/ 93 w 93"/>
                <a:gd name="T3" fmla="*/ 0 h 18"/>
                <a:gd name="T4" fmla="*/ 93 w 93"/>
                <a:gd name="T5" fmla="*/ 10 h 18"/>
                <a:gd name="T6" fmla="*/ 0 w 93"/>
                <a:gd name="T7" fmla="*/ 18 h 18"/>
                <a:gd name="T8" fmla="*/ 0 w 93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8">
                  <a:moveTo>
                    <a:pt x="0" y="8"/>
                  </a:moveTo>
                  <a:lnTo>
                    <a:pt x="93" y="0"/>
                  </a:lnTo>
                  <a:lnTo>
                    <a:pt x="93" y="10"/>
                  </a:lnTo>
                  <a:lnTo>
                    <a:pt x="0" y="1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2" name="任意多边形 157">
              <a:extLst>
                <a:ext uri="{FF2B5EF4-FFF2-40B4-BE49-F238E27FC236}">
                  <a16:creationId xmlns:a16="http://schemas.microsoft.com/office/drawing/2014/main" id="{92B0484C-5C5D-4816-81F1-A2D305FA289D}"/>
                </a:ext>
              </a:extLst>
            </p:cNvPr>
            <p:cNvSpPr/>
            <p:nvPr/>
          </p:nvSpPr>
          <p:spPr bwMode="auto">
            <a:xfrm>
              <a:off x="5926682" y="3624816"/>
              <a:ext cx="146403" cy="27696"/>
            </a:xfrm>
            <a:custGeom>
              <a:avLst/>
              <a:gdLst>
                <a:gd name="T0" fmla="*/ 0 w 93"/>
                <a:gd name="T1" fmla="*/ 8 h 16"/>
                <a:gd name="T2" fmla="*/ 93 w 93"/>
                <a:gd name="T3" fmla="*/ 0 h 16"/>
                <a:gd name="T4" fmla="*/ 93 w 93"/>
                <a:gd name="T5" fmla="*/ 8 h 16"/>
                <a:gd name="T6" fmla="*/ 2 w 93"/>
                <a:gd name="T7" fmla="*/ 16 h 16"/>
                <a:gd name="T8" fmla="*/ 0 w 93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3" name="任意多边形 158">
              <a:extLst>
                <a:ext uri="{FF2B5EF4-FFF2-40B4-BE49-F238E27FC236}">
                  <a16:creationId xmlns:a16="http://schemas.microsoft.com/office/drawing/2014/main" id="{7066ED34-3D97-4AA9-B00F-931E7550E9DD}"/>
                </a:ext>
              </a:extLst>
            </p:cNvPr>
            <p:cNvSpPr/>
            <p:nvPr/>
          </p:nvSpPr>
          <p:spPr bwMode="auto">
            <a:xfrm>
              <a:off x="5686163" y="3558351"/>
              <a:ext cx="1009132" cy="1024683"/>
            </a:xfrm>
            <a:custGeom>
              <a:avLst/>
              <a:gdLst>
                <a:gd name="T0" fmla="*/ 140 w 306"/>
                <a:gd name="T1" fmla="*/ 5 h 310"/>
                <a:gd name="T2" fmla="*/ 104 w 306"/>
                <a:gd name="T3" fmla="*/ 22 h 310"/>
                <a:gd name="T4" fmla="*/ 55 w 306"/>
                <a:gd name="T5" fmla="*/ 44 h 310"/>
                <a:gd name="T6" fmla="*/ 0 w 306"/>
                <a:gd name="T7" fmla="*/ 122 h 310"/>
                <a:gd name="T8" fmla="*/ 43 w 306"/>
                <a:gd name="T9" fmla="*/ 169 h 310"/>
                <a:gd name="T10" fmla="*/ 77 w 306"/>
                <a:gd name="T11" fmla="*/ 135 h 310"/>
                <a:gd name="T12" fmla="*/ 99 w 306"/>
                <a:gd name="T13" fmla="*/ 310 h 310"/>
                <a:gd name="T14" fmla="*/ 306 w 306"/>
                <a:gd name="T15" fmla="*/ 301 h 310"/>
                <a:gd name="T16" fmla="*/ 306 w 306"/>
                <a:gd name="T17" fmla="*/ 168 h 310"/>
                <a:gd name="T18" fmla="*/ 302 w 306"/>
                <a:gd name="T19" fmla="*/ 75 h 310"/>
                <a:gd name="T20" fmla="*/ 268 w 306"/>
                <a:gd name="T21" fmla="*/ 26 h 310"/>
                <a:gd name="T22" fmla="*/ 210 w 306"/>
                <a:gd name="T23" fmla="*/ 0 h 310"/>
                <a:gd name="T24" fmla="*/ 140 w 306"/>
                <a:gd name="T25" fmla="*/ 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10">
                  <a:moveTo>
                    <a:pt x="140" y="5"/>
                  </a:moveTo>
                  <a:cubicBezTo>
                    <a:pt x="140" y="5"/>
                    <a:pt x="124" y="15"/>
                    <a:pt x="104" y="22"/>
                  </a:cubicBezTo>
                  <a:cubicBezTo>
                    <a:pt x="84" y="28"/>
                    <a:pt x="68" y="34"/>
                    <a:pt x="55" y="44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22"/>
                    <a:pt x="5" y="159"/>
                    <a:pt x="43" y="169"/>
                  </a:cubicBezTo>
                  <a:cubicBezTo>
                    <a:pt x="77" y="135"/>
                    <a:pt x="77" y="135"/>
                    <a:pt x="77" y="135"/>
                  </a:cubicBezTo>
                  <a:cubicBezTo>
                    <a:pt x="99" y="310"/>
                    <a:pt x="99" y="310"/>
                    <a:pt x="99" y="310"/>
                  </a:cubicBezTo>
                  <a:cubicBezTo>
                    <a:pt x="306" y="301"/>
                    <a:pt x="306" y="301"/>
                    <a:pt x="306" y="301"/>
                  </a:cubicBezTo>
                  <a:cubicBezTo>
                    <a:pt x="306" y="168"/>
                    <a:pt x="306" y="168"/>
                    <a:pt x="306" y="168"/>
                  </a:cubicBezTo>
                  <a:cubicBezTo>
                    <a:pt x="302" y="75"/>
                    <a:pt x="302" y="75"/>
                    <a:pt x="302" y="75"/>
                  </a:cubicBezTo>
                  <a:cubicBezTo>
                    <a:pt x="302" y="75"/>
                    <a:pt x="295" y="38"/>
                    <a:pt x="268" y="26"/>
                  </a:cubicBezTo>
                  <a:cubicBezTo>
                    <a:pt x="253" y="20"/>
                    <a:pt x="210" y="0"/>
                    <a:pt x="210" y="0"/>
                  </a:cubicBezTo>
                  <a:cubicBezTo>
                    <a:pt x="210" y="0"/>
                    <a:pt x="177" y="21"/>
                    <a:pt x="140" y="5"/>
                  </a:cubicBez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4" name="任意多边形 159">
              <a:extLst>
                <a:ext uri="{FF2B5EF4-FFF2-40B4-BE49-F238E27FC236}">
                  <a16:creationId xmlns:a16="http://schemas.microsoft.com/office/drawing/2014/main" id="{4EEF59CE-AC2F-4085-9245-D232FEA2C5B2}"/>
                </a:ext>
              </a:extLst>
            </p:cNvPr>
            <p:cNvSpPr/>
            <p:nvPr/>
          </p:nvSpPr>
          <p:spPr bwMode="auto">
            <a:xfrm>
              <a:off x="5916224" y="2932466"/>
              <a:ext cx="669270" cy="625885"/>
            </a:xfrm>
            <a:custGeom>
              <a:avLst/>
              <a:gdLst>
                <a:gd name="T0" fmla="*/ 162 w 202"/>
                <a:gd name="T1" fmla="*/ 47 h 191"/>
                <a:gd name="T2" fmla="*/ 120 w 202"/>
                <a:gd name="T3" fmla="*/ 8 h 191"/>
                <a:gd name="T4" fmla="*/ 39 w 202"/>
                <a:gd name="T5" fmla="*/ 33 h 191"/>
                <a:gd name="T6" fmla="*/ 29 w 202"/>
                <a:gd name="T7" fmla="*/ 84 h 191"/>
                <a:gd name="T8" fmla="*/ 93 w 202"/>
                <a:gd name="T9" fmla="*/ 188 h 191"/>
                <a:gd name="T10" fmla="*/ 172 w 202"/>
                <a:gd name="T11" fmla="*/ 129 h 191"/>
                <a:gd name="T12" fmla="*/ 162 w 202"/>
                <a:gd name="T13" fmla="*/ 4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2" h="191">
                  <a:moveTo>
                    <a:pt x="162" y="47"/>
                  </a:moveTo>
                  <a:cubicBezTo>
                    <a:pt x="162" y="47"/>
                    <a:pt x="146" y="16"/>
                    <a:pt x="120" y="8"/>
                  </a:cubicBezTo>
                  <a:cubicBezTo>
                    <a:pt x="93" y="0"/>
                    <a:pt x="58" y="26"/>
                    <a:pt x="39" y="33"/>
                  </a:cubicBezTo>
                  <a:cubicBezTo>
                    <a:pt x="19" y="40"/>
                    <a:pt x="0" y="87"/>
                    <a:pt x="29" y="84"/>
                  </a:cubicBezTo>
                  <a:cubicBezTo>
                    <a:pt x="29" y="84"/>
                    <a:pt x="44" y="182"/>
                    <a:pt x="93" y="188"/>
                  </a:cubicBezTo>
                  <a:cubicBezTo>
                    <a:pt x="117" y="191"/>
                    <a:pt x="154" y="190"/>
                    <a:pt x="172" y="129"/>
                  </a:cubicBezTo>
                  <a:cubicBezTo>
                    <a:pt x="172" y="129"/>
                    <a:pt x="202" y="64"/>
                    <a:pt x="162" y="47"/>
                  </a:cubicBezTo>
                  <a:close/>
                </a:path>
              </a:pathLst>
            </a:custGeom>
            <a:solidFill>
              <a:srgbClr val="1C125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5" name="任意多边形 160">
              <a:extLst>
                <a:ext uri="{FF2B5EF4-FFF2-40B4-BE49-F238E27FC236}">
                  <a16:creationId xmlns:a16="http://schemas.microsoft.com/office/drawing/2014/main" id="{25206646-A495-4E0A-9421-7BC5C784AEFD}"/>
                </a:ext>
              </a:extLst>
            </p:cNvPr>
            <p:cNvSpPr/>
            <p:nvPr/>
          </p:nvSpPr>
          <p:spPr bwMode="auto">
            <a:xfrm>
              <a:off x="6601179" y="5114760"/>
              <a:ext cx="130718" cy="703428"/>
            </a:xfrm>
            <a:custGeom>
              <a:avLst/>
              <a:gdLst>
                <a:gd name="T0" fmla="*/ 85 w 85"/>
                <a:gd name="T1" fmla="*/ 0 h 444"/>
                <a:gd name="T2" fmla="*/ 0 w 85"/>
                <a:gd name="T3" fmla="*/ 0 h 444"/>
                <a:gd name="T4" fmla="*/ 25 w 85"/>
                <a:gd name="T5" fmla="*/ 444 h 444"/>
                <a:gd name="T6" fmla="*/ 62 w 85"/>
                <a:gd name="T7" fmla="*/ 444 h 444"/>
                <a:gd name="T8" fmla="*/ 85 w 85"/>
                <a:gd name="T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44">
                  <a:moveTo>
                    <a:pt x="85" y="0"/>
                  </a:moveTo>
                  <a:lnTo>
                    <a:pt x="0" y="0"/>
                  </a:lnTo>
                  <a:lnTo>
                    <a:pt x="25" y="444"/>
                  </a:lnTo>
                  <a:lnTo>
                    <a:pt x="62" y="44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6" name="任意多边形 161">
              <a:extLst>
                <a:ext uri="{FF2B5EF4-FFF2-40B4-BE49-F238E27FC236}">
                  <a16:creationId xmlns:a16="http://schemas.microsoft.com/office/drawing/2014/main" id="{5575AC31-47FB-4E60-8610-BB5D00346EB6}"/>
                </a:ext>
              </a:extLst>
            </p:cNvPr>
            <p:cNvSpPr/>
            <p:nvPr/>
          </p:nvSpPr>
          <p:spPr bwMode="auto">
            <a:xfrm>
              <a:off x="5947596" y="5114760"/>
              <a:ext cx="135945" cy="703428"/>
            </a:xfrm>
            <a:custGeom>
              <a:avLst/>
              <a:gdLst>
                <a:gd name="T0" fmla="*/ 86 w 86"/>
                <a:gd name="T1" fmla="*/ 0 h 444"/>
                <a:gd name="T2" fmla="*/ 0 w 86"/>
                <a:gd name="T3" fmla="*/ 0 h 444"/>
                <a:gd name="T4" fmla="*/ 25 w 86"/>
                <a:gd name="T5" fmla="*/ 444 h 444"/>
                <a:gd name="T6" fmla="*/ 63 w 86"/>
                <a:gd name="T7" fmla="*/ 444 h 444"/>
                <a:gd name="T8" fmla="*/ 86 w 86"/>
                <a:gd name="T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444">
                  <a:moveTo>
                    <a:pt x="86" y="0"/>
                  </a:moveTo>
                  <a:lnTo>
                    <a:pt x="0" y="0"/>
                  </a:lnTo>
                  <a:lnTo>
                    <a:pt x="25" y="444"/>
                  </a:lnTo>
                  <a:lnTo>
                    <a:pt x="63" y="444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7" name="任意多边形 162">
              <a:extLst>
                <a:ext uri="{FF2B5EF4-FFF2-40B4-BE49-F238E27FC236}">
                  <a16:creationId xmlns:a16="http://schemas.microsoft.com/office/drawing/2014/main" id="{453E4377-877A-4E38-95FB-28CF8041DF3C}"/>
                </a:ext>
              </a:extLst>
            </p:cNvPr>
            <p:cNvSpPr/>
            <p:nvPr/>
          </p:nvSpPr>
          <p:spPr bwMode="auto">
            <a:xfrm>
              <a:off x="5947596" y="3990378"/>
              <a:ext cx="784301" cy="1019142"/>
            </a:xfrm>
            <a:custGeom>
              <a:avLst/>
              <a:gdLst>
                <a:gd name="T0" fmla="*/ 239 w 239"/>
                <a:gd name="T1" fmla="*/ 60 h 309"/>
                <a:gd name="T2" fmla="*/ 221 w 239"/>
                <a:gd name="T3" fmla="*/ 18 h 309"/>
                <a:gd name="T4" fmla="*/ 179 w 239"/>
                <a:gd name="T5" fmla="*/ 0 h 309"/>
                <a:gd name="T6" fmla="*/ 60 w 239"/>
                <a:gd name="T7" fmla="*/ 0 h 309"/>
                <a:gd name="T8" fmla="*/ 17 w 239"/>
                <a:gd name="T9" fmla="*/ 18 h 309"/>
                <a:gd name="T10" fmla="*/ 0 w 239"/>
                <a:gd name="T11" fmla="*/ 60 h 309"/>
                <a:gd name="T12" fmla="*/ 0 w 239"/>
                <a:gd name="T13" fmla="*/ 249 h 309"/>
                <a:gd name="T14" fmla="*/ 17 w 239"/>
                <a:gd name="T15" fmla="*/ 291 h 309"/>
                <a:gd name="T16" fmla="*/ 60 w 239"/>
                <a:gd name="T17" fmla="*/ 309 h 309"/>
                <a:gd name="T18" fmla="*/ 179 w 239"/>
                <a:gd name="T19" fmla="*/ 309 h 309"/>
                <a:gd name="T20" fmla="*/ 221 w 239"/>
                <a:gd name="T21" fmla="*/ 291 h 309"/>
                <a:gd name="T22" fmla="*/ 239 w 239"/>
                <a:gd name="T23" fmla="*/ 249 h 309"/>
                <a:gd name="T24" fmla="*/ 239 w 239"/>
                <a:gd name="T25" fmla="*/ 6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309">
                  <a:moveTo>
                    <a:pt x="239" y="60"/>
                  </a:moveTo>
                  <a:cubicBezTo>
                    <a:pt x="239" y="44"/>
                    <a:pt x="232" y="29"/>
                    <a:pt x="221" y="18"/>
                  </a:cubicBezTo>
                  <a:cubicBezTo>
                    <a:pt x="210" y="7"/>
                    <a:pt x="195" y="0"/>
                    <a:pt x="179" y="0"/>
                  </a:cubicBezTo>
                  <a:cubicBezTo>
                    <a:pt x="142" y="0"/>
                    <a:pt x="96" y="0"/>
                    <a:pt x="60" y="0"/>
                  </a:cubicBezTo>
                  <a:cubicBezTo>
                    <a:pt x="44" y="0"/>
                    <a:pt x="28" y="7"/>
                    <a:pt x="17" y="18"/>
                  </a:cubicBezTo>
                  <a:cubicBezTo>
                    <a:pt x="6" y="29"/>
                    <a:pt x="0" y="44"/>
                    <a:pt x="0" y="60"/>
                  </a:cubicBezTo>
                  <a:cubicBezTo>
                    <a:pt x="0" y="115"/>
                    <a:pt x="0" y="195"/>
                    <a:pt x="0" y="249"/>
                  </a:cubicBezTo>
                  <a:cubicBezTo>
                    <a:pt x="0" y="265"/>
                    <a:pt x="6" y="280"/>
                    <a:pt x="17" y="291"/>
                  </a:cubicBezTo>
                  <a:cubicBezTo>
                    <a:pt x="28" y="302"/>
                    <a:pt x="44" y="309"/>
                    <a:pt x="60" y="309"/>
                  </a:cubicBezTo>
                  <a:cubicBezTo>
                    <a:pt x="96" y="309"/>
                    <a:pt x="142" y="309"/>
                    <a:pt x="179" y="309"/>
                  </a:cubicBezTo>
                  <a:cubicBezTo>
                    <a:pt x="195" y="309"/>
                    <a:pt x="210" y="302"/>
                    <a:pt x="221" y="291"/>
                  </a:cubicBezTo>
                  <a:cubicBezTo>
                    <a:pt x="232" y="280"/>
                    <a:pt x="239" y="265"/>
                    <a:pt x="239" y="249"/>
                  </a:cubicBezTo>
                  <a:cubicBezTo>
                    <a:pt x="239" y="195"/>
                    <a:pt x="239" y="115"/>
                    <a:pt x="239" y="6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8" name="任意多边形 163">
              <a:extLst>
                <a:ext uri="{FF2B5EF4-FFF2-40B4-BE49-F238E27FC236}">
                  <a16:creationId xmlns:a16="http://schemas.microsoft.com/office/drawing/2014/main" id="{4745EA09-74A6-4139-8EB5-E5582D7AAF34}"/>
                </a:ext>
              </a:extLst>
            </p:cNvPr>
            <p:cNvSpPr/>
            <p:nvPr/>
          </p:nvSpPr>
          <p:spPr bwMode="auto">
            <a:xfrm>
              <a:off x="5947596" y="5037217"/>
              <a:ext cx="784301" cy="127391"/>
            </a:xfrm>
            <a:custGeom>
              <a:avLst/>
              <a:gdLst>
                <a:gd name="T0" fmla="*/ 239 w 239"/>
                <a:gd name="T1" fmla="*/ 19 h 38"/>
                <a:gd name="T2" fmla="*/ 220 w 239"/>
                <a:gd name="T3" fmla="*/ 0 h 38"/>
                <a:gd name="T4" fmla="*/ 19 w 239"/>
                <a:gd name="T5" fmla="*/ 0 h 38"/>
                <a:gd name="T6" fmla="*/ 0 w 239"/>
                <a:gd name="T7" fmla="*/ 19 h 38"/>
                <a:gd name="T8" fmla="*/ 0 w 239"/>
                <a:gd name="T9" fmla="*/ 19 h 38"/>
                <a:gd name="T10" fmla="*/ 19 w 239"/>
                <a:gd name="T11" fmla="*/ 38 h 38"/>
                <a:gd name="T12" fmla="*/ 220 w 239"/>
                <a:gd name="T13" fmla="*/ 38 h 38"/>
                <a:gd name="T14" fmla="*/ 239 w 239"/>
                <a:gd name="T15" fmla="*/ 19 h 38"/>
                <a:gd name="T16" fmla="*/ 239 w 239"/>
                <a:gd name="T17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8">
                  <a:moveTo>
                    <a:pt x="239" y="19"/>
                  </a:moveTo>
                  <a:cubicBezTo>
                    <a:pt x="239" y="9"/>
                    <a:pt x="230" y="0"/>
                    <a:pt x="220" y="0"/>
                  </a:cubicBezTo>
                  <a:cubicBezTo>
                    <a:pt x="175" y="0"/>
                    <a:pt x="63" y="0"/>
                    <a:pt x="19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0"/>
                    <a:pt x="8" y="38"/>
                    <a:pt x="19" y="38"/>
                  </a:cubicBezTo>
                  <a:cubicBezTo>
                    <a:pt x="63" y="38"/>
                    <a:pt x="175" y="38"/>
                    <a:pt x="220" y="38"/>
                  </a:cubicBezTo>
                  <a:cubicBezTo>
                    <a:pt x="230" y="38"/>
                    <a:pt x="239" y="30"/>
                    <a:pt x="239" y="19"/>
                  </a:cubicBezTo>
                  <a:cubicBezTo>
                    <a:pt x="239" y="19"/>
                    <a:pt x="239" y="19"/>
                    <a:pt x="239" y="19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id="{39BC8B30-C53C-4A2A-A726-921E4B622B1D}"/>
                </a:ext>
              </a:extLst>
            </p:cNvPr>
            <p:cNvSpPr/>
            <p:nvPr/>
          </p:nvSpPr>
          <p:spPr bwMode="auto">
            <a:xfrm>
              <a:off x="6219487" y="4837819"/>
              <a:ext cx="230062" cy="276941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0" name="椭圆 169">
              <a:extLst>
                <a:ext uri="{FF2B5EF4-FFF2-40B4-BE49-F238E27FC236}">
                  <a16:creationId xmlns:a16="http://schemas.microsoft.com/office/drawing/2014/main" id="{FCECA85D-E661-4CCF-B0E7-58B0AA3ADE29}"/>
                </a:ext>
              </a:extLst>
            </p:cNvPr>
            <p:cNvSpPr/>
            <p:nvPr/>
          </p:nvSpPr>
          <p:spPr bwMode="auto">
            <a:xfrm>
              <a:off x="5921451" y="3480807"/>
              <a:ext cx="36602" cy="27696"/>
            </a:xfrm>
            <a:prstGeom prst="ellipse">
              <a:avLst/>
            </a:pr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1" name="任意多边形 166">
              <a:extLst>
                <a:ext uri="{FF2B5EF4-FFF2-40B4-BE49-F238E27FC236}">
                  <a16:creationId xmlns:a16="http://schemas.microsoft.com/office/drawing/2014/main" id="{2F2202E8-1E66-48B6-95DB-D4A4AB861680}"/>
                </a:ext>
              </a:extLst>
            </p:cNvPr>
            <p:cNvSpPr/>
            <p:nvPr/>
          </p:nvSpPr>
          <p:spPr bwMode="auto">
            <a:xfrm>
              <a:off x="5963281" y="3475270"/>
              <a:ext cx="99346" cy="22155"/>
            </a:xfrm>
            <a:custGeom>
              <a:avLst/>
              <a:gdLst>
                <a:gd name="T0" fmla="*/ 0 w 64"/>
                <a:gd name="T1" fmla="*/ 2 h 15"/>
                <a:gd name="T2" fmla="*/ 64 w 64"/>
                <a:gd name="T3" fmla="*/ 0 h 15"/>
                <a:gd name="T4" fmla="*/ 64 w 64"/>
                <a:gd name="T5" fmla="*/ 10 h 15"/>
                <a:gd name="T6" fmla="*/ 0 w 64"/>
                <a:gd name="T7" fmla="*/ 15 h 15"/>
                <a:gd name="T8" fmla="*/ 0 w 64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5">
                  <a:moveTo>
                    <a:pt x="0" y="2"/>
                  </a:moveTo>
                  <a:lnTo>
                    <a:pt x="64" y="0"/>
                  </a:lnTo>
                  <a:lnTo>
                    <a:pt x="64" y="10"/>
                  </a:lnTo>
                  <a:lnTo>
                    <a:pt x="0" y="1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2" name="矩形 171">
              <a:extLst>
                <a:ext uri="{FF2B5EF4-FFF2-40B4-BE49-F238E27FC236}">
                  <a16:creationId xmlns:a16="http://schemas.microsoft.com/office/drawing/2014/main" id="{2C7D864C-E3B6-493C-83FD-7A8467CE1C4E}"/>
                </a:ext>
              </a:extLst>
            </p:cNvPr>
            <p:cNvSpPr/>
            <p:nvPr/>
          </p:nvSpPr>
          <p:spPr bwMode="auto">
            <a:xfrm>
              <a:off x="3192085" y="4023611"/>
              <a:ext cx="47060" cy="348947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3" name="任意多边形 168">
              <a:extLst>
                <a:ext uri="{FF2B5EF4-FFF2-40B4-BE49-F238E27FC236}">
                  <a16:creationId xmlns:a16="http://schemas.microsoft.com/office/drawing/2014/main" id="{43401BF6-B0D9-4BAE-A015-7745BACDE348}"/>
                </a:ext>
              </a:extLst>
            </p:cNvPr>
            <p:cNvSpPr/>
            <p:nvPr/>
          </p:nvSpPr>
          <p:spPr bwMode="auto">
            <a:xfrm>
              <a:off x="7939718" y="2877078"/>
              <a:ext cx="460123" cy="504031"/>
            </a:xfrm>
            <a:custGeom>
              <a:avLst/>
              <a:gdLst>
                <a:gd name="T0" fmla="*/ 81 w 139"/>
                <a:gd name="T1" fmla="*/ 5 h 153"/>
                <a:gd name="T2" fmla="*/ 135 w 139"/>
                <a:gd name="T3" fmla="*/ 55 h 153"/>
                <a:gd name="T4" fmla="*/ 54 w 139"/>
                <a:gd name="T5" fmla="*/ 153 h 153"/>
                <a:gd name="T6" fmla="*/ 0 w 139"/>
                <a:gd name="T7" fmla="*/ 108 h 153"/>
                <a:gd name="T8" fmla="*/ 32 w 139"/>
                <a:gd name="T9" fmla="*/ 66 h 153"/>
                <a:gd name="T10" fmla="*/ 81 w 139"/>
                <a:gd name="T11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53">
                  <a:moveTo>
                    <a:pt x="81" y="5"/>
                  </a:moveTo>
                  <a:cubicBezTo>
                    <a:pt x="99" y="0"/>
                    <a:pt x="131" y="6"/>
                    <a:pt x="135" y="55"/>
                  </a:cubicBezTo>
                  <a:cubicBezTo>
                    <a:pt x="139" y="112"/>
                    <a:pt x="74" y="138"/>
                    <a:pt x="54" y="153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22" y="80"/>
                    <a:pt x="32" y="66"/>
                  </a:cubicBezTo>
                  <a:cubicBezTo>
                    <a:pt x="46" y="49"/>
                    <a:pt x="52" y="13"/>
                    <a:pt x="81" y="5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4" name="任意多边形 169">
              <a:extLst>
                <a:ext uri="{FF2B5EF4-FFF2-40B4-BE49-F238E27FC236}">
                  <a16:creationId xmlns:a16="http://schemas.microsoft.com/office/drawing/2014/main" id="{52BBC2BE-7FDF-4C01-B71C-41D463673A80}"/>
                </a:ext>
              </a:extLst>
            </p:cNvPr>
            <p:cNvSpPr/>
            <p:nvPr/>
          </p:nvSpPr>
          <p:spPr bwMode="auto">
            <a:xfrm>
              <a:off x="7474368" y="2821690"/>
              <a:ext cx="627441" cy="792049"/>
            </a:xfrm>
            <a:custGeom>
              <a:avLst/>
              <a:gdLst>
                <a:gd name="T0" fmla="*/ 191 w 191"/>
                <a:gd name="T1" fmla="*/ 165 h 240"/>
                <a:gd name="T2" fmla="*/ 96 w 191"/>
                <a:gd name="T3" fmla="*/ 231 h 240"/>
                <a:gd name="T4" fmla="*/ 57 w 191"/>
                <a:gd name="T5" fmla="*/ 216 h 240"/>
                <a:gd name="T6" fmla="*/ 5 w 191"/>
                <a:gd name="T7" fmla="*/ 28 h 240"/>
                <a:gd name="T8" fmla="*/ 23 w 191"/>
                <a:gd name="T9" fmla="*/ 36 h 240"/>
                <a:gd name="T10" fmla="*/ 92 w 191"/>
                <a:gd name="T11" fmla="*/ 177 h 240"/>
                <a:gd name="T12" fmla="*/ 145 w 191"/>
                <a:gd name="T13" fmla="*/ 127 h 240"/>
                <a:gd name="T14" fmla="*/ 191 w 191"/>
                <a:gd name="T15" fmla="*/ 16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240">
                  <a:moveTo>
                    <a:pt x="191" y="165"/>
                  </a:moveTo>
                  <a:cubicBezTo>
                    <a:pt x="191" y="165"/>
                    <a:pt x="134" y="218"/>
                    <a:pt x="96" y="231"/>
                  </a:cubicBezTo>
                  <a:cubicBezTo>
                    <a:pt x="72" y="240"/>
                    <a:pt x="62" y="226"/>
                    <a:pt x="57" y="216"/>
                  </a:cubicBezTo>
                  <a:cubicBezTo>
                    <a:pt x="20" y="145"/>
                    <a:pt x="6" y="31"/>
                    <a:pt x="5" y="28"/>
                  </a:cubicBezTo>
                  <a:cubicBezTo>
                    <a:pt x="0" y="0"/>
                    <a:pt x="16" y="10"/>
                    <a:pt x="23" y="36"/>
                  </a:cubicBezTo>
                  <a:cubicBezTo>
                    <a:pt x="36" y="92"/>
                    <a:pt x="92" y="177"/>
                    <a:pt x="92" y="177"/>
                  </a:cubicBezTo>
                  <a:cubicBezTo>
                    <a:pt x="145" y="127"/>
                    <a:pt x="145" y="127"/>
                    <a:pt x="145" y="127"/>
                  </a:cubicBezTo>
                  <a:lnTo>
                    <a:pt x="191" y="165"/>
                  </a:lnTo>
                  <a:close/>
                </a:path>
              </a:pathLst>
            </a:custGeom>
            <a:solidFill>
              <a:srgbClr val="FF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5" name="任意多边形 170">
              <a:extLst>
                <a:ext uri="{FF2B5EF4-FFF2-40B4-BE49-F238E27FC236}">
                  <a16:creationId xmlns:a16="http://schemas.microsoft.com/office/drawing/2014/main" id="{54BC42E4-1E7B-4D4B-A775-91D0765A1362}"/>
                </a:ext>
              </a:extLst>
            </p:cNvPr>
            <p:cNvSpPr/>
            <p:nvPr/>
          </p:nvSpPr>
          <p:spPr bwMode="auto">
            <a:xfrm>
              <a:off x="7819461" y="2046255"/>
              <a:ext cx="998675" cy="1661645"/>
            </a:xfrm>
            <a:custGeom>
              <a:avLst/>
              <a:gdLst>
                <a:gd name="T0" fmla="*/ 0 w 304"/>
                <a:gd name="T1" fmla="*/ 103 h 504"/>
                <a:gd name="T2" fmla="*/ 31 w 304"/>
                <a:gd name="T3" fmla="*/ 224 h 504"/>
                <a:gd name="T4" fmla="*/ 60 w 304"/>
                <a:gd name="T5" fmla="*/ 260 h 504"/>
                <a:gd name="T6" fmla="*/ 97 w 304"/>
                <a:gd name="T7" fmla="*/ 243 h 504"/>
                <a:gd name="T8" fmla="*/ 92 w 304"/>
                <a:gd name="T9" fmla="*/ 272 h 504"/>
                <a:gd name="T10" fmla="*/ 79 w 304"/>
                <a:gd name="T11" fmla="*/ 391 h 504"/>
                <a:gd name="T12" fmla="*/ 187 w 304"/>
                <a:gd name="T13" fmla="*/ 498 h 504"/>
                <a:gd name="T14" fmla="*/ 299 w 304"/>
                <a:gd name="T15" fmla="*/ 504 h 504"/>
                <a:gd name="T16" fmla="*/ 225 w 304"/>
                <a:gd name="T17" fmla="*/ 287 h 504"/>
                <a:gd name="T18" fmla="*/ 158 w 304"/>
                <a:gd name="T19" fmla="*/ 224 h 504"/>
                <a:gd name="T20" fmla="*/ 185 w 304"/>
                <a:gd name="T21" fmla="*/ 81 h 504"/>
                <a:gd name="T22" fmla="*/ 0 w 304"/>
                <a:gd name="T23" fmla="*/ 103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4" h="504">
                  <a:moveTo>
                    <a:pt x="0" y="103"/>
                  </a:moveTo>
                  <a:cubicBezTo>
                    <a:pt x="0" y="103"/>
                    <a:pt x="5" y="180"/>
                    <a:pt x="31" y="224"/>
                  </a:cubicBezTo>
                  <a:cubicBezTo>
                    <a:pt x="37" y="236"/>
                    <a:pt x="49" y="255"/>
                    <a:pt x="60" y="260"/>
                  </a:cubicBezTo>
                  <a:cubicBezTo>
                    <a:pt x="68" y="263"/>
                    <a:pt x="97" y="243"/>
                    <a:pt x="97" y="243"/>
                  </a:cubicBezTo>
                  <a:cubicBezTo>
                    <a:pt x="97" y="243"/>
                    <a:pt x="103" y="255"/>
                    <a:pt x="92" y="272"/>
                  </a:cubicBezTo>
                  <a:cubicBezTo>
                    <a:pt x="84" y="288"/>
                    <a:pt x="90" y="345"/>
                    <a:pt x="79" y="391"/>
                  </a:cubicBezTo>
                  <a:cubicBezTo>
                    <a:pt x="69" y="436"/>
                    <a:pt x="180" y="455"/>
                    <a:pt x="187" y="498"/>
                  </a:cubicBezTo>
                  <a:cubicBezTo>
                    <a:pt x="299" y="504"/>
                    <a:pt x="299" y="504"/>
                    <a:pt x="299" y="504"/>
                  </a:cubicBezTo>
                  <a:cubicBezTo>
                    <a:pt x="299" y="504"/>
                    <a:pt x="304" y="371"/>
                    <a:pt x="225" y="287"/>
                  </a:cubicBezTo>
                  <a:cubicBezTo>
                    <a:pt x="225" y="287"/>
                    <a:pt x="163" y="243"/>
                    <a:pt x="158" y="224"/>
                  </a:cubicBezTo>
                  <a:cubicBezTo>
                    <a:pt x="153" y="206"/>
                    <a:pt x="224" y="163"/>
                    <a:pt x="185" y="81"/>
                  </a:cubicBezTo>
                  <a:cubicBezTo>
                    <a:pt x="145" y="0"/>
                    <a:pt x="18" y="70"/>
                    <a:pt x="0" y="103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6" name="任意多边形 171">
              <a:extLst>
                <a:ext uri="{FF2B5EF4-FFF2-40B4-BE49-F238E27FC236}">
                  <a16:creationId xmlns:a16="http://schemas.microsoft.com/office/drawing/2014/main" id="{98C0FCBE-63A9-4CC5-AC9B-41D2BDDED49A}"/>
                </a:ext>
              </a:extLst>
            </p:cNvPr>
            <p:cNvSpPr/>
            <p:nvPr/>
          </p:nvSpPr>
          <p:spPr bwMode="auto">
            <a:xfrm>
              <a:off x="7929261" y="2799534"/>
              <a:ext cx="1014362" cy="1268387"/>
            </a:xfrm>
            <a:custGeom>
              <a:avLst/>
              <a:gdLst>
                <a:gd name="T0" fmla="*/ 139 w 308"/>
                <a:gd name="T1" fmla="*/ 0 h 385"/>
                <a:gd name="T2" fmla="*/ 43 w 308"/>
                <a:gd name="T3" fmla="*/ 39 h 385"/>
                <a:gd name="T4" fmla="*/ 22 w 308"/>
                <a:gd name="T5" fmla="*/ 180 h 385"/>
                <a:gd name="T6" fmla="*/ 112 w 308"/>
                <a:gd name="T7" fmla="*/ 322 h 385"/>
                <a:gd name="T8" fmla="*/ 273 w 308"/>
                <a:gd name="T9" fmla="*/ 374 h 385"/>
                <a:gd name="T10" fmla="*/ 308 w 308"/>
                <a:gd name="T11" fmla="*/ 385 h 385"/>
                <a:gd name="T12" fmla="*/ 306 w 308"/>
                <a:gd name="T13" fmla="*/ 339 h 385"/>
                <a:gd name="T14" fmla="*/ 254 w 308"/>
                <a:gd name="T15" fmla="*/ 114 h 385"/>
                <a:gd name="T16" fmla="*/ 139 w 308"/>
                <a:gd name="T17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385">
                  <a:moveTo>
                    <a:pt x="139" y="0"/>
                  </a:moveTo>
                  <a:cubicBezTo>
                    <a:pt x="139" y="0"/>
                    <a:pt x="92" y="57"/>
                    <a:pt x="43" y="39"/>
                  </a:cubicBezTo>
                  <a:cubicBezTo>
                    <a:pt x="43" y="39"/>
                    <a:pt x="0" y="125"/>
                    <a:pt x="22" y="180"/>
                  </a:cubicBezTo>
                  <a:cubicBezTo>
                    <a:pt x="112" y="322"/>
                    <a:pt x="112" y="322"/>
                    <a:pt x="112" y="322"/>
                  </a:cubicBezTo>
                  <a:cubicBezTo>
                    <a:pt x="273" y="374"/>
                    <a:pt x="273" y="374"/>
                    <a:pt x="273" y="374"/>
                  </a:cubicBezTo>
                  <a:cubicBezTo>
                    <a:pt x="308" y="385"/>
                    <a:pt x="308" y="385"/>
                    <a:pt x="308" y="385"/>
                  </a:cubicBezTo>
                  <a:cubicBezTo>
                    <a:pt x="308" y="385"/>
                    <a:pt x="308" y="367"/>
                    <a:pt x="306" y="339"/>
                  </a:cubicBezTo>
                  <a:cubicBezTo>
                    <a:pt x="303" y="280"/>
                    <a:pt x="292" y="180"/>
                    <a:pt x="254" y="114"/>
                  </a:cubicBezTo>
                  <a:cubicBezTo>
                    <a:pt x="254" y="114"/>
                    <a:pt x="167" y="12"/>
                    <a:pt x="139" y="0"/>
                  </a:cubicBezTo>
                  <a:close/>
                </a:path>
              </a:pathLst>
            </a:custGeom>
            <a:solidFill>
              <a:srgbClr val="BD9DF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7" name="任意多边形 172">
              <a:extLst>
                <a:ext uri="{FF2B5EF4-FFF2-40B4-BE49-F238E27FC236}">
                  <a16:creationId xmlns:a16="http://schemas.microsoft.com/office/drawing/2014/main" id="{CC04BEB7-9D62-4393-A971-4FE959E83E20}"/>
                </a:ext>
              </a:extLst>
            </p:cNvPr>
            <p:cNvSpPr/>
            <p:nvPr/>
          </p:nvSpPr>
          <p:spPr bwMode="auto">
            <a:xfrm>
              <a:off x="7699199" y="2129336"/>
              <a:ext cx="1228739" cy="1118841"/>
            </a:xfrm>
            <a:custGeom>
              <a:avLst/>
              <a:gdLst>
                <a:gd name="T0" fmla="*/ 79 w 371"/>
                <a:gd name="T1" fmla="*/ 37 h 339"/>
                <a:gd name="T2" fmla="*/ 4 w 371"/>
                <a:gd name="T3" fmla="*/ 81 h 339"/>
                <a:gd name="T4" fmla="*/ 45 w 371"/>
                <a:gd name="T5" fmla="*/ 142 h 339"/>
                <a:gd name="T6" fmla="*/ 74 w 371"/>
                <a:gd name="T7" fmla="*/ 133 h 339"/>
                <a:gd name="T8" fmla="*/ 58 w 371"/>
                <a:gd name="T9" fmla="*/ 110 h 339"/>
                <a:gd name="T10" fmla="*/ 102 w 371"/>
                <a:gd name="T11" fmla="*/ 139 h 339"/>
                <a:gd name="T12" fmla="*/ 128 w 371"/>
                <a:gd name="T13" fmla="*/ 167 h 339"/>
                <a:gd name="T14" fmla="*/ 130 w 371"/>
                <a:gd name="T15" fmla="*/ 209 h 339"/>
                <a:gd name="T16" fmla="*/ 130 w 371"/>
                <a:gd name="T17" fmla="*/ 189 h 339"/>
                <a:gd name="T18" fmla="*/ 143 w 371"/>
                <a:gd name="T19" fmla="*/ 153 h 339"/>
                <a:gd name="T20" fmla="*/ 140 w 371"/>
                <a:gd name="T21" fmla="*/ 196 h 339"/>
                <a:gd name="T22" fmla="*/ 171 w 371"/>
                <a:gd name="T23" fmla="*/ 259 h 339"/>
                <a:gd name="T24" fmla="*/ 245 w 371"/>
                <a:gd name="T25" fmla="*/ 270 h 339"/>
                <a:gd name="T26" fmla="*/ 273 w 371"/>
                <a:gd name="T27" fmla="*/ 324 h 339"/>
                <a:gd name="T28" fmla="*/ 310 w 371"/>
                <a:gd name="T29" fmla="*/ 325 h 339"/>
                <a:gd name="T30" fmla="*/ 319 w 371"/>
                <a:gd name="T31" fmla="*/ 211 h 339"/>
                <a:gd name="T32" fmla="*/ 244 w 371"/>
                <a:gd name="T33" fmla="*/ 162 h 339"/>
                <a:gd name="T34" fmla="*/ 190 w 371"/>
                <a:gd name="T35" fmla="*/ 19 h 339"/>
                <a:gd name="T36" fmla="*/ 79 w 371"/>
                <a:gd name="T37" fmla="*/ 3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1" h="339">
                  <a:moveTo>
                    <a:pt x="79" y="37"/>
                  </a:moveTo>
                  <a:cubicBezTo>
                    <a:pt x="79" y="37"/>
                    <a:pt x="8" y="33"/>
                    <a:pt x="4" y="81"/>
                  </a:cubicBezTo>
                  <a:cubicBezTo>
                    <a:pt x="0" y="130"/>
                    <a:pt x="24" y="140"/>
                    <a:pt x="45" y="142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4" y="133"/>
                    <a:pt x="62" y="130"/>
                    <a:pt x="58" y="110"/>
                  </a:cubicBezTo>
                  <a:cubicBezTo>
                    <a:pt x="58" y="110"/>
                    <a:pt x="68" y="136"/>
                    <a:pt x="102" y="139"/>
                  </a:cubicBezTo>
                  <a:cubicBezTo>
                    <a:pt x="102" y="139"/>
                    <a:pt x="131" y="147"/>
                    <a:pt x="128" y="167"/>
                  </a:cubicBezTo>
                  <a:cubicBezTo>
                    <a:pt x="125" y="186"/>
                    <a:pt x="111" y="195"/>
                    <a:pt x="130" y="209"/>
                  </a:cubicBezTo>
                  <a:cubicBezTo>
                    <a:pt x="130" y="209"/>
                    <a:pt x="122" y="198"/>
                    <a:pt x="130" y="189"/>
                  </a:cubicBezTo>
                  <a:cubicBezTo>
                    <a:pt x="138" y="180"/>
                    <a:pt x="148" y="169"/>
                    <a:pt x="143" y="153"/>
                  </a:cubicBezTo>
                  <a:cubicBezTo>
                    <a:pt x="143" y="153"/>
                    <a:pt x="158" y="179"/>
                    <a:pt x="140" y="196"/>
                  </a:cubicBezTo>
                  <a:cubicBezTo>
                    <a:pt x="123" y="212"/>
                    <a:pt x="133" y="253"/>
                    <a:pt x="171" y="259"/>
                  </a:cubicBezTo>
                  <a:cubicBezTo>
                    <a:pt x="200" y="263"/>
                    <a:pt x="229" y="255"/>
                    <a:pt x="245" y="270"/>
                  </a:cubicBezTo>
                  <a:cubicBezTo>
                    <a:pt x="260" y="284"/>
                    <a:pt x="261" y="306"/>
                    <a:pt x="273" y="324"/>
                  </a:cubicBezTo>
                  <a:cubicBezTo>
                    <a:pt x="282" y="339"/>
                    <a:pt x="310" y="325"/>
                    <a:pt x="310" y="325"/>
                  </a:cubicBezTo>
                  <a:cubicBezTo>
                    <a:pt x="310" y="325"/>
                    <a:pt x="371" y="281"/>
                    <a:pt x="319" y="211"/>
                  </a:cubicBezTo>
                  <a:cubicBezTo>
                    <a:pt x="304" y="192"/>
                    <a:pt x="243" y="193"/>
                    <a:pt x="244" y="162"/>
                  </a:cubicBezTo>
                  <a:cubicBezTo>
                    <a:pt x="245" y="102"/>
                    <a:pt x="224" y="39"/>
                    <a:pt x="190" y="19"/>
                  </a:cubicBezTo>
                  <a:cubicBezTo>
                    <a:pt x="156" y="0"/>
                    <a:pt x="79" y="37"/>
                    <a:pt x="79" y="37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8" name="任意多边形 173">
              <a:extLst>
                <a:ext uri="{FF2B5EF4-FFF2-40B4-BE49-F238E27FC236}">
                  <a16:creationId xmlns:a16="http://schemas.microsoft.com/office/drawing/2014/main" id="{548B8731-8BF4-4211-9294-EE4FB4BD4946}"/>
                </a:ext>
              </a:extLst>
            </p:cNvPr>
            <p:cNvSpPr/>
            <p:nvPr/>
          </p:nvSpPr>
          <p:spPr bwMode="auto">
            <a:xfrm>
              <a:off x="7448223" y="2866000"/>
              <a:ext cx="193462" cy="382177"/>
            </a:xfrm>
            <a:custGeom>
              <a:avLst/>
              <a:gdLst>
                <a:gd name="T0" fmla="*/ 35 w 58"/>
                <a:gd name="T1" fmla="*/ 101 h 115"/>
                <a:gd name="T2" fmla="*/ 50 w 58"/>
                <a:gd name="T3" fmla="*/ 107 h 115"/>
                <a:gd name="T4" fmla="*/ 58 w 58"/>
                <a:gd name="T5" fmla="*/ 85 h 115"/>
                <a:gd name="T6" fmla="*/ 49 w 58"/>
                <a:gd name="T7" fmla="*/ 56 h 115"/>
                <a:gd name="T8" fmla="*/ 49 w 58"/>
                <a:gd name="T9" fmla="*/ 33 h 115"/>
                <a:gd name="T10" fmla="*/ 34 w 58"/>
                <a:gd name="T11" fmla="*/ 20 h 115"/>
                <a:gd name="T12" fmla="*/ 36 w 58"/>
                <a:gd name="T13" fmla="*/ 30 h 115"/>
                <a:gd name="T14" fmla="*/ 14 w 58"/>
                <a:gd name="T15" fmla="*/ 5 h 115"/>
                <a:gd name="T16" fmla="*/ 10 w 58"/>
                <a:gd name="T17" fmla="*/ 5 h 115"/>
                <a:gd name="T18" fmla="*/ 25 w 58"/>
                <a:gd name="T19" fmla="*/ 40 h 115"/>
                <a:gd name="T20" fmla="*/ 6 w 58"/>
                <a:gd name="T21" fmla="*/ 15 h 115"/>
                <a:gd name="T22" fmla="*/ 1 w 58"/>
                <a:gd name="T23" fmla="*/ 15 h 115"/>
                <a:gd name="T24" fmla="*/ 19 w 58"/>
                <a:gd name="T25" fmla="*/ 49 h 115"/>
                <a:gd name="T26" fmla="*/ 13 w 58"/>
                <a:gd name="T27" fmla="*/ 42 h 115"/>
                <a:gd name="T28" fmla="*/ 6 w 58"/>
                <a:gd name="T29" fmla="*/ 33 h 115"/>
                <a:gd name="T30" fmla="*/ 2 w 58"/>
                <a:gd name="T31" fmla="*/ 29 h 115"/>
                <a:gd name="T32" fmla="*/ 5 w 58"/>
                <a:gd name="T33" fmla="*/ 44 h 115"/>
                <a:gd name="T34" fmla="*/ 14 w 58"/>
                <a:gd name="T35" fmla="*/ 59 h 115"/>
                <a:gd name="T36" fmla="*/ 4 w 58"/>
                <a:gd name="T37" fmla="*/ 46 h 115"/>
                <a:gd name="T38" fmla="*/ 7 w 58"/>
                <a:gd name="T39" fmla="*/ 59 h 115"/>
                <a:gd name="T40" fmla="*/ 18 w 58"/>
                <a:gd name="T41" fmla="*/ 73 h 115"/>
                <a:gd name="T42" fmla="*/ 35 w 58"/>
                <a:gd name="T43" fmla="*/ 10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115">
                  <a:moveTo>
                    <a:pt x="35" y="101"/>
                  </a:moveTo>
                  <a:cubicBezTo>
                    <a:pt x="35" y="104"/>
                    <a:pt x="46" y="115"/>
                    <a:pt x="50" y="107"/>
                  </a:cubicBezTo>
                  <a:cubicBezTo>
                    <a:pt x="54" y="100"/>
                    <a:pt x="58" y="85"/>
                    <a:pt x="58" y="85"/>
                  </a:cubicBezTo>
                  <a:cubicBezTo>
                    <a:pt x="58" y="85"/>
                    <a:pt x="58" y="79"/>
                    <a:pt x="49" y="56"/>
                  </a:cubicBezTo>
                  <a:cubicBezTo>
                    <a:pt x="49" y="56"/>
                    <a:pt x="52" y="39"/>
                    <a:pt x="49" y="33"/>
                  </a:cubicBezTo>
                  <a:cubicBezTo>
                    <a:pt x="47" y="27"/>
                    <a:pt x="34" y="20"/>
                    <a:pt x="34" y="2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23" y="22"/>
                    <a:pt x="14" y="5"/>
                  </a:cubicBezTo>
                  <a:cubicBezTo>
                    <a:pt x="14" y="5"/>
                    <a:pt x="11" y="0"/>
                    <a:pt x="10" y="5"/>
                  </a:cubicBezTo>
                  <a:cubicBezTo>
                    <a:pt x="9" y="10"/>
                    <a:pt x="19" y="31"/>
                    <a:pt x="25" y="40"/>
                  </a:cubicBezTo>
                  <a:cubicBezTo>
                    <a:pt x="25" y="40"/>
                    <a:pt x="11" y="26"/>
                    <a:pt x="6" y="15"/>
                  </a:cubicBezTo>
                  <a:cubicBezTo>
                    <a:pt x="6" y="15"/>
                    <a:pt x="2" y="9"/>
                    <a:pt x="1" y="15"/>
                  </a:cubicBezTo>
                  <a:cubicBezTo>
                    <a:pt x="1" y="22"/>
                    <a:pt x="13" y="41"/>
                    <a:pt x="19" y="49"/>
                  </a:cubicBezTo>
                  <a:cubicBezTo>
                    <a:pt x="19" y="49"/>
                    <a:pt x="14" y="43"/>
                    <a:pt x="13" y="42"/>
                  </a:cubicBezTo>
                  <a:cubicBezTo>
                    <a:pt x="11" y="40"/>
                    <a:pt x="6" y="33"/>
                    <a:pt x="6" y="33"/>
                  </a:cubicBezTo>
                  <a:cubicBezTo>
                    <a:pt x="6" y="33"/>
                    <a:pt x="3" y="26"/>
                    <a:pt x="2" y="29"/>
                  </a:cubicBezTo>
                  <a:cubicBezTo>
                    <a:pt x="1" y="31"/>
                    <a:pt x="3" y="37"/>
                    <a:pt x="5" y="44"/>
                  </a:cubicBezTo>
                  <a:cubicBezTo>
                    <a:pt x="6" y="47"/>
                    <a:pt x="11" y="56"/>
                    <a:pt x="14" y="59"/>
                  </a:cubicBezTo>
                  <a:cubicBezTo>
                    <a:pt x="15" y="59"/>
                    <a:pt x="8" y="53"/>
                    <a:pt x="4" y="46"/>
                  </a:cubicBezTo>
                  <a:cubicBezTo>
                    <a:pt x="3" y="44"/>
                    <a:pt x="0" y="47"/>
                    <a:pt x="7" y="59"/>
                  </a:cubicBezTo>
                  <a:cubicBezTo>
                    <a:pt x="11" y="66"/>
                    <a:pt x="17" y="70"/>
                    <a:pt x="18" y="73"/>
                  </a:cubicBezTo>
                  <a:cubicBezTo>
                    <a:pt x="25" y="84"/>
                    <a:pt x="34" y="98"/>
                    <a:pt x="35" y="10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9" name="任意多边形 174">
              <a:extLst>
                <a:ext uri="{FF2B5EF4-FFF2-40B4-BE49-F238E27FC236}">
                  <a16:creationId xmlns:a16="http://schemas.microsoft.com/office/drawing/2014/main" id="{0539BE4A-1441-4931-913D-2778E49B7B37}"/>
                </a:ext>
              </a:extLst>
            </p:cNvPr>
            <p:cNvSpPr/>
            <p:nvPr/>
          </p:nvSpPr>
          <p:spPr bwMode="auto">
            <a:xfrm>
              <a:off x="7521425" y="3004469"/>
              <a:ext cx="826130" cy="775434"/>
            </a:xfrm>
            <a:custGeom>
              <a:avLst/>
              <a:gdLst>
                <a:gd name="T0" fmla="*/ 251 w 251"/>
                <a:gd name="T1" fmla="*/ 139 h 236"/>
                <a:gd name="T2" fmla="*/ 146 w 251"/>
                <a:gd name="T3" fmla="*/ 219 h 236"/>
                <a:gd name="T4" fmla="*/ 103 w 251"/>
                <a:gd name="T5" fmla="*/ 228 h 236"/>
                <a:gd name="T6" fmla="*/ 5 w 251"/>
                <a:gd name="T7" fmla="*/ 34 h 236"/>
                <a:gd name="T8" fmla="*/ 32 w 251"/>
                <a:gd name="T9" fmla="*/ 24 h 236"/>
                <a:gd name="T10" fmla="*/ 123 w 251"/>
                <a:gd name="T11" fmla="*/ 151 h 236"/>
                <a:gd name="T12" fmla="*/ 175 w 251"/>
                <a:gd name="T13" fmla="*/ 112 h 236"/>
                <a:gd name="T14" fmla="*/ 251 w 251"/>
                <a:gd name="T15" fmla="*/ 13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36">
                  <a:moveTo>
                    <a:pt x="251" y="139"/>
                  </a:moveTo>
                  <a:cubicBezTo>
                    <a:pt x="251" y="139"/>
                    <a:pt x="180" y="198"/>
                    <a:pt x="146" y="219"/>
                  </a:cubicBezTo>
                  <a:cubicBezTo>
                    <a:pt x="117" y="236"/>
                    <a:pt x="111" y="235"/>
                    <a:pt x="103" y="228"/>
                  </a:cubicBezTo>
                  <a:cubicBezTo>
                    <a:pt x="85" y="211"/>
                    <a:pt x="17" y="93"/>
                    <a:pt x="5" y="34"/>
                  </a:cubicBezTo>
                  <a:cubicBezTo>
                    <a:pt x="0" y="7"/>
                    <a:pt x="18" y="0"/>
                    <a:pt x="32" y="24"/>
                  </a:cubicBezTo>
                  <a:cubicBezTo>
                    <a:pt x="57" y="66"/>
                    <a:pt x="123" y="151"/>
                    <a:pt x="123" y="151"/>
                  </a:cubicBezTo>
                  <a:cubicBezTo>
                    <a:pt x="175" y="112"/>
                    <a:pt x="175" y="112"/>
                    <a:pt x="175" y="112"/>
                  </a:cubicBezTo>
                  <a:lnTo>
                    <a:pt x="251" y="139"/>
                  </a:ln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0" name="任意多边形 175">
              <a:extLst>
                <a:ext uri="{FF2B5EF4-FFF2-40B4-BE49-F238E27FC236}">
                  <a16:creationId xmlns:a16="http://schemas.microsoft.com/office/drawing/2014/main" id="{3402D618-B9C1-4689-B431-DFF9C3B89F32}"/>
                </a:ext>
              </a:extLst>
            </p:cNvPr>
            <p:cNvSpPr/>
            <p:nvPr/>
          </p:nvSpPr>
          <p:spPr bwMode="auto">
            <a:xfrm>
              <a:off x="8049522" y="3021087"/>
              <a:ext cx="491495" cy="592652"/>
            </a:xfrm>
            <a:custGeom>
              <a:avLst/>
              <a:gdLst>
                <a:gd name="T0" fmla="*/ 91 w 149"/>
                <a:gd name="T1" fmla="*/ 5 h 180"/>
                <a:gd name="T2" fmla="*/ 145 w 149"/>
                <a:gd name="T3" fmla="*/ 55 h 180"/>
                <a:gd name="T4" fmla="*/ 52 w 149"/>
                <a:gd name="T5" fmla="*/ 180 h 180"/>
                <a:gd name="T6" fmla="*/ 0 w 149"/>
                <a:gd name="T7" fmla="*/ 109 h 180"/>
                <a:gd name="T8" fmla="*/ 37 w 149"/>
                <a:gd name="T9" fmla="*/ 72 h 180"/>
                <a:gd name="T10" fmla="*/ 91 w 149"/>
                <a:gd name="T11" fmla="*/ 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80">
                  <a:moveTo>
                    <a:pt x="91" y="5"/>
                  </a:moveTo>
                  <a:cubicBezTo>
                    <a:pt x="108" y="0"/>
                    <a:pt x="141" y="6"/>
                    <a:pt x="145" y="55"/>
                  </a:cubicBezTo>
                  <a:cubicBezTo>
                    <a:pt x="149" y="112"/>
                    <a:pt x="72" y="165"/>
                    <a:pt x="52" y="18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09"/>
                    <a:pt x="25" y="85"/>
                    <a:pt x="37" y="72"/>
                  </a:cubicBezTo>
                  <a:cubicBezTo>
                    <a:pt x="52" y="54"/>
                    <a:pt x="62" y="13"/>
                    <a:pt x="91" y="5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1450" name="组合 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8CAE3EEA-0869-4CDA-9B81-BBDB0CA67BF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421063" y="2517775"/>
            <a:ext cx="1073150" cy="1362075"/>
            <a:chOff x="4524359" y="1437442"/>
            <a:chExt cx="3143282" cy="3983117"/>
          </a:xfrm>
        </p:grpSpPr>
        <p:sp>
          <p:nvSpPr>
            <p:cNvPr id="182" name="ïṡḷîḋé">
              <a:extLst>
                <a:ext uri="{FF2B5EF4-FFF2-40B4-BE49-F238E27FC236}">
                  <a16:creationId xmlns:a16="http://schemas.microsoft.com/office/drawing/2014/main" id="{077CB865-7892-47FA-AC99-22188328036D}"/>
                </a:ext>
              </a:extLst>
            </p:cNvPr>
            <p:cNvSpPr/>
            <p:nvPr/>
          </p:nvSpPr>
          <p:spPr bwMode="auto">
            <a:xfrm>
              <a:off x="4524359" y="2254492"/>
              <a:ext cx="3143282" cy="3142857"/>
            </a:xfrm>
            <a:custGeom>
              <a:avLst/>
              <a:gdLst>
                <a:gd name="T0" fmla="*/ 433 w 866"/>
                <a:gd name="T1" fmla="*/ 0 h 869"/>
                <a:gd name="T2" fmla="*/ 0 w 866"/>
                <a:gd name="T3" fmla="*/ 433 h 869"/>
                <a:gd name="T4" fmla="*/ 424 w 866"/>
                <a:gd name="T5" fmla="*/ 866 h 869"/>
                <a:gd name="T6" fmla="*/ 866 w 866"/>
                <a:gd name="T7" fmla="*/ 433 h 869"/>
                <a:gd name="T8" fmla="*/ 433 w 866"/>
                <a:gd name="T9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869">
                  <a:moveTo>
                    <a:pt x="433" y="0"/>
                  </a:moveTo>
                  <a:cubicBezTo>
                    <a:pt x="194" y="0"/>
                    <a:pt x="0" y="194"/>
                    <a:pt x="0" y="433"/>
                  </a:cubicBezTo>
                  <a:cubicBezTo>
                    <a:pt x="0" y="670"/>
                    <a:pt x="190" y="861"/>
                    <a:pt x="424" y="866"/>
                  </a:cubicBezTo>
                  <a:cubicBezTo>
                    <a:pt x="675" y="869"/>
                    <a:pt x="866" y="668"/>
                    <a:pt x="866" y="433"/>
                  </a:cubicBezTo>
                  <a:cubicBezTo>
                    <a:pt x="866" y="194"/>
                    <a:pt x="672" y="0"/>
                    <a:pt x="433" y="0"/>
                  </a:cubicBez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3" name="ïsľíḍè">
              <a:extLst>
                <a:ext uri="{FF2B5EF4-FFF2-40B4-BE49-F238E27FC236}">
                  <a16:creationId xmlns:a16="http://schemas.microsoft.com/office/drawing/2014/main" id="{BD44114A-519F-4021-8237-1120F16E5D44}"/>
                </a:ext>
              </a:extLst>
            </p:cNvPr>
            <p:cNvSpPr/>
            <p:nvPr/>
          </p:nvSpPr>
          <p:spPr bwMode="auto">
            <a:xfrm>
              <a:off x="5538021" y="3224740"/>
              <a:ext cx="1111307" cy="1778010"/>
            </a:xfrm>
            <a:custGeom>
              <a:avLst/>
              <a:gdLst>
                <a:gd name="T0" fmla="*/ 306 w 306"/>
                <a:gd name="T1" fmla="*/ 1 h 490"/>
                <a:gd name="T2" fmla="*/ 303 w 306"/>
                <a:gd name="T3" fmla="*/ 1 h 490"/>
                <a:gd name="T4" fmla="*/ 0 w 306"/>
                <a:gd name="T5" fmla="*/ 0 h 490"/>
                <a:gd name="T6" fmla="*/ 4 w 306"/>
                <a:gd name="T7" fmla="*/ 490 h 490"/>
                <a:gd name="T8" fmla="*/ 293 w 306"/>
                <a:gd name="T9" fmla="*/ 490 h 490"/>
                <a:gd name="T10" fmla="*/ 306 w 306"/>
                <a:gd name="T11" fmla="*/ 175 h 490"/>
                <a:gd name="T12" fmla="*/ 306 w 306"/>
                <a:gd name="T13" fmla="*/ 1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490">
                  <a:moveTo>
                    <a:pt x="306" y="1"/>
                  </a:moveTo>
                  <a:cubicBezTo>
                    <a:pt x="305" y="1"/>
                    <a:pt x="304" y="1"/>
                    <a:pt x="303" y="1"/>
                  </a:cubicBezTo>
                  <a:cubicBezTo>
                    <a:pt x="302" y="1"/>
                    <a:pt x="0" y="0"/>
                    <a:pt x="0" y="0"/>
                  </a:cubicBezTo>
                  <a:cubicBezTo>
                    <a:pt x="4" y="490"/>
                    <a:pt x="4" y="490"/>
                    <a:pt x="4" y="490"/>
                  </a:cubicBezTo>
                  <a:cubicBezTo>
                    <a:pt x="293" y="490"/>
                    <a:pt x="293" y="490"/>
                    <a:pt x="293" y="490"/>
                  </a:cubicBezTo>
                  <a:cubicBezTo>
                    <a:pt x="306" y="175"/>
                    <a:pt x="306" y="175"/>
                    <a:pt x="306" y="175"/>
                  </a:cubicBezTo>
                  <a:lnTo>
                    <a:pt x="306" y="1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4" name="iṩļîḑê">
              <a:extLst>
                <a:ext uri="{FF2B5EF4-FFF2-40B4-BE49-F238E27FC236}">
                  <a16:creationId xmlns:a16="http://schemas.microsoft.com/office/drawing/2014/main" id="{C63AB995-4B7D-472D-B20A-497F9C2C47D9}"/>
                </a:ext>
              </a:extLst>
            </p:cNvPr>
            <p:cNvSpPr/>
            <p:nvPr/>
          </p:nvSpPr>
          <p:spPr bwMode="auto">
            <a:xfrm>
              <a:off x="5863509" y="3029762"/>
              <a:ext cx="423133" cy="273896"/>
            </a:xfrm>
            <a:custGeom>
              <a:avLst/>
              <a:gdLst>
                <a:gd name="T0" fmla="*/ 117 w 117"/>
                <a:gd name="T1" fmla="*/ 75 h 75"/>
                <a:gd name="T2" fmla="*/ 117 w 117"/>
                <a:gd name="T3" fmla="*/ 2 h 75"/>
                <a:gd name="T4" fmla="*/ 0 w 117"/>
                <a:gd name="T5" fmla="*/ 0 h 75"/>
                <a:gd name="T6" fmla="*/ 0 w 117"/>
                <a:gd name="T7" fmla="*/ 75 h 75"/>
                <a:gd name="T8" fmla="*/ 117 w 117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75">
                  <a:moveTo>
                    <a:pt x="117" y="75"/>
                  </a:moveTo>
                  <a:cubicBezTo>
                    <a:pt x="117" y="2"/>
                    <a:pt x="117" y="2"/>
                    <a:pt x="117" y="2"/>
                  </a:cubicBezTo>
                  <a:cubicBezTo>
                    <a:pt x="117" y="2"/>
                    <a:pt x="1" y="0"/>
                    <a:pt x="0" y="0"/>
                  </a:cubicBezTo>
                  <a:cubicBezTo>
                    <a:pt x="0" y="21"/>
                    <a:pt x="0" y="56"/>
                    <a:pt x="0" y="75"/>
                  </a:cubicBezTo>
                  <a:lnTo>
                    <a:pt x="117" y="75"/>
                  </a:lnTo>
                  <a:close/>
                </a:path>
              </a:pathLst>
            </a:custGeom>
            <a:solidFill>
              <a:srgbClr val="EF93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5" name="íṡļíďe">
              <a:extLst>
                <a:ext uri="{FF2B5EF4-FFF2-40B4-BE49-F238E27FC236}">
                  <a16:creationId xmlns:a16="http://schemas.microsoft.com/office/drawing/2014/main" id="{995C2D0B-FB9E-4836-B7C3-570BE7E9DD31}"/>
                </a:ext>
              </a:extLst>
            </p:cNvPr>
            <p:cNvSpPr/>
            <p:nvPr/>
          </p:nvSpPr>
          <p:spPr bwMode="auto">
            <a:xfrm>
              <a:off x="5538021" y="5002750"/>
              <a:ext cx="1088059" cy="417809"/>
            </a:xfrm>
            <a:custGeom>
              <a:avLst/>
              <a:gdLst>
                <a:gd name="T0" fmla="*/ 299 w 299"/>
                <a:gd name="T1" fmla="*/ 81 h 116"/>
                <a:gd name="T2" fmla="*/ 0 w 299"/>
                <a:gd name="T3" fmla="*/ 79 h 116"/>
                <a:gd name="T4" fmla="*/ 7 w 299"/>
                <a:gd name="T5" fmla="*/ 0 h 116"/>
                <a:gd name="T6" fmla="*/ 292 w 299"/>
                <a:gd name="T7" fmla="*/ 0 h 116"/>
                <a:gd name="T8" fmla="*/ 299 w 299"/>
                <a:gd name="T9" fmla="*/ 8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16">
                  <a:moveTo>
                    <a:pt x="299" y="81"/>
                  </a:moveTo>
                  <a:cubicBezTo>
                    <a:pt x="200" y="116"/>
                    <a:pt x="98" y="115"/>
                    <a:pt x="0" y="79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9" y="81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6" name="išļiďè">
              <a:extLst>
                <a:ext uri="{FF2B5EF4-FFF2-40B4-BE49-F238E27FC236}">
                  <a16:creationId xmlns:a16="http://schemas.microsoft.com/office/drawing/2014/main" id="{ED091DA2-F4F7-470A-8B8E-50693A4E09A1}"/>
                </a:ext>
              </a:extLst>
            </p:cNvPr>
            <p:cNvSpPr/>
            <p:nvPr/>
          </p:nvSpPr>
          <p:spPr bwMode="auto">
            <a:xfrm>
              <a:off x="5556620" y="4998109"/>
              <a:ext cx="1050861" cy="78918"/>
            </a:xfrm>
            <a:prstGeom prst="rect">
              <a:avLst/>
            </a:prstGeom>
            <a:solidFill>
              <a:srgbClr val="68361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7" name="iSļîḋê">
              <a:extLst>
                <a:ext uri="{FF2B5EF4-FFF2-40B4-BE49-F238E27FC236}">
                  <a16:creationId xmlns:a16="http://schemas.microsoft.com/office/drawing/2014/main" id="{6704B944-7DC2-4724-BFE0-B1EFA1E78EF1}"/>
                </a:ext>
              </a:extLst>
            </p:cNvPr>
            <p:cNvSpPr/>
            <p:nvPr/>
          </p:nvSpPr>
          <p:spPr bwMode="auto">
            <a:xfrm>
              <a:off x="6003003" y="4979539"/>
              <a:ext cx="148794" cy="116057"/>
            </a:xfrm>
            <a:custGeom>
              <a:avLst/>
              <a:gdLst>
                <a:gd name="T0" fmla="*/ 36 w 41"/>
                <a:gd name="T1" fmla="*/ 31 h 31"/>
                <a:gd name="T2" fmla="*/ 6 w 41"/>
                <a:gd name="T3" fmla="*/ 31 h 31"/>
                <a:gd name="T4" fmla="*/ 0 w 41"/>
                <a:gd name="T5" fmla="*/ 25 h 31"/>
                <a:gd name="T6" fmla="*/ 0 w 41"/>
                <a:gd name="T7" fmla="*/ 6 h 31"/>
                <a:gd name="T8" fmla="*/ 6 w 41"/>
                <a:gd name="T9" fmla="*/ 0 h 31"/>
                <a:gd name="T10" fmla="*/ 36 w 41"/>
                <a:gd name="T11" fmla="*/ 0 h 31"/>
                <a:gd name="T12" fmla="*/ 41 w 41"/>
                <a:gd name="T13" fmla="*/ 6 h 31"/>
                <a:gd name="T14" fmla="*/ 41 w 41"/>
                <a:gd name="T15" fmla="*/ 25 h 31"/>
                <a:gd name="T16" fmla="*/ 36 w 41"/>
                <a:gd name="T1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1">
                  <a:moveTo>
                    <a:pt x="36" y="31"/>
                  </a:moveTo>
                  <a:cubicBezTo>
                    <a:pt x="6" y="31"/>
                    <a:pt x="6" y="31"/>
                    <a:pt x="6" y="31"/>
                  </a:cubicBezTo>
                  <a:cubicBezTo>
                    <a:pt x="3" y="31"/>
                    <a:pt x="0" y="29"/>
                    <a:pt x="0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9" y="0"/>
                    <a:pt x="41" y="2"/>
                    <a:pt x="41" y="6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9"/>
                    <a:pt x="39" y="31"/>
                    <a:pt x="36" y="31"/>
                  </a:cubicBezTo>
                  <a:close/>
                </a:path>
              </a:pathLst>
            </a:custGeom>
            <a:solidFill>
              <a:srgbClr val="A8A5A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8" name="ïṧľîḍe">
              <a:extLst>
                <a:ext uri="{FF2B5EF4-FFF2-40B4-BE49-F238E27FC236}">
                  <a16:creationId xmlns:a16="http://schemas.microsoft.com/office/drawing/2014/main" id="{BFEBDEAD-DC68-4E0B-95BB-E8E47FE338B9}"/>
                </a:ext>
              </a:extLst>
            </p:cNvPr>
            <p:cNvSpPr/>
            <p:nvPr/>
          </p:nvSpPr>
          <p:spPr bwMode="auto">
            <a:xfrm>
              <a:off x="6026251" y="5095596"/>
              <a:ext cx="97648" cy="292468"/>
            </a:xfrm>
            <a:custGeom>
              <a:avLst/>
              <a:gdLst>
                <a:gd name="T0" fmla="*/ 27 w 27"/>
                <a:gd name="T1" fmla="*/ 0 h 81"/>
                <a:gd name="T2" fmla="*/ 27 w 27"/>
                <a:gd name="T3" fmla="*/ 80 h 81"/>
                <a:gd name="T4" fmla="*/ 0 w 27"/>
                <a:gd name="T5" fmla="*/ 80 h 81"/>
                <a:gd name="T6" fmla="*/ 0 w 27"/>
                <a:gd name="T7" fmla="*/ 0 h 81"/>
                <a:gd name="T8" fmla="*/ 27 w 27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81">
                  <a:moveTo>
                    <a:pt x="27" y="0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8" y="81"/>
                    <a:pt x="9" y="81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9" name="ïṣḻíḍè">
              <a:extLst>
                <a:ext uri="{FF2B5EF4-FFF2-40B4-BE49-F238E27FC236}">
                  <a16:creationId xmlns:a16="http://schemas.microsoft.com/office/drawing/2014/main" id="{3B8F7F80-27EC-4F2E-86A8-BA18F3104FC6}"/>
                </a:ext>
              </a:extLst>
            </p:cNvPr>
            <p:cNvSpPr/>
            <p:nvPr/>
          </p:nvSpPr>
          <p:spPr bwMode="auto">
            <a:xfrm>
              <a:off x="5803060" y="3122608"/>
              <a:ext cx="548679" cy="413166"/>
            </a:xfrm>
            <a:custGeom>
              <a:avLst/>
              <a:gdLst>
                <a:gd name="T0" fmla="*/ 0 w 315"/>
                <a:gd name="T1" fmla="*/ 61 h 237"/>
                <a:gd name="T2" fmla="*/ 34 w 315"/>
                <a:gd name="T3" fmla="*/ 0 h 237"/>
                <a:gd name="T4" fmla="*/ 152 w 315"/>
                <a:gd name="T5" fmla="*/ 102 h 237"/>
                <a:gd name="T6" fmla="*/ 277 w 315"/>
                <a:gd name="T7" fmla="*/ 0 h 237"/>
                <a:gd name="T8" fmla="*/ 315 w 315"/>
                <a:gd name="T9" fmla="*/ 61 h 237"/>
                <a:gd name="T10" fmla="*/ 155 w 315"/>
                <a:gd name="T11" fmla="*/ 237 h 237"/>
                <a:gd name="T12" fmla="*/ 0 w 315"/>
                <a:gd name="T13" fmla="*/ 61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5" h="237">
                  <a:moveTo>
                    <a:pt x="0" y="61"/>
                  </a:moveTo>
                  <a:lnTo>
                    <a:pt x="34" y="0"/>
                  </a:lnTo>
                  <a:lnTo>
                    <a:pt x="152" y="102"/>
                  </a:lnTo>
                  <a:lnTo>
                    <a:pt x="277" y="0"/>
                  </a:lnTo>
                  <a:lnTo>
                    <a:pt x="315" y="61"/>
                  </a:lnTo>
                  <a:lnTo>
                    <a:pt x="155" y="237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D2E4F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0" name="ïṥḷíḑe">
              <a:extLst>
                <a:ext uri="{FF2B5EF4-FFF2-40B4-BE49-F238E27FC236}">
                  <a16:creationId xmlns:a16="http://schemas.microsoft.com/office/drawing/2014/main" id="{EA5BF5C2-B139-419F-9AFA-FCDE6F69D13A}"/>
                </a:ext>
              </a:extLst>
            </p:cNvPr>
            <p:cNvSpPr/>
            <p:nvPr/>
          </p:nvSpPr>
          <p:spPr bwMode="auto">
            <a:xfrm>
              <a:off x="5510122" y="1804187"/>
              <a:ext cx="1171756" cy="1234859"/>
            </a:xfrm>
            <a:custGeom>
              <a:avLst/>
              <a:gdLst>
                <a:gd name="T0" fmla="*/ 89 w 322"/>
                <a:gd name="T1" fmla="*/ 341 h 341"/>
                <a:gd name="T2" fmla="*/ 234 w 322"/>
                <a:gd name="T3" fmla="*/ 341 h 341"/>
                <a:gd name="T4" fmla="*/ 322 w 322"/>
                <a:gd name="T5" fmla="*/ 253 h 341"/>
                <a:gd name="T6" fmla="*/ 322 w 322"/>
                <a:gd name="T7" fmla="*/ 35 h 341"/>
                <a:gd name="T8" fmla="*/ 288 w 322"/>
                <a:gd name="T9" fmla="*/ 0 h 341"/>
                <a:gd name="T10" fmla="*/ 35 w 322"/>
                <a:gd name="T11" fmla="*/ 0 h 341"/>
                <a:gd name="T12" fmla="*/ 0 w 322"/>
                <a:gd name="T13" fmla="*/ 35 h 341"/>
                <a:gd name="T14" fmla="*/ 0 w 322"/>
                <a:gd name="T15" fmla="*/ 253 h 341"/>
                <a:gd name="T16" fmla="*/ 89 w 322"/>
                <a:gd name="T17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2" h="341">
                  <a:moveTo>
                    <a:pt x="89" y="341"/>
                  </a:moveTo>
                  <a:cubicBezTo>
                    <a:pt x="234" y="341"/>
                    <a:pt x="234" y="341"/>
                    <a:pt x="234" y="341"/>
                  </a:cubicBezTo>
                  <a:cubicBezTo>
                    <a:pt x="283" y="341"/>
                    <a:pt x="322" y="301"/>
                    <a:pt x="322" y="253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2" y="15"/>
                    <a:pt x="307" y="0"/>
                    <a:pt x="288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5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301"/>
                    <a:pt x="40" y="341"/>
                    <a:pt x="89" y="341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1" name="íśļïḍè">
              <a:extLst>
                <a:ext uri="{FF2B5EF4-FFF2-40B4-BE49-F238E27FC236}">
                  <a16:creationId xmlns:a16="http://schemas.microsoft.com/office/drawing/2014/main" id="{31DAC97B-6B95-455B-8F5A-7C038C3E3C7E}"/>
                </a:ext>
              </a:extLst>
            </p:cNvPr>
            <p:cNvSpPr/>
            <p:nvPr/>
          </p:nvSpPr>
          <p:spPr bwMode="auto">
            <a:xfrm>
              <a:off x="6216895" y="2143076"/>
              <a:ext cx="353387" cy="139270"/>
            </a:xfrm>
            <a:custGeom>
              <a:avLst/>
              <a:gdLst>
                <a:gd name="T0" fmla="*/ 97 w 97"/>
                <a:gd name="T1" fmla="*/ 30 h 38"/>
                <a:gd name="T2" fmla="*/ 97 w 97"/>
                <a:gd name="T3" fmla="*/ 29 h 38"/>
                <a:gd name="T4" fmla="*/ 0 w 97"/>
                <a:gd name="T5" fmla="*/ 29 h 38"/>
                <a:gd name="T6" fmla="*/ 0 w 97"/>
                <a:gd name="T7" fmla="*/ 38 h 38"/>
                <a:gd name="T8" fmla="*/ 97 w 97"/>
                <a:gd name="T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8">
                  <a:moveTo>
                    <a:pt x="97" y="30"/>
                  </a:moveTo>
                  <a:cubicBezTo>
                    <a:pt x="97" y="30"/>
                    <a:pt x="97" y="29"/>
                    <a:pt x="97" y="29"/>
                  </a:cubicBezTo>
                  <a:cubicBezTo>
                    <a:pt x="97" y="0"/>
                    <a:pt x="0" y="2"/>
                    <a:pt x="0" y="2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2" y="19"/>
                    <a:pt x="65" y="11"/>
                    <a:pt x="97" y="30"/>
                  </a:cubicBezTo>
                  <a:close/>
                </a:path>
              </a:pathLst>
            </a:custGeom>
            <a:solidFill>
              <a:srgbClr val="604A2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2" name="ïŝ1ïḋè">
              <a:extLst>
                <a:ext uri="{FF2B5EF4-FFF2-40B4-BE49-F238E27FC236}">
                  <a16:creationId xmlns:a16="http://schemas.microsoft.com/office/drawing/2014/main" id="{BA142107-523D-433C-9D52-596BEEEBD1C4}"/>
                </a:ext>
              </a:extLst>
            </p:cNvPr>
            <p:cNvSpPr/>
            <p:nvPr/>
          </p:nvSpPr>
          <p:spPr bwMode="auto">
            <a:xfrm>
              <a:off x="5626366" y="2147720"/>
              <a:ext cx="353387" cy="134626"/>
            </a:xfrm>
            <a:custGeom>
              <a:avLst/>
              <a:gdLst>
                <a:gd name="T0" fmla="*/ 0 w 97"/>
                <a:gd name="T1" fmla="*/ 29 h 37"/>
                <a:gd name="T2" fmla="*/ 0 w 97"/>
                <a:gd name="T3" fmla="*/ 28 h 37"/>
                <a:gd name="T4" fmla="*/ 97 w 97"/>
                <a:gd name="T5" fmla="*/ 28 h 37"/>
                <a:gd name="T6" fmla="*/ 97 w 97"/>
                <a:gd name="T7" fmla="*/ 37 h 37"/>
                <a:gd name="T8" fmla="*/ 0 w 97"/>
                <a:gd name="T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7">
                  <a:moveTo>
                    <a:pt x="0" y="29"/>
                  </a:moveTo>
                  <a:cubicBezTo>
                    <a:pt x="0" y="29"/>
                    <a:pt x="0" y="28"/>
                    <a:pt x="0" y="28"/>
                  </a:cubicBezTo>
                  <a:cubicBezTo>
                    <a:pt x="0" y="0"/>
                    <a:pt x="97" y="0"/>
                    <a:pt x="97" y="2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65" y="18"/>
                    <a:pt x="33" y="10"/>
                    <a:pt x="0" y="29"/>
                  </a:cubicBezTo>
                  <a:close/>
                </a:path>
              </a:pathLst>
            </a:custGeom>
            <a:solidFill>
              <a:srgbClr val="604A2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3" name="ïṡlîḑé">
              <a:extLst>
                <a:ext uri="{FF2B5EF4-FFF2-40B4-BE49-F238E27FC236}">
                  <a16:creationId xmlns:a16="http://schemas.microsoft.com/office/drawing/2014/main" id="{5ABB4994-0835-44D8-9BF6-4C49295E91BF}"/>
                </a:ext>
              </a:extLst>
            </p:cNvPr>
            <p:cNvSpPr/>
            <p:nvPr/>
          </p:nvSpPr>
          <p:spPr bwMode="auto">
            <a:xfrm>
              <a:off x="5910007" y="2686230"/>
              <a:ext cx="297589" cy="181049"/>
            </a:xfrm>
            <a:custGeom>
              <a:avLst/>
              <a:gdLst>
                <a:gd name="T0" fmla="*/ 82 w 83"/>
                <a:gd name="T1" fmla="*/ 30 h 50"/>
                <a:gd name="T2" fmla="*/ 82 w 83"/>
                <a:gd name="T3" fmla="*/ 30 h 50"/>
                <a:gd name="T4" fmla="*/ 76 w 83"/>
                <a:gd name="T5" fmla="*/ 28 h 50"/>
                <a:gd name="T6" fmla="*/ 38 w 83"/>
                <a:gd name="T7" fmla="*/ 29 h 50"/>
                <a:gd name="T8" fmla="*/ 10 w 83"/>
                <a:gd name="T9" fmla="*/ 4 h 50"/>
                <a:gd name="T10" fmla="*/ 5 w 83"/>
                <a:gd name="T11" fmla="*/ 1 h 50"/>
                <a:gd name="T12" fmla="*/ 5 w 83"/>
                <a:gd name="T13" fmla="*/ 1 h 50"/>
                <a:gd name="T14" fmla="*/ 1 w 83"/>
                <a:gd name="T15" fmla="*/ 7 h 50"/>
                <a:gd name="T16" fmla="*/ 80 w 83"/>
                <a:gd name="T17" fmla="*/ 37 h 50"/>
                <a:gd name="T18" fmla="*/ 82 w 83"/>
                <a:gd name="T19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50">
                  <a:moveTo>
                    <a:pt x="82" y="30"/>
                  </a:moveTo>
                  <a:cubicBezTo>
                    <a:pt x="82" y="30"/>
                    <a:pt x="82" y="30"/>
                    <a:pt x="82" y="30"/>
                  </a:cubicBezTo>
                  <a:cubicBezTo>
                    <a:pt x="81" y="28"/>
                    <a:pt x="78" y="27"/>
                    <a:pt x="76" y="28"/>
                  </a:cubicBezTo>
                  <a:cubicBezTo>
                    <a:pt x="63" y="33"/>
                    <a:pt x="50" y="33"/>
                    <a:pt x="38" y="29"/>
                  </a:cubicBezTo>
                  <a:cubicBezTo>
                    <a:pt x="25" y="25"/>
                    <a:pt x="15" y="15"/>
                    <a:pt x="10" y="4"/>
                  </a:cubicBezTo>
                  <a:cubicBezTo>
                    <a:pt x="10" y="1"/>
                    <a:pt x="7" y="0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2" y="1"/>
                    <a:pt x="0" y="4"/>
                    <a:pt x="1" y="7"/>
                  </a:cubicBezTo>
                  <a:cubicBezTo>
                    <a:pt x="12" y="35"/>
                    <a:pt x="47" y="50"/>
                    <a:pt x="80" y="37"/>
                  </a:cubicBezTo>
                  <a:cubicBezTo>
                    <a:pt x="82" y="36"/>
                    <a:pt x="83" y="32"/>
                    <a:pt x="82" y="30"/>
                  </a:cubicBezTo>
                  <a:close/>
                </a:path>
              </a:pathLst>
            </a:custGeom>
            <a:solidFill>
              <a:srgbClr val="C64A5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4" name="íṧḻíḍe">
              <a:extLst>
                <a:ext uri="{FF2B5EF4-FFF2-40B4-BE49-F238E27FC236}">
                  <a16:creationId xmlns:a16="http://schemas.microsoft.com/office/drawing/2014/main" id="{06667D77-3A67-4A2A-AAC6-7408CF4679D8}"/>
                </a:ext>
              </a:extLst>
            </p:cNvPr>
            <p:cNvSpPr/>
            <p:nvPr/>
          </p:nvSpPr>
          <p:spPr bwMode="auto">
            <a:xfrm>
              <a:off x="5975105" y="2574814"/>
              <a:ext cx="237140" cy="83562"/>
            </a:xfrm>
            <a:custGeom>
              <a:avLst/>
              <a:gdLst>
                <a:gd name="T0" fmla="*/ 65 w 65"/>
                <a:gd name="T1" fmla="*/ 7 h 23"/>
                <a:gd name="T2" fmla="*/ 58 w 65"/>
                <a:gd name="T3" fmla="*/ 1 h 23"/>
                <a:gd name="T4" fmla="*/ 32 w 65"/>
                <a:gd name="T5" fmla="*/ 10 h 23"/>
                <a:gd name="T6" fmla="*/ 8 w 65"/>
                <a:gd name="T7" fmla="*/ 0 h 23"/>
                <a:gd name="T8" fmla="*/ 0 w 65"/>
                <a:gd name="T9" fmla="*/ 4 h 23"/>
                <a:gd name="T10" fmla="*/ 65 w 65"/>
                <a:gd name="T1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23">
                  <a:moveTo>
                    <a:pt x="65" y="7"/>
                  </a:moveTo>
                  <a:cubicBezTo>
                    <a:pt x="58" y="1"/>
                    <a:pt x="58" y="1"/>
                    <a:pt x="58" y="1"/>
                  </a:cubicBezTo>
                  <a:cubicBezTo>
                    <a:pt x="51" y="7"/>
                    <a:pt x="41" y="10"/>
                    <a:pt x="32" y="10"/>
                  </a:cubicBezTo>
                  <a:cubicBezTo>
                    <a:pt x="22" y="10"/>
                    <a:pt x="13" y="6"/>
                    <a:pt x="8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3" y="20"/>
                    <a:pt x="44" y="23"/>
                    <a:pt x="65" y="7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5" name="iṧľíḍè">
              <a:extLst>
                <a:ext uri="{FF2B5EF4-FFF2-40B4-BE49-F238E27FC236}">
                  <a16:creationId xmlns:a16="http://schemas.microsoft.com/office/drawing/2014/main" id="{3AEEBC35-E554-4AC6-8639-6AC7FF77471D}"/>
                </a:ext>
              </a:extLst>
            </p:cNvPr>
            <p:cNvSpPr/>
            <p:nvPr/>
          </p:nvSpPr>
          <p:spPr bwMode="auto">
            <a:xfrm>
              <a:off x="5700763" y="2286989"/>
              <a:ext cx="223192" cy="111416"/>
            </a:xfrm>
            <a:custGeom>
              <a:avLst/>
              <a:gdLst>
                <a:gd name="T0" fmla="*/ 0 w 61"/>
                <a:gd name="T1" fmla="*/ 17 h 30"/>
                <a:gd name="T2" fmla="*/ 61 w 61"/>
                <a:gd name="T3" fmla="*/ 16 h 30"/>
                <a:gd name="T4" fmla="*/ 56 w 61"/>
                <a:gd name="T5" fmla="*/ 19 h 30"/>
                <a:gd name="T6" fmla="*/ 37 w 61"/>
                <a:gd name="T7" fmla="*/ 10 h 30"/>
                <a:gd name="T8" fmla="*/ 31 w 61"/>
                <a:gd name="T9" fmla="*/ 30 h 30"/>
                <a:gd name="T10" fmla="*/ 24 w 61"/>
                <a:gd name="T11" fmla="*/ 11 h 30"/>
                <a:gd name="T12" fmla="*/ 4 w 61"/>
                <a:gd name="T13" fmla="*/ 20 h 30"/>
                <a:gd name="T14" fmla="*/ 0 w 61"/>
                <a:gd name="T1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0">
                  <a:moveTo>
                    <a:pt x="0" y="17"/>
                  </a:moveTo>
                  <a:cubicBezTo>
                    <a:pt x="18" y="0"/>
                    <a:pt x="47" y="1"/>
                    <a:pt x="61" y="16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2" y="15"/>
                    <a:pt x="45" y="11"/>
                    <a:pt x="37" y="10"/>
                  </a:cubicBezTo>
                  <a:cubicBezTo>
                    <a:pt x="46" y="17"/>
                    <a:pt x="40" y="30"/>
                    <a:pt x="31" y="30"/>
                  </a:cubicBezTo>
                  <a:cubicBezTo>
                    <a:pt x="20" y="30"/>
                    <a:pt x="16" y="17"/>
                    <a:pt x="24" y="11"/>
                  </a:cubicBezTo>
                  <a:cubicBezTo>
                    <a:pt x="16" y="12"/>
                    <a:pt x="9" y="16"/>
                    <a:pt x="4" y="2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6" name="îŝľíḋê">
              <a:extLst>
                <a:ext uri="{FF2B5EF4-FFF2-40B4-BE49-F238E27FC236}">
                  <a16:creationId xmlns:a16="http://schemas.microsoft.com/office/drawing/2014/main" id="{7DF97BFB-C911-4364-8434-1BF1CE593A5F}"/>
                </a:ext>
              </a:extLst>
            </p:cNvPr>
            <p:cNvSpPr/>
            <p:nvPr/>
          </p:nvSpPr>
          <p:spPr bwMode="auto">
            <a:xfrm>
              <a:off x="6277342" y="2286989"/>
              <a:ext cx="223192" cy="111416"/>
            </a:xfrm>
            <a:custGeom>
              <a:avLst/>
              <a:gdLst>
                <a:gd name="T0" fmla="*/ 0 w 61"/>
                <a:gd name="T1" fmla="*/ 17 h 30"/>
                <a:gd name="T2" fmla="*/ 61 w 61"/>
                <a:gd name="T3" fmla="*/ 16 h 30"/>
                <a:gd name="T4" fmla="*/ 56 w 61"/>
                <a:gd name="T5" fmla="*/ 19 h 30"/>
                <a:gd name="T6" fmla="*/ 37 w 61"/>
                <a:gd name="T7" fmla="*/ 10 h 30"/>
                <a:gd name="T8" fmla="*/ 31 w 61"/>
                <a:gd name="T9" fmla="*/ 30 h 30"/>
                <a:gd name="T10" fmla="*/ 24 w 61"/>
                <a:gd name="T11" fmla="*/ 11 h 30"/>
                <a:gd name="T12" fmla="*/ 4 w 61"/>
                <a:gd name="T13" fmla="*/ 20 h 30"/>
                <a:gd name="T14" fmla="*/ 0 w 61"/>
                <a:gd name="T1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0">
                  <a:moveTo>
                    <a:pt x="0" y="17"/>
                  </a:moveTo>
                  <a:cubicBezTo>
                    <a:pt x="18" y="0"/>
                    <a:pt x="47" y="1"/>
                    <a:pt x="61" y="16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2" y="15"/>
                    <a:pt x="45" y="11"/>
                    <a:pt x="37" y="10"/>
                  </a:cubicBezTo>
                  <a:cubicBezTo>
                    <a:pt x="46" y="17"/>
                    <a:pt x="41" y="30"/>
                    <a:pt x="31" y="30"/>
                  </a:cubicBezTo>
                  <a:cubicBezTo>
                    <a:pt x="20" y="30"/>
                    <a:pt x="16" y="17"/>
                    <a:pt x="24" y="11"/>
                  </a:cubicBezTo>
                  <a:cubicBezTo>
                    <a:pt x="17" y="12"/>
                    <a:pt x="9" y="16"/>
                    <a:pt x="4" y="2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7" name="ísliḓé">
              <a:extLst>
                <a:ext uri="{FF2B5EF4-FFF2-40B4-BE49-F238E27FC236}">
                  <a16:creationId xmlns:a16="http://schemas.microsoft.com/office/drawing/2014/main" id="{6C56FE27-6855-4A40-9844-40C5D04C8A4C}"/>
                </a:ext>
              </a:extLst>
            </p:cNvPr>
            <p:cNvSpPr/>
            <p:nvPr/>
          </p:nvSpPr>
          <p:spPr bwMode="auto">
            <a:xfrm>
              <a:off x="6667927" y="4431745"/>
              <a:ext cx="488233" cy="691705"/>
            </a:xfrm>
            <a:custGeom>
              <a:avLst/>
              <a:gdLst>
                <a:gd name="T0" fmla="*/ 73 w 134"/>
                <a:gd name="T1" fmla="*/ 0 h 191"/>
                <a:gd name="T2" fmla="*/ 0 w 134"/>
                <a:gd name="T3" fmla="*/ 134 h 191"/>
                <a:gd name="T4" fmla="*/ 20 w 134"/>
                <a:gd name="T5" fmla="*/ 191 h 191"/>
                <a:gd name="T6" fmla="*/ 134 w 134"/>
                <a:gd name="T7" fmla="*/ 19 h 191"/>
                <a:gd name="T8" fmla="*/ 73 w 134"/>
                <a:gd name="T9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191">
                  <a:moveTo>
                    <a:pt x="73" y="0"/>
                  </a:moveTo>
                  <a:cubicBezTo>
                    <a:pt x="42" y="57"/>
                    <a:pt x="0" y="134"/>
                    <a:pt x="0" y="134"/>
                  </a:cubicBezTo>
                  <a:cubicBezTo>
                    <a:pt x="0" y="134"/>
                    <a:pt x="15" y="175"/>
                    <a:pt x="20" y="191"/>
                  </a:cubicBezTo>
                  <a:cubicBezTo>
                    <a:pt x="65" y="136"/>
                    <a:pt x="101" y="76"/>
                    <a:pt x="134" y="19"/>
                  </a:cubicBezTo>
                  <a:cubicBezTo>
                    <a:pt x="113" y="13"/>
                    <a:pt x="93" y="8"/>
                    <a:pt x="73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8" name="ïsľîḑe">
              <a:extLst>
                <a:ext uri="{FF2B5EF4-FFF2-40B4-BE49-F238E27FC236}">
                  <a16:creationId xmlns:a16="http://schemas.microsoft.com/office/drawing/2014/main" id="{A0A50895-D729-4EAB-A85C-EB90F5BAF075}"/>
                </a:ext>
              </a:extLst>
            </p:cNvPr>
            <p:cNvSpPr/>
            <p:nvPr/>
          </p:nvSpPr>
          <p:spPr bwMode="auto">
            <a:xfrm>
              <a:off x="6658627" y="4858839"/>
              <a:ext cx="204592" cy="194978"/>
            </a:xfrm>
            <a:custGeom>
              <a:avLst/>
              <a:gdLst>
                <a:gd name="T0" fmla="*/ 92 w 117"/>
                <a:gd name="T1" fmla="*/ 112 h 112"/>
                <a:gd name="T2" fmla="*/ 0 w 117"/>
                <a:gd name="T3" fmla="*/ 25 h 112"/>
                <a:gd name="T4" fmla="*/ 25 w 117"/>
                <a:gd name="T5" fmla="*/ 0 h 112"/>
                <a:gd name="T6" fmla="*/ 117 w 117"/>
                <a:gd name="T7" fmla="*/ 85 h 112"/>
                <a:gd name="T8" fmla="*/ 92 w 11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2">
                  <a:moveTo>
                    <a:pt x="92" y="112"/>
                  </a:moveTo>
                  <a:lnTo>
                    <a:pt x="0" y="25"/>
                  </a:lnTo>
                  <a:lnTo>
                    <a:pt x="25" y="0"/>
                  </a:lnTo>
                  <a:lnTo>
                    <a:pt x="117" y="85"/>
                  </a:lnTo>
                  <a:lnTo>
                    <a:pt x="92" y="112"/>
                  </a:lnTo>
                  <a:close/>
                </a:path>
              </a:pathLst>
            </a:custGeom>
            <a:solidFill>
              <a:srgbClr val="5B6BA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9" name="iSḻidê">
              <a:extLst>
                <a:ext uri="{FF2B5EF4-FFF2-40B4-BE49-F238E27FC236}">
                  <a16:creationId xmlns:a16="http://schemas.microsoft.com/office/drawing/2014/main" id="{D070A3D1-3AED-49E0-A061-F7672EAF2393}"/>
                </a:ext>
              </a:extLst>
            </p:cNvPr>
            <p:cNvSpPr/>
            <p:nvPr/>
          </p:nvSpPr>
          <p:spPr bwMode="auto">
            <a:xfrm>
              <a:off x="6700477" y="4900618"/>
              <a:ext cx="120895" cy="111416"/>
            </a:xfrm>
            <a:custGeom>
              <a:avLst/>
              <a:gdLst>
                <a:gd name="T0" fmla="*/ 26 w 32"/>
                <a:gd name="T1" fmla="*/ 25 h 31"/>
                <a:gd name="T2" fmla="*/ 6 w 32"/>
                <a:gd name="T3" fmla="*/ 26 h 31"/>
                <a:gd name="T4" fmla="*/ 5 w 32"/>
                <a:gd name="T5" fmla="*/ 6 h 31"/>
                <a:gd name="T6" fmla="*/ 26 w 32"/>
                <a:gd name="T7" fmla="*/ 5 h 31"/>
                <a:gd name="T8" fmla="*/ 26 w 32"/>
                <a:gd name="T9" fmla="*/ 2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1">
                  <a:moveTo>
                    <a:pt x="26" y="25"/>
                  </a:moveTo>
                  <a:cubicBezTo>
                    <a:pt x="21" y="31"/>
                    <a:pt x="12" y="31"/>
                    <a:pt x="6" y="26"/>
                  </a:cubicBezTo>
                  <a:cubicBezTo>
                    <a:pt x="0" y="20"/>
                    <a:pt x="0" y="11"/>
                    <a:pt x="5" y="6"/>
                  </a:cubicBezTo>
                  <a:cubicBezTo>
                    <a:pt x="11" y="0"/>
                    <a:pt x="20" y="0"/>
                    <a:pt x="26" y="5"/>
                  </a:cubicBezTo>
                  <a:cubicBezTo>
                    <a:pt x="32" y="10"/>
                    <a:pt x="32" y="20"/>
                    <a:pt x="26" y="25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0" name="işḷíḓé">
              <a:extLst>
                <a:ext uri="{FF2B5EF4-FFF2-40B4-BE49-F238E27FC236}">
                  <a16:creationId xmlns:a16="http://schemas.microsoft.com/office/drawing/2014/main" id="{8D59F5FB-0373-4B91-BA55-AB089D31E00A}"/>
                </a:ext>
              </a:extLst>
            </p:cNvPr>
            <p:cNvSpPr/>
            <p:nvPr/>
          </p:nvSpPr>
          <p:spPr bwMode="auto">
            <a:xfrm>
              <a:off x="6714425" y="4914547"/>
              <a:ext cx="83697" cy="83562"/>
            </a:xfrm>
            <a:custGeom>
              <a:avLst/>
              <a:gdLst>
                <a:gd name="T0" fmla="*/ 20 w 23"/>
                <a:gd name="T1" fmla="*/ 19 h 23"/>
                <a:gd name="T2" fmla="*/ 5 w 23"/>
                <a:gd name="T3" fmla="*/ 19 h 23"/>
                <a:gd name="T4" fmla="*/ 4 w 23"/>
                <a:gd name="T5" fmla="*/ 4 h 23"/>
                <a:gd name="T6" fmla="*/ 19 w 23"/>
                <a:gd name="T7" fmla="*/ 4 h 23"/>
                <a:gd name="T8" fmla="*/ 20 w 23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0" y="19"/>
                  </a:moveTo>
                  <a:cubicBezTo>
                    <a:pt x="16" y="23"/>
                    <a:pt x="9" y="23"/>
                    <a:pt x="5" y="19"/>
                  </a:cubicBezTo>
                  <a:cubicBezTo>
                    <a:pt x="1" y="15"/>
                    <a:pt x="0" y="8"/>
                    <a:pt x="4" y="4"/>
                  </a:cubicBezTo>
                  <a:cubicBezTo>
                    <a:pt x="8" y="0"/>
                    <a:pt x="15" y="0"/>
                    <a:pt x="19" y="4"/>
                  </a:cubicBezTo>
                  <a:cubicBezTo>
                    <a:pt x="23" y="8"/>
                    <a:pt x="23" y="14"/>
                    <a:pt x="20" y="19"/>
                  </a:cubicBezTo>
                  <a:close/>
                </a:path>
              </a:pathLst>
            </a:custGeom>
            <a:solidFill>
              <a:srgbClr val="EFE9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1" name="iŝlîḋé">
              <a:extLst>
                <a:ext uri="{FF2B5EF4-FFF2-40B4-BE49-F238E27FC236}">
                  <a16:creationId xmlns:a16="http://schemas.microsoft.com/office/drawing/2014/main" id="{36E5D3C0-A817-4075-9F13-84BB43316C79}"/>
                </a:ext>
              </a:extLst>
            </p:cNvPr>
            <p:cNvSpPr/>
            <p:nvPr/>
          </p:nvSpPr>
          <p:spPr bwMode="auto">
            <a:xfrm>
              <a:off x="6681878" y="2338054"/>
              <a:ext cx="130195" cy="338891"/>
            </a:xfrm>
            <a:custGeom>
              <a:avLst/>
              <a:gdLst>
                <a:gd name="T0" fmla="*/ 18 w 36"/>
                <a:gd name="T1" fmla="*/ 93 h 93"/>
                <a:gd name="T2" fmla="*/ 18 w 36"/>
                <a:gd name="T3" fmla="*/ 93 h 93"/>
                <a:gd name="T4" fmla="*/ 0 w 36"/>
                <a:gd name="T5" fmla="*/ 75 h 93"/>
                <a:gd name="T6" fmla="*/ 0 w 36"/>
                <a:gd name="T7" fmla="*/ 18 h 93"/>
                <a:gd name="T8" fmla="*/ 18 w 36"/>
                <a:gd name="T9" fmla="*/ 0 h 93"/>
                <a:gd name="T10" fmla="*/ 18 w 36"/>
                <a:gd name="T11" fmla="*/ 0 h 93"/>
                <a:gd name="T12" fmla="*/ 36 w 36"/>
                <a:gd name="T13" fmla="*/ 18 h 93"/>
                <a:gd name="T14" fmla="*/ 36 w 36"/>
                <a:gd name="T15" fmla="*/ 75 h 93"/>
                <a:gd name="T16" fmla="*/ 18 w 36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93">
                  <a:moveTo>
                    <a:pt x="18" y="93"/>
                  </a:moveTo>
                  <a:cubicBezTo>
                    <a:pt x="18" y="93"/>
                    <a:pt x="18" y="93"/>
                    <a:pt x="18" y="93"/>
                  </a:cubicBezTo>
                  <a:cubicBezTo>
                    <a:pt x="8" y="93"/>
                    <a:pt x="0" y="85"/>
                    <a:pt x="0" y="7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6" y="85"/>
                    <a:pt x="28" y="93"/>
                    <a:pt x="18" y="93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2" name="ïṥ1íḍè">
              <a:extLst>
                <a:ext uri="{FF2B5EF4-FFF2-40B4-BE49-F238E27FC236}">
                  <a16:creationId xmlns:a16="http://schemas.microsoft.com/office/drawing/2014/main" id="{E1E56FA9-7F90-478F-ABCD-5B188D9F56F6}"/>
                </a:ext>
              </a:extLst>
            </p:cNvPr>
            <p:cNvSpPr/>
            <p:nvPr/>
          </p:nvSpPr>
          <p:spPr bwMode="auto">
            <a:xfrm>
              <a:off x="6709777" y="2375192"/>
              <a:ext cx="74397" cy="269255"/>
            </a:xfrm>
            <a:custGeom>
              <a:avLst/>
              <a:gdLst>
                <a:gd name="T0" fmla="*/ 0 w 21"/>
                <a:gd name="T1" fmla="*/ 60 h 74"/>
                <a:gd name="T2" fmla="*/ 0 w 21"/>
                <a:gd name="T3" fmla="*/ 14 h 74"/>
                <a:gd name="T4" fmla="*/ 21 w 21"/>
                <a:gd name="T5" fmla="*/ 14 h 74"/>
                <a:gd name="T6" fmla="*/ 21 w 21"/>
                <a:gd name="T7" fmla="*/ 60 h 74"/>
                <a:gd name="T8" fmla="*/ 0 w 21"/>
                <a:gd name="T9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74">
                  <a:moveTo>
                    <a:pt x="0" y="6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21" y="0"/>
                    <a:pt x="21" y="14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74"/>
                    <a:pt x="0" y="74"/>
                    <a:pt x="0" y="60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3" name="íś1íḍè">
              <a:extLst>
                <a:ext uri="{FF2B5EF4-FFF2-40B4-BE49-F238E27FC236}">
                  <a16:creationId xmlns:a16="http://schemas.microsoft.com/office/drawing/2014/main" id="{467F3DCF-BD0D-4DCF-BF2E-D81F2C646187}"/>
                </a:ext>
              </a:extLst>
            </p:cNvPr>
            <p:cNvSpPr/>
            <p:nvPr/>
          </p:nvSpPr>
          <p:spPr bwMode="auto">
            <a:xfrm>
              <a:off x="5384575" y="2319484"/>
              <a:ext cx="125547" cy="338891"/>
            </a:xfrm>
            <a:custGeom>
              <a:avLst/>
              <a:gdLst>
                <a:gd name="T0" fmla="*/ 18 w 35"/>
                <a:gd name="T1" fmla="*/ 93 h 93"/>
                <a:gd name="T2" fmla="*/ 18 w 35"/>
                <a:gd name="T3" fmla="*/ 93 h 93"/>
                <a:gd name="T4" fmla="*/ 35 w 35"/>
                <a:gd name="T5" fmla="*/ 76 h 93"/>
                <a:gd name="T6" fmla="*/ 35 w 35"/>
                <a:gd name="T7" fmla="*/ 18 h 93"/>
                <a:gd name="T8" fmla="*/ 18 w 35"/>
                <a:gd name="T9" fmla="*/ 0 h 93"/>
                <a:gd name="T10" fmla="*/ 18 w 35"/>
                <a:gd name="T11" fmla="*/ 0 h 93"/>
                <a:gd name="T12" fmla="*/ 0 w 35"/>
                <a:gd name="T13" fmla="*/ 18 h 93"/>
                <a:gd name="T14" fmla="*/ 0 w 35"/>
                <a:gd name="T15" fmla="*/ 76 h 93"/>
                <a:gd name="T16" fmla="*/ 18 w 35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93">
                  <a:moveTo>
                    <a:pt x="18" y="93"/>
                  </a:moveTo>
                  <a:cubicBezTo>
                    <a:pt x="18" y="93"/>
                    <a:pt x="18" y="93"/>
                    <a:pt x="18" y="93"/>
                  </a:cubicBezTo>
                  <a:cubicBezTo>
                    <a:pt x="27" y="93"/>
                    <a:pt x="35" y="85"/>
                    <a:pt x="35" y="76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8"/>
                    <a:pt x="2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5"/>
                    <a:pt x="8" y="93"/>
                    <a:pt x="18" y="93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4" name="ïṡlíḋè">
              <a:extLst>
                <a:ext uri="{FF2B5EF4-FFF2-40B4-BE49-F238E27FC236}">
                  <a16:creationId xmlns:a16="http://schemas.microsoft.com/office/drawing/2014/main" id="{DBDC14E2-98F5-4272-BA72-1F31727BD10E}"/>
                </a:ext>
              </a:extLst>
            </p:cNvPr>
            <p:cNvSpPr/>
            <p:nvPr/>
          </p:nvSpPr>
          <p:spPr bwMode="auto">
            <a:xfrm>
              <a:off x="5407826" y="2356623"/>
              <a:ext cx="79046" cy="269255"/>
            </a:xfrm>
            <a:custGeom>
              <a:avLst/>
              <a:gdLst>
                <a:gd name="T0" fmla="*/ 21 w 21"/>
                <a:gd name="T1" fmla="*/ 60 h 74"/>
                <a:gd name="T2" fmla="*/ 21 w 21"/>
                <a:gd name="T3" fmla="*/ 14 h 74"/>
                <a:gd name="T4" fmla="*/ 0 w 21"/>
                <a:gd name="T5" fmla="*/ 14 h 74"/>
                <a:gd name="T6" fmla="*/ 0 w 21"/>
                <a:gd name="T7" fmla="*/ 60 h 74"/>
                <a:gd name="T8" fmla="*/ 21 w 21"/>
                <a:gd name="T9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74">
                  <a:moveTo>
                    <a:pt x="21" y="60"/>
                  </a:moveTo>
                  <a:cubicBezTo>
                    <a:pt x="21" y="14"/>
                    <a:pt x="21" y="14"/>
                    <a:pt x="21" y="14"/>
                  </a:cubicBezTo>
                  <a:cubicBezTo>
                    <a:pt x="21" y="0"/>
                    <a:pt x="0" y="0"/>
                    <a:pt x="0" y="1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21" y="74"/>
                    <a:pt x="21" y="60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5" name="íṥļîde">
              <a:extLst>
                <a:ext uri="{FF2B5EF4-FFF2-40B4-BE49-F238E27FC236}">
                  <a16:creationId xmlns:a16="http://schemas.microsoft.com/office/drawing/2014/main" id="{3C656BCE-4D77-484B-9ECB-700080B52D36}"/>
                </a:ext>
              </a:extLst>
            </p:cNvPr>
            <p:cNvSpPr/>
            <p:nvPr/>
          </p:nvSpPr>
          <p:spPr bwMode="auto">
            <a:xfrm>
              <a:off x="5310178" y="1437442"/>
              <a:ext cx="1543742" cy="1039881"/>
            </a:xfrm>
            <a:custGeom>
              <a:avLst/>
              <a:gdLst>
                <a:gd name="T0" fmla="*/ 236 w 425"/>
                <a:gd name="T1" fmla="*/ 14 h 287"/>
                <a:gd name="T2" fmla="*/ 43 w 425"/>
                <a:gd name="T3" fmla="*/ 98 h 287"/>
                <a:gd name="T4" fmla="*/ 55 w 425"/>
                <a:gd name="T5" fmla="*/ 281 h 287"/>
                <a:gd name="T6" fmla="*/ 62 w 425"/>
                <a:gd name="T7" fmla="*/ 117 h 287"/>
                <a:gd name="T8" fmla="*/ 253 w 425"/>
                <a:gd name="T9" fmla="*/ 181 h 287"/>
                <a:gd name="T10" fmla="*/ 241 w 425"/>
                <a:gd name="T11" fmla="*/ 139 h 287"/>
                <a:gd name="T12" fmla="*/ 372 w 425"/>
                <a:gd name="T13" fmla="*/ 193 h 287"/>
                <a:gd name="T14" fmla="*/ 375 w 425"/>
                <a:gd name="T15" fmla="*/ 287 h 287"/>
                <a:gd name="T16" fmla="*/ 399 w 425"/>
                <a:gd name="T17" fmla="*/ 196 h 287"/>
                <a:gd name="T18" fmla="*/ 425 w 425"/>
                <a:gd name="T19" fmla="*/ 194 h 287"/>
                <a:gd name="T20" fmla="*/ 236 w 425"/>
                <a:gd name="T21" fmla="*/ 1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5" h="287">
                  <a:moveTo>
                    <a:pt x="236" y="14"/>
                  </a:moveTo>
                  <a:cubicBezTo>
                    <a:pt x="80" y="0"/>
                    <a:pt x="80" y="67"/>
                    <a:pt x="43" y="98"/>
                  </a:cubicBezTo>
                  <a:cubicBezTo>
                    <a:pt x="0" y="149"/>
                    <a:pt x="6" y="226"/>
                    <a:pt x="55" y="281"/>
                  </a:cubicBezTo>
                  <a:cubicBezTo>
                    <a:pt x="55" y="279"/>
                    <a:pt x="61" y="119"/>
                    <a:pt x="62" y="117"/>
                  </a:cubicBezTo>
                  <a:cubicBezTo>
                    <a:pt x="102" y="151"/>
                    <a:pt x="156" y="184"/>
                    <a:pt x="253" y="181"/>
                  </a:cubicBezTo>
                  <a:cubicBezTo>
                    <a:pt x="244" y="162"/>
                    <a:pt x="241" y="139"/>
                    <a:pt x="241" y="139"/>
                  </a:cubicBezTo>
                  <a:cubicBezTo>
                    <a:pt x="248" y="178"/>
                    <a:pt x="333" y="190"/>
                    <a:pt x="372" y="193"/>
                  </a:cubicBezTo>
                  <a:cubicBezTo>
                    <a:pt x="375" y="287"/>
                    <a:pt x="375" y="287"/>
                    <a:pt x="375" y="287"/>
                  </a:cubicBezTo>
                  <a:cubicBezTo>
                    <a:pt x="375" y="287"/>
                    <a:pt x="399" y="199"/>
                    <a:pt x="399" y="196"/>
                  </a:cubicBezTo>
                  <a:cubicBezTo>
                    <a:pt x="414" y="196"/>
                    <a:pt x="414" y="197"/>
                    <a:pt x="425" y="194"/>
                  </a:cubicBezTo>
                  <a:cubicBezTo>
                    <a:pt x="384" y="65"/>
                    <a:pt x="333" y="23"/>
                    <a:pt x="236" y="14"/>
                  </a:cubicBezTo>
                  <a:close/>
                </a:path>
              </a:pathLst>
            </a:custGeom>
            <a:solidFill>
              <a:srgbClr val="601B0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6" name="iSľîďe">
              <a:extLst>
                <a:ext uri="{FF2B5EF4-FFF2-40B4-BE49-F238E27FC236}">
                  <a16:creationId xmlns:a16="http://schemas.microsoft.com/office/drawing/2014/main" id="{4E6D7956-4DC0-47CD-95C9-2DE103F2C62B}"/>
                </a:ext>
              </a:extLst>
            </p:cNvPr>
            <p:cNvSpPr/>
            <p:nvPr/>
          </p:nvSpPr>
          <p:spPr bwMode="auto">
            <a:xfrm>
              <a:off x="5505471" y="3238665"/>
              <a:ext cx="464983" cy="2005485"/>
            </a:xfrm>
            <a:custGeom>
              <a:avLst/>
              <a:gdLst>
                <a:gd name="T0" fmla="*/ 2 w 128"/>
                <a:gd name="T1" fmla="*/ 0 h 555"/>
                <a:gd name="T2" fmla="*/ 0 w 128"/>
                <a:gd name="T3" fmla="*/ 553 h 555"/>
                <a:gd name="T4" fmla="*/ 128 w 128"/>
                <a:gd name="T5" fmla="*/ 555 h 555"/>
                <a:gd name="T6" fmla="*/ 128 w 128"/>
                <a:gd name="T7" fmla="*/ 192 h 555"/>
                <a:gd name="T8" fmla="*/ 2 w 128"/>
                <a:gd name="T9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555">
                  <a:moveTo>
                    <a:pt x="2" y="0"/>
                  </a:moveTo>
                  <a:cubicBezTo>
                    <a:pt x="0" y="553"/>
                    <a:pt x="0" y="553"/>
                    <a:pt x="0" y="553"/>
                  </a:cubicBezTo>
                  <a:cubicBezTo>
                    <a:pt x="128" y="555"/>
                    <a:pt x="128" y="555"/>
                    <a:pt x="128" y="555"/>
                  </a:cubicBezTo>
                  <a:cubicBezTo>
                    <a:pt x="128" y="192"/>
                    <a:pt x="128" y="192"/>
                    <a:pt x="128" y="192"/>
                  </a:cubicBezTo>
                  <a:cubicBezTo>
                    <a:pt x="100" y="158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7" name="í$ḻïḓê">
              <a:extLst>
                <a:ext uri="{FF2B5EF4-FFF2-40B4-BE49-F238E27FC236}">
                  <a16:creationId xmlns:a16="http://schemas.microsoft.com/office/drawing/2014/main" id="{2E77AF85-2021-4D5D-947F-398CB0DA1C04}"/>
                </a:ext>
              </a:extLst>
            </p:cNvPr>
            <p:cNvSpPr/>
            <p:nvPr/>
          </p:nvSpPr>
          <p:spPr bwMode="auto">
            <a:xfrm>
              <a:off x="4975391" y="3888591"/>
              <a:ext cx="1162456" cy="1090948"/>
            </a:xfrm>
            <a:custGeom>
              <a:avLst/>
              <a:gdLst>
                <a:gd name="T0" fmla="*/ 65 w 320"/>
                <a:gd name="T1" fmla="*/ 11 h 302"/>
                <a:gd name="T2" fmla="*/ 2 w 320"/>
                <a:gd name="T3" fmla="*/ 211 h 302"/>
                <a:gd name="T4" fmla="*/ 11 w 320"/>
                <a:gd name="T5" fmla="*/ 228 h 302"/>
                <a:gd name="T6" fmla="*/ 237 w 320"/>
                <a:gd name="T7" fmla="*/ 300 h 302"/>
                <a:gd name="T8" fmla="*/ 254 w 320"/>
                <a:gd name="T9" fmla="*/ 291 h 302"/>
                <a:gd name="T10" fmla="*/ 318 w 320"/>
                <a:gd name="T11" fmla="*/ 91 h 302"/>
                <a:gd name="T12" fmla="*/ 309 w 320"/>
                <a:gd name="T13" fmla="*/ 73 h 302"/>
                <a:gd name="T14" fmla="*/ 83 w 320"/>
                <a:gd name="T15" fmla="*/ 2 h 302"/>
                <a:gd name="T16" fmla="*/ 65 w 320"/>
                <a:gd name="T17" fmla="*/ 11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302">
                  <a:moveTo>
                    <a:pt x="65" y="11"/>
                  </a:moveTo>
                  <a:cubicBezTo>
                    <a:pt x="2" y="211"/>
                    <a:pt x="2" y="211"/>
                    <a:pt x="2" y="211"/>
                  </a:cubicBezTo>
                  <a:cubicBezTo>
                    <a:pt x="0" y="218"/>
                    <a:pt x="4" y="226"/>
                    <a:pt x="11" y="228"/>
                  </a:cubicBezTo>
                  <a:cubicBezTo>
                    <a:pt x="237" y="300"/>
                    <a:pt x="237" y="300"/>
                    <a:pt x="237" y="300"/>
                  </a:cubicBezTo>
                  <a:cubicBezTo>
                    <a:pt x="244" y="302"/>
                    <a:pt x="252" y="298"/>
                    <a:pt x="254" y="291"/>
                  </a:cubicBezTo>
                  <a:cubicBezTo>
                    <a:pt x="318" y="91"/>
                    <a:pt x="318" y="91"/>
                    <a:pt x="318" y="91"/>
                  </a:cubicBezTo>
                  <a:cubicBezTo>
                    <a:pt x="320" y="83"/>
                    <a:pt x="316" y="76"/>
                    <a:pt x="309" y="73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75" y="0"/>
                    <a:pt x="68" y="4"/>
                    <a:pt x="65" y="11"/>
                  </a:cubicBezTo>
                  <a:close/>
                </a:path>
              </a:pathLst>
            </a:custGeom>
            <a:solidFill>
              <a:srgbClr val="75767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8" name="ïṣḷîḓê">
              <a:extLst>
                <a:ext uri="{FF2B5EF4-FFF2-40B4-BE49-F238E27FC236}">
                  <a16:creationId xmlns:a16="http://schemas.microsoft.com/office/drawing/2014/main" id="{FC0971BD-85A5-4EEF-AAAC-AF1178A4C983}"/>
                </a:ext>
              </a:extLst>
            </p:cNvPr>
            <p:cNvSpPr/>
            <p:nvPr/>
          </p:nvSpPr>
          <p:spPr bwMode="auto">
            <a:xfrm>
              <a:off x="4933544" y="4241408"/>
              <a:ext cx="823018" cy="529225"/>
            </a:xfrm>
            <a:custGeom>
              <a:avLst/>
              <a:gdLst>
                <a:gd name="T0" fmla="*/ 11 w 227"/>
                <a:gd name="T1" fmla="*/ 0 h 146"/>
                <a:gd name="T2" fmla="*/ 78 w 227"/>
                <a:gd name="T3" fmla="*/ 16 h 146"/>
                <a:gd name="T4" fmla="*/ 227 w 227"/>
                <a:gd name="T5" fmla="*/ 93 h 146"/>
                <a:gd name="T6" fmla="*/ 223 w 227"/>
                <a:gd name="T7" fmla="*/ 146 h 146"/>
                <a:gd name="T8" fmla="*/ 9 w 227"/>
                <a:gd name="T9" fmla="*/ 53 h 146"/>
                <a:gd name="T10" fmla="*/ 11 w 227"/>
                <a:gd name="T1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7" h="146">
                  <a:moveTo>
                    <a:pt x="11" y="0"/>
                  </a:moveTo>
                  <a:cubicBezTo>
                    <a:pt x="11" y="0"/>
                    <a:pt x="79" y="15"/>
                    <a:pt x="78" y="1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93"/>
                    <a:pt x="224" y="130"/>
                    <a:pt x="223" y="146"/>
                  </a:cubicBezTo>
                  <a:cubicBezTo>
                    <a:pt x="223" y="146"/>
                    <a:pt x="64" y="105"/>
                    <a:pt x="9" y="53"/>
                  </a:cubicBezTo>
                  <a:cubicBezTo>
                    <a:pt x="1" y="45"/>
                    <a:pt x="0" y="38"/>
                    <a:pt x="11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9" name="ïšļíḍè">
              <a:extLst>
                <a:ext uri="{FF2B5EF4-FFF2-40B4-BE49-F238E27FC236}">
                  <a16:creationId xmlns:a16="http://schemas.microsoft.com/office/drawing/2014/main" id="{2B98FF78-F55A-4D67-9DAD-0E1E98D8E5FA}"/>
                </a:ext>
              </a:extLst>
            </p:cNvPr>
            <p:cNvSpPr/>
            <p:nvPr/>
          </p:nvSpPr>
          <p:spPr bwMode="auto">
            <a:xfrm>
              <a:off x="5644965" y="4436386"/>
              <a:ext cx="395237" cy="450307"/>
            </a:xfrm>
            <a:custGeom>
              <a:avLst/>
              <a:gdLst>
                <a:gd name="T0" fmla="*/ 58 w 110"/>
                <a:gd name="T1" fmla="*/ 0 h 125"/>
                <a:gd name="T2" fmla="*/ 97 w 110"/>
                <a:gd name="T3" fmla="*/ 16 h 125"/>
                <a:gd name="T4" fmla="*/ 100 w 110"/>
                <a:gd name="T5" fmla="*/ 21 h 125"/>
                <a:gd name="T6" fmla="*/ 61 w 110"/>
                <a:gd name="T7" fmla="*/ 27 h 125"/>
                <a:gd name="T8" fmla="*/ 55 w 110"/>
                <a:gd name="T9" fmla="*/ 31 h 125"/>
                <a:gd name="T10" fmla="*/ 102 w 110"/>
                <a:gd name="T11" fmla="*/ 42 h 125"/>
                <a:gd name="T12" fmla="*/ 109 w 110"/>
                <a:gd name="T13" fmla="*/ 52 h 125"/>
                <a:gd name="T14" fmla="*/ 108 w 110"/>
                <a:gd name="T15" fmla="*/ 56 h 125"/>
                <a:gd name="T16" fmla="*/ 98 w 110"/>
                <a:gd name="T17" fmla="*/ 63 h 125"/>
                <a:gd name="T18" fmla="*/ 107 w 110"/>
                <a:gd name="T19" fmla="*/ 73 h 125"/>
                <a:gd name="T20" fmla="*/ 106 w 110"/>
                <a:gd name="T21" fmla="*/ 78 h 125"/>
                <a:gd name="T22" fmla="*/ 94 w 110"/>
                <a:gd name="T23" fmla="*/ 84 h 125"/>
                <a:gd name="T24" fmla="*/ 100 w 110"/>
                <a:gd name="T25" fmla="*/ 94 h 125"/>
                <a:gd name="T26" fmla="*/ 99 w 110"/>
                <a:gd name="T27" fmla="*/ 98 h 125"/>
                <a:gd name="T28" fmla="*/ 85 w 110"/>
                <a:gd name="T29" fmla="*/ 104 h 125"/>
                <a:gd name="T30" fmla="*/ 90 w 110"/>
                <a:gd name="T31" fmla="*/ 113 h 125"/>
                <a:gd name="T32" fmla="*/ 89 w 110"/>
                <a:gd name="T33" fmla="*/ 118 h 125"/>
                <a:gd name="T34" fmla="*/ 79 w 110"/>
                <a:gd name="T35" fmla="*/ 124 h 125"/>
                <a:gd name="T36" fmla="*/ 14 w 110"/>
                <a:gd name="T37" fmla="*/ 109 h 125"/>
                <a:gd name="T38" fmla="*/ 0 w 110"/>
                <a:gd name="T39" fmla="*/ 92 h 125"/>
                <a:gd name="T40" fmla="*/ 58 w 110"/>
                <a:gd name="T41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" h="125">
                  <a:moveTo>
                    <a:pt x="58" y="0"/>
                  </a:moveTo>
                  <a:cubicBezTo>
                    <a:pt x="90" y="15"/>
                    <a:pt x="82" y="12"/>
                    <a:pt x="97" y="16"/>
                  </a:cubicBezTo>
                  <a:cubicBezTo>
                    <a:pt x="99" y="17"/>
                    <a:pt x="100" y="19"/>
                    <a:pt x="100" y="21"/>
                  </a:cubicBezTo>
                  <a:cubicBezTo>
                    <a:pt x="95" y="37"/>
                    <a:pt x="80" y="34"/>
                    <a:pt x="61" y="27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7" y="43"/>
                    <a:pt x="110" y="47"/>
                    <a:pt x="109" y="52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07" y="61"/>
                    <a:pt x="103" y="63"/>
                    <a:pt x="98" y="63"/>
                  </a:cubicBezTo>
                  <a:cubicBezTo>
                    <a:pt x="106" y="64"/>
                    <a:pt x="108" y="69"/>
                    <a:pt x="107" y="73"/>
                  </a:cubicBezTo>
                  <a:cubicBezTo>
                    <a:pt x="106" y="78"/>
                    <a:pt x="106" y="78"/>
                    <a:pt x="106" y="78"/>
                  </a:cubicBezTo>
                  <a:cubicBezTo>
                    <a:pt x="105" y="82"/>
                    <a:pt x="101" y="85"/>
                    <a:pt x="94" y="84"/>
                  </a:cubicBezTo>
                  <a:cubicBezTo>
                    <a:pt x="98" y="85"/>
                    <a:pt x="101" y="89"/>
                    <a:pt x="100" y="94"/>
                  </a:cubicBezTo>
                  <a:cubicBezTo>
                    <a:pt x="99" y="98"/>
                    <a:pt x="99" y="98"/>
                    <a:pt x="99" y="98"/>
                  </a:cubicBezTo>
                  <a:cubicBezTo>
                    <a:pt x="97" y="105"/>
                    <a:pt x="91" y="105"/>
                    <a:pt x="85" y="104"/>
                  </a:cubicBezTo>
                  <a:cubicBezTo>
                    <a:pt x="89" y="105"/>
                    <a:pt x="91" y="109"/>
                    <a:pt x="90" y="113"/>
                  </a:cubicBezTo>
                  <a:cubicBezTo>
                    <a:pt x="89" y="118"/>
                    <a:pt x="89" y="118"/>
                    <a:pt x="89" y="118"/>
                  </a:cubicBezTo>
                  <a:cubicBezTo>
                    <a:pt x="88" y="122"/>
                    <a:pt x="84" y="125"/>
                    <a:pt x="79" y="124"/>
                  </a:cubicBezTo>
                  <a:cubicBezTo>
                    <a:pt x="15" y="109"/>
                    <a:pt x="81" y="124"/>
                    <a:pt x="14" y="109"/>
                  </a:cubicBezTo>
                  <a:cubicBezTo>
                    <a:pt x="6" y="107"/>
                    <a:pt x="1" y="100"/>
                    <a:pt x="0" y="92"/>
                  </a:cubicBezTo>
                  <a:cubicBezTo>
                    <a:pt x="19" y="11"/>
                    <a:pt x="13" y="17"/>
                    <a:pt x="58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0" name="íṧļïḋé">
              <a:extLst>
                <a:ext uri="{FF2B5EF4-FFF2-40B4-BE49-F238E27FC236}">
                  <a16:creationId xmlns:a16="http://schemas.microsoft.com/office/drawing/2014/main" id="{411E2F13-7467-4D95-BFD1-E8B80C8E2C67}"/>
                </a:ext>
              </a:extLst>
            </p:cNvPr>
            <p:cNvSpPr/>
            <p:nvPr/>
          </p:nvSpPr>
          <p:spPr bwMode="auto">
            <a:xfrm>
              <a:off x="5524070" y="3879306"/>
              <a:ext cx="292940" cy="218191"/>
            </a:xfrm>
            <a:custGeom>
              <a:avLst/>
              <a:gdLst>
                <a:gd name="T0" fmla="*/ 11 w 80"/>
                <a:gd name="T1" fmla="*/ 7 h 61"/>
                <a:gd name="T2" fmla="*/ 0 w 80"/>
                <a:gd name="T3" fmla="*/ 39 h 61"/>
                <a:gd name="T4" fmla="*/ 9 w 80"/>
                <a:gd name="T5" fmla="*/ 42 h 61"/>
                <a:gd name="T6" fmla="*/ 19 w 80"/>
                <a:gd name="T7" fmla="*/ 11 h 61"/>
                <a:gd name="T8" fmla="*/ 70 w 80"/>
                <a:gd name="T9" fmla="*/ 28 h 61"/>
                <a:gd name="T10" fmla="*/ 59 w 80"/>
                <a:gd name="T11" fmla="*/ 59 h 61"/>
                <a:gd name="T12" fmla="*/ 68 w 80"/>
                <a:gd name="T13" fmla="*/ 61 h 61"/>
                <a:gd name="T14" fmla="*/ 78 w 80"/>
                <a:gd name="T15" fmla="*/ 29 h 61"/>
                <a:gd name="T16" fmla="*/ 72 w 80"/>
                <a:gd name="T17" fmla="*/ 17 h 61"/>
                <a:gd name="T18" fmla="*/ 22 w 80"/>
                <a:gd name="T19" fmla="*/ 1 h 61"/>
                <a:gd name="T20" fmla="*/ 11 w 80"/>
                <a:gd name="T21" fmla="*/ 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61">
                  <a:moveTo>
                    <a:pt x="11" y="7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0" y="24"/>
                    <a:pt x="77" y="19"/>
                    <a:pt x="72" y="17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17" y="0"/>
                    <a:pt x="12" y="2"/>
                    <a:pt x="11" y="7"/>
                  </a:cubicBezTo>
                  <a:close/>
                </a:path>
              </a:pathLst>
            </a:custGeom>
            <a:solidFill>
              <a:srgbClr val="E2A9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1" name="i$ľïḍè">
              <a:extLst>
                <a:ext uri="{FF2B5EF4-FFF2-40B4-BE49-F238E27FC236}">
                  <a16:creationId xmlns:a16="http://schemas.microsoft.com/office/drawing/2014/main" id="{92D21B76-65A8-4D3E-8750-AC69111419A6}"/>
                </a:ext>
              </a:extLst>
            </p:cNvPr>
            <p:cNvSpPr/>
            <p:nvPr/>
          </p:nvSpPr>
          <p:spPr bwMode="auto">
            <a:xfrm>
              <a:off x="5961154" y="3303658"/>
              <a:ext cx="251091" cy="872758"/>
            </a:xfrm>
            <a:custGeom>
              <a:avLst/>
              <a:gdLst>
                <a:gd name="T0" fmla="*/ 104 w 144"/>
                <a:gd name="T1" fmla="*/ 94 h 501"/>
                <a:gd name="T2" fmla="*/ 104 w 144"/>
                <a:gd name="T3" fmla="*/ 94 h 501"/>
                <a:gd name="T4" fmla="*/ 123 w 144"/>
                <a:gd name="T5" fmla="*/ 73 h 501"/>
                <a:gd name="T6" fmla="*/ 62 w 144"/>
                <a:gd name="T7" fmla="*/ 0 h 501"/>
                <a:gd name="T8" fmla="*/ 10 w 144"/>
                <a:gd name="T9" fmla="*/ 71 h 501"/>
                <a:gd name="T10" fmla="*/ 29 w 144"/>
                <a:gd name="T11" fmla="*/ 94 h 501"/>
                <a:gd name="T12" fmla="*/ 27 w 144"/>
                <a:gd name="T13" fmla="*/ 94 h 501"/>
                <a:gd name="T14" fmla="*/ 0 w 144"/>
                <a:gd name="T15" fmla="*/ 401 h 501"/>
                <a:gd name="T16" fmla="*/ 75 w 144"/>
                <a:gd name="T17" fmla="*/ 501 h 501"/>
                <a:gd name="T18" fmla="*/ 144 w 144"/>
                <a:gd name="T19" fmla="*/ 403 h 501"/>
                <a:gd name="T20" fmla="*/ 104 w 144"/>
                <a:gd name="T21" fmla="*/ 94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501">
                  <a:moveTo>
                    <a:pt x="104" y="94"/>
                  </a:moveTo>
                  <a:lnTo>
                    <a:pt x="104" y="94"/>
                  </a:lnTo>
                  <a:lnTo>
                    <a:pt x="123" y="73"/>
                  </a:lnTo>
                  <a:lnTo>
                    <a:pt x="62" y="0"/>
                  </a:lnTo>
                  <a:lnTo>
                    <a:pt x="10" y="71"/>
                  </a:lnTo>
                  <a:lnTo>
                    <a:pt x="29" y="94"/>
                  </a:lnTo>
                  <a:lnTo>
                    <a:pt x="27" y="94"/>
                  </a:lnTo>
                  <a:lnTo>
                    <a:pt x="0" y="401"/>
                  </a:lnTo>
                  <a:lnTo>
                    <a:pt x="75" y="501"/>
                  </a:lnTo>
                  <a:lnTo>
                    <a:pt x="144" y="403"/>
                  </a:lnTo>
                  <a:lnTo>
                    <a:pt x="104" y="94"/>
                  </a:lnTo>
                  <a:close/>
                </a:path>
              </a:pathLst>
            </a:custGeom>
            <a:solidFill>
              <a:srgbClr val="3444D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2" name="iṧľïďè">
              <a:extLst>
                <a:ext uri="{FF2B5EF4-FFF2-40B4-BE49-F238E27FC236}">
                  <a16:creationId xmlns:a16="http://schemas.microsoft.com/office/drawing/2014/main" id="{1D462F09-A231-428B-BA67-19245C353D01}"/>
                </a:ext>
              </a:extLst>
            </p:cNvPr>
            <p:cNvSpPr/>
            <p:nvPr/>
          </p:nvSpPr>
          <p:spPr bwMode="auto">
            <a:xfrm>
              <a:off x="5565920" y="4510663"/>
              <a:ext cx="97645" cy="218191"/>
            </a:xfrm>
            <a:custGeom>
              <a:avLst/>
              <a:gdLst>
                <a:gd name="T0" fmla="*/ 37 w 56"/>
                <a:gd name="T1" fmla="*/ 0 h 125"/>
                <a:gd name="T2" fmla="*/ 56 w 56"/>
                <a:gd name="T3" fmla="*/ 11 h 125"/>
                <a:gd name="T4" fmla="*/ 21 w 56"/>
                <a:gd name="T5" fmla="*/ 125 h 125"/>
                <a:gd name="T6" fmla="*/ 0 w 56"/>
                <a:gd name="T7" fmla="*/ 117 h 125"/>
                <a:gd name="T8" fmla="*/ 37 w 56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25">
                  <a:moveTo>
                    <a:pt x="37" y="0"/>
                  </a:moveTo>
                  <a:lnTo>
                    <a:pt x="56" y="11"/>
                  </a:lnTo>
                  <a:lnTo>
                    <a:pt x="21" y="125"/>
                  </a:lnTo>
                  <a:lnTo>
                    <a:pt x="0" y="11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3" name="íSļíḍé">
              <a:extLst>
                <a:ext uri="{FF2B5EF4-FFF2-40B4-BE49-F238E27FC236}">
                  <a16:creationId xmlns:a16="http://schemas.microsoft.com/office/drawing/2014/main" id="{2D027463-9A79-408A-92C6-7B4AD74EE45B}"/>
                </a:ext>
              </a:extLst>
            </p:cNvPr>
            <p:cNvSpPr/>
            <p:nvPr/>
          </p:nvSpPr>
          <p:spPr bwMode="auto">
            <a:xfrm>
              <a:off x="6635380" y="3210811"/>
              <a:ext cx="632376" cy="1736230"/>
            </a:xfrm>
            <a:custGeom>
              <a:avLst/>
              <a:gdLst>
                <a:gd name="T0" fmla="*/ 161 w 174"/>
                <a:gd name="T1" fmla="*/ 271 h 479"/>
                <a:gd name="T2" fmla="*/ 74 w 174"/>
                <a:gd name="T3" fmla="*/ 51 h 479"/>
                <a:gd name="T4" fmla="*/ 3 w 174"/>
                <a:gd name="T5" fmla="*/ 3 h 479"/>
                <a:gd name="T6" fmla="*/ 0 w 174"/>
                <a:gd name="T7" fmla="*/ 150 h 479"/>
                <a:gd name="T8" fmla="*/ 97 w 174"/>
                <a:gd name="T9" fmla="*/ 303 h 479"/>
                <a:gd name="T10" fmla="*/ 25 w 174"/>
                <a:gd name="T11" fmla="*/ 442 h 479"/>
                <a:gd name="T12" fmla="*/ 76 w 174"/>
                <a:gd name="T13" fmla="*/ 479 h 479"/>
                <a:gd name="T14" fmla="*/ 168 w 174"/>
                <a:gd name="T15" fmla="*/ 312 h 479"/>
                <a:gd name="T16" fmla="*/ 161 w 174"/>
                <a:gd name="T17" fmla="*/ 271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4" h="479">
                  <a:moveTo>
                    <a:pt x="161" y="271"/>
                  </a:moveTo>
                  <a:cubicBezTo>
                    <a:pt x="161" y="271"/>
                    <a:pt x="108" y="135"/>
                    <a:pt x="74" y="51"/>
                  </a:cubicBezTo>
                  <a:cubicBezTo>
                    <a:pt x="68" y="36"/>
                    <a:pt x="44" y="0"/>
                    <a:pt x="3" y="3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4" y="156"/>
                    <a:pt x="69" y="254"/>
                    <a:pt x="97" y="303"/>
                  </a:cubicBezTo>
                  <a:cubicBezTo>
                    <a:pt x="76" y="340"/>
                    <a:pt x="45" y="406"/>
                    <a:pt x="25" y="442"/>
                  </a:cubicBezTo>
                  <a:cubicBezTo>
                    <a:pt x="76" y="479"/>
                    <a:pt x="76" y="479"/>
                    <a:pt x="76" y="479"/>
                  </a:cubicBezTo>
                  <a:cubicBezTo>
                    <a:pt x="114" y="425"/>
                    <a:pt x="138" y="364"/>
                    <a:pt x="168" y="312"/>
                  </a:cubicBezTo>
                  <a:cubicBezTo>
                    <a:pt x="174" y="299"/>
                    <a:pt x="169" y="289"/>
                    <a:pt x="161" y="271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4" name="îšḻïďe">
              <a:extLst>
                <a:ext uri="{FF2B5EF4-FFF2-40B4-BE49-F238E27FC236}">
                  <a16:creationId xmlns:a16="http://schemas.microsoft.com/office/drawing/2014/main" id="{03037EB7-9D14-4FF1-9EE4-D396042760B7}"/>
                </a:ext>
              </a:extLst>
            </p:cNvPr>
            <p:cNvSpPr/>
            <p:nvPr/>
          </p:nvSpPr>
          <p:spPr bwMode="auto">
            <a:xfrm>
              <a:off x="6709777" y="4807772"/>
              <a:ext cx="176693" cy="162483"/>
            </a:xfrm>
            <a:custGeom>
              <a:avLst/>
              <a:gdLst>
                <a:gd name="T0" fmla="*/ 13 w 102"/>
                <a:gd name="T1" fmla="*/ 0 h 95"/>
                <a:gd name="T2" fmla="*/ 102 w 102"/>
                <a:gd name="T3" fmla="*/ 72 h 95"/>
                <a:gd name="T4" fmla="*/ 88 w 102"/>
                <a:gd name="T5" fmla="*/ 95 h 95"/>
                <a:gd name="T6" fmla="*/ 0 w 102"/>
                <a:gd name="T7" fmla="*/ 22 h 95"/>
                <a:gd name="T8" fmla="*/ 13 w 102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95">
                  <a:moveTo>
                    <a:pt x="13" y="0"/>
                  </a:moveTo>
                  <a:lnTo>
                    <a:pt x="102" y="72"/>
                  </a:lnTo>
                  <a:lnTo>
                    <a:pt x="88" y="95"/>
                  </a:lnTo>
                  <a:lnTo>
                    <a:pt x="0" y="2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5" name="îṣļide">
              <a:extLst>
                <a:ext uri="{FF2B5EF4-FFF2-40B4-BE49-F238E27FC236}">
                  <a16:creationId xmlns:a16="http://schemas.microsoft.com/office/drawing/2014/main" id="{15A74710-3661-4B13-8A69-5E2C2BDF73BE}"/>
                </a:ext>
              </a:extLst>
            </p:cNvPr>
            <p:cNvSpPr/>
            <p:nvPr/>
          </p:nvSpPr>
          <p:spPr bwMode="auto">
            <a:xfrm>
              <a:off x="6184345" y="3289732"/>
              <a:ext cx="483582" cy="1954418"/>
            </a:xfrm>
            <a:custGeom>
              <a:avLst/>
              <a:gdLst>
                <a:gd name="T0" fmla="*/ 127 w 133"/>
                <a:gd name="T1" fmla="*/ 0 h 540"/>
                <a:gd name="T2" fmla="*/ 133 w 133"/>
                <a:gd name="T3" fmla="*/ 540 h 540"/>
                <a:gd name="T4" fmla="*/ 0 w 133"/>
                <a:gd name="T5" fmla="*/ 540 h 540"/>
                <a:gd name="T6" fmla="*/ 0 w 133"/>
                <a:gd name="T7" fmla="*/ 177 h 540"/>
                <a:gd name="T8" fmla="*/ 127 w 133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540">
                  <a:moveTo>
                    <a:pt x="127" y="0"/>
                  </a:moveTo>
                  <a:cubicBezTo>
                    <a:pt x="133" y="540"/>
                    <a:pt x="133" y="540"/>
                    <a:pt x="133" y="540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30" y="143"/>
                    <a:pt x="127" y="0"/>
                    <a:pt x="127" y="0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6" name="îṩḻiḓé">
              <a:extLst>
                <a:ext uri="{FF2B5EF4-FFF2-40B4-BE49-F238E27FC236}">
                  <a16:creationId xmlns:a16="http://schemas.microsoft.com/office/drawing/2014/main" id="{D7F6DE94-177C-4C5C-93C3-35AA7260210B}"/>
                </a:ext>
              </a:extLst>
            </p:cNvPr>
            <p:cNvSpPr/>
            <p:nvPr/>
          </p:nvSpPr>
          <p:spPr bwMode="auto">
            <a:xfrm>
              <a:off x="6184345" y="3215455"/>
              <a:ext cx="483582" cy="998099"/>
            </a:xfrm>
            <a:custGeom>
              <a:avLst/>
              <a:gdLst>
                <a:gd name="T0" fmla="*/ 0 w 132"/>
                <a:gd name="T1" fmla="*/ 156 h 275"/>
                <a:gd name="T2" fmla="*/ 86 w 132"/>
                <a:gd name="T3" fmla="*/ 2 h 275"/>
                <a:gd name="T4" fmla="*/ 132 w 132"/>
                <a:gd name="T5" fmla="*/ 2 h 275"/>
                <a:gd name="T6" fmla="*/ 121 w 132"/>
                <a:gd name="T7" fmla="*/ 85 h 275"/>
                <a:gd name="T8" fmla="*/ 79 w 132"/>
                <a:gd name="T9" fmla="*/ 102 h 275"/>
                <a:gd name="T10" fmla="*/ 121 w 132"/>
                <a:gd name="T11" fmla="*/ 114 h 275"/>
                <a:gd name="T12" fmla="*/ 0 w 132"/>
                <a:gd name="T13" fmla="*/ 275 h 275"/>
                <a:gd name="T14" fmla="*/ 0 w 132"/>
                <a:gd name="T15" fmla="*/ 275 h 275"/>
                <a:gd name="T16" fmla="*/ 0 w 132"/>
                <a:gd name="T17" fmla="*/ 156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275">
                  <a:moveTo>
                    <a:pt x="0" y="156"/>
                  </a:moveTo>
                  <a:cubicBezTo>
                    <a:pt x="86" y="2"/>
                    <a:pt x="86" y="2"/>
                    <a:pt x="86" y="2"/>
                  </a:cubicBezTo>
                  <a:cubicBezTo>
                    <a:pt x="103" y="2"/>
                    <a:pt x="111" y="0"/>
                    <a:pt x="132" y="2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275"/>
                    <a:pt x="0" y="275"/>
                    <a:pt x="0" y="275"/>
                  </a:cubicBezTo>
                  <a:lnTo>
                    <a:pt x="0" y="156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7" name="îşlíḑê">
              <a:extLst>
                <a:ext uri="{FF2B5EF4-FFF2-40B4-BE49-F238E27FC236}">
                  <a16:creationId xmlns:a16="http://schemas.microsoft.com/office/drawing/2014/main" id="{33FE1F18-8216-42C3-8596-E6161CA8D542}"/>
                </a:ext>
              </a:extLst>
            </p:cNvPr>
            <p:cNvSpPr/>
            <p:nvPr/>
          </p:nvSpPr>
          <p:spPr bwMode="auto">
            <a:xfrm>
              <a:off x="6212244" y="4849554"/>
              <a:ext cx="539380" cy="459589"/>
            </a:xfrm>
            <a:custGeom>
              <a:avLst/>
              <a:gdLst>
                <a:gd name="T0" fmla="*/ 145 w 149"/>
                <a:gd name="T1" fmla="*/ 67 h 127"/>
                <a:gd name="T2" fmla="*/ 55 w 149"/>
                <a:gd name="T3" fmla="*/ 14 h 127"/>
                <a:gd name="T4" fmla="*/ 56 w 149"/>
                <a:gd name="T5" fmla="*/ 31 h 127"/>
                <a:gd name="T6" fmla="*/ 86 w 149"/>
                <a:gd name="T7" fmla="*/ 31 h 127"/>
                <a:gd name="T8" fmla="*/ 58 w 149"/>
                <a:gd name="T9" fmla="*/ 41 h 127"/>
                <a:gd name="T10" fmla="*/ 58 w 149"/>
                <a:gd name="T11" fmla="*/ 41 h 127"/>
                <a:gd name="T12" fmla="*/ 12 w 149"/>
                <a:gd name="T13" fmla="*/ 57 h 127"/>
                <a:gd name="T14" fmla="*/ 18 w 149"/>
                <a:gd name="T15" fmla="*/ 72 h 127"/>
                <a:gd name="T16" fmla="*/ 63 w 149"/>
                <a:gd name="T17" fmla="*/ 57 h 127"/>
                <a:gd name="T18" fmla="*/ 64 w 149"/>
                <a:gd name="T19" fmla="*/ 59 h 127"/>
                <a:gd name="T20" fmla="*/ 11 w 149"/>
                <a:gd name="T21" fmla="*/ 77 h 127"/>
                <a:gd name="T22" fmla="*/ 16 w 149"/>
                <a:gd name="T23" fmla="*/ 93 h 127"/>
                <a:gd name="T24" fmla="*/ 70 w 149"/>
                <a:gd name="T25" fmla="*/ 75 h 127"/>
                <a:gd name="T26" fmla="*/ 70 w 149"/>
                <a:gd name="T27" fmla="*/ 77 h 127"/>
                <a:gd name="T28" fmla="*/ 25 w 149"/>
                <a:gd name="T29" fmla="*/ 93 h 127"/>
                <a:gd name="T30" fmla="*/ 30 w 149"/>
                <a:gd name="T31" fmla="*/ 109 h 127"/>
                <a:gd name="T32" fmla="*/ 76 w 149"/>
                <a:gd name="T33" fmla="*/ 93 h 127"/>
                <a:gd name="T34" fmla="*/ 77 w 149"/>
                <a:gd name="T35" fmla="*/ 95 h 127"/>
                <a:gd name="T36" fmla="*/ 41 w 149"/>
                <a:gd name="T37" fmla="*/ 108 h 127"/>
                <a:gd name="T38" fmla="*/ 46 w 149"/>
                <a:gd name="T39" fmla="*/ 124 h 127"/>
                <a:gd name="T40" fmla="*/ 133 w 149"/>
                <a:gd name="T41" fmla="*/ 93 h 127"/>
                <a:gd name="T42" fmla="*/ 145 w 149"/>
                <a:gd name="T43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9" h="127">
                  <a:moveTo>
                    <a:pt x="145" y="67"/>
                  </a:moveTo>
                  <a:cubicBezTo>
                    <a:pt x="122" y="0"/>
                    <a:pt x="133" y="9"/>
                    <a:pt x="55" y="14"/>
                  </a:cubicBezTo>
                  <a:cubicBezTo>
                    <a:pt x="45" y="15"/>
                    <a:pt x="43" y="32"/>
                    <a:pt x="56" y="31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2" y="60"/>
                    <a:pt x="7" y="76"/>
                    <a:pt x="18" y="72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11" y="77"/>
                    <a:pt x="11" y="77"/>
                    <a:pt x="11" y="77"/>
                  </a:cubicBezTo>
                  <a:cubicBezTo>
                    <a:pt x="0" y="81"/>
                    <a:pt x="6" y="97"/>
                    <a:pt x="16" y="93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14" y="97"/>
                    <a:pt x="20" y="112"/>
                    <a:pt x="30" y="109"/>
                  </a:cubicBezTo>
                  <a:cubicBezTo>
                    <a:pt x="76" y="93"/>
                    <a:pt x="76" y="93"/>
                    <a:pt x="76" y="93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30" y="111"/>
                    <a:pt x="36" y="127"/>
                    <a:pt x="46" y="124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43" y="90"/>
                    <a:pt x="149" y="78"/>
                    <a:pt x="145" y="67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8" name="íṧḻiďè">
              <a:extLst>
                <a:ext uri="{FF2B5EF4-FFF2-40B4-BE49-F238E27FC236}">
                  <a16:creationId xmlns:a16="http://schemas.microsoft.com/office/drawing/2014/main" id="{E3D4D6A8-E714-448E-8593-523B0843A658}"/>
                </a:ext>
              </a:extLst>
            </p:cNvPr>
            <p:cNvSpPr/>
            <p:nvPr/>
          </p:nvSpPr>
          <p:spPr bwMode="auto">
            <a:xfrm>
              <a:off x="5514770" y="3224740"/>
              <a:ext cx="488233" cy="988814"/>
            </a:xfrm>
            <a:custGeom>
              <a:avLst/>
              <a:gdLst>
                <a:gd name="T0" fmla="*/ 134 w 134"/>
                <a:gd name="T1" fmla="*/ 155 h 274"/>
                <a:gd name="T2" fmla="*/ 48 w 134"/>
                <a:gd name="T3" fmla="*/ 1 h 274"/>
                <a:gd name="T4" fmla="*/ 0 w 134"/>
                <a:gd name="T5" fmla="*/ 2 h 274"/>
                <a:gd name="T6" fmla="*/ 12 w 134"/>
                <a:gd name="T7" fmla="*/ 85 h 274"/>
                <a:gd name="T8" fmla="*/ 54 w 134"/>
                <a:gd name="T9" fmla="*/ 101 h 274"/>
                <a:gd name="T10" fmla="*/ 13 w 134"/>
                <a:gd name="T11" fmla="*/ 113 h 274"/>
                <a:gd name="T12" fmla="*/ 134 w 134"/>
                <a:gd name="T13" fmla="*/ 274 h 274"/>
                <a:gd name="T14" fmla="*/ 134 w 134"/>
                <a:gd name="T15" fmla="*/ 274 h 274"/>
                <a:gd name="T16" fmla="*/ 134 w 134"/>
                <a:gd name="T17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274">
                  <a:moveTo>
                    <a:pt x="134" y="155"/>
                  </a:moveTo>
                  <a:cubicBezTo>
                    <a:pt x="48" y="1"/>
                    <a:pt x="48" y="1"/>
                    <a:pt x="48" y="1"/>
                  </a:cubicBezTo>
                  <a:cubicBezTo>
                    <a:pt x="33" y="0"/>
                    <a:pt x="21" y="0"/>
                    <a:pt x="0" y="2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4" y="274"/>
                    <a:pt x="134" y="274"/>
                    <a:pt x="134" y="274"/>
                  </a:cubicBezTo>
                  <a:cubicBezTo>
                    <a:pt x="134" y="274"/>
                    <a:pt x="134" y="274"/>
                    <a:pt x="134" y="274"/>
                  </a:cubicBezTo>
                  <a:lnTo>
                    <a:pt x="134" y="155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9" name="îsľïdè">
              <a:extLst>
                <a:ext uri="{FF2B5EF4-FFF2-40B4-BE49-F238E27FC236}">
                  <a16:creationId xmlns:a16="http://schemas.microsoft.com/office/drawing/2014/main" id="{CD2661B0-69CE-4C17-85E7-99F19004E5DB}"/>
                </a:ext>
              </a:extLst>
            </p:cNvPr>
            <p:cNvSpPr/>
            <p:nvPr/>
          </p:nvSpPr>
          <p:spPr bwMode="auto">
            <a:xfrm>
              <a:off x="5156735" y="3883950"/>
              <a:ext cx="981112" cy="487443"/>
            </a:xfrm>
            <a:custGeom>
              <a:avLst/>
              <a:gdLst>
                <a:gd name="T0" fmla="*/ 269 w 271"/>
                <a:gd name="T1" fmla="*/ 91 h 135"/>
                <a:gd name="T2" fmla="*/ 256 w 271"/>
                <a:gd name="T3" fmla="*/ 135 h 135"/>
                <a:gd name="T4" fmla="*/ 108 w 271"/>
                <a:gd name="T5" fmla="*/ 135 h 135"/>
                <a:gd name="T6" fmla="*/ 0 w 271"/>
                <a:gd name="T7" fmla="*/ 52 h 135"/>
                <a:gd name="T8" fmla="*/ 11 w 271"/>
                <a:gd name="T9" fmla="*/ 12 h 135"/>
                <a:gd name="T10" fmla="*/ 28 w 271"/>
                <a:gd name="T11" fmla="*/ 2 h 135"/>
                <a:gd name="T12" fmla="*/ 261 w 271"/>
                <a:gd name="T13" fmla="*/ 76 h 135"/>
                <a:gd name="T14" fmla="*/ 269 w 271"/>
                <a:gd name="T15" fmla="*/ 9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1" h="135">
                  <a:moveTo>
                    <a:pt x="269" y="91"/>
                  </a:moveTo>
                  <a:cubicBezTo>
                    <a:pt x="256" y="135"/>
                    <a:pt x="256" y="135"/>
                    <a:pt x="256" y="135"/>
                  </a:cubicBezTo>
                  <a:cubicBezTo>
                    <a:pt x="108" y="135"/>
                    <a:pt x="108" y="135"/>
                    <a:pt x="108" y="13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" y="5"/>
                    <a:pt x="21" y="0"/>
                    <a:pt x="28" y="2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8" y="78"/>
                    <a:pt x="271" y="85"/>
                    <a:pt x="269" y="91"/>
                  </a:cubicBez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0" name="ï$liḋê">
              <a:extLst>
                <a:ext uri="{FF2B5EF4-FFF2-40B4-BE49-F238E27FC236}">
                  <a16:creationId xmlns:a16="http://schemas.microsoft.com/office/drawing/2014/main" id="{BDDFDD44-BD41-40FD-836B-ACB0C1F2341B}"/>
                </a:ext>
              </a:extLst>
            </p:cNvPr>
            <p:cNvSpPr/>
            <p:nvPr/>
          </p:nvSpPr>
          <p:spPr bwMode="auto">
            <a:xfrm>
              <a:off x="5491523" y="4320329"/>
              <a:ext cx="97645" cy="125341"/>
            </a:xfrm>
            <a:custGeom>
              <a:avLst/>
              <a:gdLst>
                <a:gd name="T0" fmla="*/ 36 w 56"/>
                <a:gd name="T1" fmla="*/ 73 h 73"/>
                <a:gd name="T2" fmla="*/ 0 w 56"/>
                <a:gd name="T3" fmla="*/ 60 h 73"/>
                <a:gd name="T4" fmla="*/ 21 w 56"/>
                <a:gd name="T5" fmla="*/ 0 h 73"/>
                <a:gd name="T6" fmla="*/ 56 w 56"/>
                <a:gd name="T7" fmla="*/ 13 h 73"/>
                <a:gd name="T8" fmla="*/ 36 w 56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73">
                  <a:moveTo>
                    <a:pt x="36" y="73"/>
                  </a:moveTo>
                  <a:lnTo>
                    <a:pt x="0" y="60"/>
                  </a:lnTo>
                  <a:lnTo>
                    <a:pt x="21" y="0"/>
                  </a:lnTo>
                  <a:lnTo>
                    <a:pt x="56" y="13"/>
                  </a:lnTo>
                  <a:lnTo>
                    <a:pt x="36" y="73"/>
                  </a:lnTo>
                  <a:close/>
                </a:path>
              </a:pathLst>
            </a:custGeom>
            <a:solidFill>
              <a:srgbClr val="E2A9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1" name="ïşļiḍé">
              <a:extLst>
                <a:ext uri="{FF2B5EF4-FFF2-40B4-BE49-F238E27FC236}">
                  <a16:creationId xmlns:a16="http://schemas.microsoft.com/office/drawing/2014/main" id="{F9FB0597-B8F5-40F4-BE33-81C2A1E85C98}"/>
                </a:ext>
              </a:extLst>
            </p:cNvPr>
            <p:cNvSpPr/>
            <p:nvPr/>
          </p:nvSpPr>
          <p:spPr bwMode="auto">
            <a:xfrm>
              <a:off x="4933544" y="3220096"/>
              <a:ext cx="697474" cy="1518043"/>
            </a:xfrm>
            <a:custGeom>
              <a:avLst/>
              <a:gdLst>
                <a:gd name="T0" fmla="*/ 81 w 192"/>
                <a:gd name="T1" fmla="*/ 300 h 420"/>
                <a:gd name="T2" fmla="*/ 175 w 192"/>
                <a:gd name="T3" fmla="*/ 148 h 420"/>
                <a:gd name="T4" fmla="*/ 160 w 192"/>
                <a:gd name="T5" fmla="*/ 3 h 420"/>
                <a:gd name="T6" fmla="*/ 104 w 192"/>
                <a:gd name="T7" fmla="*/ 48 h 420"/>
                <a:gd name="T8" fmla="*/ 11 w 192"/>
                <a:gd name="T9" fmla="*/ 282 h 420"/>
                <a:gd name="T10" fmla="*/ 11 w 192"/>
                <a:gd name="T11" fmla="*/ 282 h 420"/>
                <a:gd name="T12" fmla="*/ 9 w 192"/>
                <a:gd name="T13" fmla="*/ 335 h 420"/>
                <a:gd name="T14" fmla="*/ 171 w 192"/>
                <a:gd name="T15" fmla="*/ 420 h 420"/>
                <a:gd name="T16" fmla="*/ 192 w 192"/>
                <a:gd name="T17" fmla="*/ 357 h 420"/>
                <a:gd name="T18" fmla="*/ 81 w 192"/>
                <a:gd name="T19" fmla="*/ 30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2" h="420">
                  <a:moveTo>
                    <a:pt x="81" y="300"/>
                  </a:moveTo>
                  <a:cubicBezTo>
                    <a:pt x="108" y="253"/>
                    <a:pt x="172" y="155"/>
                    <a:pt x="175" y="148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19" y="0"/>
                    <a:pt x="110" y="33"/>
                    <a:pt x="104" y="48"/>
                  </a:cubicBezTo>
                  <a:cubicBezTo>
                    <a:pt x="75" y="122"/>
                    <a:pt x="33" y="214"/>
                    <a:pt x="11" y="282"/>
                  </a:cubicBezTo>
                  <a:cubicBezTo>
                    <a:pt x="11" y="282"/>
                    <a:pt x="11" y="282"/>
                    <a:pt x="11" y="282"/>
                  </a:cubicBezTo>
                  <a:cubicBezTo>
                    <a:pt x="0" y="320"/>
                    <a:pt x="1" y="327"/>
                    <a:pt x="9" y="335"/>
                  </a:cubicBezTo>
                  <a:cubicBezTo>
                    <a:pt x="44" y="369"/>
                    <a:pt x="120" y="404"/>
                    <a:pt x="171" y="420"/>
                  </a:cubicBezTo>
                  <a:cubicBezTo>
                    <a:pt x="192" y="357"/>
                    <a:pt x="192" y="357"/>
                    <a:pt x="192" y="357"/>
                  </a:cubicBezTo>
                  <a:lnTo>
                    <a:pt x="81" y="300"/>
                  </a:ln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1451" name="组合 37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06182840-DF4D-45E9-B973-59ECBA06556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684588" y="5313363"/>
            <a:ext cx="1720850" cy="1171575"/>
            <a:chOff x="3262313" y="1250950"/>
            <a:chExt cx="5326062" cy="4776788"/>
          </a:xfrm>
        </p:grpSpPr>
        <p:sp>
          <p:nvSpPr>
            <p:cNvPr id="373" name="ïs1ídè">
              <a:extLst>
                <a:ext uri="{FF2B5EF4-FFF2-40B4-BE49-F238E27FC236}">
                  <a16:creationId xmlns:a16="http://schemas.microsoft.com/office/drawing/2014/main" id="{6D952958-66D1-47FF-9B6A-C952F2ED5D92}"/>
                </a:ext>
              </a:extLst>
            </p:cNvPr>
            <p:cNvSpPr/>
            <p:nvPr/>
          </p:nvSpPr>
          <p:spPr bwMode="auto">
            <a:xfrm>
              <a:off x="3493238" y="5801195"/>
              <a:ext cx="1655798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4" name="ïŝľïḓe">
              <a:extLst>
                <a:ext uri="{FF2B5EF4-FFF2-40B4-BE49-F238E27FC236}">
                  <a16:creationId xmlns:a16="http://schemas.microsoft.com/office/drawing/2014/main" id="{D5CC1D90-D939-4636-A026-ECE5BB8B9ED5}"/>
                </a:ext>
              </a:extLst>
            </p:cNvPr>
            <p:cNvSpPr/>
            <p:nvPr/>
          </p:nvSpPr>
          <p:spPr bwMode="auto">
            <a:xfrm>
              <a:off x="5434010" y="5852975"/>
              <a:ext cx="1159549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5" name="ïŝ1ïde">
              <a:extLst>
                <a:ext uri="{FF2B5EF4-FFF2-40B4-BE49-F238E27FC236}">
                  <a16:creationId xmlns:a16="http://schemas.microsoft.com/office/drawing/2014/main" id="{74E780D3-3D17-4264-A442-16C6E24E7046}"/>
                </a:ext>
              </a:extLst>
            </p:cNvPr>
            <p:cNvSpPr/>
            <p:nvPr/>
          </p:nvSpPr>
          <p:spPr bwMode="auto">
            <a:xfrm>
              <a:off x="7011191" y="5852975"/>
              <a:ext cx="1238162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6" name="ïş1íḓê">
              <a:extLst>
                <a:ext uri="{FF2B5EF4-FFF2-40B4-BE49-F238E27FC236}">
                  <a16:creationId xmlns:a16="http://schemas.microsoft.com/office/drawing/2014/main" id="{D9812939-3919-405A-AA66-E978BB06D7FA}"/>
                </a:ext>
              </a:extLst>
            </p:cNvPr>
            <p:cNvSpPr/>
            <p:nvPr/>
          </p:nvSpPr>
          <p:spPr bwMode="auto">
            <a:xfrm>
              <a:off x="682939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7" name="îṥ1îďé">
              <a:extLst>
                <a:ext uri="{FF2B5EF4-FFF2-40B4-BE49-F238E27FC236}">
                  <a16:creationId xmlns:a16="http://schemas.microsoft.com/office/drawing/2014/main" id="{1FF842D4-0738-46E3-8412-3F11A4073CDA}"/>
                </a:ext>
              </a:extLst>
            </p:cNvPr>
            <p:cNvSpPr/>
            <p:nvPr/>
          </p:nvSpPr>
          <p:spPr bwMode="auto">
            <a:xfrm>
              <a:off x="682939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8" name="íSliḑè">
              <a:extLst>
                <a:ext uri="{FF2B5EF4-FFF2-40B4-BE49-F238E27FC236}">
                  <a16:creationId xmlns:a16="http://schemas.microsoft.com/office/drawing/2014/main" id="{8ABF00F7-4BF1-4044-92B0-2C628F301B77}"/>
                </a:ext>
              </a:extLst>
            </p:cNvPr>
            <p:cNvSpPr/>
            <p:nvPr/>
          </p:nvSpPr>
          <p:spPr bwMode="auto">
            <a:xfrm>
              <a:off x="7463218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9" name="ïśļïḋe">
              <a:extLst>
                <a:ext uri="{FF2B5EF4-FFF2-40B4-BE49-F238E27FC236}">
                  <a16:creationId xmlns:a16="http://schemas.microsoft.com/office/drawing/2014/main" id="{6ACCF528-D8DB-420A-B4AF-7BE05F657103}"/>
                </a:ext>
              </a:extLst>
            </p:cNvPr>
            <p:cNvSpPr/>
            <p:nvPr/>
          </p:nvSpPr>
          <p:spPr bwMode="auto">
            <a:xfrm>
              <a:off x="7463218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0" name="íṡľíḋè">
              <a:extLst>
                <a:ext uri="{FF2B5EF4-FFF2-40B4-BE49-F238E27FC236}">
                  <a16:creationId xmlns:a16="http://schemas.microsoft.com/office/drawing/2014/main" id="{6E0E2813-9426-45CF-AC38-E88B9574D45C}"/>
                </a:ext>
              </a:extLst>
            </p:cNvPr>
            <p:cNvSpPr/>
            <p:nvPr/>
          </p:nvSpPr>
          <p:spPr bwMode="auto">
            <a:xfrm>
              <a:off x="8092126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1" name="íṣḻíḑe">
              <a:extLst>
                <a:ext uri="{FF2B5EF4-FFF2-40B4-BE49-F238E27FC236}">
                  <a16:creationId xmlns:a16="http://schemas.microsoft.com/office/drawing/2014/main" id="{F6E33C1E-4E28-46EF-9DEB-EB73578F9A75}"/>
                </a:ext>
              </a:extLst>
            </p:cNvPr>
            <p:cNvSpPr/>
            <p:nvPr/>
          </p:nvSpPr>
          <p:spPr bwMode="auto">
            <a:xfrm>
              <a:off x="8092126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2" name="íṥľíďé">
              <a:extLst>
                <a:ext uri="{FF2B5EF4-FFF2-40B4-BE49-F238E27FC236}">
                  <a16:creationId xmlns:a16="http://schemas.microsoft.com/office/drawing/2014/main" id="{D6085A5A-CE43-400F-BB03-C66273C20125}"/>
                </a:ext>
              </a:extLst>
            </p:cNvPr>
            <p:cNvSpPr/>
            <p:nvPr/>
          </p:nvSpPr>
          <p:spPr bwMode="auto">
            <a:xfrm>
              <a:off x="4937761" y="1250950"/>
              <a:ext cx="4915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3" name="iSḻïḑé">
              <a:extLst>
                <a:ext uri="{FF2B5EF4-FFF2-40B4-BE49-F238E27FC236}">
                  <a16:creationId xmlns:a16="http://schemas.microsoft.com/office/drawing/2014/main" id="{AA890877-3913-4095-AB24-5328059BAF2D}"/>
                </a:ext>
              </a:extLst>
            </p:cNvPr>
            <p:cNvSpPr/>
            <p:nvPr/>
          </p:nvSpPr>
          <p:spPr bwMode="auto">
            <a:xfrm>
              <a:off x="4937761" y="1250950"/>
              <a:ext cx="4915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4" name="ïŝlîďê">
              <a:extLst>
                <a:ext uri="{FF2B5EF4-FFF2-40B4-BE49-F238E27FC236}">
                  <a16:creationId xmlns:a16="http://schemas.microsoft.com/office/drawing/2014/main" id="{2339C8AE-1185-4FCB-BA6C-276323F4CDC6}"/>
                </a:ext>
              </a:extLst>
            </p:cNvPr>
            <p:cNvSpPr/>
            <p:nvPr/>
          </p:nvSpPr>
          <p:spPr bwMode="auto">
            <a:xfrm>
              <a:off x="556666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5" name="îšḷïḓè">
              <a:extLst>
                <a:ext uri="{FF2B5EF4-FFF2-40B4-BE49-F238E27FC236}">
                  <a16:creationId xmlns:a16="http://schemas.microsoft.com/office/drawing/2014/main" id="{CADDA3B3-38B7-48E7-B096-678CD6340CC9}"/>
                </a:ext>
              </a:extLst>
            </p:cNvPr>
            <p:cNvSpPr/>
            <p:nvPr/>
          </p:nvSpPr>
          <p:spPr bwMode="auto">
            <a:xfrm>
              <a:off x="556666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6" name="íslîḍe">
              <a:extLst>
                <a:ext uri="{FF2B5EF4-FFF2-40B4-BE49-F238E27FC236}">
                  <a16:creationId xmlns:a16="http://schemas.microsoft.com/office/drawing/2014/main" id="{59222966-CD96-42FD-B689-1034BC3BBE39}"/>
                </a:ext>
              </a:extLst>
            </p:cNvPr>
            <p:cNvSpPr/>
            <p:nvPr/>
          </p:nvSpPr>
          <p:spPr bwMode="auto">
            <a:xfrm>
              <a:off x="6195576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7" name="îṧľiḓe">
              <a:extLst>
                <a:ext uri="{FF2B5EF4-FFF2-40B4-BE49-F238E27FC236}">
                  <a16:creationId xmlns:a16="http://schemas.microsoft.com/office/drawing/2014/main" id="{DAB8FE80-0B33-4EA7-8FD8-C2EF25742A07}"/>
                </a:ext>
              </a:extLst>
            </p:cNvPr>
            <p:cNvSpPr/>
            <p:nvPr/>
          </p:nvSpPr>
          <p:spPr bwMode="auto">
            <a:xfrm>
              <a:off x="6195576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8" name="iṥľiḑe">
              <a:extLst>
                <a:ext uri="{FF2B5EF4-FFF2-40B4-BE49-F238E27FC236}">
                  <a16:creationId xmlns:a16="http://schemas.microsoft.com/office/drawing/2014/main" id="{3FF4C0B3-0F82-467A-A824-C0D9514572FD}"/>
                </a:ext>
              </a:extLst>
            </p:cNvPr>
            <p:cNvSpPr/>
            <p:nvPr/>
          </p:nvSpPr>
          <p:spPr bwMode="auto">
            <a:xfrm>
              <a:off x="3670119" y="1250950"/>
              <a:ext cx="14742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9" name="íṣḷîḑé">
              <a:extLst>
                <a:ext uri="{FF2B5EF4-FFF2-40B4-BE49-F238E27FC236}">
                  <a16:creationId xmlns:a16="http://schemas.microsoft.com/office/drawing/2014/main" id="{22BD4B47-44AC-453D-8A7D-725EF88322F2}"/>
                </a:ext>
              </a:extLst>
            </p:cNvPr>
            <p:cNvSpPr/>
            <p:nvPr/>
          </p:nvSpPr>
          <p:spPr bwMode="auto">
            <a:xfrm>
              <a:off x="3670119" y="1250950"/>
              <a:ext cx="14742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0" name="íŝḷïďé">
              <a:extLst>
                <a:ext uri="{FF2B5EF4-FFF2-40B4-BE49-F238E27FC236}">
                  <a16:creationId xmlns:a16="http://schemas.microsoft.com/office/drawing/2014/main" id="{E5666D5E-2C84-427C-8C7B-A35CFC6B3302}"/>
                </a:ext>
              </a:extLst>
            </p:cNvPr>
            <p:cNvSpPr/>
            <p:nvPr/>
          </p:nvSpPr>
          <p:spPr bwMode="auto">
            <a:xfrm>
              <a:off x="4303941" y="1250950"/>
              <a:ext cx="9827" cy="4550245"/>
            </a:xfrm>
            <a:custGeom>
              <a:avLst/>
              <a:gdLst>
                <a:gd name="T0" fmla="*/ 4 w 4"/>
                <a:gd name="T1" fmla="*/ 1478 h 1711"/>
                <a:gd name="T2" fmla="*/ 0 w 4"/>
                <a:gd name="T3" fmla="*/ 1478 h 1711"/>
                <a:gd name="T4" fmla="*/ 0 w 4"/>
                <a:gd name="T5" fmla="*/ 1711 h 1711"/>
                <a:gd name="T6" fmla="*/ 4 w 4"/>
                <a:gd name="T7" fmla="*/ 1711 h 1711"/>
                <a:gd name="T8" fmla="*/ 4 w 4"/>
                <a:gd name="T9" fmla="*/ 1478 h 1711"/>
                <a:gd name="T10" fmla="*/ 4 w 4"/>
                <a:gd name="T11" fmla="*/ 1254 h 1711"/>
                <a:gd name="T12" fmla="*/ 0 w 4"/>
                <a:gd name="T13" fmla="*/ 1254 h 1711"/>
                <a:gd name="T14" fmla="*/ 0 w 4"/>
                <a:gd name="T15" fmla="*/ 1474 h 1711"/>
                <a:gd name="T16" fmla="*/ 4 w 4"/>
                <a:gd name="T17" fmla="*/ 1474 h 1711"/>
                <a:gd name="T18" fmla="*/ 4 w 4"/>
                <a:gd name="T19" fmla="*/ 1254 h 1711"/>
                <a:gd name="T20" fmla="*/ 4 w 4"/>
                <a:gd name="T21" fmla="*/ 998 h 1711"/>
                <a:gd name="T22" fmla="*/ 0 w 4"/>
                <a:gd name="T23" fmla="*/ 998 h 1711"/>
                <a:gd name="T24" fmla="*/ 0 w 4"/>
                <a:gd name="T25" fmla="*/ 1250 h 1711"/>
                <a:gd name="T26" fmla="*/ 4 w 4"/>
                <a:gd name="T27" fmla="*/ 1250 h 1711"/>
                <a:gd name="T28" fmla="*/ 4 w 4"/>
                <a:gd name="T29" fmla="*/ 998 h 1711"/>
                <a:gd name="T30" fmla="*/ 4 w 4"/>
                <a:gd name="T31" fmla="*/ 758 h 1711"/>
                <a:gd name="T32" fmla="*/ 0 w 4"/>
                <a:gd name="T33" fmla="*/ 758 h 1711"/>
                <a:gd name="T34" fmla="*/ 0 w 4"/>
                <a:gd name="T35" fmla="*/ 994 h 1711"/>
                <a:gd name="T36" fmla="*/ 4 w 4"/>
                <a:gd name="T37" fmla="*/ 994 h 1711"/>
                <a:gd name="T38" fmla="*/ 4 w 4"/>
                <a:gd name="T39" fmla="*/ 758 h 1711"/>
                <a:gd name="T40" fmla="*/ 4 w 4"/>
                <a:gd name="T41" fmla="*/ 518 h 1711"/>
                <a:gd name="T42" fmla="*/ 0 w 4"/>
                <a:gd name="T43" fmla="*/ 518 h 1711"/>
                <a:gd name="T44" fmla="*/ 0 w 4"/>
                <a:gd name="T45" fmla="*/ 754 h 1711"/>
                <a:gd name="T46" fmla="*/ 4 w 4"/>
                <a:gd name="T47" fmla="*/ 754 h 1711"/>
                <a:gd name="T48" fmla="*/ 4 w 4"/>
                <a:gd name="T49" fmla="*/ 518 h 1711"/>
                <a:gd name="T50" fmla="*/ 4 w 4"/>
                <a:gd name="T51" fmla="*/ 278 h 1711"/>
                <a:gd name="T52" fmla="*/ 0 w 4"/>
                <a:gd name="T53" fmla="*/ 278 h 1711"/>
                <a:gd name="T54" fmla="*/ 0 w 4"/>
                <a:gd name="T55" fmla="*/ 514 h 1711"/>
                <a:gd name="T56" fmla="*/ 4 w 4"/>
                <a:gd name="T57" fmla="*/ 514 h 1711"/>
                <a:gd name="T58" fmla="*/ 4 w 4"/>
                <a:gd name="T59" fmla="*/ 278 h 1711"/>
                <a:gd name="T60" fmla="*/ 4 w 4"/>
                <a:gd name="T61" fmla="*/ 38 h 1711"/>
                <a:gd name="T62" fmla="*/ 0 w 4"/>
                <a:gd name="T63" fmla="*/ 38 h 1711"/>
                <a:gd name="T64" fmla="*/ 0 w 4"/>
                <a:gd name="T65" fmla="*/ 274 h 1711"/>
                <a:gd name="T66" fmla="*/ 4 w 4"/>
                <a:gd name="T67" fmla="*/ 274 h 1711"/>
                <a:gd name="T68" fmla="*/ 4 w 4"/>
                <a:gd name="T69" fmla="*/ 38 h 1711"/>
                <a:gd name="T70" fmla="*/ 4 w 4"/>
                <a:gd name="T71" fmla="*/ 0 h 1711"/>
                <a:gd name="T72" fmla="*/ 0 w 4"/>
                <a:gd name="T73" fmla="*/ 0 h 1711"/>
                <a:gd name="T74" fmla="*/ 0 w 4"/>
                <a:gd name="T75" fmla="*/ 34 h 1711"/>
                <a:gd name="T76" fmla="*/ 4 w 4"/>
                <a:gd name="T77" fmla="*/ 34 h 1711"/>
                <a:gd name="T78" fmla="*/ 4 w 4"/>
                <a:gd name="T79" fmla="*/ 0 h 1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" h="1711">
                  <a:moveTo>
                    <a:pt x="4" y="1478"/>
                  </a:moveTo>
                  <a:cubicBezTo>
                    <a:pt x="0" y="1478"/>
                    <a:pt x="0" y="1478"/>
                    <a:pt x="0" y="1478"/>
                  </a:cubicBezTo>
                  <a:cubicBezTo>
                    <a:pt x="0" y="1711"/>
                    <a:pt x="0" y="1711"/>
                    <a:pt x="0" y="1711"/>
                  </a:cubicBezTo>
                  <a:cubicBezTo>
                    <a:pt x="1" y="1711"/>
                    <a:pt x="3" y="1711"/>
                    <a:pt x="4" y="1711"/>
                  </a:cubicBezTo>
                  <a:cubicBezTo>
                    <a:pt x="4" y="1478"/>
                    <a:pt x="4" y="1478"/>
                    <a:pt x="4" y="1478"/>
                  </a:cubicBezTo>
                  <a:moveTo>
                    <a:pt x="4" y="1254"/>
                  </a:moveTo>
                  <a:cubicBezTo>
                    <a:pt x="0" y="1254"/>
                    <a:pt x="0" y="1254"/>
                    <a:pt x="0" y="1254"/>
                  </a:cubicBezTo>
                  <a:cubicBezTo>
                    <a:pt x="0" y="1474"/>
                    <a:pt x="0" y="1474"/>
                    <a:pt x="0" y="1474"/>
                  </a:cubicBezTo>
                  <a:cubicBezTo>
                    <a:pt x="4" y="1474"/>
                    <a:pt x="4" y="1474"/>
                    <a:pt x="4" y="1474"/>
                  </a:cubicBezTo>
                  <a:cubicBezTo>
                    <a:pt x="4" y="1254"/>
                    <a:pt x="4" y="1254"/>
                    <a:pt x="4" y="1254"/>
                  </a:cubicBezTo>
                  <a:moveTo>
                    <a:pt x="4" y="998"/>
                  </a:moveTo>
                  <a:cubicBezTo>
                    <a:pt x="0" y="998"/>
                    <a:pt x="0" y="998"/>
                    <a:pt x="0" y="998"/>
                  </a:cubicBezTo>
                  <a:cubicBezTo>
                    <a:pt x="0" y="1250"/>
                    <a:pt x="0" y="1250"/>
                    <a:pt x="0" y="1250"/>
                  </a:cubicBezTo>
                  <a:cubicBezTo>
                    <a:pt x="4" y="1250"/>
                    <a:pt x="4" y="1250"/>
                    <a:pt x="4" y="1250"/>
                  </a:cubicBezTo>
                  <a:cubicBezTo>
                    <a:pt x="4" y="998"/>
                    <a:pt x="4" y="998"/>
                    <a:pt x="4" y="998"/>
                  </a:cubicBezTo>
                  <a:moveTo>
                    <a:pt x="4" y="758"/>
                  </a:moveTo>
                  <a:cubicBezTo>
                    <a:pt x="0" y="758"/>
                    <a:pt x="0" y="758"/>
                    <a:pt x="0" y="758"/>
                  </a:cubicBezTo>
                  <a:cubicBezTo>
                    <a:pt x="0" y="994"/>
                    <a:pt x="0" y="994"/>
                    <a:pt x="0" y="994"/>
                  </a:cubicBezTo>
                  <a:cubicBezTo>
                    <a:pt x="4" y="994"/>
                    <a:pt x="4" y="994"/>
                    <a:pt x="4" y="994"/>
                  </a:cubicBezTo>
                  <a:cubicBezTo>
                    <a:pt x="4" y="758"/>
                    <a:pt x="4" y="758"/>
                    <a:pt x="4" y="758"/>
                  </a:cubicBezTo>
                  <a:moveTo>
                    <a:pt x="4" y="518"/>
                  </a:moveTo>
                  <a:cubicBezTo>
                    <a:pt x="0" y="518"/>
                    <a:pt x="0" y="518"/>
                    <a:pt x="0" y="518"/>
                  </a:cubicBezTo>
                  <a:cubicBezTo>
                    <a:pt x="0" y="754"/>
                    <a:pt x="0" y="754"/>
                    <a:pt x="0" y="754"/>
                  </a:cubicBezTo>
                  <a:cubicBezTo>
                    <a:pt x="4" y="754"/>
                    <a:pt x="4" y="754"/>
                    <a:pt x="4" y="754"/>
                  </a:cubicBezTo>
                  <a:cubicBezTo>
                    <a:pt x="4" y="518"/>
                    <a:pt x="4" y="518"/>
                    <a:pt x="4" y="518"/>
                  </a:cubicBezTo>
                  <a:moveTo>
                    <a:pt x="4" y="278"/>
                  </a:moveTo>
                  <a:cubicBezTo>
                    <a:pt x="0" y="278"/>
                    <a:pt x="0" y="278"/>
                    <a:pt x="0" y="278"/>
                  </a:cubicBezTo>
                  <a:cubicBezTo>
                    <a:pt x="0" y="514"/>
                    <a:pt x="0" y="514"/>
                    <a:pt x="0" y="514"/>
                  </a:cubicBezTo>
                  <a:cubicBezTo>
                    <a:pt x="4" y="514"/>
                    <a:pt x="4" y="514"/>
                    <a:pt x="4" y="514"/>
                  </a:cubicBezTo>
                  <a:cubicBezTo>
                    <a:pt x="4" y="278"/>
                    <a:pt x="4" y="278"/>
                    <a:pt x="4" y="278"/>
                  </a:cubicBezTo>
                  <a:moveTo>
                    <a:pt x="4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4" y="274"/>
                    <a:pt x="4" y="274"/>
                    <a:pt x="4" y="274"/>
                  </a:cubicBezTo>
                  <a:cubicBezTo>
                    <a:pt x="4" y="38"/>
                    <a:pt x="4" y="38"/>
                    <a:pt x="4" y="38"/>
                  </a:cubicBezTo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1" name="íṣḷiďé">
              <a:extLst>
                <a:ext uri="{FF2B5EF4-FFF2-40B4-BE49-F238E27FC236}">
                  <a16:creationId xmlns:a16="http://schemas.microsoft.com/office/drawing/2014/main" id="{EB2D6DD0-4ED3-42E5-94FB-2CF99285C443}"/>
                </a:ext>
              </a:extLst>
            </p:cNvPr>
            <p:cNvSpPr/>
            <p:nvPr/>
          </p:nvSpPr>
          <p:spPr bwMode="auto">
            <a:xfrm>
              <a:off x="4303941" y="5801195"/>
              <a:ext cx="9827" cy="6475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0 h 3"/>
                <a:gd name="T4" fmla="*/ 0 w 4"/>
                <a:gd name="T5" fmla="*/ 3 h 3"/>
                <a:gd name="T6" fmla="*/ 4 w 4"/>
                <a:gd name="T7" fmla="*/ 3 h 3"/>
                <a:gd name="T8" fmla="*/ 4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CD7C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2" name="íṥḷîdé">
              <a:extLst>
                <a:ext uri="{FF2B5EF4-FFF2-40B4-BE49-F238E27FC236}">
                  <a16:creationId xmlns:a16="http://schemas.microsoft.com/office/drawing/2014/main" id="{A9E5F778-39B7-4215-A81D-276CCDD37623}"/>
                </a:ext>
              </a:extLst>
            </p:cNvPr>
            <p:cNvSpPr/>
            <p:nvPr/>
          </p:nvSpPr>
          <p:spPr bwMode="auto">
            <a:xfrm>
              <a:off x="4313768" y="4577873"/>
              <a:ext cx="4274607" cy="6471"/>
            </a:xfrm>
            <a:custGeom>
              <a:avLst/>
              <a:gdLst>
                <a:gd name="T0" fmla="*/ 391 w 2692"/>
                <a:gd name="T1" fmla="*/ 0 h 7"/>
                <a:gd name="T2" fmla="*/ 0 w 2692"/>
                <a:gd name="T3" fmla="*/ 0 h 7"/>
                <a:gd name="T4" fmla="*/ 0 w 2692"/>
                <a:gd name="T5" fmla="*/ 7 h 7"/>
                <a:gd name="T6" fmla="*/ 391 w 2692"/>
                <a:gd name="T7" fmla="*/ 7 h 7"/>
                <a:gd name="T8" fmla="*/ 391 w 2692"/>
                <a:gd name="T9" fmla="*/ 0 h 7"/>
                <a:gd name="T10" fmla="*/ 788 w 2692"/>
                <a:gd name="T11" fmla="*/ 0 h 7"/>
                <a:gd name="T12" fmla="*/ 397 w 2692"/>
                <a:gd name="T13" fmla="*/ 0 h 7"/>
                <a:gd name="T14" fmla="*/ 397 w 2692"/>
                <a:gd name="T15" fmla="*/ 7 h 7"/>
                <a:gd name="T16" fmla="*/ 788 w 2692"/>
                <a:gd name="T17" fmla="*/ 7 h 7"/>
                <a:gd name="T18" fmla="*/ 788 w 2692"/>
                <a:gd name="T19" fmla="*/ 0 h 7"/>
                <a:gd name="T20" fmla="*/ 1186 w 2692"/>
                <a:gd name="T21" fmla="*/ 0 h 7"/>
                <a:gd name="T22" fmla="*/ 795 w 2692"/>
                <a:gd name="T23" fmla="*/ 0 h 7"/>
                <a:gd name="T24" fmla="*/ 795 w 2692"/>
                <a:gd name="T25" fmla="*/ 7 h 7"/>
                <a:gd name="T26" fmla="*/ 1186 w 2692"/>
                <a:gd name="T27" fmla="*/ 7 h 7"/>
                <a:gd name="T28" fmla="*/ 1186 w 2692"/>
                <a:gd name="T29" fmla="*/ 0 h 7"/>
                <a:gd name="T30" fmla="*/ 1583 w 2692"/>
                <a:gd name="T31" fmla="*/ 0 h 7"/>
                <a:gd name="T32" fmla="*/ 1192 w 2692"/>
                <a:gd name="T33" fmla="*/ 0 h 7"/>
                <a:gd name="T34" fmla="*/ 1192 w 2692"/>
                <a:gd name="T35" fmla="*/ 7 h 7"/>
                <a:gd name="T36" fmla="*/ 1583 w 2692"/>
                <a:gd name="T37" fmla="*/ 7 h 7"/>
                <a:gd name="T38" fmla="*/ 1583 w 2692"/>
                <a:gd name="T39" fmla="*/ 0 h 7"/>
                <a:gd name="T40" fmla="*/ 1983 w 2692"/>
                <a:gd name="T41" fmla="*/ 0 h 7"/>
                <a:gd name="T42" fmla="*/ 1590 w 2692"/>
                <a:gd name="T43" fmla="*/ 0 h 7"/>
                <a:gd name="T44" fmla="*/ 1590 w 2692"/>
                <a:gd name="T45" fmla="*/ 7 h 7"/>
                <a:gd name="T46" fmla="*/ 1983 w 2692"/>
                <a:gd name="T47" fmla="*/ 7 h 7"/>
                <a:gd name="T48" fmla="*/ 1983 w 2692"/>
                <a:gd name="T49" fmla="*/ 0 h 7"/>
                <a:gd name="T50" fmla="*/ 2380 w 2692"/>
                <a:gd name="T51" fmla="*/ 0 h 7"/>
                <a:gd name="T52" fmla="*/ 1989 w 2692"/>
                <a:gd name="T53" fmla="*/ 0 h 7"/>
                <a:gd name="T54" fmla="*/ 1989 w 2692"/>
                <a:gd name="T55" fmla="*/ 7 h 7"/>
                <a:gd name="T56" fmla="*/ 2380 w 2692"/>
                <a:gd name="T57" fmla="*/ 7 h 7"/>
                <a:gd name="T58" fmla="*/ 2380 w 2692"/>
                <a:gd name="T59" fmla="*/ 0 h 7"/>
                <a:gd name="T60" fmla="*/ 2692 w 2692"/>
                <a:gd name="T61" fmla="*/ 0 h 7"/>
                <a:gd name="T62" fmla="*/ 2387 w 2692"/>
                <a:gd name="T63" fmla="*/ 0 h 7"/>
                <a:gd name="T64" fmla="*/ 2387 w 2692"/>
                <a:gd name="T65" fmla="*/ 7 h 7"/>
                <a:gd name="T66" fmla="*/ 2692 w 2692"/>
                <a:gd name="T67" fmla="*/ 7 h 7"/>
                <a:gd name="T68" fmla="*/ 2692 w 2692"/>
                <a:gd name="T6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7">
                  <a:moveTo>
                    <a:pt x="39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391" y="7"/>
                  </a:lnTo>
                  <a:lnTo>
                    <a:pt x="391" y="0"/>
                  </a:lnTo>
                  <a:close/>
                  <a:moveTo>
                    <a:pt x="788" y="0"/>
                  </a:moveTo>
                  <a:lnTo>
                    <a:pt x="397" y="0"/>
                  </a:lnTo>
                  <a:lnTo>
                    <a:pt x="397" y="7"/>
                  </a:lnTo>
                  <a:lnTo>
                    <a:pt x="788" y="7"/>
                  </a:lnTo>
                  <a:lnTo>
                    <a:pt x="788" y="0"/>
                  </a:lnTo>
                  <a:close/>
                  <a:moveTo>
                    <a:pt x="1186" y="0"/>
                  </a:moveTo>
                  <a:lnTo>
                    <a:pt x="795" y="0"/>
                  </a:lnTo>
                  <a:lnTo>
                    <a:pt x="795" y="7"/>
                  </a:lnTo>
                  <a:lnTo>
                    <a:pt x="1186" y="7"/>
                  </a:lnTo>
                  <a:lnTo>
                    <a:pt x="1186" y="0"/>
                  </a:lnTo>
                  <a:close/>
                  <a:moveTo>
                    <a:pt x="1583" y="0"/>
                  </a:moveTo>
                  <a:lnTo>
                    <a:pt x="1192" y="0"/>
                  </a:lnTo>
                  <a:lnTo>
                    <a:pt x="1192" y="7"/>
                  </a:lnTo>
                  <a:lnTo>
                    <a:pt x="1583" y="7"/>
                  </a:lnTo>
                  <a:lnTo>
                    <a:pt x="1583" y="0"/>
                  </a:lnTo>
                  <a:close/>
                  <a:moveTo>
                    <a:pt x="1983" y="0"/>
                  </a:moveTo>
                  <a:lnTo>
                    <a:pt x="1590" y="0"/>
                  </a:lnTo>
                  <a:lnTo>
                    <a:pt x="1590" y="7"/>
                  </a:lnTo>
                  <a:lnTo>
                    <a:pt x="1983" y="7"/>
                  </a:lnTo>
                  <a:lnTo>
                    <a:pt x="1983" y="0"/>
                  </a:lnTo>
                  <a:close/>
                  <a:moveTo>
                    <a:pt x="2380" y="0"/>
                  </a:moveTo>
                  <a:lnTo>
                    <a:pt x="1989" y="0"/>
                  </a:lnTo>
                  <a:lnTo>
                    <a:pt x="1989" y="7"/>
                  </a:lnTo>
                  <a:lnTo>
                    <a:pt x="2380" y="7"/>
                  </a:lnTo>
                  <a:lnTo>
                    <a:pt x="2380" y="0"/>
                  </a:lnTo>
                  <a:close/>
                  <a:moveTo>
                    <a:pt x="2692" y="0"/>
                  </a:moveTo>
                  <a:lnTo>
                    <a:pt x="2387" y="0"/>
                  </a:lnTo>
                  <a:lnTo>
                    <a:pt x="2387" y="7"/>
                  </a:lnTo>
                  <a:lnTo>
                    <a:pt x="2692" y="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3" name="íŝḻiḑè">
              <a:extLst>
                <a:ext uri="{FF2B5EF4-FFF2-40B4-BE49-F238E27FC236}">
                  <a16:creationId xmlns:a16="http://schemas.microsoft.com/office/drawing/2014/main" id="{843B6883-D4C5-4CFB-AABE-7C3BE3CDBC87}"/>
                </a:ext>
              </a:extLst>
            </p:cNvPr>
            <p:cNvSpPr/>
            <p:nvPr/>
          </p:nvSpPr>
          <p:spPr bwMode="auto">
            <a:xfrm>
              <a:off x="4313768" y="4577873"/>
              <a:ext cx="4274607" cy="6471"/>
            </a:xfrm>
            <a:custGeom>
              <a:avLst/>
              <a:gdLst>
                <a:gd name="T0" fmla="*/ 391 w 2692"/>
                <a:gd name="T1" fmla="*/ 0 h 7"/>
                <a:gd name="T2" fmla="*/ 0 w 2692"/>
                <a:gd name="T3" fmla="*/ 0 h 7"/>
                <a:gd name="T4" fmla="*/ 0 w 2692"/>
                <a:gd name="T5" fmla="*/ 7 h 7"/>
                <a:gd name="T6" fmla="*/ 391 w 2692"/>
                <a:gd name="T7" fmla="*/ 7 h 7"/>
                <a:gd name="T8" fmla="*/ 391 w 2692"/>
                <a:gd name="T9" fmla="*/ 0 h 7"/>
                <a:gd name="T10" fmla="*/ 788 w 2692"/>
                <a:gd name="T11" fmla="*/ 0 h 7"/>
                <a:gd name="T12" fmla="*/ 397 w 2692"/>
                <a:gd name="T13" fmla="*/ 0 h 7"/>
                <a:gd name="T14" fmla="*/ 397 w 2692"/>
                <a:gd name="T15" fmla="*/ 7 h 7"/>
                <a:gd name="T16" fmla="*/ 788 w 2692"/>
                <a:gd name="T17" fmla="*/ 7 h 7"/>
                <a:gd name="T18" fmla="*/ 788 w 2692"/>
                <a:gd name="T19" fmla="*/ 0 h 7"/>
                <a:gd name="T20" fmla="*/ 1186 w 2692"/>
                <a:gd name="T21" fmla="*/ 0 h 7"/>
                <a:gd name="T22" fmla="*/ 795 w 2692"/>
                <a:gd name="T23" fmla="*/ 0 h 7"/>
                <a:gd name="T24" fmla="*/ 795 w 2692"/>
                <a:gd name="T25" fmla="*/ 7 h 7"/>
                <a:gd name="T26" fmla="*/ 1186 w 2692"/>
                <a:gd name="T27" fmla="*/ 7 h 7"/>
                <a:gd name="T28" fmla="*/ 1186 w 2692"/>
                <a:gd name="T29" fmla="*/ 0 h 7"/>
                <a:gd name="T30" fmla="*/ 1583 w 2692"/>
                <a:gd name="T31" fmla="*/ 0 h 7"/>
                <a:gd name="T32" fmla="*/ 1192 w 2692"/>
                <a:gd name="T33" fmla="*/ 0 h 7"/>
                <a:gd name="T34" fmla="*/ 1192 w 2692"/>
                <a:gd name="T35" fmla="*/ 7 h 7"/>
                <a:gd name="T36" fmla="*/ 1583 w 2692"/>
                <a:gd name="T37" fmla="*/ 7 h 7"/>
                <a:gd name="T38" fmla="*/ 1583 w 2692"/>
                <a:gd name="T39" fmla="*/ 0 h 7"/>
                <a:gd name="T40" fmla="*/ 1983 w 2692"/>
                <a:gd name="T41" fmla="*/ 0 h 7"/>
                <a:gd name="T42" fmla="*/ 1590 w 2692"/>
                <a:gd name="T43" fmla="*/ 0 h 7"/>
                <a:gd name="T44" fmla="*/ 1590 w 2692"/>
                <a:gd name="T45" fmla="*/ 7 h 7"/>
                <a:gd name="T46" fmla="*/ 1983 w 2692"/>
                <a:gd name="T47" fmla="*/ 7 h 7"/>
                <a:gd name="T48" fmla="*/ 1983 w 2692"/>
                <a:gd name="T49" fmla="*/ 0 h 7"/>
                <a:gd name="T50" fmla="*/ 2380 w 2692"/>
                <a:gd name="T51" fmla="*/ 0 h 7"/>
                <a:gd name="T52" fmla="*/ 1989 w 2692"/>
                <a:gd name="T53" fmla="*/ 0 h 7"/>
                <a:gd name="T54" fmla="*/ 1989 w 2692"/>
                <a:gd name="T55" fmla="*/ 7 h 7"/>
                <a:gd name="T56" fmla="*/ 2380 w 2692"/>
                <a:gd name="T57" fmla="*/ 7 h 7"/>
                <a:gd name="T58" fmla="*/ 2380 w 2692"/>
                <a:gd name="T59" fmla="*/ 0 h 7"/>
                <a:gd name="T60" fmla="*/ 2692 w 2692"/>
                <a:gd name="T61" fmla="*/ 0 h 7"/>
                <a:gd name="T62" fmla="*/ 2387 w 2692"/>
                <a:gd name="T63" fmla="*/ 0 h 7"/>
                <a:gd name="T64" fmla="*/ 2387 w 2692"/>
                <a:gd name="T65" fmla="*/ 7 h 7"/>
                <a:gd name="T66" fmla="*/ 2692 w 2692"/>
                <a:gd name="T67" fmla="*/ 7 h 7"/>
                <a:gd name="T68" fmla="*/ 2692 w 2692"/>
                <a:gd name="T6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7">
                  <a:moveTo>
                    <a:pt x="39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391" y="7"/>
                  </a:lnTo>
                  <a:lnTo>
                    <a:pt x="391" y="0"/>
                  </a:lnTo>
                  <a:moveTo>
                    <a:pt x="788" y="0"/>
                  </a:moveTo>
                  <a:lnTo>
                    <a:pt x="397" y="0"/>
                  </a:lnTo>
                  <a:lnTo>
                    <a:pt x="397" y="7"/>
                  </a:lnTo>
                  <a:lnTo>
                    <a:pt x="788" y="7"/>
                  </a:lnTo>
                  <a:lnTo>
                    <a:pt x="788" y="0"/>
                  </a:lnTo>
                  <a:moveTo>
                    <a:pt x="1186" y="0"/>
                  </a:moveTo>
                  <a:lnTo>
                    <a:pt x="795" y="0"/>
                  </a:lnTo>
                  <a:lnTo>
                    <a:pt x="795" y="7"/>
                  </a:lnTo>
                  <a:lnTo>
                    <a:pt x="1186" y="7"/>
                  </a:lnTo>
                  <a:lnTo>
                    <a:pt x="1186" y="0"/>
                  </a:lnTo>
                  <a:moveTo>
                    <a:pt x="1583" y="0"/>
                  </a:moveTo>
                  <a:lnTo>
                    <a:pt x="1192" y="0"/>
                  </a:lnTo>
                  <a:lnTo>
                    <a:pt x="1192" y="7"/>
                  </a:lnTo>
                  <a:lnTo>
                    <a:pt x="1583" y="7"/>
                  </a:lnTo>
                  <a:lnTo>
                    <a:pt x="1583" y="0"/>
                  </a:lnTo>
                  <a:moveTo>
                    <a:pt x="1983" y="0"/>
                  </a:moveTo>
                  <a:lnTo>
                    <a:pt x="1590" y="0"/>
                  </a:lnTo>
                  <a:lnTo>
                    <a:pt x="1590" y="7"/>
                  </a:lnTo>
                  <a:lnTo>
                    <a:pt x="1983" y="7"/>
                  </a:lnTo>
                  <a:lnTo>
                    <a:pt x="1983" y="0"/>
                  </a:lnTo>
                  <a:moveTo>
                    <a:pt x="2380" y="0"/>
                  </a:moveTo>
                  <a:lnTo>
                    <a:pt x="1989" y="0"/>
                  </a:lnTo>
                  <a:lnTo>
                    <a:pt x="1989" y="7"/>
                  </a:lnTo>
                  <a:lnTo>
                    <a:pt x="2380" y="7"/>
                  </a:lnTo>
                  <a:lnTo>
                    <a:pt x="2380" y="0"/>
                  </a:lnTo>
                  <a:moveTo>
                    <a:pt x="2692" y="0"/>
                  </a:moveTo>
                  <a:lnTo>
                    <a:pt x="2387" y="0"/>
                  </a:lnTo>
                  <a:lnTo>
                    <a:pt x="2387" y="7"/>
                  </a:lnTo>
                  <a:lnTo>
                    <a:pt x="2692" y="7"/>
                  </a:lnTo>
                  <a:lnTo>
                    <a:pt x="2692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4" name="íṥlíḍe">
              <a:extLst>
                <a:ext uri="{FF2B5EF4-FFF2-40B4-BE49-F238E27FC236}">
                  <a16:creationId xmlns:a16="http://schemas.microsoft.com/office/drawing/2014/main" id="{1D6BF313-B4CB-406E-88B1-80C270676A18}"/>
                </a:ext>
              </a:extLst>
            </p:cNvPr>
            <p:cNvSpPr/>
            <p:nvPr/>
          </p:nvSpPr>
          <p:spPr bwMode="auto">
            <a:xfrm>
              <a:off x="6829399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5" name="îṧļîḋé">
              <a:extLst>
                <a:ext uri="{FF2B5EF4-FFF2-40B4-BE49-F238E27FC236}">
                  <a16:creationId xmlns:a16="http://schemas.microsoft.com/office/drawing/2014/main" id="{D944D3BC-0E0F-4C07-8596-186006BC072D}"/>
                </a:ext>
              </a:extLst>
            </p:cNvPr>
            <p:cNvSpPr/>
            <p:nvPr/>
          </p:nvSpPr>
          <p:spPr bwMode="auto">
            <a:xfrm>
              <a:off x="6829399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6" name="íŝḻîďe">
              <a:extLst>
                <a:ext uri="{FF2B5EF4-FFF2-40B4-BE49-F238E27FC236}">
                  <a16:creationId xmlns:a16="http://schemas.microsoft.com/office/drawing/2014/main" id="{8F5A17EF-38E4-4EB8-87C1-A7DBA9CD9265}"/>
                </a:ext>
              </a:extLst>
            </p:cNvPr>
            <p:cNvSpPr/>
            <p:nvPr/>
          </p:nvSpPr>
          <p:spPr bwMode="auto">
            <a:xfrm>
              <a:off x="7463218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7" name="íşļîḑe">
              <a:extLst>
                <a:ext uri="{FF2B5EF4-FFF2-40B4-BE49-F238E27FC236}">
                  <a16:creationId xmlns:a16="http://schemas.microsoft.com/office/drawing/2014/main" id="{11C04813-A470-4C89-8878-4DE6D37863C8}"/>
                </a:ext>
              </a:extLst>
            </p:cNvPr>
            <p:cNvSpPr/>
            <p:nvPr/>
          </p:nvSpPr>
          <p:spPr bwMode="auto">
            <a:xfrm>
              <a:off x="7463218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8" name="îŝļiḍê">
              <a:extLst>
                <a:ext uri="{FF2B5EF4-FFF2-40B4-BE49-F238E27FC236}">
                  <a16:creationId xmlns:a16="http://schemas.microsoft.com/office/drawing/2014/main" id="{472D4DE7-975A-48D5-980D-39817E08E486}"/>
                </a:ext>
              </a:extLst>
            </p:cNvPr>
            <p:cNvSpPr/>
            <p:nvPr/>
          </p:nvSpPr>
          <p:spPr bwMode="auto">
            <a:xfrm>
              <a:off x="8092126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9" name="îs1îḑè">
              <a:extLst>
                <a:ext uri="{FF2B5EF4-FFF2-40B4-BE49-F238E27FC236}">
                  <a16:creationId xmlns:a16="http://schemas.microsoft.com/office/drawing/2014/main" id="{19848885-4130-45FD-8EC3-D625BDEE02BB}"/>
                </a:ext>
              </a:extLst>
            </p:cNvPr>
            <p:cNvSpPr/>
            <p:nvPr/>
          </p:nvSpPr>
          <p:spPr bwMode="auto">
            <a:xfrm>
              <a:off x="8092126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0" name="íšlîḑe">
              <a:extLst>
                <a:ext uri="{FF2B5EF4-FFF2-40B4-BE49-F238E27FC236}">
                  <a16:creationId xmlns:a16="http://schemas.microsoft.com/office/drawing/2014/main" id="{97B527E4-1466-4DE9-8A2F-FAF12B3F6CA2}"/>
                </a:ext>
              </a:extLst>
            </p:cNvPr>
            <p:cNvSpPr/>
            <p:nvPr/>
          </p:nvSpPr>
          <p:spPr bwMode="auto">
            <a:xfrm>
              <a:off x="4937761" y="4577873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1" name="iṧliḋè">
              <a:extLst>
                <a:ext uri="{FF2B5EF4-FFF2-40B4-BE49-F238E27FC236}">
                  <a16:creationId xmlns:a16="http://schemas.microsoft.com/office/drawing/2014/main" id="{254120B2-0709-4F55-92DE-7175BBA77BA0}"/>
                </a:ext>
              </a:extLst>
            </p:cNvPr>
            <p:cNvSpPr/>
            <p:nvPr/>
          </p:nvSpPr>
          <p:spPr bwMode="auto">
            <a:xfrm>
              <a:off x="4937761" y="4577873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2" name="ïṥḻïďé">
              <a:extLst>
                <a:ext uri="{FF2B5EF4-FFF2-40B4-BE49-F238E27FC236}">
                  <a16:creationId xmlns:a16="http://schemas.microsoft.com/office/drawing/2014/main" id="{EE525393-0889-4684-AF07-EDA91608633A}"/>
                </a:ext>
              </a:extLst>
            </p:cNvPr>
            <p:cNvSpPr/>
            <p:nvPr/>
          </p:nvSpPr>
          <p:spPr bwMode="auto">
            <a:xfrm>
              <a:off x="5566669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3" name="îŝḻiďé">
              <a:extLst>
                <a:ext uri="{FF2B5EF4-FFF2-40B4-BE49-F238E27FC236}">
                  <a16:creationId xmlns:a16="http://schemas.microsoft.com/office/drawing/2014/main" id="{DED6082C-BDE2-4ECF-99B4-CD172281CF4D}"/>
                </a:ext>
              </a:extLst>
            </p:cNvPr>
            <p:cNvSpPr/>
            <p:nvPr/>
          </p:nvSpPr>
          <p:spPr bwMode="auto">
            <a:xfrm>
              <a:off x="5566669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4" name="îṩľïďe">
              <a:extLst>
                <a:ext uri="{FF2B5EF4-FFF2-40B4-BE49-F238E27FC236}">
                  <a16:creationId xmlns:a16="http://schemas.microsoft.com/office/drawing/2014/main" id="{ED829959-CD44-43DA-8554-3F768039DFEA}"/>
                </a:ext>
              </a:extLst>
            </p:cNvPr>
            <p:cNvSpPr/>
            <p:nvPr/>
          </p:nvSpPr>
          <p:spPr bwMode="auto">
            <a:xfrm>
              <a:off x="6195576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5" name="îš1íḋe">
              <a:extLst>
                <a:ext uri="{FF2B5EF4-FFF2-40B4-BE49-F238E27FC236}">
                  <a16:creationId xmlns:a16="http://schemas.microsoft.com/office/drawing/2014/main" id="{0B6877E4-5258-4945-9216-1C1FB63B0D2F}"/>
                </a:ext>
              </a:extLst>
            </p:cNvPr>
            <p:cNvSpPr/>
            <p:nvPr/>
          </p:nvSpPr>
          <p:spPr bwMode="auto">
            <a:xfrm>
              <a:off x="6195576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6" name="ïŝľíḑê">
              <a:extLst>
                <a:ext uri="{FF2B5EF4-FFF2-40B4-BE49-F238E27FC236}">
                  <a16:creationId xmlns:a16="http://schemas.microsoft.com/office/drawing/2014/main" id="{4FD6DF69-AC2C-4383-94F5-306A4259F556}"/>
                </a:ext>
              </a:extLst>
            </p:cNvPr>
            <p:cNvSpPr/>
            <p:nvPr/>
          </p:nvSpPr>
          <p:spPr bwMode="auto">
            <a:xfrm>
              <a:off x="3262313" y="4577873"/>
              <a:ext cx="1041628" cy="6471"/>
            </a:xfrm>
            <a:custGeom>
              <a:avLst/>
              <a:gdLst>
                <a:gd name="T0" fmla="*/ 258 w 656"/>
                <a:gd name="T1" fmla="*/ 0 h 7"/>
                <a:gd name="T2" fmla="*/ 0 w 656"/>
                <a:gd name="T3" fmla="*/ 0 h 7"/>
                <a:gd name="T4" fmla="*/ 0 w 656"/>
                <a:gd name="T5" fmla="*/ 7 h 7"/>
                <a:gd name="T6" fmla="*/ 258 w 656"/>
                <a:gd name="T7" fmla="*/ 7 h 7"/>
                <a:gd name="T8" fmla="*/ 258 w 656"/>
                <a:gd name="T9" fmla="*/ 0 h 7"/>
                <a:gd name="T10" fmla="*/ 656 w 656"/>
                <a:gd name="T11" fmla="*/ 0 h 7"/>
                <a:gd name="T12" fmla="*/ 265 w 656"/>
                <a:gd name="T13" fmla="*/ 0 h 7"/>
                <a:gd name="T14" fmla="*/ 265 w 656"/>
                <a:gd name="T15" fmla="*/ 7 h 7"/>
                <a:gd name="T16" fmla="*/ 656 w 656"/>
                <a:gd name="T17" fmla="*/ 7 h 7"/>
                <a:gd name="T18" fmla="*/ 656 w 65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7" name="ïṩľiḋê">
              <a:extLst>
                <a:ext uri="{FF2B5EF4-FFF2-40B4-BE49-F238E27FC236}">
                  <a16:creationId xmlns:a16="http://schemas.microsoft.com/office/drawing/2014/main" id="{4D484E2D-924E-4019-BD90-7C6215AACB9B}"/>
                </a:ext>
              </a:extLst>
            </p:cNvPr>
            <p:cNvSpPr/>
            <p:nvPr/>
          </p:nvSpPr>
          <p:spPr bwMode="auto">
            <a:xfrm>
              <a:off x="3262313" y="4577873"/>
              <a:ext cx="1041628" cy="6471"/>
            </a:xfrm>
            <a:custGeom>
              <a:avLst/>
              <a:gdLst>
                <a:gd name="T0" fmla="*/ 258 w 656"/>
                <a:gd name="T1" fmla="*/ 0 h 7"/>
                <a:gd name="T2" fmla="*/ 0 w 656"/>
                <a:gd name="T3" fmla="*/ 0 h 7"/>
                <a:gd name="T4" fmla="*/ 0 w 656"/>
                <a:gd name="T5" fmla="*/ 7 h 7"/>
                <a:gd name="T6" fmla="*/ 258 w 656"/>
                <a:gd name="T7" fmla="*/ 7 h 7"/>
                <a:gd name="T8" fmla="*/ 258 w 656"/>
                <a:gd name="T9" fmla="*/ 0 h 7"/>
                <a:gd name="T10" fmla="*/ 656 w 656"/>
                <a:gd name="T11" fmla="*/ 0 h 7"/>
                <a:gd name="T12" fmla="*/ 265 w 656"/>
                <a:gd name="T13" fmla="*/ 0 h 7"/>
                <a:gd name="T14" fmla="*/ 265 w 656"/>
                <a:gd name="T15" fmla="*/ 7 h 7"/>
                <a:gd name="T16" fmla="*/ 656 w 656"/>
                <a:gd name="T17" fmla="*/ 7 h 7"/>
                <a:gd name="T18" fmla="*/ 656 w 65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8" name="ïšlíďê">
              <a:extLst>
                <a:ext uri="{FF2B5EF4-FFF2-40B4-BE49-F238E27FC236}">
                  <a16:creationId xmlns:a16="http://schemas.microsoft.com/office/drawing/2014/main" id="{5E5214A8-3EF5-42D3-AEAF-4F6919979139}"/>
                </a:ext>
              </a:extLst>
            </p:cNvPr>
            <p:cNvSpPr/>
            <p:nvPr/>
          </p:nvSpPr>
          <p:spPr bwMode="auto">
            <a:xfrm>
              <a:off x="3670119" y="4577873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9" name="îṡḻíďe">
              <a:extLst>
                <a:ext uri="{FF2B5EF4-FFF2-40B4-BE49-F238E27FC236}">
                  <a16:creationId xmlns:a16="http://schemas.microsoft.com/office/drawing/2014/main" id="{DFB89CA9-6C84-4C0A-92D7-9F37594FCAB3}"/>
                </a:ext>
              </a:extLst>
            </p:cNvPr>
            <p:cNvSpPr/>
            <p:nvPr/>
          </p:nvSpPr>
          <p:spPr bwMode="auto">
            <a:xfrm>
              <a:off x="3670119" y="4577873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0" name="îśḷiḑè">
              <a:extLst>
                <a:ext uri="{FF2B5EF4-FFF2-40B4-BE49-F238E27FC236}">
                  <a16:creationId xmlns:a16="http://schemas.microsoft.com/office/drawing/2014/main" id="{B3E8C98C-9F84-4D9F-BF1E-2E8A49EE7801}"/>
                </a:ext>
              </a:extLst>
            </p:cNvPr>
            <p:cNvSpPr/>
            <p:nvPr/>
          </p:nvSpPr>
          <p:spPr bwMode="auto">
            <a:xfrm>
              <a:off x="4303941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1" name="íśľïďe">
              <a:extLst>
                <a:ext uri="{FF2B5EF4-FFF2-40B4-BE49-F238E27FC236}">
                  <a16:creationId xmlns:a16="http://schemas.microsoft.com/office/drawing/2014/main" id="{99AE42CD-F180-42A0-9877-919EEC357817}"/>
                </a:ext>
              </a:extLst>
            </p:cNvPr>
            <p:cNvSpPr/>
            <p:nvPr/>
          </p:nvSpPr>
          <p:spPr bwMode="auto">
            <a:xfrm>
              <a:off x="4303941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2" name="i$1iḋé">
              <a:extLst>
                <a:ext uri="{FF2B5EF4-FFF2-40B4-BE49-F238E27FC236}">
                  <a16:creationId xmlns:a16="http://schemas.microsoft.com/office/drawing/2014/main" id="{553EEAA9-B5CB-4C50-9CA2-2743E03443FB}"/>
                </a:ext>
              </a:extLst>
            </p:cNvPr>
            <p:cNvSpPr/>
            <p:nvPr/>
          </p:nvSpPr>
          <p:spPr bwMode="auto">
            <a:xfrm>
              <a:off x="4313768" y="5173353"/>
              <a:ext cx="4274607" cy="6471"/>
            </a:xfrm>
            <a:custGeom>
              <a:avLst/>
              <a:gdLst>
                <a:gd name="T0" fmla="*/ 391 w 2692"/>
                <a:gd name="T1" fmla="*/ 0 h 6"/>
                <a:gd name="T2" fmla="*/ 0 w 2692"/>
                <a:gd name="T3" fmla="*/ 0 h 6"/>
                <a:gd name="T4" fmla="*/ 0 w 2692"/>
                <a:gd name="T5" fmla="*/ 6 h 6"/>
                <a:gd name="T6" fmla="*/ 391 w 2692"/>
                <a:gd name="T7" fmla="*/ 6 h 6"/>
                <a:gd name="T8" fmla="*/ 391 w 2692"/>
                <a:gd name="T9" fmla="*/ 0 h 6"/>
                <a:gd name="T10" fmla="*/ 788 w 2692"/>
                <a:gd name="T11" fmla="*/ 0 h 6"/>
                <a:gd name="T12" fmla="*/ 397 w 2692"/>
                <a:gd name="T13" fmla="*/ 0 h 6"/>
                <a:gd name="T14" fmla="*/ 397 w 2692"/>
                <a:gd name="T15" fmla="*/ 6 h 6"/>
                <a:gd name="T16" fmla="*/ 788 w 2692"/>
                <a:gd name="T17" fmla="*/ 6 h 6"/>
                <a:gd name="T18" fmla="*/ 788 w 2692"/>
                <a:gd name="T19" fmla="*/ 0 h 6"/>
                <a:gd name="T20" fmla="*/ 1186 w 2692"/>
                <a:gd name="T21" fmla="*/ 0 h 6"/>
                <a:gd name="T22" fmla="*/ 795 w 2692"/>
                <a:gd name="T23" fmla="*/ 0 h 6"/>
                <a:gd name="T24" fmla="*/ 795 w 2692"/>
                <a:gd name="T25" fmla="*/ 6 h 6"/>
                <a:gd name="T26" fmla="*/ 1186 w 2692"/>
                <a:gd name="T27" fmla="*/ 6 h 6"/>
                <a:gd name="T28" fmla="*/ 1186 w 2692"/>
                <a:gd name="T29" fmla="*/ 0 h 6"/>
                <a:gd name="T30" fmla="*/ 1583 w 2692"/>
                <a:gd name="T31" fmla="*/ 0 h 6"/>
                <a:gd name="T32" fmla="*/ 1192 w 2692"/>
                <a:gd name="T33" fmla="*/ 0 h 6"/>
                <a:gd name="T34" fmla="*/ 1192 w 2692"/>
                <a:gd name="T35" fmla="*/ 6 h 6"/>
                <a:gd name="T36" fmla="*/ 1583 w 2692"/>
                <a:gd name="T37" fmla="*/ 6 h 6"/>
                <a:gd name="T38" fmla="*/ 1583 w 2692"/>
                <a:gd name="T39" fmla="*/ 0 h 6"/>
                <a:gd name="T40" fmla="*/ 1983 w 2692"/>
                <a:gd name="T41" fmla="*/ 0 h 6"/>
                <a:gd name="T42" fmla="*/ 1590 w 2692"/>
                <a:gd name="T43" fmla="*/ 0 h 6"/>
                <a:gd name="T44" fmla="*/ 1590 w 2692"/>
                <a:gd name="T45" fmla="*/ 6 h 6"/>
                <a:gd name="T46" fmla="*/ 1983 w 2692"/>
                <a:gd name="T47" fmla="*/ 6 h 6"/>
                <a:gd name="T48" fmla="*/ 1983 w 2692"/>
                <a:gd name="T49" fmla="*/ 0 h 6"/>
                <a:gd name="T50" fmla="*/ 2380 w 2692"/>
                <a:gd name="T51" fmla="*/ 0 h 6"/>
                <a:gd name="T52" fmla="*/ 1989 w 2692"/>
                <a:gd name="T53" fmla="*/ 0 h 6"/>
                <a:gd name="T54" fmla="*/ 1989 w 2692"/>
                <a:gd name="T55" fmla="*/ 6 h 6"/>
                <a:gd name="T56" fmla="*/ 2380 w 2692"/>
                <a:gd name="T57" fmla="*/ 6 h 6"/>
                <a:gd name="T58" fmla="*/ 2380 w 2692"/>
                <a:gd name="T59" fmla="*/ 0 h 6"/>
                <a:gd name="T60" fmla="*/ 2692 w 2692"/>
                <a:gd name="T61" fmla="*/ 0 h 6"/>
                <a:gd name="T62" fmla="*/ 2387 w 2692"/>
                <a:gd name="T63" fmla="*/ 0 h 6"/>
                <a:gd name="T64" fmla="*/ 2387 w 2692"/>
                <a:gd name="T65" fmla="*/ 6 h 6"/>
                <a:gd name="T66" fmla="*/ 2692 w 2692"/>
                <a:gd name="T67" fmla="*/ 6 h 6"/>
                <a:gd name="T68" fmla="*/ 2692 w 2692"/>
                <a:gd name="T6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6">
                  <a:moveTo>
                    <a:pt x="391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391" y="6"/>
                  </a:lnTo>
                  <a:lnTo>
                    <a:pt x="391" y="0"/>
                  </a:lnTo>
                  <a:close/>
                  <a:moveTo>
                    <a:pt x="788" y="0"/>
                  </a:moveTo>
                  <a:lnTo>
                    <a:pt x="397" y="0"/>
                  </a:lnTo>
                  <a:lnTo>
                    <a:pt x="397" y="6"/>
                  </a:lnTo>
                  <a:lnTo>
                    <a:pt x="788" y="6"/>
                  </a:lnTo>
                  <a:lnTo>
                    <a:pt x="788" y="0"/>
                  </a:lnTo>
                  <a:close/>
                  <a:moveTo>
                    <a:pt x="1186" y="0"/>
                  </a:moveTo>
                  <a:lnTo>
                    <a:pt x="795" y="0"/>
                  </a:lnTo>
                  <a:lnTo>
                    <a:pt x="795" y="6"/>
                  </a:lnTo>
                  <a:lnTo>
                    <a:pt x="1186" y="6"/>
                  </a:lnTo>
                  <a:lnTo>
                    <a:pt x="1186" y="0"/>
                  </a:lnTo>
                  <a:close/>
                  <a:moveTo>
                    <a:pt x="1583" y="0"/>
                  </a:moveTo>
                  <a:lnTo>
                    <a:pt x="1192" y="0"/>
                  </a:lnTo>
                  <a:lnTo>
                    <a:pt x="1192" y="6"/>
                  </a:lnTo>
                  <a:lnTo>
                    <a:pt x="1583" y="6"/>
                  </a:lnTo>
                  <a:lnTo>
                    <a:pt x="1583" y="0"/>
                  </a:lnTo>
                  <a:close/>
                  <a:moveTo>
                    <a:pt x="1983" y="0"/>
                  </a:moveTo>
                  <a:lnTo>
                    <a:pt x="1590" y="0"/>
                  </a:lnTo>
                  <a:lnTo>
                    <a:pt x="1590" y="6"/>
                  </a:lnTo>
                  <a:lnTo>
                    <a:pt x="1983" y="6"/>
                  </a:lnTo>
                  <a:lnTo>
                    <a:pt x="1983" y="0"/>
                  </a:lnTo>
                  <a:close/>
                  <a:moveTo>
                    <a:pt x="2380" y="0"/>
                  </a:moveTo>
                  <a:lnTo>
                    <a:pt x="1989" y="0"/>
                  </a:lnTo>
                  <a:lnTo>
                    <a:pt x="1989" y="6"/>
                  </a:lnTo>
                  <a:lnTo>
                    <a:pt x="2380" y="6"/>
                  </a:lnTo>
                  <a:lnTo>
                    <a:pt x="2380" y="0"/>
                  </a:lnTo>
                  <a:close/>
                  <a:moveTo>
                    <a:pt x="2692" y="0"/>
                  </a:moveTo>
                  <a:lnTo>
                    <a:pt x="2387" y="0"/>
                  </a:lnTo>
                  <a:lnTo>
                    <a:pt x="2387" y="6"/>
                  </a:lnTo>
                  <a:lnTo>
                    <a:pt x="2692" y="6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3" name="iṥ1îďe">
              <a:extLst>
                <a:ext uri="{FF2B5EF4-FFF2-40B4-BE49-F238E27FC236}">
                  <a16:creationId xmlns:a16="http://schemas.microsoft.com/office/drawing/2014/main" id="{C35EC1ED-8A08-47BF-ACDC-8A91E38111A6}"/>
                </a:ext>
              </a:extLst>
            </p:cNvPr>
            <p:cNvSpPr/>
            <p:nvPr/>
          </p:nvSpPr>
          <p:spPr bwMode="auto">
            <a:xfrm>
              <a:off x="4313768" y="5173353"/>
              <a:ext cx="4274607" cy="6471"/>
            </a:xfrm>
            <a:custGeom>
              <a:avLst/>
              <a:gdLst>
                <a:gd name="T0" fmla="*/ 391 w 2692"/>
                <a:gd name="T1" fmla="*/ 0 h 6"/>
                <a:gd name="T2" fmla="*/ 0 w 2692"/>
                <a:gd name="T3" fmla="*/ 0 h 6"/>
                <a:gd name="T4" fmla="*/ 0 w 2692"/>
                <a:gd name="T5" fmla="*/ 6 h 6"/>
                <a:gd name="T6" fmla="*/ 391 w 2692"/>
                <a:gd name="T7" fmla="*/ 6 h 6"/>
                <a:gd name="T8" fmla="*/ 391 w 2692"/>
                <a:gd name="T9" fmla="*/ 0 h 6"/>
                <a:gd name="T10" fmla="*/ 788 w 2692"/>
                <a:gd name="T11" fmla="*/ 0 h 6"/>
                <a:gd name="T12" fmla="*/ 397 w 2692"/>
                <a:gd name="T13" fmla="*/ 0 h 6"/>
                <a:gd name="T14" fmla="*/ 397 w 2692"/>
                <a:gd name="T15" fmla="*/ 6 h 6"/>
                <a:gd name="T16" fmla="*/ 788 w 2692"/>
                <a:gd name="T17" fmla="*/ 6 h 6"/>
                <a:gd name="T18" fmla="*/ 788 w 2692"/>
                <a:gd name="T19" fmla="*/ 0 h 6"/>
                <a:gd name="T20" fmla="*/ 1186 w 2692"/>
                <a:gd name="T21" fmla="*/ 0 h 6"/>
                <a:gd name="T22" fmla="*/ 795 w 2692"/>
                <a:gd name="T23" fmla="*/ 0 h 6"/>
                <a:gd name="T24" fmla="*/ 795 w 2692"/>
                <a:gd name="T25" fmla="*/ 6 h 6"/>
                <a:gd name="T26" fmla="*/ 1186 w 2692"/>
                <a:gd name="T27" fmla="*/ 6 h 6"/>
                <a:gd name="T28" fmla="*/ 1186 w 2692"/>
                <a:gd name="T29" fmla="*/ 0 h 6"/>
                <a:gd name="T30" fmla="*/ 1583 w 2692"/>
                <a:gd name="T31" fmla="*/ 0 h 6"/>
                <a:gd name="T32" fmla="*/ 1192 w 2692"/>
                <a:gd name="T33" fmla="*/ 0 h 6"/>
                <a:gd name="T34" fmla="*/ 1192 w 2692"/>
                <a:gd name="T35" fmla="*/ 6 h 6"/>
                <a:gd name="T36" fmla="*/ 1583 w 2692"/>
                <a:gd name="T37" fmla="*/ 6 h 6"/>
                <a:gd name="T38" fmla="*/ 1583 w 2692"/>
                <a:gd name="T39" fmla="*/ 0 h 6"/>
                <a:gd name="T40" fmla="*/ 1983 w 2692"/>
                <a:gd name="T41" fmla="*/ 0 h 6"/>
                <a:gd name="T42" fmla="*/ 1590 w 2692"/>
                <a:gd name="T43" fmla="*/ 0 h 6"/>
                <a:gd name="T44" fmla="*/ 1590 w 2692"/>
                <a:gd name="T45" fmla="*/ 6 h 6"/>
                <a:gd name="T46" fmla="*/ 1983 w 2692"/>
                <a:gd name="T47" fmla="*/ 6 h 6"/>
                <a:gd name="T48" fmla="*/ 1983 w 2692"/>
                <a:gd name="T49" fmla="*/ 0 h 6"/>
                <a:gd name="T50" fmla="*/ 2380 w 2692"/>
                <a:gd name="T51" fmla="*/ 0 h 6"/>
                <a:gd name="T52" fmla="*/ 1989 w 2692"/>
                <a:gd name="T53" fmla="*/ 0 h 6"/>
                <a:gd name="T54" fmla="*/ 1989 w 2692"/>
                <a:gd name="T55" fmla="*/ 6 h 6"/>
                <a:gd name="T56" fmla="*/ 2380 w 2692"/>
                <a:gd name="T57" fmla="*/ 6 h 6"/>
                <a:gd name="T58" fmla="*/ 2380 w 2692"/>
                <a:gd name="T59" fmla="*/ 0 h 6"/>
                <a:gd name="T60" fmla="*/ 2692 w 2692"/>
                <a:gd name="T61" fmla="*/ 0 h 6"/>
                <a:gd name="T62" fmla="*/ 2387 w 2692"/>
                <a:gd name="T63" fmla="*/ 0 h 6"/>
                <a:gd name="T64" fmla="*/ 2387 w 2692"/>
                <a:gd name="T65" fmla="*/ 6 h 6"/>
                <a:gd name="T66" fmla="*/ 2692 w 2692"/>
                <a:gd name="T67" fmla="*/ 6 h 6"/>
                <a:gd name="T68" fmla="*/ 2692 w 2692"/>
                <a:gd name="T6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6">
                  <a:moveTo>
                    <a:pt x="391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391" y="6"/>
                  </a:lnTo>
                  <a:lnTo>
                    <a:pt x="391" y="0"/>
                  </a:lnTo>
                  <a:moveTo>
                    <a:pt x="788" y="0"/>
                  </a:moveTo>
                  <a:lnTo>
                    <a:pt x="397" y="0"/>
                  </a:lnTo>
                  <a:lnTo>
                    <a:pt x="397" y="6"/>
                  </a:lnTo>
                  <a:lnTo>
                    <a:pt x="788" y="6"/>
                  </a:lnTo>
                  <a:lnTo>
                    <a:pt x="788" y="0"/>
                  </a:lnTo>
                  <a:moveTo>
                    <a:pt x="1186" y="0"/>
                  </a:moveTo>
                  <a:lnTo>
                    <a:pt x="795" y="0"/>
                  </a:lnTo>
                  <a:lnTo>
                    <a:pt x="795" y="6"/>
                  </a:lnTo>
                  <a:lnTo>
                    <a:pt x="1186" y="6"/>
                  </a:lnTo>
                  <a:lnTo>
                    <a:pt x="1186" y="0"/>
                  </a:lnTo>
                  <a:moveTo>
                    <a:pt x="1583" y="0"/>
                  </a:moveTo>
                  <a:lnTo>
                    <a:pt x="1192" y="0"/>
                  </a:lnTo>
                  <a:lnTo>
                    <a:pt x="1192" y="6"/>
                  </a:lnTo>
                  <a:lnTo>
                    <a:pt x="1583" y="6"/>
                  </a:lnTo>
                  <a:lnTo>
                    <a:pt x="1583" y="0"/>
                  </a:lnTo>
                  <a:moveTo>
                    <a:pt x="1983" y="0"/>
                  </a:moveTo>
                  <a:lnTo>
                    <a:pt x="1590" y="0"/>
                  </a:lnTo>
                  <a:lnTo>
                    <a:pt x="1590" y="6"/>
                  </a:lnTo>
                  <a:lnTo>
                    <a:pt x="1983" y="6"/>
                  </a:lnTo>
                  <a:lnTo>
                    <a:pt x="1983" y="0"/>
                  </a:lnTo>
                  <a:moveTo>
                    <a:pt x="2380" y="0"/>
                  </a:moveTo>
                  <a:lnTo>
                    <a:pt x="1989" y="0"/>
                  </a:lnTo>
                  <a:lnTo>
                    <a:pt x="1989" y="6"/>
                  </a:lnTo>
                  <a:lnTo>
                    <a:pt x="2380" y="6"/>
                  </a:lnTo>
                  <a:lnTo>
                    <a:pt x="2380" y="0"/>
                  </a:lnTo>
                  <a:moveTo>
                    <a:pt x="2692" y="0"/>
                  </a:moveTo>
                  <a:lnTo>
                    <a:pt x="2387" y="0"/>
                  </a:lnTo>
                  <a:lnTo>
                    <a:pt x="2387" y="6"/>
                  </a:lnTo>
                  <a:lnTo>
                    <a:pt x="2692" y="6"/>
                  </a:lnTo>
                  <a:lnTo>
                    <a:pt x="2692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4" name="iS1íďê">
              <a:extLst>
                <a:ext uri="{FF2B5EF4-FFF2-40B4-BE49-F238E27FC236}">
                  <a16:creationId xmlns:a16="http://schemas.microsoft.com/office/drawing/2014/main" id="{C4662A62-560C-4B2C-AEAE-05028317E200}"/>
                </a:ext>
              </a:extLst>
            </p:cNvPr>
            <p:cNvSpPr/>
            <p:nvPr/>
          </p:nvSpPr>
          <p:spPr bwMode="auto">
            <a:xfrm>
              <a:off x="6829399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5" name="iṩḷíḓè">
              <a:extLst>
                <a:ext uri="{FF2B5EF4-FFF2-40B4-BE49-F238E27FC236}">
                  <a16:creationId xmlns:a16="http://schemas.microsoft.com/office/drawing/2014/main" id="{CE6FA80C-3D44-4B02-A731-5746E330D69E}"/>
                </a:ext>
              </a:extLst>
            </p:cNvPr>
            <p:cNvSpPr/>
            <p:nvPr/>
          </p:nvSpPr>
          <p:spPr bwMode="auto">
            <a:xfrm>
              <a:off x="6829399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6" name="iṧḻiḓê">
              <a:extLst>
                <a:ext uri="{FF2B5EF4-FFF2-40B4-BE49-F238E27FC236}">
                  <a16:creationId xmlns:a16="http://schemas.microsoft.com/office/drawing/2014/main" id="{61D105B6-3F69-4F49-ACEC-7EB512B4D9E4}"/>
                </a:ext>
              </a:extLst>
            </p:cNvPr>
            <p:cNvSpPr/>
            <p:nvPr/>
          </p:nvSpPr>
          <p:spPr bwMode="auto">
            <a:xfrm>
              <a:off x="7463218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7" name="ís1iḋé">
              <a:extLst>
                <a:ext uri="{FF2B5EF4-FFF2-40B4-BE49-F238E27FC236}">
                  <a16:creationId xmlns:a16="http://schemas.microsoft.com/office/drawing/2014/main" id="{94151D88-15A5-4A01-A4BD-E61B57352612}"/>
                </a:ext>
              </a:extLst>
            </p:cNvPr>
            <p:cNvSpPr/>
            <p:nvPr/>
          </p:nvSpPr>
          <p:spPr bwMode="auto">
            <a:xfrm>
              <a:off x="7463218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8" name="îṩ1íḋè">
              <a:extLst>
                <a:ext uri="{FF2B5EF4-FFF2-40B4-BE49-F238E27FC236}">
                  <a16:creationId xmlns:a16="http://schemas.microsoft.com/office/drawing/2014/main" id="{CB2F614D-DE2B-4907-A26C-F1307A15B517}"/>
                </a:ext>
              </a:extLst>
            </p:cNvPr>
            <p:cNvSpPr/>
            <p:nvPr/>
          </p:nvSpPr>
          <p:spPr bwMode="auto">
            <a:xfrm>
              <a:off x="8092126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9" name="ïSľïdè">
              <a:extLst>
                <a:ext uri="{FF2B5EF4-FFF2-40B4-BE49-F238E27FC236}">
                  <a16:creationId xmlns:a16="http://schemas.microsoft.com/office/drawing/2014/main" id="{1B152E48-A55D-439B-8CEE-E6CE06561829}"/>
                </a:ext>
              </a:extLst>
            </p:cNvPr>
            <p:cNvSpPr/>
            <p:nvPr/>
          </p:nvSpPr>
          <p:spPr bwMode="auto">
            <a:xfrm>
              <a:off x="8092126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0" name="íşľíḑè">
              <a:extLst>
                <a:ext uri="{FF2B5EF4-FFF2-40B4-BE49-F238E27FC236}">
                  <a16:creationId xmlns:a16="http://schemas.microsoft.com/office/drawing/2014/main" id="{F2F1524F-0C89-4D94-BABD-B45C5C3AD875}"/>
                </a:ext>
              </a:extLst>
            </p:cNvPr>
            <p:cNvSpPr/>
            <p:nvPr/>
          </p:nvSpPr>
          <p:spPr bwMode="auto">
            <a:xfrm>
              <a:off x="4937761" y="5173353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1" name="íṧľïďé">
              <a:extLst>
                <a:ext uri="{FF2B5EF4-FFF2-40B4-BE49-F238E27FC236}">
                  <a16:creationId xmlns:a16="http://schemas.microsoft.com/office/drawing/2014/main" id="{D45DF37A-5E92-46EC-90FA-A3F063B9437E}"/>
                </a:ext>
              </a:extLst>
            </p:cNvPr>
            <p:cNvSpPr/>
            <p:nvPr/>
          </p:nvSpPr>
          <p:spPr bwMode="auto">
            <a:xfrm>
              <a:off x="4937761" y="5173353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2" name="îSḷiḋé">
              <a:extLst>
                <a:ext uri="{FF2B5EF4-FFF2-40B4-BE49-F238E27FC236}">
                  <a16:creationId xmlns:a16="http://schemas.microsoft.com/office/drawing/2014/main" id="{F6228BF0-037A-4EA5-B9C0-E32A6D47E2CA}"/>
                </a:ext>
              </a:extLst>
            </p:cNvPr>
            <p:cNvSpPr/>
            <p:nvPr/>
          </p:nvSpPr>
          <p:spPr bwMode="auto">
            <a:xfrm>
              <a:off x="5566669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3" name="iSḷíḑé">
              <a:extLst>
                <a:ext uri="{FF2B5EF4-FFF2-40B4-BE49-F238E27FC236}">
                  <a16:creationId xmlns:a16="http://schemas.microsoft.com/office/drawing/2014/main" id="{BAD6DE85-E566-4153-B3A5-E8501B23375C}"/>
                </a:ext>
              </a:extLst>
            </p:cNvPr>
            <p:cNvSpPr/>
            <p:nvPr/>
          </p:nvSpPr>
          <p:spPr bwMode="auto">
            <a:xfrm>
              <a:off x="5566669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4" name="ïṧlíḍé">
              <a:extLst>
                <a:ext uri="{FF2B5EF4-FFF2-40B4-BE49-F238E27FC236}">
                  <a16:creationId xmlns:a16="http://schemas.microsoft.com/office/drawing/2014/main" id="{4E22BFEF-0117-4853-9A10-1155E78A6FF2}"/>
                </a:ext>
              </a:extLst>
            </p:cNvPr>
            <p:cNvSpPr/>
            <p:nvPr/>
          </p:nvSpPr>
          <p:spPr bwMode="auto">
            <a:xfrm>
              <a:off x="6195576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5" name="ïśḷíḓê">
              <a:extLst>
                <a:ext uri="{FF2B5EF4-FFF2-40B4-BE49-F238E27FC236}">
                  <a16:creationId xmlns:a16="http://schemas.microsoft.com/office/drawing/2014/main" id="{DDEE6EDA-5482-4545-B234-731CF8850D2C}"/>
                </a:ext>
              </a:extLst>
            </p:cNvPr>
            <p:cNvSpPr/>
            <p:nvPr/>
          </p:nvSpPr>
          <p:spPr bwMode="auto">
            <a:xfrm>
              <a:off x="6195576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6" name="îşľîḑé">
              <a:extLst>
                <a:ext uri="{FF2B5EF4-FFF2-40B4-BE49-F238E27FC236}">
                  <a16:creationId xmlns:a16="http://schemas.microsoft.com/office/drawing/2014/main" id="{05C8563D-38D2-4480-BEA7-5533E4C3BE94}"/>
                </a:ext>
              </a:extLst>
            </p:cNvPr>
            <p:cNvSpPr/>
            <p:nvPr/>
          </p:nvSpPr>
          <p:spPr bwMode="auto">
            <a:xfrm>
              <a:off x="3262313" y="5173353"/>
              <a:ext cx="1041628" cy="6471"/>
            </a:xfrm>
            <a:custGeom>
              <a:avLst/>
              <a:gdLst>
                <a:gd name="T0" fmla="*/ 258 w 656"/>
                <a:gd name="T1" fmla="*/ 0 h 6"/>
                <a:gd name="T2" fmla="*/ 0 w 656"/>
                <a:gd name="T3" fmla="*/ 0 h 6"/>
                <a:gd name="T4" fmla="*/ 0 w 656"/>
                <a:gd name="T5" fmla="*/ 6 h 6"/>
                <a:gd name="T6" fmla="*/ 258 w 656"/>
                <a:gd name="T7" fmla="*/ 6 h 6"/>
                <a:gd name="T8" fmla="*/ 258 w 656"/>
                <a:gd name="T9" fmla="*/ 0 h 6"/>
                <a:gd name="T10" fmla="*/ 656 w 656"/>
                <a:gd name="T11" fmla="*/ 0 h 6"/>
                <a:gd name="T12" fmla="*/ 265 w 656"/>
                <a:gd name="T13" fmla="*/ 0 h 6"/>
                <a:gd name="T14" fmla="*/ 265 w 656"/>
                <a:gd name="T15" fmla="*/ 6 h 6"/>
                <a:gd name="T16" fmla="*/ 656 w 656"/>
                <a:gd name="T17" fmla="*/ 6 h 6"/>
                <a:gd name="T18" fmla="*/ 656 w 65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7" name="íšľîḓe">
              <a:extLst>
                <a:ext uri="{FF2B5EF4-FFF2-40B4-BE49-F238E27FC236}">
                  <a16:creationId xmlns:a16="http://schemas.microsoft.com/office/drawing/2014/main" id="{C430945B-A2F1-4E04-8DB9-C94147F83177}"/>
                </a:ext>
              </a:extLst>
            </p:cNvPr>
            <p:cNvSpPr/>
            <p:nvPr/>
          </p:nvSpPr>
          <p:spPr bwMode="auto">
            <a:xfrm>
              <a:off x="3262313" y="5173353"/>
              <a:ext cx="1041628" cy="6471"/>
            </a:xfrm>
            <a:custGeom>
              <a:avLst/>
              <a:gdLst>
                <a:gd name="T0" fmla="*/ 258 w 656"/>
                <a:gd name="T1" fmla="*/ 0 h 6"/>
                <a:gd name="T2" fmla="*/ 0 w 656"/>
                <a:gd name="T3" fmla="*/ 0 h 6"/>
                <a:gd name="T4" fmla="*/ 0 w 656"/>
                <a:gd name="T5" fmla="*/ 6 h 6"/>
                <a:gd name="T6" fmla="*/ 258 w 656"/>
                <a:gd name="T7" fmla="*/ 6 h 6"/>
                <a:gd name="T8" fmla="*/ 258 w 656"/>
                <a:gd name="T9" fmla="*/ 0 h 6"/>
                <a:gd name="T10" fmla="*/ 656 w 656"/>
                <a:gd name="T11" fmla="*/ 0 h 6"/>
                <a:gd name="T12" fmla="*/ 265 w 656"/>
                <a:gd name="T13" fmla="*/ 0 h 6"/>
                <a:gd name="T14" fmla="*/ 265 w 656"/>
                <a:gd name="T15" fmla="*/ 6 h 6"/>
                <a:gd name="T16" fmla="*/ 656 w 656"/>
                <a:gd name="T17" fmla="*/ 6 h 6"/>
                <a:gd name="T18" fmla="*/ 656 w 65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8" name="îṧḷîḓê">
              <a:extLst>
                <a:ext uri="{FF2B5EF4-FFF2-40B4-BE49-F238E27FC236}">
                  <a16:creationId xmlns:a16="http://schemas.microsoft.com/office/drawing/2014/main" id="{69633D95-87E9-4AF5-A600-B5DE3B588C55}"/>
                </a:ext>
              </a:extLst>
            </p:cNvPr>
            <p:cNvSpPr/>
            <p:nvPr/>
          </p:nvSpPr>
          <p:spPr bwMode="auto">
            <a:xfrm>
              <a:off x="3670119" y="5173353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9" name="îşlïḑê">
              <a:extLst>
                <a:ext uri="{FF2B5EF4-FFF2-40B4-BE49-F238E27FC236}">
                  <a16:creationId xmlns:a16="http://schemas.microsoft.com/office/drawing/2014/main" id="{1DC3C270-AB28-424E-A385-DA815DDC4174}"/>
                </a:ext>
              </a:extLst>
            </p:cNvPr>
            <p:cNvSpPr/>
            <p:nvPr/>
          </p:nvSpPr>
          <p:spPr bwMode="auto">
            <a:xfrm>
              <a:off x="3670119" y="5173353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0" name="i$lîďé">
              <a:extLst>
                <a:ext uri="{FF2B5EF4-FFF2-40B4-BE49-F238E27FC236}">
                  <a16:creationId xmlns:a16="http://schemas.microsoft.com/office/drawing/2014/main" id="{0AA5D506-390A-4CB5-A8C0-62295C1BEC2E}"/>
                </a:ext>
              </a:extLst>
            </p:cNvPr>
            <p:cNvSpPr/>
            <p:nvPr/>
          </p:nvSpPr>
          <p:spPr bwMode="auto">
            <a:xfrm>
              <a:off x="4303941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1" name="îsliḑè">
              <a:extLst>
                <a:ext uri="{FF2B5EF4-FFF2-40B4-BE49-F238E27FC236}">
                  <a16:creationId xmlns:a16="http://schemas.microsoft.com/office/drawing/2014/main" id="{7CBB22F9-C31B-4F03-82F1-60DA63CECACB}"/>
                </a:ext>
              </a:extLst>
            </p:cNvPr>
            <p:cNvSpPr/>
            <p:nvPr/>
          </p:nvSpPr>
          <p:spPr bwMode="auto">
            <a:xfrm>
              <a:off x="4303941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2" name="íśļidê">
              <a:extLst>
                <a:ext uri="{FF2B5EF4-FFF2-40B4-BE49-F238E27FC236}">
                  <a16:creationId xmlns:a16="http://schemas.microsoft.com/office/drawing/2014/main" id="{B9CD0F39-F836-40E3-938E-972D9CC672E6}"/>
                </a:ext>
              </a:extLst>
            </p:cNvPr>
            <p:cNvSpPr/>
            <p:nvPr/>
          </p:nvSpPr>
          <p:spPr bwMode="auto">
            <a:xfrm>
              <a:off x="3262313" y="2616669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3" name="iś1ïḓé">
              <a:extLst>
                <a:ext uri="{FF2B5EF4-FFF2-40B4-BE49-F238E27FC236}">
                  <a16:creationId xmlns:a16="http://schemas.microsoft.com/office/drawing/2014/main" id="{E9E5E3DF-BCD6-4284-9444-9E45A7DA1173}"/>
                </a:ext>
              </a:extLst>
            </p:cNvPr>
            <p:cNvSpPr/>
            <p:nvPr/>
          </p:nvSpPr>
          <p:spPr bwMode="auto">
            <a:xfrm>
              <a:off x="3262313" y="2616669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4" name="i$ľïḓê">
              <a:extLst>
                <a:ext uri="{FF2B5EF4-FFF2-40B4-BE49-F238E27FC236}">
                  <a16:creationId xmlns:a16="http://schemas.microsoft.com/office/drawing/2014/main" id="{0143F7A7-03A9-496C-8E41-AC1F4EF197D8}"/>
                </a:ext>
              </a:extLst>
            </p:cNvPr>
            <p:cNvSpPr/>
            <p:nvPr/>
          </p:nvSpPr>
          <p:spPr bwMode="auto">
            <a:xfrm>
              <a:off x="6829399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5" name="íṧlîḑè">
              <a:extLst>
                <a:ext uri="{FF2B5EF4-FFF2-40B4-BE49-F238E27FC236}">
                  <a16:creationId xmlns:a16="http://schemas.microsoft.com/office/drawing/2014/main" id="{8B68A94C-B36E-4F7F-8C3D-0088E48A11EF}"/>
                </a:ext>
              </a:extLst>
            </p:cNvPr>
            <p:cNvSpPr/>
            <p:nvPr/>
          </p:nvSpPr>
          <p:spPr bwMode="auto">
            <a:xfrm>
              <a:off x="6829399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6" name="iṥḻîḓé">
              <a:extLst>
                <a:ext uri="{FF2B5EF4-FFF2-40B4-BE49-F238E27FC236}">
                  <a16:creationId xmlns:a16="http://schemas.microsoft.com/office/drawing/2014/main" id="{FB938ABA-7221-4155-AFB9-6B32AFD097D3}"/>
                </a:ext>
              </a:extLst>
            </p:cNvPr>
            <p:cNvSpPr/>
            <p:nvPr/>
          </p:nvSpPr>
          <p:spPr bwMode="auto">
            <a:xfrm>
              <a:off x="7463218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7" name="ïṥlíḍè">
              <a:extLst>
                <a:ext uri="{FF2B5EF4-FFF2-40B4-BE49-F238E27FC236}">
                  <a16:creationId xmlns:a16="http://schemas.microsoft.com/office/drawing/2014/main" id="{88541A4E-29B1-445D-A9E0-8BE2BDFAE567}"/>
                </a:ext>
              </a:extLst>
            </p:cNvPr>
            <p:cNvSpPr/>
            <p:nvPr/>
          </p:nvSpPr>
          <p:spPr bwMode="auto">
            <a:xfrm>
              <a:off x="7463218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8" name="íṩḷîḓè">
              <a:extLst>
                <a:ext uri="{FF2B5EF4-FFF2-40B4-BE49-F238E27FC236}">
                  <a16:creationId xmlns:a16="http://schemas.microsoft.com/office/drawing/2014/main" id="{591DC4E3-F99B-47C2-B9C7-91B1A67903FF}"/>
                </a:ext>
              </a:extLst>
            </p:cNvPr>
            <p:cNvSpPr/>
            <p:nvPr/>
          </p:nvSpPr>
          <p:spPr bwMode="auto">
            <a:xfrm>
              <a:off x="8092126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9" name="ï$ľîḓé">
              <a:extLst>
                <a:ext uri="{FF2B5EF4-FFF2-40B4-BE49-F238E27FC236}">
                  <a16:creationId xmlns:a16="http://schemas.microsoft.com/office/drawing/2014/main" id="{FC6E261D-3508-4CB7-B275-41C4F99E17C5}"/>
                </a:ext>
              </a:extLst>
            </p:cNvPr>
            <p:cNvSpPr/>
            <p:nvPr/>
          </p:nvSpPr>
          <p:spPr bwMode="auto">
            <a:xfrm>
              <a:off x="8092126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0" name="íšľíḑé">
              <a:extLst>
                <a:ext uri="{FF2B5EF4-FFF2-40B4-BE49-F238E27FC236}">
                  <a16:creationId xmlns:a16="http://schemas.microsoft.com/office/drawing/2014/main" id="{11587DE8-72A6-4ECE-BE7A-0E25C08D6FEA}"/>
                </a:ext>
              </a:extLst>
            </p:cNvPr>
            <p:cNvSpPr/>
            <p:nvPr/>
          </p:nvSpPr>
          <p:spPr bwMode="auto">
            <a:xfrm>
              <a:off x="4937761" y="2616669"/>
              <a:ext cx="4915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1" name="iṣḷidé">
              <a:extLst>
                <a:ext uri="{FF2B5EF4-FFF2-40B4-BE49-F238E27FC236}">
                  <a16:creationId xmlns:a16="http://schemas.microsoft.com/office/drawing/2014/main" id="{01CDAAD6-0C13-45A2-AFEF-6570E8958129}"/>
                </a:ext>
              </a:extLst>
            </p:cNvPr>
            <p:cNvSpPr/>
            <p:nvPr/>
          </p:nvSpPr>
          <p:spPr bwMode="auto">
            <a:xfrm>
              <a:off x="4937761" y="2616669"/>
              <a:ext cx="4915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2" name="ïśļîde">
              <a:extLst>
                <a:ext uri="{FF2B5EF4-FFF2-40B4-BE49-F238E27FC236}">
                  <a16:creationId xmlns:a16="http://schemas.microsoft.com/office/drawing/2014/main" id="{2C823C0D-97C4-4078-B6E1-D9FBE8D86AF7}"/>
                </a:ext>
              </a:extLst>
            </p:cNvPr>
            <p:cNvSpPr/>
            <p:nvPr/>
          </p:nvSpPr>
          <p:spPr bwMode="auto">
            <a:xfrm>
              <a:off x="5566669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3" name="íṣḷiḋe">
              <a:extLst>
                <a:ext uri="{FF2B5EF4-FFF2-40B4-BE49-F238E27FC236}">
                  <a16:creationId xmlns:a16="http://schemas.microsoft.com/office/drawing/2014/main" id="{3578C2FA-4829-449F-A271-58629D21DD49}"/>
                </a:ext>
              </a:extLst>
            </p:cNvPr>
            <p:cNvSpPr/>
            <p:nvPr/>
          </p:nvSpPr>
          <p:spPr bwMode="auto">
            <a:xfrm>
              <a:off x="5566669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4" name="işḻiďè">
              <a:extLst>
                <a:ext uri="{FF2B5EF4-FFF2-40B4-BE49-F238E27FC236}">
                  <a16:creationId xmlns:a16="http://schemas.microsoft.com/office/drawing/2014/main" id="{8D38BE9F-21C2-4EB1-9D67-6B91DA37CEBB}"/>
                </a:ext>
              </a:extLst>
            </p:cNvPr>
            <p:cNvSpPr/>
            <p:nvPr/>
          </p:nvSpPr>
          <p:spPr bwMode="auto">
            <a:xfrm>
              <a:off x="6195576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5" name="ïṥḻiḍê">
              <a:extLst>
                <a:ext uri="{FF2B5EF4-FFF2-40B4-BE49-F238E27FC236}">
                  <a16:creationId xmlns:a16="http://schemas.microsoft.com/office/drawing/2014/main" id="{C1F151EE-C0ED-4EBF-A0F7-83C2989F1A0C}"/>
                </a:ext>
              </a:extLst>
            </p:cNvPr>
            <p:cNvSpPr/>
            <p:nvPr/>
          </p:nvSpPr>
          <p:spPr bwMode="auto">
            <a:xfrm>
              <a:off x="6195576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6" name="iṥḻíḍê">
              <a:extLst>
                <a:ext uri="{FF2B5EF4-FFF2-40B4-BE49-F238E27FC236}">
                  <a16:creationId xmlns:a16="http://schemas.microsoft.com/office/drawing/2014/main" id="{CF78BF52-0B96-493C-BF08-0A8CB950D72C}"/>
                </a:ext>
              </a:extLst>
            </p:cNvPr>
            <p:cNvSpPr/>
            <p:nvPr/>
          </p:nvSpPr>
          <p:spPr bwMode="auto">
            <a:xfrm>
              <a:off x="3670119" y="2616669"/>
              <a:ext cx="14742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7" name="îśľíḑé">
              <a:extLst>
                <a:ext uri="{FF2B5EF4-FFF2-40B4-BE49-F238E27FC236}">
                  <a16:creationId xmlns:a16="http://schemas.microsoft.com/office/drawing/2014/main" id="{6DA2C867-E50A-4BBA-BA8D-EBA59AB41195}"/>
                </a:ext>
              </a:extLst>
            </p:cNvPr>
            <p:cNvSpPr/>
            <p:nvPr/>
          </p:nvSpPr>
          <p:spPr bwMode="auto">
            <a:xfrm>
              <a:off x="3670119" y="2616669"/>
              <a:ext cx="14742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8" name="ïś1íde">
              <a:extLst>
                <a:ext uri="{FF2B5EF4-FFF2-40B4-BE49-F238E27FC236}">
                  <a16:creationId xmlns:a16="http://schemas.microsoft.com/office/drawing/2014/main" id="{91FC9BC4-AE01-447F-9634-1D96C210C32B}"/>
                </a:ext>
              </a:extLst>
            </p:cNvPr>
            <p:cNvSpPr/>
            <p:nvPr/>
          </p:nvSpPr>
          <p:spPr bwMode="auto">
            <a:xfrm>
              <a:off x="4303941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9" name="ï$ļiḋé">
              <a:extLst>
                <a:ext uri="{FF2B5EF4-FFF2-40B4-BE49-F238E27FC236}">
                  <a16:creationId xmlns:a16="http://schemas.microsoft.com/office/drawing/2014/main" id="{67DE0968-5E3B-4AAA-80A5-3F989E40D127}"/>
                </a:ext>
              </a:extLst>
            </p:cNvPr>
            <p:cNvSpPr/>
            <p:nvPr/>
          </p:nvSpPr>
          <p:spPr bwMode="auto">
            <a:xfrm>
              <a:off x="4303941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0" name="ïSḷîḋè">
              <a:extLst>
                <a:ext uri="{FF2B5EF4-FFF2-40B4-BE49-F238E27FC236}">
                  <a16:creationId xmlns:a16="http://schemas.microsoft.com/office/drawing/2014/main" id="{07F928A5-B581-4531-A528-445FA50FCCCF}"/>
                </a:ext>
              </a:extLst>
            </p:cNvPr>
            <p:cNvSpPr/>
            <p:nvPr/>
          </p:nvSpPr>
          <p:spPr bwMode="auto">
            <a:xfrm>
              <a:off x="3262313" y="3257460"/>
              <a:ext cx="5326062" cy="6471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1" name="îŝḻîḍè">
              <a:extLst>
                <a:ext uri="{FF2B5EF4-FFF2-40B4-BE49-F238E27FC236}">
                  <a16:creationId xmlns:a16="http://schemas.microsoft.com/office/drawing/2014/main" id="{8B15C0B0-D0BE-49CF-B33A-634012D647F7}"/>
                </a:ext>
              </a:extLst>
            </p:cNvPr>
            <p:cNvSpPr/>
            <p:nvPr/>
          </p:nvSpPr>
          <p:spPr bwMode="auto">
            <a:xfrm>
              <a:off x="3262313" y="3257460"/>
              <a:ext cx="5326062" cy="6471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2" name="işliḍê">
              <a:extLst>
                <a:ext uri="{FF2B5EF4-FFF2-40B4-BE49-F238E27FC236}">
                  <a16:creationId xmlns:a16="http://schemas.microsoft.com/office/drawing/2014/main" id="{28D29E7B-173B-4472-BC1C-D3BC265E213A}"/>
                </a:ext>
              </a:extLst>
            </p:cNvPr>
            <p:cNvSpPr/>
            <p:nvPr/>
          </p:nvSpPr>
          <p:spPr bwMode="auto">
            <a:xfrm>
              <a:off x="6829399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3" name="ïṧlíḋé">
              <a:extLst>
                <a:ext uri="{FF2B5EF4-FFF2-40B4-BE49-F238E27FC236}">
                  <a16:creationId xmlns:a16="http://schemas.microsoft.com/office/drawing/2014/main" id="{B54171AF-DDCA-4DB9-AD2D-76702E52E077}"/>
                </a:ext>
              </a:extLst>
            </p:cNvPr>
            <p:cNvSpPr/>
            <p:nvPr/>
          </p:nvSpPr>
          <p:spPr bwMode="auto">
            <a:xfrm>
              <a:off x="6829399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4" name="iṣľïḋe">
              <a:extLst>
                <a:ext uri="{FF2B5EF4-FFF2-40B4-BE49-F238E27FC236}">
                  <a16:creationId xmlns:a16="http://schemas.microsoft.com/office/drawing/2014/main" id="{61F5D197-50FA-4066-A4FA-27564E13BD30}"/>
                </a:ext>
              </a:extLst>
            </p:cNvPr>
            <p:cNvSpPr/>
            <p:nvPr/>
          </p:nvSpPr>
          <p:spPr bwMode="auto">
            <a:xfrm>
              <a:off x="7463218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5" name="íšlíḓè">
              <a:extLst>
                <a:ext uri="{FF2B5EF4-FFF2-40B4-BE49-F238E27FC236}">
                  <a16:creationId xmlns:a16="http://schemas.microsoft.com/office/drawing/2014/main" id="{F5949B8F-47FF-4BB2-9FC5-1EF2F915C104}"/>
                </a:ext>
              </a:extLst>
            </p:cNvPr>
            <p:cNvSpPr/>
            <p:nvPr/>
          </p:nvSpPr>
          <p:spPr bwMode="auto">
            <a:xfrm>
              <a:off x="7463218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6" name="ïs1ïḑê">
              <a:extLst>
                <a:ext uri="{FF2B5EF4-FFF2-40B4-BE49-F238E27FC236}">
                  <a16:creationId xmlns:a16="http://schemas.microsoft.com/office/drawing/2014/main" id="{4B13289D-E6F1-4387-B496-C72E6EFBF93B}"/>
                </a:ext>
              </a:extLst>
            </p:cNvPr>
            <p:cNvSpPr/>
            <p:nvPr/>
          </p:nvSpPr>
          <p:spPr bwMode="auto">
            <a:xfrm>
              <a:off x="8092126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7" name="î$ḻîde">
              <a:extLst>
                <a:ext uri="{FF2B5EF4-FFF2-40B4-BE49-F238E27FC236}">
                  <a16:creationId xmlns:a16="http://schemas.microsoft.com/office/drawing/2014/main" id="{292CE860-A541-4AFC-B6C4-9C3C83F060E0}"/>
                </a:ext>
              </a:extLst>
            </p:cNvPr>
            <p:cNvSpPr/>
            <p:nvPr/>
          </p:nvSpPr>
          <p:spPr bwMode="auto">
            <a:xfrm>
              <a:off x="8092126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8" name="ïšḻîḍé">
              <a:extLst>
                <a:ext uri="{FF2B5EF4-FFF2-40B4-BE49-F238E27FC236}">
                  <a16:creationId xmlns:a16="http://schemas.microsoft.com/office/drawing/2014/main" id="{A10C5316-2BEB-4A6F-A6D8-173B9E8A4E65}"/>
                </a:ext>
              </a:extLst>
            </p:cNvPr>
            <p:cNvSpPr/>
            <p:nvPr/>
          </p:nvSpPr>
          <p:spPr bwMode="auto">
            <a:xfrm>
              <a:off x="4937761" y="3257460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9" name="íśḷiḍé">
              <a:extLst>
                <a:ext uri="{FF2B5EF4-FFF2-40B4-BE49-F238E27FC236}">
                  <a16:creationId xmlns:a16="http://schemas.microsoft.com/office/drawing/2014/main" id="{095D77D2-0E38-4771-AC1B-23394572B2AB}"/>
                </a:ext>
              </a:extLst>
            </p:cNvPr>
            <p:cNvSpPr/>
            <p:nvPr/>
          </p:nvSpPr>
          <p:spPr bwMode="auto">
            <a:xfrm>
              <a:off x="4937761" y="3257460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0" name="iṧļîḋè">
              <a:extLst>
                <a:ext uri="{FF2B5EF4-FFF2-40B4-BE49-F238E27FC236}">
                  <a16:creationId xmlns:a16="http://schemas.microsoft.com/office/drawing/2014/main" id="{734B0B7C-4486-4A56-8F6F-0D7C15108017}"/>
                </a:ext>
              </a:extLst>
            </p:cNvPr>
            <p:cNvSpPr/>
            <p:nvPr/>
          </p:nvSpPr>
          <p:spPr bwMode="auto">
            <a:xfrm>
              <a:off x="5566669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1" name="iṧlïdè">
              <a:extLst>
                <a:ext uri="{FF2B5EF4-FFF2-40B4-BE49-F238E27FC236}">
                  <a16:creationId xmlns:a16="http://schemas.microsoft.com/office/drawing/2014/main" id="{E241212C-7F11-48F0-811D-105B3037CFFB}"/>
                </a:ext>
              </a:extLst>
            </p:cNvPr>
            <p:cNvSpPr/>
            <p:nvPr/>
          </p:nvSpPr>
          <p:spPr bwMode="auto">
            <a:xfrm>
              <a:off x="5566669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2" name="ïṧ1íḓe">
              <a:extLst>
                <a:ext uri="{FF2B5EF4-FFF2-40B4-BE49-F238E27FC236}">
                  <a16:creationId xmlns:a16="http://schemas.microsoft.com/office/drawing/2014/main" id="{033B6A87-993D-493E-9796-D1FF44C8BC42}"/>
                </a:ext>
              </a:extLst>
            </p:cNvPr>
            <p:cNvSpPr/>
            <p:nvPr/>
          </p:nvSpPr>
          <p:spPr bwMode="auto">
            <a:xfrm>
              <a:off x="6195576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3" name="îṩļidè">
              <a:extLst>
                <a:ext uri="{FF2B5EF4-FFF2-40B4-BE49-F238E27FC236}">
                  <a16:creationId xmlns:a16="http://schemas.microsoft.com/office/drawing/2014/main" id="{29A2A7FD-6019-4D67-8A5D-DE0ABDA5D557}"/>
                </a:ext>
              </a:extLst>
            </p:cNvPr>
            <p:cNvSpPr/>
            <p:nvPr/>
          </p:nvSpPr>
          <p:spPr bwMode="auto">
            <a:xfrm>
              <a:off x="6195576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4" name="íŝľîdè">
              <a:extLst>
                <a:ext uri="{FF2B5EF4-FFF2-40B4-BE49-F238E27FC236}">
                  <a16:creationId xmlns:a16="http://schemas.microsoft.com/office/drawing/2014/main" id="{26522BE3-F141-494D-8C08-7E8D7D72B711}"/>
                </a:ext>
              </a:extLst>
            </p:cNvPr>
            <p:cNvSpPr/>
            <p:nvPr/>
          </p:nvSpPr>
          <p:spPr bwMode="auto">
            <a:xfrm>
              <a:off x="3670119" y="3257460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5" name="îṧḷíďê">
              <a:extLst>
                <a:ext uri="{FF2B5EF4-FFF2-40B4-BE49-F238E27FC236}">
                  <a16:creationId xmlns:a16="http://schemas.microsoft.com/office/drawing/2014/main" id="{A0A68A74-E765-43D3-8FE5-7AEABA4E0EA9}"/>
                </a:ext>
              </a:extLst>
            </p:cNvPr>
            <p:cNvSpPr/>
            <p:nvPr/>
          </p:nvSpPr>
          <p:spPr bwMode="auto">
            <a:xfrm>
              <a:off x="3670119" y="3257460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6" name="íSḻíḍe">
              <a:extLst>
                <a:ext uri="{FF2B5EF4-FFF2-40B4-BE49-F238E27FC236}">
                  <a16:creationId xmlns:a16="http://schemas.microsoft.com/office/drawing/2014/main" id="{46264878-0D86-4BD3-9EC6-EC77A3C3203E}"/>
                </a:ext>
              </a:extLst>
            </p:cNvPr>
            <p:cNvSpPr/>
            <p:nvPr/>
          </p:nvSpPr>
          <p:spPr bwMode="auto">
            <a:xfrm>
              <a:off x="4303941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7" name="ïšḻîḑé">
              <a:extLst>
                <a:ext uri="{FF2B5EF4-FFF2-40B4-BE49-F238E27FC236}">
                  <a16:creationId xmlns:a16="http://schemas.microsoft.com/office/drawing/2014/main" id="{EDDB6BD7-9E70-42E6-8334-A14AAC693170}"/>
                </a:ext>
              </a:extLst>
            </p:cNvPr>
            <p:cNvSpPr/>
            <p:nvPr/>
          </p:nvSpPr>
          <p:spPr bwMode="auto">
            <a:xfrm>
              <a:off x="4303941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8" name="íşļîḍê">
              <a:extLst>
                <a:ext uri="{FF2B5EF4-FFF2-40B4-BE49-F238E27FC236}">
                  <a16:creationId xmlns:a16="http://schemas.microsoft.com/office/drawing/2014/main" id="{42F0073E-A60F-4493-AD28-4253505EA517}"/>
                </a:ext>
              </a:extLst>
            </p:cNvPr>
            <p:cNvSpPr/>
            <p:nvPr/>
          </p:nvSpPr>
          <p:spPr bwMode="auto">
            <a:xfrm>
              <a:off x="3262313" y="3891776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9" name="išḷiḋé">
              <a:extLst>
                <a:ext uri="{FF2B5EF4-FFF2-40B4-BE49-F238E27FC236}">
                  <a16:creationId xmlns:a16="http://schemas.microsoft.com/office/drawing/2014/main" id="{59B51DE5-55DB-43D2-A857-5A8A840EB38D}"/>
                </a:ext>
              </a:extLst>
            </p:cNvPr>
            <p:cNvSpPr/>
            <p:nvPr/>
          </p:nvSpPr>
          <p:spPr bwMode="auto">
            <a:xfrm>
              <a:off x="3262313" y="3891776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0" name="ïṩḷïḍe">
              <a:extLst>
                <a:ext uri="{FF2B5EF4-FFF2-40B4-BE49-F238E27FC236}">
                  <a16:creationId xmlns:a16="http://schemas.microsoft.com/office/drawing/2014/main" id="{1D82EEDB-AF0D-4476-BDF5-D414257A9873}"/>
                </a:ext>
              </a:extLst>
            </p:cNvPr>
            <p:cNvSpPr/>
            <p:nvPr/>
          </p:nvSpPr>
          <p:spPr bwMode="auto">
            <a:xfrm>
              <a:off x="6829399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1" name="îṣḻíďé">
              <a:extLst>
                <a:ext uri="{FF2B5EF4-FFF2-40B4-BE49-F238E27FC236}">
                  <a16:creationId xmlns:a16="http://schemas.microsoft.com/office/drawing/2014/main" id="{4452C412-EFFD-431A-B741-ACDABA2BFCAE}"/>
                </a:ext>
              </a:extLst>
            </p:cNvPr>
            <p:cNvSpPr/>
            <p:nvPr/>
          </p:nvSpPr>
          <p:spPr bwMode="auto">
            <a:xfrm>
              <a:off x="6829399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2" name="iśḻíḋe">
              <a:extLst>
                <a:ext uri="{FF2B5EF4-FFF2-40B4-BE49-F238E27FC236}">
                  <a16:creationId xmlns:a16="http://schemas.microsoft.com/office/drawing/2014/main" id="{139E172A-AA05-466C-836D-927F15D0D632}"/>
                </a:ext>
              </a:extLst>
            </p:cNvPr>
            <p:cNvSpPr/>
            <p:nvPr/>
          </p:nvSpPr>
          <p:spPr bwMode="auto">
            <a:xfrm>
              <a:off x="7463218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3" name="íš1ïḍe">
              <a:extLst>
                <a:ext uri="{FF2B5EF4-FFF2-40B4-BE49-F238E27FC236}">
                  <a16:creationId xmlns:a16="http://schemas.microsoft.com/office/drawing/2014/main" id="{43EBAB3E-7D16-4BDF-A805-5E1C482934FE}"/>
                </a:ext>
              </a:extLst>
            </p:cNvPr>
            <p:cNvSpPr/>
            <p:nvPr/>
          </p:nvSpPr>
          <p:spPr bwMode="auto">
            <a:xfrm>
              <a:off x="7463218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4" name="ïšľïde">
              <a:extLst>
                <a:ext uri="{FF2B5EF4-FFF2-40B4-BE49-F238E27FC236}">
                  <a16:creationId xmlns:a16="http://schemas.microsoft.com/office/drawing/2014/main" id="{D513F8CE-EE39-4B14-BCA2-5BFF3463FB3D}"/>
                </a:ext>
              </a:extLst>
            </p:cNvPr>
            <p:cNvSpPr/>
            <p:nvPr/>
          </p:nvSpPr>
          <p:spPr bwMode="auto">
            <a:xfrm>
              <a:off x="8092126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5" name="i$ḷíḍe">
              <a:extLst>
                <a:ext uri="{FF2B5EF4-FFF2-40B4-BE49-F238E27FC236}">
                  <a16:creationId xmlns:a16="http://schemas.microsoft.com/office/drawing/2014/main" id="{5DFC707E-1AD1-487A-9E45-85A3418BDBAC}"/>
                </a:ext>
              </a:extLst>
            </p:cNvPr>
            <p:cNvSpPr/>
            <p:nvPr/>
          </p:nvSpPr>
          <p:spPr bwMode="auto">
            <a:xfrm>
              <a:off x="8092126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6" name="ísļîďê">
              <a:extLst>
                <a:ext uri="{FF2B5EF4-FFF2-40B4-BE49-F238E27FC236}">
                  <a16:creationId xmlns:a16="http://schemas.microsoft.com/office/drawing/2014/main" id="{FC25867F-FF92-4989-BF24-EF953BA7C104}"/>
                </a:ext>
              </a:extLst>
            </p:cNvPr>
            <p:cNvSpPr/>
            <p:nvPr/>
          </p:nvSpPr>
          <p:spPr bwMode="auto">
            <a:xfrm>
              <a:off x="4937761" y="3891776"/>
              <a:ext cx="4915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7" name="îSḻïḑe">
              <a:extLst>
                <a:ext uri="{FF2B5EF4-FFF2-40B4-BE49-F238E27FC236}">
                  <a16:creationId xmlns:a16="http://schemas.microsoft.com/office/drawing/2014/main" id="{42DDA8ED-464D-4C84-9604-447E9043B7E9}"/>
                </a:ext>
              </a:extLst>
            </p:cNvPr>
            <p:cNvSpPr/>
            <p:nvPr/>
          </p:nvSpPr>
          <p:spPr bwMode="auto">
            <a:xfrm>
              <a:off x="4937761" y="3891776"/>
              <a:ext cx="4915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8" name="ïšļíḓè">
              <a:extLst>
                <a:ext uri="{FF2B5EF4-FFF2-40B4-BE49-F238E27FC236}">
                  <a16:creationId xmlns:a16="http://schemas.microsoft.com/office/drawing/2014/main" id="{59987D46-6346-4C90-9F65-A106251B4652}"/>
                </a:ext>
              </a:extLst>
            </p:cNvPr>
            <p:cNvSpPr/>
            <p:nvPr/>
          </p:nvSpPr>
          <p:spPr bwMode="auto">
            <a:xfrm>
              <a:off x="5566669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9" name="ís1îďè">
              <a:extLst>
                <a:ext uri="{FF2B5EF4-FFF2-40B4-BE49-F238E27FC236}">
                  <a16:creationId xmlns:a16="http://schemas.microsoft.com/office/drawing/2014/main" id="{3B9A373D-B685-4B19-8A2E-959C11260141}"/>
                </a:ext>
              </a:extLst>
            </p:cNvPr>
            <p:cNvSpPr/>
            <p:nvPr/>
          </p:nvSpPr>
          <p:spPr bwMode="auto">
            <a:xfrm>
              <a:off x="5566669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0" name="ïŝļïḋê">
              <a:extLst>
                <a:ext uri="{FF2B5EF4-FFF2-40B4-BE49-F238E27FC236}">
                  <a16:creationId xmlns:a16="http://schemas.microsoft.com/office/drawing/2014/main" id="{6A774256-68A8-486F-A3B5-DD6C07BA26CF}"/>
                </a:ext>
              </a:extLst>
            </p:cNvPr>
            <p:cNvSpPr/>
            <p:nvPr/>
          </p:nvSpPr>
          <p:spPr bwMode="auto">
            <a:xfrm>
              <a:off x="6195576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1" name="ïŝḻïďe">
              <a:extLst>
                <a:ext uri="{FF2B5EF4-FFF2-40B4-BE49-F238E27FC236}">
                  <a16:creationId xmlns:a16="http://schemas.microsoft.com/office/drawing/2014/main" id="{ECF59CEB-CB9C-43AE-B0FD-B2A00CE67791}"/>
                </a:ext>
              </a:extLst>
            </p:cNvPr>
            <p:cNvSpPr/>
            <p:nvPr/>
          </p:nvSpPr>
          <p:spPr bwMode="auto">
            <a:xfrm>
              <a:off x="6195576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2" name="îṧḻiḋè">
              <a:extLst>
                <a:ext uri="{FF2B5EF4-FFF2-40B4-BE49-F238E27FC236}">
                  <a16:creationId xmlns:a16="http://schemas.microsoft.com/office/drawing/2014/main" id="{A919BB03-CF4C-4853-B5EA-0F031DD059E0}"/>
                </a:ext>
              </a:extLst>
            </p:cNvPr>
            <p:cNvSpPr/>
            <p:nvPr/>
          </p:nvSpPr>
          <p:spPr bwMode="auto">
            <a:xfrm>
              <a:off x="3670119" y="3891776"/>
              <a:ext cx="14742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3" name="islíďè">
              <a:extLst>
                <a:ext uri="{FF2B5EF4-FFF2-40B4-BE49-F238E27FC236}">
                  <a16:creationId xmlns:a16="http://schemas.microsoft.com/office/drawing/2014/main" id="{47CEF9AF-4684-4844-A41B-3795EA663A3B}"/>
                </a:ext>
              </a:extLst>
            </p:cNvPr>
            <p:cNvSpPr/>
            <p:nvPr/>
          </p:nvSpPr>
          <p:spPr bwMode="auto">
            <a:xfrm>
              <a:off x="3670119" y="3891776"/>
              <a:ext cx="14742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4" name="íṣļíďè">
              <a:extLst>
                <a:ext uri="{FF2B5EF4-FFF2-40B4-BE49-F238E27FC236}">
                  <a16:creationId xmlns:a16="http://schemas.microsoft.com/office/drawing/2014/main" id="{1891D9F4-D55F-41E4-A79E-048F4278B722}"/>
                </a:ext>
              </a:extLst>
            </p:cNvPr>
            <p:cNvSpPr/>
            <p:nvPr/>
          </p:nvSpPr>
          <p:spPr bwMode="auto">
            <a:xfrm>
              <a:off x="4303941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5" name="ïṧliḓè">
              <a:extLst>
                <a:ext uri="{FF2B5EF4-FFF2-40B4-BE49-F238E27FC236}">
                  <a16:creationId xmlns:a16="http://schemas.microsoft.com/office/drawing/2014/main" id="{709428EB-7152-4D4C-B2AF-CE1959745CB4}"/>
                </a:ext>
              </a:extLst>
            </p:cNvPr>
            <p:cNvSpPr/>
            <p:nvPr/>
          </p:nvSpPr>
          <p:spPr bwMode="auto">
            <a:xfrm>
              <a:off x="4303941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6" name="íŝḻiḓê">
              <a:extLst>
                <a:ext uri="{FF2B5EF4-FFF2-40B4-BE49-F238E27FC236}">
                  <a16:creationId xmlns:a16="http://schemas.microsoft.com/office/drawing/2014/main" id="{E2D659EB-C7D0-449E-BEDF-9CE412AA1851}"/>
                </a:ext>
              </a:extLst>
            </p:cNvPr>
            <p:cNvSpPr/>
            <p:nvPr/>
          </p:nvSpPr>
          <p:spPr bwMode="auto">
            <a:xfrm>
              <a:off x="3262313" y="1982353"/>
              <a:ext cx="5326062" cy="647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7" name="iş1íḓê">
              <a:extLst>
                <a:ext uri="{FF2B5EF4-FFF2-40B4-BE49-F238E27FC236}">
                  <a16:creationId xmlns:a16="http://schemas.microsoft.com/office/drawing/2014/main" id="{49540A13-29F6-433B-BED2-9932EBE9301F}"/>
                </a:ext>
              </a:extLst>
            </p:cNvPr>
            <p:cNvSpPr/>
            <p:nvPr/>
          </p:nvSpPr>
          <p:spPr bwMode="auto">
            <a:xfrm>
              <a:off x="3262313" y="1982353"/>
              <a:ext cx="5326062" cy="647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8" name="îṡḻïḍê">
              <a:extLst>
                <a:ext uri="{FF2B5EF4-FFF2-40B4-BE49-F238E27FC236}">
                  <a16:creationId xmlns:a16="http://schemas.microsoft.com/office/drawing/2014/main" id="{746FC36F-2F64-4675-8643-5496AE85D409}"/>
                </a:ext>
              </a:extLst>
            </p:cNvPr>
            <p:cNvSpPr/>
            <p:nvPr/>
          </p:nvSpPr>
          <p:spPr bwMode="auto">
            <a:xfrm>
              <a:off x="6829399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9" name="iṥḷiḍé">
              <a:extLst>
                <a:ext uri="{FF2B5EF4-FFF2-40B4-BE49-F238E27FC236}">
                  <a16:creationId xmlns:a16="http://schemas.microsoft.com/office/drawing/2014/main" id="{A594C665-E28E-4499-B097-7DEEF3B9B0D9}"/>
                </a:ext>
              </a:extLst>
            </p:cNvPr>
            <p:cNvSpPr/>
            <p:nvPr/>
          </p:nvSpPr>
          <p:spPr bwMode="auto">
            <a:xfrm>
              <a:off x="6829399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0" name="íṥḷîde">
              <a:extLst>
                <a:ext uri="{FF2B5EF4-FFF2-40B4-BE49-F238E27FC236}">
                  <a16:creationId xmlns:a16="http://schemas.microsoft.com/office/drawing/2014/main" id="{CE608B86-D8CE-4F85-9560-C7AE659C1F35}"/>
                </a:ext>
              </a:extLst>
            </p:cNvPr>
            <p:cNvSpPr/>
            <p:nvPr/>
          </p:nvSpPr>
          <p:spPr bwMode="auto">
            <a:xfrm>
              <a:off x="7463218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1" name="ïŝḻîḑè">
              <a:extLst>
                <a:ext uri="{FF2B5EF4-FFF2-40B4-BE49-F238E27FC236}">
                  <a16:creationId xmlns:a16="http://schemas.microsoft.com/office/drawing/2014/main" id="{875E8A6C-1329-4D48-93A4-6FE5E9BC05FC}"/>
                </a:ext>
              </a:extLst>
            </p:cNvPr>
            <p:cNvSpPr/>
            <p:nvPr/>
          </p:nvSpPr>
          <p:spPr bwMode="auto">
            <a:xfrm>
              <a:off x="7463218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2" name="íSľídê">
              <a:extLst>
                <a:ext uri="{FF2B5EF4-FFF2-40B4-BE49-F238E27FC236}">
                  <a16:creationId xmlns:a16="http://schemas.microsoft.com/office/drawing/2014/main" id="{23D52B13-BB6A-49EF-9F72-E39AAB160857}"/>
                </a:ext>
              </a:extLst>
            </p:cNvPr>
            <p:cNvSpPr/>
            <p:nvPr/>
          </p:nvSpPr>
          <p:spPr bwMode="auto">
            <a:xfrm>
              <a:off x="8092126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3" name="iSḻîḓé">
              <a:extLst>
                <a:ext uri="{FF2B5EF4-FFF2-40B4-BE49-F238E27FC236}">
                  <a16:creationId xmlns:a16="http://schemas.microsoft.com/office/drawing/2014/main" id="{11987098-2D99-4EA9-B869-833AA80240C1}"/>
                </a:ext>
              </a:extLst>
            </p:cNvPr>
            <p:cNvSpPr/>
            <p:nvPr/>
          </p:nvSpPr>
          <p:spPr bwMode="auto">
            <a:xfrm>
              <a:off x="8092126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4" name="íslíḓè">
              <a:extLst>
                <a:ext uri="{FF2B5EF4-FFF2-40B4-BE49-F238E27FC236}">
                  <a16:creationId xmlns:a16="http://schemas.microsoft.com/office/drawing/2014/main" id="{17F3AD94-C218-4109-BCCD-9EB438419606}"/>
                </a:ext>
              </a:extLst>
            </p:cNvPr>
            <p:cNvSpPr/>
            <p:nvPr/>
          </p:nvSpPr>
          <p:spPr bwMode="auto">
            <a:xfrm>
              <a:off x="4937761" y="1982353"/>
              <a:ext cx="4915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5" name="í$líďe">
              <a:extLst>
                <a:ext uri="{FF2B5EF4-FFF2-40B4-BE49-F238E27FC236}">
                  <a16:creationId xmlns:a16="http://schemas.microsoft.com/office/drawing/2014/main" id="{439872B7-9CED-4947-B15D-C61F0972C165}"/>
                </a:ext>
              </a:extLst>
            </p:cNvPr>
            <p:cNvSpPr/>
            <p:nvPr/>
          </p:nvSpPr>
          <p:spPr bwMode="auto">
            <a:xfrm>
              <a:off x="4937761" y="1982353"/>
              <a:ext cx="4915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6" name="iṣḻïḍe">
              <a:extLst>
                <a:ext uri="{FF2B5EF4-FFF2-40B4-BE49-F238E27FC236}">
                  <a16:creationId xmlns:a16="http://schemas.microsoft.com/office/drawing/2014/main" id="{DCCA8622-FBCE-4A27-BBB1-1381A8994F4B}"/>
                </a:ext>
              </a:extLst>
            </p:cNvPr>
            <p:cNvSpPr/>
            <p:nvPr/>
          </p:nvSpPr>
          <p:spPr bwMode="auto">
            <a:xfrm>
              <a:off x="5566669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7" name="ïşḷíḍè">
              <a:extLst>
                <a:ext uri="{FF2B5EF4-FFF2-40B4-BE49-F238E27FC236}">
                  <a16:creationId xmlns:a16="http://schemas.microsoft.com/office/drawing/2014/main" id="{C36DCB65-D0D3-4EBE-9CA5-32059AA08688}"/>
                </a:ext>
              </a:extLst>
            </p:cNvPr>
            <p:cNvSpPr/>
            <p:nvPr/>
          </p:nvSpPr>
          <p:spPr bwMode="auto">
            <a:xfrm>
              <a:off x="5566669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8" name="íşļïdè">
              <a:extLst>
                <a:ext uri="{FF2B5EF4-FFF2-40B4-BE49-F238E27FC236}">
                  <a16:creationId xmlns:a16="http://schemas.microsoft.com/office/drawing/2014/main" id="{9136DB5D-D6E4-4DA0-A8D0-7A9050DC90A6}"/>
                </a:ext>
              </a:extLst>
            </p:cNvPr>
            <p:cNvSpPr/>
            <p:nvPr/>
          </p:nvSpPr>
          <p:spPr bwMode="auto">
            <a:xfrm>
              <a:off x="6195576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9" name="îṣḷidê">
              <a:extLst>
                <a:ext uri="{FF2B5EF4-FFF2-40B4-BE49-F238E27FC236}">
                  <a16:creationId xmlns:a16="http://schemas.microsoft.com/office/drawing/2014/main" id="{291640E8-33A1-437C-8A70-C5640AF037D3}"/>
                </a:ext>
              </a:extLst>
            </p:cNvPr>
            <p:cNvSpPr/>
            <p:nvPr/>
          </p:nvSpPr>
          <p:spPr bwMode="auto">
            <a:xfrm>
              <a:off x="6195576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0" name="îṩḻîdè">
              <a:extLst>
                <a:ext uri="{FF2B5EF4-FFF2-40B4-BE49-F238E27FC236}">
                  <a16:creationId xmlns:a16="http://schemas.microsoft.com/office/drawing/2014/main" id="{D62FEC49-DE1F-4BCB-B81B-CA664D69259C}"/>
                </a:ext>
              </a:extLst>
            </p:cNvPr>
            <p:cNvSpPr/>
            <p:nvPr/>
          </p:nvSpPr>
          <p:spPr bwMode="auto">
            <a:xfrm>
              <a:off x="3670119" y="1982353"/>
              <a:ext cx="14742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1" name="is1idè">
              <a:extLst>
                <a:ext uri="{FF2B5EF4-FFF2-40B4-BE49-F238E27FC236}">
                  <a16:creationId xmlns:a16="http://schemas.microsoft.com/office/drawing/2014/main" id="{41F29676-2A90-46A6-A9BB-A051CC1DF388}"/>
                </a:ext>
              </a:extLst>
            </p:cNvPr>
            <p:cNvSpPr/>
            <p:nvPr/>
          </p:nvSpPr>
          <p:spPr bwMode="auto">
            <a:xfrm>
              <a:off x="3670119" y="1982353"/>
              <a:ext cx="14742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2" name="ï$ļîḓê">
              <a:extLst>
                <a:ext uri="{FF2B5EF4-FFF2-40B4-BE49-F238E27FC236}">
                  <a16:creationId xmlns:a16="http://schemas.microsoft.com/office/drawing/2014/main" id="{88E46DA0-1B94-408B-A533-1E6FD824A87A}"/>
                </a:ext>
              </a:extLst>
            </p:cNvPr>
            <p:cNvSpPr/>
            <p:nvPr/>
          </p:nvSpPr>
          <p:spPr bwMode="auto">
            <a:xfrm>
              <a:off x="4303941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3" name="ïşḷïdê">
              <a:extLst>
                <a:ext uri="{FF2B5EF4-FFF2-40B4-BE49-F238E27FC236}">
                  <a16:creationId xmlns:a16="http://schemas.microsoft.com/office/drawing/2014/main" id="{4EBF60D1-C89D-4891-867C-FB049AD96F77}"/>
                </a:ext>
              </a:extLst>
            </p:cNvPr>
            <p:cNvSpPr/>
            <p:nvPr/>
          </p:nvSpPr>
          <p:spPr bwMode="auto">
            <a:xfrm>
              <a:off x="4303941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4" name="îṥlïḑe">
              <a:extLst>
                <a:ext uri="{FF2B5EF4-FFF2-40B4-BE49-F238E27FC236}">
                  <a16:creationId xmlns:a16="http://schemas.microsoft.com/office/drawing/2014/main" id="{07CA32A2-FBEC-4AF2-8F37-4EB61F06155A}"/>
                </a:ext>
              </a:extLst>
            </p:cNvPr>
            <p:cNvSpPr/>
            <p:nvPr/>
          </p:nvSpPr>
          <p:spPr bwMode="auto">
            <a:xfrm>
              <a:off x="3262313" y="5807669"/>
              <a:ext cx="5326062" cy="12945"/>
            </a:xfrm>
            <a:custGeom>
              <a:avLst/>
              <a:gdLst>
                <a:gd name="T0" fmla="*/ 275 w 2000"/>
                <a:gd name="T1" fmla="*/ 0 h 4"/>
                <a:gd name="T2" fmla="*/ 158 w 2000"/>
                <a:gd name="T3" fmla="*/ 0 h 4"/>
                <a:gd name="T4" fmla="*/ 158 w 2000"/>
                <a:gd name="T5" fmla="*/ 2 h 4"/>
                <a:gd name="T6" fmla="*/ 154 w 2000"/>
                <a:gd name="T7" fmla="*/ 2 h 4"/>
                <a:gd name="T8" fmla="*/ 154 w 2000"/>
                <a:gd name="T9" fmla="*/ 0 h 4"/>
                <a:gd name="T10" fmla="*/ 0 w 2000"/>
                <a:gd name="T11" fmla="*/ 0 h 4"/>
                <a:gd name="T12" fmla="*/ 0 w 2000"/>
                <a:gd name="T13" fmla="*/ 4 h 4"/>
                <a:gd name="T14" fmla="*/ 209 w 2000"/>
                <a:gd name="T15" fmla="*/ 4 h 4"/>
                <a:gd name="T16" fmla="*/ 275 w 2000"/>
                <a:gd name="T17" fmla="*/ 0 h 4"/>
                <a:gd name="T18" fmla="*/ 2000 w 2000"/>
                <a:gd name="T19" fmla="*/ 0 h 4"/>
                <a:gd name="T20" fmla="*/ 1818 w 2000"/>
                <a:gd name="T21" fmla="*/ 0 h 4"/>
                <a:gd name="T22" fmla="*/ 1818 w 2000"/>
                <a:gd name="T23" fmla="*/ 2 h 4"/>
                <a:gd name="T24" fmla="*/ 1814 w 2000"/>
                <a:gd name="T25" fmla="*/ 2 h 4"/>
                <a:gd name="T26" fmla="*/ 1814 w 2000"/>
                <a:gd name="T27" fmla="*/ 0 h 4"/>
                <a:gd name="T28" fmla="*/ 1581 w 2000"/>
                <a:gd name="T29" fmla="*/ 0 h 4"/>
                <a:gd name="T30" fmla="*/ 1581 w 2000"/>
                <a:gd name="T31" fmla="*/ 2 h 4"/>
                <a:gd name="T32" fmla="*/ 1577 w 2000"/>
                <a:gd name="T33" fmla="*/ 2 h 4"/>
                <a:gd name="T34" fmla="*/ 1577 w 2000"/>
                <a:gd name="T35" fmla="*/ 0 h 4"/>
                <a:gd name="T36" fmla="*/ 1343 w 2000"/>
                <a:gd name="T37" fmla="*/ 0 h 4"/>
                <a:gd name="T38" fmla="*/ 1343 w 2000"/>
                <a:gd name="T39" fmla="*/ 2 h 4"/>
                <a:gd name="T40" fmla="*/ 1339 w 2000"/>
                <a:gd name="T41" fmla="*/ 2 h 4"/>
                <a:gd name="T42" fmla="*/ 1339 w 2000"/>
                <a:gd name="T43" fmla="*/ 0 h 4"/>
                <a:gd name="T44" fmla="*/ 1106 w 2000"/>
                <a:gd name="T45" fmla="*/ 0 h 4"/>
                <a:gd name="T46" fmla="*/ 1106 w 2000"/>
                <a:gd name="T47" fmla="*/ 2 h 4"/>
                <a:gd name="T48" fmla="*/ 1102 w 2000"/>
                <a:gd name="T49" fmla="*/ 2 h 4"/>
                <a:gd name="T50" fmla="*/ 1102 w 2000"/>
                <a:gd name="T51" fmla="*/ 0 h 4"/>
                <a:gd name="T52" fmla="*/ 869 w 2000"/>
                <a:gd name="T53" fmla="*/ 0 h 4"/>
                <a:gd name="T54" fmla="*/ 869 w 2000"/>
                <a:gd name="T55" fmla="*/ 2 h 4"/>
                <a:gd name="T56" fmla="*/ 865 w 2000"/>
                <a:gd name="T57" fmla="*/ 2 h 4"/>
                <a:gd name="T58" fmla="*/ 865 w 2000"/>
                <a:gd name="T59" fmla="*/ 0 h 4"/>
                <a:gd name="T60" fmla="*/ 632 w 2000"/>
                <a:gd name="T61" fmla="*/ 0 h 4"/>
                <a:gd name="T62" fmla="*/ 632 w 2000"/>
                <a:gd name="T63" fmla="*/ 2 h 4"/>
                <a:gd name="T64" fmla="*/ 628 w 2000"/>
                <a:gd name="T65" fmla="*/ 2 h 4"/>
                <a:gd name="T66" fmla="*/ 628 w 2000"/>
                <a:gd name="T67" fmla="*/ 0 h 4"/>
                <a:gd name="T68" fmla="*/ 519 w 2000"/>
                <a:gd name="T69" fmla="*/ 0 h 4"/>
                <a:gd name="T70" fmla="*/ 585 w 2000"/>
                <a:gd name="T71" fmla="*/ 4 h 4"/>
                <a:gd name="T72" fmla="*/ 2000 w 2000"/>
                <a:gd name="T73" fmla="*/ 4 h 4"/>
                <a:gd name="T74" fmla="*/ 2000 w 2000"/>
                <a:gd name="T7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00" h="4">
                  <a:moveTo>
                    <a:pt x="275" y="0"/>
                  </a:moveTo>
                  <a:cubicBezTo>
                    <a:pt x="158" y="0"/>
                    <a:pt x="158" y="0"/>
                    <a:pt x="158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09" y="4"/>
                    <a:pt x="209" y="4"/>
                    <a:pt x="209" y="4"/>
                  </a:cubicBezTo>
                  <a:cubicBezTo>
                    <a:pt x="229" y="2"/>
                    <a:pt x="251" y="1"/>
                    <a:pt x="275" y="0"/>
                  </a:cubicBezTo>
                  <a:moveTo>
                    <a:pt x="2000" y="0"/>
                  </a:moveTo>
                  <a:cubicBezTo>
                    <a:pt x="1818" y="0"/>
                    <a:pt x="1818" y="0"/>
                    <a:pt x="1818" y="0"/>
                  </a:cubicBezTo>
                  <a:cubicBezTo>
                    <a:pt x="1818" y="2"/>
                    <a:pt x="1818" y="2"/>
                    <a:pt x="1818" y="2"/>
                  </a:cubicBezTo>
                  <a:cubicBezTo>
                    <a:pt x="1814" y="2"/>
                    <a:pt x="1814" y="2"/>
                    <a:pt x="1814" y="2"/>
                  </a:cubicBezTo>
                  <a:cubicBezTo>
                    <a:pt x="1814" y="0"/>
                    <a:pt x="1814" y="0"/>
                    <a:pt x="1814" y="0"/>
                  </a:cubicBezTo>
                  <a:cubicBezTo>
                    <a:pt x="1581" y="0"/>
                    <a:pt x="1581" y="0"/>
                    <a:pt x="1581" y="0"/>
                  </a:cubicBezTo>
                  <a:cubicBezTo>
                    <a:pt x="1581" y="2"/>
                    <a:pt x="1581" y="2"/>
                    <a:pt x="1581" y="2"/>
                  </a:cubicBezTo>
                  <a:cubicBezTo>
                    <a:pt x="1577" y="2"/>
                    <a:pt x="1577" y="2"/>
                    <a:pt x="1577" y="2"/>
                  </a:cubicBezTo>
                  <a:cubicBezTo>
                    <a:pt x="1577" y="0"/>
                    <a:pt x="1577" y="0"/>
                    <a:pt x="1577" y="0"/>
                  </a:cubicBezTo>
                  <a:cubicBezTo>
                    <a:pt x="1343" y="0"/>
                    <a:pt x="1343" y="0"/>
                    <a:pt x="1343" y="0"/>
                  </a:cubicBezTo>
                  <a:cubicBezTo>
                    <a:pt x="1343" y="2"/>
                    <a:pt x="1343" y="2"/>
                    <a:pt x="1343" y="2"/>
                  </a:cubicBezTo>
                  <a:cubicBezTo>
                    <a:pt x="1339" y="2"/>
                    <a:pt x="1339" y="2"/>
                    <a:pt x="1339" y="2"/>
                  </a:cubicBezTo>
                  <a:cubicBezTo>
                    <a:pt x="1339" y="0"/>
                    <a:pt x="1339" y="0"/>
                    <a:pt x="1339" y="0"/>
                  </a:cubicBezTo>
                  <a:cubicBezTo>
                    <a:pt x="1106" y="0"/>
                    <a:pt x="1106" y="0"/>
                    <a:pt x="1106" y="0"/>
                  </a:cubicBezTo>
                  <a:cubicBezTo>
                    <a:pt x="1106" y="2"/>
                    <a:pt x="1106" y="2"/>
                    <a:pt x="1106" y="2"/>
                  </a:cubicBezTo>
                  <a:cubicBezTo>
                    <a:pt x="1102" y="2"/>
                    <a:pt x="1102" y="2"/>
                    <a:pt x="1102" y="2"/>
                  </a:cubicBezTo>
                  <a:cubicBezTo>
                    <a:pt x="1102" y="0"/>
                    <a:pt x="1102" y="0"/>
                    <a:pt x="1102" y="0"/>
                  </a:cubicBezTo>
                  <a:cubicBezTo>
                    <a:pt x="869" y="0"/>
                    <a:pt x="869" y="0"/>
                    <a:pt x="869" y="0"/>
                  </a:cubicBezTo>
                  <a:cubicBezTo>
                    <a:pt x="869" y="2"/>
                    <a:pt x="869" y="2"/>
                    <a:pt x="869" y="2"/>
                  </a:cubicBezTo>
                  <a:cubicBezTo>
                    <a:pt x="865" y="2"/>
                    <a:pt x="865" y="2"/>
                    <a:pt x="865" y="2"/>
                  </a:cubicBezTo>
                  <a:cubicBezTo>
                    <a:pt x="865" y="0"/>
                    <a:pt x="865" y="0"/>
                    <a:pt x="865" y="0"/>
                  </a:cubicBezTo>
                  <a:cubicBezTo>
                    <a:pt x="632" y="0"/>
                    <a:pt x="632" y="0"/>
                    <a:pt x="632" y="0"/>
                  </a:cubicBezTo>
                  <a:cubicBezTo>
                    <a:pt x="632" y="2"/>
                    <a:pt x="632" y="2"/>
                    <a:pt x="632" y="2"/>
                  </a:cubicBezTo>
                  <a:cubicBezTo>
                    <a:pt x="628" y="2"/>
                    <a:pt x="628" y="2"/>
                    <a:pt x="628" y="2"/>
                  </a:cubicBezTo>
                  <a:cubicBezTo>
                    <a:pt x="628" y="0"/>
                    <a:pt x="628" y="0"/>
                    <a:pt x="628" y="0"/>
                  </a:cubicBezTo>
                  <a:cubicBezTo>
                    <a:pt x="519" y="0"/>
                    <a:pt x="519" y="0"/>
                    <a:pt x="519" y="0"/>
                  </a:cubicBezTo>
                  <a:cubicBezTo>
                    <a:pt x="543" y="1"/>
                    <a:pt x="565" y="2"/>
                    <a:pt x="585" y="4"/>
                  </a:cubicBezTo>
                  <a:cubicBezTo>
                    <a:pt x="2000" y="4"/>
                    <a:pt x="2000" y="4"/>
                    <a:pt x="2000" y="4"/>
                  </a:cubicBezTo>
                  <a:cubicBezTo>
                    <a:pt x="2000" y="0"/>
                    <a:pt x="2000" y="0"/>
                    <a:pt x="2000" y="0"/>
                  </a:cubicBezTo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5" name="íSľiḋê">
              <a:extLst>
                <a:ext uri="{FF2B5EF4-FFF2-40B4-BE49-F238E27FC236}">
                  <a16:creationId xmlns:a16="http://schemas.microsoft.com/office/drawing/2014/main" id="{F572E928-40E6-4ED6-AE24-61F254CA8D6C}"/>
                </a:ext>
              </a:extLst>
            </p:cNvPr>
            <p:cNvSpPr/>
            <p:nvPr/>
          </p:nvSpPr>
          <p:spPr bwMode="auto">
            <a:xfrm>
              <a:off x="3817519" y="5807669"/>
              <a:ext cx="1002322" cy="12945"/>
            </a:xfrm>
            <a:custGeom>
              <a:avLst/>
              <a:gdLst>
                <a:gd name="T0" fmla="*/ 310 w 376"/>
                <a:gd name="T1" fmla="*/ 0 h 4"/>
                <a:gd name="T2" fmla="*/ 186 w 376"/>
                <a:gd name="T3" fmla="*/ 0 h 4"/>
                <a:gd name="T4" fmla="*/ 186 w 376"/>
                <a:gd name="T5" fmla="*/ 2 h 4"/>
                <a:gd name="T6" fmla="*/ 182 w 376"/>
                <a:gd name="T7" fmla="*/ 2 h 4"/>
                <a:gd name="T8" fmla="*/ 182 w 376"/>
                <a:gd name="T9" fmla="*/ 0 h 4"/>
                <a:gd name="T10" fmla="*/ 66 w 376"/>
                <a:gd name="T11" fmla="*/ 0 h 4"/>
                <a:gd name="T12" fmla="*/ 0 w 376"/>
                <a:gd name="T13" fmla="*/ 4 h 4"/>
                <a:gd name="T14" fmla="*/ 376 w 376"/>
                <a:gd name="T15" fmla="*/ 4 h 4"/>
                <a:gd name="T16" fmla="*/ 310 w 376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6" h="4">
                  <a:moveTo>
                    <a:pt x="310" y="0"/>
                  </a:moveTo>
                  <a:cubicBezTo>
                    <a:pt x="186" y="0"/>
                    <a:pt x="186" y="0"/>
                    <a:pt x="186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2" y="2"/>
                    <a:pt x="182" y="2"/>
                    <a:pt x="182" y="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42" y="1"/>
                    <a:pt x="20" y="2"/>
                    <a:pt x="0" y="4"/>
                  </a:cubicBezTo>
                  <a:cubicBezTo>
                    <a:pt x="376" y="4"/>
                    <a:pt x="376" y="4"/>
                    <a:pt x="376" y="4"/>
                  </a:cubicBezTo>
                  <a:cubicBezTo>
                    <a:pt x="356" y="2"/>
                    <a:pt x="334" y="1"/>
                    <a:pt x="310" y="0"/>
                  </a:cubicBezTo>
                </a:path>
              </a:pathLst>
            </a:custGeom>
            <a:solidFill>
              <a:srgbClr val="ACD7C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6" name="i$ḻíḋe">
              <a:extLst>
                <a:ext uri="{FF2B5EF4-FFF2-40B4-BE49-F238E27FC236}">
                  <a16:creationId xmlns:a16="http://schemas.microsoft.com/office/drawing/2014/main" id="{081CD019-1B2C-41AF-B927-65B740FCFC37}"/>
                </a:ext>
              </a:extLst>
            </p:cNvPr>
            <p:cNvSpPr/>
            <p:nvPr/>
          </p:nvSpPr>
          <p:spPr bwMode="auto">
            <a:xfrm>
              <a:off x="6829399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7" name="íśḻiďê">
              <a:extLst>
                <a:ext uri="{FF2B5EF4-FFF2-40B4-BE49-F238E27FC236}">
                  <a16:creationId xmlns:a16="http://schemas.microsoft.com/office/drawing/2014/main" id="{ED30068C-1926-4641-B835-FE24B6D119F7}"/>
                </a:ext>
              </a:extLst>
            </p:cNvPr>
            <p:cNvSpPr/>
            <p:nvPr/>
          </p:nvSpPr>
          <p:spPr bwMode="auto">
            <a:xfrm>
              <a:off x="6829399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8" name="ïşḻïḋe">
              <a:extLst>
                <a:ext uri="{FF2B5EF4-FFF2-40B4-BE49-F238E27FC236}">
                  <a16:creationId xmlns:a16="http://schemas.microsoft.com/office/drawing/2014/main" id="{3A91F56E-3A4A-49AC-91B8-2EAD46C57C0B}"/>
                </a:ext>
              </a:extLst>
            </p:cNvPr>
            <p:cNvSpPr/>
            <p:nvPr/>
          </p:nvSpPr>
          <p:spPr bwMode="auto">
            <a:xfrm>
              <a:off x="7463218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9" name="išľidé">
              <a:extLst>
                <a:ext uri="{FF2B5EF4-FFF2-40B4-BE49-F238E27FC236}">
                  <a16:creationId xmlns:a16="http://schemas.microsoft.com/office/drawing/2014/main" id="{BF6D829B-E578-4F8E-953E-3C19CC59F4BF}"/>
                </a:ext>
              </a:extLst>
            </p:cNvPr>
            <p:cNvSpPr/>
            <p:nvPr/>
          </p:nvSpPr>
          <p:spPr bwMode="auto">
            <a:xfrm>
              <a:off x="7463218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0" name="iṡļïḑe">
              <a:extLst>
                <a:ext uri="{FF2B5EF4-FFF2-40B4-BE49-F238E27FC236}">
                  <a16:creationId xmlns:a16="http://schemas.microsoft.com/office/drawing/2014/main" id="{80539A6C-C921-4E4D-B7DA-A3E97D0743DE}"/>
                </a:ext>
              </a:extLst>
            </p:cNvPr>
            <p:cNvSpPr/>
            <p:nvPr/>
          </p:nvSpPr>
          <p:spPr bwMode="auto">
            <a:xfrm>
              <a:off x="8092126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1" name="ïšḻîḍé">
              <a:extLst>
                <a:ext uri="{FF2B5EF4-FFF2-40B4-BE49-F238E27FC236}">
                  <a16:creationId xmlns:a16="http://schemas.microsoft.com/office/drawing/2014/main" id="{85216B5F-0FC4-4DA3-A086-0CE504B05FFC}"/>
                </a:ext>
              </a:extLst>
            </p:cNvPr>
            <p:cNvSpPr/>
            <p:nvPr/>
          </p:nvSpPr>
          <p:spPr bwMode="auto">
            <a:xfrm>
              <a:off x="8092126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2" name="iṣḷîḑé">
              <a:extLst>
                <a:ext uri="{FF2B5EF4-FFF2-40B4-BE49-F238E27FC236}">
                  <a16:creationId xmlns:a16="http://schemas.microsoft.com/office/drawing/2014/main" id="{93811196-C402-4A78-890F-3CDF820F131D}"/>
                </a:ext>
              </a:extLst>
            </p:cNvPr>
            <p:cNvSpPr/>
            <p:nvPr/>
          </p:nvSpPr>
          <p:spPr bwMode="auto">
            <a:xfrm>
              <a:off x="4937761" y="5807669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3" name="iṥļíďé">
              <a:extLst>
                <a:ext uri="{FF2B5EF4-FFF2-40B4-BE49-F238E27FC236}">
                  <a16:creationId xmlns:a16="http://schemas.microsoft.com/office/drawing/2014/main" id="{C8A7789B-DC4C-402D-A0EF-742FBB51C327}"/>
                </a:ext>
              </a:extLst>
            </p:cNvPr>
            <p:cNvSpPr/>
            <p:nvPr/>
          </p:nvSpPr>
          <p:spPr bwMode="auto">
            <a:xfrm>
              <a:off x="4937761" y="5807669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4" name="íṥḷíďè">
              <a:extLst>
                <a:ext uri="{FF2B5EF4-FFF2-40B4-BE49-F238E27FC236}">
                  <a16:creationId xmlns:a16="http://schemas.microsoft.com/office/drawing/2014/main" id="{403A15CE-1A94-4B29-BEE8-C8652D7E995A}"/>
                </a:ext>
              </a:extLst>
            </p:cNvPr>
            <p:cNvSpPr/>
            <p:nvPr/>
          </p:nvSpPr>
          <p:spPr bwMode="auto">
            <a:xfrm>
              <a:off x="5566669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5" name="î$lídê">
              <a:extLst>
                <a:ext uri="{FF2B5EF4-FFF2-40B4-BE49-F238E27FC236}">
                  <a16:creationId xmlns:a16="http://schemas.microsoft.com/office/drawing/2014/main" id="{EF156864-FF63-4D9C-A241-0DED92A84EC0}"/>
                </a:ext>
              </a:extLst>
            </p:cNvPr>
            <p:cNvSpPr/>
            <p:nvPr/>
          </p:nvSpPr>
          <p:spPr bwMode="auto">
            <a:xfrm>
              <a:off x="5566669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6" name="îśļïḍe">
              <a:extLst>
                <a:ext uri="{FF2B5EF4-FFF2-40B4-BE49-F238E27FC236}">
                  <a16:creationId xmlns:a16="http://schemas.microsoft.com/office/drawing/2014/main" id="{48E3E81A-6178-4F7A-AFE1-324F8975E283}"/>
                </a:ext>
              </a:extLst>
            </p:cNvPr>
            <p:cNvSpPr/>
            <p:nvPr/>
          </p:nvSpPr>
          <p:spPr bwMode="auto">
            <a:xfrm>
              <a:off x="6195576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7" name="ïśľíďé">
              <a:extLst>
                <a:ext uri="{FF2B5EF4-FFF2-40B4-BE49-F238E27FC236}">
                  <a16:creationId xmlns:a16="http://schemas.microsoft.com/office/drawing/2014/main" id="{64D07A76-8685-402D-AC81-DC5C2EDCE8C6}"/>
                </a:ext>
              </a:extLst>
            </p:cNvPr>
            <p:cNvSpPr/>
            <p:nvPr/>
          </p:nvSpPr>
          <p:spPr bwMode="auto">
            <a:xfrm>
              <a:off x="6195576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8" name="íṥlîdè">
              <a:extLst>
                <a:ext uri="{FF2B5EF4-FFF2-40B4-BE49-F238E27FC236}">
                  <a16:creationId xmlns:a16="http://schemas.microsoft.com/office/drawing/2014/main" id="{22E7AE50-59CF-48C4-A0DD-11D6D5DB755E}"/>
                </a:ext>
              </a:extLst>
            </p:cNvPr>
            <p:cNvSpPr/>
            <p:nvPr/>
          </p:nvSpPr>
          <p:spPr bwMode="auto">
            <a:xfrm>
              <a:off x="3670119" y="5807669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9" name="ïṧľïḓe">
              <a:extLst>
                <a:ext uri="{FF2B5EF4-FFF2-40B4-BE49-F238E27FC236}">
                  <a16:creationId xmlns:a16="http://schemas.microsoft.com/office/drawing/2014/main" id="{15CD93AE-50A0-460F-ADE8-1E92E5DD6B0E}"/>
                </a:ext>
              </a:extLst>
            </p:cNvPr>
            <p:cNvSpPr/>
            <p:nvPr/>
          </p:nvSpPr>
          <p:spPr bwMode="auto">
            <a:xfrm>
              <a:off x="3670119" y="5807669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0" name="íṥḻîdè">
              <a:extLst>
                <a:ext uri="{FF2B5EF4-FFF2-40B4-BE49-F238E27FC236}">
                  <a16:creationId xmlns:a16="http://schemas.microsoft.com/office/drawing/2014/main" id="{352C2526-0E41-4E7D-A5CE-BF137ECC24B7}"/>
                </a:ext>
              </a:extLst>
            </p:cNvPr>
            <p:cNvSpPr/>
            <p:nvPr/>
          </p:nvSpPr>
          <p:spPr bwMode="auto">
            <a:xfrm>
              <a:off x="4303941" y="5807669"/>
              <a:ext cx="9827" cy="6471"/>
            </a:xfrm>
            <a:prstGeom prst="rect">
              <a:avLst/>
            </a:prstGeom>
            <a:solidFill>
              <a:srgbClr val="8EC8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1" name="íŝļïďè">
              <a:extLst>
                <a:ext uri="{FF2B5EF4-FFF2-40B4-BE49-F238E27FC236}">
                  <a16:creationId xmlns:a16="http://schemas.microsoft.com/office/drawing/2014/main" id="{3E014827-D317-425A-AC25-64EA896A91E5}"/>
                </a:ext>
              </a:extLst>
            </p:cNvPr>
            <p:cNvSpPr/>
            <p:nvPr/>
          </p:nvSpPr>
          <p:spPr bwMode="auto">
            <a:xfrm>
              <a:off x="4303941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2" name="i$lîḑé">
              <a:extLst>
                <a:ext uri="{FF2B5EF4-FFF2-40B4-BE49-F238E27FC236}">
                  <a16:creationId xmlns:a16="http://schemas.microsoft.com/office/drawing/2014/main" id="{7B110725-E6DB-4652-B25D-886FA51A5F5D}"/>
                </a:ext>
              </a:extLst>
            </p:cNvPr>
            <p:cNvSpPr/>
            <p:nvPr/>
          </p:nvSpPr>
          <p:spPr bwMode="auto">
            <a:xfrm>
              <a:off x="3262313" y="1341567"/>
              <a:ext cx="5326062" cy="6471"/>
            </a:xfrm>
            <a:custGeom>
              <a:avLst/>
              <a:gdLst>
                <a:gd name="T0" fmla="*/ 258 w 3355"/>
                <a:gd name="T1" fmla="*/ 0 h 6"/>
                <a:gd name="T2" fmla="*/ 0 w 3355"/>
                <a:gd name="T3" fmla="*/ 0 h 6"/>
                <a:gd name="T4" fmla="*/ 0 w 3355"/>
                <a:gd name="T5" fmla="*/ 6 h 6"/>
                <a:gd name="T6" fmla="*/ 258 w 3355"/>
                <a:gd name="T7" fmla="*/ 6 h 6"/>
                <a:gd name="T8" fmla="*/ 258 w 3355"/>
                <a:gd name="T9" fmla="*/ 0 h 6"/>
                <a:gd name="T10" fmla="*/ 656 w 3355"/>
                <a:gd name="T11" fmla="*/ 0 h 6"/>
                <a:gd name="T12" fmla="*/ 265 w 3355"/>
                <a:gd name="T13" fmla="*/ 0 h 6"/>
                <a:gd name="T14" fmla="*/ 265 w 3355"/>
                <a:gd name="T15" fmla="*/ 6 h 6"/>
                <a:gd name="T16" fmla="*/ 656 w 3355"/>
                <a:gd name="T17" fmla="*/ 6 h 6"/>
                <a:gd name="T18" fmla="*/ 656 w 3355"/>
                <a:gd name="T19" fmla="*/ 0 h 6"/>
                <a:gd name="T20" fmla="*/ 1054 w 3355"/>
                <a:gd name="T21" fmla="*/ 0 h 6"/>
                <a:gd name="T22" fmla="*/ 663 w 3355"/>
                <a:gd name="T23" fmla="*/ 0 h 6"/>
                <a:gd name="T24" fmla="*/ 663 w 3355"/>
                <a:gd name="T25" fmla="*/ 6 h 6"/>
                <a:gd name="T26" fmla="*/ 1054 w 3355"/>
                <a:gd name="T27" fmla="*/ 6 h 6"/>
                <a:gd name="T28" fmla="*/ 1054 w 3355"/>
                <a:gd name="T29" fmla="*/ 0 h 6"/>
                <a:gd name="T30" fmla="*/ 1451 w 3355"/>
                <a:gd name="T31" fmla="*/ 0 h 6"/>
                <a:gd name="T32" fmla="*/ 1060 w 3355"/>
                <a:gd name="T33" fmla="*/ 0 h 6"/>
                <a:gd name="T34" fmla="*/ 1060 w 3355"/>
                <a:gd name="T35" fmla="*/ 6 h 6"/>
                <a:gd name="T36" fmla="*/ 1451 w 3355"/>
                <a:gd name="T37" fmla="*/ 6 h 6"/>
                <a:gd name="T38" fmla="*/ 1451 w 3355"/>
                <a:gd name="T39" fmla="*/ 0 h 6"/>
                <a:gd name="T40" fmla="*/ 1849 w 3355"/>
                <a:gd name="T41" fmla="*/ 0 h 6"/>
                <a:gd name="T42" fmla="*/ 1458 w 3355"/>
                <a:gd name="T43" fmla="*/ 0 h 6"/>
                <a:gd name="T44" fmla="*/ 1458 w 3355"/>
                <a:gd name="T45" fmla="*/ 6 h 6"/>
                <a:gd name="T46" fmla="*/ 1849 w 3355"/>
                <a:gd name="T47" fmla="*/ 6 h 6"/>
                <a:gd name="T48" fmla="*/ 1849 w 3355"/>
                <a:gd name="T49" fmla="*/ 0 h 6"/>
                <a:gd name="T50" fmla="*/ 2246 w 3355"/>
                <a:gd name="T51" fmla="*/ 0 h 6"/>
                <a:gd name="T52" fmla="*/ 1855 w 3355"/>
                <a:gd name="T53" fmla="*/ 0 h 6"/>
                <a:gd name="T54" fmla="*/ 1855 w 3355"/>
                <a:gd name="T55" fmla="*/ 6 h 6"/>
                <a:gd name="T56" fmla="*/ 2246 w 3355"/>
                <a:gd name="T57" fmla="*/ 6 h 6"/>
                <a:gd name="T58" fmla="*/ 2246 w 3355"/>
                <a:gd name="T59" fmla="*/ 0 h 6"/>
                <a:gd name="T60" fmla="*/ 2646 w 3355"/>
                <a:gd name="T61" fmla="*/ 0 h 6"/>
                <a:gd name="T62" fmla="*/ 2253 w 3355"/>
                <a:gd name="T63" fmla="*/ 0 h 6"/>
                <a:gd name="T64" fmla="*/ 2253 w 3355"/>
                <a:gd name="T65" fmla="*/ 6 h 6"/>
                <a:gd name="T66" fmla="*/ 2646 w 3355"/>
                <a:gd name="T67" fmla="*/ 6 h 6"/>
                <a:gd name="T68" fmla="*/ 2646 w 3355"/>
                <a:gd name="T69" fmla="*/ 0 h 6"/>
                <a:gd name="T70" fmla="*/ 3043 w 3355"/>
                <a:gd name="T71" fmla="*/ 0 h 6"/>
                <a:gd name="T72" fmla="*/ 2652 w 3355"/>
                <a:gd name="T73" fmla="*/ 0 h 6"/>
                <a:gd name="T74" fmla="*/ 2652 w 3355"/>
                <a:gd name="T75" fmla="*/ 6 h 6"/>
                <a:gd name="T76" fmla="*/ 3043 w 3355"/>
                <a:gd name="T77" fmla="*/ 6 h 6"/>
                <a:gd name="T78" fmla="*/ 3043 w 3355"/>
                <a:gd name="T79" fmla="*/ 0 h 6"/>
                <a:gd name="T80" fmla="*/ 3355 w 3355"/>
                <a:gd name="T81" fmla="*/ 0 h 6"/>
                <a:gd name="T82" fmla="*/ 3050 w 3355"/>
                <a:gd name="T83" fmla="*/ 0 h 6"/>
                <a:gd name="T84" fmla="*/ 3050 w 3355"/>
                <a:gd name="T85" fmla="*/ 6 h 6"/>
                <a:gd name="T86" fmla="*/ 3355 w 3355"/>
                <a:gd name="T87" fmla="*/ 6 h 6"/>
                <a:gd name="T88" fmla="*/ 3355 w 3355"/>
                <a:gd name="T8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6"/>
                  </a:lnTo>
                  <a:lnTo>
                    <a:pt x="1054" y="6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6"/>
                  </a:lnTo>
                  <a:lnTo>
                    <a:pt x="1451" y="6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6"/>
                  </a:lnTo>
                  <a:lnTo>
                    <a:pt x="1849" y="6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6"/>
                  </a:lnTo>
                  <a:lnTo>
                    <a:pt x="2246" y="6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6"/>
                  </a:lnTo>
                  <a:lnTo>
                    <a:pt x="2646" y="6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6"/>
                  </a:lnTo>
                  <a:lnTo>
                    <a:pt x="3043" y="6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6"/>
                  </a:lnTo>
                  <a:lnTo>
                    <a:pt x="3355" y="6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AFD8D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3" name="iṧļiďè">
              <a:extLst>
                <a:ext uri="{FF2B5EF4-FFF2-40B4-BE49-F238E27FC236}">
                  <a16:creationId xmlns:a16="http://schemas.microsoft.com/office/drawing/2014/main" id="{3D394200-96B6-4A0E-93D7-CE44587335C9}"/>
                </a:ext>
              </a:extLst>
            </p:cNvPr>
            <p:cNvSpPr/>
            <p:nvPr/>
          </p:nvSpPr>
          <p:spPr bwMode="auto">
            <a:xfrm>
              <a:off x="3262313" y="1341567"/>
              <a:ext cx="5326062" cy="6471"/>
            </a:xfrm>
            <a:custGeom>
              <a:avLst/>
              <a:gdLst>
                <a:gd name="T0" fmla="*/ 258 w 3355"/>
                <a:gd name="T1" fmla="*/ 0 h 6"/>
                <a:gd name="T2" fmla="*/ 0 w 3355"/>
                <a:gd name="T3" fmla="*/ 0 h 6"/>
                <a:gd name="T4" fmla="*/ 0 w 3355"/>
                <a:gd name="T5" fmla="*/ 6 h 6"/>
                <a:gd name="T6" fmla="*/ 258 w 3355"/>
                <a:gd name="T7" fmla="*/ 6 h 6"/>
                <a:gd name="T8" fmla="*/ 258 w 3355"/>
                <a:gd name="T9" fmla="*/ 0 h 6"/>
                <a:gd name="T10" fmla="*/ 656 w 3355"/>
                <a:gd name="T11" fmla="*/ 0 h 6"/>
                <a:gd name="T12" fmla="*/ 265 w 3355"/>
                <a:gd name="T13" fmla="*/ 0 h 6"/>
                <a:gd name="T14" fmla="*/ 265 w 3355"/>
                <a:gd name="T15" fmla="*/ 6 h 6"/>
                <a:gd name="T16" fmla="*/ 656 w 3355"/>
                <a:gd name="T17" fmla="*/ 6 h 6"/>
                <a:gd name="T18" fmla="*/ 656 w 3355"/>
                <a:gd name="T19" fmla="*/ 0 h 6"/>
                <a:gd name="T20" fmla="*/ 1054 w 3355"/>
                <a:gd name="T21" fmla="*/ 0 h 6"/>
                <a:gd name="T22" fmla="*/ 663 w 3355"/>
                <a:gd name="T23" fmla="*/ 0 h 6"/>
                <a:gd name="T24" fmla="*/ 663 w 3355"/>
                <a:gd name="T25" fmla="*/ 6 h 6"/>
                <a:gd name="T26" fmla="*/ 1054 w 3355"/>
                <a:gd name="T27" fmla="*/ 6 h 6"/>
                <a:gd name="T28" fmla="*/ 1054 w 3355"/>
                <a:gd name="T29" fmla="*/ 0 h 6"/>
                <a:gd name="T30" fmla="*/ 1451 w 3355"/>
                <a:gd name="T31" fmla="*/ 0 h 6"/>
                <a:gd name="T32" fmla="*/ 1060 w 3355"/>
                <a:gd name="T33" fmla="*/ 0 h 6"/>
                <a:gd name="T34" fmla="*/ 1060 w 3355"/>
                <a:gd name="T35" fmla="*/ 6 h 6"/>
                <a:gd name="T36" fmla="*/ 1451 w 3355"/>
                <a:gd name="T37" fmla="*/ 6 h 6"/>
                <a:gd name="T38" fmla="*/ 1451 w 3355"/>
                <a:gd name="T39" fmla="*/ 0 h 6"/>
                <a:gd name="T40" fmla="*/ 1849 w 3355"/>
                <a:gd name="T41" fmla="*/ 0 h 6"/>
                <a:gd name="T42" fmla="*/ 1458 w 3355"/>
                <a:gd name="T43" fmla="*/ 0 h 6"/>
                <a:gd name="T44" fmla="*/ 1458 w 3355"/>
                <a:gd name="T45" fmla="*/ 6 h 6"/>
                <a:gd name="T46" fmla="*/ 1849 w 3355"/>
                <a:gd name="T47" fmla="*/ 6 h 6"/>
                <a:gd name="T48" fmla="*/ 1849 w 3355"/>
                <a:gd name="T49" fmla="*/ 0 h 6"/>
                <a:gd name="T50" fmla="*/ 2246 w 3355"/>
                <a:gd name="T51" fmla="*/ 0 h 6"/>
                <a:gd name="T52" fmla="*/ 1855 w 3355"/>
                <a:gd name="T53" fmla="*/ 0 h 6"/>
                <a:gd name="T54" fmla="*/ 1855 w 3355"/>
                <a:gd name="T55" fmla="*/ 6 h 6"/>
                <a:gd name="T56" fmla="*/ 2246 w 3355"/>
                <a:gd name="T57" fmla="*/ 6 h 6"/>
                <a:gd name="T58" fmla="*/ 2246 w 3355"/>
                <a:gd name="T59" fmla="*/ 0 h 6"/>
                <a:gd name="T60" fmla="*/ 2646 w 3355"/>
                <a:gd name="T61" fmla="*/ 0 h 6"/>
                <a:gd name="T62" fmla="*/ 2253 w 3355"/>
                <a:gd name="T63" fmla="*/ 0 h 6"/>
                <a:gd name="T64" fmla="*/ 2253 w 3355"/>
                <a:gd name="T65" fmla="*/ 6 h 6"/>
                <a:gd name="T66" fmla="*/ 2646 w 3355"/>
                <a:gd name="T67" fmla="*/ 6 h 6"/>
                <a:gd name="T68" fmla="*/ 2646 w 3355"/>
                <a:gd name="T69" fmla="*/ 0 h 6"/>
                <a:gd name="T70" fmla="*/ 3043 w 3355"/>
                <a:gd name="T71" fmla="*/ 0 h 6"/>
                <a:gd name="T72" fmla="*/ 2652 w 3355"/>
                <a:gd name="T73" fmla="*/ 0 h 6"/>
                <a:gd name="T74" fmla="*/ 2652 w 3355"/>
                <a:gd name="T75" fmla="*/ 6 h 6"/>
                <a:gd name="T76" fmla="*/ 3043 w 3355"/>
                <a:gd name="T77" fmla="*/ 6 h 6"/>
                <a:gd name="T78" fmla="*/ 3043 w 3355"/>
                <a:gd name="T79" fmla="*/ 0 h 6"/>
                <a:gd name="T80" fmla="*/ 3355 w 3355"/>
                <a:gd name="T81" fmla="*/ 0 h 6"/>
                <a:gd name="T82" fmla="*/ 3050 w 3355"/>
                <a:gd name="T83" fmla="*/ 0 h 6"/>
                <a:gd name="T84" fmla="*/ 3050 w 3355"/>
                <a:gd name="T85" fmla="*/ 6 h 6"/>
                <a:gd name="T86" fmla="*/ 3355 w 3355"/>
                <a:gd name="T87" fmla="*/ 6 h 6"/>
                <a:gd name="T88" fmla="*/ 3355 w 3355"/>
                <a:gd name="T8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6"/>
                  </a:lnTo>
                  <a:lnTo>
                    <a:pt x="1054" y="6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6"/>
                  </a:lnTo>
                  <a:lnTo>
                    <a:pt x="1451" y="6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6"/>
                  </a:lnTo>
                  <a:lnTo>
                    <a:pt x="1849" y="6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6"/>
                  </a:lnTo>
                  <a:lnTo>
                    <a:pt x="2246" y="6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6"/>
                  </a:lnTo>
                  <a:lnTo>
                    <a:pt x="2646" y="6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6"/>
                  </a:lnTo>
                  <a:lnTo>
                    <a:pt x="3043" y="6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6"/>
                  </a:lnTo>
                  <a:lnTo>
                    <a:pt x="3355" y="6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4" name="iš1îḋe">
              <a:extLst>
                <a:ext uri="{FF2B5EF4-FFF2-40B4-BE49-F238E27FC236}">
                  <a16:creationId xmlns:a16="http://schemas.microsoft.com/office/drawing/2014/main" id="{26AE5354-2D44-45E1-A78C-2123564FCE57}"/>
                </a:ext>
              </a:extLst>
            </p:cNvPr>
            <p:cNvSpPr/>
            <p:nvPr/>
          </p:nvSpPr>
          <p:spPr bwMode="auto">
            <a:xfrm>
              <a:off x="6829399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5" name="íṣļîḑê">
              <a:extLst>
                <a:ext uri="{FF2B5EF4-FFF2-40B4-BE49-F238E27FC236}">
                  <a16:creationId xmlns:a16="http://schemas.microsoft.com/office/drawing/2014/main" id="{B0005663-7AE0-4327-B0A1-06E1049F3B1A}"/>
                </a:ext>
              </a:extLst>
            </p:cNvPr>
            <p:cNvSpPr/>
            <p:nvPr/>
          </p:nvSpPr>
          <p:spPr bwMode="auto">
            <a:xfrm>
              <a:off x="6829399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6" name="i$lide">
              <a:extLst>
                <a:ext uri="{FF2B5EF4-FFF2-40B4-BE49-F238E27FC236}">
                  <a16:creationId xmlns:a16="http://schemas.microsoft.com/office/drawing/2014/main" id="{FD36BB2A-82EE-4B20-A515-A4F61038A254}"/>
                </a:ext>
              </a:extLst>
            </p:cNvPr>
            <p:cNvSpPr/>
            <p:nvPr/>
          </p:nvSpPr>
          <p:spPr bwMode="auto">
            <a:xfrm>
              <a:off x="7463218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7" name="iṩļïḑê">
              <a:extLst>
                <a:ext uri="{FF2B5EF4-FFF2-40B4-BE49-F238E27FC236}">
                  <a16:creationId xmlns:a16="http://schemas.microsoft.com/office/drawing/2014/main" id="{E8FDD948-9488-4DBB-A33F-DA0A482E6951}"/>
                </a:ext>
              </a:extLst>
            </p:cNvPr>
            <p:cNvSpPr/>
            <p:nvPr/>
          </p:nvSpPr>
          <p:spPr bwMode="auto">
            <a:xfrm>
              <a:off x="7463218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8" name="íṡlïďê">
              <a:extLst>
                <a:ext uri="{FF2B5EF4-FFF2-40B4-BE49-F238E27FC236}">
                  <a16:creationId xmlns:a16="http://schemas.microsoft.com/office/drawing/2014/main" id="{DA2D487F-5756-4E1D-A6F8-69546E6ECA54}"/>
                </a:ext>
              </a:extLst>
            </p:cNvPr>
            <p:cNvSpPr/>
            <p:nvPr/>
          </p:nvSpPr>
          <p:spPr bwMode="auto">
            <a:xfrm>
              <a:off x="8092126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9" name="îsļîḍe">
              <a:extLst>
                <a:ext uri="{FF2B5EF4-FFF2-40B4-BE49-F238E27FC236}">
                  <a16:creationId xmlns:a16="http://schemas.microsoft.com/office/drawing/2014/main" id="{137598B5-8BFB-42FB-8EC3-52AFDDDACE44}"/>
                </a:ext>
              </a:extLst>
            </p:cNvPr>
            <p:cNvSpPr/>
            <p:nvPr/>
          </p:nvSpPr>
          <p:spPr bwMode="auto">
            <a:xfrm>
              <a:off x="8092126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0" name="iṣľíḍè">
              <a:extLst>
                <a:ext uri="{FF2B5EF4-FFF2-40B4-BE49-F238E27FC236}">
                  <a16:creationId xmlns:a16="http://schemas.microsoft.com/office/drawing/2014/main" id="{B95D2E79-6D63-445C-BE4F-1A3CA20C178C}"/>
                </a:ext>
              </a:extLst>
            </p:cNvPr>
            <p:cNvSpPr/>
            <p:nvPr/>
          </p:nvSpPr>
          <p:spPr bwMode="auto">
            <a:xfrm>
              <a:off x="4937761" y="1341567"/>
              <a:ext cx="4915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1" name="îṥḷíḍè">
              <a:extLst>
                <a:ext uri="{FF2B5EF4-FFF2-40B4-BE49-F238E27FC236}">
                  <a16:creationId xmlns:a16="http://schemas.microsoft.com/office/drawing/2014/main" id="{475BABDA-D43B-4F1B-A2AD-056BE26A524D}"/>
                </a:ext>
              </a:extLst>
            </p:cNvPr>
            <p:cNvSpPr/>
            <p:nvPr/>
          </p:nvSpPr>
          <p:spPr bwMode="auto">
            <a:xfrm>
              <a:off x="4937761" y="1341567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2" name="íšḷídè">
              <a:extLst>
                <a:ext uri="{FF2B5EF4-FFF2-40B4-BE49-F238E27FC236}">
                  <a16:creationId xmlns:a16="http://schemas.microsoft.com/office/drawing/2014/main" id="{EC9E4EF1-EAB2-4568-82C7-4EAF8831CA95}"/>
                </a:ext>
              </a:extLst>
            </p:cNvPr>
            <p:cNvSpPr/>
            <p:nvPr/>
          </p:nvSpPr>
          <p:spPr bwMode="auto">
            <a:xfrm>
              <a:off x="5566669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3" name="ïslíḍê">
              <a:extLst>
                <a:ext uri="{FF2B5EF4-FFF2-40B4-BE49-F238E27FC236}">
                  <a16:creationId xmlns:a16="http://schemas.microsoft.com/office/drawing/2014/main" id="{F30D5494-9C5E-43FD-B25A-8670D1AC1B30}"/>
                </a:ext>
              </a:extLst>
            </p:cNvPr>
            <p:cNvSpPr/>
            <p:nvPr/>
          </p:nvSpPr>
          <p:spPr bwMode="auto">
            <a:xfrm>
              <a:off x="5566669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4" name="iŝḷïdè">
              <a:extLst>
                <a:ext uri="{FF2B5EF4-FFF2-40B4-BE49-F238E27FC236}">
                  <a16:creationId xmlns:a16="http://schemas.microsoft.com/office/drawing/2014/main" id="{82133AB3-D76E-4EBE-B208-E12EC73A4C1B}"/>
                </a:ext>
              </a:extLst>
            </p:cNvPr>
            <p:cNvSpPr/>
            <p:nvPr/>
          </p:nvSpPr>
          <p:spPr bwMode="auto">
            <a:xfrm>
              <a:off x="6195576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5" name="iṣḷidè">
              <a:extLst>
                <a:ext uri="{FF2B5EF4-FFF2-40B4-BE49-F238E27FC236}">
                  <a16:creationId xmlns:a16="http://schemas.microsoft.com/office/drawing/2014/main" id="{5E9A9266-4457-478F-B5E1-F2A8D8DE8694}"/>
                </a:ext>
              </a:extLst>
            </p:cNvPr>
            <p:cNvSpPr/>
            <p:nvPr/>
          </p:nvSpPr>
          <p:spPr bwMode="auto">
            <a:xfrm>
              <a:off x="6195576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6" name="ïŝḻíḍe">
              <a:extLst>
                <a:ext uri="{FF2B5EF4-FFF2-40B4-BE49-F238E27FC236}">
                  <a16:creationId xmlns:a16="http://schemas.microsoft.com/office/drawing/2014/main" id="{F850D48B-1B3E-40B6-B7A5-BD95C1E8A95A}"/>
                </a:ext>
              </a:extLst>
            </p:cNvPr>
            <p:cNvSpPr/>
            <p:nvPr/>
          </p:nvSpPr>
          <p:spPr bwMode="auto">
            <a:xfrm>
              <a:off x="3670119" y="1341567"/>
              <a:ext cx="14742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7" name="iš1ïḍê">
              <a:extLst>
                <a:ext uri="{FF2B5EF4-FFF2-40B4-BE49-F238E27FC236}">
                  <a16:creationId xmlns:a16="http://schemas.microsoft.com/office/drawing/2014/main" id="{EE076DEC-EC34-495D-98B3-0005C8B9E074}"/>
                </a:ext>
              </a:extLst>
            </p:cNvPr>
            <p:cNvSpPr/>
            <p:nvPr/>
          </p:nvSpPr>
          <p:spPr bwMode="auto">
            <a:xfrm>
              <a:off x="3670119" y="1341567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8" name="is1iḓè">
              <a:extLst>
                <a:ext uri="{FF2B5EF4-FFF2-40B4-BE49-F238E27FC236}">
                  <a16:creationId xmlns:a16="http://schemas.microsoft.com/office/drawing/2014/main" id="{781F1B03-94A8-43F9-9C74-BB5A54C63637}"/>
                </a:ext>
              </a:extLst>
            </p:cNvPr>
            <p:cNvSpPr/>
            <p:nvPr/>
          </p:nvSpPr>
          <p:spPr bwMode="auto">
            <a:xfrm>
              <a:off x="4303941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9" name="ïṧlíḍê">
              <a:extLst>
                <a:ext uri="{FF2B5EF4-FFF2-40B4-BE49-F238E27FC236}">
                  <a16:creationId xmlns:a16="http://schemas.microsoft.com/office/drawing/2014/main" id="{DE538BEC-9A53-4C47-99D6-34495528898B}"/>
                </a:ext>
              </a:extLst>
            </p:cNvPr>
            <p:cNvSpPr/>
            <p:nvPr/>
          </p:nvSpPr>
          <p:spPr bwMode="auto">
            <a:xfrm>
              <a:off x="4303941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0" name="îšľídé">
              <a:extLst>
                <a:ext uri="{FF2B5EF4-FFF2-40B4-BE49-F238E27FC236}">
                  <a16:creationId xmlns:a16="http://schemas.microsoft.com/office/drawing/2014/main" id="{1507189D-C391-4927-A981-B2950C036D6A}"/>
                </a:ext>
              </a:extLst>
            </p:cNvPr>
            <p:cNvSpPr/>
            <p:nvPr/>
          </p:nvSpPr>
          <p:spPr bwMode="auto">
            <a:xfrm>
              <a:off x="7301080" y="5522874"/>
              <a:ext cx="712433" cy="427192"/>
            </a:xfrm>
            <a:prstGeom prst="rect">
              <a:avLst/>
            </a:prstGeom>
            <a:solidFill>
              <a:srgbClr val="4E34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1" name="î$ḻiḑè">
              <a:extLst>
                <a:ext uri="{FF2B5EF4-FFF2-40B4-BE49-F238E27FC236}">
                  <a16:creationId xmlns:a16="http://schemas.microsoft.com/office/drawing/2014/main" id="{77C8C367-637E-49E2-AF13-BBD4B59A69A1}"/>
                </a:ext>
              </a:extLst>
            </p:cNvPr>
            <p:cNvSpPr/>
            <p:nvPr/>
          </p:nvSpPr>
          <p:spPr bwMode="auto">
            <a:xfrm>
              <a:off x="7482872" y="5490509"/>
              <a:ext cx="157227" cy="77671"/>
            </a:xfrm>
            <a:custGeom>
              <a:avLst/>
              <a:gdLst>
                <a:gd name="T0" fmla="*/ 51 w 59"/>
                <a:gd name="T1" fmla="*/ 5 h 27"/>
                <a:gd name="T2" fmla="*/ 37 w 59"/>
                <a:gd name="T3" fmla="*/ 12 h 27"/>
                <a:gd name="T4" fmla="*/ 34 w 59"/>
                <a:gd name="T5" fmla="*/ 7 h 27"/>
                <a:gd name="T6" fmla="*/ 28 w 59"/>
                <a:gd name="T7" fmla="*/ 3 h 27"/>
                <a:gd name="T8" fmla="*/ 25 w 59"/>
                <a:gd name="T9" fmla="*/ 3 h 27"/>
                <a:gd name="T10" fmla="*/ 12 w 59"/>
                <a:gd name="T11" fmla="*/ 11 h 27"/>
                <a:gd name="T12" fmla="*/ 2 w 59"/>
                <a:gd name="T13" fmla="*/ 23 h 27"/>
                <a:gd name="T14" fmla="*/ 15 w 59"/>
                <a:gd name="T15" fmla="*/ 24 h 27"/>
                <a:gd name="T16" fmla="*/ 34 w 59"/>
                <a:gd name="T17" fmla="*/ 18 h 27"/>
                <a:gd name="T18" fmla="*/ 49 w 59"/>
                <a:gd name="T19" fmla="*/ 11 h 27"/>
                <a:gd name="T20" fmla="*/ 59 w 59"/>
                <a:gd name="T21" fmla="*/ 5 h 27"/>
                <a:gd name="T22" fmla="*/ 59 w 59"/>
                <a:gd name="T23" fmla="*/ 0 h 27"/>
                <a:gd name="T24" fmla="*/ 51 w 59"/>
                <a:gd name="T25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27">
                  <a:moveTo>
                    <a:pt x="51" y="5"/>
                  </a:moveTo>
                  <a:cubicBezTo>
                    <a:pt x="47" y="7"/>
                    <a:pt x="42" y="11"/>
                    <a:pt x="37" y="12"/>
                  </a:cubicBezTo>
                  <a:cubicBezTo>
                    <a:pt x="36" y="11"/>
                    <a:pt x="35" y="9"/>
                    <a:pt x="34" y="7"/>
                  </a:cubicBezTo>
                  <a:cubicBezTo>
                    <a:pt x="32" y="5"/>
                    <a:pt x="30" y="4"/>
                    <a:pt x="28" y="3"/>
                  </a:cubicBezTo>
                  <a:cubicBezTo>
                    <a:pt x="27" y="3"/>
                    <a:pt x="26" y="3"/>
                    <a:pt x="25" y="3"/>
                  </a:cubicBezTo>
                  <a:cubicBezTo>
                    <a:pt x="21" y="6"/>
                    <a:pt x="17" y="8"/>
                    <a:pt x="12" y="11"/>
                  </a:cubicBezTo>
                  <a:cubicBezTo>
                    <a:pt x="10" y="13"/>
                    <a:pt x="0" y="18"/>
                    <a:pt x="2" y="23"/>
                  </a:cubicBezTo>
                  <a:cubicBezTo>
                    <a:pt x="3" y="27"/>
                    <a:pt x="12" y="25"/>
                    <a:pt x="15" y="24"/>
                  </a:cubicBezTo>
                  <a:cubicBezTo>
                    <a:pt x="22" y="22"/>
                    <a:pt x="28" y="21"/>
                    <a:pt x="34" y="18"/>
                  </a:cubicBezTo>
                  <a:cubicBezTo>
                    <a:pt x="39" y="16"/>
                    <a:pt x="44" y="13"/>
                    <a:pt x="49" y="11"/>
                  </a:cubicBezTo>
                  <a:cubicBezTo>
                    <a:pt x="52" y="9"/>
                    <a:pt x="58" y="8"/>
                    <a:pt x="59" y="5"/>
                  </a:cubicBezTo>
                  <a:cubicBezTo>
                    <a:pt x="59" y="3"/>
                    <a:pt x="59" y="2"/>
                    <a:pt x="59" y="0"/>
                  </a:cubicBezTo>
                  <a:cubicBezTo>
                    <a:pt x="57" y="2"/>
                    <a:pt x="54" y="3"/>
                    <a:pt x="51" y="5"/>
                  </a:cubicBezTo>
                  <a:close/>
                </a:path>
              </a:pathLst>
            </a:custGeom>
            <a:solidFill>
              <a:srgbClr val="20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2" name="îṥḷiḋé">
              <a:extLst>
                <a:ext uri="{FF2B5EF4-FFF2-40B4-BE49-F238E27FC236}">
                  <a16:creationId xmlns:a16="http://schemas.microsoft.com/office/drawing/2014/main" id="{C577E1AC-F69C-4EBC-8C75-FFEA40E0CE33}"/>
                </a:ext>
              </a:extLst>
            </p:cNvPr>
            <p:cNvSpPr/>
            <p:nvPr/>
          </p:nvSpPr>
          <p:spPr bwMode="auto">
            <a:xfrm>
              <a:off x="7502525" y="5509929"/>
              <a:ext cx="68787" cy="32361"/>
            </a:xfrm>
            <a:custGeom>
              <a:avLst/>
              <a:gdLst>
                <a:gd name="T0" fmla="*/ 17 w 25"/>
                <a:gd name="T1" fmla="*/ 1 h 13"/>
                <a:gd name="T2" fmla="*/ 6 w 25"/>
                <a:gd name="T3" fmla="*/ 8 h 13"/>
                <a:gd name="T4" fmla="*/ 3 w 25"/>
                <a:gd name="T5" fmla="*/ 13 h 13"/>
                <a:gd name="T6" fmla="*/ 8 w 25"/>
                <a:gd name="T7" fmla="*/ 12 h 13"/>
                <a:gd name="T8" fmla="*/ 19 w 25"/>
                <a:gd name="T9" fmla="*/ 7 h 13"/>
                <a:gd name="T10" fmla="*/ 24 w 25"/>
                <a:gd name="T11" fmla="*/ 4 h 13"/>
                <a:gd name="T12" fmla="*/ 20 w 25"/>
                <a:gd name="T13" fmla="*/ 0 h 13"/>
                <a:gd name="T14" fmla="*/ 20 w 25"/>
                <a:gd name="T15" fmla="*/ 0 h 13"/>
                <a:gd name="T16" fmla="*/ 17 w 25"/>
                <a:gd name="T1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3">
                  <a:moveTo>
                    <a:pt x="17" y="1"/>
                  </a:moveTo>
                  <a:cubicBezTo>
                    <a:pt x="14" y="3"/>
                    <a:pt x="9" y="5"/>
                    <a:pt x="6" y="8"/>
                  </a:cubicBezTo>
                  <a:cubicBezTo>
                    <a:pt x="4" y="9"/>
                    <a:pt x="0" y="12"/>
                    <a:pt x="3" y="13"/>
                  </a:cubicBezTo>
                  <a:cubicBezTo>
                    <a:pt x="5" y="13"/>
                    <a:pt x="7" y="12"/>
                    <a:pt x="8" y="12"/>
                  </a:cubicBezTo>
                  <a:cubicBezTo>
                    <a:pt x="12" y="11"/>
                    <a:pt x="16" y="9"/>
                    <a:pt x="19" y="7"/>
                  </a:cubicBezTo>
                  <a:cubicBezTo>
                    <a:pt x="21" y="6"/>
                    <a:pt x="25" y="6"/>
                    <a:pt x="24" y="4"/>
                  </a:cubicBezTo>
                  <a:cubicBezTo>
                    <a:pt x="24" y="2"/>
                    <a:pt x="20" y="1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3" name="ï$lïḑê">
              <a:extLst>
                <a:ext uri="{FF2B5EF4-FFF2-40B4-BE49-F238E27FC236}">
                  <a16:creationId xmlns:a16="http://schemas.microsoft.com/office/drawing/2014/main" id="{30901038-9874-41D9-AEDE-EA6CED07E167}"/>
                </a:ext>
              </a:extLst>
            </p:cNvPr>
            <p:cNvSpPr/>
            <p:nvPr/>
          </p:nvSpPr>
          <p:spPr bwMode="auto">
            <a:xfrm>
              <a:off x="7414085" y="3962973"/>
              <a:ext cx="486422" cy="1559902"/>
            </a:xfrm>
            <a:custGeom>
              <a:avLst/>
              <a:gdLst>
                <a:gd name="T0" fmla="*/ 165 w 183"/>
                <a:gd name="T1" fmla="*/ 54 h 586"/>
                <a:gd name="T2" fmla="*/ 142 w 183"/>
                <a:gd name="T3" fmla="*/ 5 h 586"/>
                <a:gd name="T4" fmla="*/ 91 w 183"/>
                <a:gd name="T5" fmla="*/ 13 h 586"/>
                <a:gd name="T6" fmla="*/ 47 w 183"/>
                <a:gd name="T7" fmla="*/ 0 h 586"/>
                <a:gd name="T8" fmla="*/ 21 w 183"/>
                <a:gd name="T9" fmla="*/ 52 h 586"/>
                <a:gd name="T10" fmla="*/ 10 w 183"/>
                <a:gd name="T11" fmla="*/ 182 h 586"/>
                <a:gd name="T12" fmla="*/ 29 w 183"/>
                <a:gd name="T13" fmla="*/ 272 h 586"/>
                <a:gd name="T14" fmla="*/ 36 w 183"/>
                <a:gd name="T15" fmla="*/ 379 h 586"/>
                <a:gd name="T16" fmla="*/ 56 w 183"/>
                <a:gd name="T17" fmla="*/ 514 h 586"/>
                <a:gd name="T18" fmla="*/ 64 w 183"/>
                <a:gd name="T19" fmla="*/ 543 h 586"/>
                <a:gd name="T20" fmla="*/ 66 w 183"/>
                <a:gd name="T21" fmla="*/ 562 h 586"/>
                <a:gd name="T22" fmla="*/ 63 w 183"/>
                <a:gd name="T23" fmla="*/ 569 h 586"/>
                <a:gd name="T24" fmla="*/ 56 w 183"/>
                <a:gd name="T25" fmla="*/ 574 h 586"/>
                <a:gd name="T26" fmla="*/ 52 w 183"/>
                <a:gd name="T27" fmla="*/ 577 h 586"/>
                <a:gd name="T28" fmla="*/ 55 w 183"/>
                <a:gd name="T29" fmla="*/ 577 h 586"/>
                <a:gd name="T30" fmla="*/ 61 w 183"/>
                <a:gd name="T31" fmla="*/ 581 h 586"/>
                <a:gd name="T32" fmla="*/ 64 w 183"/>
                <a:gd name="T33" fmla="*/ 586 h 586"/>
                <a:gd name="T34" fmla="*/ 78 w 183"/>
                <a:gd name="T35" fmla="*/ 579 h 586"/>
                <a:gd name="T36" fmla="*/ 86 w 183"/>
                <a:gd name="T37" fmla="*/ 574 h 586"/>
                <a:gd name="T38" fmla="*/ 86 w 183"/>
                <a:gd name="T39" fmla="*/ 567 h 586"/>
                <a:gd name="T40" fmla="*/ 85 w 183"/>
                <a:gd name="T41" fmla="*/ 555 h 586"/>
                <a:gd name="T42" fmla="*/ 83 w 183"/>
                <a:gd name="T43" fmla="*/ 544 h 586"/>
                <a:gd name="T44" fmla="*/ 82 w 183"/>
                <a:gd name="T45" fmla="*/ 428 h 586"/>
                <a:gd name="T46" fmla="*/ 81 w 183"/>
                <a:gd name="T47" fmla="*/ 282 h 586"/>
                <a:gd name="T48" fmla="*/ 80 w 183"/>
                <a:gd name="T49" fmla="*/ 215 h 586"/>
                <a:gd name="T50" fmla="*/ 80 w 183"/>
                <a:gd name="T51" fmla="*/ 193 h 586"/>
                <a:gd name="T52" fmla="*/ 80 w 183"/>
                <a:gd name="T53" fmla="*/ 173 h 586"/>
                <a:gd name="T54" fmla="*/ 100 w 183"/>
                <a:gd name="T55" fmla="*/ 167 h 586"/>
                <a:gd name="T56" fmla="*/ 101 w 183"/>
                <a:gd name="T57" fmla="*/ 198 h 586"/>
                <a:gd name="T58" fmla="*/ 101 w 183"/>
                <a:gd name="T59" fmla="*/ 230 h 586"/>
                <a:gd name="T60" fmla="*/ 100 w 183"/>
                <a:gd name="T61" fmla="*/ 321 h 586"/>
                <a:gd name="T62" fmla="*/ 99 w 183"/>
                <a:gd name="T63" fmla="*/ 428 h 586"/>
                <a:gd name="T64" fmla="*/ 98 w 183"/>
                <a:gd name="T65" fmla="*/ 544 h 586"/>
                <a:gd name="T66" fmla="*/ 97 w 183"/>
                <a:gd name="T67" fmla="*/ 555 h 586"/>
                <a:gd name="T68" fmla="*/ 96 w 183"/>
                <a:gd name="T69" fmla="*/ 567 h 586"/>
                <a:gd name="T70" fmla="*/ 95 w 183"/>
                <a:gd name="T71" fmla="*/ 574 h 586"/>
                <a:gd name="T72" fmla="*/ 103 w 183"/>
                <a:gd name="T73" fmla="*/ 579 h 586"/>
                <a:gd name="T74" fmla="*/ 118 w 183"/>
                <a:gd name="T75" fmla="*/ 586 h 586"/>
                <a:gd name="T76" fmla="*/ 120 w 183"/>
                <a:gd name="T77" fmla="*/ 581 h 586"/>
                <a:gd name="T78" fmla="*/ 127 w 183"/>
                <a:gd name="T79" fmla="*/ 577 h 586"/>
                <a:gd name="T80" fmla="*/ 130 w 183"/>
                <a:gd name="T81" fmla="*/ 577 h 586"/>
                <a:gd name="T82" fmla="*/ 125 w 183"/>
                <a:gd name="T83" fmla="*/ 574 h 586"/>
                <a:gd name="T84" fmla="*/ 118 w 183"/>
                <a:gd name="T85" fmla="*/ 569 h 586"/>
                <a:gd name="T86" fmla="*/ 115 w 183"/>
                <a:gd name="T87" fmla="*/ 562 h 586"/>
                <a:gd name="T88" fmla="*/ 118 w 183"/>
                <a:gd name="T89" fmla="*/ 543 h 586"/>
                <a:gd name="T90" fmla="*/ 125 w 183"/>
                <a:gd name="T91" fmla="*/ 514 h 586"/>
                <a:gd name="T92" fmla="*/ 145 w 183"/>
                <a:gd name="T93" fmla="*/ 379 h 586"/>
                <a:gd name="T94" fmla="*/ 152 w 183"/>
                <a:gd name="T95" fmla="*/ 275 h 586"/>
                <a:gd name="T96" fmla="*/ 174 w 183"/>
                <a:gd name="T97" fmla="*/ 180 h 586"/>
                <a:gd name="T98" fmla="*/ 165 w 183"/>
                <a:gd name="T99" fmla="*/ 54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3" h="586">
                  <a:moveTo>
                    <a:pt x="165" y="54"/>
                  </a:moveTo>
                  <a:cubicBezTo>
                    <a:pt x="158" y="37"/>
                    <a:pt x="151" y="14"/>
                    <a:pt x="142" y="5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8" y="9"/>
                    <a:pt x="29" y="35"/>
                    <a:pt x="21" y="52"/>
                  </a:cubicBezTo>
                  <a:cubicBezTo>
                    <a:pt x="4" y="85"/>
                    <a:pt x="0" y="140"/>
                    <a:pt x="10" y="182"/>
                  </a:cubicBezTo>
                  <a:cubicBezTo>
                    <a:pt x="18" y="217"/>
                    <a:pt x="19" y="236"/>
                    <a:pt x="29" y="272"/>
                  </a:cubicBezTo>
                  <a:cubicBezTo>
                    <a:pt x="42" y="313"/>
                    <a:pt x="42" y="339"/>
                    <a:pt x="36" y="379"/>
                  </a:cubicBezTo>
                  <a:cubicBezTo>
                    <a:pt x="27" y="430"/>
                    <a:pt x="42" y="466"/>
                    <a:pt x="56" y="514"/>
                  </a:cubicBezTo>
                  <a:cubicBezTo>
                    <a:pt x="64" y="543"/>
                    <a:pt x="64" y="543"/>
                    <a:pt x="64" y="543"/>
                  </a:cubicBezTo>
                  <a:cubicBezTo>
                    <a:pt x="66" y="552"/>
                    <a:pt x="67" y="555"/>
                    <a:pt x="66" y="562"/>
                  </a:cubicBezTo>
                  <a:cubicBezTo>
                    <a:pt x="66" y="565"/>
                    <a:pt x="65" y="567"/>
                    <a:pt x="63" y="569"/>
                  </a:cubicBezTo>
                  <a:cubicBezTo>
                    <a:pt x="61" y="571"/>
                    <a:pt x="58" y="572"/>
                    <a:pt x="56" y="574"/>
                  </a:cubicBezTo>
                  <a:cubicBezTo>
                    <a:pt x="54" y="575"/>
                    <a:pt x="53" y="576"/>
                    <a:pt x="52" y="577"/>
                  </a:cubicBezTo>
                  <a:cubicBezTo>
                    <a:pt x="53" y="577"/>
                    <a:pt x="54" y="577"/>
                    <a:pt x="55" y="577"/>
                  </a:cubicBezTo>
                  <a:cubicBezTo>
                    <a:pt x="57" y="578"/>
                    <a:pt x="59" y="579"/>
                    <a:pt x="61" y="581"/>
                  </a:cubicBezTo>
                  <a:cubicBezTo>
                    <a:pt x="62" y="583"/>
                    <a:pt x="63" y="585"/>
                    <a:pt x="64" y="586"/>
                  </a:cubicBezTo>
                  <a:cubicBezTo>
                    <a:pt x="69" y="585"/>
                    <a:pt x="74" y="581"/>
                    <a:pt x="78" y="579"/>
                  </a:cubicBezTo>
                  <a:cubicBezTo>
                    <a:pt x="81" y="577"/>
                    <a:pt x="84" y="576"/>
                    <a:pt x="86" y="574"/>
                  </a:cubicBezTo>
                  <a:cubicBezTo>
                    <a:pt x="86" y="572"/>
                    <a:pt x="86" y="569"/>
                    <a:pt x="86" y="567"/>
                  </a:cubicBezTo>
                  <a:cubicBezTo>
                    <a:pt x="86" y="563"/>
                    <a:pt x="85" y="559"/>
                    <a:pt x="85" y="555"/>
                  </a:cubicBezTo>
                  <a:cubicBezTo>
                    <a:pt x="84" y="551"/>
                    <a:pt x="84" y="547"/>
                    <a:pt x="83" y="544"/>
                  </a:cubicBezTo>
                  <a:cubicBezTo>
                    <a:pt x="83" y="544"/>
                    <a:pt x="82" y="453"/>
                    <a:pt x="82" y="428"/>
                  </a:cubicBezTo>
                  <a:cubicBezTo>
                    <a:pt x="82" y="379"/>
                    <a:pt x="81" y="331"/>
                    <a:pt x="81" y="282"/>
                  </a:cubicBezTo>
                  <a:cubicBezTo>
                    <a:pt x="81" y="259"/>
                    <a:pt x="80" y="237"/>
                    <a:pt x="80" y="215"/>
                  </a:cubicBezTo>
                  <a:cubicBezTo>
                    <a:pt x="80" y="207"/>
                    <a:pt x="80" y="200"/>
                    <a:pt x="80" y="193"/>
                  </a:cubicBezTo>
                  <a:cubicBezTo>
                    <a:pt x="80" y="191"/>
                    <a:pt x="79" y="174"/>
                    <a:pt x="80" y="173"/>
                  </a:cubicBezTo>
                  <a:cubicBezTo>
                    <a:pt x="84" y="167"/>
                    <a:pt x="97" y="161"/>
                    <a:pt x="100" y="167"/>
                  </a:cubicBezTo>
                  <a:cubicBezTo>
                    <a:pt x="101" y="170"/>
                    <a:pt x="101" y="195"/>
                    <a:pt x="101" y="198"/>
                  </a:cubicBezTo>
                  <a:cubicBezTo>
                    <a:pt x="101" y="208"/>
                    <a:pt x="101" y="219"/>
                    <a:pt x="101" y="230"/>
                  </a:cubicBezTo>
                  <a:cubicBezTo>
                    <a:pt x="101" y="260"/>
                    <a:pt x="100" y="290"/>
                    <a:pt x="100" y="321"/>
                  </a:cubicBezTo>
                  <a:cubicBezTo>
                    <a:pt x="100" y="357"/>
                    <a:pt x="99" y="392"/>
                    <a:pt x="99" y="428"/>
                  </a:cubicBezTo>
                  <a:cubicBezTo>
                    <a:pt x="99" y="453"/>
                    <a:pt x="98" y="544"/>
                    <a:pt x="98" y="544"/>
                  </a:cubicBezTo>
                  <a:cubicBezTo>
                    <a:pt x="97" y="547"/>
                    <a:pt x="97" y="551"/>
                    <a:pt x="97" y="555"/>
                  </a:cubicBezTo>
                  <a:cubicBezTo>
                    <a:pt x="96" y="559"/>
                    <a:pt x="96" y="563"/>
                    <a:pt x="96" y="567"/>
                  </a:cubicBezTo>
                  <a:cubicBezTo>
                    <a:pt x="96" y="569"/>
                    <a:pt x="95" y="572"/>
                    <a:pt x="95" y="574"/>
                  </a:cubicBezTo>
                  <a:cubicBezTo>
                    <a:pt x="98" y="576"/>
                    <a:pt x="100" y="577"/>
                    <a:pt x="103" y="579"/>
                  </a:cubicBezTo>
                  <a:cubicBezTo>
                    <a:pt x="108" y="581"/>
                    <a:pt x="112" y="585"/>
                    <a:pt x="118" y="586"/>
                  </a:cubicBezTo>
                  <a:cubicBezTo>
                    <a:pt x="119" y="585"/>
                    <a:pt x="119" y="583"/>
                    <a:pt x="120" y="581"/>
                  </a:cubicBezTo>
                  <a:cubicBezTo>
                    <a:pt x="122" y="579"/>
                    <a:pt x="124" y="578"/>
                    <a:pt x="127" y="577"/>
                  </a:cubicBezTo>
                  <a:cubicBezTo>
                    <a:pt x="128" y="577"/>
                    <a:pt x="129" y="577"/>
                    <a:pt x="130" y="577"/>
                  </a:cubicBezTo>
                  <a:cubicBezTo>
                    <a:pt x="128" y="576"/>
                    <a:pt x="127" y="575"/>
                    <a:pt x="125" y="574"/>
                  </a:cubicBezTo>
                  <a:cubicBezTo>
                    <a:pt x="123" y="572"/>
                    <a:pt x="121" y="571"/>
                    <a:pt x="118" y="569"/>
                  </a:cubicBezTo>
                  <a:cubicBezTo>
                    <a:pt x="116" y="567"/>
                    <a:pt x="115" y="565"/>
                    <a:pt x="115" y="562"/>
                  </a:cubicBezTo>
                  <a:cubicBezTo>
                    <a:pt x="114" y="555"/>
                    <a:pt x="116" y="552"/>
                    <a:pt x="118" y="543"/>
                  </a:cubicBezTo>
                  <a:cubicBezTo>
                    <a:pt x="125" y="514"/>
                    <a:pt x="125" y="514"/>
                    <a:pt x="125" y="514"/>
                  </a:cubicBezTo>
                  <a:cubicBezTo>
                    <a:pt x="139" y="466"/>
                    <a:pt x="154" y="430"/>
                    <a:pt x="145" y="379"/>
                  </a:cubicBezTo>
                  <a:cubicBezTo>
                    <a:pt x="139" y="339"/>
                    <a:pt x="139" y="315"/>
                    <a:pt x="152" y="275"/>
                  </a:cubicBezTo>
                  <a:cubicBezTo>
                    <a:pt x="162" y="239"/>
                    <a:pt x="166" y="216"/>
                    <a:pt x="174" y="180"/>
                  </a:cubicBezTo>
                  <a:cubicBezTo>
                    <a:pt x="183" y="139"/>
                    <a:pt x="182" y="93"/>
                    <a:pt x="165" y="54"/>
                  </a:cubicBez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4" name="ísḻíḋe">
              <a:extLst>
                <a:ext uri="{FF2B5EF4-FFF2-40B4-BE49-F238E27FC236}">
                  <a16:creationId xmlns:a16="http://schemas.microsoft.com/office/drawing/2014/main" id="{68151584-9323-4D76-BB45-ABE24F5CCCFE}"/>
                </a:ext>
              </a:extLst>
            </p:cNvPr>
            <p:cNvSpPr/>
            <p:nvPr/>
          </p:nvSpPr>
          <p:spPr bwMode="auto">
            <a:xfrm>
              <a:off x="7664667" y="5490509"/>
              <a:ext cx="157227" cy="77671"/>
            </a:xfrm>
            <a:custGeom>
              <a:avLst/>
              <a:gdLst>
                <a:gd name="T0" fmla="*/ 8 w 59"/>
                <a:gd name="T1" fmla="*/ 5 h 27"/>
                <a:gd name="T2" fmla="*/ 23 w 59"/>
                <a:gd name="T3" fmla="*/ 12 h 27"/>
                <a:gd name="T4" fmla="*/ 25 w 59"/>
                <a:gd name="T5" fmla="*/ 7 h 27"/>
                <a:gd name="T6" fmla="*/ 32 w 59"/>
                <a:gd name="T7" fmla="*/ 3 h 27"/>
                <a:gd name="T8" fmla="*/ 35 w 59"/>
                <a:gd name="T9" fmla="*/ 3 h 27"/>
                <a:gd name="T10" fmla="*/ 47 w 59"/>
                <a:gd name="T11" fmla="*/ 11 h 27"/>
                <a:gd name="T12" fmla="*/ 58 w 59"/>
                <a:gd name="T13" fmla="*/ 23 h 27"/>
                <a:gd name="T14" fmla="*/ 44 w 59"/>
                <a:gd name="T15" fmla="*/ 24 h 27"/>
                <a:gd name="T16" fmla="*/ 25 w 59"/>
                <a:gd name="T17" fmla="*/ 18 h 27"/>
                <a:gd name="T18" fmla="*/ 11 w 59"/>
                <a:gd name="T19" fmla="*/ 11 h 27"/>
                <a:gd name="T20" fmla="*/ 0 w 59"/>
                <a:gd name="T21" fmla="*/ 5 h 27"/>
                <a:gd name="T22" fmla="*/ 0 w 59"/>
                <a:gd name="T23" fmla="*/ 0 h 27"/>
                <a:gd name="T24" fmla="*/ 8 w 59"/>
                <a:gd name="T25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27">
                  <a:moveTo>
                    <a:pt x="8" y="5"/>
                  </a:moveTo>
                  <a:cubicBezTo>
                    <a:pt x="13" y="7"/>
                    <a:pt x="17" y="11"/>
                    <a:pt x="23" y="12"/>
                  </a:cubicBezTo>
                  <a:cubicBezTo>
                    <a:pt x="24" y="11"/>
                    <a:pt x="24" y="9"/>
                    <a:pt x="25" y="7"/>
                  </a:cubicBezTo>
                  <a:cubicBezTo>
                    <a:pt x="27" y="5"/>
                    <a:pt x="29" y="4"/>
                    <a:pt x="32" y="3"/>
                  </a:cubicBezTo>
                  <a:cubicBezTo>
                    <a:pt x="33" y="3"/>
                    <a:pt x="34" y="3"/>
                    <a:pt x="35" y="3"/>
                  </a:cubicBezTo>
                  <a:cubicBezTo>
                    <a:pt x="39" y="6"/>
                    <a:pt x="43" y="8"/>
                    <a:pt x="47" y="11"/>
                  </a:cubicBezTo>
                  <a:cubicBezTo>
                    <a:pt x="50" y="13"/>
                    <a:pt x="59" y="18"/>
                    <a:pt x="58" y="23"/>
                  </a:cubicBezTo>
                  <a:cubicBezTo>
                    <a:pt x="56" y="27"/>
                    <a:pt x="47" y="25"/>
                    <a:pt x="44" y="24"/>
                  </a:cubicBezTo>
                  <a:cubicBezTo>
                    <a:pt x="37" y="22"/>
                    <a:pt x="32" y="21"/>
                    <a:pt x="25" y="18"/>
                  </a:cubicBezTo>
                  <a:cubicBezTo>
                    <a:pt x="20" y="16"/>
                    <a:pt x="16" y="13"/>
                    <a:pt x="11" y="11"/>
                  </a:cubicBezTo>
                  <a:cubicBezTo>
                    <a:pt x="8" y="9"/>
                    <a:pt x="1" y="8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3" y="2"/>
                    <a:pt x="5" y="3"/>
                    <a:pt x="8" y="5"/>
                  </a:cubicBezTo>
                  <a:close/>
                </a:path>
              </a:pathLst>
            </a:custGeom>
            <a:solidFill>
              <a:srgbClr val="20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5" name="íśliḓé">
              <a:extLst>
                <a:ext uri="{FF2B5EF4-FFF2-40B4-BE49-F238E27FC236}">
                  <a16:creationId xmlns:a16="http://schemas.microsoft.com/office/drawing/2014/main" id="{D4D873BE-8BA5-4E53-94F8-63C97E766431}"/>
                </a:ext>
              </a:extLst>
            </p:cNvPr>
            <p:cNvSpPr/>
            <p:nvPr/>
          </p:nvSpPr>
          <p:spPr bwMode="auto">
            <a:xfrm>
              <a:off x="7733454" y="5509929"/>
              <a:ext cx="68787" cy="32361"/>
            </a:xfrm>
            <a:custGeom>
              <a:avLst/>
              <a:gdLst>
                <a:gd name="T0" fmla="*/ 8 w 26"/>
                <a:gd name="T1" fmla="*/ 1 h 13"/>
                <a:gd name="T2" fmla="*/ 20 w 26"/>
                <a:gd name="T3" fmla="*/ 8 h 13"/>
                <a:gd name="T4" fmla="*/ 23 w 26"/>
                <a:gd name="T5" fmla="*/ 13 h 13"/>
                <a:gd name="T6" fmla="*/ 18 w 26"/>
                <a:gd name="T7" fmla="*/ 12 h 13"/>
                <a:gd name="T8" fmla="*/ 7 w 26"/>
                <a:gd name="T9" fmla="*/ 7 h 13"/>
                <a:gd name="T10" fmla="*/ 1 w 26"/>
                <a:gd name="T11" fmla="*/ 4 h 13"/>
                <a:gd name="T12" fmla="*/ 5 w 26"/>
                <a:gd name="T13" fmla="*/ 0 h 13"/>
                <a:gd name="T14" fmla="*/ 5 w 26"/>
                <a:gd name="T15" fmla="*/ 0 h 13"/>
                <a:gd name="T16" fmla="*/ 8 w 26"/>
                <a:gd name="T1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3">
                  <a:moveTo>
                    <a:pt x="8" y="1"/>
                  </a:moveTo>
                  <a:cubicBezTo>
                    <a:pt x="11" y="3"/>
                    <a:pt x="17" y="5"/>
                    <a:pt x="20" y="8"/>
                  </a:cubicBezTo>
                  <a:cubicBezTo>
                    <a:pt x="22" y="9"/>
                    <a:pt x="26" y="12"/>
                    <a:pt x="23" y="13"/>
                  </a:cubicBezTo>
                  <a:cubicBezTo>
                    <a:pt x="21" y="13"/>
                    <a:pt x="19" y="12"/>
                    <a:pt x="18" y="12"/>
                  </a:cubicBezTo>
                  <a:cubicBezTo>
                    <a:pt x="14" y="11"/>
                    <a:pt x="10" y="9"/>
                    <a:pt x="7" y="7"/>
                  </a:cubicBezTo>
                  <a:cubicBezTo>
                    <a:pt x="5" y="6"/>
                    <a:pt x="0" y="6"/>
                    <a:pt x="1" y="4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6" name="îṧḷíḋè">
              <a:extLst>
                <a:ext uri="{FF2B5EF4-FFF2-40B4-BE49-F238E27FC236}">
                  <a16:creationId xmlns:a16="http://schemas.microsoft.com/office/drawing/2014/main" id="{63618EEB-6F12-4F6A-9D2C-5479225523CD}"/>
                </a:ext>
              </a:extLst>
            </p:cNvPr>
            <p:cNvSpPr/>
            <p:nvPr/>
          </p:nvSpPr>
          <p:spPr bwMode="auto">
            <a:xfrm>
              <a:off x="7379693" y="4040644"/>
              <a:ext cx="550294" cy="1430449"/>
            </a:xfrm>
            <a:custGeom>
              <a:avLst/>
              <a:gdLst>
                <a:gd name="T0" fmla="*/ 103 w 206"/>
                <a:gd name="T1" fmla="*/ 532 h 538"/>
                <a:gd name="T2" fmla="*/ 136 w 206"/>
                <a:gd name="T3" fmla="*/ 532 h 538"/>
                <a:gd name="T4" fmla="*/ 149 w 206"/>
                <a:gd name="T5" fmla="*/ 464 h 538"/>
                <a:gd name="T6" fmla="*/ 157 w 206"/>
                <a:gd name="T7" fmla="*/ 303 h 538"/>
                <a:gd name="T8" fmla="*/ 193 w 206"/>
                <a:gd name="T9" fmla="*/ 141 h 538"/>
                <a:gd name="T10" fmla="*/ 166 w 206"/>
                <a:gd name="T11" fmla="*/ 0 h 538"/>
                <a:gd name="T12" fmla="*/ 39 w 206"/>
                <a:gd name="T13" fmla="*/ 0 h 538"/>
                <a:gd name="T14" fmla="*/ 13 w 206"/>
                <a:gd name="T15" fmla="*/ 141 h 538"/>
                <a:gd name="T16" fmla="*/ 49 w 206"/>
                <a:gd name="T17" fmla="*/ 303 h 538"/>
                <a:gd name="T18" fmla="*/ 56 w 206"/>
                <a:gd name="T19" fmla="*/ 464 h 538"/>
                <a:gd name="T20" fmla="*/ 70 w 206"/>
                <a:gd name="T21" fmla="*/ 532 h 538"/>
                <a:gd name="T22" fmla="*/ 103 w 206"/>
                <a:gd name="T23" fmla="*/ 532 h 538"/>
                <a:gd name="T24" fmla="*/ 101 w 206"/>
                <a:gd name="T25" fmla="*/ 439 h 538"/>
                <a:gd name="T26" fmla="*/ 99 w 206"/>
                <a:gd name="T27" fmla="*/ 265 h 538"/>
                <a:gd name="T28" fmla="*/ 98 w 206"/>
                <a:gd name="T29" fmla="*/ 196 h 538"/>
                <a:gd name="T30" fmla="*/ 98 w 206"/>
                <a:gd name="T31" fmla="*/ 142 h 538"/>
                <a:gd name="T32" fmla="*/ 109 w 206"/>
                <a:gd name="T33" fmla="*/ 142 h 538"/>
                <a:gd name="T34" fmla="*/ 108 w 206"/>
                <a:gd name="T35" fmla="*/ 169 h 538"/>
                <a:gd name="T36" fmla="*/ 108 w 206"/>
                <a:gd name="T37" fmla="*/ 189 h 538"/>
                <a:gd name="T38" fmla="*/ 107 w 206"/>
                <a:gd name="T39" fmla="*/ 255 h 538"/>
                <a:gd name="T40" fmla="*/ 105 w 206"/>
                <a:gd name="T41" fmla="*/ 431 h 538"/>
                <a:gd name="T42" fmla="*/ 103 w 206"/>
                <a:gd name="T43" fmla="*/ 532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6" h="538">
                  <a:moveTo>
                    <a:pt x="103" y="532"/>
                  </a:moveTo>
                  <a:cubicBezTo>
                    <a:pt x="116" y="538"/>
                    <a:pt x="136" y="532"/>
                    <a:pt x="136" y="532"/>
                  </a:cubicBezTo>
                  <a:cubicBezTo>
                    <a:pt x="149" y="464"/>
                    <a:pt x="149" y="464"/>
                    <a:pt x="149" y="464"/>
                  </a:cubicBezTo>
                  <a:cubicBezTo>
                    <a:pt x="171" y="374"/>
                    <a:pt x="155" y="319"/>
                    <a:pt x="157" y="303"/>
                  </a:cubicBezTo>
                  <a:cubicBezTo>
                    <a:pt x="158" y="287"/>
                    <a:pt x="180" y="220"/>
                    <a:pt x="193" y="141"/>
                  </a:cubicBezTo>
                  <a:cubicBezTo>
                    <a:pt x="206" y="62"/>
                    <a:pt x="166" y="0"/>
                    <a:pt x="166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0" y="62"/>
                    <a:pt x="13" y="141"/>
                  </a:cubicBezTo>
                  <a:cubicBezTo>
                    <a:pt x="26" y="220"/>
                    <a:pt x="47" y="287"/>
                    <a:pt x="49" y="303"/>
                  </a:cubicBezTo>
                  <a:cubicBezTo>
                    <a:pt x="51" y="319"/>
                    <a:pt x="35" y="374"/>
                    <a:pt x="56" y="464"/>
                  </a:cubicBezTo>
                  <a:cubicBezTo>
                    <a:pt x="70" y="532"/>
                    <a:pt x="70" y="532"/>
                    <a:pt x="70" y="532"/>
                  </a:cubicBezTo>
                  <a:cubicBezTo>
                    <a:pt x="70" y="532"/>
                    <a:pt x="90" y="538"/>
                    <a:pt x="103" y="532"/>
                  </a:cubicBezTo>
                  <a:cubicBezTo>
                    <a:pt x="102" y="501"/>
                    <a:pt x="102" y="470"/>
                    <a:pt x="101" y="439"/>
                  </a:cubicBezTo>
                  <a:cubicBezTo>
                    <a:pt x="100" y="381"/>
                    <a:pt x="100" y="323"/>
                    <a:pt x="99" y="265"/>
                  </a:cubicBezTo>
                  <a:cubicBezTo>
                    <a:pt x="98" y="242"/>
                    <a:pt x="98" y="219"/>
                    <a:pt x="98" y="196"/>
                  </a:cubicBezTo>
                  <a:cubicBezTo>
                    <a:pt x="98" y="189"/>
                    <a:pt x="97" y="148"/>
                    <a:pt x="98" y="142"/>
                  </a:cubicBezTo>
                  <a:cubicBezTo>
                    <a:pt x="98" y="142"/>
                    <a:pt x="108" y="138"/>
                    <a:pt x="109" y="142"/>
                  </a:cubicBezTo>
                  <a:cubicBezTo>
                    <a:pt x="109" y="143"/>
                    <a:pt x="108" y="168"/>
                    <a:pt x="108" y="169"/>
                  </a:cubicBezTo>
                  <a:cubicBezTo>
                    <a:pt x="109" y="176"/>
                    <a:pt x="108" y="182"/>
                    <a:pt x="108" y="189"/>
                  </a:cubicBezTo>
                  <a:cubicBezTo>
                    <a:pt x="108" y="211"/>
                    <a:pt x="108" y="233"/>
                    <a:pt x="107" y="255"/>
                  </a:cubicBezTo>
                  <a:cubicBezTo>
                    <a:pt x="106" y="313"/>
                    <a:pt x="106" y="372"/>
                    <a:pt x="105" y="431"/>
                  </a:cubicBezTo>
                  <a:cubicBezTo>
                    <a:pt x="104" y="464"/>
                    <a:pt x="104" y="498"/>
                    <a:pt x="103" y="532"/>
                  </a:cubicBez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7" name="işļîḑe">
              <a:extLst>
                <a:ext uri="{FF2B5EF4-FFF2-40B4-BE49-F238E27FC236}">
                  <a16:creationId xmlns:a16="http://schemas.microsoft.com/office/drawing/2014/main" id="{70C4808C-46B8-4D4A-A1AC-EF336F675162}"/>
                </a:ext>
              </a:extLst>
            </p:cNvPr>
            <p:cNvSpPr/>
            <p:nvPr/>
          </p:nvSpPr>
          <p:spPr bwMode="auto">
            <a:xfrm>
              <a:off x="7812067" y="4144206"/>
              <a:ext cx="78613" cy="97091"/>
            </a:xfrm>
            <a:custGeom>
              <a:avLst/>
              <a:gdLst>
                <a:gd name="T0" fmla="*/ 0 w 29"/>
                <a:gd name="T1" fmla="*/ 0 h 37"/>
                <a:gd name="T2" fmla="*/ 1 w 29"/>
                <a:gd name="T3" fmla="*/ 2 h 37"/>
                <a:gd name="T4" fmla="*/ 3 w 29"/>
                <a:gd name="T5" fmla="*/ 7 h 37"/>
                <a:gd name="T6" fmla="*/ 7 w 29"/>
                <a:gd name="T7" fmla="*/ 14 h 37"/>
                <a:gd name="T8" fmla="*/ 12 w 29"/>
                <a:gd name="T9" fmla="*/ 21 h 37"/>
                <a:gd name="T10" fmla="*/ 17 w 29"/>
                <a:gd name="T11" fmla="*/ 28 h 37"/>
                <a:gd name="T12" fmla="*/ 23 w 29"/>
                <a:gd name="T13" fmla="*/ 33 h 37"/>
                <a:gd name="T14" fmla="*/ 25 w 29"/>
                <a:gd name="T15" fmla="*/ 35 h 37"/>
                <a:gd name="T16" fmla="*/ 27 w 29"/>
                <a:gd name="T17" fmla="*/ 36 h 37"/>
                <a:gd name="T18" fmla="*/ 29 w 29"/>
                <a:gd name="T19" fmla="*/ 37 h 37"/>
                <a:gd name="T20" fmla="*/ 28 w 29"/>
                <a:gd name="T21" fmla="*/ 37 h 37"/>
                <a:gd name="T22" fmla="*/ 26 w 29"/>
                <a:gd name="T23" fmla="*/ 37 h 37"/>
                <a:gd name="T24" fmla="*/ 24 w 29"/>
                <a:gd name="T25" fmla="*/ 36 h 37"/>
                <a:gd name="T26" fmla="*/ 21 w 29"/>
                <a:gd name="T27" fmla="*/ 35 h 37"/>
                <a:gd name="T28" fmla="*/ 15 w 29"/>
                <a:gd name="T29" fmla="*/ 30 h 37"/>
                <a:gd name="T30" fmla="*/ 12 w 29"/>
                <a:gd name="T31" fmla="*/ 27 h 37"/>
                <a:gd name="T32" fmla="*/ 9 w 29"/>
                <a:gd name="T33" fmla="*/ 23 h 37"/>
                <a:gd name="T34" fmla="*/ 4 w 29"/>
                <a:gd name="T35" fmla="*/ 15 h 37"/>
                <a:gd name="T36" fmla="*/ 1 w 29"/>
                <a:gd name="T37" fmla="*/ 8 h 37"/>
                <a:gd name="T38" fmla="*/ 1 w 29"/>
                <a:gd name="T39" fmla="*/ 5 h 37"/>
                <a:gd name="T40" fmla="*/ 0 w 29"/>
                <a:gd name="T41" fmla="*/ 2 h 37"/>
                <a:gd name="T42" fmla="*/ 0 w 29"/>
                <a:gd name="T4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" h="37">
                  <a:moveTo>
                    <a:pt x="0" y="0"/>
                  </a:moveTo>
                  <a:cubicBezTo>
                    <a:pt x="0" y="0"/>
                    <a:pt x="1" y="1"/>
                    <a:pt x="1" y="2"/>
                  </a:cubicBezTo>
                  <a:cubicBezTo>
                    <a:pt x="2" y="4"/>
                    <a:pt x="2" y="5"/>
                    <a:pt x="3" y="7"/>
                  </a:cubicBezTo>
                  <a:cubicBezTo>
                    <a:pt x="4" y="9"/>
                    <a:pt x="6" y="11"/>
                    <a:pt x="7" y="14"/>
                  </a:cubicBezTo>
                  <a:cubicBezTo>
                    <a:pt x="9" y="16"/>
                    <a:pt x="10" y="18"/>
                    <a:pt x="12" y="21"/>
                  </a:cubicBezTo>
                  <a:cubicBezTo>
                    <a:pt x="14" y="23"/>
                    <a:pt x="16" y="25"/>
                    <a:pt x="17" y="28"/>
                  </a:cubicBezTo>
                  <a:cubicBezTo>
                    <a:pt x="19" y="30"/>
                    <a:pt x="21" y="31"/>
                    <a:pt x="23" y="33"/>
                  </a:cubicBezTo>
                  <a:cubicBezTo>
                    <a:pt x="23" y="34"/>
                    <a:pt x="24" y="34"/>
                    <a:pt x="25" y="35"/>
                  </a:cubicBezTo>
                  <a:cubicBezTo>
                    <a:pt x="26" y="36"/>
                    <a:pt x="26" y="36"/>
                    <a:pt x="27" y="36"/>
                  </a:cubicBezTo>
                  <a:cubicBezTo>
                    <a:pt x="28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7" y="37"/>
                    <a:pt x="26" y="37"/>
                  </a:cubicBezTo>
                  <a:cubicBezTo>
                    <a:pt x="26" y="37"/>
                    <a:pt x="25" y="37"/>
                    <a:pt x="24" y="36"/>
                  </a:cubicBezTo>
                  <a:cubicBezTo>
                    <a:pt x="23" y="36"/>
                    <a:pt x="22" y="35"/>
                    <a:pt x="21" y="35"/>
                  </a:cubicBezTo>
                  <a:cubicBezTo>
                    <a:pt x="19" y="34"/>
                    <a:pt x="17" y="32"/>
                    <a:pt x="15" y="30"/>
                  </a:cubicBezTo>
                  <a:cubicBezTo>
                    <a:pt x="14" y="29"/>
                    <a:pt x="13" y="28"/>
                    <a:pt x="12" y="27"/>
                  </a:cubicBezTo>
                  <a:cubicBezTo>
                    <a:pt x="11" y="26"/>
                    <a:pt x="10" y="24"/>
                    <a:pt x="9" y="23"/>
                  </a:cubicBezTo>
                  <a:cubicBezTo>
                    <a:pt x="7" y="21"/>
                    <a:pt x="5" y="18"/>
                    <a:pt x="4" y="15"/>
                  </a:cubicBezTo>
                  <a:cubicBezTo>
                    <a:pt x="3" y="13"/>
                    <a:pt x="2" y="10"/>
                    <a:pt x="1" y="8"/>
                  </a:cubicBezTo>
                  <a:cubicBezTo>
                    <a:pt x="1" y="7"/>
                    <a:pt x="1" y="6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8" name="îšļîḑe">
              <a:extLst>
                <a:ext uri="{FF2B5EF4-FFF2-40B4-BE49-F238E27FC236}">
                  <a16:creationId xmlns:a16="http://schemas.microsoft.com/office/drawing/2014/main" id="{193197FA-811C-4259-9192-5EDE4BADC289}"/>
                </a:ext>
              </a:extLst>
            </p:cNvPr>
            <p:cNvSpPr/>
            <p:nvPr/>
          </p:nvSpPr>
          <p:spPr bwMode="auto">
            <a:xfrm>
              <a:off x="7438653" y="4131261"/>
              <a:ext cx="63872" cy="90617"/>
            </a:xfrm>
            <a:custGeom>
              <a:avLst/>
              <a:gdLst>
                <a:gd name="T0" fmla="*/ 0 w 24"/>
                <a:gd name="T1" fmla="*/ 34 h 34"/>
                <a:gd name="T2" fmla="*/ 5 w 24"/>
                <a:gd name="T3" fmla="*/ 30 h 34"/>
                <a:gd name="T4" fmla="*/ 15 w 24"/>
                <a:gd name="T5" fmla="*/ 20 h 34"/>
                <a:gd name="T6" fmla="*/ 19 w 24"/>
                <a:gd name="T7" fmla="*/ 13 h 34"/>
                <a:gd name="T8" fmla="*/ 21 w 24"/>
                <a:gd name="T9" fmla="*/ 10 h 34"/>
                <a:gd name="T10" fmla="*/ 22 w 24"/>
                <a:gd name="T11" fmla="*/ 7 h 34"/>
                <a:gd name="T12" fmla="*/ 23 w 24"/>
                <a:gd name="T13" fmla="*/ 2 h 34"/>
                <a:gd name="T14" fmla="*/ 24 w 24"/>
                <a:gd name="T15" fmla="*/ 0 h 34"/>
                <a:gd name="T16" fmla="*/ 24 w 24"/>
                <a:gd name="T17" fmla="*/ 2 h 34"/>
                <a:gd name="T18" fmla="*/ 24 w 24"/>
                <a:gd name="T19" fmla="*/ 7 h 34"/>
                <a:gd name="T20" fmla="*/ 22 w 24"/>
                <a:gd name="T21" fmla="*/ 15 h 34"/>
                <a:gd name="T22" fmla="*/ 21 w 24"/>
                <a:gd name="T23" fmla="*/ 18 h 34"/>
                <a:gd name="T24" fmla="*/ 18 w 24"/>
                <a:gd name="T25" fmla="*/ 22 h 34"/>
                <a:gd name="T26" fmla="*/ 6 w 24"/>
                <a:gd name="T27" fmla="*/ 32 h 34"/>
                <a:gd name="T28" fmla="*/ 1 w 24"/>
                <a:gd name="T29" fmla="*/ 34 h 34"/>
                <a:gd name="T30" fmla="*/ 0 w 24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" h="34">
                  <a:moveTo>
                    <a:pt x="0" y="34"/>
                  </a:moveTo>
                  <a:cubicBezTo>
                    <a:pt x="0" y="34"/>
                    <a:pt x="2" y="33"/>
                    <a:pt x="5" y="30"/>
                  </a:cubicBezTo>
                  <a:cubicBezTo>
                    <a:pt x="8" y="28"/>
                    <a:pt x="12" y="24"/>
                    <a:pt x="15" y="20"/>
                  </a:cubicBezTo>
                  <a:cubicBezTo>
                    <a:pt x="17" y="18"/>
                    <a:pt x="18" y="15"/>
                    <a:pt x="19" y="13"/>
                  </a:cubicBezTo>
                  <a:cubicBezTo>
                    <a:pt x="20" y="12"/>
                    <a:pt x="20" y="11"/>
                    <a:pt x="21" y="10"/>
                  </a:cubicBezTo>
                  <a:cubicBezTo>
                    <a:pt x="21" y="9"/>
                    <a:pt x="21" y="8"/>
                    <a:pt x="22" y="7"/>
                  </a:cubicBezTo>
                  <a:cubicBezTo>
                    <a:pt x="22" y="5"/>
                    <a:pt x="23" y="3"/>
                    <a:pt x="23" y="2"/>
                  </a:cubicBezTo>
                  <a:cubicBezTo>
                    <a:pt x="23" y="1"/>
                    <a:pt x="24" y="0"/>
                    <a:pt x="24" y="0"/>
                  </a:cubicBezTo>
                  <a:cubicBezTo>
                    <a:pt x="24" y="0"/>
                    <a:pt x="24" y="1"/>
                    <a:pt x="24" y="2"/>
                  </a:cubicBezTo>
                  <a:cubicBezTo>
                    <a:pt x="24" y="3"/>
                    <a:pt x="24" y="5"/>
                    <a:pt x="24" y="7"/>
                  </a:cubicBezTo>
                  <a:cubicBezTo>
                    <a:pt x="24" y="10"/>
                    <a:pt x="23" y="12"/>
                    <a:pt x="22" y="15"/>
                  </a:cubicBezTo>
                  <a:cubicBezTo>
                    <a:pt x="22" y="16"/>
                    <a:pt x="21" y="17"/>
                    <a:pt x="21" y="18"/>
                  </a:cubicBezTo>
                  <a:cubicBezTo>
                    <a:pt x="20" y="20"/>
                    <a:pt x="19" y="21"/>
                    <a:pt x="18" y="22"/>
                  </a:cubicBezTo>
                  <a:cubicBezTo>
                    <a:pt x="15" y="27"/>
                    <a:pt x="10" y="30"/>
                    <a:pt x="6" y="32"/>
                  </a:cubicBezTo>
                  <a:cubicBezTo>
                    <a:pt x="4" y="33"/>
                    <a:pt x="3" y="34"/>
                    <a:pt x="1" y="34"/>
                  </a:cubicBezTo>
                  <a:cubicBezTo>
                    <a:pt x="0" y="34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9" name="îšlîďê">
              <a:extLst>
                <a:ext uri="{FF2B5EF4-FFF2-40B4-BE49-F238E27FC236}">
                  <a16:creationId xmlns:a16="http://schemas.microsoft.com/office/drawing/2014/main" id="{0B861A81-2684-4733-8819-785E8EFD35AC}"/>
                </a:ext>
              </a:extLst>
            </p:cNvPr>
            <p:cNvSpPr/>
            <p:nvPr/>
          </p:nvSpPr>
          <p:spPr bwMode="auto">
            <a:xfrm>
              <a:off x="7625360" y="4403110"/>
              <a:ext cx="132659" cy="25890"/>
            </a:xfrm>
            <a:custGeom>
              <a:avLst/>
              <a:gdLst>
                <a:gd name="T0" fmla="*/ 0 w 50"/>
                <a:gd name="T1" fmla="*/ 8 h 8"/>
                <a:gd name="T2" fmla="*/ 2 w 50"/>
                <a:gd name="T3" fmla="*/ 6 h 8"/>
                <a:gd name="T4" fmla="*/ 4 w 50"/>
                <a:gd name="T5" fmla="*/ 5 h 8"/>
                <a:gd name="T6" fmla="*/ 7 w 50"/>
                <a:gd name="T7" fmla="*/ 4 h 8"/>
                <a:gd name="T8" fmla="*/ 11 w 50"/>
                <a:gd name="T9" fmla="*/ 2 h 8"/>
                <a:gd name="T10" fmla="*/ 15 w 50"/>
                <a:gd name="T11" fmla="*/ 1 h 8"/>
                <a:gd name="T12" fmla="*/ 20 w 50"/>
                <a:gd name="T13" fmla="*/ 0 h 8"/>
                <a:gd name="T14" fmla="*/ 25 w 50"/>
                <a:gd name="T15" fmla="*/ 0 h 8"/>
                <a:gd name="T16" fmla="*/ 34 w 50"/>
                <a:gd name="T17" fmla="*/ 0 h 8"/>
                <a:gd name="T18" fmla="*/ 42 w 50"/>
                <a:gd name="T19" fmla="*/ 0 h 8"/>
                <a:gd name="T20" fmla="*/ 50 w 50"/>
                <a:gd name="T21" fmla="*/ 2 h 8"/>
                <a:gd name="T22" fmla="*/ 42 w 50"/>
                <a:gd name="T23" fmla="*/ 3 h 8"/>
                <a:gd name="T24" fmla="*/ 25 w 50"/>
                <a:gd name="T25" fmla="*/ 4 h 8"/>
                <a:gd name="T26" fmla="*/ 16 w 50"/>
                <a:gd name="T27" fmla="*/ 4 h 8"/>
                <a:gd name="T28" fmla="*/ 11 w 50"/>
                <a:gd name="T29" fmla="*/ 5 h 8"/>
                <a:gd name="T30" fmla="*/ 8 w 50"/>
                <a:gd name="T31" fmla="*/ 6 h 8"/>
                <a:gd name="T32" fmla="*/ 5 w 50"/>
                <a:gd name="T33" fmla="*/ 6 h 8"/>
                <a:gd name="T34" fmla="*/ 2 w 50"/>
                <a:gd name="T35" fmla="*/ 7 h 8"/>
                <a:gd name="T36" fmla="*/ 0 w 50"/>
                <a:gd name="T3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" h="8">
                  <a:moveTo>
                    <a:pt x="0" y="8"/>
                  </a:moveTo>
                  <a:cubicBezTo>
                    <a:pt x="0" y="8"/>
                    <a:pt x="1" y="7"/>
                    <a:pt x="2" y="6"/>
                  </a:cubicBezTo>
                  <a:cubicBezTo>
                    <a:pt x="2" y="6"/>
                    <a:pt x="3" y="6"/>
                    <a:pt x="4" y="5"/>
                  </a:cubicBezTo>
                  <a:cubicBezTo>
                    <a:pt x="5" y="4"/>
                    <a:pt x="6" y="4"/>
                    <a:pt x="7" y="4"/>
                  </a:cubicBezTo>
                  <a:cubicBezTo>
                    <a:pt x="8" y="3"/>
                    <a:pt x="9" y="3"/>
                    <a:pt x="11" y="2"/>
                  </a:cubicBezTo>
                  <a:cubicBezTo>
                    <a:pt x="12" y="2"/>
                    <a:pt x="14" y="1"/>
                    <a:pt x="15" y="1"/>
                  </a:cubicBezTo>
                  <a:cubicBezTo>
                    <a:pt x="17" y="1"/>
                    <a:pt x="18" y="0"/>
                    <a:pt x="20" y="0"/>
                  </a:cubicBezTo>
                  <a:cubicBezTo>
                    <a:pt x="21" y="0"/>
                    <a:pt x="23" y="0"/>
                    <a:pt x="25" y="0"/>
                  </a:cubicBezTo>
                  <a:cubicBezTo>
                    <a:pt x="28" y="0"/>
                    <a:pt x="31" y="0"/>
                    <a:pt x="34" y="0"/>
                  </a:cubicBezTo>
                  <a:cubicBezTo>
                    <a:pt x="37" y="0"/>
                    <a:pt x="40" y="0"/>
                    <a:pt x="42" y="0"/>
                  </a:cubicBezTo>
                  <a:cubicBezTo>
                    <a:pt x="47" y="1"/>
                    <a:pt x="50" y="2"/>
                    <a:pt x="50" y="2"/>
                  </a:cubicBezTo>
                  <a:cubicBezTo>
                    <a:pt x="50" y="2"/>
                    <a:pt x="47" y="2"/>
                    <a:pt x="42" y="3"/>
                  </a:cubicBezTo>
                  <a:cubicBezTo>
                    <a:pt x="38" y="3"/>
                    <a:pt x="31" y="3"/>
                    <a:pt x="25" y="4"/>
                  </a:cubicBezTo>
                  <a:cubicBezTo>
                    <a:pt x="22" y="4"/>
                    <a:pt x="19" y="4"/>
                    <a:pt x="16" y="4"/>
                  </a:cubicBezTo>
                  <a:cubicBezTo>
                    <a:pt x="14" y="5"/>
                    <a:pt x="13" y="5"/>
                    <a:pt x="11" y="5"/>
                  </a:cubicBezTo>
                  <a:cubicBezTo>
                    <a:pt x="10" y="5"/>
                    <a:pt x="9" y="5"/>
                    <a:pt x="8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7"/>
                    <a:pt x="3" y="7"/>
                    <a:pt x="2" y="7"/>
                  </a:cubicBezTo>
                  <a:cubicBezTo>
                    <a:pt x="1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0" name="î$ḻîďè">
              <a:extLst>
                <a:ext uri="{FF2B5EF4-FFF2-40B4-BE49-F238E27FC236}">
                  <a16:creationId xmlns:a16="http://schemas.microsoft.com/office/drawing/2014/main" id="{3D130318-AE34-40FD-ABC7-22DB761D0419}"/>
                </a:ext>
              </a:extLst>
            </p:cNvPr>
            <p:cNvSpPr/>
            <p:nvPr/>
          </p:nvSpPr>
          <p:spPr bwMode="auto">
            <a:xfrm>
              <a:off x="7654840" y="4131261"/>
              <a:ext cx="9827" cy="278324"/>
            </a:xfrm>
            <a:custGeom>
              <a:avLst/>
              <a:gdLst>
                <a:gd name="T0" fmla="*/ 1 w 4"/>
                <a:gd name="T1" fmla="*/ 0 h 105"/>
                <a:gd name="T2" fmla="*/ 1 w 4"/>
                <a:gd name="T3" fmla="*/ 5 h 105"/>
                <a:gd name="T4" fmla="*/ 2 w 4"/>
                <a:gd name="T5" fmla="*/ 17 h 105"/>
                <a:gd name="T6" fmla="*/ 3 w 4"/>
                <a:gd name="T7" fmla="*/ 34 h 105"/>
                <a:gd name="T8" fmla="*/ 4 w 4"/>
                <a:gd name="T9" fmla="*/ 53 h 105"/>
                <a:gd name="T10" fmla="*/ 3 w 4"/>
                <a:gd name="T11" fmla="*/ 72 h 105"/>
                <a:gd name="T12" fmla="*/ 2 w 4"/>
                <a:gd name="T13" fmla="*/ 89 h 105"/>
                <a:gd name="T14" fmla="*/ 1 w 4"/>
                <a:gd name="T15" fmla="*/ 101 h 105"/>
                <a:gd name="T16" fmla="*/ 1 w 4"/>
                <a:gd name="T17" fmla="*/ 105 h 105"/>
                <a:gd name="T18" fmla="*/ 1 w 4"/>
                <a:gd name="T19" fmla="*/ 101 h 105"/>
                <a:gd name="T20" fmla="*/ 0 w 4"/>
                <a:gd name="T21" fmla="*/ 89 h 105"/>
                <a:gd name="T22" fmla="*/ 0 w 4"/>
                <a:gd name="T23" fmla="*/ 72 h 105"/>
                <a:gd name="T24" fmla="*/ 0 w 4"/>
                <a:gd name="T25" fmla="*/ 53 h 105"/>
                <a:gd name="T26" fmla="*/ 0 w 4"/>
                <a:gd name="T27" fmla="*/ 34 h 105"/>
                <a:gd name="T28" fmla="*/ 0 w 4"/>
                <a:gd name="T29" fmla="*/ 25 h 105"/>
                <a:gd name="T30" fmla="*/ 0 w 4"/>
                <a:gd name="T31" fmla="*/ 17 h 105"/>
                <a:gd name="T32" fmla="*/ 0 w 4"/>
                <a:gd name="T33" fmla="*/ 5 h 105"/>
                <a:gd name="T34" fmla="*/ 1 w 4"/>
                <a:gd name="T3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" h="105">
                  <a:moveTo>
                    <a:pt x="1" y="0"/>
                  </a:moveTo>
                  <a:cubicBezTo>
                    <a:pt x="1" y="0"/>
                    <a:pt x="1" y="2"/>
                    <a:pt x="1" y="5"/>
                  </a:cubicBezTo>
                  <a:cubicBezTo>
                    <a:pt x="1" y="8"/>
                    <a:pt x="2" y="12"/>
                    <a:pt x="2" y="17"/>
                  </a:cubicBezTo>
                  <a:cubicBezTo>
                    <a:pt x="3" y="22"/>
                    <a:pt x="3" y="27"/>
                    <a:pt x="3" y="34"/>
                  </a:cubicBezTo>
                  <a:cubicBezTo>
                    <a:pt x="4" y="40"/>
                    <a:pt x="4" y="46"/>
                    <a:pt x="4" y="53"/>
                  </a:cubicBezTo>
                  <a:cubicBezTo>
                    <a:pt x="4" y="59"/>
                    <a:pt x="3" y="66"/>
                    <a:pt x="3" y="72"/>
                  </a:cubicBezTo>
                  <a:cubicBezTo>
                    <a:pt x="3" y="78"/>
                    <a:pt x="3" y="84"/>
                    <a:pt x="2" y="89"/>
                  </a:cubicBezTo>
                  <a:cubicBezTo>
                    <a:pt x="2" y="94"/>
                    <a:pt x="2" y="98"/>
                    <a:pt x="1" y="101"/>
                  </a:cubicBezTo>
                  <a:cubicBezTo>
                    <a:pt x="1" y="104"/>
                    <a:pt x="1" y="105"/>
                    <a:pt x="1" y="105"/>
                  </a:cubicBezTo>
                  <a:cubicBezTo>
                    <a:pt x="1" y="105"/>
                    <a:pt x="1" y="104"/>
                    <a:pt x="1" y="101"/>
                  </a:cubicBezTo>
                  <a:cubicBezTo>
                    <a:pt x="1" y="98"/>
                    <a:pt x="0" y="94"/>
                    <a:pt x="0" y="89"/>
                  </a:cubicBezTo>
                  <a:cubicBezTo>
                    <a:pt x="0" y="84"/>
                    <a:pt x="0" y="78"/>
                    <a:pt x="0" y="72"/>
                  </a:cubicBezTo>
                  <a:cubicBezTo>
                    <a:pt x="0" y="66"/>
                    <a:pt x="0" y="59"/>
                    <a:pt x="0" y="53"/>
                  </a:cubicBezTo>
                  <a:cubicBezTo>
                    <a:pt x="0" y="46"/>
                    <a:pt x="0" y="40"/>
                    <a:pt x="0" y="34"/>
                  </a:cubicBezTo>
                  <a:cubicBezTo>
                    <a:pt x="0" y="31"/>
                    <a:pt x="0" y="28"/>
                    <a:pt x="0" y="25"/>
                  </a:cubicBezTo>
                  <a:cubicBezTo>
                    <a:pt x="0" y="22"/>
                    <a:pt x="0" y="19"/>
                    <a:pt x="0" y="17"/>
                  </a:cubicBezTo>
                  <a:cubicBezTo>
                    <a:pt x="0" y="12"/>
                    <a:pt x="0" y="8"/>
                    <a:pt x="0" y="5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1" name="iśḻíḍè">
              <a:extLst>
                <a:ext uri="{FF2B5EF4-FFF2-40B4-BE49-F238E27FC236}">
                  <a16:creationId xmlns:a16="http://schemas.microsoft.com/office/drawing/2014/main" id="{B8655744-169A-4418-937F-EB342F9A1E77}"/>
                </a:ext>
              </a:extLst>
            </p:cNvPr>
            <p:cNvSpPr/>
            <p:nvPr/>
          </p:nvSpPr>
          <p:spPr bwMode="auto">
            <a:xfrm>
              <a:off x="7654840" y="4124790"/>
              <a:ext cx="54045" cy="207124"/>
            </a:xfrm>
            <a:custGeom>
              <a:avLst/>
              <a:gdLst>
                <a:gd name="T0" fmla="*/ 13 w 20"/>
                <a:gd name="T1" fmla="*/ 0 h 78"/>
                <a:gd name="T2" fmla="*/ 14 w 20"/>
                <a:gd name="T3" fmla="*/ 4 h 78"/>
                <a:gd name="T4" fmla="*/ 17 w 20"/>
                <a:gd name="T5" fmla="*/ 13 h 78"/>
                <a:gd name="T6" fmla="*/ 20 w 20"/>
                <a:gd name="T7" fmla="*/ 43 h 78"/>
                <a:gd name="T8" fmla="*/ 18 w 20"/>
                <a:gd name="T9" fmla="*/ 59 h 78"/>
                <a:gd name="T10" fmla="*/ 15 w 20"/>
                <a:gd name="T11" fmla="*/ 66 h 78"/>
                <a:gd name="T12" fmla="*/ 12 w 20"/>
                <a:gd name="T13" fmla="*/ 72 h 78"/>
                <a:gd name="T14" fmla="*/ 8 w 20"/>
                <a:gd name="T15" fmla="*/ 76 h 78"/>
                <a:gd name="T16" fmla="*/ 6 w 20"/>
                <a:gd name="T17" fmla="*/ 77 h 78"/>
                <a:gd name="T18" fmla="*/ 4 w 20"/>
                <a:gd name="T19" fmla="*/ 78 h 78"/>
                <a:gd name="T20" fmla="*/ 1 w 20"/>
                <a:gd name="T21" fmla="*/ 78 h 78"/>
                <a:gd name="T22" fmla="*/ 0 w 20"/>
                <a:gd name="T23" fmla="*/ 78 h 78"/>
                <a:gd name="T24" fmla="*/ 3 w 20"/>
                <a:gd name="T25" fmla="*/ 77 h 78"/>
                <a:gd name="T26" fmla="*/ 5 w 20"/>
                <a:gd name="T27" fmla="*/ 76 h 78"/>
                <a:gd name="T28" fmla="*/ 7 w 20"/>
                <a:gd name="T29" fmla="*/ 75 h 78"/>
                <a:gd name="T30" fmla="*/ 10 w 20"/>
                <a:gd name="T31" fmla="*/ 71 h 78"/>
                <a:gd name="T32" fmla="*/ 13 w 20"/>
                <a:gd name="T33" fmla="*/ 65 h 78"/>
                <a:gd name="T34" fmla="*/ 14 w 20"/>
                <a:gd name="T35" fmla="*/ 58 h 78"/>
                <a:gd name="T36" fmla="*/ 16 w 20"/>
                <a:gd name="T37" fmla="*/ 43 h 78"/>
                <a:gd name="T38" fmla="*/ 15 w 20"/>
                <a:gd name="T39" fmla="*/ 13 h 78"/>
                <a:gd name="T40" fmla="*/ 13 w 20"/>
                <a:gd name="T4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78">
                  <a:moveTo>
                    <a:pt x="13" y="0"/>
                  </a:moveTo>
                  <a:cubicBezTo>
                    <a:pt x="13" y="0"/>
                    <a:pt x="14" y="1"/>
                    <a:pt x="14" y="4"/>
                  </a:cubicBezTo>
                  <a:cubicBezTo>
                    <a:pt x="15" y="6"/>
                    <a:pt x="16" y="9"/>
                    <a:pt x="17" y="13"/>
                  </a:cubicBezTo>
                  <a:cubicBezTo>
                    <a:pt x="18" y="21"/>
                    <a:pt x="20" y="32"/>
                    <a:pt x="20" y="43"/>
                  </a:cubicBezTo>
                  <a:cubicBezTo>
                    <a:pt x="19" y="48"/>
                    <a:pt x="19" y="54"/>
                    <a:pt x="18" y="59"/>
                  </a:cubicBezTo>
                  <a:cubicBezTo>
                    <a:pt x="17" y="61"/>
                    <a:pt x="16" y="64"/>
                    <a:pt x="15" y="66"/>
                  </a:cubicBezTo>
                  <a:cubicBezTo>
                    <a:pt x="14" y="68"/>
                    <a:pt x="13" y="70"/>
                    <a:pt x="12" y="72"/>
                  </a:cubicBezTo>
                  <a:cubicBezTo>
                    <a:pt x="11" y="73"/>
                    <a:pt x="9" y="75"/>
                    <a:pt x="8" y="76"/>
                  </a:cubicBezTo>
                  <a:cubicBezTo>
                    <a:pt x="7" y="76"/>
                    <a:pt x="6" y="77"/>
                    <a:pt x="6" y="77"/>
                  </a:cubicBezTo>
                  <a:cubicBezTo>
                    <a:pt x="5" y="77"/>
                    <a:pt x="4" y="77"/>
                    <a:pt x="4" y="78"/>
                  </a:cubicBezTo>
                  <a:cubicBezTo>
                    <a:pt x="2" y="78"/>
                    <a:pt x="2" y="78"/>
                    <a:pt x="1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1" y="78"/>
                    <a:pt x="3" y="77"/>
                  </a:cubicBezTo>
                  <a:cubicBezTo>
                    <a:pt x="4" y="77"/>
                    <a:pt x="4" y="76"/>
                    <a:pt x="5" y="76"/>
                  </a:cubicBezTo>
                  <a:cubicBezTo>
                    <a:pt x="6" y="76"/>
                    <a:pt x="6" y="75"/>
                    <a:pt x="7" y="75"/>
                  </a:cubicBezTo>
                  <a:cubicBezTo>
                    <a:pt x="8" y="74"/>
                    <a:pt x="9" y="72"/>
                    <a:pt x="10" y="71"/>
                  </a:cubicBezTo>
                  <a:cubicBezTo>
                    <a:pt x="11" y="69"/>
                    <a:pt x="12" y="67"/>
                    <a:pt x="13" y="65"/>
                  </a:cubicBezTo>
                  <a:cubicBezTo>
                    <a:pt x="13" y="63"/>
                    <a:pt x="14" y="60"/>
                    <a:pt x="14" y="58"/>
                  </a:cubicBezTo>
                  <a:cubicBezTo>
                    <a:pt x="15" y="53"/>
                    <a:pt x="15" y="48"/>
                    <a:pt x="16" y="43"/>
                  </a:cubicBezTo>
                  <a:cubicBezTo>
                    <a:pt x="16" y="32"/>
                    <a:pt x="15" y="21"/>
                    <a:pt x="15" y="13"/>
                  </a:cubicBezTo>
                  <a:cubicBezTo>
                    <a:pt x="14" y="5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2" name="ïṥḻïḑé">
              <a:extLst>
                <a:ext uri="{FF2B5EF4-FFF2-40B4-BE49-F238E27FC236}">
                  <a16:creationId xmlns:a16="http://schemas.microsoft.com/office/drawing/2014/main" id="{B3134849-E58F-4626-8AB5-476A79858D8A}"/>
                </a:ext>
              </a:extLst>
            </p:cNvPr>
            <p:cNvSpPr/>
            <p:nvPr/>
          </p:nvSpPr>
          <p:spPr bwMode="auto">
            <a:xfrm>
              <a:off x="7438653" y="4001808"/>
              <a:ext cx="437286" cy="220069"/>
            </a:xfrm>
            <a:custGeom>
              <a:avLst/>
              <a:gdLst>
                <a:gd name="T0" fmla="*/ 21 w 164"/>
                <a:gd name="T1" fmla="*/ 0 h 83"/>
                <a:gd name="T2" fmla="*/ 0 w 164"/>
                <a:gd name="T3" fmla="*/ 30 h 83"/>
                <a:gd name="T4" fmla="*/ 57 w 164"/>
                <a:gd name="T5" fmla="*/ 83 h 83"/>
                <a:gd name="T6" fmla="*/ 88 w 164"/>
                <a:gd name="T7" fmla="*/ 45 h 83"/>
                <a:gd name="T8" fmla="*/ 120 w 164"/>
                <a:gd name="T9" fmla="*/ 83 h 83"/>
                <a:gd name="T10" fmla="*/ 164 w 164"/>
                <a:gd name="T11" fmla="*/ 33 h 83"/>
                <a:gd name="T12" fmla="*/ 140 w 164"/>
                <a:gd name="T13" fmla="*/ 0 h 83"/>
                <a:gd name="T14" fmla="*/ 21 w 164"/>
                <a:gd name="T1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4" h="83">
                  <a:moveTo>
                    <a:pt x="21" y="0"/>
                  </a:moveTo>
                  <a:cubicBezTo>
                    <a:pt x="18" y="10"/>
                    <a:pt x="6" y="24"/>
                    <a:pt x="0" y="30"/>
                  </a:cubicBezTo>
                  <a:cubicBezTo>
                    <a:pt x="8" y="46"/>
                    <a:pt x="46" y="78"/>
                    <a:pt x="57" y="83"/>
                  </a:cubicBezTo>
                  <a:cubicBezTo>
                    <a:pt x="67" y="69"/>
                    <a:pt x="88" y="45"/>
                    <a:pt x="88" y="45"/>
                  </a:cubicBezTo>
                  <a:cubicBezTo>
                    <a:pt x="94" y="52"/>
                    <a:pt x="110" y="73"/>
                    <a:pt x="120" y="83"/>
                  </a:cubicBezTo>
                  <a:cubicBezTo>
                    <a:pt x="129" y="79"/>
                    <a:pt x="163" y="45"/>
                    <a:pt x="164" y="33"/>
                  </a:cubicBezTo>
                  <a:cubicBezTo>
                    <a:pt x="158" y="25"/>
                    <a:pt x="146" y="8"/>
                    <a:pt x="14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3" name="íṣļïďè">
              <a:extLst>
                <a:ext uri="{FF2B5EF4-FFF2-40B4-BE49-F238E27FC236}">
                  <a16:creationId xmlns:a16="http://schemas.microsoft.com/office/drawing/2014/main" id="{97966532-53AD-42A6-98FE-AEC4B6851C83}"/>
                </a:ext>
              </a:extLst>
            </p:cNvPr>
            <p:cNvSpPr/>
            <p:nvPr/>
          </p:nvSpPr>
          <p:spPr bwMode="auto">
            <a:xfrm>
              <a:off x="7502525" y="2992081"/>
              <a:ext cx="343934" cy="666681"/>
            </a:xfrm>
            <a:custGeom>
              <a:avLst/>
              <a:gdLst>
                <a:gd name="T0" fmla="*/ 62 w 129"/>
                <a:gd name="T1" fmla="*/ 3 h 251"/>
                <a:gd name="T2" fmla="*/ 58 w 129"/>
                <a:gd name="T3" fmla="*/ 2 h 251"/>
                <a:gd name="T4" fmla="*/ 18 w 129"/>
                <a:gd name="T5" fmla="*/ 16 h 251"/>
                <a:gd name="T6" fmla="*/ 2 w 129"/>
                <a:gd name="T7" fmla="*/ 86 h 251"/>
                <a:gd name="T8" fmla="*/ 5 w 129"/>
                <a:gd name="T9" fmla="*/ 126 h 251"/>
                <a:gd name="T10" fmla="*/ 3 w 129"/>
                <a:gd name="T11" fmla="*/ 176 h 251"/>
                <a:gd name="T12" fmla="*/ 4 w 129"/>
                <a:gd name="T13" fmla="*/ 190 h 251"/>
                <a:gd name="T14" fmla="*/ 13 w 129"/>
                <a:gd name="T15" fmla="*/ 199 h 251"/>
                <a:gd name="T16" fmla="*/ 8 w 129"/>
                <a:gd name="T17" fmla="*/ 210 h 251"/>
                <a:gd name="T18" fmla="*/ 10 w 129"/>
                <a:gd name="T19" fmla="*/ 226 h 251"/>
                <a:gd name="T20" fmla="*/ 48 w 129"/>
                <a:gd name="T21" fmla="*/ 250 h 251"/>
                <a:gd name="T22" fmla="*/ 70 w 129"/>
                <a:gd name="T23" fmla="*/ 241 h 251"/>
                <a:gd name="T24" fmla="*/ 85 w 129"/>
                <a:gd name="T25" fmla="*/ 223 h 251"/>
                <a:gd name="T26" fmla="*/ 115 w 129"/>
                <a:gd name="T27" fmla="*/ 223 h 251"/>
                <a:gd name="T28" fmla="*/ 125 w 129"/>
                <a:gd name="T29" fmla="*/ 196 h 251"/>
                <a:gd name="T30" fmla="*/ 124 w 129"/>
                <a:gd name="T31" fmla="*/ 172 h 251"/>
                <a:gd name="T32" fmla="*/ 126 w 129"/>
                <a:gd name="T33" fmla="*/ 151 h 251"/>
                <a:gd name="T34" fmla="*/ 125 w 129"/>
                <a:gd name="T35" fmla="*/ 118 h 251"/>
                <a:gd name="T36" fmla="*/ 127 w 129"/>
                <a:gd name="T37" fmla="*/ 84 h 251"/>
                <a:gd name="T38" fmla="*/ 111 w 129"/>
                <a:gd name="T39" fmla="*/ 14 h 251"/>
                <a:gd name="T40" fmla="*/ 87 w 129"/>
                <a:gd name="T41" fmla="*/ 3 h 251"/>
                <a:gd name="T42" fmla="*/ 62 w 129"/>
                <a:gd name="T43" fmla="*/ 3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9" h="251">
                  <a:moveTo>
                    <a:pt x="62" y="3"/>
                  </a:moveTo>
                  <a:cubicBezTo>
                    <a:pt x="61" y="3"/>
                    <a:pt x="60" y="3"/>
                    <a:pt x="58" y="2"/>
                  </a:cubicBezTo>
                  <a:cubicBezTo>
                    <a:pt x="44" y="0"/>
                    <a:pt x="28" y="6"/>
                    <a:pt x="18" y="16"/>
                  </a:cubicBezTo>
                  <a:cubicBezTo>
                    <a:pt x="0" y="33"/>
                    <a:pt x="2" y="63"/>
                    <a:pt x="2" y="86"/>
                  </a:cubicBezTo>
                  <a:cubicBezTo>
                    <a:pt x="2" y="101"/>
                    <a:pt x="4" y="111"/>
                    <a:pt x="5" y="126"/>
                  </a:cubicBezTo>
                  <a:cubicBezTo>
                    <a:pt x="6" y="142"/>
                    <a:pt x="5" y="161"/>
                    <a:pt x="3" y="176"/>
                  </a:cubicBezTo>
                  <a:cubicBezTo>
                    <a:pt x="3" y="181"/>
                    <a:pt x="2" y="186"/>
                    <a:pt x="4" y="190"/>
                  </a:cubicBezTo>
                  <a:cubicBezTo>
                    <a:pt x="6" y="194"/>
                    <a:pt x="12" y="194"/>
                    <a:pt x="13" y="199"/>
                  </a:cubicBezTo>
                  <a:cubicBezTo>
                    <a:pt x="13" y="202"/>
                    <a:pt x="8" y="206"/>
                    <a:pt x="8" y="210"/>
                  </a:cubicBezTo>
                  <a:cubicBezTo>
                    <a:pt x="6" y="215"/>
                    <a:pt x="8" y="221"/>
                    <a:pt x="10" y="226"/>
                  </a:cubicBezTo>
                  <a:cubicBezTo>
                    <a:pt x="16" y="242"/>
                    <a:pt x="31" y="251"/>
                    <a:pt x="48" y="250"/>
                  </a:cubicBezTo>
                  <a:cubicBezTo>
                    <a:pt x="57" y="250"/>
                    <a:pt x="64" y="246"/>
                    <a:pt x="70" y="241"/>
                  </a:cubicBezTo>
                  <a:cubicBezTo>
                    <a:pt x="75" y="236"/>
                    <a:pt x="80" y="226"/>
                    <a:pt x="85" y="223"/>
                  </a:cubicBezTo>
                  <a:cubicBezTo>
                    <a:pt x="94" y="218"/>
                    <a:pt x="104" y="232"/>
                    <a:pt x="115" y="223"/>
                  </a:cubicBezTo>
                  <a:cubicBezTo>
                    <a:pt x="122" y="217"/>
                    <a:pt x="124" y="204"/>
                    <a:pt x="125" y="196"/>
                  </a:cubicBezTo>
                  <a:cubicBezTo>
                    <a:pt x="127" y="188"/>
                    <a:pt x="126" y="180"/>
                    <a:pt x="124" y="172"/>
                  </a:cubicBezTo>
                  <a:cubicBezTo>
                    <a:pt x="121" y="163"/>
                    <a:pt x="123" y="160"/>
                    <a:pt x="126" y="151"/>
                  </a:cubicBezTo>
                  <a:cubicBezTo>
                    <a:pt x="129" y="138"/>
                    <a:pt x="124" y="130"/>
                    <a:pt x="125" y="118"/>
                  </a:cubicBezTo>
                  <a:cubicBezTo>
                    <a:pt x="125" y="101"/>
                    <a:pt x="127" y="96"/>
                    <a:pt x="127" y="84"/>
                  </a:cubicBezTo>
                  <a:cubicBezTo>
                    <a:pt x="128" y="61"/>
                    <a:pt x="125" y="33"/>
                    <a:pt x="111" y="14"/>
                  </a:cubicBezTo>
                  <a:cubicBezTo>
                    <a:pt x="105" y="7"/>
                    <a:pt x="96" y="3"/>
                    <a:pt x="87" y="3"/>
                  </a:cubicBezTo>
                  <a:cubicBezTo>
                    <a:pt x="79" y="2"/>
                    <a:pt x="70" y="4"/>
                    <a:pt x="62" y="3"/>
                  </a:cubicBezTo>
                  <a:close/>
                </a:path>
              </a:pathLst>
            </a:custGeom>
            <a:solidFill>
              <a:srgbClr val="9F7F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4" name="îṣḷiḑê">
              <a:extLst>
                <a:ext uri="{FF2B5EF4-FFF2-40B4-BE49-F238E27FC236}">
                  <a16:creationId xmlns:a16="http://schemas.microsoft.com/office/drawing/2014/main" id="{47B83F06-C397-473F-9464-DB09120B1B22}"/>
                </a:ext>
              </a:extLst>
            </p:cNvPr>
            <p:cNvSpPr/>
            <p:nvPr/>
          </p:nvSpPr>
          <p:spPr bwMode="auto">
            <a:xfrm>
              <a:off x="7536920" y="3043862"/>
              <a:ext cx="260406" cy="511338"/>
            </a:xfrm>
            <a:custGeom>
              <a:avLst/>
              <a:gdLst>
                <a:gd name="T0" fmla="*/ 50 w 97"/>
                <a:gd name="T1" fmla="*/ 0 h 192"/>
                <a:gd name="T2" fmla="*/ 35 w 97"/>
                <a:gd name="T3" fmla="*/ 18 h 192"/>
                <a:gd name="T4" fmla="*/ 5 w 97"/>
                <a:gd name="T5" fmla="*/ 35 h 192"/>
                <a:gd name="T6" fmla="*/ 3 w 97"/>
                <a:gd name="T7" fmla="*/ 67 h 192"/>
                <a:gd name="T8" fmla="*/ 1 w 97"/>
                <a:gd name="T9" fmla="*/ 104 h 192"/>
                <a:gd name="T10" fmla="*/ 38 w 97"/>
                <a:gd name="T11" fmla="*/ 150 h 192"/>
                <a:gd name="T12" fmla="*/ 36 w 97"/>
                <a:gd name="T13" fmla="*/ 174 h 192"/>
                <a:gd name="T14" fmla="*/ 31 w 97"/>
                <a:gd name="T15" fmla="*/ 186 h 192"/>
                <a:gd name="T16" fmla="*/ 49 w 97"/>
                <a:gd name="T17" fmla="*/ 192 h 192"/>
                <a:gd name="T18" fmla="*/ 62 w 97"/>
                <a:gd name="T19" fmla="*/ 185 h 192"/>
                <a:gd name="T20" fmla="*/ 59 w 97"/>
                <a:gd name="T21" fmla="*/ 176 h 192"/>
                <a:gd name="T22" fmla="*/ 57 w 97"/>
                <a:gd name="T23" fmla="*/ 151 h 192"/>
                <a:gd name="T24" fmla="*/ 79 w 97"/>
                <a:gd name="T25" fmla="*/ 141 h 192"/>
                <a:gd name="T26" fmla="*/ 93 w 97"/>
                <a:gd name="T27" fmla="*/ 117 h 192"/>
                <a:gd name="T28" fmla="*/ 95 w 97"/>
                <a:gd name="T29" fmla="*/ 69 h 192"/>
                <a:gd name="T30" fmla="*/ 94 w 97"/>
                <a:gd name="T31" fmla="*/ 35 h 192"/>
                <a:gd name="T32" fmla="*/ 57 w 97"/>
                <a:gd name="T33" fmla="*/ 11 h 192"/>
                <a:gd name="T34" fmla="*/ 50 w 97"/>
                <a:gd name="T35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7" h="192">
                  <a:moveTo>
                    <a:pt x="50" y="0"/>
                  </a:moveTo>
                  <a:cubicBezTo>
                    <a:pt x="49" y="6"/>
                    <a:pt x="40" y="14"/>
                    <a:pt x="35" y="18"/>
                  </a:cubicBezTo>
                  <a:cubicBezTo>
                    <a:pt x="27" y="25"/>
                    <a:pt x="17" y="34"/>
                    <a:pt x="5" y="35"/>
                  </a:cubicBezTo>
                  <a:cubicBezTo>
                    <a:pt x="5" y="46"/>
                    <a:pt x="4" y="56"/>
                    <a:pt x="3" y="67"/>
                  </a:cubicBezTo>
                  <a:cubicBezTo>
                    <a:pt x="1" y="80"/>
                    <a:pt x="1" y="91"/>
                    <a:pt x="1" y="104"/>
                  </a:cubicBezTo>
                  <a:cubicBezTo>
                    <a:pt x="0" y="126"/>
                    <a:pt x="16" y="145"/>
                    <a:pt x="38" y="150"/>
                  </a:cubicBezTo>
                  <a:cubicBezTo>
                    <a:pt x="39" y="158"/>
                    <a:pt x="38" y="166"/>
                    <a:pt x="36" y="174"/>
                  </a:cubicBezTo>
                  <a:cubicBezTo>
                    <a:pt x="36" y="179"/>
                    <a:pt x="30" y="182"/>
                    <a:pt x="31" y="186"/>
                  </a:cubicBezTo>
                  <a:cubicBezTo>
                    <a:pt x="32" y="192"/>
                    <a:pt x="43" y="192"/>
                    <a:pt x="49" y="192"/>
                  </a:cubicBezTo>
                  <a:cubicBezTo>
                    <a:pt x="54" y="192"/>
                    <a:pt x="60" y="190"/>
                    <a:pt x="62" y="185"/>
                  </a:cubicBezTo>
                  <a:cubicBezTo>
                    <a:pt x="64" y="180"/>
                    <a:pt x="60" y="181"/>
                    <a:pt x="59" y="176"/>
                  </a:cubicBezTo>
                  <a:cubicBezTo>
                    <a:pt x="57" y="170"/>
                    <a:pt x="55" y="156"/>
                    <a:pt x="57" y="151"/>
                  </a:cubicBezTo>
                  <a:cubicBezTo>
                    <a:pt x="57" y="151"/>
                    <a:pt x="74" y="146"/>
                    <a:pt x="79" y="141"/>
                  </a:cubicBezTo>
                  <a:cubicBezTo>
                    <a:pt x="86" y="135"/>
                    <a:pt x="91" y="125"/>
                    <a:pt x="93" y="117"/>
                  </a:cubicBezTo>
                  <a:cubicBezTo>
                    <a:pt x="97" y="102"/>
                    <a:pt x="96" y="84"/>
                    <a:pt x="95" y="69"/>
                  </a:cubicBezTo>
                  <a:cubicBezTo>
                    <a:pt x="95" y="57"/>
                    <a:pt x="94" y="46"/>
                    <a:pt x="94" y="35"/>
                  </a:cubicBezTo>
                  <a:cubicBezTo>
                    <a:pt x="76" y="33"/>
                    <a:pt x="68" y="21"/>
                    <a:pt x="57" y="11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5" name="ísḷïḑe">
              <a:extLst>
                <a:ext uri="{FF2B5EF4-FFF2-40B4-BE49-F238E27FC236}">
                  <a16:creationId xmlns:a16="http://schemas.microsoft.com/office/drawing/2014/main" id="{5B4BE967-0B60-4C54-8207-E09503004759}"/>
                </a:ext>
              </a:extLst>
            </p:cNvPr>
            <p:cNvSpPr/>
            <p:nvPr/>
          </p:nvSpPr>
          <p:spPr bwMode="auto">
            <a:xfrm>
              <a:off x="7630272" y="3270405"/>
              <a:ext cx="29480" cy="45306"/>
            </a:xfrm>
            <a:custGeom>
              <a:avLst/>
              <a:gdLst>
                <a:gd name="T0" fmla="*/ 10 w 10"/>
                <a:gd name="T1" fmla="*/ 0 h 17"/>
                <a:gd name="T2" fmla="*/ 10 w 10"/>
                <a:gd name="T3" fmla="*/ 2 h 17"/>
                <a:gd name="T4" fmla="*/ 10 w 10"/>
                <a:gd name="T5" fmla="*/ 4 h 17"/>
                <a:gd name="T6" fmla="*/ 8 w 10"/>
                <a:gd name="T7" fmla="*/ 6 h 17"/>
                <a:gd name="T8" fmla="*/ 7 w 10"/>
                <a:gd name="T9" fmla="*/ 8 h 17"/>
                <a:gd name="T10" fmla="*/ 6 w 10"/>
                <a:gd name="T11" fmla="*/ 9 h 17"/>
                <a:gd name="T12" fmla="*/ 3 w 10"/>
                <a:gd name="T13" fmla="*/ 10 h 17"/>
                <a:gd name="T14" fmla="*/ 4 w 10"/>
                <a:gd name="T15" fmla="*/ 8 h 17"/>
                <a:gd name="T16" fmla="*/ 4 w 10"/>
                <a:gd name="T17" fmla="*/ 9 h 17"/>
                <a:gd name="T18" fmla="*/ 4 w 10"/>
                <a:gd name="T19" fmla="*/ 11 h 17"/>
                <a:gd name="T20" fmla="*/ 5 w 10"/>
                <a:gd name="T21" fmla="*/ 12 h 17"/>
                <a:gd name="T22" fmla="*/ 6 w 10"/>
                <a:gd name="T23" fmla="*/ 13 h 17"/>
                <a:gd name="T24" fmla="*/ 8 w 10"/>
                <a:gd name="T25" fmla="*/ 15 h 17"/>
                <a:gd name="T26" fmla="*/ 10 w 10"/>
                <a:gd name="T27" fmla="*/ 17 h 17"/>
                <a:gd name="T28" fmla="*/ 7 w 10"/>
                <a:gd name="T29" fmla="*/ 17 h 17"/>
                <a:gd name="T30" fmla="*/ 5 w 10"/>
                <a:gd name="T31" fmla="*/ 16 h 17"/>
                <a:gd name="T32" fmla="*/ 3 w 10"/>
                <a:gd name="T33" fmla="*/ 15 h 17"/>
                <a:gd name="T34" fmla="*/ 2 w 10"/>
                <a:gd name="T35" fmla="*/ 14 h 17"/>
                <a:gd name="T36" fmla="*/ 1 w 10"/>
                <a:gd name="T37" fmla="*/ 12 h 17"/>
                <a:gd name="T38" fmla="*/ 0 w 10"/>
                <a:gd name="T39" fmla="*/ 10 h 17"/>
                <a:gd name="T40" fmla="*/ 0 w 10"/>
                <a:gd name="T41" fmla="*/ 8 h 17"/>
                <a:gd name="T42" fmla="*/ 0 w 10"/>
                <a:gd name="T43" fmla="*/ 6 h 17"/>
                <a:gd name="T44" fmla="*/ 2 w 10"/>
                <a:gd name="T45" fmla="*/ 6 h 17"/>
                <a:gd name="T46" fmla="*/ 4 w 10"/>
                <a:gd name="T47" fmla="*/ 5 h 17"/>
                <a:gd name="T48" fmla="*/ 6 w 10"/>
                <a:gd name="T49" fmla="*/ 4 h 17"/>
                <a:gd name="T50" fmla="*/ 7 w 10"/>
                <a:gd name="T51" fmla="*/ 4 h 17"/>
                <a:gd name="T52" fmla="*/ 8 w 10"/>
                <a:gd name="T53" fmla="*/ 3 h 17"/>
                <a:gd name="T54" fmla="*/ 9 w 10"/>
                <a:gd name="T55" fmla="*/ 2 h 17"/>
                <a:gd name="T56" fmla="*/ 10 w 10"/>
                <a:gd name="T5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" h="17">
                  <a:moveTo>
                    <a:pt x="10" y="0"/>
                  </a:moveTo>
                  <a:cubicBezTo>
                    <a:pt x="10" y="1"/>
                    <a:pt x="10" y="1"/>
                    <a:pt x="10" y="2"/>
                  </a:cubicBezTo>
                  <a:cubicBezTo>
                    <a:pt x="10" y="2"/>
                    <a:pt x="10" y="3"/>
                    <a:pt x="10" y="4"/>
                  </a:cubicBezTo>
                  <a:cubicBezTo>
                    <a:pt x="10" y="5"/>
                    <a:pt x="9" y="6"/>
                    <a:pt x="8" y="6"/>
                  </a:cubicBezTo>
                  <a:cubicBezTo>
                    <a:pt x="8" y="7"/>
                    <a:pt x="8" y="7"/>
                    <a:pt x="7" y="8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4" y="10"/>
                    <a:pt x="3" y="10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11"/>
                    <a:pt x="5" y="11"/>
                    <a:pt x="5" y="12"/>
                  </a:cubicBezTo>
                  <a:cubicBezTo>
                    <a:pt x="5" y="12"/>
                    <a:pt x="5" y="12"/>
                    <a:pt x="6" y="13"/>
                  </a:cubicBezTo>
                  <a:cubicBezTo>
                    <a:pt x="6" y="14"/>
                    <a:pt x="7" y="14"/>
                    <a:pt x="8" y="15"/>
                  </a:cubicBezTo>
                  <a:cubicBezTo>
                    <a:pt x="8" y="16"/>
                    <a:pt x="9" y="17"/>
                    <a:pt x="10" y="17"/>
                  </a:cubicBezTo>
                  <a:cubicBezTo>
                    <a:pt x="9" y="17"/>
                    <a:pt x="8" y="17"/>
                    <a:pt x="7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2" y="14"/>
                    <a:pt x="2" y="14"/>
                  </a:cubicBezTo>
                  <a:cubicBezTo>
                    <a:pt x="2" y="13"/>
                    <a:pt x="1" y="13"/>
                    <a:pt x="1" y="12"/>
                  </a:cubicBezTo>
                  <a:cubicBezTo>
                    <a:pt x="1" y="11"/>
                    <a:pt x="0" y="11"/>
                    <a:pt x="0" y="10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4" y="5"/>
                  </a:cubicBezTo>
                  <a:cubicBezTo>
                    <a:pt x="5" y="5"/>
                    <a:pt x="6" y="5"/>
                    <a:pt x="6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1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6" name="íṩ1iḑè">
              <a:extLst>
                <a:ext uri="{FF2B5EF4-FFF2-40B4-BE49-F238E27FC236}">
                  <a16:creationId xmlns:a16="http://schemas.microsoft.com/office/drawing/2014/main" id="{56F9D46D-F87C-456A-9152-A5D954B3D510}"/>
                </a:ext>
              </a:extLst>
            </p:cNvPr>
            <p:cNvSpPr/>
            <p:nvPr/>
          </p:nvSpPr>
          <p:spPr bwMode="auto">
            <a:xfrm>
              <a:off x="7615533" y="3335131"/>
              <a:ext cx="88440" cy="25890"/>
            </a:xfrm>
            <a:custGeom>
              <a:avLst/>
              <a:gdLst>
                <a:gd name="T0" fmla="*/ 0 w 33"/>
                <a:gd name="T1" fmla="*/ 0 h 9"/>
                <a:gd name="T2" fmla="*/ 1 w 33"/>
                <a:gd name="T3" fmla="*/ 1 h 9"/>
                <a:gd name="T4" fmla="*/ 3 w 33"/>
                <a:gd name="T5" fmla="*/ 2 h 9"/>
                <a:gd name="T6" fmla="*/ 5 w 33"/>
                <a:gd name="T7" fmla="*/ 3 h 9"/>
                <a:gd name="T8" fmla="*/ 7 w 33"/>
                <a:gd name="T9" fmla="*/ 4 h 9"/>
                <a:gd name="T10" fmla="*/ 10 w 33"/>
                <a:gd name="T11" fmla="*/ 5 h 9"/>
                <a:gd name="T12" fmla="*/ 16 w 33"/>
                <a:gd name="T13" fmla="*/ 5 h 9"/>
                <a:gd name="T14" fmla="*/ 19 w 33"/>
                <a:gd name="T15" fmla="*/ 4 h 9"/>
                <a:gd name="T16" fmla="*/ 22 w 33"/>
                <a:gd name="T17" fmla="*/ 4 h 9"/>
                <a:gd name="T18" fmla="*/ 28 w 33"/>
                <a:gd name="T19" fmla="*/ 2 h 9"/>
                <a:gd name="T20" fmla="*/ 32 w 33"/>
                <a:gd name="T21" fmla="*/ 0 h 9"/>
                <a:gd name="T22" fmla="*/ 33 w 33"/>
                <a:gd name="T23" fmla="*/ 0 h 9"/>
                <a:gd name="T24" fmla="*/ 32 w 33"/>
                <a:gd name="T25" fmla="*/ 1 h 9"/>
                <a:gd name="T26" fmla="*/ 29 w 33"/>
                <a:gd name="T27" fmla="*/ 4 h 9"/>
                <a:gd name="T28" fmla="*/ 23 w 33"/>
                <a:gd name="T29" fmla="*/ 7 h 9"/>
                <a:gd name="T30" fmla="*/ 20 w 33"/>
                <a:gd name="T31" fmla="*/ 8 h 9"/>
                <a:gd name="T32" fmla="*/ 16 w 33"/>
                <a:gd name="T33" fmla="*/ 9 h 9"/>
                <a:gd name="T34" fmla="*/ 13 w 33"/>
                <a:gd name="T35" fmla="*/ 9 h 9"/>
                <a:gd name="T36" fmla="*/ 9 w 33"/>
                <a:gd name="T37" fmla="*/ 8 h 9"/>
                <a:gd name="T38" fmla="*/ 6 w 33"/>
                <a:gd name="T39" fmla="*/ 7 h 9"/>
                <a:gd name="T40" fmla="*/ 3 w 33"/>
                <a:gd name="T41" fmla="*/ 5 h 9"/>
                <a:gd name="T42" fmla="*/ 2 w 33"/>
                <a:gd name="T43" fmla="*/ 3 h 9"/>
                <a:gd name="T44" fmla="*/ 1 w 33"/>
                <a:gd name="T45" fmla="*/ 1 h 9"/>
                <a:gd name="T46" fmla="*/ 0 w 33"/>
                <a:gd name="T4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9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1"/>
                    <a:pt x="2" y="1"/>
                    <a:pt x="3" y="2"/>
                  </a:cubicBezTo>
                  <a:cubicBezTo>
                    <a:pt x="3" y="2"/>
                    <a:pt x="4" y="3"/>
                    <a:pt x="5" y="3"/>
                  </a:cubicBezTo>
                  <a:cubicBezTo>
                    <a:pt x="5" y="3"/>
                    <a:pt x="6" y="4"/>
                    <a:pt x="7" y="4"/>
                  </a:cubicBezTo>
                  <a:cubicBezTo>
                    <a:pt x="8" y="4"/>
                    <a:pt x="9" y="4"/>
                    <a:pt x="10" y="5"/>
                  </a:cubicBezTo>
                  <a:cubicBezTo>
                    <a:pt x="12" y="5"/>
                    <a:pt x="14" y="5"/>
                    <a:pt x="16" y="5"/>
                  </a:cubicBezTo>
                  <a:cubicBezTo>
                    <a:pt x="17" y="5"/>
                    <a:pt x="18" y="5"/>
                    <a:pt x="19" y="4"/>
                  </a:cubicBezTo>
                  <a:cubicBezTo>
                    <a:pt x="20" y="4"/>
                    <a:pt x="21" y="4"/>
                    <a:pt x="22" y="4"/>
                  </a:cubicBezTo>
                  <a:cubicBezTo>
                    <a:pt x="24" y="3"/>
                    <a:pt x="26" y="3"/>
                    <a:pt x="28" y="2"/>
                  </a:cubicBezTo>
                  <a:cubicBezTo>
                    <a:pt x="29" y="2"/>
                    <a:pt x="31" y="1"/>
                    <a:pt x="32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3" y="0"/>
                    <a:pt x="33" y="0"/>
                    <a:pt x="32" y="1"/>
                  </a:cubicBezTo>
                  <a:cubicBezTo>
                    <a:pt x="31" y="2"/>
                    <a:pt x="30" y="3"/>
                    <a:pt x="29" y="4"/>
                  </a:cubicBezTo>
                  <a:cubicBezTo>
                    <a:pt x="27" y="5"/>
                    <a:pt x="26" y="6"/>
                    <a:pt x="23" y="7"/>
                  </a:cubicBezTo>
                  <a:cubicBezTo>
                    <a:pt x="22" y="8"/>
                    <a:pt x="21" y="8"/>
                    <a:pt x="20" y="8"/>
                  </a:cubicBezTo>
                  <a:cubicBezTo>
                    <a:pt x="19" y="9"/>
                    <a:pt x="18" y="9"/>
                    <a:pt x="16" y="9"/>
                  </a:cubicBezTo>
                  <a:cubicBezTo>
                    <a:pt x="15" y="9"/>
                    <a:pt x="14" y="9"/>
                    <a:pt x="13" y="9"/>
                  </a:cubicBezTo>
                  <a:cubicBezTo>
                    <a:pt x="11" y="9"/>
                    <a:pt x="10" y="8"/>
                    <a:pt x="9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5" y="6"/>
                    <a:pt x="4" y="6"/>
                    <a:pt x="3" y="5"/>
                  </a:cubicBezTo>
                  <a:cubicBezTo>
                    <a:pt x="3" y="4"/>
                    <a:pt x="2" y="4"/>
                    <a:pt x="2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7" name="i$ľiďe">
              <a:extLst>
                <a:ext uri="{FF2B5EF4-FFF2-40B4-BE49-F238E27FC236}">
                  <a16:creationId xmlns:a16="http://schemas.microsoft.com/office/drawing/2014/main" id="{0D534A72-4190-4CBC-89DC-E3BD1C3FBEA1}"/>
                </a:ext>
              </a:extLst>
            </p:cNvPr>
            <p:cNvSpPr/>
            <p:nvPr/>
          </p:nvSpPr>
          <p:spPr bwMode="auto">
            <a:xfrm>
              <a:off x="7600792" y="3140953"/>
              <a:ext cx="19653" cy="19416"/>
            </a:xfrm>
            <a:custGeom>
              <a:avLst/>
              <a:gdLst>
                <a:gd name="T0" fmla="*/ 1 w 7"/>
                <a:gd name="T1" fmla="*/ 6 h 6"/>
                <a:gd name="T2" fmla="*/ 0 w 7"/>
                <a:gd name="T3" fmla="*/ 5 h 6"/>
                <a:gd name="T4" fmla="*/ 0 w 7"/>
                <a:gd name="T5" fmla="*/ 4 h 6"/>
                <a:gd name="T6" fmla="*/ 1 w 7"/>
                <a:gd name="T7" fmla="*/ 2 h 6"/>
                <a:gd name="T8" fmla="*/ 2 w 7"/>
                <a:gd name="T9" fmla="*/ 1 h 6"/>
                <a:gd name="T10" fmla="*/ 4 w 7"/>
                <a:gd name="T11" fmla="*/ 0 h 6"/>
                <a:gd name="T12" fmla="*/ 6 w 7"/>
                <a:gd name="T13" fmla="*/ 0 h 6"/>
                <a:gd name="T14" fmla="*/ 7 w 7"/>
                <a:gd name="T15" fmla="*/ 1 h 6"/>
                <a:gd name="T16" fmla="*/ 6 w 7"/>
                <a:gd name="T17" fmla="*/ 2 h 6"/>
                <a:gd name="T18" fmla="*/ 4 w 7"/>
                <a:gd name="T19" fmla="*/ 4 h 6"/>
                <a:gd name="T20" fmla="*/ 3 w 7"/>
                <a:gd name="T21" fmla="*/ 5 h 6"/>
                <a:gd name="T22" fmla="*/ 2 w 7"/>
                <a:gd name="T23" fmla="*/ 5 h 6"/>
                <a:gd name="T24" fmla="*/ 1 w 7"/>
                <a:gd name="T25" fmla="*/ 5 h 6"/>
                <a:gd name="T26" fmla="*/ 1 w 7"/>
                <a:gd name="T2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" h="6">
                  <a:moveTo>
                    <a:pt x="1" y="6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3"/>
                    <a:pt x="1" y="3"/>
                    <a:pt x="1" y="2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7" y="1"/>
                    <a:pt x="7" y="2"/>
                    <a:pt x="6" y="2"/>
                  </a:cubicBezTo>
                  <a:cubicBezTo>
                    <a:pt x="6" y="3"/>
                    <a:pt x="5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91724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8" name="iṣlîdè">
              <a:extLst>
                <a:ext uri="{FF2B5EF4-FFF2-40B4-BE49-F238E27FC236}">
                  <a16:creationId xmlns:a16="http://schemas.microsoft.com/office/drawing/2014/main" id="{12BA9EA6-BE67-4A0D-A99F-02F5B11019FF}"/>
                </a:ext>
              </a:extLst>
            </p:cNvPr>
            <p:cNvSpPr/>
            <p:nvPr/>
          </p:nvSpPr>
          <p:spPr bwMode="auto">
            <a:xfrm>
              <a:off x="7703974" y="3134478"/>
              <a:ext cx="19653" cy="19420"/>
            </a:xfrm>
            <a:custGeom>
              <a:avLst/>
              <a:gdLst>
                <a:gd name="T0" fmla="*/ 0 w 7"/>
                <a:gd name="T1" fmla="*/ 1 h 6"/>
                <a:gd name="T2" fmla="*/ 1 w 7"/>
                <a:gd name="T3" fmla="*/ 1 h 6"/>
                <a:gd name="T4" fmla="*/ 3 w 7"/>
                <a:gd name="T5" fmla="*/ 0 h 6"/>
                <a:gd name="T6" fmla="*/ 5 w 7"/>
                <a:gd name="T7" fmla="*/ 1 h 6"/>
                <a:gd name="T8" fmla="*/ 7 w 7"/>
                <a:gd name="T9" fmla="*/ 3 h 6"/>
                <a:gd name="T10" fmla="*/ 7 w 7"/>
                <a:gd name="T11" fmla="*/ 4 h 6"/>
                <a:gd name="T12" fmla="*/ 7 w 7"/>
                <a:gd name="T13" fmla="*/ 6 h 6"/>
                <a:gd name="T14" fmla="*/ 7 w 7"/>
                <a:gd name="T15" fmla="*/ 6 h 6"/>
                <a:gd name="T16" fmla="*/ 5 w 7"/>
                <a:gd name="T17" fmla="*/ 6 h 6"/>
                <a:gd name="T18" fmla="*/ 3 w 7"/>
                <a:gd name="T19" fmla="*/ 5 h 6"/>
                <a:gd name="T20" fmla="*/ 1 w 7"/>
                <a:gd name="T21" fmla="*/ 3 h 6"/>
                <a:gd name="T22" fmla="*/ 0 w 7"/>
                <a:gd name="T2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6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6" y="2"/>
                    <a:pt x="6" y="2"/>
                    <a:pt x="7" y="3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2" y="4"/>
                    <a:pt x="1" y="3"/>
                    <a:pt x="1" y="3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1724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9" name="íšlîdè">
              <a:extLst>
                <a:ext uri="{FF2B5EF4-FFF2-40B4-BE49-F238E27FC236}">
                  <a16:creationId xmlns:a16="http://schemas.microsoft.com/office/drawing/2014/main" id="{E8ADC999-D40F-4681-AF63-894DBF738195}"/>
                </a:ext>
              </a:extLst>
            </p:cNvPr>
            <p:cNvSpPr/>
            <p:nvPr/>
          </p:nvSpPr>
          <p:spPr bwMode="auto">
            <a:xfrm>
              <a:off x="7610619" y="3231569"/>
              <a:ext cx="14742" cy="2589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0" name="îşḷiďè">
              <a:extLst>
                <a:ext uri="{FF2B5EF4-FFF2-40B4-BE49-F238E27FC236}">
                  <a16:creationId xmlns:a16="http://schemas.microsoft.com/office/drawing/2014/main" id="{B740C58F-1591-4788-9FB1-5036F7DB98E0}"/>
                </a:ext>
              </a:extLst>
            </p:cNvPr>
            <p:cNvSpPr/>
            <p:nvPr/>
          </p:nvSpPr>
          <p:spPr bwMode="auto">
            <a:xfrm>
              <a:off x="7703974" y="3231569"/>
              <a:ext cx="14738" cy="2589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1" name="îşḻïḑe">
              <a:extLst>
                <a:ext uri="{FF2B5EF4-FFF2-40B4-BE49-F238E27FC236}">
                  <a16:creationId xmlns:a16="http://schemas.microsoft.com/office/drawing/2014/main" id="{A10902F4-6FA7-4732-8B03-08B8049CEB4E}"/>
                </a:ext>
              </a:extLst>
            </p:cNvPr>
            <p:cNvSpPr/>
            <p:nvPr/>
          </p:nvSpPr>
          <p:spPr bwMode="auto">
            <a:xfrm>
              <a:off x="7242119" y="2759067"/>
              <a:ext cx="304627" cy="278324"/>
            </a:xfrm>
            <a:custGeom>
              <a:avLst/>
              <a:gdLst>
                <a:gd name="T0" fmla="*/ 45 w 115"/>
                <a:gd name="T1" fmla="*/ 106 h 106"/>
                <a:gd name="T2" fmla="*/ 59 w 115"/>
                <a:gd name="T3" fmla="*/ 53 h 106"/>
                <a:gd name="T4" fmla="*/ 33 w 115"/>
                <a:gd name="T5" fmla="*/ 52 h 106"/>
                <a:gd name="T6" fmla="*/ 0 w 115"/>
                <a:gd name="T7" fmla="*/ 39 h 106"/>
                <a:gd name="T8" fmla="*/ 60 w 115"/>
                <a:gd name="T9" fmla="*/ 30 h 106"/>
                <a:gd name="T10" fmla="*/ 112 w 115"/>
                <a:gd name="T11" fmla="*/ 2 h 106"/>
                <a:gd name="T12" fmla="*/ 99 w 115"/>
                <a:gd name="T13" fmla="*/ 16 h 106"/>
                <a:gd name="T14" fmla="*/ 80 w 115"/>
                <a:gd name="T15" fmla="*/ 30 h 106"/>
                <a:gd name="T16" fmla="*/ 72 w 115"/>
                <a:gd name="T17" fmla="*/ 44 h 106"/>
                <a:gd name="T18" fmla="*/ 67 w 115"/>
                <a:gd name="T19" fmla="*/ 53 h 106"/>
                <a:gd name="T20" fmla="*/ 63 w 115"/>
                <a:gd name="T21" fmla="*/ 101 h 106"/>
                <a:gd name="T22" fmla="*/ 45 w 115"/>
                <a:gd name="T2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" h="106">
                  <a:moveTo>
                    <a:pt x="45" y="106"/>
                  </a:moveTo>
                  <a:cubicBezTo>
                    <a:pt x="49" y="89"/>
                    <a:pt x="58" y="70"/>
                    <a:pt x="59" y="53"/>
                  </a:cubicBezTo>
                  <a:cubicBezTo>
                    <a:pt x="51" y="52"/>
                    <a:pt x="42" y="53"/>
                    <a:pt x="33" y="52"/>
                  </a:cubicBezTo>
                  <a:cubicBezTo>
                    <a:pt x="24" y="51"/>
                    <a:pt x="3" y="48"/>
                    <a:pt x="0" y="39"/>
                  </a:cubicBezTo>
                  <a:cubicBezTo>
                    <a:pt x="19" y="33"/>
                    <a:pt x="41" y="38"/>
                    <a:pt x="60" y="30"/>
                  </a:cubicBezTo>
                  <a:cubicBezTo>
                    <a:pt x="77" y="22"/>
                    <a:pt x="93" y="0"/>
                    <a:pt x="112" y="2"/>
                  </a:cubicBezTo>
                  <a:cubicBezTo>
                    <a:pt x="115" y="11"/>
                    <a:pt x="104" y="13"/>
                    <a:pt x="99" y="16"/>
                  </a:cubicBezTo>
                  <a:cubicBezTo>
                    <a:pt x="93" y="20"/>
                    <a:pt x="84" y="24"/>
                    <a:pt x="80" y="30"/>
                  </a:cubicBezTo>
                  <a:cubicBezTo>
                    <a:pt x="78" y="34"/>
                    <a:pt x="74" y="40"/>
                    <a:pt x="72" y="44"/>
                  </a:cubicBezTo>
                  <a:cubicBezTo>
                    <a:pt x="69" y="49"/>
                    <a:pt x="67" y="45"/>
                    <a:pt x="67" y="53"/>
                  </a:cubicBezTo>
                  <a:cubicBezTo>
                    <a:pt x="67" y="67"/>
                    <a:pt x="65" y="87"/>
                    <a:pt x="63" y="101"/>
                  </a:cubicBezTo>
                  <a:lnTo>
                    <a:pt x="45" y="106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2" name="î$1íḑé">
              <a:extLst>
                <a:ext uri="{FF2B5EF4-FFF2-40B4-BE49-F238E27FC236}">
                  <a16:creationId xmlns:a16="http://schemas.microsoft.com/office/drawing/2014/main" id="{4DB6375C-74B3-4A59-96C9-2CC6DA5580B6}"/>
                </a:ext>
              </a:extLst>
            </p:cNvPr>
            <p:cNvSpPr/>
            <p:nvPr/>
          </p:nvSpPr>
          <p:spPr bwMode="auto">
            <a:xfrm>
              <a:off x="7325645" y="2849683"/>
              <a:ext cx="73702" cy="19420"/>
            </a:xfrm>
            <a:custGeom>
              <a:avLst/>
              <a:gdLst>
                <a:gd name="T0" fmla="*/ 0 w 28"/>
                <a:gd name="T1" fmla="*/ 6 h 7"/>
                <a:gd name="T2" fmla="*/ 3 w 28"/>
                <a:gd name="T3" fmla="*/ 4 h 7"/>
                <a:gd name="T4" fmla="*/ 8 w 28"/>
                <a:gd name="T5" fmla="*/ 2 h 7"/>
                <a:gd name="T6" fmla="*/ 13 w 28"/>
                <a:gd name="T7" fmla="*/ 1 h 7"/>
                <a:gd name="T8" fmla="*/ 19 w 28"/>
                <a:gd name="T9" fmla="*/ 0 h 7"/>
                <a:gd name="T10" fmla="*/ 24 w 28"/>
                <a:gd name="T11" fmla="*/ 1 h 7"/>
                <a:gd name="T12" fmla="*/ 27 w 28"/>
                <a:gd name="T13" fmla="*/ 2 h 7"/>
                <a:gd name="T14" fmla="*/ 28 w 28"/>
                <a:gd name="T15" fmla="*/ 2 h 7"/>
                <a:gd name="T16" fmla="*/ 27 w 28"/>
                <a:gd name="T17" fmla="*/ 3 h 7"/>
                <a:gd name="T18" fmla="*/ 23 w 28"/>
                <a:gd name="T19" fmla="*/ 3 h 7"/>
                <a:gd name="T20" fmla="*/ 19 w 28"/>
                <a:gd name="T21" fmla="*/ 4 h 7"/>
                <a:gd name="T22" fmla="*/ 14 w 28"/>
                <a:gd name="T23" fmla="*/ 5 h 7"/>
                <a:gd name="T24" fmla="*/ 4 w 28"/>
                <a:gd name="T25" fmla="*/ 6 h 7"/>
                <a:gd name="T26" fmla="*/ 0 w 28"/>
                <a:gd name="T2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7">
                  <a:moveTo>
                    <a:pt x="0" y="6"/>
                  </a:moveTo>
                  <a:cubicBezTo>
                    <a:pt x="0" y="6"/>
                    <a:pt x="1" y="5"/>
                    <a:pt x="3" y="4"/>
                  </a:cubicBezTo>
                  <a:cubicBezTo>
                    <a:pt x="5" y="3"/>
                    <a:pt x="6" y="3"/>
                    <a:pt x="8" y="2"/>
                  </a:cubicBezTo>
                  <a:cubicBezTo>
                    <a:pt x="10" y="2"/>
                    <a:pt x="11" y="1"/>
                    <a:pt x="13" y="1"/>
                  </a:cubicBezTo>
                  <a:cubicBezTo>
                    <a:pt x="15" y="1"/>
                    <a:pt x="17" y="0"/>
                    <a:pt x="19" y="0"/>
                  </a:cubicBezTo>
                  <a:cubicBezTo>
                    <a:pt x="20" y="0"/>
                    <a:pt x="22" y="1"/>
                    <a:pt x="24" y="1"/>
                  </a:cubicBezTo>
                  <a:cubicBezTo>
                    <a:pt x="25" y="1"/>
                    <a:pt x="26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2"/>
                    <a:pt x="28" y="3"/>
                    <a:pt x="27" y="3"/>
                  </a:cubicBezTo>
                  <a:cubicBezTo>
                    <a:pt x="26" y="3"/>
                    <a:pt x="25" y="3"/>
                    <a:pt x="23" y="3"/>
                  </a:cubicBezTo>
                  <a:cubicBezTo>
                    <a:pt x="22" y="3"/>
                    <a:pt x="21" y="4"/>
                    <a:pt x="19" y="4"/>
                  </a:cubicBezTo>
                  <a:cubicBezTo>
                    <a:pt x="17" y="4"/>
                    <a:pt x="16" y="5"/>
                    <a:pt x="14" y="5"/>
                  </a:cubicBezTo>
                  <a:cubicBezTo>
                    <a:pt x="10" y="5"/>
                    <a:pt x="7" y="6"/>
                    <a:pt x="4" y="6"/>
                  </a:cubicBezTo>
                  <a:cubicBezTo>
                    <a:pt x="1" y="7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3" name="ïṡḷîďê">
              <a:extLst>
                <a:ext uri="{FF2B5EF4-FFF2-40B4-BE49-F238E27FC236}">
                  <a16:creationId xmlns:a16="http://schemas.microsoft.com/office/drawing/2014/main" id="{839D1CE8-0595-44A0-9471-E7087F179B29}"/>
                </a:ext>
              </a:extLst>
            </p:cNvPr>
            <p:cNvSpPr/>
            <p:nvPr/>
          </p:nvSpPr>
          <p:spPr bwMode="auto">
            <a:xfrm>
              <a:off x="7851374" y="2558418"/>
              <a:ext cx="206360" cy="420718"/>
            </a:xfrm>
            <a:custGeom>
              <a:avLst/>
              <a:gdLst>
                <a:gd name="T0" fmla="*/ 41 w 77"/>
                <a:gd name="T1" fmla="*/ 157 h 158"/>
                <a:gd name="T2" fmla="*/ 33 w 77"/>
                <a:gd name="T3" fmla="*/ 100 h 158"/>
                <a:gd name="T4" fmla="*/ 52 w 77"/>
                <a:gd name="T5" fmla="*/ 87 h 158"/>
                <a:gd name="T6" fmla="*/ 63 w 77"/>
                <a:gd name="T7" fmla="*/ 57 h 158"/>
                <a:gd name="T8" fmla="*/ 76 w 77"/>
                <a:gd name="T9" fmla="*/ 10 h 158"/>
                <a:gd name="T10" fmla="*/ 71 w 77"/>
                <a:gd name="T11" fmla="*/ 14 h 158"/>
                <a:gd name="T12" fmla="*/ 69 w 77"/>
                <a:gd name="T13" fmla="*/ 5 h 158"/>
                <a:gd name="T14" fmla="*/ 65 w 77"/>
                <a:gd name="T15" fmla="*/ 11 h 158"/>
                <a:gd name="T16" fmla="*/ 66 w 77"/>
                <a:gd name="T17" fmla="*/ 0 h 158"/>
                <a:gd name="T18" fmla="*/ 58 w 77"/>
                <a:gd name="T19" fmla="*/ 11 h 158"/>
                <a:gd name="T20" fmla="*/ 58 w 77"/>
                <a:gd name="T21" fmla="*/ 6 h 158"/>
                <a:gd name="T22" fmla="*/ 35 w 77"/>
                <a:gd name="T23" fmla="*/ 40 h 158"/>
                <a:gd name="T24" fmla="*/ 27 w 77"/>
                <a:gd name="T25" fmla="*/ 55 h 158"/>
                <a:gd name="T26" fmla="*/ 12 w 77"/>
                <a:gd name="T27" fmla="*/ 65 h 158"/>
                <a:gd name="T28" fmla="*/ 11 w 77"/>
                <a:gd name="T29" fmla="*/ 100 h 158"/>
                <a:gd name="T30" fmla="*/ 23 w 77"/>
                <a:gd name="T31" fmla="*/ 149 h 158"/>
                <a:gd name="T32" fmla="*/ 24 w 77"/>
                <a:gd name="T33" fmla="*/ 158 h 158"/>
                <a:gd name="T34" fmla="*/ 41 w 77"/>
                <a:gd name="T3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" h="158">
                  <a:moveTo>
                    <a:pt x="41" y="157"/>
                  </a:moveTo>
                  <a:cubicBezTo>
                    <a:pt x="42" y="139"/>
                    <a:pt x="35" y="118"/>
                    <a:pt x="33" y="100"/>
                  </a:cubicBezTo>
                  <a:cubicBezTo>
                    <a:pt x="39" y="95"/>
                    <a:pt x="46" y="94"/>
                    <a:pt x="52" y="87"/>
                  </a:cubicBezTo>
                  <a:cubicBezTo>
                    <a:pt x="58" y="79"/>
                    <a:pt x="59" y="67"/>
                    <a:pt x="63" y="57"/>
                  </a:cubicBezTo>
                  <a:cubicBezTo>
                    <a:pt x="67" y="42"/>
                    <a:pt x="77" y="27"/>
                    <a:pt x="76" y="10"/>
                  </a:cubicBezTo>
                  <a:cubicBezTo>
                    <a:pt x="74" y="12"/>
                    <a:pt x="72" y="13"/>
                    <a:pt x="71" y="14"/>
                  </a:cubicBezTo>
                  <a:cubicBezTo>
                    <a:pt x="71" y="11"/>
                    <a:pt x="71" y="7"/>
                    <a:pt x="69" y="5"/>
                  </a:cubicBezTo>
                  <a:cubicBezTo>
                    <a:pt x="68" y="6"/>
                    <a:pt x="66" y="8"/>
                    <a:pt x="65" y="11"/>
                  </a:cubicBezTo>
                  <a:cubicBezTo>
                    <a:pt x="65" y="7"/>
                    <a:pt x="67" y="3"/>
                    <a:pt x="66" y="0"/>
                  </a:cubicBezTo>
                  <a:cubicBezTo>
                    <a:pt x="62" y="2"/>
                    <a:pt x="60" y="7"/>
                    <a:pt x="58" y="11"/>
                  </a:cubicBezTo>
                  <a:cubicBezTo>
                    <a:pt x="59" y="9"/>
                    <a:pt x="58" y="8"/>
                    <a:pt x="58" y="6"/>
                  </a:cubicBezTo>
                  <a:cubicBezTo>
                    <a:pt x="48" y="5"/>
                    <a:pt x="38" y="32"/>
                    <a:pt x="35" y="40"/>
                  </a:cubicBezTo>
                  <a:cubicBezTo>
                    <a:pt x="33" y="45"/>
                    <a:pt x="30" y="52"/>
                    <a:pt x="27" y="55"/>
                  </a:cubicBezTo>
                  <a:cubicBezTo>
                    <a:pt x="23" y="60"/>
                    <a:pt x="16" y="61"/>
                    <a:pt x="12" y="65"/>
                  </a:cubicBezTo>
                  <a:cubicBezTo>
                    <a:pt x="0" y="76"/>
                    <a:pt x="4" y="88"/>
                    <a:pt x="11" y="100"/>
                  </a:cubicBezTo>
                  <a:cubicBezTo>
                    <a:pt x="20" y="115"/>
                    <a:pt x="20" y="132"/>
                    <a:pt x="23" y="149"/>
                  </a:cubicBezTo>
                  <a:cubicBezTo>
                    <a:pt x="23" y="152"/>
                    <a:pt x="24" y="155"/>
                    <a:pt x="24" y="158"/>
                  </a:cubicBezTo>
                  <a:lnTo>
                    <a:pt x="41" y="157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4" name="îṧḻíḋé">
              <a:extLst>
                <a:ext uri="{FF2B5EF4-FFF2-40B4-BE49-F238E27FC236}">
                  <a16:creationId xmlns:a16="http://schemas.microsoft.com/office/drawing/2014/main" id="{7A4AD02A-C218-4A7F-9B9B-F424B820F13C}"/>
                </a:ext>
              </a:extLst>
            </p:cNvPr>
            <p:cNvSpPr/>
            <p:nvPr/>
          </p:nvSpPr>
          <p:spPr bwMode="auto">
            <a:xfrm>
              <a:off x="7802240" y="2649034"/>
              <a:ext cx="137574" cy="187704"/>
            </a:xfrm>
            <a:custGeom>
              <a:avLst/>
              <a:gdLst>
                <a:gd name="T0" fmla="*/ 37 w 53"/>
                <a:gd name="T1" fmla="*/ 61 h 71"/>
                <a:gd name="T2" fmla="*/ 19 w 53"/>
                <a:gd name="T3" fmla="*/ 42 h 71"/>
                <a:gd name="T4" fmla="*/ 1 w 53"/>
                <a:gd name="T5" fmla="*/ 7 h 71"/>
                <a:gd name="T6" fmla="*/ 24 w 53"/>
                <a:gd name="T7" fmla="*/ 28 h 71"/>
                <a:gd name="T8" fmla="*/ 43 w 53"/>
                <a:gd name="T9" fmla="*/ 36 h 71"/>
                <a:gd name="T10" fmla="*/ 50 w 53"/>
                <a:gd name="T11" fmla="*/ 54 h 71"/>
                <a:gd name="T12" fmla="*/ 37 w 53"/>
                <a:gd name="T13" fmla="*/ 6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71">
                  <a:moveTo>
                    <a:pt x="37" y="61"/>
                  </a:moveTo>
                  <a:cubicBezTo>
                    <a:pt x="28" y="71"/>
                    <a:pt x="23" y="51"/>
                    <a:pt x="19" y="42"/>
                  </a:cubicBezTo>
                  <a:cubicBezTo>
                    <a:pt x="15" y="31"/>
                    <a:pt x="0" y="20"/>
                    <a:pt x="1" y="7"/>
                  </a:cubicBezTo>
                  <a:cubicBezTo>
                    <a:pt x="13" y="0"/>
                    <a:pt x="16" y="24"/>
                    <a:pt x="24" y="28"/>
                  </a:cubicBezTo>
                  <a:cubicBezTo>
                    <a:pt x="29" y="31"/>
                    <a:pt x="37" y="32"/>
                    <a:pt x="43" y="36"/>
                  </a:cubicBezTo>
                  <a:cubicBezTo>
                    <a:pt x="50" y="41"/>
                    <a:pt x="53" y="45"/>
                    <a:pt x="50" y="54"/>
                  </a:cubicBezTo>
                  <a:lnTo>
                    <a:pt x="37" y="61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5" name="ïṣľîḓé">
              <a:extLst>
                <a:ext uri="{FF2B5EF4-FFF2-40B4-BE49-F238E27FC236}">
                  <a16:creationId xmlns:a16="http://schemas.microsoft.com/office/drawing/2014/main" id="{45F3C6E1-4743-4227-8435-FCEB0687E824}"/>
                </a:ext>
              </a:extLst>
            </p:cNvPr>
            <p:cNvSpPr/>
            <p:nvPr/>
          </p:nvSpPr>
          <p:spPr bwMode="auto">
            <a:xfrm>
              <a:off x="7802240" y="2668450"/>
              <a:ext cx="132659" cy="97091"/>
            </a:xfrm>
            <a:custGeom>
              <a:avLst/>
              <a:gdLst>
                <a:gd name="T0" fmla="*/ 0 w 49"/>
                <a:gd name="T1" fmla="*/ 1 h 38"/>
                <a:gd name="T2" fmla="*/ 4 w 49"/>
                <a:gd name="T3" fmla="*/ 0 h 38"/>
                <a:gd name="T4" fmla="*/ 5 w 49"/>
                <a:gd name="T5" fmla="*/ 0 h 38"/>
                <a:gd name="T6" fmla="*/ 7 w 49"/>
                <a:gd name="T7" fmla="*/ 0 h 38"/>
                <a:gd name="T8" fmla="*/ 9 w 49"/>
                <a:gd name="T9" fmla="*/ 1 h 38"/>
                <a:gd name="T10" fmla="*/ 10 w 49"/>
                <a:gd name="T11" fmla="*/ 2 h 38"/>
                <a:gd name="T12" fmla="*/ 13 w 49"/>
                <a:gd name="T13" fmla="*/ 5 h 38"/>
                <a:gd name="T14" fmla="*/ 20 w 49"/>
                <a:gd name="T15" fmla="*/ 16 h 38"/>
                <a:gd name="T16" fmla="*/ 22 w 49"/>
                <a:gd name="T17" fmla="*/ 19 h 38"/>
                <a:gd name="T18" fmla="*/ 24 w 49"/>
                <a:gd name="T19" fmla="*/ 21 h 38"/>
                <a:gd name="T20" fmla="*/ 27 w 49"/>
                <a:gd name="T21" fmla="*/ 22 h 38"/>
                <a:gd name="T22" fmla="*/ 30 w 49"/>
                <a:gd name="T23" fmla="*/ 23 h 38"/>
                <a:gd name="T24" fmla="*/ 37 w 49"/>
                <a:gd name="T25" fmla="*/ 26 h 38"/>
                <a:gd name="T26" fmla="*/ 40 w 49"/>
                <a:gd name="T27" fmla="*/ 27 h 38"/>
                <a:gd name="T28" fmla="*/ 43 w 49"/>
                <a:gd name="T29" fmla="*/ 30 h 38"/>
                <a:gd name="T30" fmla="*/ 43 w 49"/>
                <a:gd name="T31" fmla="*/ 30 h 38"/>
                <a:gd name="T32" fmla="*/ 45 w 49"/>
                <a:gd name="T33" fmla="*/ 31 h 38"/>
                <a:gd name="T34" fmla="*/ 47 w 49"/>
                <a:gd name="T35" fmla="*/ 33 h 38"/>
                <a:gd name="T36" fmla="*/ 48 w 49"/>
                <a:gd name="T37" fmla="*/ 35 h 38"/>
                <a:gd name="T38" fmla="*/ 49 w 49"/>
                <a:gd name="T39" fmla="*/ 38 h 38"/>
                <a:gd name="T40" fmla="*/ 47 w 49"/>
                <a:gd name="T41" fmla="*/ 36 h 38"/>
                <a:gd name="T42" fmla="*/ 46 w 49"/>
                <a:gd name="T43" fmla="*/ 34 h 38"/>
                <a:gd name="T44" fmla="*/ 44 w 49"/>
                <a:gd name="T45" fmla="*/ 33 h 38"/>
                <a:gd name="T46" fmla="*/ 41 w 49"/>
                <a:gd name="T47" fmla="*/ 31 h 38"/>
                <a:gd name="T48" fmla="*/ 41 w 49"/>
                <a:gd name="T49" fmla="*/ 31 h 38"/>
                <a:gd name="T50" fmla="*/ 35 w 49"/>
                <a:gd name="T51" fmla="*/ 29 h 38"/>
                <a:gd name="T52" fmla="*/ 29 w 49"/>
                <a:gd name="T53" fmla="*/ 27 h 38"/>
                <a:gd name="T54" fmla="*/ 26 w 49"/>
                <a:gd name="T55" fmla="*/ 26 h 38"/>
                <a:gd name="T56" fmla="*/ 22 w 49"/>
                <a:gd name="T57" fmla="*/ 24 h 38"/>
                <a:gd name="T58" fmla="*/ 19 w 49"/>
                <a:gd name="T59" fmla="*/ 22 h 38"/>
                <a:gd name="T60" fmla="*/ 17 w 49"/>
                <a:gd name="T61" fmla="*/ 19 h 38"/>
                <a:gd name="T62" fmla="*/ 11 w 49"/>
                <a:gd name="T63" fmla="*/ 6 h 38"/>
                <a:gd name="T64" fmla="*/ 9 w 49"/>
                <a:gd name="T65" fmla="*/ 4 h 38"/>
                <a:gd name="T66" fmla="*/ 8 w 49"/>
                <a:gd name="T67" fmla="*/ 3 h 38"/>
                <a:gd name="T68" fmla="*/ 7 w 49"/>
                <a:gd name="T69" fmla="*/ 2 h 38"/>
                <a:gd name="T70" fmla="*/ 5 w 49"/>
                <a:gd name="T71" fmla="*/ 1 h 38"/>
                <a:gd name="T72" fmla="*/ 4 w 49"/>
                <a:gd name="T73" fmla="*/ 1 h 38"/>
                <a:gd name="T74" fmla="*/ 0 w 49"/>
                <a:gd name="T7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" h="38">
                  <a:moveTo>
                    <a:pt x="0" y="1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0"/>
                    <a:pt x="9" y="1"/>
                    <a:pt x="9" y="1"/>
                  </a:cubicBezTo>
                  <a:cubicBezTo>
                    <a:pt x="10" y="1"/>
                    <a:pt x="10" y="2"/>
                    <a:pt x="10" y="2"/>
                  </a:cubicBezTo>
                  <a:cubicBezTo>
                    <a:pt x="11" y="3"/>
                    <a:pt x="12" y="4"/>
                    <a:pt x="13" y="5"/>
                  </a:cubicBezTo>
                  <a:cubicBezTo>
                    <a:pt x="16" y="9"/>
                    <a:pt x="18" y="13"/>
                    <a:pt x="20" y="16"/>
                  </a:cubicBezTo>
                  <a:cubicBezTo>
                    <a:pt x="21" y="17"/>
                    <a:pt x="21" y="18"/>
                    <a:pt x="22" y="19"/>
                  </a:cubicBezTo>
                  <a:cubicBezTo>
                    <a:pt x="23" y="20"/>
                    <a:pt x="23" y="20"/>
                    <a:pt x="24" y="21"/>
                  </a:cubicBezTo>
                  <a:cubicBezTo>
                    <a:pt x="25" y="21"/>
                    <a:pt x="26" y="22"/>
                    <a:pt x="27" y="22"/>
                  </a:cubicBezTo>
                  <a:cubicBezTo>
                    <a:pt x="28" y="22"/>
                    <a:pt x="29" y="23"/>
                    <a:pt x="30" y="23"/>
                  </a:cubicBezTo>
                  <a:cubicBezTo>
                    <a:pt x="32" y="24"/>
                    <a:pt x="34" y="25"/>
                    <a:pt x="37" y="26"/>
                  </a:cubicBezTo>
                  <a:cubicBezTo>
                    <a:pt x="38" y="26"/>
                    <a:pt x="39" y="27"/>
                    <a:pt x="40" y="27"/>
                  </a:cubicBezTo>
                  <a:cubicBezTo>
                    <a:pt x="41" y="28"/>
                    <a:pt x="42" y="29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4" y="31"/>
                    <a:pt x="45" y="31"/>
                  </a:cubicBezTo>
                  <a:cubicBezTo>
                    <a:pt x="45" y="32"/>
                    <a:pt x="46" y="33"/>
                    <a:pt x="47" y="33"/>
                  </a:cubicBezTo>
                  <a:cubicBezTo>
                    <a:pt x="47" y="34"/>
                    <a:pt x="48" y="35"/>
                    <a:pt x="48" y="35"/>
                  </a:cubicBezTo>
                  <a:cubicBezTo>
                    <a:pt x="49" y="36"/>
                    <a:pt x="49" y="37"/>
                    <a:pt x="49" y="38"/>
                  </a:cubicBezTo>
                  <a:cubicBezTo>
                    <a:pt x="49" y="37"/>
                    <a:pt x="48" y="36"/>
                    <a:pt x="47" y="36"/>
                  </a:cubicBezTo>
                  <a:cubicBezTo>
                    <a:pt x="47" y="35"/>
                    <a:pt x="46" y="35"/>
                    <a:pt x="46" y="34"/>
                  </a:cubicBezTo>
                  <a:cubicBezTo>
                    <a:pt x="45" y="34"/>
                    <a:pt x="44" y="33"/>
                    <a:pt x="44" y="33"/>
                  </a:cubicBezTo>
                  <a:cubicBezTo>
                    <a:pt x="43" y="32"/>
                    <a:pt x="42" y="32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39" y="30"/>
                    <a:pt x="37" y="29"/>
                    <a:pt x="35" y="29"/>
                  </a:cubicBezTo>
                  <a:cubicBezTo>
                    <a:pt x="33" y="28"/>
                    <a:pt x="31" y="27"/>
                    <a:pt x="29" y="27"/>
                  </a:cubicBezTo>
                  <a:cubicBezTo>
                    <a:pt x="28" y="26"/>
                    <a:pt x="27" y="26"/>
                    <a:pt x="26" y="26"/>
                  </a:cubicBezTo>
                  <a:cubicBezTo>
                    <a:pt x="24" y="25"/>
                    <a:pt x="23" y="25"/>
                    <a:pt x="22" y="24"/>
                  </a:cubicBezTo>
                  <a:cubicBezTo>
                    <a:pt x="21" y="24"/>
                    <a:pt x="20" y="23"/>
                    <a:pt x="19" y="22"/>
                  </a:cubicBezTo>
                  <a:cubicBezTo>
                    <a:pt x="18" y="21"/>
                    <a:pt x="17" y="20"/>
                    <a:pt x="17" y="19"/>
                  </a:cubicBezTo>
                  <a:cubicBezTo>
                    <a:pt x="14" y="14"/>
                    <a:pt x="13" y="10"/>
                    <a:pt x="11" y="6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6" name="î$liḓê">
              <a:extLst>
                <a:ext uri="{FF2B5EF4-FFF2-40B4-BE49-F238E27FC236}">
                  <a16:creationId xmlns:a16="http://schemas.microsoft.com/office/drawing/2014/main" id="{34DDADC5-D05E-48EE-ADA3-5EEC073F6ACA}"/>
                </a:ext>
              </a:extLst>
            </p:cNvPr>
            <p:cNvSpPr/>
            <p:nvPr/>
          </p:nvSpPr>
          <p:spPr bwMode="auto">
            <a:xfrm>
              <a:off x="7944726" y="2700815"/>
              <a:ext cx="49133" cy="25890"/>
            </a:xfrm>
            <a:custGeom>
              <a:avLst/>
              <a:gdLst>
                <a:gd name="T0" fmla="*/ 0 w 19"/>
                <a:gd name="T1" fmla="*/ 0 h 10"/>
                <a:gd name="T2" fmla="*/ 4 w 19"/>
                <a:gd name="T3" fmla="*/ 1 h 10"/>
                <a:gd name="T4" fmla="*/ 11 w 19"/>
                <a:gd name="T5" fmla="*/ 3 h 10"/>
                <a:gd name="T6" fmla="*/ 14 w 19"/>
                <a:gd name="T7" fmla="*/ 5 h 10"/>
                <a:gd name="T8" fmla="*/ 17 w 19"/>
                <a:gd name="T9" fmla="*/ 7 h 10"/>
                <a:gd name="T10" fmla="*/ 19 w 19"/>
                <a:gd name="T11" fmla="*/ 10 h 10"/>
                <a:gd name="T12" fmla="*/ 15 w 19"/>
                <a:gd name="T13" fmla="*/ 9 h 10"/>
                <a:gd name="T14" fmla="*/ 12 w 19"/>
                <a:gd name="T15" fmla="*/ 8 h 10"/>
                <a:gd name="T16" fmla="*/ 9 w 19"/>
                <a:gd name="T17" fmla="*/ 7 h 10"/>
                <a:gd name="T18" fmla="*/ 3 w 19"/>
                <a:gd name="T19" fmla="*/ 3 h 10"/>
                <a:gd name="T20" fmla="*/ 0 w 19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0">
                  <a:moveTo>
                    <a:pt x="0" y="0"/>
                  </a:moveTo>
                  <a:cubicBezTo>
                    <a:pt x="0" y="0"/>
                    <a:pt x="2" y="0"/>
                    <a:pt x="4" y="1"/>
                  </a:cubicBezTo>
                  <a:cubicBezTo>
                    <a:pt x="6" y="1"/>
                    <a:pt x="8" y="2"/>
                    <a:pt x="11" y="3"/>
                  </a:cubicBezTo>
                  <a:cubicBezTo>
                    <a:pt x="12" y="4"/>
                    <a:pt x="13" y="4"/>
                    <a:pt x="14" y="5"/>
                  </a:cubicBezTo>
                  <a:cubicBezTo>
                    <a:pt x="15" y="6"/>
                    <a:pt x="16" y="6"/>
                    <a:pt x="17" y="7"/>
                  </a:cubicBezTo>
                  <a:cubicBezTo>
                    <a:pt x="18" y="9"/>
                    <a:pt x="19" y="10"/>
                    <a:pt x="19" y="10"/>
                  </a:cubicBezTo>
                  <a:cubicBezTo>
                    <a:pt x="19" y="10"/>
                    <a:pt x="17" y="10"/>
                    <a:pt x="15" y="9"/>
                  </a:cubicBezTo>
                  <a:cubicBezTo>
                    <a:pt x="14" y="9"/>
                    <a:pt x="13" y="8"/>
                    <a:pt x="12" y="8"/>
                  </a:cubicBezTo>
                  <a:cubicBezTo>
                    <a:pt x="11" y="8"/>
                    <a:pt x="10" y="7"/>
                    <a:pt x="9" y="7"/>
                  </a:cubicBezTo>
                  <a:cubicBezTo>
                    <a:pt x="6" y="5"/>
                    <a:pt x="4" y="4"/>
                    <a:pt x="3" y="3"/>
                  </a:cubicBezTo>
                  <a:cubicBezTo>
                    <a:pt x="1" y="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7" name="i$ḻïďê">
              <a:extLst>
                <a:ext uri="{FF2B5EF4-FFF2-40B4-BE49-F238E27FC236}">
                  <a16:creationId xmlns:a16="http://schemas.microsoft.com/office/drawing/2014/main" id="{AA030D8B-25DA-4370-82AF-759A2A1C45B4}"/>
                </a:ext>
              </a:extLst>
            </p:cNvPr>
            <p:cNvSpPr/>
            <p:nvPr/>
          </p:nvSpPr>
          <p:spPr bwMode="auto">
            <a:xfrm>
              <a:off x="7988947" y="2590779"/>
              <a:ext cx="58960" cy="129452"/>
            </a:xfrm>
            <a:custGeom>
              <a:avLst/>
              <a:gdLst>
                <a:gd name="T0" fmla="*/ 0 w 23"/>
                <a:gd name="T1" fmla="*/ 48 h 48"/>
                <a:gd name="T2" fmla="*/ 2 w 23"/>
                <a:gd name="T3" fmla="*/ 40 h 48"/>
                <a:gd name="T4" fmla="*/ 9 w 23"/>
                <a:gd name="T5" fmla="*/ 23 h 48"/>
                <a:gd name="T6" fmla="*/ 18 w 23"/>
                <a:gd name="T7" fmla="*/ 7 h 48"/>
                <a:gd name="T8" fmla="*/ 23 w 23"/>
                <a:gd name="T9" fmla="*/ 0 h 48"/>
                <a:gd name="T10" fmla="*/ 20 w 23"/>
                <a:gd name="T11" fmla="*/ 8 h 48"/>
                <a:gd name="T12" fmla="*/ 13 w 23"/>
                <a:gd name="T13" fmla="*/ 25 h 48"/>
                <a:gd name="T14" fmla="*/ 4 w 23"/>
                <a:gd name="T15" fmla="*/ 41 h 48"/>
                <a:gd name="T16" fmla="*/ 0 w 23"/>
                <a:gd name="T1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48">
                  <a:moveTo>
                    <a:pt x="0" y="48"/>
                  </a:moveTo>
                  <a:cubicBezTo>
                    <a:pt x="0" y="48"/>
                    <a:pt x="1" y="45"/>
                    <a:pt x="2" y="40"/>
                  </a:cubicBezTo>
                  <a:cubicBezTo>
                    <a:pt x="4" y="36"/>
                    <a:pt x="6" y="29"/>
                    <a:pt x="9" y="23"/>
                  </a:cubicBezTo>
                  <a:cubicBezTo>
                    <a:pt x="12" y="17"/>
                    <a:pt x="16" y="11"/>
                    <a:pt x="18" y="7"/>
                  </a:cubicBezTo>
                  <a:cubicBezTo>
                    <a:pt x="21" y="3"/>
                    <a:pt x="23" y="0"/>
                    <a:pt x="23" y="0"/>
                  </a:cubicBezTo>
                  <a:cubicBezTo>
                    <a:pt x="23" y="0"/>
                    <a:pt x="22" y="4"/>
                    <a:pt x="20" y="8"/>
                  </a:cubicBezTo>
                  <a:cubicBezTo>
                    <a:pt x="19" y="13"/>
                    <a:pt x="16" y="19"/>
                    <a:pt x="13" y="25"/>
                  </a:cubicBezTo>
                  <a:cubicBezTo>
                    <a:pt x="10" y="31"/>
                    <a:pt x="7" y="37"/>
                    <a:pt x="4" y="41"/>
                  </a:cubicBezTo>
                  <a:cubicBezTo>
                    <a:pt x="2" y="46"/>
                    <a:pt x="0" y="48"/>
                    <a:pt x="0" y="48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8" name="í$lîďê">
              <a:extLst>
                <a:ext uri="{FF2B5EF4-FFF2-40B4-BE49-F238E27FC236}">
                  <a16:creationId xmlns:a16="http://schemas.microsoft.com/office/drawing/2014/main" id="{B05D99CA-63FC-4DEB-BFAF-5B7C353114A3}"/>
                </a:ext>
              </a:extLst>
            </p:cNvPr>
            <p:cNvSpPr/>
            <p:nvPr/>
          </p:nvSpPr>
          <p:spPr bwMode="auto">
            <a:xfrm>
              <a:off x="7969294" y="2571363"/>
              <a:ext cx="58960" cy="142397"/>
            </a:xfrm>
            <a:custGeom>
              <a:avLst/>
              <a:gdLst>
                <a:gd name="T0" fmla="*/ 0 w 22"/>
                <a:gd name="T1" fmla="*/ 53 h 53"/>
                <a:gd name="T2" fmla="*/ 1 w 22"/>
                <a:gd name="T3" fmla="*/ 44 h 53"/>
                <a:gd name="T4" fmla="*/ 3 w 22"/>
                <a:gd name="T5" fmla="*/ 40 h 53"/>
                <a:gd name="T6" fmla="*/ 4 w 22"/>
                <a:gd name="T7" fmla="*/ 35 h 53"/>
                <a:gd name="T8" fmla="*/ 8 w 22"/>
                <a:gd name="T9" fmla="*/ 25 h 53"/>
                <a:gd name="T10" fmla="*/ 17 w 22"/>
                <a:gd name="T11" fmla="*/ 7 h 53"/>
                <a:gd name="T12" fmla="*/ 22 w 22"/>
                <a:gd name="T13" fmla="*/ 0 h 53"/>
                <a:gd name="T14" fmla="*/ 19 w 22"/>
                <a:gd name="T15" fmla="*/ 8 h 53"/>
                <a:gd name="T16" fmla="*/ 12 w 22"/>
                <a:gd name="T17" fmla="*/ 27 h 53"/>
                <a:gd name="T18" fmla="*/ 8 w 22"/>
                <a:gd name="T19" fmla="*/ 36 h 53"/>
                <a:gd name="T20" fmla="*/ 6 w 22"/>
                <a:gd name="T21" fmla="*/ 41 h 53"/>
                <a:gd name="T22" fmla="*/ 4 w 22"/>
                <a:gd name="T23" fmla="*/ 44 h 53"/>
                <a:gd name="T24" fmla="*/ 0 w 22"/>
                <a:gd name="T25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53">
                  <a:moveTo>
                    <a:pt x="0" y="53"/>
                  </a:moveTo>
                  <a:cubicBezTo>
                    <a:pt x="0" y="53"/>
                    <a:pt x="0" y="49"/>
                    <a:pt x="1" y="44"/>
                  </a:cubicBezTo>
                  <a:cubicBezTo>
                    <a:pt x="2" y="42"/>
                    <a:pt x="2" y="41"/>
                    <a:pt x="3" y="40"/>
                  </a:cubicBezTo>
                  <a:cubicBezTo>
                    <a:pt x="3" y="38"/>
                    <a:pt x="4" y="37"/>
                    <a:pt x="4" y="35"/>
                  </a:cubicBezTo>
                  <a:cubicBezTo>
                    <a:pt x="6" y="32"/>
                    <a:pt x="7" y="28"/>
                    <a:pt x="8" y="25"/>
                  </a:cubicBezTo>
                  <a:cubicBezTo>
                    <a:pt x="11" y="19"/>
                    <a:pt x="15" y="12"/>
                    <a:pt x="17" y="7"/>
                  </a:cubicBezTo>
                  <a:cubicBezTo>
                    <a:pt x="20" y="3"/>
                    <a:pt x="22" y="0"/>
                    <a:pt x="22" y="0"/>
                  </a:cubicBezTo>
                  <a:cubicBezTo>
                    <a:pt x="22" y="0"/>
                    <a:pt x="21" y="3"/>
                    <a:pt x="19" y="8"/>
                  </a:cubicBezTo>
                  <a:cubicBezTo>
                    <a:pt x="18" y="14"/>
                    <a:pt x="15" y="20"/>
                    <a:pt x="12" y="27"/>
                  </a:cubicBezTo>
                  <a:cubicBezTo>
                    <a:pt x="11" y="30"/>
                    <a:pt x="9" y="33"/>
                    <a:pt x="8" y="36"/>
                  </a:cubicBezTo>
                  <a:cubicBezTo>
                    <a:pt x="7" y="38"/>
                    <a:pt x="6" y="39"/>
                    <a:pt x="6" y="41"/>
                  </a:cubicBezTo>
                  <a:cubicBezTo>
                    <a:pt x="5" y="42"/>
                    <a:pt x="4" y="43"/>
                    <a:pt x="4" y="44"/>
                  </a:cubicBezTo>
                  <a:cubicBezTo>
                    <a:pt x="2" y="49"/>
                    <a:pt x="0" y="53"/>
                    <a:pt x="0" y="53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9" name="îṧ1îḍe">
              <a:extLst>
                <a:ext uri="{FF2B5EF4-FFF2-40B4-BE49-F238E27FC236}">
                  <a16:creationId xmlns:a16="http://schemas.microsoft.com/office/drawing/2014/main" id="{B0A52E0E-755E-48C3-8B02-AE90C1299BF2}"/>
                </a:ext>
              </a:extLst>
            </p:cNvPr>
            <p:cNvSpPr/>
            <p:nvPr/>
          </p:nvSpPr>
          <p:spPr bwMode="auto">
            <a:xfrm>
              <a:off x="7949641" y="2571363"/>
              <a:ext cx="63872" cy="135923"/>
            </a:xfrm>
            <a:custGeom>
              <a:avLst/>
              <a:gdLst>
                <a:gd name="T0" fmla="*/ 0 w 23"/>
                <a:gd name="T1" fmla="*/ 51 h 51"/>
                <a:gd name="T2" fmla="*/ 1 w 23"/>
                <a:gd name="T3" fmla="*/ 49 h 51"/>
                <a:gd name="T4" fmla="*/ 2 w 23"/>
                <a:gd name="T5" fmla="*/ 46 h 51"/>
                <a:gd name="T6" fmla="*/ 2 w 23"/>
                <a:gd name="T7" fmla="*/ 43 h 51"/>
                <a:gd name="T8" fmla="*/ 3 w 23"/>
                <a:gd name="T9" fmla="*/ 39 h 51"/>
                <a:gd name="T10" fmla="*/ 5 w 23"/>
                <a:gd name="T11" fmla="*/ 34 h 51"/>
                <a:gd name="T12" fmla="*/ 8 w 23"/>
                <a:gd name="T13" fmla="*/ 25 h 51"/>
                <a:gd name="T14" fmla="*/ 13 w 23"/>
                <a:gd name="T15" fmla="*/ 15 h 51"/>
                <a:gd name="T16" fmla="*/ 18 w 23"/>
                <a:gd name="T17" fmla="*/ 8 h 51"/>
                <a:gd name="T18" fmla="*/ 23 w 23"/>
                <a:gd name="T19" fmla="*/ 0 h 51"/>
                <a:gd name="T20" fmla="*/ 20 w 23"/>
                <a:gd name="T21" fmla="*/ 9 h 51"/>
                <a:gd name="T22" fmla="*/ 16 w 23"/>
                <a:gd name="T23" fmla="*/ 17 h 51"/>
                <a:gd name="T24" fmla="*/ 14 w 23"/>
                <a:gd name="T25" fmla="*/ 21 h 51"/>
                <a:gd name="T26" fmla="*/ 12 w 23"/>
                <a:gd name="T27" fmla="*/ 26 h 51"/>
                <a:gd name="T28" fmla="*/ 8 w 23"/>
                <a:gd name="T29" fmla="*/ 35 h 51"/>
                <a:gd name="T30" fmla="*/ 6 w 23"/>
                <a:gd name="T31" fmla="*/ 40 h 51"/>
                <a:gd name="T32" fmla="*/ 5 w 23"/>
                <a:gd name="T33" fmla="*/ 44 h 51"/>
                <a:gd name="T34" fmla="*/ 3 w 23"/>
                <a:gd name="T35" fmla="*/ 47 h 51"/>
                <a:gd name="T36" fmla="*/ 2 w 23"/>
                <a:gd name="T37" fmla="*/ 49 h 51"/>
                <a:gd name="T38" fmla="*/ 0 w 23"/>
                <a:gd name="T3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" h="51">
                  <a:moveTo>
                    <a:pt x="0" y="51"/>
                  </a:moveTo>
                  <a:cubicBezTo>
                    <a:pt x="0" y="51"/>
                    <a:pt x="1" y="50"/>
                    <a:pt x="1" y="49"/>
                  </a:cubicBezTo>
                  <a:cubicBezTo>
                    <a:pt x="1" y="48"/>
                    <a:pt x="2" y="47"/>
                    <a:pt x="2" y="46"/>
                  </a:cubicBezTo>
                  <a:cubicBezTo>
                    <a:pt x="2" y="45"/>
                    <a:pt x="2" y="44"/>
                    <a:pt x="2" y="43"/>
                  </a:cubicBezTo>
                  <a:cubicBezTo>
                    <a:pt x="3" y="42"/>
                    <a:pt x="3" y="40"/>
                    <a:pt x="3" y="39"/>
                  </a:cubicBezTo>
                  <a:cubicBezTo>
                    <a:pt x="4" y="37"/>
                    <a:pt x="4" y="36"/>
                    <a:pt x="5" y="34"/>
                  </a:cubicBezTo>
                  <a:cubicBezTo>
                    <a:pt x="6" y="31"/>
                    <a:pt x="7" y="28"/>
                    <a:pt x="8" y="25"/>
                  </a:cubicBezTo>
                  <a:cubicBezTo>
                    <a:pt x="10" y="21"/>
                    <a:pt x="11" y="18"/>
                    <a:pt x="13" y="15"/>
                  </a:cubicBezTo>
                  <a:cubicBezTo>
                    <a:pt x="15" y="12"/>
                    <a:pt x="16" y="10"/>
                    <a:pt x="18" y="8"/>
                  </a:cubicBezTo>
                  <a:cubicBezTo>
                    <a:pt x="20" y="3"/>
                    <a:pt x="23" y="0"/>
                    <a:pt x="23" y="0"/>
                  </a:cubicBezTo>
                  <a:cubicBezTo>
                    <a:pt x="23" y="0"/>
                    <a:pt x="22" y="4"/>
                    <a:pt x="20" y="9"/>
                  </a:cubicBezTo>
                  <a:cubicBezTo>
                    <a:pt x="19" y="11"/>
                    <a:pt x="17" y="14"/>
                    <a:pt x="16" y="17"/>
                  </a:cubicBezTo>
                  <a:cubicBezTo>
                    <a:pt x="15" y="18"/>
                    <a:pt x="15" y="20"/>
                    <a:pt x="14" y="21"/>
                  </a:cubicBezTo>
                  <a:cubicBezTo>
                    <a:pt x="13" y="23"/>
                    <a:pt x="13" y="25"/>
                    <a:pt x="12" y="26"/>
                  </a:cubicBezTo>
                  <a:cubicBezTo>
                    <a:pt x="11" y="29"/>
                    <a:pt x="9" y="32"/>
                    <a:pt x="8" y="35"/>
                  </a:cubicBezTo>
                  <a:cubicBezTo>
                    <a:pt x="7" y="37"/>
                    <a:pt x="7" y="38"/>
                    <a:pt x="6" y="40"/>
                  </a:cubicBezTo>
                  <a:cubicBezTo>
                    <a:pt x="6" y="41"/>
                    <a:pt x="5" y="42"/>
                    <a:pt x="5" y="44"/>
                  </a:cubicBezTo>
                  <a:cubicBezTo>
                    <a:pt x="4" y="45"/>
                    <a:pt x="4" y="46"/>
                    <a:pt x="3" y="47"/>
                  </a:cubicBezTo>
                  <a:cubicBezTo>
                    <a:pt x="3" y="48"/>
                    <a:pt x="2" y="49"/>
                    <a:pt x="2" y="49"/>
                  </a:cubicBezTo>
                  <a:cubicBezTo>
                    <a:pt x="1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0" name="íSḷiḋe">
              <a:extLst>
                <a:ext uri="{FF2B5EF4-FFF2-40B4-BE49-F238E27FC236}">
                  <a16:creationId xmlns:a16="http://schemas.microsoft.com/office/drawing/2014/main" id="{8E055641-C90F-4EF5-B61E-F90EC36D6D26}"/>
                </a:ext>
              </a:extLst>
            </p:cNvPr>
            <p:cNvSpPr/>
            <p:nvPr/>
          </p:nvSpPr>
          <p:spPr bwMode="auto">
            <a:xfrm>
              <a:off x="7586053" y="3503419"/>
              <a:ext cx="167054" cy="310685"/>
            </a:xfrm>
            <a:custGeom>
              <a:avLst/>
              <a:gdLst>
                <a:gd name="T0" fmla="*/ 58 w 63"/>
                <a:gd name="T1" fmla="*/ 0 h 116"/>
                <a:gd name="T2" fmla="*/ 41 w 63"/>
                <a:gd name="T3" fmla="*/ 1 h 116"/>
                <a:gd name="T4" fmla="*/ 21 w 63"/>
                <a:gd name="T5" fmla="*/ 7 h 116"/>
                <a:gd name="T6" fmla="*/ 12 w 63"/>
                <a:gd name="T7" fmla="*/ 1 h 116"/>
                <a:gd name="T8" fmla="*/ 2 w 63"/>
                <a:gd name="T9" fmla="*/ 1 h 116"/>
                <a:gd name="T10" fmla="*/ 1 w 63"/>
                <a:gd name="T11" fmla="*/ 21 h 116"/>
                <a:gd name="T12" fmla="*/ 4 w 63"/>
                <a:gd name="T13" fmla="*/ 55 h 116"/>
                <a:gd name="T14" fmla="*/ 26 w 63"/>
                <a:gd name="T15" fmla="*/ 109 h 116"/>
                <a:gd name="T16" fmla="*/ 33 w 63"/>
                <a:gd name="T17" fmla="*/ 115 h 116"/>
                <a:gd name="T18" fmla="*/ 43 w 63"/>
                <a:gd name="T19" fmla="*/ 105 h 116"/>
                <a:gd name="T20" fmla="*/ 56 w 63"/>
                <a:gd name="T21" fmla="*/ 72 h 116"/>
                <a:gd name="T22" fmla="*/ 58 w 63"/>
                <a:gd name="T23" fmla="*/ 47 h 116"/>
                <a:gd name="T24" fmla="*/ 63 w 63"/>
                <a:gd name="T25" fmla="*/ 16 h 116"/>
                <a:gd name="T26" fmla="*/ 58 w 63"/>
                <a:gd name="T2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116">
                  <a:moveTo>
                    <a:pt x="58" y="0"/>
                  </a:moveTo>
                  <a:cubicBezTo>
                    <a:pt x="54" y="4"/>
                    <a:pt x="46" y="2"/>
                    <a:pt x="41" y="1"/>
                  </a:cubicBezTo>
                  <a:cubicBezTo>
                    <a:pt x="40" y="8"/>
                    <a:pt x="26" y="11"/>
                    <a:pt x="21" y="7"/>
                  </a:cubicBezTo>
                  <a:cubicBezTo>
                    <a:pt x="18" y="6"/>
                    <a:pt x="16" y="2"/>
                    <a:pt x="1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7"/>
                    <a:pt x="0" y="15"/>
                    <a:pt x="1" y="21"/>
                  </a:cubicBezTo>
                  <a:cubicBezTo>
                    <a:pt x="2" y="32"/>
                    <a:pt x="2" y="44"/>
                    <a:pt x="4" y="55"/>
                  </a:cubicBezTo>
                  <a:cubicBezTo>
                    <a:pt x="9" y="72"/>
                    <a:pt x="12" y="94"/>
                    <a:pt x="26" y="109"/>
                  </a:cubicBezTo>
                  <a:cubicBezTo>
                    <a:pt x="28" y="110"/>
                    <a:pt x="31" y="114"/>
                    <a:pt x="33" y="115"/>
                  </a:cubicBezTo>
                  <a:cubicBezTo>
                    <a:pt x="38" y="116"/>
                    <a:pt x="42" y="108"/>
                    <a:pt x="43" y="105"/>
                  </a:cubicBezTo>
                  <a:cubicBezTo>
                    <a:pt x="49" y="94"/>
                    <a:pt x="54" y="84"/>
                    <a:pt x="56" y="72"/>
                  </a:cubicBezTo>
                  <a:cubicBezTo>
                    <a:pt x="58" y="64"/>
                    <a:pt x="58" y="56"/>
                    <a:pt x="58" y="47"/>
                  </a:cubicBezTo>
                  <a:cubicBezTo>
                    <a:pt x="59" y="37"/>
                    <a:pt x="62" y="27"/>
                    <a:pt x="63" y="16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1" name="ïşľíḓè">
              <a:extLst>
                <a:ext uri="{FF2B5EF4-FFF2-40B4-BE49-F238E27FC236}">
                  <a16:creationId xmlns:a16="http://schemas.microsoft.com/office/drawing/2014/main" id="{8A87BDDC-858C-41A8-90AC-B7FF78B1EB9C}"/>
                </a:ext>
              </a:extLst>
            </p:cNvPr>
            <p:cNvSpPr/>
            <p:nvPr/>
          </p:nvSpPr>
          <p:spPr bwMode="auto">
            <a:xfrm>
              <a:off x="7625360" y="3542255"/>
              <a:ext cx="88440" cy="258904"/>
            </a:xfrm>
            <a:custGeom>
              <a:avLst/>
              <a:gdLst>
                <a:gd name="T0" fmla="*/ 11 w 34"/>
                <a:gd name="T1" fmla="*/ 0 h 99"/>
                <a:gd name="T2" fmla="*/ 7 w 34"/>
                <a:gd name="T3" fmla="*/ 32 h 99"/>
                <a:gd name="T4" fmla="*/ 0 w 34"/>
                <a:gd name="T5" fmla="*/ 70 h 99"/>
                <a:gd name="T6" fmla="*/ 8 w 34"/>
                <a:gd name="T7" fmla="*/ 85 h 99"/>
                <a:gd name="T8" fmla="*/ 19 w 34"/>
                <a:gd name="T9" fmla="*/ 99 h 99"/>
                <a:gd name="T10" fmla="*/ 23 w 34"/>
                <a:gd name="T11" fmla="*/ 88 h 99"/>
                <a:gd name="T12" fmla="*/ 32 w 34"/>
                <a:gd name="T13" fmla="*/ 66 h 99"/>
                <a:gd name="T14" fmla="*/ 34 w 34"/>
                <a:gd name="T15" fmla="*/ 63 h 99"/>
                <a:gd name="T16" fmla="*/ 31 w 34"/>
                <a:gd name="T17" fmla="*/ 55 h 99"/>
                <a:gd name="T18" fmla="*/ 25 w 34"/>
                <a:gd name="T19" fmla="*/ 31 h 99"/>
                <a:gd name="T20" fmla="*/ 20 w 34"/>
                <a:gd name="T21" fmla="*/ 0 h 99"/>
                <a:gd name="T22" fmla="*/ 11 w 34"/>
                <a:gd name="T2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99">
                  <a:moveTo>
                    <a:pt x="11" y="0"/>
                  </a:moveTo>
                  <a:cubicBezTo>
                    <a:pt x="11" y="10"/>
                    <a:pt x="9" y="22"/>
                    <a:pt x="7" y="32"/>
                  </a:cubicBezTo>
                  <a:cubicBezTo>
                    <a:pt x="4" y="45"/>
                    <a:pt x="3" y="58"/>
                    <a:pt x="0" y="70"/>
                  </a:cubicBezTo>
                  <a:cubicBezTo>
                    <a:pt x="1" y="75"/>
                    <a:pt x="5" y="81"/>
                    <a:pt x="8" y="85"/>
                  </a:cubicBezTo>
                  <a:cubicBezTo>
                    <a:pt x="11" y="90"/>
                    <a:pt x="15" y="96"/>
                    <a:pt x="19" y="99"/>
                  </a:cubicBezTo>
                  <a:cubicBezTo>
                    <a:pt x="21" y="96"/>
                    <a:pt x="22" y="92"/>
                    <a:pt x="23" y="88"/>
                  </a:cubicBezTo>
                  <a:cubicBezTo>
                    <a:pt x="26" y="81"/>
                    <a:pt x="29" y="74"/>
                    <a:pt x="32" y="66"/>
                  </a:cubicBezTo>
                  <a:cubicBezTo>
                    <a:pt x="33" y="65"/>
                    <a:pt x="34" y="64"/>
                    <a:pt x="34" y="63"/>
                  </a:cubicBezTo>
                  <a:cubicBezTo>
                    <a:pt x="34" y="61"/>
                    <a:pt x="32" y="57"/>
                    <a:pt x="31" y="55"/>
                  </a:cubicBezTo>
                  <a:cubicBezTo>
                    <a:pt x="29" y="47"/>
                    <a:pt x="27" y="39"/>
                    <a:pt x="25" y="31"/>
                  </a:cubicBezTo>
                  <a:cubicBezTo>
                    <a:pt x="23" y="21"/>
                    <a:pt x="21" y="10"/>
                    <a:pt x="20" y="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93271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2" name="íŝļïḑé">
              <a:extLst>
                <a:ext uri="{FF2B5EF4-FFF2-40B4-BE49-F238E27FC236}">
                  <a16:creationId xmlns:a16="http://schemas.microsoft.com/office/drawing/2014/main" id="{B5A7F605-77FE-4562-A766-46B7A9047964}"/>
                </a:ext>
              </a:extLst>
            </p:cNvPr>
            <p:cNvSpPr/>
            <p:nvPr/>
          </p:nvSpPr>
          <p:spPr bwMode="auto">
            <a:xfrm>
              <a:off x="7640099" y="3529310"/>
              <a:ext cx="54048" cy="71197"/>
            </a:xfrm>
            <a:custGeom>
              <a:avLst/>
              <a:gdLst>
                <a:gd name="T0" fmla="*/ 17 w 20"/>
                <a:gd name="T1" fmla="*/ 1 h 27"/>
                <a:gd name="T2" fmla="*/ 4 w 20"/>
                <a:gd name="T3" fmla="*/ 3 h 27"/>
                <a:gd name="T4" fmla="*/ 3 w 20"/>
                <a:gd name="T5" fmla="*/ 16 h 27"/>
                <a:gd name="T6" fmla="*/ 19 w 20"/>
                <a:gd name="T7" fmla="*/ 4 h 27"/>
                <a:gd name="T8" fmla="*/ 17 w 20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17" y="1"/>
                  </a:moveTo>
                  <a:cubicBezTo>
                    <a:pt x="13" y="1"/>
                    <a:pt x="7" y="0"/>
                    <a:pt x="4" y="3"/>
                  </a:cubicBezTo>
                  <a:cubicBezTo>
                    <a:pt x="0" y="5"/>
                    <a:pt x="1" y="13"/>
                    <a:pt x="3" y="16"/>
                  </a:cubicBezTo>
                  <a:cubicBezTo>
                    <a:pt x="11" y="27"/>
                    <a:pt x="20" y="13"/>
                    <a:pt x="19" y="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A62F1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3" name="ïŝḻiḋe">
              <a:extLst>
                <a:ext uri="{FF2B5EF4-FFF2-40B4-BE49-F238E27FC236}">
                  <a16:creationId xmlns:a16="http://schemas.microsoft.com/office/drawing/2014/main" id="{6E85CF34-B343-44F8-AD33-453B74B12B20}"/>
                </a:ext>
              </a:extLst>
            </p:cNvPr>
            <p:cNvSpPr/>
            <p:nvPr/>
          </p:nvSpPr>
          <p:spPr bwMode="auto">
            <a:xfrm>
              <a:off x="7590965" y="3490474"/>
              <a:ext cx="78613" cy="110032"/>
            </a:xfrm>
            <a:custGeom>
              <a:avLst/>
              <a:gdLst>
                <a:gd name="T0" fmla="*/ 28 w 28"/>
                <a:gd name="T1" fmla="*/ 11 h 39"/>
                <a:gd name="T2" fmla="*/ 20 w 28"/>
                <a:gd name="T3" fmla="*/ 22 h 39"/>
                <a:gd name="T4" fmla="*/ 9 w 28"/>
                <a:gd name="T5" fmla="*/ 39 h 39"/>
                <a:gd name="T6" fmla="*/ 4 w 28"/>
                <a:gd name="T7" fmla="*/ 22 h 39"/>
                <a:gd name="T8" fmla="*/ 0 w 28"/>
                <a:gd name="T9" fmla="*/ 4 h 39"/>
                <a:gd name="T10" fmla="*/ 10 w 28"/>
                <a:gd name="T11" fmla="*/ 2 h 39"/>
                <a:gd name="T12" fmla="*/ 12 w 28"/>
                <a:gd name="T13" fmla="*/ 0 h 39"/>
                <a:gd name="T14" fmla="*/ 13 w 28"/>
                <a:gd name="T15" fmla="*/ 1 h 39"/>
                <a:gd name="T16" fmla="*/ 22 w 28"/>
                <a:gd name="T17" fmla="*/ 7 h 39"/>
                <a:gd name="T18" fmla="*/ 28 w 28"/>
                <a:gd name="T19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9">
                  <a:moveTo>
                    <a:pt x="28" y="11"/>
                  </a:moveTo>
                  <a:cubicBezTo>
                    <a:pt x="25" y="14"/>
                    <a:pt x="22" y="18"/>
                    <a:pt x="20" y="22"/>
                  </a:cubicBezTo>
                  <a:cubicBezTo>
                    <a:pt x="16" y="27"/>
                    <a:pt x="11" y="33"/>
                    <a:pt x="9" y="39"/>
                  </a:cubicBezTo>
                  <a:cubicBezTo>
                    <a:pt x="6" y="35"/>
                    <a:pt x="5" y="28"/>
                    <a:pt x="4" y="22"/>
                  </a:cubicBezTo>
                  <a:cubicBezTo>
                    <a:pt x="3" y="16"/>
                    <a:pt x="2" y="10"/>
                    <a:pt x="0" y="4"/>
                  </a:cubicBezTo>
                  <a:cubicBezTo>
                    <a:pt x="4" y="4"/>
                    <a:pt x="7" y="4"/>
                    <a:pt x="10" y="2"/>
                  </a:cubicBezTo>
                  <a:cubicBezTo>
                    <a:pt x="10" y="1"/>
                    <a:pt x="11" y="0"/>
                    <a:pt x="12" y="0"/>
                  </a:cubicBezTo>
                  <a:cubicBezTo>
                    <a:pt x="13" y="0"/>
                    <a:pt x="12" y="1"/>
                    <a:pt x="13" y="1"/>
                  </a:cubicBezTo>
                  <a:cubicBezTo>
                    <a:pt x="16" y="3"/>
                    <a:pt x="19" y="5"/>
                    <a:pt x="22" y="7"/>
                  </a:cubicBezTo>
                  <a:lnTo>
                    <a:pt x="28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4" name="íśḷîdê">
              <a:extLst>
                <a:ext uri="{FF2B5EF4-FFF2-40B4-BE49-F238E27FC236}">
                  <a16:creationId xmlns:a16="http://schemas.microsoft.com/office/drawing/2014/main" id="{758129A1-DF66-4CA9-AC70-9D932E47A678}"/>
                </a:ext>
              </a:extLst>
            </p:cNvPr>
            <p:cNvSpPr/>
            <p:nvPr/>
          </p:nvSpPr>
          <p:spPr bwMode="auto">
            <a:xfrm>
              <a:off x="7669579" y="3496944"/>
              <a:ext cx="63875" cy="90617"/>
            </a:xfrm>
            <a:custGeom>
              <a:avLst/>
              <a:gdLst>
                <a:gd name="T0" fmla="*/ 14 w 24"/>
                <a:gd name="T1" fmla="*/ 0 h 35"/>
                <a:gd name="T2" fmla="*/ 0 w 24"/>
                <a:gd name="T3" fmla="*/ 13 h 35"/>
                <a:gd name="T4" fmla="*/ 17 w 24"/>
                <a:gd name="T5" fmla="*/ 35 h 35"/>
                <a:gd name="T6" fmla="*/ 21 w 24"/>
                <a:gd name="T7" fmla="*/ 15 h 35"/>
                <a:gd name="T8" fmla="*/ 24 w 24"/>
                <a:gd name="T9" fmla="*/ 2 h 35"/>
                <a:gd name="T10" fmla="*/ 14 w 24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5">
                  <a:moveTo>
                    <a:pt x="14" y="0"/>
                  </a:moveTo>
                  <a:cubicBezTo>
                    <a:pt x="9" y="4"/>
                    <a:pt x="5" y="9"/>
                    <a:pt x="0" y="13"/>
                  </a:cubicBezTo>
                  <a:cubicBezTo>
                    <a:pt x="4" y="21"/>
                    <a:pt x="9" y="31"/>
                    <a:pt x="17" y="35"/>
                  </a:cubicBezTo>
                  <a:cubicBezTo>
                    <a:pt x="20" y="30"/>
                    <a:pt x="20" y="21"/>
                    <a:pt x="21" y="15"/>
                  </a:cubicBezTo>
                  <a:cubicBezTo>
                    <a:pt x="22" y="11"/>
                    <a:pt x="23" y="6"/>
                    <a:pt x="24" y="2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5" name="îšḷiḓé">
              <a:extLst>
                <a:ext uri="{FF2B5EF4-FFF2-40B4-BE49-F238E27FC236}">
                  <a16:creationId xmlns:a16="http://schemas.microsoft.com/office/drawing/2014/main" id="{18878C3A-B119-45C6-8559-5DA01E9B5818}"/>
                </a:ext>
              </a:extLst>
            </p:cNvPr>
            <p:cNvSpPr/>
            <p:nvPr/>
          </p:nvSpPr>
          <p:spPr bwMode="auto">
            <a:xfrm>
              <a:off x="7645013" y="2933829"/>
              <a:ext cx="343934" cy="1255687"/>
            </a:xfrm>
            <a:custGeom>
              <a:avLst/>
              <a:gdLst>
                <a:gd name="T0" fmla="*/ 91 w 129"/>
                <a:gd name="T1" fmla="*/ 0 h 471"/>
                <a:gd name="T2" fmla="*/ 127 w 129"/>
                <a:gd name="T3" fmla="*/ 5 h 471"/>
                <a:gd name="T4" fmla="*/ 128 w 129"/>
                <a:gd name="T5" fmla="*/ 36 h 471"/>
                <a:gd name="T6" fmla="*/ 115 w 129"/>
                <a:gd name="T7" fmla="*/ 153 h 471"/>
                <a:gd name="T8" fmla="*/ 85 w 129"/>
                <a:gd name="T9" fmla="*/ 237 h 471"/>
                <a:gd name="T10" fmla="*/ 66 w 129"/>
                <a:gd name="T11" fmla="*/ 315 h 471"/>
                <a:gd name="T12" fmla="*/ 59 w 129"/>
                <a:gd name="T13" fmla="*/ 376 h 471"/>
                <a:gd name="T14" fmla="*/ 83 w 129"/>
                <a:gd name="T15" fmla="*/ 425 h 471"/>
                <a:gd name="T16" fmla="*/ 70 w 129"/>
                <a:gd name="T17" fmla="*/ 448 h 471"/>
                <a:gd name="T18" fmla="*/ 48 w 129"/>
                <a:gd name="T19" fmla="*/ 465 h 471"/>
                <a:gd name="T20" fmla="*/ 3 w 129"/>
                <a:gd name="T21" fmla="*/ 428 h 471"/>
                <a:gd name="T22" fmla="*/ 3 w 129"/>
                <a:gd name="T23" fmla="*/ 373 h 471"/>
                <a:gd name="T24" fmla="*/ 9 w 129"/>
                <a:gd name="T25" fmla="*/ 331 h 471"/>
                <a:gd name="T26" fmla="*/ 33 w 129"/>
                <a:gd name="T27" fmla="*/ 243 h 471"/>
                <a:gd name="T28" fmla="*/ 38 w 129"/>
                <a:gd name="T29" fmla="*/ 207 h 471"/>
                <a:gd name="T30" fmla="*/ 56 w 129"/>
                <a:gd name="T31" fmla="*/ 192 h 471"/>
                <a:gd name="T32" fmla="*/ 76 w 129"/>
                <a:gd name="T33" fmla="*/ 162 h 471"/>
                <a:gd name="T34" fmla="*/ 88 w 129"/>
                <a:gd name="T35" fmla="*/ 123 h 471"/>
                <a:gd name="T36" fmla="*/ 92 w 129"/>
                <a:gd name="T37" fmla="*/ 57 h 471"/>
                <a:gd name="T38" fmla="*/ 93 w 129"/>
                <a:gd name="T39" fmla="*/ 31 h 471"/>
                <a:gd name="T40" fmla="*/ 91 w 129"/>
                <a:gd name="T41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9" h="471">
                  <a:moveTo>
                    <a:pt x="91" y="0"/>
                  </a:moveTo>
                  <a:cubicBezTo>
                    <a:pt x="103" y="3"/>
                    <a:pt x="119" y="3"/>
                    <a:pt x="127" y="5"/>
                  </a:cubicBezTo>
                  <a:cubicBezTo>
                    <a:pt x="127" y="5"/>
                    <a:pt x="129" y="24"/>
                    <a:pt x="128" y="36"/>
                  </a:cubicBezTo>
                  <a:cubicBezTo>
                    <a:pt x="126" y="67"/>
                    <a:pt x="124" y="120"/>
                    <a:pt x="115" y="153"/>
                  </a:cubicBezTo>
                  <a:cubicBezTo>
                    <a:pt x="104" y="192"/>
                    <a:pt x="95" y="197"/>
                    <a:pt x="85" y="237"/>
                  </a:cubicBezTo>
                  <a:cubicBezTo>
                    <a:pt x="80" y="262"/>
                    <a:pt x="72" y="289"/>
                    <a:pt x="66" y="315"/>
                  </a:cubicBezTo>
                  <a:cubicBezTo>
                    <a:pt x="61" y="336"/>
                    <a:pt x="57" y="355"/>
                    <a:pt x="59" y="376"/>
                  </a:cubicBezTo>
                  <a:cubicBezTo>
                    <a:pt x="59" y="378"/>
                    <a:pt x="84" y="409"/>
                    <a:pt x="83" y="425"/>
                  </a:cubicBezTo>
                  <a:cubicBezTo>
                    <a:pt x="83" y="434"/>
                    <a:pt x="76" y="443"/>
                    <a:pt x="70" y="448"/>
                  </a:cubicBezTo>
                  <a:cubicBezTo>
                    <a:pt x="64" y="454"/>
                    <a:pt x="56" y="462"/>
                    <a:pt x="48" y="465"/>
                  </a:cubicBezTo>
                  <a:cubicBezTo>
                    <a:pt x="35" y="471"/>
                    <a:pt x="5" y="441"/>
                    <a:pt x="3" y="428"/>
                  </a:cubicBezTo>
                  <a:cubicBezTo>
                    <a:pt x="0" y="411"/>
                    <a:pt x="3" y="390"/>
                    <a:pt x="3" y="373"/>
                  </a:cubicBezTo>
                  <a:cubicBezTo>
                    <a:pt x="3" y="357"/>
                    <a:pt x="3" y="345"/>
                    <a:pt x="9" y="331"/>
                  </a:cubicBezTo>
                  <a:cubicBezTo>
                    <a:pt x="22" y="303"/>
                    <a:pt x="29" y="273"/>
                    <a:pt x="33" y="243"/>
                  </a:cubicBezTo>
                  <a:cubicBezTo>
                    <a:pt x="35" y="234"/>
                    <a:pt x="34" y="215"/>
                    <a:pt x="38" y="207"/>
                  </a:cubicBezTo>
                  <a:cubicBezTo>
                    <a:pt x="42" y="200"/>
                    <a:pt x="50" y="196"/>
                    <a:pt x="56" y="192"/>
                  </a:cubicBezTo>
                  <a:cubicBezTo>
                    <a:pt x="66" y="185"/>
                    <a:pt x="72" y="173"/>
                    <a:pt x="76" y="162"/>
                  </a:cubicBezTo>
                  <a:cubicBezTo>
                    <a:pt x="81" y="149"/>
                    <a:pt x="86" y="136"/>
                    <a:pt x="88" y="123"/>
                  </a:cubicBezTo>
                  <a:cubicBezTo>
                    <a:pt x="91" y="101"/>
                    <a:pt x="92" y="79"/>
                    <a:pt x="92" y="57"/>
                  </a:cubicBezTo>
                  <a:cubicBezTo>
                    <a:pt x="93" y="48"/>
                    <a:pt x="93" y="40"/>
                    <a:pt x="93" y="3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446D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6" name="íš1ïdê">
              <a:extLst>
                <a:ext uri="{FF2B5EF4-FFF2-40B4-BE49-F238E27FC236}">
                  <a16:creationId xmlns:a16="http://schemas.microsoft.com/office/drawing/2014/main" id="{368FF936-B976-49C1-8330-D3C6326347F1}"/>
                </a:ext>
              </a:extLst>
            </p:cNvPr>
            <p:cNvSpPr/>
            <p:nvPr/>
          </p:nvSpPr>
          <p:spPr bwMode="auto">
            <a:xfrm>
              <a:off x="7812067" y="3445164"/>
              <a:ext cx="24565" cy="12945"/>
            </a:xfrm>
            <a:custGeom>
              <a:avLst/>
              <a:gdLst>
                <a:gd name="T0" fmla="*/ 0 w 9"/>
                <a:gd name="T1" fmla="*/ 0 h 6"/>
                <a:gd name="T2" fmla="*/ 2 w 9"/>
                <a:gd name="T3" fmla="*/ 0 h 6"/>
                <a:gd name="T4" fmla="*/ 5 w 9"/>
                <a:gd name="T5" fmla="*/ 1 h 6"/>
                <a:gd name="T6" fmla="*/ 8 w 9"/>
                <a:gd name="T7" fmla="*/ 4 h 6"/>
                <a:gd name="T8" fmla="*/ 9 w 9"/>
                <a:gd name="T9" fmla="*/ 5 h 6"/>
                <a:gd name="T10" fmla="*/ 7 w 9"/>
                <a:gd name="T11" fmla="*/ 5 h 6"/>
                <a:gd name="T12" fmla="*/ 3 w 9"/>
                <a:gd name="T13" fmla="*/ 4 h 6"/>
                <a:gd name="T14" fmla="*/ 1 w 9"/>
                <a:gd name="T15" fmla="*/ 2 h 6"/>
                <a:gd name="T16" fmla="*/ 0 w 9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7" y="2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9" y="5"/>
                    <a:pt x="8" y="6"/>
                    <a:pt x="7" y="5"/>
                  </a:cubicBezTo>
                  <a:cubicBezTo>
                    <a:pt x="6" y="5"/>
                    <a:pt x="5" y="5"/>
                    <a:pt x="3" y="4"/>
                  </a:cubicBezTo>
                  <a:cubicBezTo>
                    <a:pt x="2" y="4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7" name="íşľïde">
              <a:extLst>
                <a:ext uri="{FF2B5EF4-FFF2-40B4-BE49-F238E27FC236}">
                  <a16:creationId xmlns:a16="http://schemas.microsoft.com/office/drawing/2014/main" id="{B84087A5-08D8-48AC-B2B4-180F84FBC653}"/>
                </a:ext>
              </a:extLst>
            </p:cNvPr>
            <p:cNvSpPr/>
            <p:nvPr/>
          </p:nvSpPr>
          <p:spPr bwMode="auto">
            <a:xfrm>
              <a:off x="7728539" y="3930612"/>
              <a:ext cx="39307" cy="38836"/>
            </a:xfrm>
            <a:custGeom>
              <a:avLst/>
              <a:gdLst>
                <a:gd name="T0" fmla="*/ 16 w 16"/>
                <a:gd name="T1" fmla="*/ 0 h 16"/>
                <a:gd name="T2" fmla="*/ 15 w 16"/>
                <a:gd name="T3" fmla="*/ 4 h 16"/>
                <a:gd name="T4" fmla="*/ 10 w 16"/>
                <a:gd name="T5" fmla="*/ 10 h 16"/>
                <a:gd name="T6" fmla="*/ 7 w 16"/>
                <a:gd name="T7" fmla="*/ 13 h 16"/>
                <a:gd name="T8" fmla="*/ 4 w 16"/>
                <a:gd name="T9" fmla="*/ 15 h 16"/>
                <a:gd name="T10" fmla="*/ 0 w 16"/>
                <a:gd name="T11" fmla="*/ 16 h 16"/>
                <a:gd name="T12" fmla="*/ 2 w 16"/>
                <a:gd name="T13" fmla="*/ 13 h 16"/>
                <a:gd name="T14" fmla="*/ 4 w 16"/>
                <a:gd name="T15" fmla="*/ 12 h 16"/>
                <a:gd name="T16" fmla="*/ 5 w 16"/>
                <a:gd name="T17" fmla="*/ 10 h 16"/>
                <a:gd name="T18" fmla="*/ 7 w 16"/>
                <a:gd name="T19" fmla="*/ 8 h 16"/>
                <a:gd name="T20" fmla="*/ 13 w 16"/>
                <a:gd name="T21" fmla="*/ 2 h 16"/>
                <a:gd name="T22" fmla="*/ 16 w 16"/>
                <a:gd name="T2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cubicBezTo>
                    <a:pt x="16" y="0"/>
                    <a:pt x="16" y="2"/>
                    <a:pt x="15" y="4"/>
                  </a:cubicBezTo>
                  <a:cubicBezTo>
                    <a:pt x="14" y="6"/>
                    <a:pt x="12" y="8"/>
                    <a:pt x="10" y="10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6" y="14"/>
                    <a:pt x="5" y="14"/>
                    <a:pt x="4" y="15"/>
                  </a:cubicBezTo>
                  <a:cubicBezTo>
                    <a:pt x="2" y="16"/>
                    <a:pt x="0" y="16"/>
                    <a:pt x="0" y="16"/>
                  </a:cubicBezTo>
                  <a:cubicBezTo>
                    <a:pt x="0" y="16"/>
                    <a:pt x="1" y="15"/>
                    <a:pt x="2" y="13"/>
                  </a:cubicBezTo>
                  <a:cubicBezTo>
                    <a:pt x="3" y="13"/>
                    <a:pt x="3" y="12"/>
                    <a:pt x="4" y="12"/>
                  </a:cubicBezTo>
                  <a:cubicBezTo>
                    <a:pt x="4" y="11"/>
                    <a:pt x="4" y="11"/>
                    <a:pt x="5" y="10"/>
                  </a:cubicBezTo>
                  <a:cubicBezTo>
                    <a:pt x="6" y="9"/>
                    <a:pt x="7" y="9"/>
                    <a:pt x="7" y="8"/>
                  </a:cubicBezTo>
                  <a:cubicBezTo>
                    <a:pt x="9" y="6"/>
                    <a:pt x="11" y="4"/>
                    <a:pt x="13" y="2"/>
                  </a:cubicBezTo>
                  <a:cubicBezTo>
                    <a:pt x="15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8" name="iš1íḓé">
              <a:extLst>
                <a:ext uri="{FF2B5EF4-FFF2-40B4-BE49-F238E27FC236}">
                  <a16:creationId xmlns:a16="http://schemas.microsoft.com/office/drawing/2014/main" id="{50FD7B1E-8F1D-484E-AD7C-10F5A47E2865}"/>
                </a:ext>
              </a:extLst>
            </p:cNvPr>
            <p:cNvSpPr/>
            <p:nvPr/>
          </p:nvSpPr>
          <p:spPr bwMode="auto">
            <a:xfrm>
              <a:off x="7320733" y="2992081"/>
              <a:ext cx="383241" cy="1171545"/>
            </a:xfrm>
            <a:custGeom>
              <a:avLst/>
              <a:gdLst>
                <a:gd name="T0" fmla="*/ 2 w 143"/>
                <a:gd name="T1" fmla="*/ 10 h 441"/>
                <a:gd name="T2" fmla="*/ 37 w 143"/>
                <a:gd name="T3" fmla="*/ 0 h 441"/>
                <a:gd name="T4" fmla="*/ 40 w 143"/>
                <a:gd name="T5" fmla="*/ 62 h 441"/>
                <a:gd name="T6" fmla="*/ 43 w 143"/>
                <a:gd name="T7" fmla="*/ 109 h 441"/>
                <a:gd name="T8" fmla="*/ 46 w 143"/>
                <a:gd name="T9" fmla="*/ 135 h 441"/>
                <a:gd name="T10" fmla="*/ 54 w 143"/>
                <a:gd name="T11" fmla="*/ 148 h 441"/>
                <a:gd name="T12" fmla="*/ 75 w 143"/>
                <a:gd name="T13" fmla="*/ 169 h 441"/>
                <a:gd name="T14" fmla="*/ 104 w 143"/>
                <a:gd name="T15" fmla="*/ 193 h 441"/>
                <a:gd name="T16" fmla="*/ 123 w 143"/>
                <a:gd name="T17" fmla="*/ 274 h 441"/>
                <a:gd name="T18" fmla="*/ 137 w 143"/>
                <a:gd name="T19" fmla="*/ 307 h 441"/>
                <a:gd name="T20" fmla="*/ 142 w 143"/>
                <a:gd name="T21" fmla="*/ 342 h 441"/>
                <a:gd name="T22" fmla="*/ 137 w 143"/>
                <a:gd name="T23" fmla="*/ 395 h 441"/>
                <a:gd name="T24" fmla="*/ 133 w 143"/>
                <a:gd name="T25" fmla="*/ 415 h 441"/>
                <a:gd name="T26" fmla="*/ 104 w 143"/>
                <a:gd name="T27" fmla="*/ 440 h 441"/>
                <a:gd name="T28" fmla="*/ 91 w 143"/>
                <a:gd name="T29" fmla="*/ 432 h 441"/>
                <a:gd name="T30" fmla="*/ 71 w 143"/>
                <a:gd name="T31" fmla="*/ 417 h 441"/>
                <a:gd name="T32" fmla="*/ 59 w 143"/>
                <a:gd name="T33" fmla="*/ 406 h 441"/>
                <a:gd name="T34" fmla="*/ 52 w 143"/>
                <a:gd name="T35" fmla="*/ 391 h 441"/>
                <a:gd name="T36" fmla="*/ 61 w 143"/>
                <a:gd name="T37" fmla="*/ 375 h 441"/>
                <a:gd name="T38" fmla="*/ 74 w 143"/>
                <a:gd name="T39" fmla="*/ 354 h 441"/>
                <a:gd name="T40" fmla="*/ 77 w 143"/>
                <a:gd name="T41" fmla="*/ 321 h 441"/>
                <a:gd name="T42" fmla="*/ 70 w 143"/>
                <a:gd name="T43" fmla="*/ 282 h 441"/>
                <a:gd name="T44" fmla="*/ 45 w 143"/>
                <a:gd name="T45" fmla="*/ 214 h 441"/>
                <a:gd name="T46" fmla="*/ 13 w 143"/>
                <a:gd name="T47" fmla="*/ 152 h 441"/>
                <a:gd name="T48" fmla="*/ 0 w 143"/>
                <a:gd name="T49" fmla="*/ 76 h 441"/>
                <a:gd name="T50" fmla="*/ 2 w 143"/>
                <a:gd name="T51" fmla="*/ 1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3" h="441">
                  <a:moveTo>
                    <a:pt x="2" y="10"/>
                  </a:moveTo>
                  <a:cubicBezTo>
                    <a:pt x="13" y="12"/>
                    <a:pt x="28" y="5"/>
                    <a:pt x="37" y="0"/>
                  </a:cubicBezTo>
                  <a:cubicBezTo>
                    <a:pt x="35" y="20"/>
                    <a:pt x="38" y="42"/>
                    <a:pt x="40" y="62"/>
                  </a:cubicBezTo>
                  <a:cubicBezTo>
                    <a:pt x="41" y="78"/>
                    <a:pt x="42" y="94"/>
                    <a:pt x="43" y="109"/>
                  </a:cubicBezTo>
                  <a:cubicBezTo>
                    <a:pt x="43" y="118"/>
                    <a:pt x="49" y="128"/>
                    <a:pt x="46" y="135"/>
                  </a:cubicBezTo>
                  <a:cubicBezTo>
                    <a:pt x="52" y="136"/>
                    <a:pt x="51" y="144"/>
                    <a:pt x="54" y="148"/>
                  </a:cubicBezTo>
                  <a:cubicBezTo>
                    <a:pt x="58" y="156"/>
                    <a:pt x="68" y="162"/>
                    <a:pt x="75" y="169"/>
                  </a:cubicBezTo>
                  <a:cubicBezTo>
                    <a:pt x="84" y="178"/>
                    <a:pt x="92" y="187"/>
                    <a:pt x="104" y="193"/>
                  </a:cubicBezTo>
                  <a:cubicBezTo>
                    <a:pt x="103" y="220"/>
                    <a:pt x="114" y="248"/>
                    <a:pt x="123" y="274"/>
                  </a:cubicBezTo>
                  <a:cubicBezTo>
                    <a:pt x="127" y="286"/>
                    <a:pt x="130" y="296"/>
                    <a:pt x="137" y="307"/>
                  </a:cubicBezTo>
                  <a:cubicBezTo>
                    <a:pt x="143" y="318"/>
                    <a:pt x="142" y="330"/>
                    <a:pt x="142" y="342"/>
                  </a:cubicBezTo>
                  <a:cubicBezTo>
                    <a:pt x="140" y="360"/>
                    <a:pt x="140" y="377"/>
                    <a:pt x="137" y="395"/>
                  </a:cubicBezTo>
                  <a:cubicBezTo>
                    <a:pt x="136" y="402"/>
                    <a:pt x="136" y="409"/>
                    <a:pt x="133" y="415"/>
                  </a:cubicBezTo>
                  <a:cubicBezTo>
                    <a:pt x="128" y="424"/>
                    <a:pt x="115" y="441"/>
                    <a:pt x="104" y="440"/>
                  </a:cubicBezTo>
                  <a:cubicBezTo>
                    <a:pt x="100" y="439"/>
                    <a:pt x="94" y="435"/>
                    <a:pt x="91" y="432"/>
                  </a:cubicBezTo>
                  <a:cubicBezTo>
                    <a:pt x="84" y="428"/>
                    <a:pt x="77" y="422"/>
                    <a:pt x="71" y="417"/>
                  </a:cubicBezTo>
                  <a:cubicBezTo>
                    <a:pt x="67" y="414"/>
                    <a:pt x="63" y="410"/>
                    <a:pt x="59" y="406"/>
                  </a:cubicBezTo>
                  <a:cubicBezTo>
                    <a:pt x="55" y="402"/>
                    <a:pt x="49" y="397"/>
                    <a:pt x="52" y="391"/>
                  </a:cubicBezTo>
                  <a:cubicBezTo>
                    <a:pt x="54" y="385"/>
                    <a:pt x="58" y="380"/>
                    <a:pt x="61" y="375"/>
                  </a:cubicBezTo>
                  <a:cubicBezTo>
                    <a:pt x="65" y="368"/>
                    <a:pt x="70" y="361"/>
                    <a:pt x="74" y="354"/>
                  </a:cubicBezTo>
                  <a:cubicBezTo>
                    <a:pt x="80" y="344"/>
                    <a:pt x="78" y="332"/>
                    <a:pt x="77" y="321"/>
                  </a:cubicBezTo>
                  <a:cubicBezTo>
                    <a:pt x="75" y="309"/>
                    <a:pt x="71" y="294"/>
                    <a:pt x="70" y="282"/>
                  </a:cubicBezTo>
                  <a:cubicBezTo>
                    <a:pt x="66" y="258"/>
                    <a:pt x="59" y="235"/>
                    <a:pt x="45" y="214"/>
                  </a:cubicBezTo>
                  <a:cubicBezTo>
                    <a:pt x="32" y="196"/>
                    <a:pt x="20" y="174"/>
                    <a:pt x="13" y="152"/>
                  </a:cubicBezTo>
                  <a:cubicBezTo>
                    <a:pt x="5" y="128"/>
                    <a:pt x="3" y="102"/>
                    <a:pt x="0" y="76"/>
                  </a:cubicBezTo>
                  <a:lnTo>
                    <a:pt x="2" y="10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9" name="íśḻîḓê">
              <a:extLst>
                <a:ext uri="{FF2B5EF4-FFF2-40B4-BE49-F238E27FC236}">
                  <a16:creationId xmlns:a16="http://schemas.microsoft.com/office/drawing/2014/main" id="{5F26B12F-E1F4-45F3-B51E-DD509858B171}"/>
                </a:ext>
              </a:extLst>
            </p:cNvPr>
            <p:cNvSpPr/>
            <p:nvPr/>
          </p:nvSpPr>
          <p:spPr bwMode="auto">
            <a:xfrm>
              <a:off x="7409173" y="3348076"/>
              <a:ext cx="24565" cy="19416"/>
            </a:xfrm>
            <a:custGeom>
              <a:avLst/>
              <a:gdLst>
                <a:gd name="T0" fmla="*/ 0 w 9"/>
                <a:gd name="T1" fmla="*/ 4 h 5"/>
                <a:gd name="T2" fmla="*/ 1 w 9"/>
                <a:gd name="T3" fmla="*/ 2 h 5"/>
                <a:gd name="T4" fmla="*/ 4 w 9"/>
                <a:gd name="T5" fmla="*/ 0 h 5"/>
                <a:gd name="T6" fmla="*/ 7 w 9"/>
                <a:gd name="T7" fmla="*/ 0 h 5"/>
                <a:gd name="T8" fmla="*/ 9 w 9"/>
                <a:gd name="T9" fmla="*/ 0 h 5"/>
                <a:gd name="T10" fmla="*/ 8 w 9"/>
                <a:gd name="T11" fmla="*/ 2 h 5"/>
                <a:gd name="T12" fmla="*/ 5 w 9"/>
                <a:gd name="T13" fmla="*/ 4 h 5"/>
                <a:gd name="T14" fmla="*/ 2 w 9"/>
                <a:gd name="T15" fmla="*/ 5 h 5"/>
                <a:gd name="T16" fmla="*/ 0 w 9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5">
                  <a:moveTo>
                    <a:pt x="0" y="4"/>
                  </a:moveTo>
                  <a:cubicBezTo>
                    <a:pt x="0" y="4"/>
                    <a:pt x="0" y="3"/>
                    <a:pt x="1" y="2"/>
                  </a:cubicBezTo>
                  <a:cubicBezTo>
                    <a:pt x="2" y="2"/>
                    <a:pt x="2" y="1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0" name="íśḻîḓê">
              <a:extLst>
                <a:ext uri="{FF2B5EF4-FFF2-40B4-BE49-F238E27FC236}">
                  <a16:creationId xmlns:a16="http://schemas.microsoft.com/office/drawing/2014/main" id="{D8D57546-B191-4DBA-A36D-781A2EFF4A52}"/>
                </a:ext>
              </a:extLst>
            </p:cNvPr>
            <p:cNvSpPr/>
            <p:nvPr/>
          </p:nvSpPr>
          <p:spPr bwMode="auto">
            <a:xfrm>
              <a:off x="7414085" y="3367492"/>
              <a:ext cx="24568" cy="32365"/>
            </a:xfrm>
            <a:custGeom>
              <a:avLst/>
              <a:gdLst>
                <a:gd name="T0" fmla="*/ 0 w 10"/>
                <a:gd name="T1" fmla="*/ 12 h 12"/>
                <a:gd name="T2" fmla="*/ 1 w 10"/>
                <a:gd name="T3" fmla="*/ 9 h 12"/>
                <a:gd name="T4" fmla="*/ 3 w 10"/>
                <a:gd name="T5" fmla="*/ 4 h 12"/>
                <a:gd name="T6" fmla="*/ 7 w 10"/>
                <a:gd name="T7" fmla="*/ 1 h 12"/>
                <a:gd name="T8" fmla="*/ 10 w 10"/>
                <a:gd name="T9" fmla="*/ 0 h 12"/>
                <a:gd name="T10" fmla="*/ 9 w 10"/>
                <a:gd name="T11" fmla="*/ 3 h 12"/>
                <a:gd name="T12" fmla="*/ 6 w 10"/>
                <a:gd name="T13" fmla="*/ 7 h 12"/>
                <a:gd name="T14" fmla="*/ 2 w 10"/>
                <a:gd name="T15" fmla="*/ 11 h 12"/>
                <a:gd name="T16" fmla="*/ 0 w 10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cubicBezTo>
                    <a:pt x="0" y="12"/>
                    <a:pt x="0" y="11"/>
                    <a:pt x="1" y="9"/>
                  </a:cubicBezTo>
                  <a:cubicBezTo>
                    <a:pt x="1" y="8"/>
                    <a:pt x="2" y="6"/>
                    <a:pt x="3" y="4"/>
                  </a:cubicBezTo>
                  <a:cubicBezTo>
                    <a:pt x="4" y="3"/>
                    <a:pt x="6" y="2"/>
                    <a:pt x="7" y="1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0" y="1"/>
                    <a:pt x="9" y="3"/>
                  </a:cubicBezTo>
                  <a:cubicBezTo>
                    <a:pt x="8" y="4"/>
                    <a:pt x="7" y="6"/>
                    <a:pt x="6" y="7"/>
                  </a:cubicBezTo>
                  <a:cubicBezTo>
                    <a:pt x="5" y="8"/>
                    <a:pt x="4" y="10"/>
                    <a:pt x="2" y="11"/>
                  </a:cubicBezTo>
                  <a:cubicBezTo>
                    <a:pt x="1" y="12"/>
                    <a:pt x="0" y="12"/>
                    <a:pt x="0" y="12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1" name="îśḻïḑê">
              <a:extLst>
                <a:ext uri="{FF2B5EF4-FFF2-40B4-BE49-F238E27FC236}">
                  <a16:creationId xmlns:a16="http://schemas.microsoft.com/office/drawing/2014/main" id="{7E0DB6B9-2A74-4B94-9887-00F2A3D0B4DA}"/>
                </a:ext>
              </a:extLst>
            </p:cNvPr>
            <p:cNvSpPr/>
            <p:nvPr/>
          </p:nvSpPr>
          <p:spPr bwMode="auto">
            <a:xfrm>
              <a:off x="7473045" y="3451638"/>
              <a:ext cx="49133" cy="84142"/>
            </a:xfrm>
            <a:custGeom>
              <a:avLst/>
              <a:gdLst>
                <a:gd name="T0" fmla="*/ 19 w 19"/>
                <a:gd name="T1" fmla="*/ 0 h 32"/>
                <a:gd name="T2" fmla="*/ 18 w 19"/>
                <a:gd name="T3" fmla="*/ 1 h 32"/>
                <a:gd name="T4" fmla="*/ 15 w 19"/>
                <a:gd name="T5" fmla="*/ 5 h 32"/>
                <a:gd name="T6" fmla="*/ 14 w 19"/>
                <a:gd name="T7" fmla="*/ 7 h 32"/>
                <a:gd name="T8" fmla="*/ 12 w 19"/>
                <a:gd name="T9" fmla="*/ 10 h 32"/>
                <a:gd name="T10" fmla="*/ 10 w 19"/>
                <a:gd name="T11" fmla="*/ 13 h 32"/>
                <a:gd name="T12" fmla="*/ 9 w 19"/>
                <a:gd name="T13" fmla="*/ 16 h 32"/>
                <a:gd name="T14" fmla="*/ 5 w 19"/>
                <a:gd name="T15" fmla="*/ 22 h 32"/>
                <a:gd name="T16" fmla="*/ 4 w 19"/>
                <a:gd name="T17" fmla="*/ 25 h 32"/>
                <a:gd name="T18" fmla="*/ 3 w 19"/>
                <a:gd name="T19" fmla="*/ 27 h 32"/>
                <a:gd name="T20" fmla="*/ 1 w 19"/>
                <a:gd name="T21" fmla="*/ 31 h 32"/>
                <a:gd name="T22" fmla="*/ 0 w 19"/>
                <a:gd name="T23" fmla="*/ 32 h 32"/>
                <a:gd name="T24" fmla="*/ 0 w 19"/>
                <a:gd name="T25" fmla="*/ 31 h 32"/>
                <a:gd name="T26" fmla="*/ 0 w 19"/>
                <a:gd name="T27" fmla="*/ 26 h 32"/>
                <a:gd name="T28" fmla="*/ 2 w 19"/>
                <a:gd name="T29" fmla="*/ 20 h 32"/>
                <a:gd name="T30" fmla="*/ 3 w 19"/>
                <a:gd name="T31" fmla="*/ 17 h 32"/>
                <a:gd name="T32" fmla="*/ 5 w 19"/>
                <a:gd name="T33" fmla="*/ 14 h 32"/>
                <a:gd name="T34" fmla="*/ 9 w 19"/>
                <a:gd name="T35" fmla="*/ 8 h 32"/>
                <a:gd name="T36" fmla="*/ 14 w 19"/>
                <a:gd name="T37" fmla="*/ 4 h 32"/>
                <a:gd name="T38" fmla="*/ 17 w 19"/>
                <a:gd name="T39" fmla="*/ 1 h 32"/>
                <a:gd name="T40" fmla="*/ 19 w 19"/>
                <a:gd name="T4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32">
                  <a:moveTo>
                    <a:pt x="19" y="0"/>
                  </a:moveTo>
                  <a:cubicBezTo>
                    <a:pt x="19" y="0"/>
                    <a:pt x="18" y="1"/>
                    <a:pt x="18" y="1"/>
                  </a:cubicBezTo>
                  <a:cubicBezTo>
                    <a:pt x="17" y="2"/>
                    <a:pt x="16" y="4"/>
                    <a:pt x="15" y="5"/>
                  </a:cubicBezTo>
                  <a:cubicBezTo>
                    <a:pt x="15" y="6"/>
                    <a:pt x="14" y="7"/>
                    <a:pt x="14" y="7"/>
                  </a:cubicBezTo>
                  <a:cubicBezTo>
                    <a:pt x="13" y="8"/>
                    <a:pt x="13" y="9"/>
                    <a:pt x="12" y="10"/>
                  </a:cubicBezTo>
                  <a:cubicBezTo>
                    <a:pt x="11" y="11"/>
                    <a:pt x="11" y="12"/>
                    <a:pt x="10" y="13"/>
                  </a:cubicBezTo>
                  <a:cubicBezTo>
                    <a:pt x="10" y="14"/>
                    <a:pt x="9" y="15"/>
                    <a:pt x="9" y="16"/>
                  </a:cubicBezTo>
                  <a:cubicBezTo>
                    <a:pt x="7" y="18"/>
                    <a:pt x="6" y="20"/>
                    <a:pt x="5" y="22"/>
                  </a:cubicBezTo>
                  <a:cubicBezTo>
                    <a:pt x="5" y="23"/>
                    <a:pt x="4" y="24"/>
                    <a:pt x="4" y="25"/>
                  </a:cubicBezTo>
                  <a:cubicBezTo>
                    <a:pt x="3" y="25"/>
                    <a:pt x="3" y="26"/>
                    <a:pt x="3" y="27"/>
                  </a:cubicBezTo>
                  <a:cubicBezTo>
                    <a:pt x="2" y="29"/>
                    <a:pt x="1" y="30"/>
                    <a:pt x="1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30"/>
                    <a:pt x="0" y="28"/>
                    <a:pt x="0" y="26"/>
                  </a:cubicBezTo>
                  <a:cubicBezTo>
                    <a:pt x="1" y="25"/>
                    <a:pt x="1" y="22"/>
                    <a:pt x="2" y="20"/>
                  </a:cubicBezTo>
                  <a:cubicBezTo>
                    <a:pt x="2" y="19"/>
                    <a:pt x="3" y="18"/>
                    <a:pt x="3" y="17"/>
                  </a:cubicBezTo>
                  <a:cubicBezTo>
                    <a:pt x="4" y="16"/>
                    <a:pt x="5" y="15"/>
                    <a:pt x="5" y="14"/>
                  </a:cubicBezTo>
                  <a:cubicBezTo>
                    <a:pt x="6" y="12"/>
                    <a:pt x="8" y="10"/>
                    <a:pt x="9" y="8"/>
                  </a:cubicBezTo>
                  <a:cubicBezTo>
                    <a:pt x="11" y="6"/>
                    <a:pt x="12" y="5"/>
                    <a:pt x="14" y="4"/>
                  </a:cubicBezTo>
                  <a:cubicBezTo>
                    <a:pt x="15" y="2"/>
                    <a:pt x="16" y="1"/>
                    <a:pt x="17" y="1"/>
                  </a:cubicBezTo>
                  <a:cubicBezTo>
                    <a:pt x="18" y="0"/>
                    <a:pt x="19" y="0"/>
                    <a:pt x="19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2" name="îSļïḑe">
              <a:extLst>
                <a:ext uri="{FF2B5EF4-FFF2-40B4-BE49-F238E27FC236}">
                  <a16:creationId xmlns:a16="http://schemas.microsoft.com/office/drawing/2014/main" id="{60F387F0-147C-44B0-94E3-CFC2FBB7F0BB}"/>
                </a:ext>
              </a:extLst>
            </p:cNvPr>
            <p:cNvSpPr/>
            <p:nvPr/>
          </p:nvSpPr>
          <p:spPr bwMode="auto">
            <a:xfrm>
              <a:off x="7635187" y="4034173"/>
              <a:ext cx="29480" cy="12945"/>
            </a:xfrm>
            <a:custGeom>
              <a:avLst/>
              <a:gdLst>
                <a:gd name="T0" fmla="*/ 0 w 11"/>
                <a:gd name="T1" fmla="*/ 1 h 4"/>
                <a:gd name="T2" fmla="*/ 2 w 11"/>
                <a:gd name="T3" fmla="*/ 0 h 4"/>
                <a:gd name="T4" fmla="*/ 6 w 11"/>
                <a:gd name="T5" fmla="*/ 0 h 4"/>
                <a:gd name="T6" fmla="*/ 10 w 11"/>
                <a:gd name="T7" fmla="*/ 1 h 4"/>
                <a:gd name="T8" fmla="*/ 11 w 11"/>
                <a:gd name="T9" fmla="*/ 2 h 4"/>
                <a:gd name="T10" fmla="*/ 9 w 11"/>
                <a:gd name="T11" fmla="*/ 3 h 4"/>
                <a:gd name="T12" fmla="*/ 5 w 11"/>
                <a:gd name="T13" fmla="*/ 4 h 4"/>
                <a:gd name="T14" fmla="*/ 2 w 11"/>
                <a:gd name="T15" fmla="*/ 3 h 4"/>
                <a:gd name="T16" fmla="*/ 0 w 11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4">
                  <a:moveTo>
                    <a:pt x="0" y="1"/>
                  </a:move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4" y="0"/>
                    <a:pt x="6" y="0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1" y="1"/>
                    <a:pt x="11" y="2"/>
                    <a:pt x="11" y="2"/>
                  </a:cubicBezTo>
                  <a:cubicBezTo>
                    <a:pt x="11" y="2"/>
                    <a:pt x="10" y="3"/>
                    <a:pt x="9" y="3"/>
                  </a:cubicBezTo>
                  <a:cubicBezTo>
                    <a:pt x="8" y="3"/>
                    <a:pt x="7" y="4"/>
                    <a:pt x="5" y="4"/>
                  </a:cubicBezTo>
                  <a:cubicBezTo>
                    <a:pt x="4" y="4"/>
                    <a:pt x="3" y="3"/>
                    <a:pt x="2" y="3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3" name="îṣlîḍe">
              <a:extLst>
                <a:ext uri="{FF2B5EF4-FFF2-40B4-BE49-F238E27FC236}">
                  <a16:creationId xmlns:a16="http://schemas.microsoft.com/office/drawing/2014/main" id="{C6B41644-2379-4E8E-B80A-DE4A5261C33F}"/>
                </a:ext>
              </a:extLst>
            </p:cNvPr>
            <p:cNvSpPr/>
            <p:nvPr/>
          </p:nvSpPr>
          <p:spPr bwMode="auto">
            <a:xfrm>
              <a:off x="7645013" y="3950027"/>
              <a:ext cx="24565" cy="6475"/>
            </a:xfrm>
            <a:custGeom>
              <a:avLst/>
              <a:gdLst>
                <a:gd name="T0" fmla="*/ 0 w 10"/>
                <a:gd name="T1" fmla="*/ 2 h 4"/>
                <a:gd name="T2" fmla="*/ 1 w 10"/>
                <a:gd name="T3" fmla="*/ 1 h 4"/>
                <a:gd name="T4" fmla="*/ 5 w 10"/>
                <a:gd name="T5" fmla="*/ 0 h 4"/>
                <a:gd name="T6" fmla="*/ 8 w 10"/>
                <a:gd name="T7" fmla="*/ 1 h 4"/>
                <a:gd name="T8" fmla="*/ 10 w 10"/>
                <a:gd name="T9" fmla="*/ 3 h 4"/>
                <a:gd name="T10" fmla="*/ 8 w 10"/>
                <a:gd name="T11" fmla="*/ 4 h 4"/>
                <a:gd name="T12" fmla="*/ 5 w 10"/>
                <a:gd name="T13" fmla="*/ 4 h 4"/>
                <a:gd name="T14" fmla="*/ 1 w 10"/>
                <a:gd name="T15" fmla="*/ 3 h 4"/>
                <a:gd name="T16" fmla="*/ 0 w 10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4">
                  <a:moveTo>
                    <a:pt x="0" y="2"/>
                  </a:moveTo>
                  <a:cubicBezTo>
                    <a:pt x="0" y="2"/>
                    <a:pt x="0" y="1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6" y="0"/>
                    <a:pt x="7" y="1"/>
                    <a:pt x="8" y="1"/>
                  </a:cubicBezTo>
                  <a:cubicBezTo>
                    <a:pt x="9" y="2"/>
                    <a:pt x="10" y="3"/>
                    <a:pt x="10" y="3"/>
                  </a:cubicBezTo>
                  <a:cubicBezTo>
                    <a:pt x="10" y="3"/>
                    <a:pt x="9" y="3"/>
                    <a:pt x="8" y="4"/>
                  </a:cubicBezTo>
                  <a:cubicBezTo>
                    <a:pt x="7" y="4"/>
                    <a:pt x="6" y="4"/>
                    <a:pt x="5" y="4"/>
                  </a:cubicBezTo>
                  <a:cubicBezTo>
                    <a:pt x="3" y="4"/>
                    <a:pt x="2" y="4"/>
                    <a:pt x="1" y="3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4" name="ïś1iḓè">
              <a:extLst>
                <a:ext uri="{FF2B5EF4-FFF2-40B4-BE49-F238E27FC236}">
                  <a16:creationId xmlns:a16="http://schemas.microsoft.com/office/drawing/2014/main" id="{AC3CCF72-1C64-4C81-AF3E-BFFCAB660C70}"/>
                </a:ext>
              </a:extLst>
            </p:cNvPr>
            <p:cNvSpPr/>
            <p:nvPr/>
          </p:nvSpPr>
          <p:spPr bwMode="auto">
            <a:xfrm>
              <a:off x="7649925" y="3859411"/>
              <a:ext cx="24568" cy="12945"/>
            </a:xfrm>
            <a:custGeom>
              <a:avLst/>
              <a:gdLst>
                <a:gd name="T0" fmla="*/ 0 w 9"/>
                <a:gd name="T1" fmla="*/ 1 h 4"/>
                <a:gd name="T2" fmla="*/ 2 w 9"/>
                <a:gd name="T3" fmla="*/ 0 h 4"/>
                <a:gd name="T4" fmla="*/ 5 w 9"/>
                <a:gd name="T5" fmla="*/ 0 h 4"/>
                <a:gd name="T6" fmla="*/ 8 w 9"/>
                <a:gd name="T7" fmla="*/ 2 h 4"/>
                <a:gd name="T8" fmla="*/ 9 w 9"/>
                <a:gd name="T9" fmla="*/ 3 h 4"/>
                <a:gd name="T10" fmla="*/ 7 w 9"/>
                <a:gd name="T11" fmla="*/ 4 h 4"/>
                <a:gd name="T12" fmla="*/ 4 w 9"/>
                <a:gd name="T13" fmla="*/ 4 h 4"/>
                <a:gd name="T14" fmla="*/ 1 w 9"/>
                <a:gd name="T15" fmla="*/ 2 h 4"/>
                <a:gd name="T16" fmla="*/ 0 w 9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">
                  <a:moveTo>
                    <a:pt x="0" y="1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6" y="0"/>
                    <a:pt x="7" y="1"/>
                    <a:pt x="8" y="2"/>
                  </a:cubicBezTo>
                  <a:cubicBezTo>
                    <a:pt x="9" y="2"/>
                    <a:pt x="9" y="3"/>
                    <a:pt x="9" y="3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6" y="4"/>
                    <a:pt x="5" y="4"/>
                    <a:pt x="4" y="4"/>
                  </a:cubicBezTo>
                  <a:cubicBezTo>
                    <a:pt x="3" y="4"/>
                    <a:pt x="2" y="3"/>
                    <a:pt x="1" y="2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5" name="îŝ1iḓê">
              <a:extLst>
                <a:ext uri="{FF2B5EF4-FFF2-40B4-BE49-F238E27FC236}">
                  <a16:creationId xmlns:a16="http://schemas.microsoft.com/office/drawing/2014/main" id="{7795D233-E61C-4141-B3DE-E918A467635F}"/>
                </a:ext>
              </a:extLst>
            </p:cNvPr>
            <p:cNvSpPr/>
            <p:nvPr/>
          </p:nvSpPr>
          <p:spPr bwMode="auto">
            <a:xfrm>
              <a:off x="7532005" y="3490474"/>
              <a:ext cx="147400" cy="330101"/>
            </a:xfrm>
            <a:custGeom>
              <a:avLst/>
              <a:gdLst>
                <a:gd name="T0" fmla="*/ 33 w 55"/>
                <a:gd name="T1" fmla="*/ 3 h 124"/>
                <a:gd name="T2" fmla="*/ 22 w 55"/>
                <a:gd name="T3" fmla="*/ 0 h 124"/>
                <a:gd name="T4" fmla="*/ 11 w 55"/>
                <a:gd name="T5" fmla="*/ 13 h 124"/>
                <a:gd name="T6" fmla="*/ 0 w 55"/>
                <a:gd name="T7" fmla="*/ 25 h 124"/>
                <a:gd name="T8" fmla="*/ 17 w 55"/>
                <a:gd name="T9" fmla="*/ 32 h 124"/>
                <a:gd name="T10" fmla="*/ 2 w 55"/>
                <a:gd name="T11" fmla="*/ 47 h 124"/>
                <a:gd name="T12" fmla="*/ 55 w 55"/>
                <a:gd name="T13" fmla="*/ 124 h 124"/>
                <a:gd name="T14" fmla="*/ 33 w 55"/>
                <a:gd name="T15" fmla="*/ 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24">
                  <a:moveTo>
                    <a:pt x="33" y="3"/>
                  </a:moveTo>
                  <a:cubicBezTo>
                    <a:pt x="30" y="2"/>
                    <a:pt x="25" y="2"/>
                    <a:pt x="22" y="0"/>
                  </a:cubicBezTo>
                  <a:cubicBezTo>
                    <a:pt x="20" y="5"/>
                    <a:pt x="15" y="9"/>
                    <a:pt x="11" y="13"/>
                  </a:cubicBezTo>
                  <a:cubicBezTo>
                    <a:pt x="8" y="17"/>
                    <a:pt x="5" y="22"/>
                    <a:pt x="0" y="25"/>
                  </a:cubicBezTo>
                  <a:cubicBezTo>
                    <a:pt x="6" y="27"/>
                    <a:pt x="12" y="30"/>
                    <a:pt x="17" y="32"/>
                  </a:cubicBezTo>
                  <a:cubicBezTo>
                    <a:pt x="14" y="37"/>
                    <a:pt x="7" y="44"/>
                    <a:pt x="2" y="47"/>
                  </a:cubicBezTo>
                  <a:cubicBezTo>
                    <a:pt x="5" y="56"/>
                    <a:pt x="43" y="122"/>
                    <a:pt x="55" y="124"/>
                  </a:cubicBezTo>
                  <a:cubicBezTo>
                    <a:pt x="55" y="121"/>
                    <a:pt x="33" y="3"/>
                    <a:pt x="33" y="3"/>
                  </a:cubicBezTo>
                  <a:close/>
                </a:path>
              </a:pathLst>
            </a:custGeom>
            <a:solidFill>
              <a:srgbClr val="6A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6" name="işlîḋê">
              <a:extLst>
                <a:ext uri="{FF2B5EF4-FFF2-40B4-BE49-F238E27FC236}">
                  <a16:creationId xmlns:a16="http://schemas.microsoft.com/office/drawing/2014/main" id="{8471BCEA-E7A4-4650-B613-96C593B17015}"/>
                </a:ext>
              </a:extLst>
            </p:cNvPr>
            <p:cNvSpPr/>
            <p:nvPr/>
          </p:nvSpPr>
          <p:spPr bwMode="auto">
            <a:xfrm>
              <a:off x="7679405" y="3483999"/>
              <a:ext cx="127747" cy="336576"/>
            </a:xfrm>
            <a:custGeom>
              <a:avLst/>
              <a:gdLst>
                <a:gd name="T0" fmla="*/ 16 w 49"/>
                <a:gd name="T1" fmla="*/ 3 h 127"/>
                <a:gd name="T2" fmla="*/ 26 w 49"/>
                <a:gd name="T3" fmla="*/ 0 h 127"/>
                <a:gd name="T4" fmla="*/ 37 w 49"/>
                <a:gd name="T5" fmla="*/ 13 h 127"/>
                <a:gd name="T6" fmla="*/ 49 w 49"/>
                <a:gd name="T7" fmla="*/ 24 h 127"/>
                <a:gd name="T8" fmla="*/ 32 w 49"/>
                <a:gd name="T9" fmla="*/ 32 h 127"/>
                <a:gd name="T10" fmla="*/ 49 w 49"/>
                <a:gd name="T11" fmla="*/ 46 h 127"/>
                <a:gd name="T12" fmla="*/ 0 w 49"/>
                <a:gd name="T13" fmla="*/ 127 h 127"/>
                <a:gd name="T14" fmla="*/ 16 w 49"/>
                <a:gd name="T15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127">
                  <a:moveTo>
                    <a:pt x="16" y="3"/>
                  </a:moveTo>
                  <a:cubicBezTo>
                    <a:pt x="18" y="3"/>
                    <a:pt x="24" y="2"/>
                    <a:pt x="26" y="0"/>
                  </a:cubicBezTo>
                  <a:cubicBezTo>
                    <a:pt x="29" y="5"/>
                    <a:pt x="33" y="9"/>
                    <a:pt x="37" y="13"/>
                  </a:cubicBezTo>
                  <a:cubicBezTo>
                    <a:pt x="41" y="16"/>
                    <a:pt x="45" y="21"/>
                    <a:pt x="49" y="24"/>
                  </a:cubicBezTo>
                  <a:cubicBezTo>
                    <a:pt x="43" y="26"/>
                    <a:pt x="38" y="29"/>
                    <a:pt x="32" y="32"/>
                  </a:cubicBezTo>
                  <a:cubicBezTo>
                    <a:pt x="36" y="37"/>
                    <a:pt x="43" y="43"/>
                    <a:pt x="49" y="46"/>
                  </a:cubicBezTo>
                  <a:cubicBezTo>
                    <a:pt x="46" y="55"/>
                    <a:pt x="11" y="124"/>
                    <a:pt x="0" y="127"/>
                  </a:cubicBezTo>
                  <a:cubicBezTo>
                    <a:pt x="0" y="124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6A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7" name="isľíḓé">
              <a:extLst>
                <a:ext uri="{FF2B5EF4-FFF2-40B4-BE49-F238E27FC236}">
                  <a16:creationId xmlns:a16="http://schemas.microsoft.com/office/drawing/2014/main" id="{0FFE2892-CECC-4E82-B4E1-B5165E3B5ADC}"/>
                </a:ext>
              </a:extLst>
            </p:cNvPr>
            <p:cNvSpPr/>
            <p:nvPr/>
          </p:nvSpPr>
          <p:spPr bwMode="auto">
            <a:xfrm>
              <a:off x="3827346" y="3956502"/>
              <a:ext cx="456942" cy="601951"/>
            </a:xfrm>
            <a:custGeom>
              <a:avLst/>
              <a:gdLst>
                <a:gd name="T0" fmla="*/ 7 w 171"/>
                <a:gd name="T1" fmla="*/ 86 h 227"/>
                <a:gd name="T2" fmla="*/ 0 w 171"/>
                <a:gd name="T3" fmla="*/ 40 h 227"/>
                <a:gd name="T4" fmla="*/ 161 w 171"/>
                <a:gd name="T5" fmla="*/ 0 h 227"/>
                <a:gd name="T6" fmla="*/ 171 w 171"/>
                <a:gd name="T7" fmla="*/ 46 h 227"/>
                <a:gd name="T8" fmla="*/ 109 w 171"/>
                <a:gd name="T9" fmla="*/ 62 h 227"/>
                <a:gd name="T10" fmla="*/ 133 w 171"/>
                <a:gd name="T11" fmla="*/ 217 h 227"/>
                <a:gd name="T12" fmla="*/ 93 w 171"/>
                <a:gd name="T13" fmla="*/ 227 h 227"/>
                <a:gd name="T14" fmla="*/ 70 w 171"/>
                <a:gd name="T15" fmla="*/ 69 h 227"/>
                <a:gd name="T16" fmla="*/ 7 w 171"/>
                <a:gd name="T17" fmla="*/ 8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1" h="227">
                  <a:moveTo>
                    <a:pt x="7" y="86"/>
                  </a:moveTo>
                  <a:cubicBezTo>
                    <a:pt x="6" y="73"/>
                    <a:pt x="0" y="41"/>
                    <a:pt x="0" y="40"/>
                  </a:cubicBezTo>
                  <a:cubicBezTo>
                    <a:pt x="30" y="33"/>
                    <a:pt x="157" y="0"/>
                    <a:pt x="161" y="0"/>
                  </a:cubicBezTo>
                  <a:cubicBezTo>
                    <a:pt x="163" y="1"/>
                    <a:pt x="170" y="36"/>
                    <a:pt x="171" y="46"/>
                  </a:cubicBezTo>
                  <a:cubicBezTo>
                    <a:pt x="154" y="49"/>
                    <a:pt x="129" y="57"/>
                    <a:pt x="109" y="62"/>
                  </a:cubicBezTo>
                  <a:cubicBezTo>
                    <a:pt x="116" y="100"/>
                    <a:pt x="129" y="188"/>
                    <a:pt x="133" y="217"/>
                  </a:cubicBezTo>
                  <a:cubicBezTo>
                    <a:pt x="124" y="219"/>
                    <a:pt x="99" y="226"/>
                    <a:pt x="93" y="227"/>
                  </a:cubicBezTo>
                  <a:cubicBezTo>
                    <a:pt x="85" y="177"/>
                    <a:pt x="73" y="85"/>
                    <a:pt x="70" y="69"/>
                  </a:cubicBezTo>
                  <a:lnTo>
                    <a:pt x="7" y="86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8" name="iśḷîďe">
              <a:extLst>
                <a:ext uri="{FF2B5EF4-FFF2-40B4-BE49-F238E27FC236}">
                  <a16:creationId xmlns:a16="http://schemas.microsoft.com/office/drawing/2014/main" id="{70750B1C-94C8-4C99-8A7E-35CE20F7E742}"/>
                </a:ext>
              </a:extLst>
            </p:cNvPr>
            <p:cNvSpPr/>
            <p:nvPr/>
          </p:nvSpPr>
          <p:spPr bwMode="auto">
            <a:xfrm>
              <a:off x="4470995" y="3509890"/>
              <a:ext cx="324281" cy="511338"/>
            </a:xfrm>
            <a:custGeom>
              <a:avLst/>
              <a:gdLst>
                <a:gd name="T0" fmla="*/ 3 w 121"/>
                <a:gd name="T1" fmla="*/ 194 h 194"/>
                <a:gd name="T2" fmla="*/ 1 w 121"/>
                <a:gd name="T3" fmla="*/ 3 h 194"/>
                <a:gd name="T4" fmla="*/ 108 w 121"/>
                <a:gd name="T5" fmla="*/ 0 h 194"/>
                <a:gd name="T6" fmla="*/ 110 w 121"/>
                <a:gd name="T7" fmla="*/ 39 h 194"/>
                <a:gd name="T8" fmla="*/ 39 w 121"/>
                <a:gd name="T9" fmla="*/ 41 h 194"/>
                <a:gd name="T10" fmla="*/ 40 w 121"/>
                <a:gd name="T11" fmla="*/ 84 h 194"/>
                <a:gd name="T12" fmla="*/ 78 w 121"/>
                <a:gd name="T13" fmla="*/ 83 h 194"/>
                <a:gd name="T14" fmla="*/ 77 w 121"/>
                <a:gd name="T15" fmla="*/ 117 h 194"/>
                <a:gd name="T16" fmla="*/ 39 w 121"/>
                <a:gd name="T17" fmla="*/ 119 h 194"/>
                <a:gd name="T18" fmla="*/ 40 w 121"/>
                <a:gd name="T19" fmla="*/ 154 h 194"/>
                <a:gd name="T20" fmla="*/ 120 w 121"/>
                <a:gd name="T21" fmla="*/ 154 h 194"/>
                <a:gd name="T22" fmla="*/ 120 w 121"/>
                <a:gd name="T23" fmla="*/ 193 h 194"/>
                <a:gd name="T24" fmla="*/ 3 w 121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94">
                  <a:moveTo>
                    <a:pt x="3" y="194"/>
                  </a:moveTo>
                  <a:cubicBezTo>
                    <a:pt x="2" y="177"/>
                    <a:pt x="0" y="46"/>
                    <a:pt x="1" y="3"/>
                  </a:cubicBezTo>
                  <a:cubicBezTo>
                    <a:pt x="1" y="3"/>
                    <a:pt x="84" y="2"/>
                    <a:pt x="108" y="0"/>
                  </a:cubicBezTo>
                  <a:cubicBezTo>
                    <a:pt x="109" y="14"/>
                    <a:pt x="108" y="26"/>
                    <a:pt x="110" y="39"/>
                  </a:cubicBezTo>
                  <a:cubicBezTo>
                    <a:pt x="88" y="39"/>
                    <a:pt x="62" y="40"/>
                    <a:pt x="39" y="41"/>
                  </a:cubicBezTo>
                  <a:cubicBezTo>
                    <a:pt x="39" y="57"/>
                    <a:pt x="41" y="67"/>
                    <a:pt x="40" y="84"/>
                  </a:cubicBezTo>
                  <a:cubicBezTo>
                    <a:pt x="51" y="84"/>
                    <a:pt x="67" y="83"/>
                    <a:pt x="78" y="83"/>
                  </a:cubicBezTo>
                  <a:cubicBezTo>
                    <a:pt x="78" y="93"/>
                    <a:pt x="76" y="103"/>
                    <a:pt x="77" y="117"/>
                  </a:cubicBezTo>
                  <a:cubicBezTo>
                    <a:pt x="66" y="117"/>
                    <a:pt x="51" y="118"/>
                    <a:pt x="39" y="119"/>
                  </a:cubicBezTo>
                  <a:cubicBezTo>
                    <a:pt x="39" y="130"/>
                    <a:pt x="40" y="143"/>
                    <a:pt x="40" y="154"/>
                  </a:cubicBezTo>
                  <a:cubicBezTo>
                    <a:pt x="65" y="155"/>
                    <a:pt x="94" y="155"/>
                    <a:pt x="120" y="154"/>
                  </a:cubicBezTo>
                  <a:cubicBezTo>
                    <a:pt x="121" y="171"/>
                    <a:pt x="119" y="188"/>
                    <a:pt x="120" y="193"/>
                  </a:cubicBezTo>
                  <a:lnTo>
                    <a:pt x="3" y="194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9" name="îṣḷîḓè">
              <a:extLst>
                <a:ext uri="{FF2B5EF4-FFF2-40B4-BE49-F238E27FC236}">
                  <a16:creationId xmlns:a16="http://schemas.microsoft.com/office/drawing/2014/main" id="{67C8E630-C5A1-415B-895A-1B3125899057}"/>
                </a:ext>
              </a:extLst>
            </p:cNvPr>
            <p:cNvSpPr/>
            <p:nvPr/>
          </p:nvSpPr>
          <p:spPr bwMode="auto">
            <a:xfrm>
              <a:off x="4864062" y="3102117"/>
              <a:ext cx="343934" cy="601951"/>
            </a:xfrm>
            <a:custGeom>
              <a:avLst/>
              <a:gdLst>
                <a:gd name="T0" fmla="*/ 58 w 128"/>
                <a:gd name="T1" fmla="*/ 0 h 225"/>
                <a:gd name="T2" fmla="*/ 0 w 128"/>
                <a:gd name="T3" fmla="*/ 225 h 225"/>
                <a:gd name="T4" fmla="*/ 41 w 128"/>
                <a:gd name="T5" fmla="*/ 222 h 225"/>
                <a:gd name="T6" fmla="*/ 51 w 128"/>
                <a:gd name="T7" fmla="*/ 178 h 225"/>
                <a:gd name="T8" fmla="*/ 77 w 128"/>
                <a:gd name="T9" fmla="*/ 176 h 225"/>
                <a:gd name="T10" fmla="*/ 85 w 128"/>
                <a:gd name="T11" fmla="*/ 218 h 225"/>
                <a:gd name="T12" fmla="*/ 128 w 128"/>
                <a:gd name="T13" fmla="*/ 218 h 225"/>
                <a:gd name="T14" fmla="*/ 58 w 128"/>
                <a:gd name="T15" fmla="*/ 0 h 225"/>
                <a:gd name="T16" fmla="*/ 49 w 128"/>
                <a:gd name="T17" fmla="*/ 148 h 225"/>
                <a:gd name="T18" fmla="*/ 57 w 128"/>
                <a:gd name="T19" fmla="*/ 97 h 225"/>
                <a:gd name="T20" fmla="*/ 72 w 128"/>
                <a:gd name="T21" fmla="*/ 145 h 225"/>
                <a:gd name="T22" fmla="*/ 49 w 128"/>
                <a:gd name="T23" fmla="*/ 148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225">
                  <a:moveTo>
                    <a:pt x="58" y="0"/>
                  </a:moveTo>
                  <a:cubicBezTo>
                    <a:pt x="51" y="22"/>
                    <a:pt x="0" y="225"/>
                    <a:pt x="0" y="225"/>
                  </a:cubicBezTo>
                  <a:cubicBezTo>
                    <a:pt x="9" y="225"/>
                    <a:pt x="41" y="222"/>
                    <a:pt x="41" y="222"/>
                  </a:cubicBezTo>
                  <a:cubicBezTo>
                    <a:pt x="41" y="222"/>
                    <a:pt x="49" y="185"/>
                    <a:pt x="51" y="178"/>
                  </a:cubicBezTo>
                  <a:cubicBezTo>
                    <a:pt x="57" y="178"/>
                    <a:pt x="75" y="175"/>
                    <a:pt x="77" y="176"/>
                  </a:cubicBezTo>
                  <a:cubicBezTo>
                    <a:pt x="77" y="176"/>
                    <a:pt x="82" y="201"/>
                    <a:pt x="85" y="218"/>
                  </a:cubicBezTo>
                  <a:cubicBezTo>
                    <a:pt x="104" y="221"/>
                    <a:pt x="119" y="217"/>
                    <a:pt x="128" y="218"/>
                  </a:cubicBezTo>
                  <a:cubicBezTo>
                    <a:pt x="117" y="186"/>
                    <a:pt x="60" y="6"/>
                    <a:pt x="58" y="0"/>
                  </a:cubicBezTo>
                  <a:close/>
                  <a:moveTo>
                    <a:pt x="49" y="148"/>
                  </a:moveTo>
                  <a:cubicBezTo>
                    <a:pt x="51" y="138"/>
                    <a:pt x="55" y="106"/>
                    <a:pt x="57" y="97"/>
                  </a:cubicBezTo>
                  <a:cubicBezTo>
                    <a:pt x="64" y="111"/>
                    <a:pt x="69" y="136"/>
                    <a:pt x="72" y="145"/>
                  </a:cubicBezTo>
                  <a:lnTo>
                    <a:pt x="49" y="148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0" name="îṣļíḋê">
              <a:extLst>
                <a:ext uri="{FF2B5EF4-FFF2-40B4-BE49-F238E27FC236}">
                  <a16:creationId xmlns:a16="http://schemas.microsoft.com/office/drawing/2014/main" id="{3BF8D031-742C-4F3A-B41B-348EE59D7584}"/>
                </a:ext>
              </a:extLst>
            </p:cNvPr>
            <p:cNvSpPr/>
            <p:nvPr/>
          </p:nvSpPr>
          <p:spPr bwMode="auto">
            <a:xfrm>
              <a:off x="5296436" y="2759067"/>
              <a:ext cx="393067" cy="511338"/>
            </a:xfrm>
            <a:custGeom>
              <a:avLst/>
              <a:gdLst>
                <a:gd name="T0" fmla="*/ 0 w 149"/>
                <a:gd name="T1" fmla="*/ 194 h 194"/>
                <a:gd name="T2" fmla="*/ 35 w 149"/>
                <a:gd name="T3" fmla="*/ 186 h 194"/>
                <a:gd name="T4" fmla="*/ 45 w 149"/>
                <a:gd name="T5" fmla="*/ 107 h 194"/>
                <a:gd name="T6" fmla="*/ 72 w 149"/>
                <a:gd name="T7" fmla="*/ 175 h 194"/>
                <a:gd name="T8" fmla="*/ 99 w 149"/>
                <a:gd name="T9" fmla="*/ 92 h 194"/>
                <a:gd name="T10" fmla="*/ 113 w 149"/>
                <a:gd name="T11" fmla="*/ 182 h 194"/>
                <a:gd name="T12" fmla="*/ 149 w 149"/>
                <a:gd name="T13" fmla="*/ 174 h 194"/>
                <a:gd name="T14" fmla="*/ 123 w 149"/>
                <a:gd name="T15" fmla="*/ 0 h 194"/>
                <a:gd name="T16" fmla="*/ 93 w 149"/>
                <a:gd name="T17" fmla="*/ 7 h 194"/>
                <a:gd name="T18" fmla="*/ 73 w 149"/>
                <a:gd name="T19" fmla="*/ 97 h 194"/>
                <a:gd name="T20" fmla="*/ 38 w 149"/>
                <a:gd name="T21" fmla="*/ 15 h 194"/>
                <a:gd name="T22" fmla="*/ 5 w 149"/>
                <a:gd name="T23" fmla="*/ 20 h 194"/>
                <a:gd name="T24" fmla="*/ 0 w 149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194">
                  <a:moveTo>
                    <a:pt x="0" y="194"/>
                  </a:moveTo>
                  <a:cubicBezTo>
                    <a:pt x="20" y="189"/>
                    <a:pt x="35" y="187"/>
                    <a:pt x="35" y="186"/>
                  </a:cubicBezTo>
                  <a:cubicBezTo>
                    <a:pt x="37" y="185"/>
                    <a:pt x="40" y="131"/>
                    <a:pt x="45" y="107"/>
                  </a:cubicBezTo>
                  <a:cubicBezTo>
                    <a:pt x="53" y="130"/>
                    <a:pt x="63" y="152"/>
                    <a:pt x="72" y="175"/>
                  </a:cubicBezTo>
                  <a:cubicBezTo>
                    <a:pt x="83" y="148"/>
                    <a:pt x="89" y="119"/>
                    <a:pt x="99" y="92"/>
                  </a:cubicBezTo>
                  <a:cubicBezTo>
                    <a:pt x="100" y="97"/>
                    <a:pt x="110" y="163"/>
                    <a:pt x="113" y="182"/>
                  </a:cubicBezTo>
                  <a:cubicBezTo>
                    <a:pt x="120" y="182"/>
                    <a:pt x="146" y="177"/>
                    <a:pt x="149" y="174"/>
                  </a:cubicBezTo>
                  <a:cubicBezTo>
                    <a:pt x="149" y="174"/>
                    <a:pt x="124" y="0"/>
                    <a:pt x="123" y="0"/>
                  </a:cubicBezTo>
                  <a:cubicBezTo>
                    <a:pt x="118" y="1"/>
                    <a:pt x="93" y="6"/>
                    <a:pt x="93" y="7"/>
                  </a:cubicBezTo>
                  <a:cubicBezTo>
                    <a:pt x="92" y="9"/>
                    <a:pt x="78" y="75"/>
                    <a:pt x="73" y="97"/>
                  </a:cubicBezTo>
                  <a:cubicBezTo>
                    <a:pt x="63" y="76"/>
                    <a:pt x="40" y="16"/>
                    <a:pt x="38" y="15"/>
                  </a:cubicBezTo>
                  <a:cubicBezTo>
                    <a:pt x="36" y="13"/>
                    <a:pt x="13" y="20"/>
                    <a:pt x="5" y="20"/>
                  </a:cubicBezTo>
                  <a:lnTo>
                    <a:pt x="0" y="194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1" name="îṩlïďé">
              <a:extLst>
                <a:ext uri="{FF2B5EF4-FFF2-40B4-BE49-F238E27FC236}">
                  <a16:creationId xmlns:a16="http://schemas.microsoft.com/office/drawing/2014/main" id="{FA980125-9532-4F77-A499-31DECAF7A437}"/>
                </a:ext>
              </a:extLst>
            </p:cNvPr>
            <p:cNvSpPr/>
            <p:nvPr/>
          </p:nvSpPr>
          <p:spPr bwMode="auto">
            <a:xfrm>
              <a:off x="5836904" y="2584308"/>
              <a:ext cx="402894" cy="504864"/>
            </a:xfrm>
            <a:custGeom>
              <a:avLst/>
              <a:gdLst>
                <a:gd name="T0" fmla="*/ 152 w 152"/>
                <a:gd name="T1" fmla="*/ 0 h 190"/>
                <a:gd name="T2" fmla="*/ 116 w 152"/>
                <a:gd name="T3" fmla="*/ 7 h 190"/>
                <a:gd name="T4" fmla="*/ 112 w 152"/>
                <a:gd name="T5" fmla="*/ 106 h 190"/>
                <a:gd name="T6" fmla="*/ 79 w 152"/>
                <a:gd name="T7" fmla="*/ 26 h 190"/>
                <a:gd name="T8" fmla="*/ 53 w 152"/>
                <a:gd name="T9" fmla="*/ 109 h 190"/>
                <a:gd name="T10" fmla="*/ 38 w 152"/>
                <a:gd name="T11" fmla="*/ 12 h 190"/>
                <a:gd name="T12" fmla="*/ 0 w 152"/>
                <a:gd name="T13" fmla="*/ 20 h 190"/>
                <a:gd name="T14" fmla="*/ 32 w 152"/>
                <a:gd name="T15" fmla="*/ 190 h 190"/>
                <a:gd name="T16" fmla="*/ 69 w 152"/>
                <a:gd name="T17" fmla="*/ 184 h 190"/>
                <a:gd name="T18" fmla="*/ 79 w 152"/>
                <a:gd name="T19" fmla="*/ 104 h 190"/>
                <a:gd name="T20" fmla="*/ 110 w 152"/>
                <a:gd name="T21" fmla="*/ 183 h 190"/>
                <a:gd name="T22" fmla="*/ 149 w 152"/>
                <a:gd name="T23" fmla="*/ 177 h 190"/>
                <a:gd name="T24" fmla="*/ 152 w 152"/>
                <a:gd name="T2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2" h="190">
                  <a:moveTo>
                    <a:pt x="152" y="0"/>
                  </a:moveTo>
                  <a:cubicBezTo>
                    <a:pt x="132" y="5"/>
                    <a:pt x="116" y="8"/>
                    <a:pt x="116" y="7"/>
                  </a:cubicBezTo>
                  <a:cubicBezTo>
                    <a:pt x="116" y="6"/>
                    <a:pt x="114" y="76"/>
                    <a:pt x="112" y="106"/>
                  </a:cubicBezTo>
                  <a:cubicBezTo>
                    <a:pt x="103" y="83"/>
                    <a:pt x="89" y="49"/>
                    <a:pt x="79" y="26"/>
                  </a:cubicBezTo>
                  <a:cubicBezTo>
                    <a:pt x="69" y="53"/>
                    <a:pt x="63" y="82"/>
                    <a:pt x="53" y="109"/>
                  </a:cubicBezTo>
                  <a:cubicBezTo>
                    <a:pt x="52" y="104"/>
                    <a:pt x="42" y="31"/>
                    <a:pt x="38" y="12"/>
                  </a:cubicBezTo>
                  <a:cubicBezTo>
                    <a:pt x="32" y="13"/>
                    <a:pt x="2" y="20"/>
                    <a:pt x="0" y="20"/>
                  </a:cubicBezTo>
                  <a:cubicBezTo>
                    <a:pt x="0" y="20"/>
                    <a:pt x="30" y="190"/>
                    <a:pt x="32" y="190"/>
                  </a:cubicBezTo>
                  <a:cubicBezTo>
                    <a:pt x="36" y="189"/>
                    <a:pt x="68" y="186"/>
                    <a:pt x="69" y="184"/>
                  </a:cubicBezTo>
                  <a:cubicBezTo>
                    <a:pt x="70" y="183"/>
                    <a:pt x="73" y="127"/>
                    <a:pt x="79" y="104"/>
                  </a:cubicBezTo>
                  <a:cubicBezTo>
                    <a:pt x="89" y="125"/>
                    <a:pt x="108" y="182"/>
                    <a:pt x="110" y="183"/>
                  </a:cubicBezTo>
                  <a:cubicBezTo>
                    <a:pt x="113" y="184"/>
                    <a:pt x="141" y="178"/>
                    <a:pt x="149" y="177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2" name="işľíḍè">
              <a:extLst>
                <a:ext uri="{FF2B5EF4-FFF2-40B4-BE49-F238E27FC236}">
                  <a16:creationId xmlns:a16="http://schemas.microsoft.com/office/drawing/2014/main" id="{98524DFD-F47D-4C80-9009-2AF850AC71DC}"/>
                </a:ext>
              </a:extLst>
            </p:cNvPr>
            <p:cNvSpPr/>
            <p:nvPr/>
          </p:nvSpPr>
          <p:spPr bwMode="auto">
            <a:xfrm>
              <a:off x="7762934" y="2085915"/>
              <a:ext cx="132659" cy="148872"/>
            </a:xfrm>
            <a:custGeom>
              <a:avLst/>
              <a:gdLst>
                <a:gd name="T0" fmla="*/ 2 w 50"/>
                <a:gd name="T1" fmla="*/ 29 h 55"/>
                <a:gd name="T2" fmla="*/ 20 w 50"/>
                <a:gd name="T3" fmla="*/ 55 h 55"/>
                <a:gd name="T4" fmla="*/ 42 w 50"/>
                <a:gd name="T5" fmla="*/ 20 h 55"/>
                <a:gd name="T6" fmla="*/ 2 w 50"/>
                <a:gd name="T7" fmla="*/ 2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55">
                  <a:moveTo>
                    <a:pt x="2" y="29"/>
                  </a:moveTo>
                  <a:cubicBezTo>
                    <a:pt x="0" y="40"/>
                    <a:pt x="8" y="55"/>
                    <a:pt x="20" y="55"/>
                  </a:cubicBezTo>
                  <a:cubicBezTo>
                    <a:pt x="39" y="55"/>
                    <a:pt x="50" y="37"/>
                    <a:pt x="42" y="20"/>
                  </a:cubicBezTo>
                  <a:cubicBezTo>
                    <a:pt x="32" y="0"/>
                    <a:pt x="6" y="11"/>
                    <a:pt x="2" y="29"/>
                  </a:cubicBezTo>
                  <a:close/>
                </a:path>
              </a:pathLst>
            </a:custGeom>
            <a:solidFill>
              <a:srgbClr val="0B91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3" name="ïṡļíďè">
              <a:extLst>
                <a:ext uri="{FF2B5EF4-FFF2-40B4-BE49-F238E27FC236}">
                  <a16:creationId xmlns:a16="http://schemas.microsoft.com/office/drawing/2014/main" id="{734C64CC-1364-45C5-8BA1-28CE0858DB12}"/>
                </a:ext>
              </a:extLst>
            </p:cNvPr>
            <p:cNvSpPr/>
            <p:nvPr/>
          </p:nvSpPr>
          <p:spPr bwMode="auto">
            <a:xfrm>
              <a:off x="7792414" y="1710503"/>
              <a:ext cx="211272" cy="349521"/>
            </a:xfrm>
            <a:custGeom>
              <a:avLst/>
              <a:gdLst>
                <a:gd name="T0" fmla="*/ 15 w 79"/>
                <a:gd name="T1" fmla="*/ 0 h 131"/>
                <a:gd name="T2" fmla="*/ 0 w 79"/>
                <a:gd name="T3" fmla="*/ 131 h 131"/>
                <a:gd name="T4" fmla="*/ 41 w 79"/>
                <a:gd name="T5" fmla="*/ 131 h 131"/>
                <a:gd name="T6" fmla="*/ 79 w 79"/>
                <a:gd name="T7" fmla="*/ 2 h 131"/>
                <a:gd name="T8" fmla="*/ 15 w 79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31">
                  <a:moveTo>
                    <a:pt x="15" y="0"/>
                  </a:moveTo>
                  <a:cubicBezTo>
                    <a:pt x="14" y="13"/>
                    <a:pt x="6" y="90"/>
                    <a:pt x="0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4" y="125"/>
                    <a:pt x="74" y="27"/>
                    <a:pt x="79" y="2"/>
                  </a:cubicBezTo>
                  <a:cubicBezTo>
                    <a:pt x="55" y="3"/>
                    <a:pt x="39" y="1"/>
                    <a:pt x="15" y="0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4" name="îSḻïḍe">
              <a:extLst>
                <a:ext uri="{FF2B5EF4-FFF2-40B4-BE49-F238E27FC236}">
                  <a16:creationId xmlns:a16="http://schemas.microsoft.com/office/drawing/2014/main" id="{F8531BA5-C8D1-4268-9EE4-13DA4527DB3A}"/>
                </a:ext>
              </a:extLst>
            </p:cNvPr>
            <p:cNvSpPr/>
            <p:nvPr/>
          </p:nvSpPr>
          <p:spPr bwMode="auto">
            <a:xfrm>
              <a:off x="7207725" y="1911156"/>
              <a:ext cx="397982" cy="491919"/>
            </a:xfrm>
            <a:custGeom>
              <a:avLst/>
              <a:gdLst>
                <a:gd name="T0" fmla="*/ 2 w 149"/>
                <a:gd name="T1" fmla="*/ 187 h 187"/>
                <a:gd name="T2" fmla="*/ 2 w 149"/>
                <a:gd name="T3" fmla="*/ 1 h 187"/>
                <a:gd name="T4" fmla="*/ 46 w 149"/>
                <a:gd name="T5" fmla="*/ 0 h 187"/>
                <a:gd name="T6" fmla="*/ 47 w 149"/>
                <a:gd name="T7" fmla="*/ 81 h 187"/>
                <a:gd name="T8" fmla="*/ 106 w 149"/>
                <a:gd name="T9" fmla="*/ 6 h 187"/>
                <a:gd name="T10" fmla="*/ 149 w 149"/>
                <a:gd name="T11" fmla="*/ 13 h 187"/>
                <a:gd name="T12" fmla="*/ 97 w 149"/>
                <a:gd name="T13" fmla="*/ 90 h 187"/>
                <a:gd name="T14" fmla="*/ 143 w 149"/>
                <a:gd name="T15" fmla="*/ 174 h 187"/>
                <a:gd name="T16" fmla="*/ 96 w 149"/>
                <a:gd name="T17" fmla="*/ 178 h 187"/>
                <a:gd name="T18" fmla="*/ 69 w 149"/>
                <a:gd name="T19" fmla="*/ 115 h 187"/>
                <a:gd name="T20" fmla="*/ 49 w 149"/>
                <a:gd name="T21" fmla="*/ 133 h 187"/>
                <a:gd name="T22" fmla="*/ 50 w 149"/>
                <a:gd name="T23" fmla="*/ 185 h 187"/>
                <a:gd name="T24" fmla="*/ 2 w 149"/>
                <a:gd name="T25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187">
                  <a:moveTo>
                    <a:pt x="2" y="187"/>
                  </a:moveTo>
                  <a:cubicBezTo>
                    <a:pt x="3" y="172"/>
                    <a:pt x="0" y="40"/>
                    <a:pt x="2" y="1"/>
                  </a:cubicBezTo>
                  <a:cubicBezTo>
                    <a:pt x="2" y="1"/>
                    <a:pt x="29" y="2"/>
                    <a:pt x="46" y="0"/>
                  </a:cubicBezTo>
                  <a:cubicBezTo>
                    <a:pt x="46" y="14"/>
                    <a:pt x="47" y="66"/>
                    <a:pt x="47" y="81"/>
                  </a:cubicBezTo>
                  <a:cubicBezTo>
                    <a:pt x="63" y="63"/>
                    <a:pt x="106" y="6"/>
                    <a:pt x="106" y="6"/>
                  </a:cubicBezTo>
                  <a:cubicBezTo>
                    <a:pt x="108" y="5"/>
                    <a:pt x="139" y="10"/>
                    <a:pt x="149" y="13"/>
                  </a:cubicBezTo>
                  <a:cubicBezTo>
                    <a:pt x="147" y="19"/>
                    <a:pt x="97" y="88"/>
                    <a:pt x="97" y="90"/>
                  </a:cubicBezTo>
                  <a:cubicBezTo>
                    <a:pt x="98" y="92"/>
                    <a:pt x="136" y="161"/>
                    <a:pt x="143" y="174"/>
                  </a:cubicBezTo>
                  <a:cubicBezTo>
                    <a:pt x="131" y="175"/>
                    <a:pt x="96" y="178"/>
                    <a:pt x="96" y="178"/>
                  </a:cubicBezTo>
                  <a:cubicBezTo>
                    <a:pt x="96" y="178"/>
                    <a:pt x="70" y="118"/>
                    <a:pt x="69" y="115"/>
                  </a:cubicBezTo>
                  <a:cubicBezTo>
                    <a:pt x="63" y="119"/>
                    <a:pt x="49" y="133"/>
                    <a:pt x="49" y="133"/>
                  </a:cubicBezTo>
                  <a:cubicBezTo>
                    <a:pt x="49" y="133"/>
                    <a:pt x="49" y="168"/>
                    <a:pt x="50" y="185"/>
                  </a:cubicBezTo>
                  <a:lnTo>
                    <a:pt x="2" y="187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5" name="ïṡlîdé">
              <a:extLst>
                <a:ext uri="{FF2B5EF4-FFF2-40B4-BE49-F238E27FC236}">
                  <a16:creationId xmlns:a16="http://schemas.microsoft.com/office/drawing/2014/main" id="{C60B7AA7-4929-4DD5-834A-8448F16FA94C}"/>
                </a:ext>
              </a:extLst>
            </p:cNvPr>
            <p:cNvSpPr/>
            <p:nvPr/>
          </p:nvSpPr>
          <p:spPr bwMode="auto">
            <a:xfrm>
              <a:off x="6750785" y="2163586"/>
              <a:ext cx="334107" cy="556645"/>
            </a:xfrm>
            <a:custGeom>
              <a:avLst/>
              <a:gdLst>
                <a:gd name="T0" fmla="*/ 85 w 126"/>
                <a:gd name="T1" fmla="*/ 108 h 209"/>
                <a:gd name="T2" fmla="*/ 113 w 126"/>
                <a:gd name="T3" fmla="*/ 68 h 209"/>
                <a:gd name="T4" fmla="*/ 106 w 126"/>
                <a:gd name="T5" fmla="*/ 24 h 209"/>
                <a:gd name="T6" fmla="*/ 48 w 126"/>
                <a:gd name="T7" fmla="*/ 1 h 209"/>
                <a:gd name="T8" fmla="*/ 0 w 126"/>
                <a:gd name="T9" fmla="*/ 5 h 209"/>
                <a:gd name="T10" fmla="*/ 4 w 126"/>
                <a:gd name="T11" fmla="*/ 209 h 209"/>
                <a:gd name="T12" fmla="*/ 42 w 126"/>
                <a:gd name="T13" fmla="*/ 206 h 209"/>
                <a:gd name="T14" fmla="*/ 36 w 126"/>
                <a:gd name="T15" fmla="*/ 118 h 209"/>
                <a:gd name="T16" fmla="*/ 58 w 126"/>
                <a:gd name="T17" fmla="*/ 115 h 209"/>
                <a:gd name="T18" fmla="*/ 94 w 126"/>
                <a:gd name="T19" fmla="*/ 203 h 209"/>
                <a:gd name="T20" fmla="*/ 126 w 126"/>
                <a:gd name="T21" fmla="*/ 188 h 209"/>
                <a:gd name="T22" fmla="*/ 85 w 126"/>
                <a:gd name="T23" fmla="*/ 108 h 209"/>
                <a:gd name="T24" fmla="*/ 67 w 126"/>
                <a:gd name="T25" fmla="*/ 64 h 209"/>
                <a:gd name="T26" fmla="*/ 34 w 126"/>
                <a:gd name="T27" fmla="*/ 73 h 209"/>
                <a:gd name="T28" fmla="*/ 31 w 126"/>
                <a:gd name="T29" fmla="*/ 40 h 209"/>
                <a:gd name="T30" fmla="*/ 69 w 126"/>
                <a:gd name="T31" fmla="*/ 45 h 209"/>
                <a:gd name="T32" fmla="*/ 67 w 126"/>
                <a:gd name="T33" fmla="*/ 6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209">
                  <a:moveTo>
                    <a:pt x="85" y="108"/>
                  </a:moveTo>
                  <a:cubicBezTo>
                    <a:pt x="98" y="97"/>
                    <a:pt x="109" y="86"/>
                    <a:pt x="113" y="68"/>
                  </a:cubicBezTo>
                  <a:cubicBezTo>
                    <a:pt x="116" y="56"/>
                    <a:pt x="114" y="36"/>
                    <a:pt x="106" y="24"/>
                  </a:cubicBezTo>
                  <a:cubicBezTo>
                    <a:pt x="93" y="7"/>
                    <a:pt x="68" y="1"/>
                    <a:pt x="48" y="1"/>
                  </a:cubicBezTo>
                  <a:cubicBezTo>
                    <a:pt x="33" y="1"/>
                    <a:pt x="15" y="0"/>
                    <a:pt x="0" y="5"/>
                  </a:cubicBezTo>
                  <a:cubicBezTo>
                    <a:pt x="0" y="36"/>
                    <a:pt x="3" y="165"/>
                    <a:pt x="4" y="209"/>
                  </a:cubicBezTo>
                  <a:cubicBezTo>
                    <a:pt x="42" y="206"/>
                    <a:pt x="42" y="206"/>
                    <a:pt x="42" y="206"/>
                  </a:cubicBezTo>
                  <a:cubicBezTo>
                    <a:pt x="39" y="175"/>
                    <a:pt x="38" y="145"/>
                    <a:pt x="36" y="118"/>
                  </a:cubicBezTo>
                  <a:cubicBezTo>
                    <a:pt x="40" y="117"/>
                    <a:pt x="58" y="115"/>
                    <a:pt x="58" y="115"/>
                  </a:cubicBezTo>
                  <a:cubicBezTo>
                    <a:pt x="59" y="116"/>
                    <a:pt x="94" y="203"/>
                    <a:pt x="94" y="203"/>
                  </a:cubicBezTo>
                  <a:cubicBezTo>
                    <a:pt x="96" y="204"/>
                    <a:pt x="118" y="192"/>
                    <a:pt x="126" y="188"/>
                  </a:cubicBezTo>
                  <a:cubicBezTo>
                    <a:pt x="112" y="160"/>
                    <a:pt x="101" y="135"/>
                    <a:pt x="85" y="108"/>
                  </a:cubicBezTo>
                  <a:close/>
                  <a:moveTo>
                    <a:pt x="67" y="64"/>
                  </a:moveTo>
                  <a:cubicBezTo>
                    <a:pt x="59" y="71"/>
                    <a:pt x="44" y="72"/>
                    <a:pt x="34" y="73"/>
                  </a:cubicBezTo>
                  <a:cubicBezTo>
                    <a:pt x="34" y="62"/>
                    <a:pt x="32" y="51"/>
                    <a:pt x="31" y="40"/>
                  </a:cubicBezTo>
                  <a:cubicBezTo>
                    <a:pt x="42" y="38"/>
                    <a:pt x="61" y="35"/>
                    <a:pt x="69" y="45"/>
                  </a:cubicBezTo>
                  <a:cubicBezTo>
                    <a:pt x="73" y="50"/>
                    <a:pt x="73" y="59"/>
                    <a:pt x="67" y="64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6" name="iṧḻîḑe">
              <a:extLst>
                <a:ext uri="{FF2B5EF4-FFF2-40B4-BE49-F238E27FC236}">
                  <a16:creationId xmlns:a16="http://schemas.microsoft.com/office/drawing/2014/main" id="{045C598F-0712-4F91-89E1-EDF759AF088D}"/>
                </a:ext>
              </a:extLst>
            </p:cNvPr>
            <p:cNvSpPr/>
            <p:nvPr/>
          </p:nvSpPr>
          <p:spPr bwMode="auto">
            <a:xfrm>
              <a:off x="6338065" y="2493692"/>
              <a:ext cx="343934" cy="407773"/>
            </a:xfrm>
            <a:custGeom>
              <a:avLst/>
              <a:gdLst>
                <a:gd name="T0" fmla="*/ 128 w 128"/>
                <a:gd name="T1" fmla="*/ 74 h 155"/>
                <a:gd name="T2" fmla="*/ 110 w 128"/>
                <a:gd name="T3" fmla="*/ 29 h 155"/>
                <a:gd name="T4" fmla="*/ 38 w 128"/>
                <a:gd name="T5" fmla="*/ 13 h 155"/>
                <a:gd name="T6" fmla="*/ 8 w 128"/>
                <a:gd name="T7" fmla="*/ 47 h 155"/>
                <a:gd name="T8" fmla="*/ 1 w 128"/>
                <a:gd name="T9" fmla="*/ 73 h 155"/>
                <a:gd name="T10" fmla="*/ 5 w 128"/>
                <a:gd name="T11" fmla="*/ 109 h 155"/>
                <a:gd name="T12" fmla="*/ 52 w 128"/>
                <a:gd name="T13" fmla="*/ 151 h 155"/>
                <a:gd name="T14" fmla="*/ 117 w 128"/>
                <a:gd name="T15" fmla="*/ 121 h 155"/>
                <a:gd name="T16" fmla="*/ 128 w 128"/>
                <a:gd name="T17" fmla="*/ 74 h 155"/>
                <a:gd name="T18" fmla="*/ 89 w 128"/>
                <a:gd name="T19" fmla="*/ 101 h 155"/>
                <a:gd name="T20" fmla="*/ 44 w 128"/>
                <a:gd name="T21" fmla="*/ 108 h 155"/>
                <a:gd name="T22" fmla="*/ 37 w 128"/>
                <a:gd name="T23" fmla="*/ 96 h 155"/>
                <a:gd name="T24" fmla="*/ 32 w 128"/>
                <a:gd name="T25" fmla="*/ 83 h 155"/>
                <a:gd name="T26" fmla="*/ 32 w 128"/>
                <a:gd name="T27" fmla="*/ 77 h 155"/>
                <a:gd name="T28" fmla="*/ 52 w 128"/>
                <a:gd name="T29" fmla="*/ 49 h 155"/>
                <a:gd name="T30" fmla="*/ 86 w 128"/>
                <a:gd name="T31" fmla="*/ 58 h 155"/>
                <a:gd name="T32" fmla="*/ 89 w 128"/>
                <a:gd name="T33" fmla="*/ 10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" h="155">
                  <a:moveTo>
                    <a:pt x="128" y="74"/>
                  </a:moveTo>
                  <a:cubicBezTo>
                    <a:pt x="127" y="57"/>
                    <a:pt x="121" y="42"/>
                    <a:pt x="110" y="29"/>
                  </a:cubicBezTo>
                  <a:cubicBezTo>
                    <a:pt x="92" y="9"/>
                    <a:pt x="64" y="0"/>
                    <a:pt x="38" y="13"/>
                  </a:cubicBezTo>
                  <a:cubicBezTo>
                    <a:pt x="26" y="20"/>
                    <a:pt x="14" y="36"/>
                    <a:pt x="8" y="47"/>
                  </a:cubicBezTo>
                  <a:cubicBezTo>
                    <a:pt x="3" y="55"/>
                    <a:pt x="1" y="64"/>
                    <a:pt x="1" y="73"/>
                  </a:cubicBezTo>
                  <a:cubicBezTo>
                    <a:pt x="0" y="85"/>
                    <a:pt x="1" y="98"/>
                    <a:pt x="5" y="109"/>
                  </a:cubicBezTo>
                  <a:cubicBezTo>
                    <a:pt x="11" y="129"/>
                    <a:pt x="29" y="147"/>
                    <a:pt x="52" y="151"/>
                  </a:cubicBezTo>
                  <a:cubicBezTo>
                    <a:pt x="77" y="155"/>
                    <a:pt x="103" y="141"/>
                    <a:pt x="117" y="121"/>
                  </a:cubicBezTo>
                  <a:cubicBezTo>
                    <a:pt x="127" y="107"/>
                    <a:pt x="128" y="90"/>
                    <a:pt x="128" y="74"/>
                  </a:cubicBezTo>
                  <a:close/>
                  <a:moveTo>
                    <a:pt x="89" y="101"/>
                  </a:moveTo>
                  <a:cubicBezTo>
                    <a:pt x="79" y="113"/>
                    <a:pt x="58" y="118"/>
                    <a:pt x="44" y="108"/>
                  </a:cubicBezTo>
                  <a:cubicBezTo>
                    <a:pt x="41" y="105"/>
                    <a:pt x="38" y="101"/>
                    <a:pt x="37" y="96"/>
                  </a:cubicBezTo>
                  <a:cubicBezTo>
                    <a:pt x="35" y="92"/>
                    <a:pt x="33" y="88"/>
                    <a:pt x="32" y="83"/>
                  </a:cubicBezTo>
                  <a:cubicBezTo>
                    <a:pt x="32" y="81"/>
                    <a:pt x="32" y="79"/>
                    <a:pt x="32" y="77"/>
                  </a:cubicBezTo>
                  <a:cubicBezTo>
                    <a:pt x="34" y="65"/>
                    <a:pt x="42" y="54"/>
                    <a:pt x="52" y="49"/>
                  </a:cubicBezTo>
                  <a:cubicBezTo>
                    <a:pt x="64" y="44"/>
                    <a:pt x="77" y="49"/>
                    <a:pt x="86" y="58"/>
                  </a:cubicBezTo>
                  <a:cubicBezTo>
                    <a:pt x="95" y="69"/>
                    <a:pt x="98" y="89"/>
                    <a:pt x="89" y="101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7" name="íśľiḑê">
              <a:extLst>
                <a:ext uri="{FF2B5EF4-FFF2-40B4-BE49-F238E27FC236}">
                  <a16:creationId xmlns:a16="http://schemas.microsoft.com/office/drawing/2014/main" id="{7E9DB183-EFB3-4E71-98C3-6149500D98E2}"/>
                </a:ext>
              </a:extLst>
            </p:cNvPr>
            <p:cNvSpPr/>
            <p:nvPr/>
          </p:nvSpPr>
          <p:spPr bwMode="auto">
            <a:xfrm>
              <a:off x="4893542" y="4331914"/>
              <a:ext cx="103179" cy="207124"/>
            </a:xfrm>
            <a:custGeom>
              <a:avLst/>
              <a:gdLst>
                <a:gd name="T0" fmla="*/ 16 w 39"/>
                <a:gd name="T1" fmla="*/ 16 h 78"/>
                <a:gd name="T2" fmla="*/ 10 w 39"/>
                <a:gd name="T3" fmla="*/ 56 h 78"/>
                <a:gd name="T4" fmla="*/ 0 w 39"/>
                <a:gd name="T5" fmla="*/ 78 h 78"/>
                <a:gd name="T6" fmla="*/ 38 w 39"/>
                <a:gd name="T7" fmla="*/ 31 h 78"/>
                <a:gd name="T8" fmla="*/ 30 w 39"/>
                <a:gd name="T9" fmla="*/ 10 h 78"/>
                <a:gd name="T10" fmla="*/ 18 w 39"/>
                <a:gd name="T11" fmla="*/ 0 h 78"/>
                <a:gd name="T12" fmla="*/ 15 w 39"/>
                <a:gd name="T13" fmla="*/ 0 h 78"/>
                <a:gd name="T14" fmla="*/ 16 w 39"/>
                <a:gd name="T1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78">
                  <a:moveTo>
                    <a:pt x="16" y="16"/>
                  </a:moveTo>
                  <a:cubicBezTo>
                    <a:pt x="16" y="30"/>
                    <a:pt x="15" y="43"/>
                    <a:pt x="10" y="56"/>
                  </a:cubicBezTo>
                  <a:cubicBezTo>
                    <a:pt x="7" y="64"/>
                    <a:pt x="3" y="71"/>
                    <a:pt x="0" y="78"/>
                  </a:cubicBezTo>
                  <a:cubicBezTo>
                    <a:pt x="19" y="68"/>
                    <a:pt x="39" y="54"/>
                    <a:pt x="38" y="31"/>
                  </a:cubicBezTo>
                  <a:cubicBezTo>
                    <a:pt x="38" y="22"/>
                    <a:pt x="37" y="16"/>
                    <a:pt x="30" y="10"/>
                  </a:cubicBezTo>
                  <a:cubicBezTo>
                    <a:pt x="27" y="7"/>
                    <a:pt x="20" y="4"/>
                    <a:pt x="18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16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8" name="îślíḓè">
              <a:extLst>
                <a:ext uri="{FF2B5EF4-FFF2-40B4-BE49-F238E27FC236}">
                  <a16:creationId xmlns:a16="http://schemas.microsoft.com/office/drawing/2014/main" id="{09F0379C-9E8C-4D00-B25D-B60467847BFC}"/>
                </a:ext>
              </a:extLst>
            </p:cNvPr>
            <p:cNvSpPr/>
            <p:nvPr/>
          </p:nvSpPr>
          <p:spPr bwMode="auto">
            <a:xfrm>
              <a:off x="5173601" y="4092425"/>
              <a:ext cx="78613" cy="414247"/>
            </a:xfrm>
            <a:custGeom>
              <a:avLst/>
              <a:gdLst>
                <a:gd name="T0" fmla="*/ 11 w 30"/>
                <a:gd name="T1" fmla="*/ 4 h 157"/>
                <a:gd name="T2" fmla="*/ 22 w 30"/>
                <a:gd name="T3" fmla="*/ 33 h 157"/>
                <a:gd name="T4" fmla="*/ 23 w 30"/>
                <a:gd name="T5" fmla="*/ 32 h 157"/>
                <a:gd name="T6" fmla="*/ 28 w 30"/>
                <a:gd name="T7" fmla="*/ 62 h 157"/>
                <a:gd name="T8" fmla="*/ 28 w 30"/>
                <a:gd name="T9" fmla="*/ 92 h 157"/>
                <a:gd name="T10" fmla="*/ 15 w 30"/>
                <a:gd name="T11" fmla="*/ 127 h 157"/>
                <a:gd name="T12" fmla="*/ 4 w 30"/>
                <a:gd name="T13" fmla="*/ 157 h 157"/>
                <a:gd name="T14" fmla="*/ 3 w 30"/>
                <a:gd name="T15" fmla="*/ 112 h 157"/>
                <a:gd name="T16" fmla="*/ 10 w 30"/>
                <a:gd name="T17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57">
                  <a:moveTo>
                    <a:pt x="11" y="4"/>
                  </a:moveTo>
                  <a:cubicBezTo>
                    <a:pt x="16" y="0"/>
                    <a:pt x="22" y="28"/>
                    <a:pt x="22" y="33"/>
                  </a:cubicBezTo>
                  <a:cubicBezTo>
                    <a:pt x="22" y="33"/>
                    <a:pt x="22" y="32"/>
                    <a:pt x="23" y="32"/>
                  </a:cubicBezTo>
                  <a:cubicBezTo>
                    <a:pt x="28" y="37"/>
                    <a:pt x="27" y="55"/>
                    <a:pt x="28" y="62"/>
                  </a:cubicBezTo>
                  <a:cubicBezTo>
                    <a:pt x="29" y="72"/>
                    <a:pt x="30" y="83"/>
                    <a:pt x="28" y="92"/>
                  </a:cubicBezTo>
                  <a:cubicBezTo>
                    <a:pt x="24" y="104"/>
                    <a:pt x="19" y="115"/>
                    <a:pt x="15" y="127"/>
                  </a:cubicBezTo>
                  <a:cubicBezTo>
                    <a:pt x="13" y="138"/>
                    <a:pt x="10" y="148"/>
                    <a:pt x="4" y="157"/>
                  </a:cubicBezTo>
                  <a:cubicBezTo>
                    <a:pt x="0" y="145"/>
                    <a:pt x="3" y="125"/>
                    <a:pt x="3" y="112"/>
                  </a:cubicBezTo>
                  <a:cubicBezTo>
                    <a:pt x="10" y="6"/>
                    <a:pt x="10" y="6"/>
                    <a:pt x="10" y="6"/>
                  </a:cubicBezTo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9" name="ï$ļiḓe">
              <a:extLst>
                <a:ext uri="{FF2B5EF4-FFF2-40B4-BE49-F238E27FC236}">
                  <a16:creationId xmlns:a16="http://schemas.microsoft.com/office/drawing/2014/main" id="{AA720BBD-1C43-4ACF-A508-D677B8526E74}"/>
                </a:ext>
              </a:extLst>
            </p:cNvPr>
            <p:cNvSpPr/>
            <p:nvPr/>
          </p:nvSpPr>
          <p:spPr bwMode="auto">
            <a:xfrm>
              <a:off x="3724167" y="5496984"/>
              <a:ext cx="54045" cy="71197"/>
            </a:xfrm>
            <a:custGeom>
              <a:avLst/>
              <a:gdLst>
                <a:gd name="T0" fmla="*/ 12 w 21"/>
                <a:gd name="T1" fmla="*/ 0 h 28"/>
                <a:gd name="T2" fmla="*/ 0 w 21"/>
                <a:gd name="T3" fmla="*/ 23 h 28"/>
                <a:gd name="T4" fmla="*/ 8 w 21"/>
                <a:gd name="T5" fmla="*/ 28 h 28"/>
                <a:gd name="T6" fmla="*/ 21 w 21"/>
                <a:gd name="T7" fmla="*/ 3 h 28"/>
                <a:gd name="T8" fmla="*/ 12 w 21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8">
                  <a:moveTo>
                    <a:pt x="12" y="0"/>
                  </a:moveTo>
                  <a:cubicBezTo>
                    <a:pt x="10" y="1"/>
                    <a:pt x="4" y="16"/>
                    <a:pt x="0" y="23"/>
                  </a:cubicBezTo>
                  <a:cubicBezTo>
                    <a:pt x="1" y="25"/>
                    <a:pt x="5" y="26"/>
                    <a:pt x="8" y="28"/>
                  </a:cubicBezTo>
                  <a:cubicBezTo>
                    <a:pt x="11" y="20"/>
                    <a:pt x="16" y="11"/>
                    <a:pt x="21" y="3"/>
                  </a:cubicBezTo>
                  <a:cubicBezTo>
                    <a:pt x="16" y="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0" name="ïš1iďé">
              <a:extLst>
                <a:ext uri="{FF2B5EF4-FFF2-40B4-BE49-F238E27FC236}">
                  <a16:creationId xmlns:a16="http://schemas.microsoft.com/office/drawing/2014/main" id="{A9413920-D8FB-4BFF-A907-2EB902AE5B58}"/>
                </a:ext>
              </a:extLst>
            </p:cNvPr>
            <p:cNvSpPr/>
            <p:nvPr/>
          </p:nvSpPr>
          <p:spPr bwMode="auto">
            <a:xfrm>
              <a:off x="3704514" y="5503454"/>
              <a:ext cx="191619" cy="375412"/>
            </a:xfrm>
            <a:custGeom>
              <a:avLst/>
              <a:gdLst>
                <a:gd name="T0" fmla="*/ 69 w 72"/>
                <a:gd name="T1" fmla="*/ 23 h 142"/>
                <a:gd name="T2" fmla="*/ 28 w 72"/>
                <a:gd name="T3" fmla="*/ 0 h 142"/>
                <a:gd name="T4" fmla="*/ 15 w 72"/>
                <a:gd name="T5" fmla="*/ 25 h 142"/>
                <a:gd name="T6" fmla="*/ 20 w 72"/>
                <a:gd name="T7" fmla="*/ 28 h 142"/>
                <a:gd name="T8" fmla="*/ 10 w 72"/>
                <a:gd name="T9" fmla="*/ 31 h 142"/>
                <a:gd name="T10" fmla="*/ 3 w 72"/>
                <a:gd name="T11" fmla="*/ 93 h 142"/>
                <a:gd name="T12" fmla="*/ 14 w 72"/>
                <a:gd name="T13" fmla="*/ 139 h 142"/>
                <a:gd name="T14" fmla="*/ 25 w 72"/>
                <a:gd name="T15" fmla="*/ 131 h 142"/>
                <a:gd name="T16" fmla="*/ 28 w 72"/>
                <a:gd name="T17" fmla="*/ 77 h 142"/>
                <a:gd name="T18" fmla="*/ 37 w 72"/>
                <a:gd name="T19" fmla="*/ 60 h 142"/>
                <a:gd name="T20" fmla="*/ 49 w 72"/>
                <a:gd name="T21" fmla="*/ 54 h 142"/>
                <a:gd name="T22" fmla="*/ 72 w 72"/>
                <a:gd name="T23" fmla="*/ 57 h 142"/>
                <a:gd name="T24" fmla="*/ 69 w 72"/>
                <a:gd name="T25" fmla="*/ 2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142">
                  <a:moveTo>
                    <a:pt x="69" y="23"/>
                  </a:moveTo>
                  <a:cubicBezTo>
                    <a:pt x="58" y="15"/>
                    <a:pt x="39" y="5"/>
                    <a:pt x="28" y="0"/>
                  </a:cubicBezTo>
                  <a:cubicBezTo>
                    <a:pt x="23" y="8"/>
                    <a:pt x="18" y="17"/>
                    <a:pt x="15" y="25"/>
                  </a:cubicBezTo>
                  <a:cubicBezTo>
                    <a:pt x="17" y="26"/>
                    <a:pt x="19" y="27"/>
                    <a:pt x="20" y="28"/>
                  </a:cubicBezTo>
                  <a:cubicBezTo>
                    <a:pt x="16" y="29"/>
                    <a:pt x="13" y="30"/>
                    <a:pt x="10" y="31"/>
                  </a:cubicBezTo>
                  <a:cubicBezTo>
                    <a:pt x="2" y="51"/>
                    <a:pt x="0" y="71"/>
                    <a:pt x="3" y="93"/>
                  </a:cubicBezTo>
                  <a:cubicBezTo>
                    <a:pt x="5" y="106"/>
                    <a:pt x="7" y="125"/>
                    <a:pt x="14" y="139"/>
                  </a:cubicBezTo>
                  <a:cubicBezTo>
                    <a:pt x="18" y="142"/>
                    <a:pt x="23" y="141"/>
                    <a:pt x="25" y="131"/>
                  </a:cubicBezTo>
                  <a:cubicBezTo>
                    <a:pt x="27" y="113"/>
                    <a:pt x="25" y="95"/>
                    <a:pt x="28" y="77"/>
                  </a:cubicBezTo>
                  <a:cubicBezTo>
                    <a:pt x="29" y="73"/>
                    <a:pt x="34" y="63"/>
                    <a:pt x="37" y="60"/>
                  </a:cubicBezTo>
                  <a:cubicBezTo>
                    <a:pt x="40" y="56"/>
                    <a:pt x="45" y="55"/>
                    <a:pt x="49" y="54"/>
                  </a:cubicBezTo>
                  <a:cubicBezTo>
                    <a:pt x="56" y="51"/>
                    <a:pt x="65" y="52"/>
                    <a:pt x="72" y="57"/>
                  </a:cubicBezTo>
                  <a:lnTo>
                    <a:pt x="69" y="23"/>
                  </a:lnTo>
                  <a:close/>
                </a:path>
              </a:pathLst>
            </a:custGeom>
            <a:solidFill>
              <a:srgbClr val="373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1" name="íṡḻïdé">
              <a:extLst>
                <a:ext uri="{FF2B5EF4-FFF2-40B4-BE49-F238E27FC236}">
                  <a16:creationId xmlns:a16="http://schemas.microsoft.com/office/drawing/2014/main" id="{03BCCD59-B54B-46CE-B554-F7AD44A9E9ED}"/>
                </a:ext>
              </a:extLst>
            </p:cNvPr>
            <p:cNvSpPr/>
            <p:nvPr/>
          </p:nvSpPr>
          <p:spPr bwMode="auto">
            <a:xfrm>
              <a:off x="3689772" y="5587600"/>
              <a:ext cx="54048" cy="284795"/>
            </a:xfrm>
            <a:custGeom>
              <a:avLst/>
              <a:gdLst>
                <a:gd name="T0" fmla="*/ 16 w 20"/>
                <a:gd name="T1" fmla="*/ 0 h 108"/>
                <a:gd name="T2" fmla="*/ 2 w 20"/>
                <a:gd name="T3" fmla="*/ 25 h 108"/>
                <a:gd name="T4" fmla="*/ 9 w 20"/>
                <a:gd name="T5" fmla="*/ 96 h 108"/>
                <a:gd name="T6" fmla="*/ 20 w 20"/>
                <a:gd name="T7" fmla="*/ 108 h 108"/>
                <a:gd name="T8" fmla="*/ 9 w 20"/>
                <a:gd name="T9" fmla="*/ 62 h 108"/>
                <a:gd name="T10" fmla="*/ 16 w 20"/>
                <a:gd name="T11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08">
                  <a:moveTo>
                    <a:pt x="16" y="0"/>
                  </a:moveTo>
                  <a:cubicBezTo>
                    <a:pt x="6" y="3"/>
                    <a:pt x="1" y="10"/>
                    <a:pt x="2" y="25"/>
                  </a:cubicBezTo>
                  <a:cubicBezTo>
                    <a:pt x="3" y="45"/>
                    <a:pt x="0" y="78"/>
                    <a:pt x="9" y="96"/>
                  </a:cubicBezTo>
                  <a:cubicBezTo>
                    <a:pt x="11" y="101"/>
                    <a:pt x="15" y="106"/>
                    <a:pt x="20" y="108"/>
                  </a:cubicBezTo>
                  <a:cubicBezTo>
                    <a:pt x="13" y="94"/>
                    <a:pt x="11" y="75"/>
                    <a:pt x="9" y="62"/>
                  </a:cubicBezTo>
                  <a:cubicBezTo>
                    <a:pt x="6" y="40"/>
                    <a:pt x="8" y="20"/>
                    <a:pt x="16" y="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2" name="íśḷídé">
              <a:extLst>
                <a:ext uri="{FF2B5EF4-FFF2-40B4-BE49-F238E27FC236}">
                  <a16:creationId xmlns:a16="http://schemas.microsoft.com/office/drawing/2014/main" id="{B52F1424-D262-4825-9CDD-C452132F3F45}"/>
                </a:ext>
              </a:extLst>
            </p:cNvPr>
            <p:cNvSpPr/>
            <p:nvPr/>
          </p:nvSpPr>
          <p:spPr bwMode="auto">
            <a:xfrm>
              <a:off x="3846999" y="4953284"/>
              <a:ext cx="697694" cy="919111"/>
            </a:xfrm>
            <a:custGeom>
              <a:avLst/>
              <a:gdLst>
                <a:gd name="T0" fmla="*/ 0 w 262"/>
                <a:gd name="T1" fmla="*/ 285 h 345"/>
                <a:gd name="T2" fmla="*/ 7 w 262"/>
                <a:gd name="T3" fmla="*/ 249 h 345"/>
                <a:gd name="T4" fmla="*/ 17 w 262"/>
                <a:gd name="T5" fmla="*/ 223 h 345"/>
                <a:gd name="T6" fmla="*/ 67 w 262"/>
                <a:gd name="T7" fmla="*/ 249 h 345"/>
                <a:gd name="T8" fmla="*/ 105 w 262"/>
                <a:gd name="T9" fmla="*/ 268 h 345"/>
                <a:gd name="T10" fmla="*/ 106 w 262"/>
                <a:gd name="T11" fmla="*/ 261 h 345"/>
                <a:gd name="T12" fmla="*/ 115 w 262"/>
                <a:gd name="T13" fmla="*/ 266 h 345"/>
                <a:gd name="T14" fmla="*/ 116 w 262"/>
                <a:gd name="T15" fmla="*/ 248 h 345"/>
                <a:gd name="T16" fmla="*/ 118 w 262"/>
                <a:gd name="T17" fmla="*/ 141 h 345"/>
                <a:gd name="T18" fmla="*/ 124 w 262"/>
                <a:gd name="T19" fmla="*/ 95 h 345"/>
                <a:gd name="T20" fmla="*/ 138 w 262"/>
                <a:gd name="T21" fmla="*/ 58 h 345"/>
                <a:gd name="T22" fmla="*/ 168 w 262"/>
                <a:gd name="T23" fmla="*/ 10 h 345"/>
                <a:gd name="T24" fmla="*/ 186 w 262"/>
                <a:gd name="T25" fmla="*/ 17 h 345"/>
                <a:gd name="T26" fmla="*/ 204 w 262"/>
                <a:gd name="T27" fmla="*/ 28 h 345"/>
                <a:gd name="T28" fmla="*/ 239 w 262"/>
                <a:gd name="T29" fmla="*/ 48 h 345"/>
                <a:gd name="T30" fmla="*/ 255 w 262"/>
                <a:gd name="T31" fmla="*/ 55 h 345"/>
                <a:gd name="T32" fmla="*/ 262 w 262"/>
                <a:gd name="T33" fmla="*/ 58 h 345"/>
                <a:gd name="T34" fmla="*/ 243 w 262"/>
                <a:gd name="T35" fmla="*/ 103 h 345"/>
                <a:gd name="T36" fmla="*/ 227 w 262"/>
                <a:gd name="T37" fmla="*/ 106 h 345"/>
                <a:gd name="T38" fmla="*/ 207 w 262"/>
                <a:gd name="T39" fmla="*/ 109 h 345"/>
                <a:gd name="T40" fmla="*/ 188 w 262"/>
                <a:gd name="T41" fmla="*/ 121 h 345"/>
                <a:gd name="T42" fmla="*/ 179 w 262"/>
                <a:gd name="T43" fmla="*/ 151 h 345"/>
                <a:gd name="T44" fmla="*/ 174 w 262"/>
                <a:gd name="T45" fmla="*/ 187 h 345"/>
                <a:gd name="T46" fmla="*/ 165 w 262"/>
                <a:gd name="T47" fmla="*/ 249 h 345"/>
                <a:gd name="T48" fmla="*/ 159 w 262"/>
                <a:gd name="T49" fmla="*/ 295 h 345"/>
                <a:gd name="T50" fmla="*/ 149 w 262"/>
                <a:gd name="T51" fmla="*/ 329 h 345"/>
                <a:gd name="T52" fmla="*/ 108 w 262"/>
                <a:gd name="T53" fmla="*/ 330 h 345"/>
                <a:gd name="T54" fmla="*/ 38 w 262"/>
                <a:gd name="T55" fmla="*/ 299 h 345"/>
                <a:gd name="T56" fmla="*/ 0 w 262"/>
                <a:gd name="T57" fmla="*/ 285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2" h="345">
                  <a:moveTo>
                    <a:pt x="0" y="285"/>
                  </a:moveTo>
                  <a:cubicBezTo>
                    <a:pt x="1" y="274"/>
                    <a:pt x="4" y="262"/>
                    <a:pt x="7" y="249"/>
                  </a:cubicBezTo>
                  <a:cubicBezTo>
                    <a:pt x="10" y="241"/>
                    <a:pt x="11" y="229"/>
                    <a:pt x="17" y="223"/>
                  </a:cubicBezTo>
                  <a:cubicBezTo>
                    <a:pt x="35" y="234"/>
                    <a:pt x="54" y="243"/>
                    <a:pt x="67" y="249"/>
                  </a:cubicBezTo>
                  <a:cubicBezTo>
                    <a:pt x="85" y="259"/>
                    <a:pt x="91" y="261"/>
                    <a:pt x="105" y="268"/>
                  </a:cubicBezTo>
                  <a:cubicBezTo>
                    <a:pt x="105" y="265"/>
                    <a:pt x="106" y="263"/>
                    <a:pt x="106" y="261"/>
                  </a:cubicBezTo>
                  <a:cubicBezTo>
                    <a:pt x="108" y="258"/>
                    <a:pt x="109" y="258"/>
                    <a:pt x="115" y="266"/>
                  </a:cubicBezTo>
                  <a:cubicBezTo>
                    <a:pt x="115" y="260"/>
                    <a:pt x="115" y="254"/>
                    <a:pt x="116" y="248"/>
                  </a:cubicBezTo>
                  <a:cubicBezTo>
                    <a:pt x="116" y="212"/>
                    <a:pt x="116" y="176"/>
                    <a:pt x="118" y="141"/>
                  </a:cubicBezTo>
                  <a:cubicBezTo>
                    <a:pt x="119" y="128"/>
                    <a:pt x="121" y="107"/>
                    <a:pt x="124" y="95"/>
                  </a:cubicBezTo>
                  <a:cubicBezTo>
                    <a:pt x="129" y="81"/>
                    <a:pt x="131" y="71"/>
                    <a:pt x="138" y="58"/>
                  </a:cubicBezTo>
                  <a:cubicBezTo>
                    <a:pt x="145" y="46"/>
                    <a:pt x="158" y="20"/>
                    <a:pt x="168" y="10"/>
                  </a:cubicBezTo>
                  <a:cubicBezTo>
                    <a:pt x="178" y="0"/>
                    <a:pt x="178" y="12"/>
                    <a:pt x="186" y="17"/>
                  </a:cubicBezTo>
                  <a:cubicBezTo>
                    <a:pt x="197" y="22"/>
                    <a:pt x="198" y="22"/>
                    <a:pt x="204" y="28"/>
                  </a:cubicBezTo>
                  <a:cubicBezTo>
                    <a:pt x="214" y="36"/>
                    <a:pt x="227" y="42"/>
                    <a:pt x="239" y="48"/>
                  </a:cubicBezTo>
                  <a:cubicBezTo>
                    <a:pt x="244" y="51"/>
                    <a:pt x="250" y="53"/>
                    <a:pt x="255" y="55"/>
                  </a:cubicBezTo>
                  <a:cubicBezTo>
                    <a:pt x="257" y="56"/>
                    <a:pt x="262" y="56"/>
                    <a:pt x="262" y="58"/>
                  </a:cubicBezTo>
                  <a:cubicBezTo>
                    <a:pt x="262" y="59"/>
                    <a:pt x="244" y="101"/>
                    <a:pt x="243" y="103"/>
                  </a:cubicBezTo>
                  <a:cubicBezTo>
                    <a:pt x="240" y="106"/>
                    <a:pt x="231" y="105"/>
                    <a:pt x="227" y="106"/>
                  </a:cubicBezTo>
                  <a:cubicBezTo>
                    <a:pt x="220" y="106"/>
                    <a:pt x="213" y="107"/>
                    <a:pt x="207" y="109"/>
                  </a:cubicBezTo>
                  <a:cubicBezTo>
                    <a:pt x="200" y="111"/>
                    <a:pt x="193" y="115"/>
                    <a:pt x="188" y="121"/>
                  </a:cubicBezTo>
                  <a:cubicBezTo>
                    <a:pt x="181" y="128"/>
                    <a:pt x="180" y="141"/>
                    <a:pt x="179" y="151"/>
                  </a:cubicBezTo>
                  <a:cubicBezTo>
                    <a:pt x="178" y="163"/>
                    <a:pt x="176" y="175"/>
                    <a:pt x="174" y="187"/>
                  </a:cubicBezTo>
                  <a:cubicBezTo>
                    <a:pt x="171" y="208"/>
                    <a:pt x="168" y="229"/>
                    <a:pt x="165" y="249"/>
                  </a:cubicBezTo>
                  <a:cubicBezTo>
                    <a:pt x="163" y="266"/>
                    <a:pt x="161" y="279"/>
                    <a:pt x="159" y="295"/>
                  </a:cubicBezTo>
                  <a:cubicBezTo>
                    <a:pt x="158" y="307"/>
                    <a:pt x="155" y="318"/>
                    <a:pt x="149" y="329"/>
                  </a:cubicBezTo>
                  <a:cubicBezTo>
                    <a:pt x="141" y="345"/>
                    <a:pt x="121" y="334"/>
                    <a:pt x="108" y="330"/>
                  </a:cubicBezTo>
                  <a:cubicBezTo>
                    <a:pt x="83" y="320"/>
                    <a:pt x="63" y="310"/>
                    <a:pt x="38" y="299"/>
                  </a:cubicBezTo>
                  <a:lnTo>
                    <a:pt x="0" y="285"/>
                  </a:lnTo>
                  <a:close/>
                </a:path>
              </a:pathLst>
            </a:custGeom>
            <a:solidFill>
              <a:srgbClr val="35241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3" name="iṥľïḋe">
              <a:extLst>
                <a:ext uri="{FF2B5EF4-FFF2-40B4-BE49-F238E27FC236}">
                  <a16:creationId xmlns:a16="http://schemas.microsoft.com/office/drawing/2014/main" id="{446A3FFF-3B0B-487F-A5B8-7421D896F8D8}"/>
                </a:ext>
              </a:extLst>
            </p:cNvPr>
            <p:cNvSpPr/>
            <p:nvPr/>
          </p:nvSpPr>
          <p:spPr bwMode="auto">
            <a:xfrm>
              <a:off x="4146714" y="5652326"/>
              <a:ext cx="24565" cy="32361"/>
            </a:xfrm>
            <a:custGeom>
              <a:avLst/>
              <a:gdLst>
                <a:gd name="T0" fmla="*/ 0 w 9"/>
                <a:gd name="T1" fmla="*/ 0 h 12"/>
                <a:gd name="T2" fmla="*/ 3 w 9"/>
                <a:gd name="T3" fmla="*/ 1 h 12"/>
                <a:gd name="T4" fmla="*/ 6 w 9"/>
                <a:gd name="T5" fmla="*/ 5 h 12"/>
                <a:gd name="T6" fmla="*/ 8 w 9"/>
                <a:gd name="T7" fmla="*/ 9 h 12"/>
                <a:gd name="T8" fmla="*/ 8 w 9"/>
                <a:gd name="T9" fmla="*/ 12 h 12"/>
                <a:gd name="T10" fmla="*/ 6 w 9"/>
                <a:gd name="T11" fmla="*/ 11 h 12"/>
                <a:gd name="T12" fmla="*/ 3 w 9"/>
                <a:gd name="T13" fmla="*/ 7 h 12"/>
                <a:gd name="T14" fmla="*/ 1 w 9"/>
                <a:gd name="T15" fmla="*/ 3 h 12"/>
                <a:gd name="T16" fmla="*/ 0 w 9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0"/>
                    <a:pt x="1" y="1"/>
                    <a:pt x="3" y="1"/>
                  </a:cubicBezTo>
                  <a:cubicBezTo>
                    <a:pt x="4" y="2"/>
                    <a:pt x="5" y="3"/>
                    <a:pt x="6" y="5"/>
                  </a:cubicBezTo>
                  <a:cubicBezTo>
                    <a:pt x="7" y="6"/>
                    <a:pt x="8" y="8"/>
                    <a:pt x="8" y="9"/>
                  </a:cubicBezTo>
                  <a:cubicBezTo>
                    <a:pt x="9" y="11"/>
                    <a:pt x="8" y="12"/>
                    <a:pt x="8" y="12"/>
                  </a:cubicBezTo>
                  <a:cubicBezTo>
                    <a:pt x="8" y="12"/>
                    <a:pt x="7" y="11"/>
                    <a:pt x="6" y="11"/>
                  </a:cubicBezTo>
                  <a:cubicBezTo>
                    <a:pt x="5" y="10"/>
                    <a:pt x="4" y="8"/>
                    <a:pt x="3" y="7"/>
                  </a:cubicBezTo>
                  <a:cubicBezTo>
                    <a:pt x="2" y="6"/>
                    <a:pt x="1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4" name="ïṩḷïďê">
              <a:extLst>
                <a:ext uri="{FF2B5EF4-FFF2-40B4-BE49-F238E27FC236}">
                  <a16:creationId xmlns:a16="http://schemas.microsoft.com/office/drawing/2014/main" id="{9AA23908-C4FB-4D4F-8EA3-9C16117C70DA}"/>
                </a:ext>
              </a:extLst>
            </p:cNvPr>
            <p:cNvSpPr/>
            <p:nvPr/>
          </p:nvSpPr>
          <p:spPr bwMode="auto">
            <a:xfrm>
              <a:off x="4117234" y="5658797"/>
              <a:ext cx="9827" cy="32365"/>
            </a:xfrm>
            <a:custGeom>
              <a:avLst/>
              <a:gdLst>
                <a:gd name="T0" fmla="*/ 3 w 4"/>
                <a:gd name="T1" fmla="*/ 0 h 10"/>
                <a:gd name="T2" fmla="*/ 4 w 4"/>
                <a:gd name="T3" fmla="*/ 1 h 10"/>
                <a:gd name="T4" fmla="*/ 4 w 4"/>
                <a:gd name="T5" fmla="*/ 5 h 10"/>
                <a:gd name="T6" fmla="*/ 3 w 4"/>
                <a:gd name="T7" fmla="*/ 8 h 10"/>
                <a:gd name="T8" fmla="*/ 1 w 4"/>
                <a:gd name="T9" fmla="*/ 10 h 10"/>
                <a:gd name="T10" fmla="*/ 1 w 4"/>
                <a:gd name="T11" fmla="*/ 8 h 10"/>
                <a:gd name="T12" fmla="*/ 0 w 4"/>
                <a:gd name="T13" fmla="*/ 4 h 10"/>
                <a:gd name="T14" fmla="*/ 2 w 4"/>
                <a:gd name="T15" fmla="*/ 1 h 10"/>
                <a:gd name="T16" fmla="*/ 3 w 4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3" y="0"/>
                    <a:pt x="4" y="0"/>
                    <a:pt x="4" y="1"/>
                  </a:cubicBezTo>
                  <a:cubicBezTo>
                    <a:pt x="4" y="2"/>
                    <a:pt x="4" y="4"/>
                    <a:pt x="4" y="5"/>
                  </a:cubicBezTo>
                  <a:cubicBezTo>
                    <a:pt x="4" y="6"/>
                    <a:pt x="3" y="8"/>
                    <a:pt x="3" y="8"/>
                  </a:cubicBezTo>
                  <a:cubicBezTo>
                    <a:pt x="2" y="9"/>
                    <a:pt x="1" y="10"/>
                    <a:pt x="1" y="10"/>
                  </a:cubicBezTo>
                  <a:cubicBezTo>
                    <a:pt x="1" y="10"/>
                    <a:pt x="1" y="9"/>
                    <a:pt x="1" y="8"/>
                  </a:cubicBezTo>
                  <a:cubicBezTo>
                    <a:pt x="0" y="7"/>
                    <a:pt x="0" y="6"/>
                    <a:pt x="0" y="4"/>
                  </a:cubicBezTo>
                  <a:cubicBezTo>
                    <a:pt x="1" y="3"/>
                    <a:pt x="1" y="2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5" name="ï$1îḓê">
              <a:extLst>
                <a:ext uri="{FF2B5EF4-FFF2-40B4-BE49-F238E27FC236}">
                  <a16:creationId xmlns:a16="http://schemas.microsoft.com/office/drawing/2014/main" id="{7E4D16CB-E660-42AA-8F28-038C62351637}"/>
                </a:ext>
              </a:extLst>
            </p:cNvPr>
            <p:cNvSpPr/>
            <p:nvPr/>
          </p:nvSpPr>
          <p:spPr bwMode="auto">
            <a:xfrm>
              <a:off x="4608569" y="5865921"/>
              <a:ext cx="73699" cy="25890"/>
            </a:xfrm>
            <a:custGeom>
              <a:avLst/>
              <a:gdLst>
                <a:gd name="T0" fmla="*/ 0 w 28"/>
                <a:gd name="T1" fmla="*/ 10 h 10"/>
                <a:gd name="T2" fmla="*/ 24 w 28"/>
                <a:gd name="T3" fmla="*/ 9 h 10"/>
                <a:gd name="T4" fmla="*/ 28 w 28"/>
                <a:gd name="T5" fmla="*/ 2 h 10"/>
                <a:gd name="T6" fmla="*/ 1 w 28"/>
                <a:gd name="T7" fmla="*/ 0 h 10"/>
                <a:gd name="T8" fmla="*/ 0 w 2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0">
                  <a:moveTo>
                    <a:pt x="0" y="10"/>
                  </a:moveTo>
                  <a:cubicBezTo>
                    <a:pt x="7" y="10"/>
                    <a:pt x="16" y="9"/>
                    <a:pt x="24" y="9"/>
                  </a:cubicBezTo>
                  <a:cubicBezTo>
                    <a:pt x="24" y="8"/>
                    <a:pt x="26" y="5"/>
                    <a:pt x="28" y="2"/>
                  </a:cubicBezTo>
                  <a:cubicBezTo>
                    <a:pt x="19" y="1"/>
                    <a:pt x="10" y="1"/>
                    <a:pt x="1" y="0"/>
                  </a:cubicBezTo>
                  <a:cubicBezTo>
                    <a:pt x="1" y="3"/>
                    <a:pt x="0" y="7"/>
                    <a:pt x="0" y="1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6" name="isľïḓe">
              <a:extLst>
                <a:ext uri="{FF2B5EF4-FFF2-40B4-BE49-F238E27FC236}">
                  <a16:creationId xmlns:a16="http://schemas.microsoft.com/office/drawing/2014/main" id="{D3E0552F-20EE-4008-BEBA-06C360997675}"/>
                </a:ext>
              </a:extLst>
            </p:cNvPr>
            <p:cNvSpPr/>
            <p:nvPr/>
          </p:nvSpPr>
          <p:spPr bwMode="auto">
            <a:xfrm>
              <a:off x="4721574" y="5872395"/>
              <a:ext cx="216187" cy="32361"/>
            </a:xfrm>
            <a:custGeom>
              <a:avLst/>
              <a:gdLst>
                <a:gd name="T0" fmla="*/ 59 w 81"/>
                <a:gd name="T1" fmla="*/ 4 h 11"/>
                <a:gd name="T2" fmla="*/ 20 w 81"/>
                <a:gd name="T3" fmla="*/ 4 h 11"/>
                <a:gd name="T4" fmla="*/ 0 w 81"/>
                <a:gd name="T5" fmla="*/ 0 h 11"/>
                <a:gd name="T6" fmla="*/ 2 w 81"/>
                <a:gd name="T7" fmla="*/ 2 h 11"/>
                <a:gd name="T8" fmla="*/ 37 w 81"/>
                <a:gd name="T9" fmla="*/ 10 h 11"/>
                <a:gd name="T10" fmla="*/ 81 w 81"/>
                <a:gd name="T11" fmla="*/ 2 h 11"/>
                <a:gd name="T12" fmla="*/ 59 w 81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1">
                  <a:moveTo>
                    <a:pt x="59" y="4"/>
                  </a:moveTo>
                  <a:cubicBezTo>
                    <a:pt x="47" y="5"/>
                    <a:pt x="32" y="4"/>
                    <a:pt x="20" y="4"/>
                  </a:cubicBezTo>
                  <a:cubicBezTo>
                    <a:pt x="13" y="4"/>
                    <a:pt x="7" y="2"/>
                    <a:pt x="0" y="0"/>
                  </a:cubicBezTo>
                  <a:cubicBezTo>
                    <a:pt x="1" y="0"/>
                    <a:pt x="1" y="1"/>
                    <a:pt x="2" y="2"/>
                  </a:cubicBezTo>
                  <a:cubicBezTo>
                    <a:pt x="11" y="9"/>
                    <a:pt x="24" y="10"/>
                    <a:pt x="37" y="10"/>
                  </a:cubicBezTo>
                  <a:cubicBezTo>
                    <a:pt x="51" y="11"/>
                    <a:pt x="69" y="11"/>
                    <a:pt x="81" y="2"/>
                  </a:cubicBezTo>
                  <a:cubicBezTo>
                    <a:pt x="74" y="3"/>
                    <a:pt x="67" y="4"/>
                    <a:pt x="59" y="4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7" name="ïšlîdè">
              <a:extLst>
                <a:ext uri="{FF2B5EF4-FFF2-40B4-BE49-F238E27FC236}">
                  <a16:creationId xmlns:a16="http://schemas.microsoft.com/office/drawing/2014/main" id="{50796A3D-110F-486B-B51C-4B7321116F10}"/>
                </a:ext>
              </a:extLst>
            </p:cNvPr>
            <p:cNvSpPr/>
            <p:nvPr/>
          </p:nvSpPr>
          <p:spPr bwMode="auto">
            <a:xfrm>
              <a:off x="4608569" y="5684688"/>
              <a:ext cx="363587" cy="200653"/>
            </a:xfrm>
            <a:custGeom>
              <a:avLst/>
              <a:gdLst>
                <a:gd name="T0" fmla="*/ 100 w 136"/>
                <a:gd name="T1" fmla="*/ 76 h 77"/>
                <a:gd name="T2" fmla="*/ 122 w 136"/>
                <a:gd name="T3" fmla="*/ 74 h 77"/>
                <a:gd name="T4" fmla="*/ 122 w 136"/>
                <a:gd name="T5" fmla="*/ 74 h 77"/>
                <a:gd name="T6" fmla="*/ 113 w 136"/>
                <a:gd name="T7" fmla="*/ 54 h 77"/>
                <a:gd name="T8" fmla="*/ 61 w 136"/>
                <a:gd name="T9" fmla="*/ 39 h 77"/>
                <a:gd name="T10" fmla="*/ 55 w 136"/>
                <a:gd name="T11" fmla="*/ 0 h 77"/>
                <a:gd name="T12" fmla="*/ 18 w 136"/>
                <a:gd name="T13" fmla="*/ 3 h 77"/>
                <a:gd name="T14" fmla="*/ 4 w 136"/>
                <a:gd name="T15" fmla="*/ 37 h 77"/>
                <a:gd name="T16" fmla="*/ 0 w 136"/>
                <a:gd name="T17" fmla="*/ 69 h 77"/>
                <a:gd name="T18" fmla="*/ 27 w 136"/>
                <a:gd name="T19" fmla="*/ 71 h 77"/>
                <a:gd name="T20" fmla="*/ 33 w 136"/>
                <a:gd name="T21" fmla="*/ 63 h 77"/>
                <a:gd name="T22" fmla="*/ 41 w 136"/>
                <a:gd name="T23" fmla="*/ 72 h 77"/>
                <a:gd name="T24" fmla="*/ 61 w 136"/>
                <a:gd name="T25" fmla="*/ 76 h 77"/>
                <a:gd name="T26" fmla="*/ 100 w 136"/>
                <a:gd name="T27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6" h="77">
                  <a:moveTo>
                    <a:pt x="100" y="76"/>
                  </a:moveTo>
                  <a:cubicBezTo>
                    <a:pt x="108" y="76"/>
                    <a:pt x="115" y="75"/>
                    <a:pt x="122" y="74"/>
                  </a:cubicBezTo>
                  <a:cubicBezTo>
                    <a:pt x="122" y="74"/>
                    <a:pt x="122" y="74"/>
                    <a:pt x="122" y="74"/>
                  </a:cubicBezTo>
                  <a:cubicBezTo>
                    <a:pt x="136" y="63"/>
                    <a:pt x="130" y="56"/>
                    <a:pt x="113" y="54"/>
                  </a:cubicBezTo>
                  <a:cubicBezTo>
                    <a:pt x="96" y="52"/>
                    <a:pt x="77" y="48"/>
                    <a:pt x="61" y="39"/>
                  </a:cubicBezTo>
                  <a:cubicBezTo>
                    <a:pt x="47" y="32"/>
                    <a:pt x="53" y="13"/>
                    <a:pt x="55" y="0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5" y="12"/>
                    <a:pt x="8" y="28"/>
                    <a:pt x="4" y="37"/>
                  </a:cubicBezTo>
                  <a:cubicBezTo>
                    <a:pt x="1" y="47"/>
                    <a:pt x="1" y="58"/>
                    <a:pt x="0" y="69"/>
                  </a:cubicBezTo>
                  <a:cubicBezTo>
                    <a:pt x="9" y="70"/>
                    <a:pt x="18" y="70"/>
                    <a:pt x="27" y="71"/>
                  </a:cubicBezTo>
                  <a:cubicBezTo>
                    <a:pt x="29" y="67"/>
                    <a:pt x="33" y="63"/>
                    <a:pt x="33" y="63"/>
                  </a:cubicBezTo>
                  <a:cubicBezTo>
                    <a:pt x="35" y="63"/>
                    <a:pt x="38" y="68"/>
                    <a:pt x="41" y="72"/>
                  </a:cubicBezTo>
                  <a:cubicBezTo>
                    <a:pt x="48" y="74"/>
                    <a:pt x="54" y="76"/>
                    <a:pt x="61" y="76"/>
                  </a:cubicBezTo>
                  <a:cubicBezTo>
                    <a:pt x="73" y="76"/>
                    <a:pt x="88" y="77"/>
                    <a:pt x="100" y="76"/>
                  </a:cubicBezTo>
                  <a:close/>
                </a:path>
              </a:pathLst>
            </a:custGeom>
            <a:solidFill>
              <a:srgbClr val="373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8" name="îṡ1ïde">
              <a:extLst>
                <a:ext uri="{FF2B5EF4-FFF2-40B4-BE49-F238E27FC236}">
                  <a16:creationId xmlns:a16="http://schemas.microsoft.com/office/drawing/2014/main" id="{EAE11711-93EE-489F-9E48-5E2FA5CED29B}"/>
                </a:ext>
              </a:extLst>
            </p:cNvPr>
            <p:cNvSpPr/>
            <p:nvPr/>
          </p:nvSpPr>
          <p:spPr bwMode="auto">
            <a:xfrm>
              <a:off x="4151626" y="5121572"/>
              <a:ext cx="707521" cy="627841"/>
            </a:xfrm>
            <a:custGeom>
              <a:avLst/>
              <a:gdLst>
                <a:gd name="T0" fmla="*/ 43 w 266"/>
                <a:gd name="T1" fmla="*/ 4 h 236"/>
                <a:gd name="T2" fmla="*/ 29 w 266"/>
                <a:gd name="T3" fmla="*/ 0 h 236"/>
                <a:gd name="T4" fmla="*/ 16 w 266"/>
                <a:gd name="T5" fmla="*/ 8 h 236"/>
                <a:gd name="T6" fmla="*/ 3 w 266"/>
                <a:gd name="T7" fmla="*/ 45 h 236"/>
                <a:gd name="T8" fmla="*/ 22 w 266"/>
                <a:gd name="T9" fmla="*/ 71 h 236"/>
                <a:gd name="T10" fmla="*/ 136 w 266"/>
                <a:gd name="T11" fmla="*/ 96 h 236"/>
                <a:gd name="T12" fmla="*/ 205 w 266"/>
                <a:gd name="T13" fmla="*/ 112 h 236"/>
                <a:gd name="T14" fmla="*/ 205 w 266"/>
                <a:gd name="T15" fmla="*/ 121 h 236"/>
                <a:gd name="T16" fmla="*/ 177 w 266"/>
                <a:gd name="T17" fmla="*/ 231 h 236"/>
                <a:gd name="T18" fmla="*/ 209 w 266"/>
                <a:gd name="T19" fmla="*/ 234 h 236"/>
                <a:gd name="T20" fmla="*/ 232 w 266"/>
                <a:gd name="T21" fmla="*/ 229 h 236"/>
                <a:gd name="T22" fmla="*/ 242 w 266"/>
                <a:gd name="T23" fmla="*/ 190 h 236"/>
                <a:gd name="T24" fmla="*/ 265 w 266"/>
                <a:gd name="T25" fmla="*/ 78 h 236"/>
                <a:gd name="T26" fmla="*/ 220 w 266"/>
                <a:gd name="T27" fmla="*/ 53 h 236"/>
                <a:gd name="T28" fmla="*/ 43 w 266"/>
                <a:gd name="T29" fmla="*/ 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6" h="236">
                  <a:moveTo>
                    <a:pt x="43" y="4"/>
                  </a:moveTo>
                  <a:cubicBezTo>
                    <a:pt x="38" y="2"/>
                    <a:pt x="34" y="0"/>
                    <a:pt x="29" y="0"/>
                  </a:cubicBezTo>
                  <a:cubicBezTo>
                    <a:pt x="22" y="0"/>
                    <a:pt x="20" y="1"/>
                    <a:pt x="16" y="8"/>
                  </a:cubicBezTo>
                  <a:cubicBezTo>
                    <a:pt x="11" y="18"/>
                    <a:pt x="5" y="34"/>
                    <a:pt x="3" y="45"/>
                  </a:cubicBezTo>
                  <a:cubicBezTo>
                    <a:pt x="0" y="61"/>
                    <a:pt x="7" y="65"/>
                    <a:pt x="22" y="71"/>
                  </a:cubicBezTo>
                  <a:cubicBezTo>
                    <a:pt x="40" y="77"/>
                    <a:pt x="116" y="93"/>
                    <a:pt x="136" y="96"/>
                  </a:cubicBezTo>
                  <a:cubicBezTo>
                    <a:pt x="153" y="99"/>
                    <a:pt x="200" y="110"/>
                    <a:pt x="205" y="112"/>
                  </a:cubicBezTo>
                  <a:cubicBezTo>
                    <a:pt x="202" y="116"/>
                    <a:pt x="202" y="120"/>
                    <a:pt x="205" y="121"/>
                  </a:cubicBezTo>
                  <a:cubicBezTo>
                    <a:pt x="210" y="122"/>
                    <a:pt x="182" y="205"/>
                    <a:pt x="177" y="231"/>
                  </a:cubicBezTo>
                  <a:cubicBezTo>
                    <a:pt x="186" y="236"/>
                    <a:pt x="199" y="233"/>
                    <a:pt x="209" y="234"/>
                  </a:cubicBezTo>
                  <a:cubicBezTo>
                    <a:pt x="214" y="234"/>
                    <a:pt x="228" y="233"/>
                    <a:pt x="232" y="229"/>
                  </a:cubicBezTo>
                  <a:cubicBezTo>
                    <a:pt x="234" y="227"/>
                    <a:pt x="240" y="199"/>
                    <a:pt x="242" y="190"/>
                  </a:cubicBezTo>
                  <a:cubicBezTo>
                    <a:pt x="242" y="190"/>
                    <a:pt x="266" y="84"/>
                    <a:pt x="265" y="78"/>
                  </a:cubicBezTo>
                  <a:cubicBezTo>
                    <a:pt x="263" y="61"/>
                    <a:pt x="234" y="57"/>
                    <a:pt x="220" y="53"/>
                  </a:cubicBezTo>
                  <a:cubicBezTo>
                    <a:pt x="210" y="50"/>
                    <a:pt x="57" y="11"/>
                    <a:pt x="43" y="4"/>
                  </a:cubicBezTo>
                  <a:close/>
                </a:path>
              </a:pathLst>
            </a:custGeom>
            <a:solidFill>
              <a:srgbClr val="3B28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9" name="îšļïḍè">
              <a:extLst>
                <a:ext uri="{FF2B5EF4-FFF2-40B4-BE49-F238E27FC236}">
                  <a16:creationId xmlns:a16="http://schemas.microsoft.com/office/drawing/2014/main" id="{A2F97175-3C68-441E-8BAB-464578340DA4}"/>
                </a:ext>
              </a:extLst>
            </p:cNvPr>
            <p:cNvSpPr/>
            <p:nvPr/>
          </p:nvSpPr>
          <p:spPr bwMode="auto">
            <a:xfrm>
              <a:off x="4697009" y="5438728"/>
              <a:ext cx="24565" cy="12945"/>
            </a:xfrm>
            <a:custGeom>
              <a:avLst/>
              <a:gdLst>
                <a:gd name="T0" fmla="*/ 0 w 8"/>
                <a:gd name="T1" fmla="*/ 0 h 5"/>
                <a:gd name="T2" fmla="*/ 2 w 8"/>
                <a:gd name="T3" fmla="*/ 0 h 5"/>
                <a:gd name="T4" fmla="*/ 5 w 8"/>
                <a:gd name="T5" fmla="*/ 1 h 5"/>
                <a:gd name="T6" fmla="*/ 7 w 8"/>
                <a:gd name="T7" fmla="*/ 3 h 5"/>
                <a:gd name="T8" fmla="*/ 8 w 8"/>
                <a:gd name="T9" fmla="*/ 5 h 5"/>
                <a:gd name="T10" fmla="*/ 6 w 8"/>
                <a:gd name="T11" fmla="*/ 5 h 5"/>
                <a:gd name="T12" fmla="*/ 3 w 8"/>
                <a:gd name="T13" fmla="*/ 4 h 5"/>
                <a:gd name="T14" fmla="*/ 1 w 8"/>
                <a:gd name="T15" fmla="*/ 2 h 5"/>
                <a:gd name="T16" fmla="*/ 0 w 8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5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2" y="4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0" name="ïṣľiďê">
              <a:extLst>
                <a:ext uri="{FF2B5EF4-FFF2-40B4-BE49-F238E27FC236}">
                  <a16:creationId xmlns:a16="http://schemas.microsoft.com/office/drawing/2014/main" id="{66DC8D8B-8B3C-43A7-84AC-DE646B6C0CFE}"/>
                </a:ext>
              </a:extLst>
            </p:cNvPr>
            <p:cNvSpPr/>
            <p:nvPr/>
          </p:nvSpPr>
          <p:spPr bwMode="auto">
            <a:xfrm>
              <a:off x="4697009" y="5419312"/>
              <a:ext cx="29480" cy="12945"/>
            </a:xfrm>
            <a:custGeom>
              <a:avLst/>
              <a:gdLst>
                <a:gd name="T0" fmla="*/ 0 w 11"/>
                <a:gd name="T1" fmla="*/ 0 h 5"/>
                <a:gd name="T2" fmla="*/ 2 w 11"/>
                <a:gd name="T3" fmla="*/ 0 h 5"/>
                <a:gd name="T4" fmla="*/ 6 w 11"/>
                <a:gd name="T5" fmla="*/ 1 h 5"/>
                <a:gd name="T6" fmla="*/ 9 w 11"/>
                <a:gd name="T7" fmla="*/ 3 h 5"/>
                <a:gd name="T8" fmla="*/ 11 w 11"/>
                <a:gd name="T9" fmla="*/ 4 h 5"/>
                <a:gd name="T10" fmla="*/ 9 w 11"/>
                <a:gd name="T11" fmla="*/ 5 h 5"/>
                <a:gd name="T12" fmla="*/ 4 w 11"/>
                <a:gd name="T13" fmla="*/ 4 h 5"/>
                <a:gd name="T14" fmla="*/ 1 w 11"/>
                <a:gd name="T15" fmla="*/ 2 h 5"/>
                <a:gd name="T16" fmla="*/ 0 w 11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cubicBezTo>
                    <a:pt x="0" y="0"/>
                    <a:pt x="0" y="0"/>
                    <a:pt x="2" y="0"/>
                  </a:cubicBezTo>
                  <a:cubicBezTo>
                    <a:pt x="3" y="0"/>
                    <a:pt x="4" y="0"/>
                    <a:pt x="6" y="1"/>
                  </a:cubicBezTo>
                  <a:cubicBezTo>
                    <a:pt x="7" y="1"/>
                    <a:pt x="8" y="2"/>
                    <a:pt x="9" y="3"/>
                  </a:cubicBezTo>
                  <a:cubicBezTo>
                    <a:pt x="10" y="4"/>
                    <a:pt x="11" y="4"/>
                    <a:pt x="11" y="4"/>
                  </a:cubicBezTo>
                  <a:cubicBezTo>
                    <a:pt x="11" y="4"/>
                    <a:pt x="10" y="5"/>
                    <a:pt x="9" y="5"/>
                  </a:cubicBezTo>
                  <a:cubicBezTo>
                    <a:pt x="7" y="5"/>
                    <a:pt x="6" y="5"/>
                    <a:pt x="4" y="4"/>
                  </a:cubicBezTo>
                  <a:cubicBezTo>
                    <a:pt x="3" y="4"/>
                    <a:pt x="2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1" name="íṧļiḋê">
              <a:extLst>
                <a:ext uri="{FF2B5EF4-FFF2-40B4-BE49-F238E27FC236}">
                  <a16:creationId xmlns:a16="http://schemas.microsoft.com/office/drawing/2014/main" id="{B9DE41C6-F75A-4EEF-B69F-0DB024B3E8E9}"/>
                </a:ext>
              </a:extLst>
            </p:cNvPr>
            <p:cNvSpPr/>
            <p:nvPr/>
          </p:nvSpPr>
          <p:spPr bwMode="auto">
            <a:xfrm>
              <a:off x="5045854" y="4066534"/>
              <a:ext cx="176880" cy="459558"/>
            </a:xfrm>
            <a:custGeom>
              <a:avLst/>
              <a:gdLst>
                <a:gd name="T0" fmla="*/ 37 w 66"/>
                <a:gd name="T1" fmla="*/ 174 h 174"/>
                <a:gd name="T2" fmla="*/ 35 w 66"/>
                <a:gd name="T3" fmla="*/ 146 h 174"/>
                <a:gd name="T4" fmla="*/ 22 w 66"/>
                <a:gd name="T5" fmla="*/ 112 h 174"/>
                <a:gd name="T6" fmla="*/ 11 w 66"/>
                <a:gd name="T7" fmla="*/ 86 h 174"/>
                <a:gd name="T8" fmla="*/ 12 w 66"/>
                <a:gd name="T9" fmla="*/ 65 h 174"/>
                <a:gd name="T10" fmla="*/ 37 w 66"/>
                <a:gd name="T11" fmla="*/ 94 h 174"/>
                <a:gd name="T12" fmla="*/ 48 w 66"/>
                <a:gd name="T13" fmla="*/ 36 h 174"/>
                <a:gd name="T14" fmla="*/ 60 w 66"/>
                <a:gd name="T15" fmla="*/ 11 h 174"/>
                <a:gd name="T16" fmla="*/ 60 w 66"/>
                <a:gd name="T17" fmla="*/ 54 h 174"/>
                <a:gd name="T18" fmla="*/ 60 w 66"/>
                <a:gd name="T19" fmla="*/ 92 h 174"/>
                <a:gd name="T20" fmla="*/ 54 w 66"/>
                <a:gd name="T21" fmla="*/ 169 h 174"/>
                <a:gd name="T22" fmla="*/ 39 w 66"/>
                <a:gd name="T2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174">
                  <a:moveTo>
                    <a:pt x="37" y="174"/>
                  </a:moveTo>
                  <a:cubicBezTo>
                    <a:pt x="37" y="165"/>
                    <a:pt x="36" y="155"/>
                    <a:pt x="35" y="146"/>
                  </a:cubicBezTo>
                  <a:cubicBezTo>
                    <a:pt x="22" y="140"/>
                    <a:pt x="23" y="124"/>
                    <a:pt x="22" y="112"/>
                  </a:cubicBezTo>
                  <a:cubicBezTo>
                    <a:pt x="21" y="103"/>
                    <a:pt x="17" y="94"/>
                    <a:pt x="11" y="86"/>
                  </a:cubicBezTo>
                  <a:cubicBezTo>
                    <a:pt x="7" y="80"/>
                    <a:pt x="0" y="59"/>
                    <a:pt x="12" y="65"/>
                  </a:cubicBezTo>
                  <a:cubicBezTo>
                    <a:pt x="21" y="69"/>
                    <a:pt x="27" y="97"/>
                    <a:pt x="37" y="94"/>
                  </a:cubicBezTo>
                  <a:cubicBezTo>
                    <a:pt x="45" y="79"/>
                    <a:pt x="43" y="61"/>
                    <a:pt x="48" y="36"/>
                  </a:cubicBezTo>
                  <a:cubicBezTo>
                    <a:pt x="49" y="30"/>
                    <a:pt x="54" y="0"/>
                    <a:pt x="60" y="11"/>
                  </a:cubicBezTo>
                  <a:cubicBezTo>
                    <a:pt x="65" y="18"/>
                    <a:pt x="61" y="45"/>
                    <a:pt x="60" y="54"/>
                  </a:cubicBezTo>
                  <a:cubicBezTo>
                    <a:pt x="57" y="67"/>
                    <a:pt x="60" y="78"/>
                    <a:pt x="60" y="92"/>
                  </a:cubicBezTo>
                  <a:cubicBezTo>
                    <a:pt x="61" y="116"/>
                    <a:pt x="66" y="138"/>
                    <a:pt x="54" y="169"/>
                  </a:cubicBezTo>
                  <a:cubicBezTo>
                    <a:pt x="39" y="174"/>
                    <a:pt x="39" y="174"/>
                    <a:pt x="39" y="174"/>
                  </a:cubicBezTo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2" name="i$ḷídè">
              <a:extLst>
                <a:ext uri="{FF2B5EF4-FFF2-40B4-BE49-F238E27FC236}">
                  <a16:creationId xmlns:a16="http://schemas.microsoft.com/office/drawing/2014/main" id="{5333F3F5-B6C1-405B-9B04-461249FBF312}"/>
                </a:ext>
              </a:extLst>
            </p:cNvPr>
            <p:cNvSpPr/>
            <p:nvPr/>
          </p:nvSpPr>
          <p:spPr bwMode="auto">
            <a:xfrm>
              <a:off x="5193255" y="4085954"/>
              <a:ext cx="24568" cy="226539"/>
            </a:xfrm>
            <a:custGeom>
              <a:avLst/>
              <a:gdLst>
                <a:gd name="T0" fmla="*/ 0 w 10"/>
                <a:gd name="T1" fmla="*/ 6 h 84"/>
                <a:gd name="T2" fmla="*/ 0 w 10"/>
                <a:gd name="T3" fmla="*/ 5 h 84"/>
                <a:gd name="T4" fmla="*/ 1 w 10"/>
                <a:gd name="T5" fmla="*/ 2 h 84"/>
                <a:gd name="T6" fmla="*/ 3 w 10"/>
                <a:gd name="T7" fmla="*/ 0 h 84"/>
                <a:gd name="T8" fmla="*/ 6 w 10"/>
                <a:gd name="T9" fmla="*/ 0 h 84"/>
                <a:gd name="T10" fmla="*/ 7 w 10"/>
                <a:gd name="T11" fmla="*/ 2 h 84"/>
                <a:gd name="T12" fmla="*/ 7 w 10"/>
                <a:gd name="T13" fmla="*/ 2 h 84"/>
                <a:gd name="T14" fmla="*/ 8 w 10"/>
                <a:gd name="T15" fmla="*/ 3 h 84"/>
                <a:gd name="T16" fmla="*/ 9 w 10"/>
                <a:gd name="T17" fmla="*/ 6 h 84"/>
                <a:gd name="T18" fmla="*/ 10 w 10"/>
                <a:gd name="T19" fmla="*/ 21 h 84"/>
                <a:gd name="T20" fmla="*/ 9 w 10"/>
                <a:gd name="T21" fmla="*/ 38 h 84"/>
                <a:gd name="T22" fmla="*/ 6 w 10"/>
                <a:gd name="T23" fmla="*/ 55 h 84"/>
                <a:gd name="T24" fmla="*/ 6 w 10"/>
                <a:gd name="T25" fmla="*/ 63 h 84"/>
                <a:gd name="T26" fmla="*/ 6 w 10"/>
                <a:gd name="T27" fmla="*/ 69 h 84"/>
                <a:gd name="T28" fmla="*/ 6 w 10"/>
                <a:gd name="T29" fmla="*/ 80 h 84"/>
                <a:gd name="T30" fmla="*/ 6 w 10"/>
                <a:gd name="T31" fmla="*/ 84 h 84"/>
                <a:gd name="T32" fmla="*/ 6 w 10"/>
                <a:gd name="T33" fmla="*/ 80 h 84"/>
                <a:gd name="T34" fmla="*/ 4 w 10"/>
                <a:gd name="T35" fmla="*/ 70 h 84"/>
                <a:gd name="T36" fmla="*/ 3 w 10"/>
                <a:gd name="T37" fmla="*/ 63 h 84"/>
                <a:gd name="T38" fmla="*/ 3 w 10"/>
                <a:gd name="T39" fmla="*/ 55 h 84"/>
                <a:gd name="T40" fmla="*/ 5 w 10"/>
                <a:gd name="T41" fmla="*/ 38 h 84"/>
                <a:gd name="T42" fmla="*/ 6 w 10"/>
                <a:gd name="T43" fmla="*/ 21 h 84"/>
                <a:gd name="T44" fmla="*/ 6 w 10"/>
                <a:gd name="T45" fmla="*/ 7 h 84"/>
                <a:gd name="T46" fmla="*/ 6 w 10"/>
                <a:gd name="T47" fmla="*/ 4 h 84"/>
                <a:gd name="T48" fmla="*/ 6 w 10"/>
                <a:gd name="T49" fmla="*/ 3 h 84"/>
                <a:gd name="T50" fmla="*/ 5 w 10"/>
                <a:gd name="T51" fmla="*/ 3 h 84"/>
                <a:gd name="T52" fmla="*/ 5 w 10"/>
                <a:gd name="T53" fmla="*/ 2 h 84"/>
                <a:gd name="T54" fmla="*/ 2 w 10"/>
                <a:gd name="T55" fmla="*/ 2 h 84"/>
                <a:gd name="T56" fmla="*/ 0 w 10"/>
                <a:gd name="T57" fmla="*/ 5 h 84"/>
                <a:gd name="T58" fmla="*/ 0 w 10"/>
                <a:gd name="T59" fmla="*/ 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" h="84">
                  <a:moveTo>
                    <a:pt x="0" y="6"/>
                  </a:moveTo>
                  <a:cubicBezTo>
                    <a:pt x="0" y="6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6" y="1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5"/>
                    <a:pt x="9" y="6"/>
                  </a:cubicBezTo>
                  <a:cubicBezTo>
                    <a:pt x="10" y="10"/>
                    <a:pt x="10" y="16"/>
                    <a:pt x="10" y="21"/>
                  </a:cubicBezTo>
                  <a:cubicBezTo>
                    <a:pt x="10" y="27"/>
                    <a:pt x="9" y="32"/>
                    <a:pt x="9" y="38"/>
                  </a:cubicBezTo>
                  <a:cubicBezTo>
                    <a:pt x="8" y="44"/>
                    <a:pt x="7" y="50"/>
                    <a:pt x="6" y="55"/>
                  </a:cubicBezTo>
                  <a:cubicBezTo>
                    <a:pt x="6" y="58"/>
                    <a:pt x="6" y="60"/>
                    <a:pt x="6" y="63"/>
                  </a:cubicBezTo>
                  <a:cubicBezTo>
                    <a:pt x="6" y="65"/>
                    <a:pt x="6" y="67"/>
                    <a:pt x="6" y="69"/>
                  </a:cubicBezTo>
                  <a:cubicBezTo>
                    <a:pt x="7" y="74"/>
                    <a:pt x="6" y="77"/>
                    <a:pt x="6" y="80"/>
                  </a:cubicBezTo>
                  <a:cubicBezTo>
                    <a:pt x="6" y="82"/>
                    <a:pt x="6" y="84"/>
                    <a:pt x="6" y="84"/>
                  </a:cubicBezTo>
                  <a:cubicBezTo>
                    <a:pt x="6" y="84"/>
                    <a:pt x="6" y="82"/>
                    <a:pt x="6" y="80"/>
                  </a:cubicBezTo>
                  <a:cubicBezTo>
                    <a:pt x="5" y="77"/>
                    <a:pt x="5" y="74"/>
                    <a:pt x="4" y="70"/>
                  </a:cubicBezTo>
                  <a:cubicBezTo>
                    <a:pt x="4" y="67"/>
                    <a:pt x="3" y="65"/>
                    <a:pt x="3" y="63"/>
                  </a:cubicBezTo>
                  <a:cubicBezTo>
                    <a:pt x="3" y="60"/>
                    <a:pt x="3" y="57"/>
                    <a:pt x="3" y="55"/>
                  </a:cubicBezTo>
                  <a:cubicBezTo>
                    <a:pt x="3" y="49"/>
                    <a:pt x="4" y="43"/>
                    <a:pt x="5" y="38"/>
                  </a:cubicBezTo>
                  <a:cubicBezTo>
                    <a:pt x="5" y="32"/>
                    <a:pt x="6" y="26"/>
                    <a:pt x="6" y="21"/>
                  </a:cubicBezTo>
                  <a:cubicBezTo>
                    <a:pt x="7" y="16"/>
                    <a:pt x="7" y="11"/>
                    <a:pt x="6" y="7"/>
                  </a:cubicBezTo>
                  <a:cubicBezTo>
                    <a:pt x="6" y="6"/>
                    <a:pt x="6" y="5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0"/>
                    <a:pt x="2" y="1"/>
                    <a:pt x="2" y="2"/>
                  </a:cubicBezTo>
                  <a:cubicBezTo>
                    <a:pt x="1" y="3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3" name="ïsľíḋè">
              <a:extLst>
                <a:ext uri="{FF2B5EF4-FFF2-40B4-BE49-F238E27FC236}">
                  <a16:creationId xmlns:a16="http://schemas.microsoft.com/office/drawing/2014/main" id="{DB85B69F-E796-49CE-B492-439F67B7A37E}"/>
                </a:ext>
              </a:extLst>
            </p:cNvPr>
            <p:cNvSpPr/>
            <p:nvPr/>
          </p:nvSpPr>
          <p:spPr bwMode="auto">
            <a:xfrm>
              <a:off x="5227650" y="4170096"/>
              <a:ext cx="9827" cy="116507"/>
            </a:xfrm>
            <a:custGeom>
              <a:avLst/>
              <a:gdLst>
                <a:gd name="T0" fmla="*/ 2 w 4"/>
                <a:gd name="T1" fmla="*/ 0 h 43"/>
                <a:gd name="T2" fmla="*/ 3 w 4"/>
                <a:gd name="T3" fmla="*/ 7 h 43"/>
                <a:gd name="T4" fmla="*/ 4 w 4"/>
                <a:gd name="T5" fmla="*/ 22 h 43"/>
                <a:gd name="T6" fmla="*/ 3 w 4"/>
                <a:gd name="T7" fmla="*/ 37 h 43"/>
                <a:gd name="T8" fmla="*/ 1 w 4"/>
                <a:gd name="T9" fmla="*/ 43 h 43"/>
                <a:gd name="T10" fmla="*/ 0 w 4"/>
                <a:gd name="T11" fmla="*/ 37 h 43"/>
                <a:gd name="T12" fmla="*/ 0 w 4"/>
                <a:gd name="T13" fmla="*/ 22 h 43"/>
                <a:gd name="T14" fmla="*/ 1 w 4"/>
                <a:gd name="T15" fmla="*/ 7 h 43"/>
                <a:gd name="T16" fmla="*/ 2 w 4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3">
                  <a:moveTo>
                    <a:pt x="2" y="0"/>
                  </a:moveTo>
                  <a:cubicBezTo>
                    <a:pt x="2" y="0"/>
                    <a:pt x="3" y="3"/>
                    <a:pt x="3" y="7"/>
                  </a:cubicBezTo>
                  <a:cubicBezTo>
                    <a:pt x="3" y="11"/>
                    <a:pt x="4" y="17"/>
                    <a:pt x="4" y="22"/>
                  </a:cubicBezTo>
                  <a:cubicBezTo>
                    <a:pt x="4" y="27"/>
                    <a:pt x="3" y="33"/>
                    <a:pt x="3" y="37"/>
                  </a:cubicBezTo>
                  <a:cubicBezTo>
                    <a:pt x="2" y="41"/>
                    <a:pt x="1" y="43"/>
                    <a:pt x="1" y="43"/>
                  </a:cubicBezTo>
                  <a:cubicBezTo>
                    <a:pt x="1" y="43"/>
                    <a:pt x="1" y="41"/>
                    <a:pt x="0" y="37"/>
                  </a:cubicBezTo>
                  <a:cubicBezTo>
                    <a:pt x="0" y="33"/>
                    <a:pt x="0" y="27"/>
                    <a:pt x="0" y="22"/>
                  </a:cubicBezTo>
                  <a:cubicBezTo>
                    <a:pt x="0" y="17"/>
                    <a:pt x="0" y="11"/>
                    <a:pt x="1" y="7"/>
                  </a:cubicBezTo>
                  <a:cubicBezTo>
                    <a:pt x="1" y="3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4" name="ïşliďê">
              <a:extLst>
                <a:ext uri="{FF2B5EF4-FFF2-40B4-BE49-F238E27FC236}">
                  <a16:creationId xmlns:a16="http://schemas.microsoft.com/office/drawing/2014/main" id="{E8B42134-F27A-4384-AA10-E4BF2E78A72B}"/>
                </a:ext>
              </a:extLst>
            </p:cNvPr>
            <p:cNvSpPr/>
            <p:nvPr/>
          </p:nvSpPr>
          <p:spPr bwMode="auto">
            <a:xfrm>
              <a:off x="4593827" y="4280133"/>
              <a:ext cx="388156" cy="466028"/>
            </a:xfrm>
            <a:custGeom>
              <a:avLst/>
              <a:gdLst>
                <a:gd name="T0" fmla="*/ 11 w 146"/>
                <a:gd name="T1" fmla="*/ 152 h 176"/>
                <a:gd name="T2" fmla="*/ 26 w 146"/>
                <a:gd name="T3" fmla="*/ 113 h 176"/>
                <a:gd name="T4" fmla="*/ 27 w 146"/>
                <a:gd name="T5" fmla="*/ 76 h 176"/>
                <a:gd name="T6" fmla="*/ 50 w 146"/>
                <a:gd name="T7" fmla="*/ 17 h 176"/>
                <a:gd name="T8" fmla="*/ 103 w 146"/>
                <a:gd name="T9" fmla="*/ 6 h 176"/>
                <a:gd name="T10" fmla="*/ 137 w 146"/>
                <a:gd name="T11" fmla="*/ 32 h 176"/>
                <a:gd name="T12" fmla="*/ 134 w 146"/>
                <a:gd name="T13" fmla="*/ 70 h 176"/>
                <a:gd name="T14" fmla="*/ 118 w 146"/>
                <a:gd name="T15" fmla="*/ 117 h 176"/>
                <a:gd name="T16" fmla="*/ 104 w 146"/>
                <a:gd name="T17" fmla="*/ 166 h 176"/>
                <a:gd name="T18" fmla="*/ 61 w 146"/>
                <a:gd name="T19" fmla="*/ 173 h 176"/>
                <a:gd name="T20" fmla="*/ 42 w 146"/>
                <a:gd name="T21" fmla="*/ 166 h 176"/>
                <a:gd name="T22" fmla="*/ 24 w 146"/>
                <a:gd name="T23" fmla="*/ 169 h 176"/>
                <a:gd name="T24" fmla="*/ 17 w 146"/>
                <a:gd name="T25" fmla="*/ 176 h 176"/>
                <a:gd name="T26" fmla="*/ 11 w 146"/>
                <a:gd name="T27" fmla="*/ 15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6" h="176">
                  <a:moveTo>
                    <a:pt x="11" y="152"/>
                  </a:moveTo>
                  <a:cubicBezTo>
                    <a:pt x="26" y="141"/>
                    <a:pt x="23" y="128"/>
                    <a:pt x="26" y="113"/>
                  </a:cubicBezTo>
                  <a:cubicBezTo>
                    <a:pt x="0" y="111"/>
                    <a:pt x="2" y="65"/>
                    <a:pt x="27" y="76"/>
                  </a:cubicBezTo>
                  <a:cubicBezTo>
                    <a:pt x="31" y="54"/>
                    <a:pt x="40" y="32"/>
                    <a:pt x="50" y="17"/>
                  </a:cubicBezTo>
                  <a:cubicBezTo>
                    <a:pt x="62" y="0"/>
                    <a:pt x="83" y="0"/>
                    <a:pt x="103" y="6"/>
                  </a:cubicBezTo>
                  <a:cubicBezTo>
                    <a:pt x="119" y="10"/>
                    <a:pt x="128" y="19"/>
                    <a:pt x="137" y="32"/>
                  </a:cubicBezTo>
                  <a:cubicBezTo>
                    <a:pt x="146" y="45"/>
                    <a:pt x="140" y="56"/>
                    <a:pt x="134" y="70"/>
                  </a:cubicBezTo>
                  <a:cubicBezTo>
                    <a:pt x="127" y="86"/>
                    <a:pt x="121" y="99"/>
                    <a:pt x="118" y="117"/>
                  </a:cubicBezTo>
                  <a:cubicBezTo>
                    <a:pt x="117" y="132"/>
                    <a:pt x="116" y="154"/>
                    <a:pt x="104" y="166"/>
                  </a:cubicBezTo>
                  <a:cubicBezTo>
                    <a:pt x="94" y="176"/>
                    <a:pt x="75" y="176"/>
                    <a:pt x="61" y="173"/>
                  </a:cubicBezTo>
                  <a:cubicBezTo>
                    <a:pt x="54" y="172"/>
                    <a:pt x="48" y="170"/>
                    <a:pt x="42" y="166"/>
                  </a:cubicBezTo>
                  <a:cubicBezTo>
                    <a:pt x="33" y="161"/>
                    <a:pt x="32" y="162"/>
                    <a:pt x="24" y="169"/>
                  </a:cubicBezTo>
                  <a:cubicBezTo>
                    <a:pt x="21" y="171"/>
                    <a:pt x="20" y="174"/>
                    <a:pt x="17" y="176"/>
                  </a:cubicBezTo>
                  <a:lnTo>
                    <a:pt x="11" y="152"/>
                  </a:lnTo>
                  <a:close/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5" name="iṡḷide">
              <a:extLst>
                <a:ext uri="{FF2B5EF4-FFF2-40B4-BE49-F238E27FC236}">
                  <a16:creationId xmlns:a16="http://schemas.microsoft.com/office/drawing/2014/main" id="{CFCD730D-F48F-4B96-8058-2317C3D4C4DB}"/>
                </a:ext>
              </a:extLst>
            </p:cNvPr>
            <p:cNvSpPr/>
            <p:nvPr/>
          </p:nvSpPr>
          <p:spPr bwMode="auto">
            <a:xfrm>
              <a:off x="4588915" y="4610234"/>
              <a:ext cx="127747" cy="135927"/>
            </a:xfrm>
            <a:custGeom>
              <a:avLst/>
              <a:gdLst>
                <a:gd name="T0" fmla="*/ 0 w 48"/>
                <a:gd name="T1" fmla="*/ 15 h 49"/>
                <a:gd name="T2" fmla="*/ 13 w 48"/>
                <a:gd name="T3" fmla="*/ 0 h 49"/>
                <a:gd name="T4" fmla="*/ 48 w 48"/>
                <a:gd name="T5" fmla="*/ 36 h 49"/>
                <a:gd name="T6" fmla="*/ 34 w 48"/>
                <a:gd name="T7" fmla="*/ 49 h 49"/>
                <a:gd name="T8" fmla="*/ 0 w 48"/>
                <a:gd name="T9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9">
                  <a:moveTo>
                    <a:pt x="0" y="15"/>
                  </a:moveTo>
                  <a:cubicBezTo>
                    <a:pt x="4" y="10"/>
                    <a:pt x="11" y="5"/>
                    <a:pt x="13" y="0"/>
                  </a:cubicBezTo>
                  <a:cubicBezTo>
                    <a:pt x="22" y="10"/>
                    <a:pt x="42" y="27"/>
                    <a:pt x="48" y="36"/>
                  </a:cubicBezTo>
                  <a:cubicBezTo>
                    <a:pt x="48" y="36"/>
                    <a:pt x="37" y="46"/>
                    <a:pt x="34" y="49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6" name="ïş1iḋe">
              <a:extLst>
                <a:ext uri="{FF2B5EF4-FFF2-40B4-BE49-F238E27FC236}">
                  <a16:creationId xmlns:a16="http://schemas.microsoft.com/office/drawing/2014/main" id="{AB70C85E-DE34-4D1A-A92E-C6E251BFA98E}"/>
                </a:ext>
              </a:extLst>
            </p:cNvPr>
            <p:cNvSpPr/>
            <p:nvPr/>
          </p:nvSpPr>
          <p:spPr bwMode="auto">
            <a:xfrm>
              <a:off x="4303941" y="4629654"/>
              <a:ext cx="422547" cy="453083"/>
            </a:xfrm>
            <a:custGeom>
              <a:avLst/>
              <a:gdLst>
                <a:gd name="T0" fmla="*/ 82 w 158"/>
                <a:gd name="T1" fmla="*/ 170 h 171"/>
                <a:gd name="T2" fmla="*/ 62 w 158"/>
                <a:gd name="T3" fmla="*/ 160 h 171"/>
                <a:gd name="T4" fmla="*/ 37 w 158"/>
                <a:gd name="T5" fmla="*/ 148 h 171"/>
                <a:gd name="T6" fmla="*/ 8 w 158"/>
                <a:gd name="T7" fmla="*/ 104 h 171"/>
                <a:gd name="T8" fmla="*/ 28 w 158"/>
                <a:gd name="T9" fmla="*/ 86 h 171"/>
                <a:gd name="T10" fmla="*/ 51 w 158"/>
                <a:gd name="T11" fmla="*/ 61 h 171"/>
                <a:gd name="T12" fmla="*/ 68 w 158"/>
                <a:gd name="T13" fmla="*/ 35 h 171"/>
                <a:gd name="T14" fmla="*/ 87 w 158"/>
                <a:gd name="T15" fmla="*/ 11 h 171"/>
                <a:gd name="T16" fmla="*/ 114 w 158"/>
                <a:gd name="T17" fmla="*/ 5 h 171"/>
                <a:gd name="T18" fmla="*/ 155 w 158"/>
                <a:gd name="T19" fmla="*/ 37 h 171"/>
                <a:gd name="T20" fmla="*/ 155 w 158"/>
                <a:gd name="T21" fmla="*/ 64 h 171"/>
                <a:gd name="T22" fmla="*/ 144 w 158"/>
                <a:gd name="T23" fmla="*/ 87 h 171"/>
                <a:gd name="T24" fmla="*/ 123 w 158"/>
                <a:gd name="T25" fmla="*/ 121 h 171"/>
                <a:gd name="T26" fmla="*/ 107 w 158"/>
                <a:gd name="T27" fmla="*/ 153 h 171"/>
                <a:gd name="T28" fmla="*/ 92 w 158"/>
                <a:gd name="T29" fmla="*/ 171 h 171"/>
                <a:gd name="T30" fmla="*/ 82 w 158"/>
                <a:gd name="T31" fmla="*/ 17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8" h="171">
                  <a:moveTo>
                    <a:pt x="82" y="170"/>
                  </a:moveTo>
                  <a:cubicBezTo>
                    <a:pt x="77" y="170"/>
                    <a:pt x="67" y="162"/>
                    <a:pt x="62" y="160"/>
                  </a:cubicBezTo>
                  <a:cubicBezTo>
                    <a:pt x="53" y="156"/>
                    <a:pt x="45" y="153"/>
                    <a:pt x="37" y="148"/>
                  </a:cubicBezTo>
                  <a:cubicBezTo>
                    <a:pt x="26" y="141"/>
                    <a:pt x="0" y="118"/>
                    <a:pt x="8" y="104"/>
                  </a:cubicBezTo>
                  <a:cubicBezTo>
                    <a:pt x="13" y="96"/>
                    <a:pt x="22" y="93"/>
                    <a:pt x="28" y="86"/>
                  </a:cubicBezTo>
                  <a:cubicBezTo>
                    <a:pt x="39" y="74"/>
                    <a:pt x="43" y="71"/>
                    <a:pt x="51" y="61"/>
                  </a:cubicBezTo>
                  <a:cubicBezTo>
                    <a:pt x="61" y="47"/>
                    <a:pt x="63" y="42"/>
                    <a:pt x="68" y="35"/>
                  </a:cubicBezTo>
                  <a:cubicBezTo>
                    <a:pt x="74" y="26"/>
                    <a:pt x="82" y="17"/>
                    <a:pt x="87" y="11"/>
                  </a:cubicBezTo>
                  <a:cubicBezTo>
                    <a:pt x="94" y="4"/>
                    <a:pt x="104" y="0"/>
                    <a:pt x="114" y="5"/>
                  </a:cubicBezTo>
                  <a:cubicBezTo>
                    <a:pt x="129" y="12"/>
                    <a:pt x="148" y="21"/>
                    <a:pt x="155" y="37"/>
                  </a:cubicBezTo>
                  <a:cubicBezTo>
                    <a:pt x="158" y="45"/>
                    <a:pt x="157" y="56"/>
                    <a:pt x="155" y="64"/>
                  </a:cubicBezTo>
                  <a:cubicBezTo>
                    <a:pt x="153" y="73"/>
                    <a:pt x="148" y="79"/>
                    <a:pt x="144" y="87"/>
                  </a:cubicBezTo>
                  <a:cubicBezTo>
                    <a:pt x="138" y="99"/>
                    <a:pt x="131" y="110"/>
                    <a:pt x="123" y="121"/>
                  </a:cubicBezTo>
                  <a:cubicBezTo>
                    <a:pt x="116" y="131"/>
                    <a:pt x="113" y="143"/>
                    <a:pt x="107" y="153"/>
                  </a:cubicBezTo>
                  <a:cubicBezTo>
                    <a:pt x="103" y="158"/>
                    <a:pt x="97" y="168"/>
                    <a:pt x="92" y="171"/>
                  </a:cubicBezTo>
                  <a:lnTo>
                    <a:pt x="82" y="170"/>
                  </a:lnTo>
                  <a:close/>
                </a:path>
              </a:pathLst>
            </a:custGeom>
            <a:solidFill>
              <a:srgbClr val="EBB1B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7" name="ïṥliḓê">
              <a:extLst>
                <a:ext uri="{FF2B5EF4-FFF2-40B4-BE49-F238E27FC236}">
                  <a16:creationId xmlns:a16="http://schemas.microsoft.com/office/drawing/2014/main" id="{BE1213F5-63F4-455D-B9FA-DDAE56D191D0}"/>
                </a:ext>
              </a:extLst>
            </p:cNvPr>
            <p:cNvSpPr/>
            <p:nvPr/>
          </p:nvSpPr>
          <p:spPr bwMode="auto">
            <a:xfrm>
              <a:off x="4284288" y="4927394"/>
              <a:ext cx="284974" cy="207124"/>
            </a:xfrm>
            <a:custGeom>
              <a:avLst/>
              <a:gdLst>
                <a:gd name="T0" fmla="*/ 0 w 108"/>
                <a:gd name="T1" fmla="*/ 21 h 78"/>
                <a:gd name="T2" fmla="*/ 62 w 108"/>
                <a:gd name="T3" fmla="*/ 61 h 78"/>
                <a:gd name="T4" fmla="*/ 82 w 108"/>
                <a:gd name="T5" fmla="*/ 72 h 78"/>
                <a:gd name="T6" fmla="*/ 97 w 108"/>
                <a:gd name="T7" fmla="*/ 78 h 78"/>
                <a:gd name="T8" fmla="*/ 108 w 108"/>
                <a:gd name="T9" fmla="*/ 56 h 78"/>
                <a:gd name="T10" fmla="*/ 50 w 108"/>
                <a:gd name="T11" fmla="*/ 29 h 78"/>
                <a:gd name="T12" fmla="*/ 13 w 108"/>
                <a:gd name="T13" fmla="*/ 0 h 78"/>
                <a:gd name="T14" fmla="*/ 0 w 108"/>
                <a:gd name="T15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" h="78">
                  <a:moveTo>
                    <a:pt x="0" y="21"/>
                  </a:moveTo>
                  <a:cubicBezTo>
                    <a:pt x="17" y="38"/>
                    <a:pt x="42" y="48"/>
                    <a:pt x="62" y="61"/>
                  </a:cubicBezTo>
                  <a:cubicBezTo>
                    <a:pt x="69" y="64"/>
                    <a:pt x="75" y="69"/>
                    <a:pt x="82" y="72"/>
                  </a:cubicBezTo>
                  <a:cubicBezTo>
                    <a:pt x="87" y="75"/>
                    <a:pt x="93" y="75"/>
                    <a:pt x="97" y="78"/>
                  </a:cubicBezTo>
                  <a:cubicBezTo>
                    <a:pt x="102" y="75"/>
                    <a:pt x="108" y="61"/>
                    <a:pt x="108" y="56"/>
                  </a:cubicBezTo>
                  <a:cubicBezTo>
                    <a:pt x="87" y="53"/>
                    <a:pt x="67" y="41"/>
                    <a:pt x="50" y="29"/>
                  </a:cubicBezTo>
                  <a:cubicBezTo>
                    <a:pt x="37" y="20"/>
                    <a:pt x="22" y="12"/>
                    <a:pt x="13" y="0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8" name="íṩḻíďè">
              <a:extLst>
                <a:ext uri="{FF2B5EF4-FFF2-40B4-BE49-F238E27FC236}">
                  <a16:creationId xmlns:a16="http://schemas.microsoft.com/office/drawing/2014/main" id="{EA8A6B51-D201-46A5-A831-789AE18715FA}"/>
                </a:ext>
              </a:extLst>
            </p:cNvPr>
            <p:cNvSpPr/>
            <p:nvPr/>
          </p:nvSpPr>
          <p:spPr bwMode="auto">
            <a:xfrm>
              <a:off x="4353075" y="4979175"/>
              <a:ext cx="68787" cy="90617"/>
            </a:xfrm>
            <a:custGeom>
              <a:avLst/>
              <a:gdLst>
                <a:gd name="T0" fmla="*/ 0 w 26"/>
                <a:gd name="T1" fmla="*/ 29 h 35"/>
                <a:gd name="T2" fmla="*/ 17 w 26"/>
                <a:gd name="T3" fmla="*/ 0 h 35"/>
                <a:gd name="T4" fmla="*/ 26 w 26"/>
                <a:gd name="T5" fmla="*/ 7 h 35"/>
                <a:gd name="T6" fmla="*/ 10 w 26"/>
                <a:gd name="T7" fmla="*/ 35 h 35"/>
                <a:gd name="T8" fmla="*/ 0 w 26"/>
                <a:gd name="T9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5">
                  <a:moveTo>
                    <a:pt x="0" y="29"/>
                  </a:moveTo>
                  <a:cubicBezTo>
                    <a:pt x="6" y="21"/>
                    <a:pt x="11" y="9"/>
                    <a:pt x="17" y="0"/>
                  </a:cubicBezTo>
                  <a:cubicBezTo>
                    <a:pt x="19" y="3"/>
                    <a:pt x="25" y="6"/>
                    <a:pt x="26" y="7"/>
                  </a:cubicBezTo>
                  <a:cubicBezTo>
                    <a:pt x="26" y="7"/>
                    <a:pt x="14" y="28"/>
                    <a:pt x="10" y="35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3B28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9" name="ïṥľïḋê">
              <a:extLst>
                <a:ext uri="{FF2B5EF4-FFF2-40B4-BE49-F238E27FC236}">
                  <a16:creationId xmlns:a16="http://schemas.microsoft.com/office/drawing/2014/main" id="{C5F0F91F-4F34-4D41-801C-E40D6C0FDA3D}"/>
                </a:ext>
              </a:extLst>
            </p:cNvPr>
            <p:cNvSpPr/>
            <p:nvPr/>
          </p:nvSpPr>
          <p:spPr bwMode="auto">
            <a:xfrm>
              <a:off x="4490648" y="5030956"/>
              <a:ext cx="78613" cy="103562"/>
            </a:xfrm>
            <a:custGeom>
              <a:avLst/>
              <a:gdLst>
                <a:gd name="T0" fmla="*/ 30 w 30"/>
                <a:gd name="T1" fmla="*/ 2 h 38"/>
                <a:gd name="T2" fmla="*/ 23 w 30"/>
                <a:gd name="T3" fmla="*/ 0 h 38"/>
                <a:gd name="T4" fmla="*/ 22 w 30"/>
                <a:gd name="T5" fmla="*/ 2 h 38"/>
                <a:gd name="T6" fmla="*/ 19 w 30"/>
                <a:gd name="T7" fmla="*/ 7 h 38"/>
                <a:gd name="T8" fmla="*/ 9 w 30"/>
                <a:gd name="T9" fmla="*/ 21 h 38"/>
                <a:gd name="T10" fmla="*/ 4 w 30"/>
                <a:gd name="T11" fmla="*/ 29 h 38"/>
                <a:gd name="T12" fmla="*/ 1 w 30"/>
                <a:gd name="T13" fmla="*/ 32 h 38"/>
                <a:gd name="T14" fmla="*/ 0 w 30"/>
                <a:gd name="T15" fmla="*/ 35 h 38"/>
                <a:gd name="T16" fmla="*/ 3 w 30"/>
                <a:gd name="T17" fmla="*/ 37 h 38"/>
                <a:gd name="T18" fmla="*/ 6 w 30"/>
                <a:gd name="T19" fmla="*/ 38 h 38"/>
                <a:gd name="T20" fmla="*/ 27 w 30"/>
                <a:gd name="T21" fmla="*/ 5 h 38"/>
                <a:gd name="T22" fmla="*/ 30 w 30"/>
                <a:gd name="T23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8">
                  <a:moveTo>
                    <a:pt x="30" y="2"/>
                  </a:moveTo>
                  <a:cubicBezTo>
                    <a:pt x="27" y="0"/>
                    <a:pt x="24" y="0"/>
                    <a:pt x="23" y="0"/>
                  </a:cubicBezTo>
                  <a:cubicBezTo>
                    <a:pt x="23" y="0"/>
                    <a:pt x="22" y="1"/>
                    <a:pt x="22" y="2"/>
                  </a:cubicBezTo>
                  <a:cubicBezTo>
                    <a:pt x="21" y="3"/>
                    <a:pt x="20" y="5"/>
                    <a:pt x="19" y="7"/>
                  </a:cubicBezTo>
                  <a:cubicBezTo>
                    <a:pt x="15" y="11"/>
                    <a:pt x="12" y="16"/>
                    <a:pt x="9" y="21"/>
                  </a:cubicBezTo>
                  <a:cubicBezTo>
                    <a:pt x="7" y="23"/>
                    <a:pt x="6" y="26"/>
                    <a:pt x="4" y="29"/>
                  </a:cubicBezTo>
                  <a:cubicBezTo>
                    <a:pt x="3" y="30"/>
                    <a:pt x="2" y="31"/>
                    <a:pt x="1" y="32"/>
                  </a:cubicBezTo>
                  <a:cubicBezTo>
                    <a:pt x="1" y="34"/>
                    <a:pt x="0" y="35"/>
                    <a:pt x="0" y="35"/>
                  </a:cubicBezTo>
                  <a:cubicBezTo>
                    <a:pt x="1" y="36"/>
                    <a:pt x="1" y="36"/>
                    <a:pt x="3" y="37"/>
                  </a:cubicBezTo>
                  <a:cubicBezTo>
                    <a:pt x="4" y="37"/>
                    <a:pt x="5" y="38"/>
                    <a:pt x="6" y="38"/>
                  </a:cubicBezTo>
                  <a:cubicBezTo>
                    <a:pt x="10" y="33"/>
                    <a:pt x="23" y="11"/>
                    <a:pt x="27" y="5"/>
                  </a:cubicBezTo>
                  <a:cubicBezTo>
                    <a:pt x="28" y="4"/>
                    <a:pt x="29" y="3"/>
                    <a:pt x="30" y="2"/>
                  </a:cubicBezTo>
                  <a:close/>
                </a:path>
              </a:pathLst>
            </a:custGeom>
            <a:solidFill>
              <a:srgbClr val="DBB3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0" name="ïṩḻïďê">
              <a:extLst>
                <a:ext uri="{FF2B5EF4-FFF2-40B4-BE49-F238E27FC236}">
                  <a16:creationId xmlns:a16="http://schemas.microsoft.com/office/drawing/2014/main" id="{B4230E61-0EFA-4998-959D-6A8077DAB144}"/>
                </a:ext>
              </a:extLst>
            </p:cNvPr>
            <p:cNvSpPr/>
            <p:nvPr/>
          </p:nvSpPr>
          <p:spPr bwMode="auto">
            <a:xfrm>
              <a:off x="4505387" y="5037426"/>
              <a:ext cx="93355" cy="110036"/>
            </a:xfrm>
            <a:custGeom>
              <a:avLst/>
              <a:gdLst>
                <a:gd name="T0" fmla="*/ 34 w 35"/>
                <a:gd name="T1" fmla="*/ 5 h 41"/>
                <a:gd name="T2" fmla="*/ 24 w 35"/>
                <a:gd name="T3" fmla="*/ 0 h 41"/>
                <a:gd name="T4" fmla="*/ 21 w 35"/>
                <a:gd name="T5" fmla="*/ 3 h 41"/>
                <a:gd name="T6" fmla="*/ 0 w 35"/>
                <a:gd name="T7" fmla="*/ 36 h 41"/>
                <a:gd name="T8" fmla="*/ 3 w 35"/>
                <a:gd name="T9" fmla="*/ 37 h 41"/>
                <a:gd name="T10" fmla="*/ 13 w 35"/>
                <a:gd name="T11" fmla="*/ 41 h 41"/>
                <a:gd name="T12" fmla="*/ 34 w 35"/>
                <a:gd name="T13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34" y="5"/>
                  </a:moveTo>
                  <a:cubicBezTo>
                    <a:pt x="32" y="3"/>
                    <a:pt x="28" y="1"/>
                    <a:pt x="24" y="0"/>
                  </a:cubicBezTo>
                  <a:cubicBezTo>
                    <a:pt x="23" y="1"/>
                    <a:pt x="22" y="2"/>
                    <a:pt x="21" y="3"/>
                  </a:cubicBezTo>
                  <a:cubicBezTo>
                    <a:pt x="17" y="9"/>
                    <a:pt x="4" y="31"/>
                    <a:pt x="0" y="36"/>
                  </a:cubicBezTo>
                  <a:cubicBezTo>
                    <a:pt x="1" y="37"/>
                    <a:pt x="2" y="37"/>
                    <a:pt x="3" y="37"/>
                  </a:cubicBezTo>
                  <a:cubicBezTo>
                    <a:pt x="6" y="39"/>
                    <a:pt x="10" y="41"/>
                    <a:pt x="13" y="41"/>
                  </a:cubicBezTo>
                  <a:cubicBezTo>
                    <a:pt x="15" y="41"/>
                    <a:pt x="35" y="7"/>
                    <a:pt x="34" y="5"/>
                  </a:cubicBezTo>
                  <a:close/>
                </a:path>
              </a:pathLst>
            </a:custGeom>
            <a:solidFill>
              <a:srgbClr val="EFCC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1" name="i$lîḑe">
              <a:extLst>
                <a:ext uri="{FF2B5EF4-FFF2-40B4-BE49-F238E27FC236}">
                  <a16:creationId xmlns:a16="http://schemas.microsoft.com/office/drawing/2014/main" id="{EC0763CB-AEA8-4467-B61F-E338658BEFE8}"/>
                </a:ext>
              </a:extLst>
            </p:cNvPr>
            <p:cNvSpPr/>
            <p:nvPr/>
          </p:nvSpPr>
          <p:spPr bwMode="auto">
            <a:xfrm>
              <a:off x="4638049" y="4247768"/>
              <a:ext cx="353761" cy="284795"/>
            </a:xfrm>
            <a:custGeom>
              <a:avLst/>
              <a:gdLst>
                <a:gd name="T0" fmla="*/ 3 w 132"/>
                <a:gd name="T1" fmla="*/ 87 h 109"/>
                <a:gd name="T2" fmla="*/ 2 w 132"/>
                <a:gd name="T3" fmla="*/ 62 h 109"/>
                <a:gd name="T4" fmla="*/ 11 w 132"/>
                <a:gd name="T5" fmla="*/ 47 h 109"/>
                <a:gd name="T6" fmla="*/ 22 w 132"/>
                <a:gd name="T7" fmla="*/ 37 h 109"/>
                <a:gd name="T8" fmla="*/ 23 w 132"/>
                <a:gd name="T9" fmla="*/ 30 h 109"/>
                <a:gd name="T10" fmla="*/ 30 w 132"/>
                <a:gd name="T11" fmla="*/ 20 h 109"/>
                <a:gd name="T12" fmla="*/ 46 w 132"/>
                <a:gd name="T13" fmla="*/ 6 h 109"/>
                <a:gd name="T14" fmla="*/ 89 w 132"/>
                <a:gd name="T15" fmla="*/ 13 h 109"/>
                <a:gd name="T16" fmla="*/ 108 w 132"/>
                <a:gd name="T17" fmla="*/ 25 h 109"/>
                <a:gd name="T18" fmla="*/ 123 w 132"/>
                <a:gd name="T19" fmla="*/ 31 h 109"/>
                <a:gd name="T20" fmla="*/ 99 w 132"/>
                <a:gd name="T21" fmla="*/ 44 h 109"/>
                <a:gd name="T22" fmla="*/ 71 w 132"/>
                <a:gd name="T23" fmla="*/ 36 h 109"/>
                <a:gd name="T24" fmla="*/ 54 w 132"/>
                <a:gd name="T25" fmla="*/ 29 h 109"/>
                <a:gd name="T26" fmla="*/ 45 w 132"/>
                <a:gd name="T27" fmla="*/ 26 h 109"/>
                <a:gd name="T28" fmla="*/ 41 w 132"/>
                <a:gd name="T29" fmla="*/ 40 h 109"/>
                <a:gd name="T30" fmla="*/ 42 w 132"/>
                <a:gd name="T31" fmla="*/ 57 h 109"/>
                <a:gd name="T32" fmla="*/ 39 w 132"/>
                <a:gd name="T33" fmla="*/ 74 h 109"/>
                <a:gd name="T34" fmla="*/ 23 w 132"/>
                <a:gd name="T35" fmla="*/ 81 h 109"/>
                <a:gd name="T36" fmla="*/ 11 w 132"/>
                <a:gd name="T37" fmla="*/ 108 h 109"/>
                <a:gd name="T38" fmla="*/ 8 w 132"/>
                <a:gd name="T39" fmla="*/ 87 h 109"/>
                <a:gd name="T40" fmla="*/ 3 w 132"/>
                <a:gd name="T41" fmla="*/ 8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2" h="109">
                  <a:moveTo>
                    <a:pt x="3" y="87"/>
                  </a:moveTo>
                  <a:cubicBezTo>
                    <a:pt x="0" y="78"/>
                    <a:pt x="0" y="70"/>
                    <a:pt x="2" y="62"/>
                  </a:cubicBezTo>
                  <a:cubicBezTo>
                    <a:pt x="4" y="56"/>
                    <a:pt x="7" y="51"/>
                    <a:pt x="11" y="47"/>
                  </a:cubicBezTo>
                  <a:cubicBezTo>
                    <a:pt x="15" y="44"/>
                    <a:pt x="20" y="42"/>
                    <a:pt x="22" y="37"/>
                  </a:cubicBezTo>
                  <a:cubicBezTo>
                    <a:pt x="22" y="35"/>
                    <a:pt x="22" y="32"/>
                    <a:pt x="23" y="30"/>
                  </a:cubicBezTo>
                  <a:cubicBezTo>
                    <a:pt x="25" y="27"/>
                    <a:pt x="27" y="23"/>
                    <a:pt x="30" y="20"/>
                  </a:cubicBezTo>
                  <a:cubicBezTo>
                    <a:pt x="34" y="14"/>
                    <a:pt x="39" y="9"/>
                    <a:pt x="46" y="6"/>
                  </a:cubicBezTo>
                  <a:cubicBezTo>
                    <a:pt x="61" y="0"/>
                    <a:pt x="77" y="3"/>
                    <a:pt x="89" y="13"/>
                  </a:cubicBezTo>
                  <a:cubicBezTo>
                    <a:pt x="95" y="17"/>
                    <a:pt x="101" y="22"/>
                    <a:pt x="108" y="25"/>
                  </a:cubicBezTo>
                  <a:cubicBezTo>
                    <a:pt x="112" y="27"/>
                    <a:pt x="121" y="28"/>
                    <a:pt x="123" y="31"/>
                  </a:cubicBezTo>
                  <a:cubicBezTo>
                    <a:pt x="132" y="43"/>
                    <a:pt x="104" y="44"/>
                    <a:pt x="99" y="44"/>
                  </a:cubicBezTo>
                  <a:cubicBezTo>
                    <a:pt x="89" y="43"/>
                    <a:pt x="80" y="40"/>
                    <a:pt x="71" y="36"/>
                  </a:cubicBezTo>
                  <a:cubicBezTo>
                    <a:pt x="65" y="34"/>
                    <a:pt x="59" y="32"/>
                    <a:pt x="54" y="29"/>
                  </a:cubicBezTo>
                  <a:cubicBezTo>
                    <a:pt x="52" y="28"/>
                    <a:pt x="48" y="24"/>
                    <a:pt x="45" y="26"/>
                  </a:cubicBezTo>
                  <a:cubicBezTo>
                    <a:pt x="42" y="28"/>
                    <a:pt x="42" y="37"/>
                    <a:pt x="41" y="40"/>
                  </a:cubicBezTo>
                  <a:cubicBezTo>
                    <a:pt x="41" y="46"/>
                    <a:pt x="43" y="52"/>
                    <a:pt x="42" y="57"/>
                  </a:cubicBezTo>
                  <a:cubicBezTo>
                    <a:pt x="42" y="63"/>
                    <a:pt x="40" y="69"/>
                    <a:pt x="39" y="74"/>
                  </a:cubicBezTo>
                  <a:cubicBezTo>
                    <a:pt x="37" y="80"/>
                    <a:pt x="29" y="87"/>
                    <a:pt x="23" y="81"/>
                  </a:cubicBezTo>
                  <a:cubicBezTo>
                    <a:pt x="23" y="88"/>
                    <a:pt x="20" y="106"/>
                    <a:pt x="11" y="108"/>
                  </a:cubicBezTo>
                  <a:cubicBezTo>
                    <a:pt x="3" y="109"/>
                    <a:pt x="7" y="91"/>
                    <a:pt x="8" y="87"/>
                  </a:cubicBezTo>
                  <a:lnTo>
                    <a:pt x="3" y="87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2" name="iṧḻíḑé">
              <a:extLst>
                <a:ext uri="{FF2B5EF4-FFF2-40B4-BE49-F238E27FC236}">
                  <a16:creationId xmlns:a16="http://schemas.microsoft.com/office/drawing/2014/main" id="{18040545-CE04-42B4-8603-6D0D9D33455F}"/>
                </a:ext>
              </a:extLst>
            </p:cNvPr>
            <p:cNvSpPr/>
            <p:nvPr/>
          </p:nvSpPr>
          <p:spPr bwMode="auto">
            <a:xfrm>
              <a:off x="4746142" y="4623179"/>
              <a:ext cx="83525" cy="77671"/>
            </a:xfrm>
            <a:custGeom>
              <a:avLst/>
              <a:gdLst>
                <a:gd name="T0" fmla="*/ 1 w 32"/>
                <a:gd name="T1" fmla="*/ 0 h 28"/>
                <a:gd name="T2" fmla="*/ 9 w 32"/>
                <a:gd name="T3" fmla="*/ 22 h 28"/>
                <a:gd name="T4" fmla="*/ 32 w 32"/>
                <a:gd name="T5" fmla="*/ 8 h 28"/>
                <a:gd name="T6" fmla="*/ 1 w 32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8">
                  <a:moveTo>
                    <a:pt x="1" y="0"/>
                  </a:moveTo>
                  <a:cubicBezTo>
                    <a:pt x="0" y="8"/>
                    <a:pt x="2" y="18"/>
                    <a:pt x="9" y="22"/>
                  </a:cubicBezTo>
                  <a:cubicBezTo>
                    <a:pt x="20" y="28"/>
                    <a:pt x="28" y="16"/>
                    <a:pt x="32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666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3" name="íṥlíḓé">
              <a:extLst>
                <a:ext uri="{FF2B5EF4-FFF2-40B4-BE49-F238E27FC236}">
                  <a16:creationId xmlns:a16="http://schemas.microsoft.com/office/drawing/2014/main" id="{FC7DEC11-EF01-40EC-9022-671193A8ABDE}"/>
                </a:ext>
              </a:extLst>
            </p:cNvPr>
            <p:cNvSpPr/>
            <p:nvPr/>
          </p:nvSpPr>
          <p:spPr bwMode="auto">
            <a:xfrm>
              <a:off x="4726489" y="4571398"/>
              <a:ext cx="132659" cy="97091"/>
            </a:xfrm>
            <a:custGeom>
              <a:avLst/>
              <a:gdLst>
                <a:gd name="T0" fmla="*/ 23 w 50"/>
                <a:gd name="T1" fmla="*/ 9 h 35"/>
                <a:gd name="T2" fmla="*/ 0 w 50"/>
                <a:gd name="T3" fmla="*/ 20 h 35"/>
                <a:gd name="T4" fmla="*/ 26 w 50"/>
                <a:gd name="T5" fmla="*/ 32 h 35"/>
                <a:gd name="T6" fmla="*/ 49 w 50"/>
                <a:gd name="T7" fmla="*/ 34 h 35"/>
                <a:gd name="T8" fmla="*/ 45 w 50"/>
                <a:gd name="T9" fmla="*/ 15 h 35"/>
                <a:gd name="T10" fmla="*/ 28 w 50"/>
                <a:gd name="T11" fmla="*/ 12 h 35"/>
                <a:gd name="T12" fmla="*/ 23 w 50"/>
                <a:gd name="T13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35">
                  <a:moveTo>
                    <a:pt x="23" y="9"/>
                  </a:moveTo>
                  <a:cubicBezTo>
                    <a:pt x="13" y="0"/>
                    <a:pt x="5" y="13"/>
                    <a:pt x="0" y="20"/>
                  </a:cubicBezTo>
                  <a:cubicBezTo>
                    <a:pt x="7" y="26"/>
                    <a:pt x="17" y="30"/>
                    <a:pt x="26" y="32"/>
                  </a:cubicBezTo>
                  <a:cubicBezTo>
                    <a:pt x="33" y="33"/>
                    <a:pt x="41" y="35"/>
                    <a:pt x="49" y="34"/>
                  </a:cubicBezTo>
                  <a:cubicBezTo>
                    <a:pt x="49" y="27"/>
                    <a:pt x="50" y="21"/>
                    <a:pt x="45" y="15"/>
                  </a:cubicBezTo>
                  <a:cubicBezTo>
                    <a:pt x="40" y="8"/>
                    <a:pt x="34" y="17"/>
                    <a:pt x="28" y="12"/>
                  </a:cubicBezTo>
                  <a:lnTo>
                    <a:pt x="23" y="9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4" name="ïŝľídè">
              <a:extLst>
                <a:ext uri="{FF2B5EF4-FFF2-40B4-BE49-F238E27FC236}">
                  <a16:creationId xmlns:a16="http://schemas.microsoft.com/office/drawing/2014/main" id="{FF9D9906-14D1-4B92-B167-7DB68E8B7182}"/>
                </a:ext>
              </a:extLst>
            </p:cNvPr>
            <p:cNvSpPr/>
            <p:nvPr/>
          </p:nvSpPr>
          <p:spPr bwMode="auto">
            <a:xfrm>
              <a:off x="4864062" y="4487256"/>
              <a:ext cx="19653" cy="32361"/>
            </a:xfrm>
            <a:custGeom>
              <a:avLst/>
              <a:gdLst>
                <a:gd name="T0" fmla="*/ 4 w 8"/>
                <a:gd name="T1" fmla="*/ 2 h 13"/>
                <a:gd name="T2" fmla="*/ 4 w 8"/>
                <a:gd name="T3" fmla="*/ 2 h 13"/>
                <a:gd name="T4" fmla="*/ 4 w 8"/>
                <a:gd name="T5" fmla="*/ 9 h 13"/>
                <a:gd name="T6" fmla="*/ 4 w 8"/>
                <a:gd name="T7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3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0" y="3"/>
                    <a:pt x="0" y="13"/>
                    <a:pt x="4" y="9"/>
                  </a:cubicBezTo>
                  <a:cubicBezTo>
                    <a:pt x="6" y="8"/>
                    <a:pt x="8" y="0"/>
                    <a:pt x="4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5" name="ïṧḷiḍê">
              <a:extLst>
                <a:ext uri="{FF2B5EF4-FFF2-40B4-BE49-F238E27FC236}">
                  <a16:creationId xmlns:a16="http://schemas.microsoft.com/office/drawing/2014/main" id="{D37B2758-7398-4C03-A2F9-E72F6DC23BB0}"/>
                </a:ext>
              </a:extLst>
            </p:cNvPr>
            <p:cNvSpPr/>
            <p:nvPr/>
          </p:nvSpPr>
          <p:spPr bwMode="auto">
            <a:xfrm>
              <a:off x="4795275" y="4474311"/>
              <a:ext cx="24565" cy="32361"/>
            </a:xfrm>
            <a:custGeom>
              <a:avLst/>
              <a:gdLst>
                <a:gd name="T0" fmla="*/ 5 w 10"/>
                <a:gd name="T1" fmla="*/ 1 h 14"/>
                <a:gd name="T2" fmla="*/ 5 w 10"/>
                <a:gd name="T3" fmla="*/ 1 h 14"/>
                <a:gd name="T4" fmla="*/ 5 w 10"/>
                <a:gd name="T5" fmla="*/ 10 h 14"/>
                <a:gd name="T6" fmla="*/ 5 w 10"/>
                <a:gd name="T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3"/>
                    <a:pt x="0" y="14"/>
                    <a:pt x="5" y="10"/>
                  </a:cubicBezTo>
                  <a:cubicBezTo>
                    <a:pt x="7" y="8"/>
                    <a:pt x="10" y="0"/>
                    <a:pt x="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6" name="íşḷídé">
              <a:extLst>
                <a:ext uri="{FF2B5EF4-FFF2-40B4-BE49-F238E27FC236}">
                  <a16:creationId xmlns:a16="http://schemas.microsoft.com/office/drawing/2014/main" id="{638FD078-472A-4579-BA22-77A1795B497A}"/>
                </a:ext>
              </a:extLst>
            </p:cNvPr>
            <p:cNvSpPr/>
            <p:nvPr/>
          </p:nvSpPr>
          <p:spPr bwMode="auto">
            <a:xfrm>
              <a:off x="4805102" y="4409585"/>
              <a:ext cx="34392" cy="12945"/>
            </a:xfrm>
            <a:custGeom>
              <a:avLst/>
              <a:gdLst>
                <a:gd name="T0" fmla="*/ 0 w 14"/>
                <a:gd name="T1" fmla="*/ 4 h 5"/>
                <a:gd name="T2" fmla="*/ 1 w 14"/>
                <a:gd name="T3" fmla="*/ 4 h 5"/>
                <a:gd name="T4" fmla="*/ 2 w 14"/>
                <a:gd name="T5" fmla="*/ 2 h 5"/>
                <a:gd name="T6" fmla="*/ 4 w 14"/>
                <a:gd name="T7" fmla="*/ 1 h 5"/>
                <a:gd name="T8" fmla="*/ 7 w 14"/>
                <a:gd name="T9" fmla="*/ 0 h 5"/>
                <a:gd name="T10" fmla="*/ 8 w 14"/>
                <a:gd name="T11" fmla="*/ 0 h 5"/>
                <a:gd name="T12" fmla="*/ 10 w 14"/>
                <a:gd name="T13" fmla="*/ 1 h 5"/>
                <a:gd name="T14" fmla="*/ 12 w 14"/>
                <a:gd name="T15" fmla="*/ 2 h 5"/>
                <a:gd name="T16" fmla="*/ 13 w 14"/>
                <a:gd name="T17" fmla="*/ 3 h 5"/>
                <a:gd name="T18" fmla="*/ 14 w 14"/>
                <a:gd name="T19" fmla="*/ 4 h 5"/>
                <a:gd name="T20" fmla="*/ 13 w 14"/>
                <a:gd name="T21" fmla="*/ 4 h 5"/>
                <a:gd name="T22" fmla="*/ 11 w 14"/>
                <a:gd name="T23" fmla="*/ 4 h 5"/>
                <a:gd name="T24" fmla="*/ 9 w 14"/>
                <a:gd name="T25" fmla="*/ 4 h 5"/>
                <a:gd name="T26" fmla="*/ 7 w 14"/>
                <a:gd name="T27" fmla="*/ 4 h 5"/>
                <a:gd name="T28" fmla="*/ 5 w 14"/>
                <a:gd name="T29" fmla="*/ 4 h 5"/>
                <a:gd name="T30" fmla="*/ 3 w 14"/>
                <a:gd name="T31" fmla="*/ 4 h 5"/>
                <a:gd name="T32" fmla="*/ 1 w 14"/>
                <a:gd name="T33" fmla="*/ 5 h 5"/>
                <a:gd name="T34" fmla="*/ 0 w 14"/>
                <a:gd name="T3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" h="5">
                  <a:moveTo>
                    <a:pt x="0" y="4"/>
                  </a:moveTo>
                  <a:cubicBezTo>
                    <a:pt x="0" y="4"/>
                    <a:pt x="0" y="4"/>
                    <a:pt x="1" y="4"/>
                  </a:cubicBez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3" y="1"/>
                    <a:pt x="4" y="1"/>
                  </a:cubicBezTo>
                  <a:cubicBezTo>
                    <a:pt x="5" y="1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10" y="1"/>
                  </a:cubicBezTo>
                  <a:cubicBezTo>
                    <a:pt x="11" y="1"/>
                    <a:pt x="12" y="1"/>
                    <a:pt x="12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8" y="4"/>
                    <a:pt x="7" y="4"/>
                  </a:cubicBezTo>
                  <a:cubicBezTo>
                    <a:pt x="6" y="4"/>
                    <a:pt x="6" y="4"/>
                    <a:pt x="5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2" y="4"/>
                    <a:pt x="1" y="5"/>
                    <a:pt x="1" y="5"/>
                  </a:cubicBezTo>
                  <a:cubicBezTo>
                    <a:pt x="1" y="5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7" name="îŝḻïḋe">
              <a:extLst>
                <a:ext uri="{FF2B5EF4-FFF2-40B4-BE49-F238E27FC236}">
                  <a16:creationId xmlns:a16="http://schemas.microsoft.com/office/drawing/2014/main" id="{DFE9F9C8-79AE-4B75-B531-186E263300C0}"/>
                </a:ext>
              </a:extLst>
            </p:cNvPr>
            <p:cNvSpPr/>
            <p:nvPr/>
          </p:nvSpPr>
          <p:spPr bwMode="auto">
            <a:xfrm>
              <a:off x="4888627" y="4429001"/>
              <a:ext cx="14742" cy="19420"/>
            </a:xfrm>
            <a:custGeom>
              <a:avLst/>
              <a:gdLst>
                <a:gd name="T0" fmla="*/ 0 w 6"/>
                <a:gd name="T1" fmla="*/ 1 h 9"/>
                <a:gd name="T2" fmla="*/ 0 w 6"/>
                <a:gd name="T3" fmla="*/ 1 h 9"/>
                <a:gd name="T4" fmla="*/ 2 w 6"/>
                <a:gd name="T5" fmla="*/ 0 h 9"/>
                <a:gd name="T6" fmla="*/ 4 w 6"/>
                <a:gd name="T7" fmla="*/ 1 h 9"/>
                <a:gd name="T8" fmla="*/ 5 w 6"/>
                <a:gd name="T9" fmla="*/ 3 h 9"/>
                <a:gd name="T10" fmla="*/ 5 w 6"/>
                <a:gd name="T11" fmla="*/ 4 h 9"/>
                <a:gd name="T12" fmla="*/ 6 w 6"/>
                <a:gd name="T13" fmla="*/ 6 h 9"/>
                <a:gd name="T14" fmla="*/ 5 w 6"/>
                <a:gd name="T15" fmla="*/ 8 h 9"/>
                <a:gd name="T16" fmla="*/ 4 w 6"/>
                <a:gd name="T17" fmla="*/ 9 h 9"/>
                <a:gd name="T18" fmla="*/ 3 w 6"/>
                <a:gd name="T19" fmla="*/ 8 h 9"/>
                <a:gd name="T20" fmla="*/ 1 w 6"/>
                <a:gd name="T21" fmla="*/ 5 h 9"/>
                <a:gd name="T22" fmla="*/ 1 w 6"/>
                <a:gd name="T23" fmla="*/ 4 h 9"/>
                <a:gd name="T24" fmla="*/ 1 w 6"/>
                <a:gd name="T25" fmla="*/ 3 h 9"/>
                <a:gd name="T26" fmla="*/ 0 w 6"/>
                <a:gd name="T27" fmla="*/ 2 h 9"/>
                <a:gd name="T28" fmla="*/ 0 w 6"/>
                <a:gd name="T2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9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5" y="7"/>
                    <a:pt x="5" y="8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4" y="9"/>
                    <a:pt x="3" y="8"/>
                    <a:pt x="3" y="8"/>
                  </a:cubicBezTo>
                  <a:cubicBezTo>
                    <a:pt x="2" y="7"/>
                    <a:pt x="2" y="6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8" name="íŝ1îḑé">
              <a:extLst>
                <a:ext uri="{FF2B5EF4-FFF2-40B4-BE49-F238E27FC236}">
                  <a16:creationId xmlns:a16="http://schemas.microsoft.com/office/drawing/2014/main" id="{B85DCF4E-30AC-4D6B-AB92-24BA8A28A377}"/>
                </a:ext>
              </a:extLst>
            </p:cNvPr>
            <p:cNvSpPr/>
            <p:nvPr/>
          </p:nvSpPr>
          <p:spPr bwMode="auto">
            <a:xfrm>
              <a:off x="4775622" y="4480782"/>
              <a:ext cx="88440" cy="129452"/>
            </a:xfrm>
            <a:custGeom>
              <a:avLst/>
              <a:gdLst>
                <a:gd name="T0" fmla="*/ 0 w 34"/>
                <a:gd name="T1" fmla="*/ 35 h 49"/>
                <a:gd name="T2" fmla="*/ 2 w 34"/>
                <a:gd name="T3" fmla="*/ 38 h 49"/>
                <a:gd name="T4" fmla="*/ 4 w 34"/>
                <a:gd name="T5" fmla="*/ 41 h 49"/>
                <a:gd name="T6" fmla="*/ 8 w 34"/>
                <a:gd name="T7" fmla="*/ 44 h 49"/>
                <a:gd name="T8" fmla="*/ 13 w 34"/>
                <a:gd name="T9" fmla="*/ 46 h 49"/>
                <a:gd name="T10" fmla="*/ 19 w 34"/>
                <a:gd name="T11" fmla="*/ 45 h 49"/>
                <a:gd name="T12" fmla="*/ 25 w 34"/>
                <a:gd name="T13" fmla="*/ 42 h 49"/>
                <a:gd name="T14" fmla="*/ 27 w 34"/>
                <a:gd name="T15" fmla="*/ 40 h 49"/>
                <a:gd name="T16" fmla="*/ 28 w 34"/>
                <a:gd name="T17" fmla="*/ 39 h 49"/>
                <a:gd name="T18" fmla="*/ 29 w 34"/>
                <a:gd name="T19" fmla="*/ 38 h 49"/>
                <a:gd name="T20" fmla="*/ 30 w 34"/>
                <a:gd name="T21" fmla="*/ 32 h 49"/>
                <a:gd name="T22" fmla="*/ 29 w 34"/>
                <a:gd name="T23" fmla="*/ 25 h 49"/>
                <a:gd name="T24" fmla="*/ 27 w 34"/>
                <a:gd name="T25" fmla="*/ 12 h 49"/>
                <a:gd name="T26" fmla="*/ 27 w 34"/>
                <a:gd name="T27" fmla="*/ 3 h 49"/>
                <a:gd name="T28" fmla="*/ 27 w 34"/>
                <a:gd name="T29" fmla="*/ 0 h 49"/>
                <a:gd name="T30" fmla="*/ 27 w 34"/>
                <a:gd name="T31" fmla="*/ 3 h 49"/>
                <a:gd name="T32" fmla="*/ 30 w 34"/>
                <a:gd name="T33" fmla="*/ 12 h 49"/>
                <a:gd name="T34" fmla="*/ 32 w 34"/>
                <a:gd name="T35" fmla="*/ 24 h 49"/>
                <a:gd name="T36" fmla="*/ 34 w 34"/>
                <a:gd name="T37" fmla="*/ 31 h 49"/>
                <a:gd name="T38" fmla="*/ 33 w 34"/>
                <a:gd name="T39" fmla="*/ 40 h 49"/>
                <a:gd name="T40" fmla="*/ 31 w 34"/>
                <a:gd name="T41" fmla="*/ 42 h 49"/>
                <a:gd name="T42" fmla="*/ 30 w 34"/>
                <a:gd name="T43" fmla="*/ 43 h 49"/>
                <a:gd name="T44" fmla="*/ 27 w 34"/>
                <a:gd name="T45" fmla="*/ 46 h 49"/>
                <a:gd name="T46" fmla="*/ 20 w 34"/>
                <a:gd name="T47" fmla="*/ 48 h 49"/>
                <a:gd name="T48" fmla="*/ 12 w 34"/>
                <a:gd name="T49" fmla="*/ 49 h 49"/>
                <a:gd name="T50" fmla="*/ 6 w 34"/>
                <a:gd name="T51" fmla="*/ 46 h 49"/>
                <a:gd name="T52" fmla="*/ 3 w 34"/>
                <a:gd name="T53" fmla="*/ 42 h 49"/>
                <a:gd name="T54" fmla="*/ 1 w 34"/>
                <a:gd name="T55" fmla="*/ 38 h 49"/>
                <a:gd name="T56" fmla="*/ 0 w 34"/>
                <a:gd name="T57" fmla="*/ 36 h 49"/>
                <a:gd name="T58" fmla="*/ 0 w 34"/>
                <a:gd name="T59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" h="49">
                  <a:moveTo>
                    <a:pt x="0" y="35"/>
                  </a:moveTo>
                  <a:cubicBezTo>
                    <a:pt x="0" y="35"/>
                    <a:pt x="1" y="36"/>
                    <a:pt x="2" y="38"/>
                  </a:cubicBezTo>
                  <a:cubicBezTo>
                    <a:pt x="3" y="39"/>
                    <a:pt x="3" y="40"/>
                    <a:pt x="4" y="41"/>
                  </a:cubicBezTo>
                  <a:cubicBezTo>
                    <a:pt x="5" y="42"/>
                    <a:pt x="6" y="43"/>
                    <a:pt x="8" y="44"/>
                  </a:cubicBezTo>
                  <a:cubicBezTo>
                    <a:pt x="9" y="45"/>
                    <a:pt x="11" y="46"/>
                    <a:pt x="13" y="46"/>
                  </a:cubicBezTo>
                  <a:cubicBezTo>
                    <a:pt x="15" y="46"/>
                    <a:pt x="17" y="46"/>
                    <a:pt x="19" y="45"/>
                  </a:cubicBezTo>
                  <a:cubicBezTo>
                    <a:pt x="21" y="44"/>
                    <a:pt x="23" y="43"/>
                    <a:pt x="25" y="42"/>
                  </a:cubicBezTo>
                  <a:cubicBezTo>
                    <a:pt x="25" y="42"/>
                    <a:pt x="27" y="41"/>
                    <a:pt x="27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30" y="36"/>
                    <a:pt x="30" y="34"/>
                    <a:pt x="30" y="32"/>
                  </a:cubicBezTo>
                  <a:cubicBezTo>
                    <a:pt x="29" y="30"/>
                    <a:pt x="29" y="27"/>
                    <a:pt x="29" y="25"/>
                  </a:cubicBezTo>
                  <a:cubicBezTo>
                    <a:pt x="28" y="20"/>
                    <a:pt x="28" y="16"/>
                    <a:pt x="27" y="12"/>
                  </a:cubicBezTo>
                  <a:cubicBezTo>
                    <a:pt x="27" y="9"/>
                    <a:pt x="27" y="5"/>
                    <a:pt x="27" y="3"/>
                  </a:cubicBezTo>
                  <a:cubicBezTo>
                    <a:pt x="27" y="1"/>
                    <a:pt x="27" y="0"/>
                    <a:pt x="27" y="0"/>
                  </a:cubicBezTo>
                  <a:cubicBezTo>
                    <a:pt x="27" y="0"/>
                    <a:pt x="27" y="1"/>
                    <a:pt x="27" y="3"/>
                  </a:cubicBezTo>
                  <a:cubicBezTo>
                    <a:pt x="28" y="5"/>
                    <a:pt x="29" y="8"/>
                    <a:pt x="30" y="12"/>
                  </a:cubicBezTo>
                  <a:cubicBezTo>
                    <a:pt x="30" y="15"/>
                    <a:pt x="31" y="20"/>
                    <a:pt x="32" y="24"/>
                  </a:cubicBezTo>
                  <a:cubicBezTo>
                    <a:pt x="33" y="27"/>
                    <a:pt x="33" y="29"/>
                    <a:pt x="34" y="31"/>
                  </a:cubicBezTo>
                  <a:cubicBezTo>
                    <a:pt x="34" y="34"/>
                    <a:pt x="34" y="37"/>
                    <a:pt x="33" y="40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0" y="43"/>
                    <a:pt x="30" y="43"/>
                  </a:cubicBezTo>
                  <a:cubicBezTo>
                    <a:pt x="29" y="44"/>
                    <a:pt x="28" y="45"/>
                    <a:pt x="27" y="46"/>
                  </a:cubicBezTo>
                  <a:cubicBezTo>
                    <a:pt x="24" y="47"/>
                    <a:pt x="22" y="48"/>
                    <a:pt x="20" y="48"/>
                  </a:cubicBezTo>
                  <a:cubicBezTo>
                    <a:pt x="17" y="49"/>
                    <a:pt x="15" y="49"/>
                    <a:pt x="12" y="49"/>
                  </a:cubicBezTo>
                  <a:cubicBezTo>
                    <a:pt x="10" y="48"/>
                    <a:pt x="8" y="47"/>
                    <a:pt x="6" y="46"/>
                  </a:cubicBezTo>
                  <a:cubicBezTo>
                    <a:pt x="5" y="45"/>
                    <a:pt x="4" y="43"/>
                    <a:pt x="3" y="42"/>
                  </a:cubicBezTo>
                  <a:cubicBezTo>
                    <a:pt x="2" y="40"/>
                    <a:pt x="2" y="39"/>
                    <a:pt x="1" y="38"/>
                  </a:cubicBezTo>
                  <a:cubicBezTo>
                    <a:pt x="1" y="37"/>
                    <a:pt x="1" y="36"/>
                    <a:pt x="0" y="36"/>
                  </a:cubicBezTo>
                  <a:cubicBezTo>
                    <a:pt x="0" y="35"/>
                    <a:pt x="0" y="35"/>
                    <a:pt x="0" y="35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9" name="îṩḷíďe">
              <a:extLst>
                <a:ext uri="{FF2B5EF4-FFF2-40B4-BE49-F238E27FC236}">
                  <a16:creationId xmlns:a16="http://schemas.microsoft.com/office/drawing/2014/main" id="{FC209D9E-5010-44FB-B8F0-D04AFFBBB00E}"/>
                </a:ext>
              </a:extLst>
            </p:cNvPr>
            <p:cNvSpPr/>
            <p:nvPr/>
          </p:nvSpPr>
          <p:spPr bwMode="auto">
            <a:xfrm>
              <a:off x="4539782" y="4474311"/>
              <a:ext cx="673126" cy="401302"/>
            </a:xfrm>
            <a:custGeom>
              <a:avLst/>
              <a:gdLst>
                <a:gd name="T0" fmla="*/ 10 w 252"/>
                <a:gd name="T1" fmla="*/ 73 h 153"/>
                <a:gd name="T2" fmla="*/ 11 w 252"/>
                <a:gd name="T3" fmla="*/ 73 h 153"/>
                <a:gd name="T4" fmla="*/ 42 w 252"/>
                <a:gd name="T5" fmla="*/ 86 h 153"/>
                <a:gd name="T6" fmla="*/ 97 w 252"/>
                <a:gd name="T7" fmla="*/ 110 h 153"/>
                <a:gd name="T8" fmla="*/ 157 w 252"/>
                <a:gd name="T9" fmla="*/ 118 h 153"/>
                <a:gd name="T10" fmla="*/ 164 w 252"/>
                <a:gd name="T11" fmla="*/ 113 h 153"/>
                <a:gd name="T12" fmla="*/ 170 w 252"/>
                <a:gd name="T13" fmla="*/ 112 h 153"/>
                <a:gd name="T14" fmla="*/ 218 w 252"/>
                <a:gd name="T15" fmla="*/ 0 h 153"/>
                <a:gd name="T16" fmla="*/ 252 w 252"/>
                <a:gd name="T17" fmla="*/ 15 h 153"/>
                <a:gd name="T18" fmla="*/ 244 w 252"/>
                <a:gd name="T19" fmla="*/ 40 h 153"/>
                <a:gd name="T20" fmla="*/ 198 w 252"/>
                <a:gd name="T21" fmla="*/ 146 h 153"/>
                <a:gd name="T22" fmla="*/ 170 w 252"/>
                <a:gd name="T23" fmla="*/ 153 h 153"/>
                <a:gd name="T24" fmla="*/ 128 w 252"/>
                <a:gd name="T25" fmla="*/ 150 h 153"/>
                <a:gd name="T26" fmla="*/ 56 w 252"/>
                <a:gd name="T27" fmla="*/ 137 h 153"/>
                <a:gd name="T28" fmla="*/ 35 w 252"/>
                <a:gd name="T29" fmla="*/ 131 h 153"/>
                <a:gd name="T30" fmla="*/ 15 w 252"/>
                <a:gd name="T31" fmla="*/ 121 h 153"/>
                <a:gd name="T32" fmla="*/ 4 w 252"/>
                <a:gd name="T33" fmla="*/ 109 h 153"/>
                <a:gd name="T34" fmla="*/ 10 w 252"/>
                <a:gd name="T35" fmla="*/ 7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2" h="153">
                  <a:moveTo>
                    <a:pt x="10" y="73"/>
                  </a:moveTo>
                  <a:cubicBezTo>
                    <a:pt x="11" y="73"/>
                    <a:pt x="11" y="73"/>
                    <a:pt x="11" y="73"/>
                  </a:cubicBezTo>
                  <a:cubicBezTo>
                    <a:pt x="21" y="67"/>
                    <a:pt x="35" y="81"/>
                    <a:pt x="42" y="86"/>
                  </a:cubicBezTo>
                  <a:cubicBezTo>
                    <a:pt x="59" y="96"/>
                    <a:pt x="78" y="104"/>
                    <a:pt x="97" y="110"/>
                  </a:cubicBezTo>
                  <a:cubicBezTo>
                    <a:pt x="114" y="115"/>
                    <a:pt x="139" y="118"/>
                    <a:pt x="157" y="118"/>
                  </a:cubicBezTo>
                  <a:cubicBezTo>
                    <a:pt x="163" y="117"/>
                    <a:pt x="165" y="118"/>
                    <a:pt x="164" y="113"/>
                  </a:cubicBezTo>
                  <a:cubicBezTo>
                    <a:pt x="164" y="108"/>
                    <a:pt x="164" y="108"/>
                    <a:pt x="170" y="112"/>
                  </a:cubicBezTo>
                  <a:cubicBezTo>
                    <a:pt x="193" y="78"/>
                    <a:pt x="203" y="37"/>
                    <a:pt x="218" y="0"/>
                  </a:cubicBezTo>
                  <a:cubicBezTo>
                    <a:pt x="226" y="9"/>
                    <a:pt x="240" y="15"/>
                    <a:pt x="252" y="15"/>
                  </a:cubicBezTo>
                  <a:cubicBezTo>
                    <a:pt x="250" y="23"/>
                    <a:pt x="247" y="33"/>
                    <a:pt x="244" y="40"/>
                  </a:cubicBezTo>
                  <a:cubicBezTo>
                    <a:pt x="238" y="53"/>
                    <a:pt x="204" y="138"/>
                    <a:pt x="198" y="146"/>
                  </a:cubicBezTo>
                  <a:cubicBezTo>
                    <a:pt x="193" y="152"/>
                    <a:pt x="178" y="153"/>
                    <a:pt x="170" y="153"/>
                  </a:cubicBezTo>
                  <a:cubicBezTo>
                    <a:pt x="152" y="153"/>
                    <a:pt x="145" y="151"/>
                    <a:pt x="128" y="150"/>
                  </a:cubicBezTo>
                  <a:cubicBezTo>
                    <a:pt x="104" y="150"/>
                    <a:pt x="79" y="143"/>
                    <a:pt x="56" y="137"/>
                  </a:cubicBezTo>
                  <a:cubicBezTo>
                    <a:pt x="49" y="135"/>
                    <a:pt x="42" y="133"/>
                    <a:pt x="35" y="131"/>
                  </a:cubicBezTo>
                  <a:cubicBezTo>
                    <a:pt x="27" y="129"/>
                    <a:pt x="22" y="128"/>
                    <a:pt x="15" y="121"/>
                  </a:cubicBezTo>
                  <a:cubicBezTo>
                    <a:pt x="11" y="117"/>
                    <a:pt x="6" y="114"/>
                    <a:pt x="4" y="109"/>
                  </a:cubicBezTo>
                  <a:cubicBezTo>
                    <a:pt x="0" y="99"/>
                    <a:pt x="1" y="80"/>
                    <a:pt x="10" y="73"/>
                  </a:cubicBezTo>
                  <a:close/>
                </a:path>
              </a:pathLst>
            </a:custGeom>
            <a:solidFill>
              <a:srgbClr val="EBB1B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0" name="íṣ1îḓé">
              <a:extLst>
                <a:ext uri="{FF2B5EF4-FFF2-40B4-BE49-F238E27FC236}">
                  <a16:creationId xmlns:a16="http://schemas.microsoft.com/office/drawing/2014/main" id="{6E5367FE-5107-4191-A390-A9AFFFAFEFFB}"/>
                </a:ext>
              </a:extLst>
            </p:cNvPr>
            <p:cNvSpPr/>
            <p:nvPr/>
          </p:nvSpPr>
          <p:spPr bwMode="auto">
            <a:xfrm>
              <a:off x="4579088" y="4513147"/>
              <a:ext cx="633819" cy="368937"/>
            </a:xfrm>
            <a:custGeom>
              <a:avLst/>
              <a:gdLst>
                <a:gd name="T0" fmla="*/ 237 w 237"/>
                <a:gd name="T1" fmla="*/ 0 h 140"/>
                <a:gd name="T2" fmla="*/ 236 w 237"/>
                <a:gd name="T3" fmla="*/ 4 h 140"/>
                <a:gd name="T4" fmla="*/ 234 w 237"/>
                <a:gd name="T5" fmla="*/ 14 h 140"/>
                <a:gd name="T6" fmla="*/ 228 w 237"/>
                <a:gd name="T7" fmla="*/ 29 h 140"/>
                <a:gd name="T8" fmla="*/ 220 w 237"/>
                <a:gd name="T9" fmla="*/ 49 h 140"/>
                <a:gd name="T10" fmla="*/ 200 w 237"/>
                <a:gd name="T11" fmla="*/ 98 h 140"/>
                <a:gd name="T12" fmla="*/ 188 w 237"/>
                <a:gd name="T13" fmla="*/ 126 h 140"/>
                <a:gd name="T14" fmla="*/ 187 w 237"/>
                <a:gd name="T15" fmla="*/ 129 h 140"/>
                <a:gd name="T16" fmla="*/ 184 w 237"/>
                <a:gd name="T17" fmla="*/ 133 h 140"/>
                <a:gd name="T18" fmla="*/ 181 w 237"/>
                <a:gd name="T19" fmla="*/ 135 h 140"/>
                <a:gd name="T20" fmla="*/ 177 w 237"/>
                <a:gd name="T21" fmla="*/ 137 h 140"/>
                <a:gd name="T22" fmla="*/ 161 w 237"/>
                <a:gd name="T23" fmla="*/ 140 h 140"/>
                <a:gd name="T24" fmla="*/ 146 w 237"/>
                <a:gd name="T25" fmla="*/ 139 h 140"/>
                <a:gd name="T26" fmla="*/ 130 w 237"/>
                <a:gd name="T27" fmla="*/ 138 h 140"/>
                <a:gd name="T28" fmla="*/ 100 w 237"/>
                <a:gd name="T29" fmla="*/ 136 h 140"/>
                <a:gd name="T30" fmla="*/ 73 w 237"/>
                <a:gd name="T31" fmla="*/ 131 h 140"/>
                <a:gd name="T32" fmla="*/ 48 w 237"/>
                <a:gd name="T33" fmla="*/ 125 h 140"/>
                <a:gd name="T34" fmla="*/ 38 w 237"/>
                <a:gd name="T35" fmla="*/ 122 h 140"/>
                <a:gd name="T36" fmla="*/ 28 w 237"/>
                <a:gd name="T37" fmla="*/ 118 h 140"/>
                <a:gd name="T38" fmla="*/ 13 w 237"/>
                <a:gd name="T39" fmla="*/ 111 h 140"/>
                <a:gd name="T40" fmla="*/ 4 w 237"/>
                <a:gd name="T41" fmla="*/ 107 h 140"/>
                <a:gd name="T42" fmla="*/ 0 w 237"/>
                <a:gd name="T43" fmla="*/ 106 h 140"/>
                <a:gd name="T44" fmla="*/ 4 w 237"/>
                <a:gd name="T45" fmla="*/ 107 h 140"/>
                <a:gd name="T46" fmla="*/ 13 w 237"/>
                <a:gd name="T47" fmla="*/ 111 h 140"/>
                <a:gd name="T48" fmla="*/ 29 w 237"/>
                <a:gd name="T49" fmla="*/ 117 h 140"/>
                <a:gd name="T50" fmla="*/ 38 w 237"/>
                <a:gd name="T51" fmla="*/ 121 h 140"/>
                <a:gd name="T52" fmla="*/ 49 w 237"/>
                <a:gd name="T53" fmla="*/ 123 h 140"/>
                <a:gd name="T54" fmla="*/ 73 w 237"/>
                <a:gd name="T55" fmla="*/ 129 h 140"/>
                <a:gd name="T56" fmla="*/ 101 w 237"/>
                <a:gd name="T57" fmla="*/ 133 h 140"/>
                <a:gd name="T58" fmla="*/ 130 w 237"/>
                <a:gd name="T59" fmla="*/ 135 h 140"/>
                <a:gd name="T60" fmla="*/ 146 w 237"/>
                <a:gd name="T61" fmla="*/ 136 h 140"/>
                <a:gd name="T62" fmla="*/ 161 w 237"/>
                <a:gd name="T63" fmla="*/ 136 h 140"/>
                <a:gd name="T64" fmla="*/ 176 w 237"/>
                <a:gd name="T65" fmla="*/ 133 h 140"/>
                <a:gd name="T66" fmla="*/ 179 w 237"/>
                <a:gd name="T67" fmla="*/ 132 h 140"/>
                <a:gd name="T68" fmla="*/ 180 w 237"/>
                <a:gd name="T69" fmla="*/ 131 h 140"/>
                <a:gd name="T70" fmla="*/ 182 w 237"/>
                <a:gd name="T71" fmla="*/ 130 h 140"/>
                <a:gd name="T72" fmla="*/ 183 w 237"/>
                <a:gd name="T73" fmla="*/ 127 h 140"/>
                <a:gd name="T74" fmla="*/ 185 w 237"/>
                <a:gd name="T75" fmla="*/ 124 h 140"/>
                <a:gd name="T76" fmla="*/ 197 w 237"/>
                <a:gd name="T77" fmla="*/ 97 h 140"/>
                <a:gd name="T78" fmla="*/ 218 w 237"/>
                <a:gd name="T79" fmla="*/ 48 h 140"/>
                <a:gd name="T80" fmla="*/ 226 w 237"/>
                <a:gd name="T81" fmla="*/ 29 h 140"/>
                <a:gd name="T82" fmla="*/ 233 w 237"/>
                <a:gd name="T83" fmla="*/ 14 h 140"/>
                <a:gd name="T84" fmla="*/ 236 w 237"/>
                <a:gd name="T85" fmla="*/ 4 h 140"/>
                <a:gd name="T86" fmla="*/ 237 w 237"/>
                <a:gd name="T87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7" h="140">
                  <a:moveTo>
                    <a:pt x="237" y="0"/>
                  </a:moveTo>
                  <a:cubicBezTo>
                    <a:pt x="237" y="0"/>
                    <a:pt x="237" y="1"/>
                    <a:pt x="236" y="4"/>
                  </a:cubicBezTo>
                  <a:cubicBezTo>
                    <a:pt x="236" y="6"/>
                    <a:pt x="235" y="9"/>
                    <a:pt x="234" y="14"/>
                  </a:cubicBezTo>
                  <a:cubicBezTo>
                    <a:pt x="232" y="18"/>
                    <a:pt x="230" y="23"/>
                    <a:pt x="228" y="29"/>
                  </a:cubicBezTo>
                  <a:cubicBezTo>
                    <a:pt x="226" y="35"/>
                    <a:pt x="223" y="42"/>
                    <a:pt x="220" y="49"/>
                  </a:cubicBezTo>
                  <a:cubicBezTo>
                    <a:pt x="214" y="63"/>
                    <a:pt x="208" y="80"/>
                    <a:pt x="200" y="98"/>
                  </a:cubicBezTo>
                  <a:cubicBezTo>
                    <a:pt x="197" y="107"/>
                    <a:pt x="193" y="116"/>
                    <a:pt x="188" y="126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6" y="130"/>
                    <a:pt x="186" y="131"/>
                    <a:pt x="184" y="133"/>
                  </a:cubicBezTo>
                  <a:cubicBezTo>
                    <a:pt x="184" y="134"/>
                    <a:pt x="182" y="135"/>
                    <a:pt x="181" y="135"/>
                  </a:cubicBezTo>
                  <a:cubicBezTo>
                    <a:pt x="180" y="136"/>
                    <a:pt x="178" y="137"/>
                    <a:pt x="177" y="137"/>
                  </a:cubicBezTo>
                  <a:cubicBezTo>
                    <a:pt x="172" y="139"/>
                    <a:pt x="166" y="139"/>
                    <a:pt x="161" y="140"/>
                  </a:cubicBezTo>
                  <a:cubicBezTo>
                    <a:pt x="156" y="140"/>
                    <a:pt x="151" y="140"/>
                    <a:pt x="146" y="139"/>
                  </a:cubicBezTo>
                  <a:cubicBezTo>
                    <a:pt x="140" y="139"/>
                    <a:pt x="135" y="139"/>
                    <a:pt x="130" y="138"/>
                  </a:cubicBezTo>
                  <a:cubicBezTo>
                    <a:pt x="120" y="137"/>
                    <a:pt x="110" y="137"/>
                    <a:pt x="100" y="136"/>
                  </a:cubicBezTo>
                  <a:cubicBezTo>
                    <a:pt x="90" y="135"/>
                    <a:pt x="81" y="133"/>
                    <a:pt x="73" y="131"/>
                  </a:cubicBezTo>
                  <a:cubicBezTo>
                    <a:pt x="64" y="129"/>
                    <a:pt x="56" y="127"/>
                    <a:pt x="48" y="125"/>
                  </a:cubicBezTo>
                  <a:cubicBezTo>
                    <a:pt x="45" y="124"/>
                    <a:pt x="41" y="123"/>
                    <a:pt x="38" y="122"/>
                  </a:cubicBezTo>
                  <a:cubicBezTo>
                    <a:pt x="34" y="120"/>
                    <a:pt x="31" y="119"/>
                    <a:pt x="28" y="118"/>
                  </a:cubicBezTo>
                  <a:cubicBezTo>
                    <a:pt x="22" y="115"/>
                    <a:pt x="17" y="113"/>
                    <a:pt x="13" y="111"/>
                  </a:cubicBezTo>
                  <a:cubicBezTo>
                    <a:pt x="9" y="110"/>
                    <a:pt x="6" y="108"/>
                    <a:pt x="4" y="107"/>
                  </a:cubicBezTo>
                  <a:cubicBezTo>
                    <a:pt x="1" y="106"/>
                    <a:pt x="0" y="106"/>
                    <a:pt x="0" y="106"/>
                  </a:cubicBezTo>
                  <a:cubicBezTo>
                    <a:pt x="0" y="106"/>
                    <a:pt x="1" y="106"/>
                    <a:pt x="4" y="107"/>
                  </a:cubicBezTo>
                  <a:cubicBezTo>
                    <a:pt x="6" y="108"/>
                    <a:pt x="9" y="109"/>
                    <a:pt x="13" y="111"/>
                  </a:cubicBezTo>
                  <a:cubicBezTo>
                    <a:pt x="18" y="113"/>
                    <a:pt x="23" y="115"/>
                    <a:pt x="29" y="117"/>
                  </a:cubicBezTo>
                  <a:cubicBezTo>
                    <a:pt x="32" y="118"/>
                    <a:pt x="35" y="120"/>
                    <a:pt x="38" y="121"/>
                  </a:cubicBezTo>
                  <a:cubicBezTo>
                    <a:pt x="41" y="122"/>
                    <a:pt x="45" y="123"/>
                    <a:pt x="49" y="123"/>
                  </a:cubicBezTo>
                  <a:cubicBezTo>
                    <a:pt x="56" y="125"/>
                    <a:pt x="64" y="127"/>
                    <a:pt x="73" y="129"/>
                  </a:cubicBezTo>
                  <a:cubicBezTo>
                    <a:pt x="82" y="131"/>
                    <a:pt x="91" y="132"/>
                    <a:pt x="101" y="133"/>
                  </a:cubicBezTo>
                  <a:cubicBezTo>
                    <a:pt x="110" y="134"/>
                    <a:pt x="120" y="134"/>
                    <a:pt x="130" y="135"/>
                  </a:cubicBezTo>
                  <a:cubicBezTo>
                    <a:pt x="136" y="135"/>
                    <a:pt x="140" y="136"/>
                    <a:pt x="146" y="136"/>
                  </a:cubicBezTo>
                  <a:cubicBezTo>
                    <a:pt x="151" y="136"/>
                    <a:pt x="156" y="136"/>
                    <a:pt x="161" y="136"/>
                  </a:cubicBezTo>
                  <a:cubicBezTo>
                    <a:pt x="166" y="135"/>
                    <a:pt x="171" y="135"/>
                    <a:pt x="176" y="133"/>
                  </a:cubicBezTo>
                  <a:cubicBezTo>
                    <a:pt x="177" y="133"/>
                    <a:pt x="178" y="132"/>
                    <a:pt x="179" y="132"/>
                  </a:cubicBezTo>
                  <a:cubicBezTo>
                    <a:pt x="179" y="132"/>
                    <a:pt x="180" y="131"/>
                    <a:pt x="180" y="131"/>
                  </a:cubicBezTo>
                  <a:cubicBezTo>
                    <a:pt x="181" y="131"/>
                    <a:pt x="181" y="130"/>
                    <a:pt x="182" y="130"/>
                  </a:cubicBezTo>
                  <a:cubicBezTo>
                    <a:pt x="182" y="129"/>
                    <a:pt x="183" y="128"/>
                    <a:pt x="183" y="127"/>
                  </a:cubicBezTo>
                  <a:cubicBezTo>
                    <a:pt x="185" y="124"/>
                    <a:pt x="185" y="124"/>
                    <a:pt x="185" y="124"/>
                  </a:cubicBezTo>
                  <a:cubicBezTo>
                    <a:pt x="189" y="115"/>
                    <a:pt x="193" y="106"/>
                    <a:pt x="197" y="97"/>
                  </a:cubicBezTo>
                  <a:cubicBezTo>
                    <a:pt x="205" y="79"/>
                    <a:pt x="212" y="62"/>
                    <a:pt x="218" y="48"/>
                  </a:cubicBezTo>
                  <a:cubicBezTo>
                    <a:pt x="221" y="41"/>
                    <a:pt x="224" y="34"/>
                    <a:pt x="226" y="29"/>
                  </a:cubicBezTo>
                  <a:cubicBezTo>
                    <a:pt x="229" y="23"/>
                    <a:pt x="231" y="18"/>
                    <a:pt x="233" y="14"/>
                  </a:cubicBezTo>
                  <a:cubicBezTo>
                    <a:pt x="234" y="9"/>
                    <a:pt x="235" y="6"/>
                    <a:pt x="236" y="4"/>
                  </a:cubicBezTo>
                  <a:cubicBezTo>
                    <a:pt x="237" y="1"/>
                    <a:pt x="237" y="0"/>
                    <a:pt x="237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1" name="íSľiďé">
              <a:extLst>
                <a:ext uri="{FF2B5EF4-FFF2-40B4-BE49-F238E27FC236}">
                  <a16:creationId xmlns:a16="http://schemas.microsoft.com/office/drawing/2014/main" id="{25EBD8D6-DD27-486A-9866-DD04D85BCB9A}"/>
                </a:ext>
              </a:extLst>
            </p:cNvPr>
            <p:cNvSpPr/>
            <p:nvPr/>
          </p:nvSpPr>
          <p:spPr bwMode="auto">
            <a:xfrm>
              <a:off x="4584000" y="4474311"/>
              <a:ext cx="535556" cy="317156"/>
            </a:xfrm>
            <a:custGeom>
              <a:avLst/>
              <a:gdLst>
                <a:gd name="T0" fmla="*/ 10 w 201"/>
                <a:gd name="T1" fmla="*/ 75 h 120"/>
                <a:gd name="T2" fmla="*/ 24 w 201"/>
                <a:gd name="T3" fmla="*/ 84 h 120"/>
                <a:gd name="T4" fmla="*/ 28 w 201"/>
                <a:gd name="T5" fmla="*/ 87 h 120"/>
                <a:gd name="T6" fmla="*/ 47 w 201"/>
                <a:gd name="T7" fmla="*/ 96 h 120"/>
                <a:gd name="T8" fmla="*/ 57 w 201"/>
                <a:gd name="T9" fmla="*/ 100 h 120"/>
                <a:gd name="T10" fmla="*/ 77 w 201"/>
                <a:gd name="T11" fmla="*/ 107 h 120"/>
                <a:gd name="T12" fmla="*/ 82 w 201"/>
                <a:gd name="T13" fmla="*/ 109 h 120"/>
                <a:gd name="T14" fmla="*/ 98 w 201"/>
                <a:gd name="T15" fmla="*/ 112 h 120"/>
                <a:gd name="T16" fmla="*/ 119 w 201"/>
                <a:gd name="T17" fmla="*/ 115 h 120"/>
                <a:gd name="T18" fmla="*/ 140 w 201"/>
                <a:gd name="T19" fmla="*/ 116 h 120"/>
                <a:gd name="T20" fmla="*/ 145 w 201"/>
                <a:gd name="T21" fmla="*/ 115 h 120"/>
                <a:gd name="T22" fmla="*/ 145 w 201"/>
                <a:gd name="T23" fmla="*/ 115 h 120"/>
                <a:gd name="T24" fmla="*/ 145 w 201"/>
                <a:gd name="T25" fmla="*/ 111 h 120"/>
                <a:gd name="T26" fmla="*/ 145 w 201"/>
                <a:gd name="T27" fmla="*/ 108 h 120"/>
                <a:gd name="T28" fmla="*/ 149 w 201"/>
                <a:gd name="T29" fmla="*/ 107 h 120"/>
                <a:gd name="T30" fmla="*/ 154 w 201"/>
                <a:gd name="T31" fmla="*/ 110 h 120"/>
                <a:gd name="T32" fmla="*/ 159 w 201"/>
                <a:gd name="T33" fmla="*/ 98 h 120"/>
                <a:gd name="T34" fmla="*/ 173 w 201"/>
                <a:gd name="T35" fmla="*/ 71 h 120"/>
                <a:gd name="T36" fmla="*/ 190 w 201"/>
                <a:gd name="T37" fmla="*/ 28 h 120"/>
                <a:gd name="T38" fmla="*/ 201 w 201"/>
                <a:gd name="T39" fmla="*/ 0 h 120"/>
                <a:gd name="T40" fmla="*/ 191 w 201"/>
                <a:gd name="T41" fmla="*/ 29 h 120"/>
                <a:gd name="T42" fmla="*/ 176 w 201"/>
                <a:gd name="T43" fmla="*/ 72 h 120"/>
                <a:gd name="T44" fmla="*/ 162 w 201"/>
                <a:gd name="T45" fmla="*/ 100 h 120"/>
                <a:gd name="T46" fmla="*/ 153 w 201"/>
                <a:gd name="T47" fmla="*/ 114 h 120"/>
                <a:gd name="T48" fmla="*/ 149 w 201"/>
                <a:gd name="T49" fmla="*/ 112 h 120"/>
                <a:gd name="T50" fmla="*/ 148 w 201"/>
                <a:gd name="T51" fmla="*/ 110 h 120"/>
                <a:gd name="T52" fmla="*/ 149 w 201"/>
                <a:gd name="T53" fmla="*/ 110 h 120"/>
                <a:gd name="T54" fmla="*/ 149 w 201"/>
                <a:gd name="T55" fmla="*/ 113 h 120"/>
                <a:gd name="T56" fmla="*/ 149 w 201"/>
                <a:gd name="T57" fmla="*/ 117 h 120"/>
                <a:gd name="T58" fmla="*/ 145 w 201"/>
                <a:gd name="T59" fmla="*/ 120 h 120"/>
                <a:gd name="T60" fmla="*/ 129 w 201"/>
                <a:gd name="T61" fmla="*/ 120 h 120"/>
                <a:gd name="T62" fmla="*/ 108 w 201"/>
                <a:gd name="T63" fmla="*/ 118 h 120"/>
                <a:gd name="T64" fmla="*/ 86 w 201"/>
                <a:gd name="T65" fmla="*/ 113 h 120"/>
                <a:gd name="T66" fmla="*/ 79 w 201"/>
                <a:gd name="T67" fmla="*/ 111 h 120"/>
                <a:gd name="T68" fmla="*/ 56 w 201"/>
                <a:gd name="T69" fmla="*/ 103 h 120"/>
                <a:gd name="T70" fmla="*/ 46 w 201"/>
                <a:gd name="T71" fmla="*/ 98 h 120"/>
                <a:gd name="T72" fmla="*/ 27 w 201"/>
                <a:gd name="T73" fmla="*/ 88 h 120"/>
                <a:gd name="T74" fmla="*/ 23 w 201"/>
                <a:gd name="T75" fmla="*/ 85 h 120"/>
                <a:gd name="T76" fmla="*/ 10 w 201"/>
                <a:gd name="T77" fmla="*/ 7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1" h="120">
                  <a:moveTo>
                    <a:pt x="0" y="72"/>
                  </a:moveTo>
                  <a:cubicBezTo>
                    <a:pt x="4" y="72"/>
                    <a:pt x="7" y="74"/>
                    <a:pt x="10" y="75"/>
                  </a:cubicBezTo>
                  <a:cubicBezTo>
                    <a:pt x="14" y="77"/>
                    <a:pt x="17" y="79"/>
                    <a:pt x="19" y="81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41" y="93"/>
                    <a:pt x="44" y="95"/>
                    <a:pt x="47" y="96"/>
                  </a:cubicBezTo>
                  <a:cubicBezTo>
                    <a:pt x="52" y="98"/>
                    <a:pt x="52" y="98"/>
                    <a:pt x="52" y="98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1" y="109"/>
                    <a:pt x="82" y="109"/>
                  </a:cubicBezTo>
                  <a:cubicBezTo>
                    <a:pt x="87" y="110"/>
                    <a:pt x="87" y="110"/>
                    <a:pt x="87" y="110"/>
                  </a:cubicBezTo>
                  <a:cubicBezTo>
                    <a:pt x="91" y="111"/>
                    <a:pt x="94" y="112"/>
                    <a:pt x="98" y="112"/>
                  </a:cubicBezTo>
                  <a:cubicBezTo>
                    <a:pt x="108" y="114"/>
                    <a:pt x="108" y="114"/>
                    <a:pt x="108" y="114"/>
                  </a:cubicBezTo>
                  <a:cubicBezTo>
                    <a:pt x="112" y="115"/>
                    <a:pt x="115" y="115"/>
                    <a:pt x="119" y="115"/>
                  </a:cubicBezTo>
                  <a:cubicBezTo>
                    <a:pt x="122" y="115"/>
                    <a:pt x="126" y="116"/>
                    <a:pt x="129" y="11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41" y="116"/>
                    <a:pt x="143" y="116"/>
                    <a:pt x="145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5" y="111"/>
                    <a:pt x="145" y="111"/>
                    <a:pt x="145" y="111"/>
                  </a:cubicBezTo>
                  <a:cubicBezTo>
                    <a:pt x="145" y="110"/>
                    <a:pt x="145" y="110"/>
                    <a:pt x="145" y="109"/>
                  </a:cubicBezTo>
                  <a:cubicBezTo>
                    <a:pt x="145" y="108"/>
                    <a:pt x="145" y="108"/>
                    <a:pt x="145" y="108"/>
                  </a:cubicBezTo>
                  <a:cubicBezTo>
                    <a:pt x="146" y="108"/>
                    <a:pt x="146" y="108"/>
                    <a:pt x="146" y="107"/>
                  </a:cubicBezTo>
                  <a:cubicBezTo>
                    <a:pt x="147" y="107"/>
                    <a:pt x="148" y="107"/>
                    <a:pt x="149" y="107"/>
                  </a:cubicBezTo>
                  <a:cubicBezTo>
                    <a:pt x="150" y="108"/>
                    <a:pt x="151" y="108"/>
                    <a:pt x="151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9" y="98"/>
                    <a:pt x="159" y="98"/>
                    <a:pt x="159" y="98"/>
                  </a:cubicBezTo>
                  <a:cubicBezTo>
                    <a:pt x="166" y="84"/>
                    <a:pt x="166" y="84"/>
                    <a:pt x="166" y="84"/>
                  </a:cubicBezTo>
                  <a:cubicBezTo>
                    <a:pt x="173" y="71"/>
                    <a:pt x="173" y="71"/>
                    <a:pt x="173" y="71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90" y="28"/>
                    <a:pt x="190" y="28"/>
                    <a:pt x="190" y="28"/>
                  </a:cubicBezTo>
                  <a:cubicBezTo>
                    <a:pt x="195" y="14"/>
                    <a:pt x="195" y="14"/>
                    <a:pt x="195" y="14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1" y="29"/>
                    <a:pt x="191" y="29"/>
                    <a:pt x="191" y="29"/>
                  </a:cubicBezTo>
                  <a:cubicBezTo>
                    <a:pt x="188" y="39"/>
                    <a:pt x="184" y="48"/>
                    <a:pt x="181" y="58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3" y="77"/>
                    <a:pt x="171" y="81"/>
                    <a:pt x="169" y="86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8" y="111"/>
                    <a:pt x="148" y="111"/>
                  </a:cubicBezTo>
                  <a:cubicBezTo>
                    <a:pt x="147" y="111"/>
                    <a:pt x="148" y="111"/>
                    <a:pt x="148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1"/>
                  </a:cubicBezTo>
                  <a:cubicBezTo>
                    <a:pt x="149" y="113"/>
                    <a:pt x="149" y="113"/>
                    <a:pt x="149" y="113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6"/>
                    <a:pt x="149" y="117"/>
                  </a:cubicBezTo>
                  <a:cubicBezTo>
                    <a:pt x="149" y="117"/>
                    <a:pt x="148" y="118"/>
                    <a:pt x="147" y="119"/>
                  </a:cubicBezTo>
                  <a:cubicBezTo>
                    <a:pt x="147" y="119"/>
                    <a:pt x="146" y="119"/>
                    <a:pt x="145" y="120"/>
                  </a:cubicBezTo>
                  <a:cubicBezTo>
                    <a:pt x="143" y="120"/>
                    <a:pt x="142" y="120"/>
                    <a:pt x="140" y="120"/>
                  </a:cubicBezTo>
                  <a:cubicBezTo>
                    <a:pt x="136" y="120"/>
                    <a:pt x="133" y="120"/>
                    <a:pt x="129" y="120"/>
                  </a:cubicBezTo>
                  <a:cubicBezTo>
                    <a:pt x="125" y="120"/>
                    <a:pt x="122" y="119"/>
                    <a:pt x="118" y="119"/>
                  </a:cubicBezTo>
                  <a:cubicBezTo>
                    <a:pt x="115" y="118"/>
                    <a:pt x="111" y="118"/>
                    <a:pt x="108" y="118"/>
                  </a:cubicBezTo>
                  <a:cubicBezTo>
                    <a:pt x="97" y="116"/>
                    <a:pt x="97" y="116"/>
                    <a:pt x="97" y="116"/>
                  </a:cubicBezTo>
                  <a:cubicBezTo>
                    <a:pt x="93" y="115"/>
                    <a:pt x="90" y="114"/>
                    <a:pt x="86" y="113"/>
                  </a:cubicBezTo>
                  <a:cubicBezTo>
                    <a:pt x="81" y="112"/>
                    <a:pt x="81" y="112"/>
                    <a:pt x="81" y="112"/>
                  </a:cubicBezTo>
                  <a:cubicBezTo>
                    <a:pt x="80" y="112"/>
                    <a:pt x="80" y="112"/>
                    <a:pt x="79" y="111"/>
                  </a:cubicBezTo>
                  <a:cubicBezTo>
                    <a:pt x="76" y="110"/>
                    <a:pt x="76" y="110"/>
                    <a:pt x="76" y="110"/>
                  </a:cubicBezTo>
                  <a:cubicBezTo>
                    <a:pt x="69" y="108"/>
                    <a:pt x="63" y="105"/>
                    <a:pt x="56" y="103"/>
                  </a:cubicBezTo>
                  <a:cubicBezTo>
                    <a:pt x="51" y="101"/>
                    <a:pt x="51" y="101"/>
                    <a:pt x="51" y="101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43" y="97"/>
                    <a:pt x="40" y="95"/>
                    <a:pt x="37" y="94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6" y="80"/>
                    <a:pt x="13" y="78"/>
                    <a:pt x="10" y="76"/>
                  </a:cubicBezTo>
                  <a:cubicBezTo>
                    <a:pt x="7" y="74"/>
                    <a:pt x="4" y="72"/>
                    <a:pt x="0" y="72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2" name="iSļîḓe">
              <a:extLst>
                <a:ext uri="{FF2B5EF4-FFF2-40B4-BE49-F238E27FC236}">
                  <a16:creationId xmlns:a16="http://schemas.microsoft.com/office/drawing/2014/main" id="{D6DFAD2A-1028-4C5A-ADE3-11FA2551C9F2}"/>
                </a:ext>
              </a:extLst>
            </p:cNvPr>
            <p:cNvSpPr/>
            <p:nvPr/>
          </p:nvSpPr>
          <p:spPr bwMode="auto">
            <a:xfrm>
              <a:off x="4977068" y="4772051"/>
              <a:ext cx="9827" cy="38836"/>
            </a:xfrm>
            <a:custGeom>
              <a:avLst/>
              <a:gdLst>
                <a:gd name="T0" fmla="*/ 1 w 5"/>
                <a:gd name="T1" fmla="*/ 0 h 14"/>
                <a:gd name="T2" fmla="*/ 3 w 5"/>
                <a:gd name="T3" fmla="*/ 2 h 14"/>
                <a:gd name="T4" fmla="*/ 3 w 5"/>
                <a:gd name="T5" fmla="*/ 4 h 14"/>
                <a:gd name="T6" fmla="*/ 4 w 5"/>
                <a:gd name="T7" fmla="*/ 6 h 14"/>
                <a:gd name="T8" fmla="*/ 5 w 5"/>
                <a:gd name="T9" fmla="*/ 11 h 14"/>
                <a:gd name="T10" fmla="*/ 4 w 5"/>
                <a:gd name="T11" fmla="*/ 14 h 14"/>
                <a:gd name="T12" fmla="*/ 3 w 5"/>
                <a:gd name="T13" fmla="*/ 12 h 14"/>
                <a:gd name="T14" fmla="*/ 0 w 5"/>
                <a:gd name="T15" fmla="*/ 8 h 14"/>
                <a:gd name="T16" fmla="*/ 0 w 5"/>
                <a:gd name="T17" fmla="*/ 2 h 14"/>
                <a:gd name="T18" fmla="*/ 1 w 5"/>
                <a:gd name="T1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4">
                  <a:moveTo>
                    <a:pt x="1" y="0"/>
                  </a:moveTo>
                  <a:cubicBezTo>
                    <a:pt x="1" y="0"/>
                    <a:pt x="2" y="1"/>
                    <a:pt x="3" y="2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4" y="5"/>
                    <a:pt x="4" y="6"/>
                    <a:pt x="4" y="6"/>
                  </a:cubicBezTo>
                  <a:cubicBezTo>
                    <a:pt x="5" y="8"/>
                    <a:pt x="5" y="10"/>
                    <a:pt x="5" y="11"/>
                  </a:cubicBezTo>
                  <a:cubicBezTo>
                    <a:pt x="5" y="13"/>
                    <a:pt x="4" y="14"/>
                    <a:pt x="4" y="14"/>
                  </a:cubicBezTo>
                  <a:cubicBezTo>
                    <a:pt x="4" y="14"/>
                    <a:pt x="3" y="13"/>
                    <a:pt x="3" y="12"/>
                  </a:cubicBezTo>
                  <a:cubicBezTo>
                    <a:pt x="2" y="11"/>
                    <a:pt x="1" y="9"/>
                    <a:pt x="0" y="8"/>
                  </a:cubicBezTo>
                  <a:cubicBezTo>
                    <a:pt x="0" y="6"/>
                    <a:pt x="0" y="4"/>
                    <a:pt x="0" y="2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3" name="îsļíḋè">
              <a:extLst>
                <a:ext uri="{FF2B5EF4-FFF2-40B4-BE49-F238E27FC236}">
                  <a16:creationId xmlns:a16="http://schemas.microsoft.com/office/drawing/2014/main" id="{FC1C7B97-664D-45C3-AF32-75881E7B66A8}"/>
                </a:ext>
              </a:extLst>
            </p:cNvPr>
            <p:cNvSpPr/>
            <p:nvPr/>
          </p:nvSpPr>
          <p:spPr bwMode="auto">
            <a:xfrm>
              <a:off x="4991809" y="4765577"/>
              <a:ext cx="9827" cy="12945"/>
            </a:xfrm>
            <a:custGeom>
              <a:avLst/>
              <a:gdLst>
                <a:gd name="T0" fmla="*/ 0 w 5"/>
                <a:gd name="T1" fmla="*/ 0 h 5"/>
                <a:gd name="T2" fmla="*/ 2 w 5"/>
                <a:gd name="T3" fmla="*/ 0 h 5"/>
                <a:gd name="T4" fmla="*/ 4 w 5"/>
                <a:gd name="T5" fmla="*/ 1 h 5"/>
                <a:gd name="T6" fmla="*/ 5 w 5"/>
                <a:gd name="T7" fmla="*/ 3 h 5"/>
                <a:gd name="T8" fmla="*/ 5 w 5"/>
                <a:gd name="T9" fmla="*/ 5 h 5"/>
                <a:gd name="T10" fmla="*/ 3 w 5"/>
                <a:gd name="T11" fmla="*/ 5 h 5"/>
                <a:gd name="T12" fmla="*/ 1 w 5"/>
                <a:gd name="T13" fmla="*/ 4 h 5"/>
                <a:gd name="T14" fmla="*/ 0 w 5"/>
                <a:gd name="T15" fmla="*/ 2 h 5"/>
                <a:gd name="T16" fmla="*/ 0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5" y="3"/>
                    <a:pt x="5" y="3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2" y="5"/>
                    <a:pt x="1" y="5"/>
                    <a:pt x="1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4" name="ís1ïḑê">
              <a:extLst>
                <a:ext uri="{FF2B5EF4-FFF2-40B4-BE49-F238E27FC236}">
                  <a16:creationId xmlns:a16="http://schemas.microsoft.com/office/drawing/2014/main" id="{571D9CA6-863A-4320-8775-151917DF0DD3}"/>
                </a:ext>
              </a:extLst>
            </p:cNvPr>
            <p:cNvSpPr/>
            <p:nvPr/>
          </p:nvSpPr>
          <p:spPr bwMode="auto">
            <a:xfrm>
              <a:off x="5099903" y="4545508"/>
              <a:ext cx="93352" cy="38836"/>
            </a:xfrm>
            <a:custGeom>
              <a:avLst/>
              <a:gdLst>
                <a:gd name="T0" fmla="*/ 0 w 33"/>
                <a:gd name="T1" fmla="*/ 0 h 15"/>
                <a:gd name="T2" fmla="*/ 1 w 33"/>
                <a:gd name="T3" fmla="*/ 1 h 15"/>
                <a:gd name="T4" fmla="*/ 5 w 33"/>
                <a:gd name="T5" fmla="*/ 3 h 15"/>
                <a:gd name="T6" fmla="*/ 7 w 33"/>
                <a:gd name="T7" fmla="*/ 4 h 15"/>
                <a:gd name="T8" fmla="*/ 10 w 33"/>
                <a:gd name="T9" fmla="*/ 6 h 15"/>
                <a:gd name="T10" fmla="*/ 15 w 33"/>
                <a:gd name="T11" fmla="*/ 9 h 15"/>
                <a:gd name="T12" fmla="*/ 22 w 33"/>
                <a:gd name="T13" fmla="*/ 11 h 15"/>
                <a:gd name="T14" fmla="*/ 24 w 33"/>
                <a:gd name="T15" fmla="*/ 12 h 15"/>
                <a:gd name="T16" fmla="*/ 27 w 33"/>
                <a:gd name="T17" fmla="*/ 13 h 15"/>
                <a:gd name="T18" fmla="*/ 31 w 33"/>
                <a:gd name="T19" fmla="*/ 14 h 15"/>
                <a:gd name="T20" fmla="*/ 33 w 33"/>
                <a:gd name="T21" fmla="*/ 15 h 15"/>
                <a:gd name="T22" fmla="*/ 31 w 33"/>
                <a:gd name="T23" fmla="*/ 15 h 15"/>
                <a:gd name="T24" fmla="*/ 27 w 33"/>
                <a:gd name="T25" fmla="*/ 15 h 15"/>
                <a:gd name="T26" fmla="*/ 21 w 33"/>
                <a:gd name="T27" fmla="*/ 14 h 15"/>
                <a:gd name="T28" fmla="*/ 17 w 33"/>
                <a:gd name="T29" fmla="*/ 13 h 15"/>
                <a:gd name="T30" fmla="*/ 14 w 33"/>
                <a:gd name="T31" fmla="*/ 12 h 15"/>
                <a:gd name="T32" fmla="*/ 11 w 33"/>
                <a:gd name="T33" fmla="*/ 11 h 15"/>
                <a:gd name="T34" fmla="*/ 8 w 33"/>
                <a:gd name="T35" fmla="*/ 9 h 15"/>
                <a:gd name="T36" fmla="*/ 5 w 33"/>
                <a:gd name="T37" fmla="*/ 7 h 15"/>
                <a:gd name="T38" fmla="*/ 3 w 33"/>
                <a:gd name="T39" fmla="*/ 5 h 15"/>
                <a:gd name="T40" fmla="*/ 0 w 33"/>
                <a:gd name="T41" fmla="*/ 1 h 15"/>
                <a:gd name="T42" fmla="*/ 0 w 33"/>
                <a:gd name="T4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15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1"/>
                    <a:pt x="3" y="2"/>
                    <a:pt x="5" y="3"/>
                  </a:cubicBezTo>
                  <a:cubicBezTo>
                    <a:pt x="5" y="4"/>
                    <a:pt x="6" y="4"/>
                    <a:pt x="7" y="4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1" y="7"/>
                    <a:pt x="13" y="8"/>
                    <a:pt x="15" y="9"/>
                  </a:cubicBezTo>
                  <a:cubicBezTo>
                    <a:pt x="18" y="9"/>
                    <a:pt x="20" y="10"/>
                    <a:pt x="22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5" y="12"/>
                    <a:pt x="26" y="12"/>
                    <a:pt x="27" y="13"/>
                  </a:cubicBezTo>
                  <a:cubicBezTo>
                    <a:pt x="29" y="13"/>
                    <a:pt x="30" y="14"/>
                    <a:pt x="31" y="14"/>
                  </a:cubicBezTo>
                  <a:cubicBezTo>
                    <a:pt x="32" y="15"/>
                    <a:pt x="33" y="15"/>
                    <a:pt x="33" y="15"/>
                  </a:cubicBezTo>
                  <a:cubicBezTo>
                    <a:pt x="33" y="15"/>
                    <a:pt x="32" y="15"/>
                    <a:pt x="31" y="15"/>
                  </a:cubicBezTo>
                  <a:cubicBezTo>
                    <a:pt x="30" y="15"/>
                    <a:pt x="28" y="15"/>
                    <a:pt x="27" y="15"/>
                  </a:cubicBezTo>
                  <a:cubicBezTo>
                    <a:pt x="25" y="15"/>
                    <a:pt x="23" y="15"/>
                    <a:pt x="21" y="14"/>
                  </a:cubicBezTo>
                  <a:cubicBezTo>
                    <a:pt x="20" y="14"/>
                    <a:pt x="18" y="14"/>
                    <a:pt x="17" y="13"/>
                  </a:cubicBezTo>
                  <a:cubicBezTo>
                    <a:pt x="16" y="13"/>
                    <a:pt x="15" y="13"/>
                    <a:pt x="14" y="12"/>
                  </a:cubicBezTo>
                  <a:cubicBezTo>
                    <a:pt x="13" y="12"/>
                    <a:pt x="12" y="11"/>
                    <a:pt x="11" y="11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7" y="8"/>
                    <a:pt x="6" y="8"/>
                    <a:pt x="5" y="7"/>
                  </a:cubicBezTo>
                  <a:cubicBezTo>
                    <a:pt x="4" y="6"/>
                    <a:pt x="4" y="5"/>
                    <a:pt x="3" y="5"/>
                  </a:cubicBezTo>
                  <a:cubicBezTo>
                    <a:pt x="2" y="4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5" name="ïS1íďè">
              <a:extLst>
                <a:ext uri="{FF2B5EF4-FFF2-40B4-BE49-F238E27FC236}">
                  <a16:creationId xmlns:a16="http://schemas.microsoft.com/office/drawing/2014/main" id="{8E4C4392-C27B-4FCC-8914-C91989D066DB}"/>
                </a:ext>
              </a:extLst>
            </p:cNvPr>
            <p:cNvSpPr/>
            <p:nvPr/>
          </p:nvSpPr>
          <p:spPr bwMode="auto">
            <a:xfrm>
              <a:off x="4456253" y="4920919"/>
              <a:ext cx="58960" cy="97091"/>
            </a:xfrm>
            <a:custGeom>
              <a:avLst/>
              <a:gdLst>
                <a:gd name="T0" fmla="*/ 0 w 21"/>
                <a:gd name="T1" fmla="*/ 0 h 37"/>
                <a:gd name="T2" fmla="*/ 1 w 21"/>
                <a:gd name="T3" fmla="*/ 2 h 37"/>
                <a:gd name="T4" fmla="*/ 3 w 21"/>
                <a:gd name="T5" fmla="*/ 6 h 37"/>
                <a:gd name="T6" fmla="*/ 6 w 21"/>
                <a:gd name="T7" fmla="*/ 12 h 37"/>
                <a:gd name="T8" fmla="*/ 10 w 21"/>
                <a:gd name="T9" fmla="*/ 19 h 37"/>
                <a:gd name="T10" fmla="*/ 14 w 21"/>
                <a:gd name="T11" fmla="*/ 26 h 37"/>
                <a:gd name="T12" fmla="*/ 15 w 21"/>
                <a:gd name="T13" fmla="*/ 29 h 37"/>
                <a:gd name="T14" fmla="*/ 17 w 21"/>
                <a:gd name="T15" fmla="*/ 32 h 37"/>
                <a:gd name="T16" fmla="*/ 20 w 21"/>
                <a:gd name="T17" fmla="*/ 36 h 37"/>
                <a:gd name="T18" fmla="*/ 21 w 21"/>
                <a:gd name="T19" fmla="*/ 37 h 37"/>
                <a:gd name="T20" fmla="*/ 19 w 21"/>
                <a:gd name="T21" fmla="*/ 36 h 37"/>
                <a:gd name="T22" fmla="*/ 15 w 21"/>
                <a:gd name="T23" fmla="*/ 33 h 37"/>
                <a:gd name="T24" fmla="*/ 11 w 21"/>
                <a:gd name="T25" fmla="*/ 28 h 37"/>
                <a:gd name="T26" fmla="*/ 8 w 21"/>
                <a:gd name="T27" fmla="*/ 25 h 37"/>
                <a:gd name="T28" fmla="*/ 6 w 21"/>
                <a:gd name="T29" fmla="*/ 21 h 37"/>
                <a:gd name="T30" fmla="*/ 4 w 21"/>
                <a:gd name="T31" fmla="*/ 17 h 37"/>
                <a:gd name="T32" fmla="*/ 3 w 21"/>
                <a:gd name="T33" fmla="*/ 14 h 37"/>
                <a:gd name="T34" fmla="*/ 1 w 21"/>
                <a:gd name="T35" fmla="*/ 7 h 37"/>
                <a:gd name="T36" fmla="*/ 0 w 21"/>
                <a:gd name="T37" fmla="*/ 2 h 37"/>
                <a:gd name="T38" fmla="*/ 0 w 21"/>
                <a:gd name="T3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" h="37">
                  <a:moveTo>
                    <a:pt x="0" y="0"/>
                  </a:moveTo>
                  <a:cubicBezTo>
                    <a:pt x="0" y="0"/>
                    <a:pt x="0" y="1"/>
                    <a:pt x="1" y="2"/>
                  </a:cubicBezTo>
                  <a:cubicBezTo>
                    <a:pt x="2" y="3"/>
                    <a:pt x="2" y="4"/>
                    <a:pt x="3" y="6"/>
                  </a:cubicBezTo>
                  <a:cubicBezTo>
                    <a:pt x="4" y="8"/>
                    <a:pt x="5" y="10"/>
                    <a:pt x="6" y="12"/>
                  </a:cubicBezTo>
                  <a:cubicBezTo>
                    <a:pt x="7" y="15"/>
                    <a:pt x="9" y="17"/>
                    <a:pt x="10" y="19"/>
                  </a:cubicBezTo>
                  <a:cubicBezTo>
                    <a:pt x="11" y="21"/>
                    <a:pt x="12" y="24"/>
                    <a:pt x="14" y="26"/>
                  </a:cubicBezTo>
                  <a:cubicBezTo>
                    <a:pt x="14" y="27"/>
                    <a:pt x="15" y="28"/>
                    <a:pt x="15" y="29"/>
                  </a:cubicBezTo>
                  <a:cubicBezTo>
                    <a:pt x="16" y="30"/>
                    <a:pt x="17" y="31"/>
                    <a:pt x="17" y="32"/>
                  </a:cubicBezTo>
                  <a:cubicBezTo>
                    <a:pt x="18" y="33"/>
                    <a:pt x="19" y="35"/>
                    <a:pt x="20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7"/>
                    <a:pt x="20" y="37"/>
                    <a:pt x="19" y="36"/>
                  </a:cubicBezTo>
                  <a:cubicBezTo>
                    <a:pt x="18" y="36"/>
                    <a:pt x="17" y="35"/>
                    <a:pt x="15" y="33"/>
                  </a:cubicBezTo>
                  <a:cubicBezTo>
                    <a:pt x="14" y="32"/>
                    <a:pt x="12" y="30"/>
                    <a:pt x="11" y="28"/>
                  </a:cubicBezTo>
                  <a:cubicBezTo>
                    <a:pt x="10" y="27"/>
                    <a:pt x="9" y="26"/>
                    <a:pt x="8" y="25"/>
                  </a:cubicBezTo>
                  <a:cubicBezTo>
                    <a:pt x="8" y="23"/>
                    <a:pt x="7" y="22"/>
                    <a:pt x="6" y="21"/>
                  </a:cubicBezTo>
                  <a:cubicBezTo>
                    <a:pt x="6" y="20"/>
                    <a:pt x="5" y="19"/>
                    <a:pt x="4" y="17"/>
                  </a:cubicBezTo>
                  <a:cubicBezTo>
                    <a:pt x="4" y="16"/>
                    <a:pt x="3" y="15"/>
                    <a:pt x="3" y="14"/>
                  </a:cubicBezTo>
                  <a:cubicBezTo>
                    <a:pt x="2" y="11"/>
                    <a:pt x="1" y="9"/>
                    <a:pt x="1" y="7"/>
                  </a:cubicBezTo>
                  <a:cubicBezTo>
                    <a:pt x="0" y="5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6" name="íşḻiḍe">
              <a:extLst>
                <a:ext uri="{FF2B5EF4-FFF2-40B4-BE49-F238E27FC236}">
                  <a16:creationId xmlns:a16="http://schemas.microsoft.com/office/drawing/2014/main" id="{2D2B9EBC-4806-42CA-A631-8ADF7EAE79A2}"/>
                </a:ext>
              </a:extLst>
            </p:cNvPr>
            <p:cNvSpPr/>
            <p:nvPr/>
          </p:nvSpPr>
          <p:spPr bwMode="auto">
            <a:xfrm>
              <a:off x="6519857" y="3309241"/>
              <a:ext cx="73702" cy="12945"/>
            </a:xfrm>
            <a:custGeom>
              <a:avLst/>
              <a:gdLst>
                <a:gd name="T0" fmla="*/ 0 w 26"/>
                <a:gd name="T1" fmla="*/ 5 h 5"/>
                <a:gd name="T2" fmla="*/ 4 w 26"/>
                <a:gd name="T3" fmla="*/ 3 h 5"/>
                <a:gd name="T4" fmla="*/ 12 w 26"/>
                <a:gd name="T5" fmla="*/ 0 h 5"/>
                <a:gd name="T6" fmla="*/ 22 w 26"/>
                <a:gd name="T7" fmla="*/ 0 h 5"/>
                <a:gd name="T8" fmla="*/ 26 w 26"/>
                <a:gd name="T9" fmla="*/ 0 h 5"/>
                <a:gd name="T10" fmla="*/ 22 w 26"/>
                <a:gd name="T11" fmla="*/ 2 h 5"/>
                <a:gd name="T12" fmla="*/ 13 w 26"/>
                <a:gd name="T13" fmla="*/ 4 h 5"/>
                <a:gd name="T14" fmla="*/ 4 w 26"/>
                <a:gd name="T15" fmla="*/ 5 h 5"/>
                <a:gd name="T16" fmla="*/ 0 w 26"/>
                <a:gd name="T1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0" y="5"/>
                  </a:moveTo>
                  <a:cubicBezTo>
                    <a:pt x="0" y="5"/>
                    <a:pt x="1" y="4"/>
                    <a:pt x="4" y="3"/>
                  </a:cubicBezTo>
                  <a:cubicBezTo>
                    <a:pt x="6" y="2"/>
                    <a:pt x="9" y="1"/>
                    <a:pt x="12" y="0"/>
                  </a:cubicBezTo>
                  <a:cubicBezTo>
                    <a:pt x="16" y="0"/>
                    <a:pt x="19" y="0"/>
                    <a:pt x="22" y="0"/>
                  </a:cubicBezTo>
                  <a:cubicBezTo>
                    <a:pt x="24" y="0"/>
                    <a:pt x="26" y="0"/>
                    <a:pt x="26" y="0"/>
                  </a:cubicBezTo>
                  <a:cubicBezTo>
                    <a:pt x="26" y="0"/>
                    <a:pt x="24" y="1"/>
                    <a:pt x="22" y="2"/>
                  </a:cubicBezTo>
                  <a:cubicBezTo>
                    <a:pt x="20" y="3"/>
                    <a:pt x="16" y="4"/>
                    <a:pt x="13" y="4"/>
                  </a:cubicBezTo>
                  <a:cubicBezTo>
                    <a:pt x="10" y="5"/>
                    <a:pt x="7" y="5"/>
                    <a:pt x="4" y="5"/>
                  </a:cubicBezTo>
                  <a:cubicBezTo>
                    <a:pt x="1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7" name="îsḷíḓé">
              <a:extLst>
                <a:ext uri="{FF2B5EF4-FFF2-40B4-BE49-F238E27FC236}">
                  <a16:creationId xmlns:a16="http://schemas.microsoft.com/office/drawing/2014/main" id="{D422AAD9-7A50-4BAD-A8EA-DFCCFAE89C46}"/>
                </a:ext>
              </a:extLst>
            </p:cNvPr>
            <p:cNvSpPr/>
            <p:nvPr/>
          </p:nvSpPr>
          <p:spPr bwMode="auto">
            <a:xfrm>
              <a:off x="5547015" y="3341602"/>
              <a:ext cx="339022" cy="524284"/>
            </a:xfrm>
            <a:custGeom>
              <a:avLst/>
              <a:gdLst>
                <a:gd name="T0" fmla="*/ 51 w 129"/>
                <a:gd name="T1" fmla="*/ 198 h 198"/>
                <a:gd name="T2" fmla="*/ 1 w 129"/>
                <a:gd name="T3" fmla="*/ 153 h 198"/>
                <a:gd name="T4" fmla="*/ 23 w 129"/>
                <a:gd name="T5" fmla="*/ 103 h 198"/>
                <a:gd name="T6" fmla="*/ 51 w 129"/>
                <a:gd name="T7" fmla="*/ 56 h 198"/>
                <a:gd name="T8" fmla="*/ 61 w 129"/>
                <a:gd name="T9" fmla="*/ 37 h 198"/>
                <a:gd name="T10" fmla="*/ 45 w 129"/>
                <a:gd name="T11" fmla="*/ 35 h 198"/>
                <a:gd name="T12" fmla="*/ 21 w 129"/>
                <a:gd name="T13" fmla="*/ 23 h 198"/>
                <a:gd name="T14" fmla="*/ 38 w 129"/>
                <a:gd name="T15" fmla="*/ 17 h 198"/>
                <a:gd name="T16" fmla="*/ 75 w 129"/>
                <a:gd name="T17" fmla="*/ 13 h 198"/>
                <a:gd name="T18" fmla="*/ 129 w 129"/>
                <a:gd name="T19" fmla="*/ 14 h 198"/>
                <a:gd name="T20" fmla="*/ 94 w 129"/>
                <a:gd name="T21" fmla="*/ 27 h 198"/>
                <a:gd name="T22" fmla="*/ 36 w 129"/>
                <a:gd name="T23" fmla="*/ 139 h 198"/>
                <a:gd name="T24" fmla="*/ 48 w 129"/>
                <a:gd name="T25" fmla="*/ 154 h 198"/>
                <a:gd name="T26" fmla="*/ 80 w 129"/>
                <a:gd name="T27" fmla="*/ 182 h 198"/>
                <a:gd name="T28" fmla="*/ 51 w 129"/>
                <a:gd name="T2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9" h="198">
                  <a:moveTo>
                    <a:pt x="51" y="198"/>
                  </a:moveTo>
                  <a:cubicBezTo>
                    <a:pt x="32" y="187"/>
                    <a:pt x="18" y="170"/>
                    <a:pt x="1" y="153"/>
                  </a:cubicBezTo>
                  <a:cubicBezTo>
                    <a:pt x="0" y="142"/>
                    <a:pt x="17" y="113"/>
                    <a:pt x="23" y="103"/>
                  </a:cubicBezTo>
                  <a:cubicBezTo>
                    <a:pt x="34" y="86"/>
                    <a:pt x="40" y="74"/>
                    <a:pt x="51" y="56"/>
                  </a:cubicBezTo>
                  <a:cubicBezTo>
                    <a:pt x="53" y="53"/>
                    <a:pt x="61" y="37"/>
                    <a:pt x="61" y="37"/>
                  </a:cubicBezTo>
                  <a:cubicBezTo>
                    <a:pt x="61" y="37"/>
                    <a:pt x="48" y="36"/>
                    <a:pt x="45" y="35"/>
                  </a:cubicBezTo>
                  <a:cubicBezTo>
                    <a:pt x="33" y="34"/>
                    <a:pt x="27" y="34"/>
                    <a:pt x="21" y="23"/>
                  </a:cubicBezTo>
                  <a:cubicBezTo>
                    <a:pt x="25" y="21"/>
                    <a:pt x="29" y="18"/>
                    <a:pt x="38" y="17"/>
                  </a:cubicBezTo>
                  <a:cubicBezTo>
                    <a:pt x="47" y="16"/>
                    <a:pt x="66" y="13"/>
                    <a:pt x="75" y="13"/>
                  </a:cubicBezTo>
                  <a:cubicBezTo>
                    <a:pt x="101" y="12"/>
                    <a:pt x="129" y="0"/>
                    <a:pt x="129" y="14"/>
                  </a:cubicBezTo>
                  <a:cubicBezTo>
                    <a:pt x="122" y="24"/>
                    <a:pt x="94" y="27"/>
                    <a:pt x="94" y="27"/>
                  </a:cubicBezTo>
                  <a:cubicBezTo>
                    <a:pt x="78" y="37"/>
                    <a:pt x="42" y="120"/>
                    <a:pt x="36" y="139"/>
                  </a:cubicBezTo>
                  <a:cubicBezTo>
                    <a:pt x="36" y="139"/>
                    <a:pt x="38" y="144"/>
                    <a:pt x="48" y="154"/>
                  </a:cubicBezTo>
                  <a:cubicBezTo>
                    <a:pt x="63" y="168"/>
                    <a:pt x="70" y="172"/>
                    <a:pt x="80" y="182"/>
                  </a:cubicBezTo>
                  <a:lnTo>
                    <a:pt x="51" y="198"/>
                  </a:ln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8" name="išḷîḑé">
              <a:extLst>
                <a:ext uri="{FF2B5EF4-FFF2-40B4-BE49-F238E27FC236}">
                  <a16:creationId xmlns:a16="http://schemas.microsoft.com/office/drawing/2014/main" id="{58F27C81-382B-4727-B76B-2F609EAFFD2B}"/>
                </a:ext>
              </a:extLst>
            </p:cNvPr>
            <p:cNvSpPr/>
            <p:nvPr/>
          </p:nvSpPr>
          <p:spPr bwMode="auto">
            <a:xfrm>
              <a:off x="5895864" y="3354547"/>
              <a:ext cx="280059" cy="297740"/>
            </a:xfrm>
            <a:custGeom>
              <a:avLst/>
              <a:gdLst>
                <a:gd name="T0" fmla="*/ 10 w 105"/>
                <a:gd name="T1" fmla="*/ 111 h 113"/>
                <a:gd name="T2" fmla="*/ 13 w 105"/>
                <a:gd name="T3" fmla="*/ 84 h 113"/>
                <a:gd name="T4" fmla="*/ 18 w 105"/>
                <a:gd name="T5" fmla="*/ 60 h 113"/>
                <a:gd name="T6" fmla="*/ 18 w 105"/>
                <a:gd name="T7" fmla="*/ 27 h 113"/>
                <a:gd name="T8" fmla="*/ 29 w 105"/>
                <a:gd name="T9" fmla="*/ 33 h 113"/>
                <a:gd name="T10" fmla="*/ 56 w 105"/>
                <a:gd name="T11" fmla="*/ 34 h 113"/>
                <a:gd name="T12" fmla="*/ 78 w 105"/>
                <a:gd name="T13" fmla="*/ 27 h 113"/>
                <a:gd name="T14" fmla="*/ 88 w 105"/>
                <a:gd name="T15" fmla="*/ 19 h 113"/>
                <a:gd name="T16" fmla="*/ 95 w 105"/>
                <a:gd name="T17" fmla="*/ 71 h 113"/>
                <a:gd name="T18" fmla="*/ 98 w 105"/>
                <a:gd name="T19" fmla="*/ 94 h 113"/>
                <a:gd name="T20" fmla="*/ 101 w 105"/>
                <a:gd name="T21" fmla="*/ 102 h 113"/>
                <a:gd name="T22" fmla="*/ 104 w 105"/>
                <a:gd name="T23" fmla="*/ 98 h 113"/>
                <a:gd name="T24" fmla="*/ 103 w 105"/>
                <a:gd name="T25" fmla="*/ 52 h 113"/>
                <a:gd name="T26" fmla="*/ 84 w 105"/>
                <a:gd name="T27" fmla="*/ 8 h 113"/>
                <a:gd name="T28" fmla="*/ 42 w 105"/>
                <a:gd name="T29" fmla="*/ 3 h 113"/>
                <a:gd name="T30" fmla="*/ 2 w 105"/>
                <a:gd name="T31" fmla="*/ 37 h 113"/>
                <a:gd name="T32" fmla="*/ 0 w 105"/>
                <a:gd name="T33" fmla="*/ 69 h 113"/>
                <a:gd name="T34" fmla="*/ 5 w 105"/>
                <a:gd name="T35" fmla="*/ 109 h 113"/>
                <a:gd name="T36" fmla="*/ 4 w 105"/>
                <a:gd name="T37" fmla="*/ 109 h 113"/>
                <a:gd name="T38" fmla="*/ 10 w 105"/>
                <a:gd name="T39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" h="113">
                  <a:moveTo>
                    <a:pt x="10" y="111"/>
                  </a:moveTo>
                  <a:cubicBezTo>
                    <a:pt x="14" y="105"/>
                    <a:pt x="14" y="90"/>
                    <a:pt x="13" y="84"/>
                  </a:cubicBezTo>
                  <a:cubicBezTo>
                    <a:pt x="12" y="75"/>
                    <a:pt x="15" y="69"/>
                    <a:pt x="18" y="60"/>
                  </a:cubicBezTo>
                  <a:cubicBezTo>
                    <a:pt x="21" y="51"/>
                    <a:pt x="20" y="37"/>
                    <a:pt x="18" y="27"/>
                  </a:cubicBezTo>
                  <a:cubicBezTo>
                    <a:pt x="18" y="27"/>
                    <a:pt x="24" y="31"/>
                    <a:pt x="29" y="33"/>
                  </a:cubicBezTo>
                  <a:cubicBezTo>
                    <a:pt x="36" y="36"/>
                    <a:pt x="48" y="36"/>
                    <a:pt x="56" y="34"/>
                  </a:cubicBezTo>
                  <a:cubicBezTo>
                    <a:pt x="64" y="32"/>
                    <a:pt x="71" y="32"/>
                    <a:pt x="78" y="27"/>
                  </a:cubicBezTo>
                  <a:cubicBezTo>
                    <a:pt x="81" y="25"/>
                    <a:pt x="83" y="25"/>
                    <a:pt x="88" y="19"/>
                  </a:cubicBezTo>
                  <a:cubicBezTo>
                    <a:pt x="90" y="37"/>
                    <a:pt x="92" y="48"/>
                    <a:pt x="95" y="71"/>
                  </a:cubicBezTo>
                  <a:cubicBezTo>
                    <a:pt x="95" y="79"/>
                    <a:pt x="97" y="87"/>
                    <a:pt x="98" y="94"/>
                  </a:cubicBezTo>
                  <a:cubicBezTo>
                    <a:pt x="98" y="96"/>
                    <a:pt x="98" y="102"/>
                    <a:pt x="101" y="102"/>
                  </a:cubicBezTo>
                  <a:cubicBezTo>
                    <a:pt x="102" y="102"/>
                    <a:pt x="103" y="101"/>
                    <a:pt x="104" y="98"/>
                  </a:cubicBezTo>
                  <a:cubicBezTo>
                    <a:pt x="104" y="83"/>
                    <a:pt x="105" y="67"/>
                    <a:pt x="103" y="52"/>
                  </a:cubicBezTo>
                  <a:cubicBezTo>
                    <a:pt x="101" y="36"/>
                    <a:pt x="99" y="18"/>
                    <a:pt x="84" y="8"/>
                  </a:cubicBezTo>
                  <a:cubicBezTo>
                    <a:pt x="71" y="0"/>
                    <a:pt x="56" y="0"/>
                    <a:pt x="42" y="3"/>
                  </a:cubicBezTo>
                  <a:cubicBezTo>
                    <a:pt x="22" y="8"/>
                    <a:pt x="5" y="16"/>
                    <a:pt x="2" y="37"/>
                  </a:cubicBezTo>
                  <a:cubicBezTo>
                    <a:pt x="0" y="47"/>
                    <a:pt x="0" y="58"/>
                    <a:pt x="0" y="69"/>
                  </a:cubicBezTo>
                  <a:cubicBezTo>
                    <a:pt x="1" y="76"/>
                    <a:pt x="2" y="94"/>
                    <a:pt x="5" y="109"/>
                  </a:cubicBezTo>
                  <a:cubicBezTo>
                    <a:pt x="4" y="109"/>
                    <a:pt x="4" y="109"/>
                    <a:pt x="4" y="109"/>
                  </a:cubicBezTo>
                  <a:cubicBezTo>
                    <a:pt x="7" y="112"/>
                    <a:pt x="9" y="113"/>
                    <a:pt x="10" y="111"/>
                  </a:cubicBezTo>
                  <a:close/>
                </a:path>
              </a:pathLst>
            </a:custGeom>
            <a:solidFill>
              <a:srgbClr val="6B67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9" name="îSľïḋé">
              <a:extLst>
                <a:ext uri="{FF2B5EF4-FFF2-40B4-BE49-F238E27FC236}">
                  <a16:creationId xmlns:a16="http://schemas.microsoft.com/office/drawing/2014/main" id="{90545EE9-88B7-4FB4-9227-11B5A8560F60}"/>
                </a:ext>
              </a:extLst>
            </p:cNvPr>
            <p:cNvSpPr/>
            <p:nvPr/>
          </p:nvSpPr>
          <p:spPr bwMode="auto">
            <a:xfrm>
              <a:off x="5846731" y="3406328"/>
              <a:ext cx="373414" cy="582535"/>
            </a:xfrm>
            <a:custGeom>
              <a:avLst/>
              <a:gdLst>
                <a:gd name="T0" fmla="*/ 138 w 139"/>
                <a:gd name="T1" fmla="*/ 99 h 219"/>
                <a:gd name="T2" fmla="*/ 121 w 139"/>
                <a:gd name="T3" fmla="*/ 80 h 219"/>
                <a:gd name="T4" fmla="*/ 121 w 139"/>
                <a:gd name="T5" fmla="*/ 79 h 219"/>
                <a:gd name="T6" fmla="*/ 118 w 139"/>
                <a:gd name="T7" fmla="*/ 83 h 219"/>
                <a:gd name="T8" fmla="*/ 115 w 139"/>
                <a:gd name="T9" fmla="*/ 75 h 219"/>
                <a:gd name="T10" fmla="*/ 112 w 139"/>
                <a:gd name="T11" fmla="*/ 52 h 219"/>
                <a:gd name="T12" fmla="*/ 105 w 139"/>
                <a:gd name="T13" fmla="*/ 0 h 219"/>
                <a:gd name="T14" fmla="*/ 95 w 139"/>
                <a:gd name="T15" fmla="*/ 8 h 219"/>
                <a:gd name="T16" fmla="*/ 73 w 139"/>
                <a:gd name="T17" fmla="*/ 15 h 219"/>
                <a:gd name="T18" fmla="*/ 46 w 139"/>
                <a:gd name="T19" fmla="*/ 14 h 219"/>
                <a:gd name="T20" fmla="*/ 35 w 139"/>
                <a:gd name="T21" fmla="*/ 8 h 219"/>
                <a:gd name="T22" fmla="*/ 35 w 139"/>
                <a:gd name="T23" fmla="*/ 41 h 219"/>
                <a:gd name="T24" fmla="*/ 30 w 139"/>
                <a:gd name="T25" fmla="*/ 65 h 219"/>
                <a:gd name="T26" fmla="*/ 27 w 139"/>
                <a:gd name="T27" fmla="*/ 92 h 219"/>
                <a:gd name="T28" fmla="*/ 21 w 139"/>
                <a:gd name="T29" fmla="*/ 90 h 219"/>
                <a:gd name="T30" fmla="*/ 1 w 139"/>
                <a:gd name="T31" fmla="*/ 104 h 219"/>
                <a:gd name="T32" fmla="*/ 25 w 139"/>
                <a:gd name="T33" fmla="*/ 126 h 219"/>
                <a:gd name="T34" fmla="*/ 34 w 139"/>
                <a:gd name="T35" fmla="*/ 154 h 219"/>
                <a:gd name="T36" fmla="*/ 57 w 139"/>
                <a:gd name="T37" fmla="*/ 173 h 219"/>
                <a:gd name="T38" fmla="*/ 54 w 139"/>
                <a:gd name="T39" fmla="*/ 211 h 219"/>
                <a:gd name="T40" fmla="*/ 59 w 139"/>
                <a:gd name="T41" fmla="*/ 215 h 219"/>
                <a:gd name="T42" fmla="*/ 86 w 139"/>
                <a:gd name="T43" fmla="*/ 211 h 219"/>
                <a:gd name="T44" fmla="*/ 84 w 139"/>
                <a:gd name="T45" fmla="*/ 173 h 219"/>
                <a:gd name="T46" fmla="*/ 96 w 139"/>
                <a:gd name="T47" fmla="*/ 169 h 219"/>
                <a:gd name="T48" fmla="*/ 118 w 139"/>
                <a:gd name="T49" fmla="*/ 137 h 219"/>
                <a:gd name="T50" fmla="*/ 118 w 139"/>
                <a:gd name="T51" fmla="*/ 126 h 219"/>
                <a:gd name="T52" fmla="*/ 128 w 139"/>
                <a:gd name="T53" fmla="*/ 122 h 219"/>
                <a:gd name="T54" fmla="*/ 138 w 139"/>
                <a:gd name="T55" fmla="*/ 9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9" h="219">
                  <a:moveTo>
                    <a:pt x="138" y="99"/>
                  </a:moveTo>
                  <a:cubicBezTo>
                    <a:pt x="138" y="88"/>
                    <a:pt x="133" y="81"/>
                    <a:pt x="121" y="80"/>
                  </a:cubicBezTo>
                  <a:cubicBezTo>
                    <a:pt x="121" y="79"/>
                    <a:pt x="121" y="79"/>
                    <a:pt x="121" y="79"/>
                  </a:cubicBezTo>
                  <a:cubicBezTo>
                    <a:pt x="120" y="82"/>
                    <a:pt x="119" y="83"/>
                    <a:pt x="118" y="83"/>
                  </a:cubicBezTo>
                  <a:cubicBezTo>
                    <a:pt x="115" y="83"/>
                    <a:pt x="115" y="77"/>
                    <a:pt x="115" y="75"/>
                  </a:cubicBezTo>
                  <a:cubicBezTo>
                    <a:pt x="114" y="68"/>
                    <a:pt x="112" y="60"/>
                    <a:pt x="112" y="52"/>
                  </a:cubicBezTo>
                  <a:cubicBezTo>
                    <a:pt x="109" y="29"/>
                    <a:pt x="107" y="18"/>
                    <a:pt x="105" y="0"/>
                  </a:cubicBezTo>
                  <a:cubicBezTo>
                    <a:pt x="100" y="6"/>
                    <a:pt x="98" y="6"/>
                    <a:pt x="95" y="8"/>
                  </a:cubicBezTo>
                  <a:cubicBezTo>
                    <a:pt x="88" y="13"/>
                    <a:pt x="81" y="13"/>
                    <a:pt x="73" y="15"/>
                  </a:cubicBezTo>
                  <a:cubicBezTo>
                    <a:pt x="65" y="17"/>
                    <a:pt x="53" y="17"/>
                    <a:pt x="46" y="14"/>
                  </a:cubicBezTo>
                  <a:cubicBezTo>
                    <a:pt x="41" y="12"/>
                    <a:pt x="35" y="8"/>
                    <a:pt x="35" y="8"/>
                  </a:cubicBezTo>
                  <a:cubicBezTo>
                    <a:pt x="37" y="18"/>
                    <a:pt x="38" y="32"/>
                    <a:pt x="35" y="41"/>
                  </a:cubicBezTo>
                  <a:cubicBezTo>
                    <a:pt x="32" y="50"/>
                    <a:pt x="29" y="56"/>
                    <a:pt x="30" y="65"/>
                  </a:cubicBezTo>
                  <a:cubicBezTo>
                    <a:pt x="31" y="71"/>
                    <a:pt x="31" y="86"/>
                    <a:pt x="27" y="92"/>
                  </a:cubicBezTo>
                  <a:cubicBezTo>
                    <a:pt x="26" y="94"/>
                    <a:pt x="24" y="93"/>
                    <a:pt x="21" y="90"/>
                  </a:cubicBezTo>
                  <a:cubicBezTo>
                    <a:pt x="11" y="85"/>
                    <a:pt x="0" y="93"/>
                    <a:pt x="1" y="104"/>
                  </a:cubicBezTo>
                  <a:cubicBezTo>
                    <a:pt x="2" y="115"/>
                    <a:pt x="14" y="124"/>
                    <a:pt x="25" y="126"/>
                  </a:cubicBezTo>
                  <a:cubicBezTo>
                    <a:pt x="27" y="136"/>
                    <a:pt x="27" y="145"/>
                    <a:pt x="34" y="154"/>
                  </a:cubicBezTo>
                  <a:cubicBezTo>
                    <a:pt x="39" y="161"/>
                    <a:pt x="49" y="171"/>
                    <a:pt x="57" y="173"/>
                  </a:cubicBezTo>
                  <a:cubicBezTo>
                    <a:pt x="57" y="177"/>
                    <a:pt x="57" y="205"/>
                    <a:pt x="54" y="211"/>
                  </a:cubicBezTo>
                  <a:cubicBezTo>
                    <a:pt x="59" y="215"/>
                    <a:pt x="59" y="215"/>
                    <a:pt x="59" y="215"/>
                  </a:cubicBezTo>
                  <a:cubicBezTo>
                    <a:pt x="65" y="218"/>
                    <a:pt x="82" y="219"/>
                    <a:pt x="86" y="211"/>
                  </a:cubicBezTo>
                  <a:cubicBezTo>
                    <a:pt x="88" y="208"/>
                    <a:pt x="83" y="180"/>
                    <a:pt x="84" y="173"/>
                  </a:cubicBezTo>
                  <a:cubicBezTo>
                    <a:pt x="84" y="173"/>
                    <a:pt x="91" y="172"/>
                    <a:pt x="96" y="169"/>
                  </a:cubicBezTo>
                  <a:cubicBezTo>
                    <a:pt x="110" y="161"/>
                    <a:pt x="115" y="149"/>
                    <a:pt x="118" y="137"/>
                  </a:cubicBezTo>
                  <a:cubicBezTo>
                    <a:pt x="119" y="133"/>
                    <a:pt x="118" y="126"/>
                    <a:pt x="118" y="126"/>
                  </a:cubicBezTo>
                  <a:cubicBezTo>
                    <a:pt x="118" y="126"/>
                    <a:pt x="125" y="124"/>
                    <a:pt x="128" y="122"/>
                  </a:cubicBezTo>
                  <a:cubicBezTo>
                    <a:pt x="136" y="118"/>
                    <a:pt x="139" y="107"/>
                    <a:pt x="138" y="99"/>
                  </a:cubicBez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0" name="îṩľíḋê">
              <a:extLst>
                <a:ext uri="{FF2B5EF4-FFF2-40B4-BE49-F238E27FC236}">
                  <a16:creationId xmlns:a16="http://schemas.microsoft.com/office/drawing/2014/main" id="{ED7FFB13-CAF9-4E42-A54B-112054D45152}"/>
                </a:ext>
              </a:extLst>
            </p:cNvPr>
            <p:cNvSpPr/>
            <p:nvPr/>
          </p:nvSpPr>
          <p:spPr bwMode="auto">
            <a:xfrm>
              <a:off x="5979389" y="3516364"/>
              <a:ext cx="19653" cy="12945"/>
            </a:xfrm>
            <a:custGeom>
              <a:avLst/>
              <a:gdLst>
                <a:gd name="T0" fmla="*/ 0 w 9"/>
                <a:gd name="T1" fmla="*/ 4 h 4"/>
                <a:gd name="T2" fmla="*/ 0 w 9"/>
                <a:gd name="T3" fmla="*/ 4 h 4"/>
                <a:gd name="T4" fmla="*/ 0 w 9"/>
                <a:gd name="T5" fmla="*/ 2 h 4"/>
                <a:gd name="T6" fmla="*/ 1 w 9"/>
                <a:gd name="T7" fmla="*/ 1 h 4"/>
                <a:gd name="T8" fmla="*/ 3 w 9"/>
                <a:gd name="T9" fmla="*/ 0 h 4"/>
                <a:gd name="T10" fmla="*/ 6 w 9"/>
                <a:gd name="T11" fmla="*/ 0 h 4"/>
                <a:gd name="T12" fmla="*/ 7 w 9"/>
                <a:gd name="T13" fmla="*/ 0 h 4"/>
                <a:gd name="T14" fmla="*/ 9 w 9"/>
                <a:gd name="T15" fmla="*/ 2 h 4"/>
                <a:gd name="T16" fmla="*/ 7 w 9"/>
                <a:gd name="T17" fmla="*/ 3 h 4"/>
                <a:gd name="T18" fmla="*/ 4 w 9"/>
                <a:gd name="T19" fmla="*/ 4 h 4"/>
                <a:gd name="T20" fmla="*/ 3 w 9"/>
                <a:gd name="T21" fmla="*/ 4 h 4"/>
                <a:gd name="T22" fmla="*/ 2 w 9"/>
                <a:gd name="T23" fmla="*/ 4 h 4"/>
                <a:gd name="T24" fmla="*/ 1 w 9"/>
                <a:gd name="T25" fmla="*/ 4 h 4"/>
                <a:gd name="T26" fmla="*/ 0 w 9"/>
                <a:gd name="T2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4"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1"/>
                    <a:pt x="9" y="2"/>
                    <a:pt x="9" y="2"/>
                  </a:cubicBezTo>
                  <a:cubicBezTo>
                    <a:pt x="9" y="2"/>
                    <a:pt x="8" y="2"/>
                    <a:pt x="7" y="3"/>
                  </a:cubicBezTo>
                  <a:cubicBezTo>
                    <a:pt x="6" y="3"/>
                    <a:pt x="5" y="3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2B1C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1" name="îṥliḍê">
              <a:extLst>
                <a:ext uri="{FF2B5EF4-FFF2-40B4-BE49-F238E27FC236}">
                  <a16:creationId xmlns:a16="http://schemas.microsoft.com/office/drawing/2014/main" id="{2F810BDA-DA5B-4F52-97DA-23E13B4DE974}"/>
                </a:ext>
              </a:extLst>
            </p:cNvPr>
            <p:cNvSpPr/>
            <p:nvPr/>
          </p:nvSpPr>
          <p:spPr bwMode="auto">
            <a:xfrm>
              <a:off x="6087483" y="3509890"/>
              <a:ext cx="19653" cy="12945"/>
            </a:xfrm>
            <a:custGeom>
              <a:avLst/>
              <a:gdLst>
                <a:gd name="T0" fmla="*/ 0 w 7"/>
                <a:gd name="T1" fmla="*/ 1 h 6"/>
                <a:gd name="T2" fmla="*/ 2 w 7"/>
                <a:gd name="T3" fmla="*/ 0 h 6"/>
                <a:gd name="T4" fmla="*/ 3 w 7"/>
                <a:gd name="T5" fmla="*/ 0 h 6"/>
                <a:gd name="T6" fmla="*/ 5 w 7"/>
                <a:gd name="T7" fmla="*/ 1 h 6"/>
                <a:gd name="T8" fmla="*/ 7 w 7"/>
                <a:gd name="T9" fmla="*/ 4 h 6"/>
                <a:gd name="T10" fmla="*/ 6 w 7"/>
                <a:gd name="T11" fmla="*/ 6 h 6"/>
                <a:gd name="T12" fmla="*/ 5 w 7"/>
                <a:gd name="T13" fmla="*/ 5 h 6"/>
                <a:gd name="T14" fmla="*/ 4 w 7"/>
                <a:gd name="T15" fmla="*/ 5 h 6"/>
                <a:gd name="T16" fmla="*/ 3 w 7"/>
                <a:gd name="T17" fmla="*/ 4 h 6"/>
                <a:gd name="T18" fmla="*/ 2 w 7"/>
                <a:gd name="T19" fmla="*/ 4 h 6"/>
                <a:gd name="T20" fmla="*/ 2 w 7"/>
                <a:gd name="T21" fmla="*/ 3 h 6"/>
                <a:gd name="T22" fmla="*/ 1 w 7"/>
                <a:gd name="T23" fmla="*/ 3 h 6"/>
                <a:gd name="T24" fmla="*/ 0 w 7"/>
                <a:gd name="T2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6">
                  <a:moveTo>
                    <a:pt x="0" y="1"/>
                  </a:moveTo>
                  <a:cubicBezTo>
                    <a:pt x="0" y="1"/>
                    <a:pt x="1" y="1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6" y="2"/>
                    <a:pt x="7" y="3"/>
                    <a:pt x="7" y="4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6"/>
                    <a:pt x="6" y="6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B1C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2" name="iṩḷíḓe">
              <a:extLst>
                <a:ext uri="{FF2B5EF4-FFF2-40B4-BE49-F238E27FC236}">
                  <a16:creationId xmlns:a16="http://schemas.microsoft.com/office/drawing/2014/main" id="{E342854B-B0BB-47BB-809F-B44A91B9FE15}"/>
                </a:ext>
              </a:extLst>
            </p:cNvPr>
            <p:cNvSpPr/>
            <p:nvPr/>
          </p:nvSpPr>
          <p:spPr bwMode="auto">
            <a:xfrm>
              <a:off x="6018696" y="3600506"/>
              <a:ext cx="49133" cy="103562"/>
            </a:xfrm>
            <a:custGeom>
              <a:avLst/>
              <a:gdLst>
                <a:gd name="T0" fmla="*/ 0 w 19"/>
                <a:gd name="T1" fmla="*/ 26 h 40"/>
                <a:gd name="T2" fmla="*/ 1 w 19"/>
                <a:gd name="T3" fmla="*/ 28 h 40"/>
                <a:gd name="T4" fmla="*/ 4 w 19"/>
                <a:gd name="T5" fmla="*/ 34 h 40"/>
                <a:gd name="T6" fmla="*/ 8 w 19"/>
                <a:gd name="T7" fmla="*/ 36 h 40"/>
                <a:gd name="T8" fmla="*/ 12 w 19"/>
                <a:gd name="T9" fmla="*/ 36 h 40"/>
                <a:gd name="T10" fmla="*/ 13 w 19"/>
                <a:gd name="T11" fmla="*/ 35 h 40"/>
                <a:gd name="T12" fmla="*/ 14 w 19"/>
                <a:gd name="T13" fmla="*/ 34 h 40"/>
                <a:gd name="T14" fmla="*/ 15 w 19"/>
                <a:gd name="T15" fmla="*/ 34 h 40"/>
                <a:gd name="T16" fmla="*/ 15 w 19"/>
                <a:gd name="T17" fmla="*/ 30 h 40"/>
                <a:gd name="T18" fmla="*/ 14 w 19"/>
                <a:gd name="T19" fmla="*/ 25 h 40"/>
                <a:gd name="T20" fmla="*/ 12 w 19"/>
                <a:gd name="T21" fmla="*/ 19 h 40"/>
                <a:gd name="T22" fmla="*/ 11 w 19"/>
                <a:gd name="T23" fmla="*/ 9 h 40"/>
                <a:gd name="T24" fmla="*/ 11 w 19"/>
                <a:gd name="T25" fmla="*/ 2 h 40"/>
                <a:gd name="T26" fmla="*/ 12 w 19"/>
                <a:gd name="T27" fmla="*/ 0 h 40"/>
                <a:gd name="T28" fmla="*/ 12 w 19"/>
                <a:gd name="T29" fmla="*/ 2 h 40"/>
                <a:gd name="T30" fmla="*/ 13 w 19"/>
                <a:gd name="T31" fmla="*/ 9 h 40"/>
                <a:gd name="T32" fmla="*/ 14 w 19"/>
                <a:gd name="T33" fmla="*/ 13 h 40"/>
                <a:gd name="T34" fmla="*/ 15 w 19"/>
                <a:gd name="T35" fmla="*/ 18 h 40"/>
                <a:gd name="T36" fmla="*/ 17 w 19"/>
                <a:gd name="T37" fmla="*/ 23 h 40"/>
                <a:gd name="T38" fmla="*/ 19 w 19"/>
                <a:gd name="T39" fmla="*/ 29 h 40"/>
                <a:gd name="T40" fmla="*/ 18 w 19"/>
                <a:gd name="T41" fmla="*/ 36 h 40"/>
                <a:gd name="T42" fmla="*/ 17 w 19"/>
                <a:gd name="T43" fmla="*/ 37 h 40"/>
                <a:gd name="T44" fmla="*/ 16 w 19"/>
                <a:gd name="T45" fmla="*/ 38 h 40"/>
                <a:gd name="T46" fmla="*/ 13 w 19"/>
                <a:gd name="T47" fmla="*/ 40 h 40"/>
                <a:gd name="T48" fmla="*/ 6 w 19"/>
                <a:gd name="T49" fmla="*/ 39 h 40"/>
                <a:gd name="T50" fmla="*/ 3 w 19"/>
                <a:gd name="T51" fmla="*/ 35 h 40"/>
                <a:gd name="T52" fmla="*/ 0 w 19"/>
                <a:gd name="T53" fmla="*/ 28 h 40"/>
                <a:gd name="T54" fmla="*/ 0 w 19"/>
                <a:gd name="T55" fmla="*/ 26 h 40"/>
                <a:gd name="T56" fmla="*/ 0 w 19"/>
                <a:gd name="T57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40">
                  <a:moveTo>
                    <a:pt x="0" y="26"/>
                  </a:moveTo>
                  <a:cubicBezTo>
                    <a:pt x="0" y="26"/>
                    <a:pt x="0" y="27"/>
                    <a:pt x="1" y="28"/>
                  </a:cubicBezTo>
                  <a:cubicBezTo>
                    <a:pt x="1" y="30"/>
                    <a:pt x="3" y="32"/>
                    <a:pt x="4" y="34"/>
                  </a:cubicBezTo>
                  <a:cubicBezTo>
                    <a:pt x="5" y="35"/>
                    <a:pt x="7" y="35"/>
                    <a:pt x="8" y="36"/>
                  </a:cubicBezTo>
                  <a:cubicBezTo>
                    <a:pt x="9" y="37"/>
                    <a:pt x="10" y="37"/>
                    <a:pt x="12" y="36"/>
                  </a:cubicBezTo>
                  <a:cubicBezTo>
                    <a:pt x="12" y="36"/>
                    <a:pt x="13" y="36"/>
                    <a:pt x="13" y="35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3"/>
                    <a:pt x="15" y="31"/>
                    <a:pt x="15" y="30"/>
                  </a:cubicBezTo>
                  <a:cubicBezTo>
                    <a:pt x="15" y="28"/>
                    <a:pt x="14" y="26"/>
                    <a:pt x="14" y="25"/>
                  </a:cubicBezTo>
                  <a:cubicBezTo>
                    <a:pt x="13" y="23"/>
                    <a:pt x="12" y="21"/>
                    <a:pt x="12" y="19"/>
                  </a:cubicBezTo>
                  <a:cubicBezTo>
                    <a:pt x="11" y="16"/>
                    <a:pt x="11" y="12"/>
                    <a:pt x="11" y="9"/>
                  </a:cubicBezTo>
                  <a:cubicBezTo>
                    <a:pt x="11" y="6"/>
                    <a:pt x="11" y="4"/>
                    <a:pt x="11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1"/>
                    <a:pt x="12" y="2"/>
                  </a:cubicBezTo>
                  <a:cubicBezTo>
                    <a:pt x="12" y="4"/>
                    <a:pt x="12" y="6"/>
                    <a:pt x="13" y="9"/>
                  </a:cubicBezTo>
                  <a:cubicBezTo>
                    <a:pt x="13" y="10"/>
                    <a:pt x="13" y="12"/>
                    <a:pt x="14" y="13"/>
                  </a:cubicBezTo>
                  <a:cubicBezTo>
                    <a:pt x="14" y="15"/>
                    <a:pt x="15" y="16"/>
                    <a:pt x="15" y="18"/>
                  </a:cubicBezTo>
                  <a:cubicBezTo>
                    <a:pt x="16" y="20"/>
                    <a:pt x="17" y="21"/>
                    <a:pt x="17" y="23"/>
                  </a:cubicBezTo>
                  <a:cubicBezTo>
                    <a:pt x="18" y="25"/>
                    <a:pt x="19" y="27"/>
                    <a:pt x="19" y="29"/>
                  </a:cubicBezTo>
                  <a:cubicBezTo>
                    <a:pt x="19" y="31"/>
                    <a:pt x="19" y="34"/>
                    <a:pt x="18" y="36"/>
                  </a:cubicBezTo>
                  <a:cubicBezTo>
                    <a:pt x="18" y="36"/>
                    <a:pt x="17" y="37"/>
                    <a:pt x="17" y="37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4" y="39"/>
                    <a:pt x="13" y="40"/>
                  </a:cubicBezTo>
                  <a:cubicBezTo>
                    <a:pt x="10" y="40"/>
                    <a:pt x="8" y="40"/>
                    <a:pt x="6" y="39"/>
                  </a:cubicBezTo>
                  <a:cubicBezTo>
                    <a:pt x="5" y="38"/>
                    <a:pt x="4" y="36"/>
                    <a:pt x="3" y="35"/>
                  </a:cubicBezTo>
                  <a:cubicBezTo>
                    <a:pt x="1" y="33"/>
                    <a:pt x="0" y="30"/>
                    <a:pt x="0" y="28"/>
                  </a:cubicBezTo>
                  <a:cubicBezTo>
                    <a:pt x="0" y="27"/>
                    <a:pt x="0" y="27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3" name="îşľîḓé">
              <a:extLst>
                <a:ext uri="{FF2B5EF4-FFF2-40B4-BE49-F238E27FC236}">
                  <a16:creationId xmlns:a16="http://schemas.microsoft.com/office/drawing/2014/main" id="{C3B12017-95E3-421C-9BA9-E8FAC834CA9E}"/>
                </a:ext>
              </a:extLst>
            </p:cNvPr>
            <p:cNvSpPr/>
            <p:nvPr/>
          </p:nvSpPr>
          <p:spPr bwMode="auto">
            <a:xfrm>
              <a:off x="5994131" y="3749378"/>
              <a:ext cx="88440" cy="38836"/>
            </a:xfrm>
            <a:custGeom>
              <a:avLst/>
              <a:gdLst>
                <a:gd name="T0" fmla="*/ 0 w 34"/>
                <a:gd name="T1" fmla="*/ 4 h 15"/>
                <a:gd name="T2" fmla="*/ 26 w 34"/>
                <a:gd name="T3" fmla="*/ 12 h 15"/>
                <a:gd name="T4" fmla="*/ 34 w 34"/>
                <a:gd name="T5" fmla="*/ 5 h 15"/>
                <a:gd name="T6" fmla="*/ 0 w 34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5">
                  <a:moveTo>
                    <a:pt x="0" y="4"/>
                  </a:moveTo>
                  <a:cubicBezTo>
                    <a:pt x="5" y="13"/>
                    <a:pt x="14" y="15"/>
                    <a:pt x="26" y="12"/>
                  </a:cubicBezTo>
                  <a:cubicBezTo>
                    <a:pt x="29" y="11"/>
                    <a:pt x="32" y="9"/>
                    <a:pt x="34" y="5"/>
                  </a:cubicBezTo>
                  <a:cubicBezTo>
                    <a:pt x="25" y="0"/>
                    <a:pt x="7" y="0"/>
                    <a:pt x="0" y="4"/>
                  </a:cubicBezTo>
                  <a:close/>
                </a:path>
              </a:pathLst>
            </a:custGeom>
            <a:solidFill>
              <a:srgbClr val="C666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4" name="í$ľíďê">
              <a:extLst>
                <a:ext uri="{FF2B5EF4-FFF2-40B4-BE49-F238E27FC236}">
                  <a16:creationId xmlns:a16="http://schemas.microsoft.com/office/drawing/2014/main" id="{8E9AA308-4515-430D-9A5F-1AE3C6F8F930}"/>
                </a:ext>
              </a:extLst>
            </p:cNvPr>
            <p:cNvSpPr/>
            <p:nvPr/>
          </p:nvSpPr>
          <p:spPr bwMode="auto">
            <a:xfrm>
              <a:off x="5979389" y="3723488"/>
              <a:ext cx="117920" cy="38836"/>
            </a:xfrm>
            <a:custGeom>
              <a:avLst/>
              <a:gdLst>
                <a:gd name="T0" fmla="*/ 37 w 44"/>
                <a:gd name="T1" fmla="*/ 7 h 16"/>
                <a:gd name="T2" fmla="*/ 27 w 44"/>
                <a:gd name="T3" fmla="*/ 10 h 16"/>
                <a:gd name="T4" fmla="*/ 3 w 44"/>
                <a:gd name="T5" fmla="*/ 7 h 16"/>
                <a:gd name="T6" fmla="*/ 0 w 44"/>
                <a:gd name="T7" fmla="*/ 0 h 16"/>
                <a:gd name="T8" fmla="*/ 0 w 44"/>
                <a:gd name="T9" fmla="*/ 0 h 16"/>
                <a:gd name="T10" fmla="*/ 2 w 44"/>
                <a:gd name="T11" fmla="*/ 9 h 16"/>
                <a:gd name="T12" fmla="*/ 5 w 44"/>
                <a:gd name="T13" fmla="*/ 15 h 16"/>
                <a:gd name="T14" fmla="*/ 39 w 44"/>
                <a:gd name="T15" fmla="*/ 16 h 16"/>
                <a:gd name="T16" fmla="*/ 44 w 44"/>
                <a:gd name="T17" fmla="*/ 1 h 16"/>
                <a:gd name="T18" fmla="*/ 37 w 44"/>
                <a:gd name="T19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16">
                  <a:moveTo>
                    <a:pt x="37" y="7"/>
                  </a:moveTo>
                  <a:cubicBezTo>
                    <a:pt x="33" y="8"/>
                    <a:pt x="30" y="9"/>
                    <a:pt x="27" y="10"/>
                  </a:cubicBezTo>
                  <a:cubicBezTo>
                    <a:pt x="20" y="11"/>
                    <a:pt x="10" y="10"/>
                    <a:pt x="3" y="7"/>
                  </a:cubicBezTo>
                  <a:cubicBezTo>
                    <a:pt x="2" y="5"/>
                    <a:pt x="1" y="3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12"/>
                    <a:pt x="4" y="14"/>
                    <a:pt x="5" y="15"/>
                  </a:cubicBezTo>
                  <a:cubicBezTo>
                    <a:pt x="12" y="11"/>
                    <a:pt x="30" y="11"/>
                    <a:pt x="39" y="16"/>
                  </a:cubicBezTo>
                  <a:cubicBezTo>
                    <a:pt x="41" y="12"/>
                    <a:pt x="42" y="7"/>
                    <a:pt x="44" y="1"/>
                  </a:cubicBezTo>
                  <a:cubicBezTo>
                    <a:pt x="42" y="4"/>
                    <a:pt x="40" y="6"/>
                    <a:pt x="37" y="7"/>
                  </a:cubicBezTo>
                  <a:close/>
                </a:path>
              </a:pathLst>
            </a:custGeom>
            <a:solidFill>
              <a:srgbClr val="A64A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5" name="ïṣḷiḑê">
              <a:extLst>
                <a:ext uri="{FF2B5EF4-FFF2-40B4-BE49-F238E27FC236}">
                  <a16:creationId xmlns:a16="http://schemas.microsoft.com/office/drawing/2014/main" id="{DFD77A76-A16C-449D-B37D-0D0A82BF372E}"/>
                </a:ext>
              </a:extLst>
            </p:cNvPr>
            <p:cNvSpPr/>
            <p:nvPr/>
          </p:nvSpPr>
          <p:spPr bwMode="auto">
            <a:xfrm>
              <a:off x="5979389" y="3723488"/>
              <a:ext cx="117920" cy="25890"/>
            </a:xfrm>
            <a:custGeom>
              <a:avLst/>
              <a:gdLst>
                <a:gd name="T0" fmla="*/ 27 w 44"/>
                <a:gd name="T1" fmla="*/ 10 h 11"/>
                <a:gd name="T2" fmla="*/ 37 w 44"/>
                <a:gd name="T3" fmla="*/ 7 h 11"/>
                <a:gd name="T4" fmla="*/ 44 w 44"/>
                <a:gd name="T5" fmla="*/ 1 h 11"/>
                <a:gd name="T6" fmla="*/ 44 w 44"/>
                <a:gd name="T7" fmla="*/ 1 h 11"/>
                <a:gd name="T8" fmla="*/ 0 w 44"/>
                <a:gd name="T9" fmla="*/ 0 h 11"/>
                <a:gd name="T10" fmla="*/ 3 w 44"/>
                <a:gd name="T11" fmla="*/ 7 h 11"/>
                <a:gd name="T12" fmla="*/ 27 w 44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1">
                  <a:moveTo>
                    <a:pt x="27" y="10"/>
                  </a:moveTo>
                  <a:cubicBezTo>
                    <a:pt x="30" y="9"/>
                    <a:pt x="33" y="8"/>
                    <a:pt x="37" y="7"/>
                  </a:cubicBezTo>
                  <a:cubicBezTo>
                    <a:pt x="40" y="6"/>
                    <a:pt x="42" y="4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30" y="3"/>
                    <a:pt x="20" y="5"/>
                    <a:pt x="0" y="0"/>
                  </a:cubicBezTo>
                  <a:cubicBezTo>
                    <a:pt x="1" y="3"/>
                    <a:pt x="2" y="5"/>
                    <a:pt x="3" y="7"/>
                  </a:cubicBezTo>
                  <a:cubicBezTo>
                    <a:pt x="10" y="10"/>
                    <a:pt x="20" y="11"/>
                    <a:pt x="27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6" name="îśḻïďe">
              <a:extLst>
                <a:ext uri="{FF2B5EF4-FFF2-40B4-BE49-F238E27FC236}">
                  <a16:creationId xmlns:a16="http://schemas.microsoft.com/office/drawing/2014/main" id="{A9DC7A60-4BB2-40DA-8624-8493C5FCE2BC}"/>
                </a:ext>
              </a:extLst>
            </p:cNvPr>
            <p:cNvSpPr/>
            <p:nvPr/>
          </p:nvSpPr>
          <p:spPr bwMode="auto">
            <a:xfrm>
              <a:off x="5979389" y="3587561"/>
              <a:ext cx="19653" cy="3236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7" name="íşľïḑe">
              <a:extLst>
                <a:ext uri="{FF2B5EF4-FFF2-40B4-BE49-F238E27FC236}">
                  <a16:creationId xmlns:a16="http://schemas.microsoft.com/office/drawing/2014/main" id="{3FBEB0A6-566C-4FE1-B348-9786FCC3DCAB}"/>
                </a:ext>
              </a:extLst>
            </p:cNvPr>
            <p:cNvSpPr/>
            <p:nvPr/>
          </p:nvSpPr>
          <p:spPr bwMode="auto">
            <a:xfrm>
              <a:off x="6082571" y="3587561"/>
              <a:ext cx="19653" cy="32365"/>
            </a:xfrm>
            <a:custGeom>
              <a:avLst/>
              <a:gdLst>
                <a:gd name="T0" fmla="*/ 7 w 7"/>
                <a:gd name="T1" fmla="*/ 6 h 12"/>
                <a:gd name="T2" fmla="*/ 3 w 7"/>
                <a:gd name="T3" fmla="*/ 12 h 12"/>
                <a:gd name="T4" fmla="*/ 0 w 7"/>
                <a:gd name="T5" fmla="*/ 6 h 12"/>
                <a:gd name="T6" fmla="*/ 3 w 7"/>
                <a:gd name="T7" fmla="*/ 0 h 12"/>
                <a:gd name="T8" fmla="*/ 7 w 7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7" y="6"/>
                  </a:moveTo>
                  <a:cubicBezTo>
                    <a:pt x="7" y="9"/>
                    <a:pt x="5" y="12"/>
                    <a:pt x="3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1" y="0"/>
                    <a:pt x="3" y="0"/>
                  </a:cubicBezTo>
                  <a:cubicBezTo>
                    <a:pt x="5" y="0"/>
                    <a:pt x="6" y="3"/>
                    <a:pt x="7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8" name="ï$ľíḋè">
              <a:extLst>
                <a:ext uri="{FF2B5EF4-FFF2-40B4-BE49-F238E27FC236}">
                  <a16:creationId xmlns:a16="http://schemas.microsoft.com/office/drawing/2014/main" id="{4FACAB30-AEAC-4543-9F33-32F466B1EB09}"/>
                </a:ext>
              </a:extLst>
            </p:cNvPr>
            <p:cNvSpPr/>
            <p:nvPr/>
          </p:nvSpPr>
          <p:spPr bwMode="auto">
            <a:xfrm>
              <a:off x="5684589" y="3373967"/>
              <a:ext cx="103182" cy="19416"/>
            </a:xfrm>
            <a:custGeom>
              <a:avLst/>
              <a:gdLst>
                <a:gd name="T0" fmla="*/ 0 w 39"/>
                <a:gd name="T1" fmla="*/ 6 h 8"/>
                <a:gd name="T2" fmla="*/ 2 w 39"/>
                <a:gd name="T3" fmla="*/ 6 h 8"/>
                <a:gd name="T4" fmla="*/ 4 w 39"/>
                <a:gd name="T5" fmla="*/ 6 h 8"/>
                <a:gd name="T6" fmla="*/ 6 w 39"/>
                <a:gd name="T7" fmla="*/ 6 h 8"/>
                <a:gd name="T8" fmla="*/ 9 w 39"/>
                <a:gd name="T9" fmla="*/ 5 h 8"/>
                <a:gd name="T10" fmla="*/ 12 w 39"/>
                <a:gd name="T11" fmla="*/ 4 h 8"/>
                <a:gd name="T12" fmla="*/ 15 w 39"/>
                <a:gd name="T13" fmla="*/ 3 h 8"/>
                <a:gd name="T14" fmla="*/ 19 w 39"/>
                <a:gd name="T15" fmla="*/ 2 h 8"/>
                <a:gd name="T16" fmla="*/ 23 w 39"/>
                <a:gd name="T17" fmla="*/ 1 h 8"/>
                <a:gd name="T18" fmla="*/ 26 w 39"/>
                <a:gd name="T19" fmla="*/ 1 h 8"/>
                <a:gd name="T20" fmla="*/ 30 w 39"/>
                <a:gd name="T21" fmla="*/ 1 h 8"/>
                <a:gd name="T22" fmla="*/ 33 w 39"/>
                <a:gd name="T23" fmla="*/ 1 h 8"/>
                <a:gd name="T24" fmla="*/ 39 w 39"/>
                <a:gd name="T25" fmla="*/ 3 h 8"/>
                <a:gd name="T26" fmla="*/ 33 w 39"/>
                <a:gd name="T27" fmla="*/ 3 h 8"/>
                <a:gd name="T28" fmla="*/ 30 w 39"/>
                <a:gd name="T29" fmla="*/ 4 h 8"/>
                <a:gd name="T30" fmla="*/ 27 w 39"/>
                <a:gd name="T31" fmla="*/ 4 h 8"/>
                <a:gd name="T32" fmla="*/ 23 w 39"/>
                <a:gd name="T33" fmla="*/ 5 h 8"/>
                <a:gd name="T34" fmla="*/ 20 w 39"/>
                <a:gd name="T35" fmla="*/ 5 h 8"/>
                <a:gd name="T36" fmla="*/ 17 w 39"/>
                <a:gd name="T37" fmla="*/ 6 h 8"/>
                <a:gd name="T38" fmla="*/ 13 w 39"/>
                <a:gd name="T39" fmla="*/ 7 h 8"/>
                <a:gd name="T40" fmla="*/ 6 w 39"/>
                <a:gd name="T41" fmla="*/ 8 h 8"/>
                <a:gd name="T42" fmla="*/ 4 w 39"/>
                <a:gd name="T43" fmla="*/ 8 h 8"/>
                <a:gd name="T44" fmla="*/ 2 w 39"/>
                <a:gd name="T45" fmla="*/ 7 h 8"/>
                <a:gd name="T46" fmla="*/ 0 w 39"/>
                <a:gd name="T4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8">
                  <a:moveTo>
                    <a:pt x="0" y="6"/>
                  </a:moveTo>
                  <a:cubicBezTo>
                    <a:pt x="0" y="6"/>
                    <a:pt x="1" y="6"/>
                    <a:pt x="2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7" y="6"/>
                    <a:pt x="8" y="5"/>
                    <a:pt x="9" y="5"/>
                  </a:cubicBezTo>
                  <a:cubicBezTo>
                    <a:pt x="10" y="5"/>
                    <a:pt x="11" y="4"/>
                    <a:pt x="12" y="4"/>
                  </a:cubicBezTo>
                  <a:cubicBezTo>
                    <a:pt x="13" y="4"/>
                    <a:pt x="14" y="3"/>
                    <a:pt x="15" y="3"/>
                  </a:cubicBezTo>
                  <a:cubicBezTo>
                    <a:pt x="16" y="2"/>
                    <a:pt x="18" y="2"/>
                    <a:pt x="19" y="2"/>
                  </a:cubicBezTo>
                  <a:cubicBezTo>
                    <a:pt x="20" y="1"/>
                    <a:pt x="21" y="1"/>
                    <a:pt x="23" y="1"/>
                  </a:cubicBezTo>
                  <a:cubicBezTo>
                    <a:pt x="24" y="1"/>
                    <a:pt x="25" y="1"/>
                    <a:pt x="26" y="1"/>
                  </a:cubicBezTo>
                  <a:cubicBezTo>
                    <a:pt x="28" y="0"/>
                    <a:pt x="29" y="1"/>
                    <a:pt x="30" y="1"/>
                  </a:cubicBezTo>
                  <a:cubicBezTo>
                    <a:pt x="31" y="1"/>
                    <a:pt x="32" y="1"/>
                    <a:pt x="33" y="1"/>
                  </a:cubicBezTo>
                  <a:cubicBezTo>
                    <a:pt x="37" y="2"/>
                    <a:pt x="39" y="3"/>
                    <a:pt x="39" y="3"/>
                  </a:cubicBezTo>
                  <a:cubicBezTo>
                    <a:pt x="39" y="3"/>
                    <a:pt x="37" y="3"/>
                    <a:pt x="33" y="3"/>
                  </a:cubicBezTo>
                  <a:cubicBezTo>
                    <a:pt x="32" y="3"/>
                    <a:pt x="31" y="4"/>
                    <a:pt x="30" y="4"/>
                  </a:cubicBezTo>
                  <a:cubicBezTo>
                    <a:pt x="29" y="4"/>
                    <a:pt x="28" y="4"/>
                    <a:pt x="27" y="4"/>
                  </a:cubicBezTo>
                  <a:cubicBezTo>
                    <a:pt x="26" y="4"/>
                    <a:pt x="25" y="4"/>
                    <a:pt x="23" y="5"/>
                  </a:cubicBezTo>
                  <a:cubicBezTo>
                    <a:pt x="22" y="5"/>
                    <a:pt x="21" y="5"/>
                    <a:pt x="20" y="5"/>
                  </a:cubicBezTo>
                  <a:cubicBezTo>
                    <a:pt x="19" y="6"/>
                    <a:pt x="18" y="6"/>
                    <a:pt x="17" y="6"/>
                  </a:cubicBezTo>
                  <a:cubicBezTo>
                    <a:pt x="15" y="7"/>
                    <a:pt x="14" y="7"/>
                    <a:pt x="13" y="7"/>
                  </a:cubicBezTo>
                  <a:cubicBezTo>
                    <a:pt x="11" y="8"/>
                    <a:pt x="8" y="8"/>
                    <a:pt x="6" y="8"/>
                  </a:cubicBezTo>
                  <a:cubicBezTo>
                    <a:pt x="5" y="8"/>
                    <a:pt x="4" y="8"/>
                    <a:pt x="4" y="8"/>
                  </a:cubicBezTo>
                  <a:cubicBezTo>
                    <a:pt x="3" y="7"/>
                    <a:pt x="2" y="7"/>
                    <a:pt x="2" y="7"/>
                  </a:cubicBezTo>
                  <a:cubicBezTo>
                    <a:pt x="1" y="6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9" name="iSļïdê">
              <a:extLst>
                <a:ext uri="{FF2B5EF4-FFF2-40B4-BE49-F238E27FC236}">
                  <a16:creationId xmlns:a16="http://schemas.microsoft.com/office/drawing/2014/main" id="{AF540174-DAC3-42D9-8870-EF164FF2B485}"/>
                </a:ext>
              </a:extLst>
            </p:cNvPr>
            <p:cNvSpPr/>
            <p:nvPr/>
          </p:nvSpPr>
          <p:spPr bwMode="auto">
            <a:xfrm>
              <a:off x="6357718" y="3276876"/>
              <a:ext cx="348846" cy="601955"/>
            </a:xfrm>
            <a:custGeom>
              <a:avLst/>
              <a:gdLst>
                <a:gd name="T0" fmla="*/ 40 w 131"/>
                <a:gd name="T1" fmla="*/ 15 h 227"/>
                <a:gd name="T2" fmla="*/ 19 w 131"/>
                <a:gd name="T3" fmla="*/ 14 h 227"/>
                <a:gd name="T4" fmla="*/ 13 w 131"/>
                <a:gd name="T5" fmla="*/ 20 h 227"/>
                <a:gd name="T6" fmla="*/ 27 w 131"/>
                <a:gd name="T7" fmla="*/ 28 h 227"/>
                <a:gd name="T8" fmla="*/ 39 w 131"/>
                <a:gd name="T9" fmla="*/ 30 h 227"/>
                <a:gd name="T10" fmla="*/ 69 w 131"/>
                <a:gd name="T11" fmla="*/ 155 h 227"/>
                <a:gd name="T12" fmla="*/ 34 w 131"/>
                <a:gd name="T13" fmla="*/ 180 h 227"/>
                <a:gd name="T14" fmla="*/ 0 w 131"/>
                <a:gd name="T15" fmla="*/ 200 h 227"/>
                <a:gd name="T16" fmla="*/ 18 w 131"/>
                <a:gd name="T17" fmla="*/ 227 h 227"/>
                <a:gd name="T18" fmla="*/ 82 w 131"/>
                <a:gd name="T19" fmla="*/ 185 h 227"/>
                <a:gd name="T20" fmla="*/ 101 w 131"/>
                <a:gd name="T21" fmla="*/ 158 h 227"/>
                <a:gd name="T22" fmla="*/ 65 w 131"/>
                <a:gd name="T23" fmla="*/ 30 h 227"/>
                <a:gd name="T24" fmla="*/ 109 w 131"/>
                <a:gd name="T25" fmla="*/ 17 h 227"/>
                <a:gd name="T26" fmla="*/ 122 w 131"/>
                <a:gd name="T27" fmla="*/ 3 h 227"/>
                <a:gd name="T28" fmla="*/ 98 w 131"/>
                <a:gd name="T29" fmla="*/ 3 h 227"/>
                <a:gd name="T30" fmla="*/ 50 w 131"/>
                <a:gd name="T31" fmla="*/ 12 h 227"/>
                <a:gd name="T32" fmla="*/ 40 w 131"/>
                <a:gd name="T33" fmla="*/ 15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" h="227">
                  <a:moveTo>
                    <a:pt x="40" y="15"/>
                  </a:moveTo>
                  <a:cubicBezTo>
                    <a:pt x="34" y="17"/>
                    <a:pt x="26" y="14"/>
                    <a:pt x="19" y="14"/>
                  </a:cubicBezTo>
                  <a:cubicBezTo>
                    <a:pt x="15" y="14"/>
                    <a:pt x="9" y="16"/>
                    <a:pt x="13" y="20"/>
                  </a:cubicBezTo>
                  <a:cubicBezTo>
                    <a:pt x="15" y="24"/>
                    <a:pt x="23" y="27"/>
                    <a:pt x="27" y="28"/>
                  </a:cubicBezTo>
                  <a:cubicBezTo>
                    <a:pt x="30" y="29"/>
                    <a:pt x="37" y="28"/>
                    <a:pt x="39" y="30"/>
                  </a:cubicBezTo>
                  <a:cubicBezTo>
                    <a:pt x="44" y="32"/>
                    <a:pt x="66" y="143"/>
                    <a:pt x="69" y="155"/>
                  </a:cubicBezTo>
                  <a:cubicBezTo>
                    <a:pt x="61" y="166"/>
                    <a:pt x="45" y="172"/>
                    <a:pt x="34" y="180"/>
                  </a:cubicBezTo>
                  <a:cubicBezTo>
                    <a:pt x="25" y="188"/>
                    <a:pt x="11" y="194"/>
                    <a:pt x="0" y="200"/>
                  </a:cubicBezTo>
                  <a:cubicBezTo>
                    <a:pt x="4" y="208"/>
                    <a:pt x="14" y="218"/>
                    <a:pt x="18" y="227"/>
                  </a:cubicBezTo>
                  <a:cubicBezTo>
                    <a:pt x="39" y="214"/>
                    <a:pt x="63" y="202"/>
                    <a:pt x="82" y="185"/>
                  </a:cubicBezTo>
                  <a:cubicBezTo>
                    <a:pt x="89" y="179"/>
                    <a:pt x="103" y="169"/>
                    <a:pt x="101" y="158"/>
                  </a:cubicBezTo>
                  <a:cubicBezTo>
                    <a:pt x="98" y="132"/>
                    <a:pt x="65" y="30"/>
                    <a:pt x="65" y="30"/>
                  </a:cubicBezTo>
                  <a:cubicBezTo>
                    <a:pt x="82" y="28"/>
                    <a:pt x="97" y="22"/>
                    <a:pt x="109" y="17"/>
                  </a:cubicBezTo>
                  <a:cubicBezTo>
                    <a:pt x="112" y="15"/>
                    <a:pt x="131" y="9"/>
                    <a:pt x="122" y="3"/>
                  </a:cubicBezTo>
                  <a:cubicBezTo>
                    <a:pt x="118" y="0"/>
                    <a:pt x="102" y="2"/>
                    <a:pt x="98" y="3"/>
                  </a:cubicBezTo>
                  <a:cubicBezTo>
                    <a:pt x="82" y="5"/>
                    <a:pt x="66" y="10"/>
                    <a:pt x="50" y="12"/>
                  </a:cubicBezTo>
                  <a:lnTo>
                    <a:pt x="40" y="15"/>
                  </a:ln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0" name="íśḷíḋê">
              <a:extLst>
                <a:ext uri="{FF2B5EF4-FFF2-40B4-BE49-F238E27FC236}">
                  <a16:creationId xmlns:a16="http://schemas.microsoft.com/office/drawing/2014/main" id="{88CF4CA0-A977-499B-904D-671EC49B9AE4}"/>
                </a:ext>
              </a:extLst>
            </p:cNvPr>
            <p:cNvSpPr/>
            <p:nvPr/>
          </p:nvSpPr>
          <p:spPr bwMode="auto">
            <a:xfrm>
              <a:off x="6102224" y="5775304"/>
              <a:ext cx="304627" cy="168288"/>
            </a:xfrm>
            <a:custGeom>
              <a:avLst/>
              <a:gdLst>
                <a:gd name="T0" fmla="*/ 8 w 113"/>
                <a:gd name="T1" fmla="*/ 2 h 62"/>
                <a:gd name="T2" fmla="*/ 2 w 113"/>
                <a:gd name="T3" fmla="*/ 57 h 62"/>
                <a:gd name="T4" fmla="*/ 16 w 113"/>
                <a:gd name="T5" fmla="*/ 57 h 62"/>
                <a:gd name="T6" fmla="*/ 23 w 113"/>
                <a:gd name="T7" fmla="*/ 51 h 62"/>
                <a:gd name="T8" fmla="*/ 29 w 113"/>
                <a:gd name="T9" fmla="*/ 51 h 62"/>
                <a:gd name="T10" fmla="*/ 43 w 113"/>
                <a:gd name="T11" fmla="*/ 59 h 62"/>
                <a:gd name="T12" fmla="*/ 85 w 113"/>
                <a:gd name="T13" fmla="*/ 61 h 62"/>
                <a:gd name="T14" fmla="*/ 110 w 113"/>
                <a:gd name="T15" fmla="*/ 53 h 62"/>
                <a:gd name="T16" fmla="*/ 98 w 113"/>
                <a:gd name="T17" fmla="*/ 44 h 62"/>
                <a:gd name="T18" fmla="*/ 71 w 113"/>
                <a:gd name="T19" fmla="*/ 34 h 62"/>
                <a:gd name="T20" fmla="*/ 42 w 113"/>
                <a:gd name="T21" fmla="*/ 0 h 62"/>
                <a:gd name="T22" fmla="*/ 8 w 113"/>
                <a:gd name="T23" fmla="*/ 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3" h="62">
                  <a:moveTo>
                    <a:pt x="8" y="2"/>
                  </a:moveTo>
                  <a:cubicBezTo>
                    <a:pt x="0" y="1"/>
                    <a:pt x="1" y="50"/>
                    <a:pt x="2" y="57"/>
                  </a:cubicBezTo>
                  <a:cubicBezTo>
                    <a:pt x="7" y="57"/>
                    <a:pt x="11" y="57"/>
                    <a:pt x="16" y="57"/>
                  </a:cubicBezTo>
                  <a:cubicBezTo>
                    <a:pt x="22" y="57"/>
                    <a:pt x="21" y="56"/>
                    <a:pt x="23" y="51"/>
                  </a:cubicBezTo>
                  <a:cubicBezTo>
                    <a:pt x="25" y="43"/>
                    <a:pt x="26" y="47"/>
                    <a:pt x="29" y="51"/>
                  </a:cubicBezTo>
                  <a:cubicBezTo>
                    <a:pt x="32" y="56"/>
                    <a:pt x="37" y="58"/>
                    <a:pt x="43" y="59"/>
                  </a:cubicBezTo>
                  <a:cubicBezTo>
                    <a:pt x="57" y="61"/>
                    <a:pt x="72" y="62"/>
                    <a:pt x="85" y="61"/>
                  </a:cubicBezTo>
                  <a:cubicBezTo>
                    <a:pt x="92" y="60"/>
                    <a:pt x="108" y="61"/>
                    <a:pt x="110" y="53"/>
                  </a:cubicBezTo>
                  <a:cubicBezTo>
                    <a:pt x="113" y="46"/>
                    <a:pt x="103" y="46"/>
                    <a:pt x="98" y="44"/>
                  </a:cubicBezTo>
                  <a:cubicBezTo>
                    <a:pt x="89" y="40"/>
                    <a:pt x="79" y="38"/>
                    <a:pt x="71" y="34"/>
                  </a:cubicBezTo>
                  <a:cubicBezTo>
                    <a:pt x="56" y="27"/>
                    <a:pt x="45" y="16"/>
                    <a:pt x="42" y="0"/>
                  </a:cubicBezTo>
                  <a:lnTo>
                    <a:pt x="8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1" name="işḻïḓè">
              <a:extLst>
                <a:ext uri="{FF2B5EF4-FFF2-40B4-BE49-F238E27FC236}">
                  <a16:creationId xmlns:a16="http://schemas.microsoft.com/office/drawing/2014/main" id="{F5423F82-4B6D-432E-96DF-0F9C7DA9ED74}"/>
                </a:ext>
              </a:extLst>
            </p:cNvPr>
            <p:cNvSpPr/>
            <p:nvPr/>
          </p:nvSpPr>
          <p:spPr bwMode="auto">
            <a:xfrm>
              <a:off x="5640370" y="5775304"/>
              <a:ext cx="299712" cy="168288"/>
            </a:xfrm>
            <a:custGeom>
              <a:avLst/>
              <a:gdLst>
                <a:gd name="T0" fmla="*/ 104 w 112"/>
                <a:gd name="T1" fmla="*/ 1 h 62"/>
                <a:gd name="T2" fmla="*/ 112 w 112"/>
                <a:gd name="T3" fmla="*/ 56 h 62"/>
                <a:gd name="T4" fmla="*/ 97 w 112"/>
                <a:gd name="T5" fmla="*/ 56 h 62"/>
                <a:gd name="T6" fmla="*/ 90 w 112"/>
                <a:gd name="T7" fmla="*/ 50 h 62"/>
                <a:gd name="T8" fmla="*/ 84 w 112"/>
                <a:gd name="T9" fmla="*/ 51 h 62"/>
                <a:gd name="T10" fmla="*/ 70 w 112"/>
                <a:gd name="T11" fmla="*/ 58 h 62"/>
                <a:gd name="T12" fmla="*/ 28 w 112"/>
                <a:gd name="T13" fmla="*/ 61 h 62"/>
                <a:gd name="T14" fmla="*/ 3 w 112"/>
                <a:gd name="T15" fmla="*/ 54 h 62"/>
                <a:gd name="T16" fmla="*/ 15 w 112"/>
                <a:gd name="T17" fmla="*/ 44 h 62"/>
                <a:gd name="T18" fmla="*/ 42 w 112"/>
                <a:gd name="T19" fmla="*/ 34 h 62"/>
                <a:gd name="T20" fmla="*/ 70 w 112"/>
                <a:gd name="T21" fmla="*/ 0 h 62"/>
                <a:gd name="T22" fmla="*/ 104 w 112"/>
                <a:gd name="T2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62">
                  <a:moveTo>
                    <a:pt x="104" y="1"/>
                  </a:moveTo>
                  <a:cubicBezTo>
                    <a:pt x="112" y="0"/>
                    <a:pt x="112" y="49"/>
                    <a:pt x="112" y="56"/>
                  </a:cubicBezTo>
                  <a:cubicBezTo>
                    <a:pt x="107" y="56"/>
                    <a:pt x="102" y="56"/>
                    <a:pt x="97" y="56"/>
                  </a:cubicBezTo>
                  <a:cubicBezTo>
                    <a:pt x="91" y="56"/>
                    <a:pt x="92" y="55"/>
                    <a:pt x="90" y="50"/>
                  </a:cubicBezTo>
                  <a:cubicBezTo>
                    <a:pt x="88" y="42"/>
                    <a:pt x="87" y="46"/>
                    <a:pt x="84" y="51"/>
                  </a:cubicBezTo>
                  <a:cubicBezTo>
                    <a:pt x="81" y="56"/>
                    <a:pt x="76" y="57"/>
                    <a:pt x="70" y="58"/>
                  </a:cubicBezTo>
                  <a:cubicBezTo>
                    <a:pt x="57" y="61"/>
                    <a:pt x="42" y="62"/>
                    <a:pt x="28" y="61"/>
                  </a:cubicBezTo>
                  <a:cubicBezTo>
                    <a:pt x="21" y="61"/>
                    <a:pt x="6" y="62"/>
                    <a:pt x="3" y="54"/>
                  </a:cubicBezTo>
                  <a:cubicBezTo>
                    <a:pt x="0" y="47"/>
                    <a:pt x="10" y="47"/>
                    <a:pt x="15" y="44"/>
                  </a:cubicBezTo>
                  <a:cubicBezTo>
                    <a:pt x="24" y="41"/>
                    <a:pt x="34" y="39"/>
                    <a:pt x="42" y="34"/>
                  </a:cubicBezTo>
                  <a:cubicBezTo>
                    <a:pt x="56" y="27"/>
                    <a:pt x="68" y="16"/>
                    <a:pt x="70" y="0"/>
                  </a:cubicBezTo>
                  <a:lnTo>
                    <a:pt x="1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2" name="iṣ1ídê">
              <a:extLst>
                <a:ext uri="{FF2B5EF4-FFF2-40B4-BE49-F238E27FC236}">
                  <a16:creationId xmlns:a16="http://schemas.microsoft.com/office/drawing/2014/main" id="{598C97AB-1130-478A-AACF-5CB393DBA58E}"/>
                </a:ext>
              </a:extLst>
            </p:cNvPr>
            <p:cNvSpPr/>
            <p:nvPr/>
          </p:nvSpPr>
          <p:spPr bwMode="auto">
            <a:xfrm>
              <a:off x="5792682" y="4493727"/>
              <a:ext cx="461854" cy="1346303"/>
            </a:xfrm>
            <a:custGeom>
              <a:avLst/>
              <a:gdLst>
                <a:gd name="T0" fmla="*/ 25 w 174"/>
                <a:gd name="T1" fmla="*/ 7 h 507"/>
                <a:gd name="T2" fmla="*/ 0 w 174"/>
                <a:gd name="T3" fmla="*/ 498 h 507"/>
                <a:gd name="T4" fmla="*/ 66 w 174"/>
                <a:gd name="T5" fmla="*/ 498 h 507"/>
                <a:gd name="T6" fmla="*/ 83 w 174"/>
                <a:gd name="T7" fmla="*/ 113 h 507"/>
                <a:gd name="T8" fmla="*/ 114 w 174"/>
                <a:gd name="T9" fmla="*/ 113 h 507"/>
                <a:gd name="T10" fmla="*/ 112 w 174"/>
                <a:gd name="T11" fmla="*/ 496 h 507"/>
                <a:gd name="T12" fmla="*/ 173 w 174"/>
                <a:gd name="T13" fmla="*/ 496 h 507"/>
                <a:gd name="T14" fmla="*/ 168 w 174"/>
                <a:gd name="T15" fmla="*/ 0 h 507"/>
                <a:gd name="T16" fmla="*/ 25 w 174"/>
                <a:gd name="T17" fmla="*/ 0 h 507"/>
                <a:gd name="T18" fmla="*/ 25 w 174"/>
                <a:gd name="T19" fmla="*/ 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" h="507">
                  <a:moveTo>
                    <a:pt x="25" y="7"/>
                  </a:moveTo>
                  <a:cubicBezTo>
                    <a:pt x="0" y="498"/>
                    <a:pt x="0" y="498"/>
                    <a:pt x="0" y="498"/>
                  </a:cubicBezTo>
                  <a:cubicBezTo>
                    <a:pt x="0" y="498"/>
                    <a:pt x="49" y="506"/>
                    <a:pt x="66" y="498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114" y="113"/>
                    <a:pt x="114" y="113"/>
                    <a:pt x="114" y="113"/>
                  </a:cubicBezTo>
                  <a:cubicBezTo>
                    <a:pt x="112" y="496"/>
                    <a:pt x="112" y="496"/>
                    <a:pt x="112" y="496"/>
                  </a:cubicBezTo>
                  <a:cubicBezTo>
                    <a:pt x="112" y="496"/>
                    <a:pt x="131" y="507"/>
                    <a:pt x="173" y="496"/>
                  </a:cubicBezTo>
                  <a:cubicBezTo>
                    <a:pt x="173" y="496"/>
                    <a:pt x="174" y="38"/>
                    <a:pt x="168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7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3" name="iṡļiḍé">
              <a:extLst>
                <a:ext uri="{FF2B5EF4-FFF2-40B4-BE49-F238E27FC236}">
                  <a16:creationId xmlns:a16="http://schemas.microsoft.com/office/drawing/2014/main" id="{135F563C-C9AA-4236-BE43-CF6995A5939F}"/>
                </a:ext>
              </a:extLst>
            </p:cNvPr>
            <p:cNvSpPr/>
            <p:nvPr/>
          </p:nvSpPr>
          <p:spPr bwMode="auto">
            <a:xfrm>
              <a:off x="5615802" y="3749378"/>
              <a:ext cx="830356" cy="750823"/>
            </a:xfrm>
            <a:custGeom>
              <a:avLst/>
              <a:gdLst>
                <a:gd name="T0" fmla="*/ 0 w 313"/>
                <a:gd name="T1" fmla="*/ 45 h 281"/>
                <a:gd name="T2" fmla="*/ 30 w 313"/>
                <a:gd name="T3" fmla="*/ 0 h 281"/>
                <a:gd name="T4" fmla="*/ 73 w 313"/>
                <a:gd name="T5" fmla="*/ 26 h 281"/>
                <a:gd name="T6" fmla="*/ 111 w 313"/>
                <a:gd name="T7" fmla="*/ 42 h 281"/>
                <a:gd name="T8" fmla="*/ 142 w 313"/>
                <a:gd name="T9" fmla="*/ 58 h 281"/>
                <a:gd name="T10" fmla="*/ 159 w 313"/>
                <a:gd name="T11" fmla="*/ 102 h 281"/>
                <a:gd name="T12" fmla="*/ 190 w 313"/>
                <a:gd name="T13" fmla="*/ 48 h 281"/>
                <a:gd name="T14" fmla="*/ 218 w 313"/>
                <a:gd name="T15" fmla="*/ 41 h 281"/>
                <a:gd name="T16" fmla="*/ 224 w 313"/>
                <a:gd name="T17" fmla="*/ 41 h 281"/>
                <a:gd name="T18" fmla="*/ 228 w 313"/>
                <a:gd name="T19" fmla="*/ 36 h 281"/>
                <a:gd name="T20" fmla="*/ 239 w 313"/>
                <a:gd name="T21" fmla="*/ 38 h 281"/>
                <a:gd name="T22" fmla="*/ 271 w 313"/>
                <a:gd name="T23" fmla="*/ 22 h 281"/>
                <a:gd name="T24" fmla="*/ 295 w 313"/>
                <a:gd name="T25" fmla="*/ 10 h 281"/>
                <a:gd name="T26" fmla="*/ 303 w 313"/>
                <a:gd name="T27" fmla="*/ 38 h 281"/>
                <a:gd name="T28" fmla="*/ 311 w 313"/>
                <a:gd name="T29" fmla="*/ 61 h 281"/>
                <a:gd name="T30" fmla="*/ 295 w 313"/>
                <a:gd name="T31" fmla="*/ 76 h 281"/>
                <a:gd name="T32" fmla="*/ 256 w 313"/>
                <a:gd name="T33" fmla="*/ 89 h 281"/>
                <a:gd name="T34" fmla="*/ 243 w 313"/>
                <a:gd name="T35" fmla="*/ 105 h 281"/>
                <a:gd name="T36" fmla="*/ 241 w 313"/>
                <a:gd name="T37" fmla="*/ 144 h 281"/>
                <a:gd name="T38" fmla="*/ 240 w 313"/>
                <a:gd name="T39" fmla="*/ 224 h 281"/>
                <a:gd name="T40" fmla="*/ 238 w 313"/>
                <a:gd name="T41" fmla="*/ 272 h 281"/>
                <a:gd name="T42" fmla="*/ 175 w 313"/>
                <a:gd name="T43" fmla="*/ 280 h 281"/>
                <a:gd name="T44" fmla="*/ 105 w 313"/>
                <a:gd name="T45" fmla="*/ 278 h 281"/>
                <a:gd name="T46" fmla="*/ 81 w 313"/>
                <a:gd name="T47" fmla="*/ 271 h 281"/>
                <a:gd name="T48" fmla="*/ 80 w 313"/>
                <a:gd name="T49" fmla="*/ 243 h 281"/>
                <a:gd name="T50" fmla="*/ 82 w 313"/>
                <a:gd name="T51" fmla="*/ 177 h 281"/>
                <a:gd name="T52" fmla="*/ 79 w 313"/>
                <a:gd name="T53" fmla="*/ 95 h 281"/>
                <a:gd name="T54" fmla="*/ 0 w 313"/>
                <a:gd name="T55" fmla="*/ 45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13" h="281">
                  <a:moveTo>
                    <a:pt x="0" y="45"/>
                  </a:moveTo>
                  <a:cubicBezTo>
                    <a:pt x="18" y="25"/>
                    <a:pt x="22" y="11"/>
                    <a:pt x="30" y="0"/>
                  </a:cubicBezTo>
                  <a:cubicBezTo>
                    <a:pt x="45" y="10"/>
                    <a:pt x="60" y="17"/>
                    <a:pt x="73" y="26"/>
                  </a:cubicBezTo>
                  <a:cubicBezTo>
                    <a:pt x="85" y="33"/>
                    <a:pt x="97" y="38"/>
                    <a:pt x="111" y="42"/>
                  </a:cubicBezTo>
                  <a:cubicBezTo>
                    <a:pt x="123" y="45"/>
                    <a:pt x="133" y="48"/>
                    <a:pt x="142" y="58"/>
                  </a:cubicBezTo>
                  <a:cubicBezTo>
                    <a:pt x="142" y="58"/>
                    <a:pt x="153" y="92"/>
                    <a:pt x="159" y="102"/>
                  </a:cubicBezTo>
                  <a:cubicBezTo>
                    <a:pt x="164" y="88"/>
                    <a:pt x="183" y="54"/>
                    <a:pt x="190" y="48"/>
                  </a:cubicBezTo>
                  <a:cubicBezTo>
                    <a:pt x="198" y="42"/>
                    <a:pt x="209" y="44"/>
                    <a:pt x="218" y="41"/>
                  </a:cubicBezTo>
                  <a:cubicBezTo>
                    <a:pt x="220" y="41"/>
                    <a:pt x="222" y="42"/>
                    <a:pt x="224" y="41"/>
                  </a:cubicBezTo>
                  <a:cubicBezTo>
                    <a:pt x="226" y="40"/>
                    <a:pt x="227" y="36"/>
                    <a:pt x="228" y="36"/>
                  </a:cubicBezTo>
                  <a:cubicBezTo>
                    <a:pt x="232" y="35"/>
                    <a:pt x="234" y="34"/>
                    <a:pt x="239" y="38"/>
                  </a:cubicBezTo>
                  <a:cubicBezTo>
                    <a:pt x="244" y="29"/>
                    <a:pt x="263" y="26"/>
                    <a:pt x="271" y="22"/>
                  </a:cubicBezTo>
                  <a:cubicBezTo>
                    <a:pt x="279" y="18"/>
                    <a:pt x="287" y="14"/>
                    <a:pt x="295" y="10"/>
                  </a:cubicBezTo>
                  <a:cubicBezTo>
                    <a:pt x="300" y="18"/>
                    <a:pt x="300" y="30"/>
                    <a:pt x="303" y="38"/>
                  </a:cubicBezTo>
                  <a:cubicBezTo>
                    <a:pt x="306" y="46"/>
                    <a:pt x="310" y="54"/>
                    <a:pt x="311" y="61"/>
                  </a:cubicBezTo>
                  <a:cubicBezTo>
                    <a:pt x="313" y="72"/>
                    <a:pt x="305" y="73"/>
                    <a:pt x="295" y="76"/>
                  </a:cubicBezTo>
                  <a:cubicBezTo>
                    <a:pt x="281" y="80"/>
                    <a:pt x="269" y="87"/>
                    <a:pt x="256" y="89"/>
                  </a:cubicBezTo>
                  <a:cubicBezTo>
                    <a:pt x="246" y="91"/>
                    <a:pt x="245" y="93"/>
                    <a:pt x="243" y="105"/>
                  </a:cubicBezTo>
                  <a:cubicBezTo>
                    <a:pt x="240" y="118"/>
                    <a:pt x="242" y="131"/>
                    <a:pt x="241" y="144"/>
                  </a:cubicBezTo>
                  <a:cubicBezTo>
                    <a:pt x="241" y="171"/>
                    <a:pt x="240" y="198"/>
                    <a:pt x="240" y="224"/>
                  </a:cubicBezTo>
                  <a:cubicBezTo>
                    <a:pt x="240" y="236"/>
                    <a:pt x="248" y="263"/>
                    <a:pt x="238" y="272"/>
                  </a:cubicBezTo>
                  <a:cubicBezTo>
                    <a:pt x="227" y="281"/>
                    <a:pt x="189" y="279"/>
                    <a:pt x="175" y="280"/>
                  </a:cubicBezTo>
                  <a:cubicBezTo>
                    <a:pt x="152" y="280"/>
                    <a:pt x="127" y="280"/>
                    <a:pt x="105" y="278"/>
                  </a:cubicBezTo>
                  <a:cubicBezTo>
                    <a:pt x="99" y="277"/>
                    <a:pt x="85" y="276"/>
                    <a:pt x="81" y="271"/>
                  </a:cubicBezTo>
                  <a:cubicBezTo>
                    <a:pt x="75" y="264"/>
                    <a:pt x="79" y="250"/>
                    <a:pt x="80" y="243"/>
                  </a:cubicBezTo>
                  <a:cubicBezTo>
                    <a:pt x="84" y="208"/>
                    <a:pt x="83" y="203"/>
                    <a:pt x="82" y="177"/>
                  </a:cubicBezTo>
                  <a:cubicBezTo>
                    <a:pt x="81" y="149"/>
                    <a:pt x="82" y="117"/>
                    <a:pt x="79" y="95"/>
                  </a:cubicBezTo>
                  <a:lnTo>
                    <a:pt x="0" y="45"/>
                  </a:lnTo>
                  <a:close/>
                </a:path>
              </a:pathLst>
            </a:custGeom>
            <a:solidFill>
              <a:srgbClr val="D5B4F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4" name="íṩľídé">
              <a:extLst>
                <a:ext uri="{FF2B5EF4-FFF2-40B4-BE49-F238E27FC236}">
                  <a16:creationId xmlns:a16="http://schemas.microsoft.com/office/drawing/2014/main" id="{7996CA30-A72F-44FD-A2C3-B51BBE1FC345}"/>
                </a:ext>
              </a:extLst>
            </p:cNvPr>
            <p:cNvSpPr/>
            <p:nvPr/>
          </p:nvSpPr>
          <p:spPr bwMode="auto">
            <a:xfrm>
              <a:off x="5969563" y="4001808"/>
              <a:ext cx="117920" cy="427192"/>
            </a:xfrm>
            <a:custGeom>
              <a:avLst/>
              <a:gdLst>
                <a:gd name="T0" fmla="*/ 18 w 45"/>
                <a:gd name="T1" fmla="*/ 0 h 162"/>
                <a:gd name="T2" fmla="*/ 0 w 45"/>
                <a:gd name="T3" fmla="*/ 128 h 162"/>
                <a:gd name="T4" fmla="*/ 22 w 45"/>
                <a:gd name="T5" fmla="*/ 162 h 162"/>
                <a:gd name="T6" fmla="*/ 45 w 45"/>
                <a:gd name="T7" fmla="*/ 129 h 162"/>
                <a:gd name="T8" fmla="*/ 32 w 45"/>
                <a:gd name="T9" fmla="*/ 0 h 162"/>
                <a:gd name="T10" fmla="*/ 18 w 45"/>
                <a:gd name="T11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62">
                  <a:moveTo>
                    <a:pt x="18" y="0"/>
                  </a:moveTo>
                  <a:cubicBezTo>
                    <a:pt x="14" y="33"/>
                    <a:pt x="0" y="126"/>
                    <a:pt x="0" y="128"/>
                  </a:cubicBezTo>
                  <a:cubicBezTo>
                    <a:pt x="0" y="128"/>
                    <a:pt x="21" y="161"/>
                    <a:pt x="22" y="162"/>
                  </a:cubicBezTo>
                  <a:cubicBezTo>
                    <a:pt x="26" y="155"/>
                    <a:pt x="45" y="131"/>
                    <a:pt x="45" y="129"/>
                  </a:cubicBezTo>
                  <a:cubicBezTo>
                    <a:pt x="45" y="124"/>
                    <a:pt x="31" y="5"/>
                    <a:pt x="32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4E34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5" name="íṧ1ïḑé">
              <a:extLst>
                <a:ext uri="{FF2B5EF4-FFF2-40B4-BE49-F238E27FC236}">
                  <a16:creationId xmlns:a16="http://schemas.microsoft.com/office/drawing/2014/main" id="{041E40FB-9BA0-4224-A047-F80B1F217FBD}"/>
                </a:ext>
              </a:extLst>
            </p:cNvPr>
            <p:cNvSpPr/>
            <p:nvPr/>
          </p:nvSpPr>
          <p:spPr bwMode="auto">
            <a:xfrm>
              <a:off x="5974477" y="3950027"/>
              <a:ext cx="98267" cy="110036"/>
            </a:xfrm>
            <a:custGeom>
              <a:avLst/>
              <a:gdLst>
                <a:gd name="T0" fmla="*/ 32 w 37"/>
                <a:gd name="T1" fmla="*/ 29 h 42"/>
                <a:gd name="T2" fmla="*/ 27 w 37"/>
                <a:gd name="T3" fmla="*/ 10 h 42"/>
                <a:gd name="T4" fmla="*/ 36 w 37"/>
                <a:gd name="T5" fmla="*/ 22 h 42"/>
                <a:gd name="T6" fmla="*/ 32 w 37"/>
                <a:gd name="T7" fmla="*/ 2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42">
                  <a:moveTo>
                    <a:pt x="32" y="29"/>
                  </a:moveTo>
                  <a:cubicBezTo>
                    <a:pt x="10" y="42"/>
                    <a:pt x="0" y="0"/>
                    <a:pt x="27" y="10"/>
                  </a:cubicBezTo>
                  <a:cubicBezTo>
                    <a:pt x="33" y="12"/>
                    <a:pt x="37" y="16"/>
                    <a:pt x="36" y="22"/>
                  </a:cubicBezTo>
                  <a:cubicBezTo>
                    <a:pt x="36" y="26"/>
                    <a:pt x="34" y="28"/>
                    <a:pt x="32" y="29"/>
                  </a:cubicBezTo>
                  <a:close/>
                </a:path>
              </a:pathLst>
            </a:custGeom>
            <a:solidFill>
              <a:srgbClr val="5E3F7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6" name="íşḷîḓé">
              <a:extLst>
                <a:ext uri="{FF2B5EF4-FFF2-40B4-BE49-F238E27FC236}">
                  <a16:creationId xmlns:a16="http://schemas.microsoft.com/office/drawing/2014/main" id="{AF1F340C-2BB3-4325-8800-00C8934FF469}"/>
                </a:ext>
              </a:extLst>
            </p:cNvPr>
            <p:cNvSpPr/>
            <p:nvPr/>
          </p:nvSpPr>
          <p:spPr bwMode="auto">
            <a:xfrm>
              <a:off x="5930256" y="3878831"/>
              <a:ext cx="103182" cy="142397"/>
            </a:xfrm>
            <a:custGeom>
              <a:avLst/>
              <a:gdLst>
                <a:gd name="T0" fmla="*/ 39 w 39"/>
                <a:gd name="T1" fmla="*/ 35 h 53"/>
                <a:gd name="T2" fmla="*/ 29 w 39"/>
                <a:gd name="T3" fmla="*/ 15 h 53"/>
                <a:gd name="T4" fmla="*/ 26 w 39"/>
                <a:gd name="T5" fmla="*/ 5 h 53"/>
                <a:gd name="T6" fmla="*/ 16 w 39"/>
                <a:gd name="T7" fmla="*/ 0 h 53"/>
                <a:gd name="T8" fmla="*/ 8 w 39"/>
                <a:gd name="T9" fmla="*/ 7 h 53"/>
                <a:gd name="T10" fmla="*/ 3 w 39"/>
                <a:gd name="T11" fmla="*/ 26 h 53"/>
                <a:gd name="T12" fmla="*/ 4 w 39"/>
                <a:gd name="T13" fmla="*/ 51 h 53"/>
                <a:gd name="T14" fmla="*/ 38 w 39"/>
                <a:gd name="T15" fmla="*/ 39 h 53"/>
                <a:gd name="T16" fmla="*/ 39 w 39"/>
                <a:gd name="T17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53">
                  <a:moveTo>
                    <a:pt x="39" y="35"/>
                  </a:moveTo>
                  <a:cubicBezTo>
                    <a:pt x="37" y="29"/>
                    <a:pt x="31" y="22"/>
                    <a:pt x="29" y="15"/>
                  </a:cubicBezTo>
                  <a:cubicBezTo>
                    <a:pt x="28" y="12"/>
                    <a:pt x="27" y="9"/>
                    <a:pt x="26" y="5"/>
                  </a:cubicBezTo>
                  <a:cubicBezTo>
                    <a:pt x="25" y="0"/>
                    <a:pt x="22" y="0"/>
                    <a:pt x="16" y="0"/>
                  </a:cubicBezTo>
                  <a:cubicBezTo>
                    <a:pt x="10" y="0"/>
                    <a:pt x="11" y="1"/>
                    <a:pt x="8" y="7"/>
                  </a:cubicBezTo>
                  <a:cubicBezTo>
                    <a:pt x="6" y="13"/>
                    <a:pt x="4" y="18"/>
                    <a:pt x="3" y="26"/>
                  </a:cubicBezTo>
                  <a:cubicBezTo>
                    <a:pt x="3" y="34"/>
                    <a:pt x="0" y="50"/>
                    <a:pt x="4" y="51"/>
                  </a:cubicBezTo>
                  <a:cubicBezTo>
                    <a:pt x="12" y="53"/>
                    <a:pt x="35" y="49"/>
                    <a:pt x="38" y="39"/>
                  </a:cubicBezTo>
                  <a:lnTo>
                    <a:pt x="39" y="35"/>
                  </a:lnTo>
                  <a:close/>
                </a:path>
              </a:pathLst>
            </a:custGeom>
            <a:solidFill>
              <a:srgbClr val="DFCA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7" name="íSľïḍé">
              <a:extLst>
                <a:ext uri="{FF2B5EF4-FFF2-40B4-BE49-F238E27FC236}">
                  <a16:creationId xmlns:a16="http://schemas.microsoft.com/office/drawing/2014/main" id="{18C5E391-3E3D-4340-8F57-9E76735BD0A1}"/>
                </a:ext>
              </a:extLst>
            </p:cNvPr>
            <p:cNvSpPr/>
            <p:nvPr/>
          </p:nvSpPr>
          <p:spPr bwMode="auto">
            <a:xfrm>
              <a:off x="6038349" y="3878831"/>
              <a:ext cx="108094" cy="142397"/>
            </a:xfrm>
            <a:custGeom>
              <a:avLst/>
              <a:gdLst>
                <a:gd name="T0" fmla="*/ 0 w 40"/>
                <a:gd name="T1" fmla="*/ 36 h 54"/>
                <a:gd name="T2" fmla="*/ 10 w 40"/>
                <a:gd name="T3" fmla="*/ 16 h 54"/>
                <a:gd name="T4" fmla="*/ 13 w 40"/>
                <a:gd name="T5" fmla="*/ 6 h 54"/>
                <a:gd name="T6" fmla="*/ 23 w 40"/>
                <a:gd name="T7" fmla="*/ 0 h 54"/>
                <a:gd name="T8" fmla="*/ 31 w 40"/>
                <a:gd name="T9" fmla="*/ 7 h 54"/>
                <a:gd name="T10" fmla="*/ 36 w 40"/>
                <a:gd name="T11" fmla="*/ 26 h 54"/>
                <a:gd name="T12" fmla="*/ 36 w 40"/>
                <a:gd name="T13" fmla="*/ 51 h 54"/>
                <a:gd name="T14" fmla="*/ 1 w 40"/>
                <a:gd name="T15" fmla="*/ 40 h 54"/>
                <a:gd name="T16" fmla="*/ 0 w 40"/>
                <a:gd name="T17" fmla="*/ 3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54">
                  <a:moveTo>
                    <a:pt x="0" y="36"/>
                  </a:moveTo>
                  <a:cubicBezTo>
                    <a:pt x="3" y="30"/>
                    <a:pt x="8" y="23"/>
                    <a:pt x="10" y="16"/>
                  </a:cubicBezTo>
                  <a:cubicBezTo>
                    <a:pt x="12" y="13"/>
                    <a:pt x="12" y="10"/>
                    <a:pt x="13" y="6"/>
                  </a:cubicBezTo>
                  <a:cubicBezTo>
                    <a:pt x="14" y="1"/>
                    <a:pt x="17" y="1"/>
                    <a:pt x="23" y="0"/>
                  </a:cubicBezTo>
                  <a:cubicBezTo>
                    <a:pt x="29" y="0"/>
                    <a:pt x="28" y="1"/>
                    <a:pt x="31" y="7"/>
                  </a:cubicBezTo>
                  <a:cubicBezTo>
                    <a:pt x="34" y="14"/>
                    <a:pt x="36" y="19"/>
                    <a:pt x="36" y="26"/>
                  </a:cubicBezTo>
                  <a:cubicBezTo>
                    <a:pt x="37" y="35"/>
                    <a:pt x="40" y="51"/>
                    <a:pt x="36" y="51"/>
                  </a:cubicBezTo>
                  <a:cubicBezTo>
                    <a:pt x="28" y="54"/>
                    <a:pt x="5" y="50"/>
                    <a:pt x="1" y="40"/>
                  </a:cubicBezTo>
                  <a:lnTo>
                    <a:pt x="0" y="36"/>
                  </a:lnTo>
                  <a:close/>
                </a:path>
              </a:pathLst>
            </a:custGeom>
            <a:solidFill>
              <a:srgbClr val="DFCA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8" name="išḻïḑê">
              <a:extLst>
                <a:ext uri="{FF2B5EF4-FFF2-40B4-BE49-F238E27FC236}">
                  <a16:creationId xmlns:a16="http://schemas.microsoft.com/office/drawing/2014/main" id="{A73891BB-6C6A-4E38-914A-C726F77A9DE2}"/>
                </a:ext>
              </a:extLst>
            </p:cNvPr>
            <p:cNvSpPr/>
            <p:nvPr/>
          </p:nvSpPr>
          <p:spPr bwMode="auto">
            <a:xfrm>
              <a:off x="6028523" y="4545508"/>
              <a:ext cx="9827" cy="239489"/>
            </a:xfrm>
            <a:custGeom>
              <a:avLst/>
              <a:gdLst>
                <a:gd name="T0" fmla="*/ 2 w 4"/>
                <a:gd name="T1" fmla="*/ 0 h 91"/>
                <a:gd name="T2" fmla="*/ 3 w 4"/>
                <a:gd name="T3" fmla="*/ 4 h 91"/>
                <a:gd name="T4" fmla="*/ 3 w 4"/>
                <a:gd name="T5" fmla="*/ 14 h 91"/>
                <a:gd name="T6" fmla="*/ 4 w 4"/>
                <a:gd name="T7" fmla="*/ 45 h 91"/>
                <a:gd name="T8" fmla="*/ 3 w 4"/>
                <a:gd name="T9" fmla="*/ 77 h 91"/>
                <a:gd name="T10" fmla="*/ 2 w 4"/>
                <a:gd name="T11" fmla="*/ 87 h 91"/>
                <a:gd name="T12" fmla="*/ 2 w 4"/>
                <a:gd name="T13" fmla="*/ 91 h 91"/>
                <a:gd name="T14" fmla="*/ 2 w 4"/>
                <a:gd name="T15" fmla="*/ 87 h 91"/>
                <a:gd name="T16" fmla="*/ 1 w 4"/>
                <a:gd name="T17" fmla="*/ 77 h 91"/>
                <a:gd name="T18" fmla="*/ 0 w 4"/>
                <a:gd name="T19" fmla="*/ 46 h 91"/>
                <a:gd name="T20" fmla="*/ 1 w 4"/>
                <a:gd name="T21" fmla="*/ 14 h 91"/>
                <a:gd name="T22" fmla="*/ 2 w 4"/>
                <a:gd name="T23" fmla="*/ 4 h 91"/>
                <a:gd name="T24" fmla="*/ 2 w 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91">
                  <a:moveTo>
                    <a:pt x="2" y="0"/>
                  </a:moveTo>
                  <a:cubicBezTo>
                    <a:pt x="2" y="0"/>
                    <a:pt x="3" y="1"/>
                    <a:pt x="3" y="4"/>
                  </a:cubicBezTo>
                  <a:cubicBezTo>
                    <a:pt x="3" y="6"/>
                    <a:pt x="3" y="10"/>
                    <a:pt x="3" y="14"/>
                  </a:cubicBezTo>
                  <a:cubicBezTo>
                    <a:pt x="4" y="23"/>
                    <a:pt x="4" y="34"/>
                    <a:pt x="4" y="45"/>
                  </a:cubicBezTo>
                  <a:cubicBezTo>
                    <a:pt x="4" y="57"/>
                    <a:pt x="4" y="68"/>
                    <a:pt x="3" y="77"/>
                  </a:cubicBezTo>
                  <a:cubicBezTo>
                    <a:pt x="3" y="81"/>
                    <a:pt x="3" y="85"/>
                    <a:pt x="2" y="87"/>
                  </a:cubicBezTo>
                  <a:cubicBezTo>
                    <a:pt x="2" y="90"/>
                    <a:pt x="2" y="91"/>
                    <a:pt x="2" y="91"/>
                  </a:cubicBezTo>
                  <a:cubicBezTo>
                    <a:pt x="2" y="91"/>
                    <a:pt x="2" y="90"/>
                    <a:pt x="2" y="87"/>
                  </a:cubicBezTo>
                  <a:cubicBezTo>
                    <a:pt x="1" y="85"/>
                    <a:pt x="1" y="81"/>
                    <a:pt x="1" y="77"/>
                  </a:cubicBezTo>
                  <a:cubicBezTo>
                    <a:pt x="0" y="68"/>
                    <a:pt x="0" y="57"/>
                    <a:pt x="0" y="46"/>
                  </a:cubicBezTo>
                  <a:cubicBezTo>
                    <a:pt x="0" y="34"/>
                    <a:pt x="1" y="23"/>
                    <a:pt x="1" y="14"/>
                  </a:cubicBezTo>
                  <a:cubicBezTo>
                    <a:pt x="1" y="10"/>
                    <a:pt x="2" y="6"/>
                    <a:pt x="2" y="4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9" name="ísḻidê">
              <a:extLst>
                <a:ext uri="{FF2B5EF4-FFF2-40B4-BE49-F238E27FC236}">
                  <a16:creationId xmlns:a16="http://schemas.microsoft.com/office/drawing/2014/main" id="{E2A10F0A-3E8D-4A7A-8DD3-CD284F3B4BDF}"/>
                </a:ext>
              </a:extLst>
            </p:cNvPr>
            <p:cNvSpPr/>
            <p:nvPr/>
          </p:nvSpPr>
          <p:spPr bwMode="auto">
            <a:xfrm>
              <a:off x="6033438" y="4545508"/>
              <a:ext cx="49133" cy="181233"/>
            </a:xfrm>
            <a:custGeom>
              <a:avLst/>
              <a:gdLst>
                <a:gd name="T0" fmla="*/ 16 w 19"/>
                <a:gd name="T1" fmla="*/ 0 h 67"/>
                <a:gd name="T2" fmla="*/ 17 w 19"/>
                <a:gd name="T3" fmla="*/ 3 h 67"/>
                <a:gd name="T4" fmla="*/ 18 w 19"/>
                <a:gd name="T5" fmla="*/ 12 h 67"/>
                <a:gd name="T6" fmla="*/ 18 w 19"/>
                <a:gd name="T7" fmla="*/ 24 h 67"/>
                <a:gd name="T8" fmla="*/ 18 w 19"/>
                <a:gd name="T9" fmla="*/ 38 h 67"/>
                <a:gd name="T10" fmla="*/ 17 w 19"/>
                <a:gd name="T11" fmla="*/ 52 h 67"/>
                <a:gd name="T12" fmla="*/ 16 w 19"/>
                <a:gd name="T13" fmla="*/ 59 h 67"/>
                <a:gd name="T14" fmla="*/ 12 w 19"/>
                <a:gd name="T15" fmla="*/ 64 h 67"/>
                <a:gd name="T16" fmla="*/ 8 w 19"/>
                <a:gd name="T17" fmla="*/ 67 h 67"/>
                <a:gd name="T18" fmla="*/ 4 w 19"/>
                <a:gd name="T19" fmla="*/ 67 h 67"/>
                <a:gd name="T20" fmla="*/ 1 w 19"/>
                <a:gd name="T21" fmla="*/ 67 h 67"/>
                <a:gd name="T22" fmla="*/ 0 w 19"/>
                <a:gd name="T23" fmla="*/ 67 h 67"/>
                <a:gd name="T24" fmla="*/ 4 w 19"/>
                <a:gd name="T25" fmla="*/ 66 h 67"/>
                <a:gd name="T26" fmla="*/ 11 w 19"/>
                <a:gd name="T27" fmla="*/ 63 h 67"/>
                <a:gd name="T28" fmla="*/ 14 w 19"/>
                <a:gd name="T29" fmla="*/ 52 h 67"/>
                <a:gd name="T30" fmla="*/ 14 w 19"/>
                <a:gd name="T31" fmla="*/ 45 h 67"/>
                <a:gd name="T32" fmla="*/ 14 w 19"/>
                <a:gd name="T33" fmla="*/ 38 h 67"/>
                <a:gd name="T34" fmla="*/ 15 w 19"/>
                <a:gd name="T35" fmla="*/ 24 h 67"/>
                <a:gd name="T36" fmla="*/ 15 w 19"/>
                <a:gd name="T37" fmla="*/ 12 h 67"/>
                <a:gd name="T38" fmla="*/ 16 w 19"/>
                <a:gd name="T39" fmla="*/ 3 h 67"/>
                <a:gd name="T40" fmla="*/ 16 w 19"/>
                <a:gd name="T4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67">
                  <a:moveTo>
                    <a:pt x="16" y="0"/>
                  </a:moveTo>
                  <a:cubicBezTo>
                    <a:pt x="16" y="0"/>
                    <a:pt x="16" y="1"/>
                    <a:pt x="17" y="3"/>
                  </a:cubicBezTo>
                  <a:cubicBezTo>
                    <a:pt x="17" y="5"/>
                    <a:pt x="17" y="8"/>
                    <a:pt x="18" y="12"/>
                  </a:cubicBezTo>
                  <a:cubicBezTo>
                    <a:pt x="18" y="15"/>
                    <a:pt x="18" y="20"/>
                    <a:pt x="18" y="24"/>
                  </a:cubicBezTo>
                  <a:cubicBezTo>
                    <a:pt x="19" y="29"/>
                    <a:pt x="18" y="33"/>
                    <a:pt x="18" y="38"/>
                  </a:cubicBezTo>
                  <a:cubicBezTo>
                    <a:pt x="18" y="43"/>
                    <a:pt x="18" y="48"/>
                    <a:pt x="17" y="52"/>
                  </a:cubicBezTo>
                  <a:cubicBezTo>
                    <a:pt x="17" y="55"/>
                    <a:pt x="17" y="57"/>
                    <a:pt x="16" y="59"/>
                  </a:cubicBezTo>
                  <a:cubicBezTo>
                    <a:pt x="15" y="61"/>
                    <a:pt x="14" y="63"/>
                    <a:pt x="12" y="64"/>
                  </a:cubicBezTo>
                  <a:cubicBezTo>
                    <a:pt x="11" y="66"/>
                    <a:pt x="9" y="66"/>
                    <a:pt x="8" y="67"/>
                  </a:cubicBezTo>
                  <a:cubicBezTo>
                    <a:pt x="6" y="67"/>
                    <a:pt x="5" y="67"/>
                    <a:pt x="4" y="67"/>
                  </a:cubicBezTo>
                  <a:cubicBezTo>
                    <a:pt x="3" y="67"/>
                    <a:pt x="2" y="67"/>
                    <a:pt x="1" y="67"/>
                  </a:cubicBezTo>
                  <a:cubicBezTo>
                    <a:pt x="1" y="67"/>
                    <a:pt x="0" y="67"/>
                    <a:pt x="0" y="67"/>
                  </a:cubicBezTo>
                  <a:cubicBezTo>
                    <a:pt x="0" y="67"/>
                    <a:pt x="2" y="67"/>
                    <a:pt x="4" y="66"/>
                  </a:cubicBezTo>
                  <a:cubicBezTo>
                    <a:pt x="6" y="66"/>
                    <a:pt x="8" y="65"/>
                    <a:pt x="11" y="63"/>
                  </a:cubicBezTo>
                  <a:cubicBezTo>
                    <a:pt x="13" y="60"/>
                    <a:pt x="14" y="56"/>
                    <a:pt x="14" y="52"/>
                  </a:cubicBezTo>
                  <a:cubicBezTo>
                    <a:pt x="14" y="50"/>
                    <a:pt x="14" y="47"/>
                    <a:pt x="14" y="45"/>
                  </a:cubicBezTo>
                  <a:cubicBezTo>
                    <a:pt x="14" y="43"/>
                    <a:pt x="14" y="40"/>
                    <a:pt x="14" y="38"/>
                  </a:cubicBezTo>
                  <a:cubicBezTo>
                    <a:pt x="14" y="33"/>
                    <a:pt x="15" y="29"/>
                    <a:pt x="15" y="24"/>
                  </a:cubicBezTo>
                  <a:cubicBezTo>
                    <a:pt x="15" y="20"/>
                    <a:pt x="15" y="15"/>
                    <a:pt x="15" y="12"/>
                  </a:cubicBezTo>
                  <a:cubicBezTo>
                    <a:pt x="15" y="8"/>
                    <a:pt x="16" y="5"/>
                    <a:pt x="16" y="3"/>
                  </a:cubicBezTo>
                  <a:cubicBezTo>
                    <a:pt x="16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0" name="íŝḻíḑê">
              <a:extLst>
                <a:ext uri="{FF2B5EF4-FFF2-40B4-BE49-F238E27FC236}">
                  <a16:creationId xmlns:a16="http://schemas.microsoft.com/office/drawing/2014/main" id="{116539B6-E568-4BF1-A15B-36BE16079F33}"/>
                </a:ext>
              </a:extLst>
            </p:cNvPr>
            <p:cNvSpPr/>
            <p:nvPr/>
          </p:nvSpPr>
          <p:spPr bwMode="auto">
            <a:xfrm>
              <a:off x="6161184" y="4564928"/>
              <a:ext cx="73699" cy="84142"/>
            </a:xfrm>
            <a:custGeom>
              <a:avLst/>
              <a:gdLst>
                <a:gd name="T0" fmla="*/ 2 w 26"/>
                <a:gd name="T1" fmla="*/ 0 h 31"/>
                <a:gd name="T2" fmla="*/ 2 w 26"/>
                <a:gd name="T3" fmla="*/ 2 h 31"/>
                <a:gd name="T4" fmla="*/ 3 w 26"/>
                <a:gd name="T5" fmla="*/ 7 h 31"/>
                <a:gd name="T6" fmla="*/ 4 w 26"/>
                <a:gd name="T7" fmla="*/ 10 h 31"/>
                <a:gd name="T8" fmla="*/ 5 w 26"/>
                <a:gd name="T9" fmla="*/ 13 h 31"/>
                <a:gd name="T10" fmla="*/ 6 w 26"/>
                <a:gd name="T11" fmla="*/ 17 h 31"/>
                <a:gd name="T12" fmla="*/ 9 w 26"/>
                <a:gd name="T13" fmla="*/ 20 h 31"/>
                <a:gd name="T14" fmla="*/ 11 w 26"/>
                <a:gd name="T15" fmla="*/ 23 h 31"/>
                <a:gd name="T16" fmla="*/ 14 w 26"/>
                <a:gd name="T17" fmla="*/ 26 h 31"/>
                <a:gd name="T18" fmla="*/ 15 w 26"/>
                <a:gd name="T19" fmla="*/ 27 h 31"/>
                <a:gd name="T20" fmla="*/ 16 w 26"/>
                <a:gd name="T21" fmla="*/ 27 h 31"/>
                <a:gd name="T22" fmla="*/ 19 w 26"/>
                <a:gd name="T23" fmla="*/ 28 h 31"/>
                <a:gd name="T24" fmla="*/ 24 w 26"/>
                <a:gd name="T25" fmla="*/ 29 h 31"/>
                <a:gd name="T26" fmla="*/ 26 w 26"/>
                <a:gd name="T27" fmla="*/ 30 h 31"/>
                <a:gd name="T28" fmla="*/ 24 w 26"/>
                <a:gd name="T29" fmla="*/ 30 h 31"/>
                <a:gd name="T30" fmla="*/ 19 w 26"/>
                <a:gd name="T31" fmla="*/ 31 h 31"/>
                <a:gd name="T32" fmla="*/ 16 w 26"/>
                <a:gd name="T33" fmla="*/ 30 h 31"/>
                <a:gd name="T34" fmla="*/ 14 w 26"/>
                <a:gd name="T35" fmla="*/ 29 h 31"/>
                <a:gd name="T36" fmla="*/ 12 w 26"/>
                <a:gd name="T37" fmla="*/ 28 h 31"/>
                <a:gd name="T38" fmla="*/ 8 w 26"/>
                <a:gd name="T39" fmla="*/ 26 h 31"/>
                <a:gd name="T40" fmla="*/ 5 w 26"/>
                <a:gd name="T41" fmla="*/ 22 h 31"/>
                <a:gd name="T42" fmla="*/ 3 w 26"/>
                <a:gd name="T43" fmla="*/ 19 h 31"/>
                <a:gd name="T44" fmla="*/ 1 w 26"/>
                <a:gd name="T45" fmla="*/ 15 h 31"/>
                <a:gd name="T46" fmla="*/ 1 w 26"/>
                <a:gd name="T47" fmla="*/ 11 h 31"/>
                <a:gd name="T48" fmla="*/ 1 w 26"/>
                <a:gd name="T49" fmla="*/ 7 h 31"/>
                <a:gd name="T50" fmla="*/ 1 w 26"/>
                <a:gd name="T51" fmla="*/ 4 h 31"/>
                <a:gd name="T52" fmla="*/ 2 w 26"/>
                <a:gd name="T53" fmla="*/ 2 h 31"/>
                <a:gd name="T54" fmla="*/ 2 w 26"/>
                <a:gd name="T5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31">
                  <a:moveTo>
                    <a:pt x="2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3"/>
                    <a:pt x="3" y="5"/>
                    <a:pt x="3" y="7"/>
                  </a:cubicBezTo>
                  <a:cubicBezTo>
                    <a:pt x="3" y="8"/>
                    <a:pt x="3" y="9"/>
                    <a:pt x="4" y="10"/>
                  </a:cubicBezTo>
                  <a:cubicBezTo>
                    <a:pt x="4" y="11"/>
                    <a:pt x="4" y="12"/>
                    <a:pt x="5" y="13"/>
                  </a:cubicBezTo>
                  <a:cubicBezTo>
                    <a:pt x="5" y="14"/>
                    <a:pt x="6" y="16"/>
                    <a:pt x="6" y="17"/>
                  </a:cubicBezTo>
                  <a:cubicBezTo>
                    <a:pt x="7" y="18"/>
                    <a:pt x="8" y="19"/>
                    <a:pt x="9" y="20"/>
                  </a:cubicBezTo>
                  <a:cubicBezTo>
                    <a:pt x="9" y="21"/>
                    <a:pt x="10" y="22"/>
                    <a:pt x="11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6"/>
                    <a:pt x="15" y="26"/>
                    <a:pt x="15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7" y="28"/>
                    <a:pt x="19" y="28"/>
                    <a:pt x="19" y="28"/>
                  </a:cubicBezTo>
                  <a:cubicBezTo>
                    <a:pt x="21" y="29"/>
                    <a:pt x="23" y="29"/>
                    <a:pt x="24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0"/>
                    <a:pt x="26" y="30"/>
                    <a:pt x="24" y="30"/>
                  </a:cubicBezTo>
                  <a:cubicBezTo>
                    <a:pt x="23" y="30"/>
                    <a:pt x="21" y="31"/>
                    <a:pt x="19" y="31"/>
                  </a:cubicBezTo>
                  <a:cubicBezTo>
                    <a:pt x="18" y="30"/>
                    <a:pt x="17" y="31"/>
                    <a:pt x="16" y="30"/>
                  </a:cubicBezTo>
                  <a:cubicBezTo>
                    <a:pt x="15" y="30"/>
                    <a:pt x="14" y="30"/>
                    <a:pt x="14" y="29"/>
                  </a:cubicBezTo>
                  <a:cubicBezTo>
                    <a:pt x="13" y="29"/>
                    <a:pt x="12" y="29"/>
                    <a:pt x="12" y="28"/>
                  </a:cubicBezTo>
                  <a:cubicBezTo>
                    <a:pt x="10" y="28"/>
                    <a:pt x="9" y="27"/>
                    <a:pt x="8" y="26"/>
                  </a:cubicBezTo>
                  <a:cubicBezTo>
                    <a:pt x="7" y="24"/>
                    <a:pt x="6" y="23"/>
                    <a:pt x="5" y="22"/>
                  </a:cubicBezTo>
                  <a:cubicBezTo>
                    <a:pt x="5" y="21"/>
                    <a:pt x="4" y="20"/>
                    <a:pt x="3" y="19"/>
                  </a:cubicBezTo>
                  <a:cubicBezTo>
                    <a:pt x="2" y="17"/>
                    <a:pt x="2" y="16"/>
                    <a:pt x="1" y="15"/>
                  </a:cubicBezTo>
                  <a:cubicBezTo>
                    <a:pt x="1" y="13"/>
                    <a:pt x="1" y="12"/>
                    <a:pt x="1" y="11"/>
                  </a:cubicBezTo>
                  <a:cubicBezTo>
                    <a:pt x="0" y="9"/>
                    <a:pt x="0" y="8"/>
                    <a:pt x="1" y="7"/>
                  </a:cubicBezTo>
                  <a:cubicBezTo>
                    <a:pt x="1" y="6"/>
                    <a:pt x="1" y="5"/>
                    <a:pt x="1" y="4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1" name="ís1îḓe">
              <a:extLst>
                <a:ext uri="{FF2B5EF4-FFF2-40B4-BE49-F238E27FC236}">
                  <a16:creationId xmlns:a16="http://schemas.microsoft.com/office/drawing/2014/main" id="{A3C2CCBE-C0AD-4974-B1FF-7CFFA3E5154C}"/>
                </a:ext>
              </a:extLst>
            </p:cNvPr>
            <p:cNvSpPr/>
            <p:nvPr/>
          </p:nvSpPr>
          <p:spPr bwMode="auto">
            <a:xfrm>
              <a:off x="5866384" y="4564928"/>
              <a:ext cx="58960" cy="84142"/>
            </a:xfrm>
            <a:custGeom>
              <a:avLst/>
              <a:gdLst>
                <a:gd name="T0" fmla="*/ 0 w 24"/>
                <a:gd name="T1" fmla="*/ 30 h 31"/>
                <a:gd name="T2" fmla="*/ 2 w 24"/>
                <a:gd name="T3" fmla="*/ 30 h 31"/>
                <a:gd name="T4" fmla="*/ 4 w 24"/>
                <a:gd name="T5" fmla="*/ 29 h 31"/>
                <a:gd name="T6" fmla="*/ 6 w 24"/>
                <a:gd name="T7" fmla="*/ 28 h 31"/>
                <a:gd name="T8" fmla="*/ 9 w 24"/>
                <a:gd name="T9" fmla="*/ 27 h 31"/>
                <a:gd name="T10" fmla="*/ 12 w 24"/>
                <a:gd name="T11" fmla="*/ 25 h 31"/>
                <a:gd name="T12" fmla="*/ 14 w 24"/>
                <a:gd name="T13" fmla="*/ 23 h 31"/>
                <a:gd name="T14" fmla="*/ 16 w 24"/>
                <a:gd name="T15" fmla="*/ 20 h 31"/>
                <a:gd name="T16" fmla="*/ 18 w 24"/>
                <a:gd name="T17" fmla="*/ 16 h 31"/>
                <a:gd name="T18" fmla="*/ 20 w 24"/>
                <a:gd name="T19" fmla="*/ 13 h 31"/>
                <a:gd name="T20" fmla="*/ 21 w 24"/>
                <a:gd name="T21" fmla="*/ 6 h 31"/>
                <a:gd name="T22" fmla="*/ 22 w 24"/>
                <a:gd name="T23" fmla="*/ 2 h 31"/>
                <a:gd name="T24" fmla="*/ 23 w 24"/>
                <a:gd name="T25" fmla="*/ 0 h 31"/>
                <a:gd name="T26" fmla="*/ 23 w 24"/>
                <a:gd name="T27" fmla="*/ 2 h 31"/>
                <a:gd name="T28" fmla="*/ 24 w 24"/>
                <a:gd name="T29" fmla="*/ 7 h 31"/>
                <a:gd name="T30" fmla="*/ 23 w 24"/>
                <a:gd name="T31" fmla="*/ 14 h 31"/>
                <a:gd name="T32" fmla="*/ 22 w 24"/>
                <a:gd name="T33" fmla="*/ 18 h 31"/>
                <a:gd name="T34" fmla="*/ 20 w 24"/>
                <a:gd name="T35" fmla="*/ 22 h 31"/>
                <a:gd name="T36" fmla="*/ 17 w 24"/>
                <a:gd name="T37" fmla="*/ 25 h 31"/>
                <a:gd name="T38" fmla="*/ 14 w 24"/>
                <a:gd name="T39" fmla="*/ 28 h 31"/>
                <a:gd name="T40" fmla="*/ 10 w 24"/>
                <a:gd name="T41" fmla="*/ 30 h 31"/>
                <a:gd name="T42" fmla="*/ 7 w 24"/>
                <a:gd name="T43" fmla="*/ 31 h 31"/>
                <a:gd name="T44" fmla="*/ 4 w 24"/>
                <a:gd name="T45" fmla="*/ 31 h 31"/>
                <a:gd name="T46" fmla="*/ 2 w 24"/>
                <a:gd name="T47" fmla="*/ 30 h 31"/>
                <a:gd name="T48" fmla="*/ 0 w 24"/>
                <a:gd name="T49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31">
                  <a:moveTo>
                    <a:pt x="0" y="30"/>
                  </a:moveTo>
                  <a:cubicBezTo>
                    <a:pt x="0" y="30"/>
                    <a:pt x="0" y="30"/>
                    <a:pt x="2" y="30"/>
                  </a:cubicBezTo>
                  <a:cubicBezTo>
                    <a:pt x="2" y="29"/>
                    <a:pt x="3" y="29"/>
                    <a:pt x="4" y="29"/>
                  </a:cubicBezTo>
                  <a:cubicBezTo>
                    <a:pt x="5" y="29"/>
                    <a:pt x="5" y="29"/>
                    <a:pt x="6" y="28"/>
                  </a:cubicBezTo>
                  <a:cubicBezTo>
                    <a:pt x="7" y="28"/>
                    <a:pt x="8" y="28"/>
                    <a:pt x="9" y="27"/>
                  </a:cubicBezTo>
                  <a:cubicBezTo>
                    <a:pt x="10" y="27"/>
                    <a:pt x="11" y="26"/>
                    <a:pt x="12" y="25"/>
                  </a:cubicBezTo>
                  <a:cubicBezTo>
                    <a:pt x="13" y="24"/>
                    <a:pt x="13" y="23"/>
                    <a:pt x="14" y="23"/>
                  </a:cubicBezTo>
                  <a:cubicBezTo>
                    <a:pt x="15" y="22"/>
                    <a:pt x="16" y="21"/>
                    <a:pt x="16" y="20"/>
                  </a:cubicBezTo>
                  <a:cubicBezTo>
                    <a:pt x="17" y="19"/>
                    <a:pt x="18" y="17"/>
                    <a:pt x="18" y="16"/>
                  </a:cubicBezTo>
                  <a:cubicBezTo>
                    <a:pt x="19" y="15"/>
                    <a:pt x="19" y="14"/>
                    <a:pt x="20" y="13"/>
                  </a:cubicBezTo>
                  <a:cubicBezTo>
                    <a:pt x="20" y="11"/>
                    <a:pt x="21" y="8"/>
                    <a:pt x="21" y="6"/>
                  </a:cubicBezTo>
                  <a:cubicBezTo>
                    <a:pt x="22" y="4"/>
                    <a:pt x="22" y="3"/>
                    <a:pt x="22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2"/>
                  </a:cubicBezTo>
                  <a:cubicBezTo>
                    <a:pt x="23" y="3"/>
                    <a:pt x="24" y="5"/>
                    <a:pt x="24" y="7"/>
                  </a:cubicBezTo>
                  <a:cubicBezTo>
                    <a:pt x="24" y="9"/>
                    <a:pt x="24" y="11"/>
                    <a:pt x="23" y="14"/>
                  </a:cubicBezTo>
                  <a:cubicBezTo>
                    <a:pt x="23" y="15"/>
                    <a:pt x="22" y="16"/>
                    <a:pt x="22" y="18"/>
                  </a:cubicBezTo>
                  <a:cubicBezTo>
                    <a:pt x="21" y="19"/>
                    <a:pt x="21" y="20"/>
                    <a:pt x="20" y="22"/>
                  </a:cubicBezTo>
                  <a:cubicBezTo>
                    <a:pt x="19" y="23"/>
                    <a:pt x="18" y="24"/>
                    <a:pt x="17" y="25"/>
                  </a:cubicBezTo>
                  <a:cubicBezTo>
                    <a:pt x="16" y="26"/>
                    <a:pt x="15" y="27"/>
                    <a:pt x="14" y="28"/>
                  </a:cubicBezTo>
                  <a:cubicBezTo>
                    <a:pt x="13" y="29"/>
                    <a:pt x="11" y="29"/>
                    <a:pt x="10" y="30"/>
                  </a:cubicBezTo>
                  <a:cubicBezTo>
                    <a:pt x="9" y="30"/>
                    <a:pt x="8" y="30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3" y="31"/>
                    <a:pt x="2" y="30"/>
                    <a:pt x="2" y="30"/>
                  </a:cubicBezTo>
                  <a:cubicBezTo>
                    <a:pt x="0" y="30"/>
                    <a:pt x="0" y="30"/>
                    <a:pt x="0" y="3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2" name="iṩļïďè">
              <a:extLst>
                <a:ext uri="{FF2B5EF4-FFF2-40B4-BE49-F238E27FC236}">
                  <a16:creationId xmlns:a16="http://schemas.microsoft.com/office/drawing/2014/main" id="{3266C38D-FA0D-430F-97B8-7A0CC771506E}"/>
                </a:ext>
              </a:extLst>
            </p:cNvPr>
            <p:cNvSpPr/>
            <p:nvPr/>
          </p:nvSpPr>
          <p:spPr bwMode="auto">
            <a:xfrm>
              <a:off x="5846731" y="4474311"/>
              <a:ext cx="407806" cy="71197"/>
            </a:xfrm>
            <a:custGeom>
              <a:avLst/>
              <a:gdLst>
                <a:gd name="T0" fmla="*/ 0 w 257"/>
                <a:gd name="T1" fmla="*/ 43 h 45"/>
                <a:gd name="T2" fmla="*/ 0 w 257"/>
                <a:gd name="T3" fmla="*/ 0 h 45"/>
                <a:gd name="T4" fmla="*/ 257 w 257"/>
                <a:gd name="T5" fmla="*/ 1 h 45"/>
                <a:gd name="T6" fmla="*/ 257 w 257"/>
                <a:gd name="T7" fmla="*/ 45 h 45"/>
                <a:gd name="T8" fmla="*/ 0 w 257"/>
                <a:gd name="T9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45">
                  <a:moveTo>
                    <a:pt x="0" y="43"/>
                  </a:moveTo>
                  <a:lnTo>
                    <a:pt x="0" y="0"/>
                  </a:lnTo>
                  <a:lnTo>
                    <a:pt x="257" y="1"/>
                  </a:lnTo>
                  <a:lnTo>
                    <a:pt x="257" y="45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31283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3" name="iṡ1ïḋe">
              <a:extLst>
                <a:ext uri="{FF2B5EF4-FFF2-40B4-BE49-F238E27FC236}">
                  <a16:creationId xmlns:a16="http://schemas.microsoft.com/office/drawing/2014/main" id="{C2A59736-7CCA-454B-8E94-4B3A2137371B}"/>
                </a:ext>
              </a:extLst>
            </p:cNvPr>
            <p:cNvSpPr/>
            <p:nvPr/>
          </p:nvSpPr>
          <p:spPr bwMode="auto">
            <a:xfrm>
              <a:off x="5900776" y="4461366"/>
              <a:ext cx="24568" cy="90617"/>
            </a:xfrm>
            <a:custGeom>
              <a:avLst/>
              <a:gdLst>
                <a:gd name="T0" fmla="*/ 10 w 10"/>
                <a:gd name="T1" fmla="*/ 34 h 34"/>
                <a:gd name="T2" fmla="*/ 10 w 10"/>
                <a:gd name="T3" fmla="*/ 0 h 34"/>
                <a:gd name="T4" fmla="*/ 0 w 10"/>
                <a:gd name="T5" fmla="*/ 0 h 34"/>
                <a:gd name="T6" fmla="*/ 0 w 10"/>
                <a:gd name="T7" fmla="*/ 34 h 34"/>
                <a:gd name="T8" fmla="*/ 10 w 10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4">
                  <a:moveTo>
                    <a:pt x="10" y="34"/>
                  </a:moveTo>
                  <a:cubicBezTo>
                    <a:pt x="10" y="23"/>
                    <a:pt x="10" y="7"/>
                    <a:pt x="10" y="0"/>
                  </a:cubicBezTo>
                  <a:cubicBezTo>
                    <a:pt x="7" y="0"/>
                    <a:pt x="4" y="1"/>
                    <a:pt x="0" y="0"/>
                  </a:cubicBezTo>
                  <a:cubicBezTo>
                    <a:pt x="0" y="11"/>
                    <a:pt x="0" y="24"/>
                    <a:pt x="0" y="34"/>
                  </a:cubicBezTo>
                  <a:lnTo>
                    <a:pt x="10" y="34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4" name="îṥlíḑè">
              <a:extLst>
                <a:ext uri="{FF2B5EF4-FFF2-40B4-BE49-F238E27FC236}">
                  <a16:creationId xmlns:a16="http://schemas.microsoft.com/office/drawing/2014/main" id="{8D96DC7E-A006-409F-8B07-D6CF645D120B}"/>
                </a:ext>
              </a:extLst>
            </p:cNvPr>
            <p:cNvSpPr/>
            <p:nvPr/>
          </p:nvSpPr>
          <p:spPr bwMode="auto">
            <a:xfrm>
              <a:off x="6141531" y="4467836"/>
              <a:ext cx="34392" cy="84146"/>
            </a:xfrm>
            <a:custGeom>
              <a:avLst/>
              <a:gdLst>
                <a:gd name="T0" fmla="*/ 10 w 11"/>
                <a:gd name="T1" fmla="*/ 33 h 33"/>
                <a:gd name="T2" fmla="*/ 10 w 11"/>
                <a:gd name="T3" fmla="*/ 0 h 33"/>
                <a:gd name="T4" fmla="*/ 1 w 11"/>
                <a:gd name="T5" fmla="*/ 0 h 33"/>
                <a:gd name="T6" fmla="*/ 0 w 11"/>
                <a:gd name="T7" fmla="*/ 33 h 33"/>
                <a:gd name="T8" fmla="*/ 10 w 11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10" y="33"/>
                  </a:moveTo>
                  <a:cubicBezTo>
                    <a:pt x="10" y="23"/>
                    <a:pt x="11" y="6"/>
                    <a:pt x="10" y="0"/>
                  </a:cubicBezTo>
                  <a:cubicBezTo>
                    <a:pt x="7" y="0"/>
                    <a:pt x="4" y="0"/>
                    <a:pt x="1" y="0"/>
                  </a:cubicBezTo>
                  <a:cubicBezTo>
                    <a:pt x="0" y="11"/>
                    <a:pt x="0" y="23"/>
                    <a:pt x="0" y="33"/>
                  </a:cubicBezTo>
                  <a:lnTo>
                    <a:pt x="10" y="33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5" name="îṩḻïḋe">
              <a:extLst>
                <a:ext uri="{FF2B5EF4-FFF2-40B4-BE49-F238E27FC236}">
                  <a16:creationId xmlns:a16="http://schemas.microsoft.com/office/drawing/2014/main" id="{9519DF1E-C0C3-4A3E-836E-76B24463EE63}"/>
                </a:ext>
              </a:extLst>
            </p:cNvPr>
            <p:cNvSpPr/>
            <p:nvPr/>
          </p:nvSpPr>
          <p:spPr bwMode="auto">
            <a:xfrm>
              <a:off x="5984304" y="4467836"/>
              <a:ext cx="113005" cy="90617"/>
            </a:xfrm>
            <a:custGeom>
              <a:avLst/>
              <a:gdLst>
                <a:gd name="T0" fmla="*/ 0 w 42"/>
                <a:gd name="T1" fmla="*/ 34 h 34"/>
                <a:gd name="T2" fmla="*/ 1 w 42"/>
                <a:gd name="T3" fmla="*/ 0 h 34"/>
                <a:gd name="T4" fmla="*/ 42 w 42"/>
                <a:gd name="T5" fmla="*/ 0 h 34"/>
                <a:gd name="T6" fmla="*/ 42 w 42"/>
                <a:gd name="T7" fmla="*/ 34 h 34"/>
                <a:gd name="T8" fmla="*/ 0 w 42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4">
                  <a:moveTo>
                    <a:pt x="0" y="34"/>
                  </a:moveTo>
                  <a:cubicBezTo>
                    <a:pt x="0" y="28"/>
                    <a:pt x="1" y="1"/>
                    <a:pt x="1" y="0"/>
                  </a:cubicBezTo>
                  <a:cubicBezTo>
                    <a:pt x="3" y="0"/>
                    <a:pt x="34" y="0"/>
                    <a:pt x="42" y="0"/>
                  </a:cubicBezTo>
                  <a:cubicBezTo>
                    <a:pt x="42" y="3"/>
                    <a:pt x="42" y="22"/>
                    <a:pt x="42" y="34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rgbClr val="EFCC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6" name="îSľîḑe">
              <a:extLst>
                <a:ext uri="{FF2B5EF4-FFF2-40B4-BE49-F238E27FC236}">
                  <a16:creationId xmlns:a16="http://schemas.microsoft.com/office/drawing/2014/main" id="{F9E1AECA-E536-4EFD-8EC1-5E044957360E}"/>
                </a:ext>
              </a:extLst>
            </p:cNvPr>
            <p:cNvSpPr/>
            <p:nvPr/>
          </p:nvSpPr>
          <p:spPr bwMode="auto">
            <a:xfrm>
              <a:off x="3262313" y="1982353"/>
              <a:ext cx="5242534" cy="4000075"/>
            </a:xfrm>
            <a:custGeom>
              <a:avLst/>
              <a:gdLst>
                <a:gd name="T0" fmla="*/ 1875 w 1969"/>
                <a:gd name="T1" fmla="*/ 125 h 1504"/>
                <a:gd name="T2" fmla="*/ 1888 w 1969"/>
                <a:gd name="T3" fmla="*/ 216 h 1504"/>
                <a:gd name="T4" fmla="*/ 1969 w 1969"/>
                <a:gd name="T5" fmla="*/ 0 h 1504"/>
                <a:gd name="T6" fmla="*/ 1755 w 1969"/>
                <a:gd name="T7" fmla="*/ 109 h 1504"/>
                <a:gd name="T8" fmla="*/ 1843 w 1969"/>
                <a:gd name="T9" fmla="*/ 108 h 1504"/>
                <a:gd name="T10" fmla="*/ 1825 w 1969"/>
                <a:gd name="T11" fmla="*/ 122 h 1504"/>
                <a:gd name="T12" fmla="*/ 1785 w 1969"/>
                <a:gd name="T13" fmla="*/ 155 h 1504"/>
                <a:gd name="T14" fmla="*/ 1742 w 1969"/>
                <a:gd name="T15" fmla="*/ 189 h 1504"/>
                <a:gd name="T16" fmla="*/ 1727 w 1969"/>
                <a:gd name="T17" fmla="*/ 202 h 1504"/>
                <a:gd name="T18" fmla="*/ 1689 w 1969"/>
                <a:gd name="T19" fmla="*/ 217 h 1504"/>
                <a:gd name="T20" fmla="*/ 1560 w 1969"/>
                <a:gd name="T21" fmla="*/ 256 h 1504"/>
                <a:gd name="T22" fmla="*/ 1503 w 1969"/>
                <a:gd name="T23" fmla="*/ 273 h 1504"/>
                <a:gd name="T24" fmla="*/ 1429 w 1969"/>
                <a:gd name="T25" fmla="*/ 333 h 1504"/>
                <a:gd name="T26" fmla="*/ 1294 w 1969"/>
                <a:gd name="T27" fmla="*/ 448 h 1504"/>
                <a:gd name="T28" fmla="*/ 1249 w 1969"/>
                <a:gd name="T29" fmla="*/ 457 h 1504"/>
                <a:gd name="T30" fmla="*/ 1014 w 1969"/>
                <a:gd name="T31" fmla="*/ 476 h 1504"/>
                <a:gd name="T32" fmla="*/ 841 w 1969"/>
                <a:gd name="T33" fmla="*/ 494 h 1504"/>
                <a:gd name="T34" fmla="*/ 826 w 1969"/>
                <a:gd name="T35" fmla="*/ 510 h 1504"/>
                <a:gd name="T36" fmla="*/ 800 w 1969"/>
                <a:gd name="T37" fmla="*/ 585 h 1504"/>
                <a:gd name="T38" fmla="*/ 775 w 1969"/>
                <a:gd name="T39" fmla="*/ 669 h 1504"/>
                <a:gd name="T40" fmla="*/ 659 w 1969"/>
                <a:gd name="T41" fmla="*/ 810 h 1504"/>
                <a:gd name="T42" fmla="*/ 583 w 1969"/>
                <a:gd name="T43" fmla="*/ 818 h 1504"/>
                <a:gd name="T44" fmla="*/ 525 w 1969"/>
                <a:gd name="T45" fmla="*/ 825 h 1504"/>
                <a:gd name="T46" fmla="*/ 390 w 1969"/>
                <a:gd name="T47" fmla="*/ 1047 h 1504"/>
                <a:gd name="T48" fmla="*/ 0 w 1969"/>
                <a:gd name="T49" fmla="*/ 1434 h 1504"/>
                <a:gd name="T50" fmla="*/ 0 w 1969"/>
                <a:gd name="T51" fmla="*/ 1504 h 1504"/>
                <a:gd name="T52" fmla="*/ 422 w 1969"/>
                <a:gd name="T53" fmla="*/ 1078 h 1504"/>
                <a:gd name="T54" fmla="*/ 543 w 1969"/>
                <a:gd name="T55" fmla="*/ 872 h 1504"/>
                <a:gd name="T56" fmla="*/ 633 w 1969"/>
                <a:gd name="T57" fmla="*/ 865 h 1504"/>
                <a:gd name="T58" fmla="*/ 699 w 1969"/>
                <a:gd name="T59" fmla="*/ 838 h 1504"/>
                <a:gd name="T60" fmla="*/ 768 w 1969"/>
                <a:gd name="T61" fmla="*/ 753 h 1504"/>
                <a:gd name="T62" fmla="*/ 802 w 1969"/>
                <a:gd name="T63" fmla="*/ 706 h 1504"/>
                <a:gd name="T64" fmla="*/ 825 w 1969"/>
                <a:gd name="T65" fmla="*/ 665 h 1504"/>
                <a:gd name="T66" fmla="*/ 835 w 1969"/>
                <a:gd name="T67" fmla="*/ 625 h 1504"/>
                <a:gd name="T68" fmla="*/ 851 w 1969"/>
                <a:gd name="T69" fmla="*/ 564 h 1504"/>
                <a:gd name="T70" fmla="*/ 856 w 1969"/>
                <a:gd name="T71" fmla="*/ 550 h 1504"/>
                <a:gd name="T72" fmla="*/ 906 w 1969"/>
                <a:gd name="T73" fmla="*/ 531 h 1504"/>
                <a:gd name="T74" fmla="*/ 1006 w 1969"/>
                <a:gd name="T75" fmla="*/ 522 h 1504"/>
                <a:gd name="T76" fmla="*/ 1240 w 1969"/>
                <a:gd name="T77" fmla="*/ 500 h 1504"/>
                <a:gd name="T78" fmla="*/ 1280 w 1969"/>
                <a:gd name="T79" fmla="*/ 497 h 1504"/>
                <a:gd name="T80" fmla="*/ 1318 w 1969"/>
                <a:gd name="T81" fmla="*/ 489 h 1504"/>
                <a:gd name="T82" fmla="*/ 1367 w 1969"/>
                <a:gd name="T83" fmla="*/ 447 h 1504"/>
                <a:gd name="T84" fmla="*/ 1462 w 1969"/>
                <a:gd name="T85" fmla="*/ 364 h 1504"/>
                <a:gd name="T86" fmla="*/ 1502 w 1969"/>
                <a:gd name="T87" fmla="*/ 332 h 1504"/>
                <a:gd name="T88" fmla="*/ 1549 w 1969"/>
                <a:gd name="T89" fmla="*/ 312 h 1504"/>
                <a:gd name="T90" fmla="*/ 1664 w 1969"/>
                <a:gd name="T91" fmla="*/ 270 h 1504"/>
                <a:gd name="T92" fmla="*/ 1780 w 1969"/>
                <a:gd name="T93" fmla="*/ 223 h 1504"/>
                <a:gd name="T94" fmla="*/ 1815 w 1969"/>
                <a:gd name="T95" fmla="*/ 187 h 1504"/>
                <a:gd name="T96" fmla="*/ 1856 w 1969"/>
                <a:gd name="T97" fmla="*/ 145 h 1504"/>
                <a:gd name="T98" fmla="*/ 1875 w 1969"/>
                <a:gd name="T99" fmla="*/ 125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69" h="1504">
                  <a:moveTo>
                    <a:pt x="1875" y="125"/>
                  </a:moveTo>
                  <a:cubicBezTo>
                    <a:pt x="1888" y="216"/>
                    <a:pt x="1888" y="216"/>
                    <a:pt x="1888" y="216"/>
                  </a:cubicBezTo>
                  <a:cubicBezTo>
                    <a:pt x="1969" y="0"/>
                    <a:pt x="1969" y="0"/>
                    <a:pt x="1969" y="0"/>
                  </a:cubicBezTo>
                  <a:cubicBezTo>
                    <a:pt x="1755" y="109"/>
                    <a:pt x="1755" y="109"/>
                    <a:pt x="1755" y="109"/>
                  </a:cubicBezTo>
                  <a:cubicBezTo>
                    <a:pt x="1843" y="108"/>
                    <a:pt x="1843" y="108"/>
                    <a:pt x="1843" y="108"/>
                  </a:cubicBezTo>
                  <a:cubicBezTo>
                    <a:pt x="1839" y="108"/>
                    <a:pt x="1828" y="120"/>
                    <a:pt x="1825" y="122"/>
                  </a:cubicBezTo>
                  <a:cubicBezTo>
                    <a:pt x="1811" y="133"/>
                    <a:pt x="1798" y="144"/>
                    <a:pt x="1785" y="155"/>
                  </a:cubicBezTo>
                  <a:cubicBezTo>
                    <a:pt x="1771" y="167"/>
                    <a:pt x="1757" y="178"/>
                    <a:pt x="1742" y="189"/>
                  </a:cubicBezTo>
                  <a:cubicBezTo>
                    <a:pt x="1737" y="194"/>
                    <a:pt x="1732" y="198"/>
                    <a:pt x="1727" y="202"/>
                  </a:cubicBezTo>
                  <a:cubicBezTo>
                    <a:pt x="1718" y="210"/>
                    <a:pt x="1699" y="213"/>
                    <a:pt x="1689" y="217"/>
                  </a:cubicBezTo>
                  <a:cubicBezTo>
                    <a:pt x="1646" y="231"/>
                    <a:pt x="1603" y="243"/>
                    <a:pt x="1560" y="256"/>
                  </a:cubicBezTo>
                  <a:cubicBezTo>
                    <a:pt x="1541" y="262"/>
                    <a:pt x="1521" y="266"/>
                    <a:pt x="1503" y="273"/>
                  </a:cubicBezTo>
                  <a:cubicBezTo>
                    <a:pt x="1474" y="284"/>
                    <a:pt x="1451" y="313"/>
                    <a:pt x="1429" y="333"/>
                  </a:cubicBezTo>
                  <a:cubicBezTo>
                    <a:pt x="1398" y="360"/>
                    <a:pt x="1310" y="441"/>
                    <a:pt x="1294" y="448"/>
                  </a:cubicBezTo>
                  <a:cubicBezTo>
                    <a:pt x="1280" y="455"/>
                    <a:pt x="1265" y="455"/>
                    <a:pt x="1249" y="457"/>
                  </a:cubicBezTo>
                  <a:cubicBezTo>
                    <a:pt x="1171" y="463"/>
                    <a:pt x="1093" y="469"/>
                    <a:pt x="1014" y="476"/>
                  </a:cubicBezTo>
                  <a:cubicBezTo>
                    <a:pt x="982" y="478"/>
                    <a:pt x="848" y="488"/>
                    <a:pt x="841" y="494"/>
                  </a:cubicBezTo>
                  <a:cubicBezTo>
                    <a:pt x="834" y="498"/>
                    <a:pt x="830" y="503"/>
                    <a:pt x="826" y="510"/>
                  </a:cubicBezTo>
                  <a:cubicBezTo>
                    <a:pt x="812" y="531"/>
                    <a:pt x="807" y="560"/>
                    <a:pt x="800" y="585"/>
                  </a:cubicBezTo>
                  <a:cubicBezTo>
                    <a:pt x="793" y="612"/>
                    <a:pt x="790" y="645"/>
                    <a:pt x="775" y="669"/>
                  </a:cubicBezTo>
                  <a:cubicBezTo>
                    <a:pt x="767" y="682"/>
                    <a:pt x="680" y="802"/>
                    <a:pt x="659" y="810"/>
                  </a:cubicBezTo>
                  <a:cubicBezTo>
                    <a:pt x="637" y="818"/>
                    <a:pt x="606" y="818"/>
                    <a:pt x="583" y="818"/>
                  </a:cubicBezTo>
                  <a:cubicBezTo>
                    <a:pt x="568" y="819"/>
                    <a:pt x="537" y="815"/>
                    <a:pt x="525" y="825"/>
                  </a:cubicBezTo>
                  <a:cubicBezTo>
                    <a:pt x="512" y="836"/>
                    <a:pt x="410" y="1018"/>
                    <a:pt x="390" y="1047"/>
                  </a:cubicBezTo>
                  <a:cubicBezTo>
                    <a:pt x="370" y="1077"/>
                    <a:pt x="0" y="1434"/>
                    <a:pt x="0" y="1434"/>
                  </a:cubicBezTo>
                  <a:cubicBezTo>
                    <a:pt x="0" y="1504"/>
                    <a:pt x="0" y="1504"/>
                    <a:pt x="0" y="1504"/>
                  </a:cubicBezTo>
                  <a:cubicBezTo>
                    <a:pt x="422" y="1078"/>
                    <a:pt x="422" y="1078"/>
                    <a:pt x="422" y="1078"/>
                  </a:cubicBezTo>
                  <a:cubicBezTo>
                    <a:pt x="422" y="1078"/>
                    <a:pt x="537" y="877"/>
                    <a:pt x="543" y="872"/>
                  </a:cubicBezTo>
                  <a:cubicBezTo>
                    <a:pt x="549" y="868"/>
                    <a:pt x="554" y="864"/>
                    <a:pt x="633" y="865"/>
                  </a:cubicBezTo>
                  <a:cubicBezTo>
                    <a:pt x="633" y="865"/>
                    <a:pt x="666" y="870"/>
                    <a:pt x="699" y="838"/>
                  </a:cubicBezTo>
                  <a:cubicBezTo>
                    <a:pt x="725" y="814"/>
                    <a:pt x="746" y="782"/>
                    <a:pt x="768" y="753"/>
                  </a:cubicBezTo>
                  <a:cubicBezTo>
                    <a:pt x="779" y="738"/>
                    <a:pt x="791" y="722"/>
                    <a:pt x="802" y="706"/>
                  </a:cubicBezTo>
                  <a:cubicBezTo>
                    <a:pt x="812" y="692"/>
                    <a:pt x="821" y="682"/>
                    <a:pt x="825" y="665"/>
                  </a:cubicBezTo>
                  <a:cubicBezTo>
                    <a:pt x="828" y="651"/>
                    <a:pt x="832" y="638"/>
                    <a:pt x="835" y="625"/>
                  </a:cubicBezTo>
                  <a:cubicBezTo>
                    <a:pt x="840" y="605"/>
                    <a:pt x="845" y="584"/>
                    <a:pt x="851" y="564"/>
                  </a:cubicBezTo>
                  <a:cubicBezTo>
                    <a:pt x="853" y="560"/>
                    <a:pt x="854" y="555"/>
                    <a:pt x="856" y="550"/>
                  </a:cubicBezTo>
                  <a:cubicBezTo>
                    <a:pt x="864" y="531"/>
                    <a:pt x="888" y="533"/>
                    <a:pt x="906" y="531"/>
                  </a:cubicBezTo>
                  <a:cubicBezTo>
                    <a:pt x="939" y="528"/>
                    <a:pt x="972" y="525"/>
                    <a:pt x="1006" y="522"/>
                  </a:cubicBezTo>
                  <a:cubicBezTo>
                    <a:pt x="1084" y="515"/>
                    <a:pt x="1162" y="508"/>
                    <a:pt x="1240" y="500"/>
                  </a:cubicBezTo>
                  <a:cubicBezTo>
                    <a:pt x="1253" y="499"/>
                    <a:pt x="1267" y="498"/>
                    <a:pt x="1280" y="497"/>
                  </a:cubicBezTo>
                  <a:cubicBezTo>
                    <a:pt x="1293" y="496"/>
                    <a:pt x="1306" y="497"/>
                    <a:pt x="1318" y="489"/>
                  </a:cubicBezTo>
                  <a:cubicBezTo>
                    <a:pt x="1335" y="477"/>
                    <a:pt x="1351" y="460"/>
                    <a:pt x="1367" y="447"/>
                  </a:cubicBezTo>
                  <a:cubicBezTo>
                    <a:pt x="1398" y="419"/>
                    <a:pt x="1430" y="392"/>
                    <a:pt x="1462" y="364"/>
                  </a:cubicBezTo>
                  <a:cubicBezTo>
                    <a:pt x="1475" y="352"/>
                    <a:pt x="1487" y="341"/>
                    <a:pt x="1502" y="332"/>
                  </a:cubicBezTo>
                  <a:cubicBezTo>
                    <a:pt x="1517" y="323"/>
                    <a:pt x="1532" y="318"/>
                    <a:pt x="1549" y="312"/>
                  </a:cubicBezTo>
                  <a:cubicBezTo>
                    <a:pt x="1587" y="298"/>
                    <a:pt x="1625" y="284"/>
                    <a:pt x="1664" y="270"/>
                  </a:cubicBezTo>
                  <a:cubicBezTo>
                    <a:pt x="1687" y="262"/>
                    <a:pt x="1767" y="238"/>
                    <a:pt x="1780" y="223"/>
                  </a:cubicBezTo>
                  <a:cubicBezTo>
                    <a:pt x="1792" y="211"/>
                    <a:pt x="1804" y="199"/>
                    <a:pt x="1815" y="187"/>
                  </a:cubicBezTo>
                  <a:cubicBezTo>
                    <a:pt x="1829" y="173"/>
                    <a:pt x="1842" y="159"/>
                    <a:pt x="1856" y="145"/>
                  </a:cubicBezTo>
                  <a:cubicBezTo>
                    <a:pt x="1858" y="142"/>
                    <a:pt x="1875" y="128"/>
                    <a:pt x="1875" y="125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1452" name="组合 669">
            <a:extLst>
              <a:ext uri="{FF2B5EF4-FFF2-40B4-BE49-F238E27FC236}">
                <a16:creationId xmlns:a16="http://schemas.microsoft.com/office/drawing/2014/main" id="{CF8E8D7C-E3AE-4767-A3C4-D7673CD02486}"/>
              </a:ext>
            </a:extLst>
          </p:cNvPr>
          <p:cNvGrpSpPr>
            <a:grpSpLocks/>
          </p:cNvGrpSpPr>
          <p:nvPr/>
        </p:nvGrpSpPr>
        <p:grpSpPr bwMode="auto">
          <a:xfrm>
            <a:off x="6259513" y="1654175"/>
            <a:ext cx="5630862" cy="4854575"/>
            <a:chOff x="5748906" y="1653772"/>
            <a:chExt cx="5630987" cy="4854715"/>
          </a:xfrm>
        </p:grpSpPr>
        <p:grpSp>
          <p:nvGrpSpPr>
            <p:cNvPr id="61611" name="组合 670">
              <a:extLst>
                <a:ext uri="{FF2B5EF4-FFF2-40B4-BE49-F238E27FC236}">
                  <a16:creationId xmlns:a16="http://schemas.microsoft.com/office/drawing/2014/main" id="{8AA27015-6BC5-4622-9174-4C68F4BF6F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68942" y="1653772"/>
              <a:ext cx="2017507" cy="882461"/>
              <a:chOff x="3537846" y="329761"/>
              <a:chExt cx="2017507" cy="882461"/>
            </a:xfrm>
          </p:grpSpPr>
          <p:sp>
            <p:nvSpPr>
              <p:cNvPr id="697" name="椭圆 696">
                <a:extLst>
                  <a:ext uri="{FF2B5EF4-FFF2-40B4-BE49-F238E27FC236}">
                    <a16:creationId xmlns:a16="http://schemas.microsoft.com/office/drawing/2014/main" id="{E82E5B3C-B71D-4015-9B1F-5849A9214D34}"/>
                  </a:ext>
                </a:extLst>
              </p:cNvPr>
              <p:cNvSpPr/>
              <p:nvPr/>
            </p:nvSpPr>
            <p:spPr>
              <a:xfrm>
                <a:off x="3537110" y="329761"/>
                <a:ext cx="2017758" cy="882675"/>
              </a:xfrm>
              <a:prstGeom prst="ellipse">
                <a:avLst/>
              </a:prstGeom>
              <a:solidFill>
                <a:srgbClr val="682D89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8" name="椭圆 4">
                <a:extLst>
                  <a:ext uri="{FF2B5EF4-FFF2-40B4-BE49-F238E27FC236}">
                    <a16:creationId xmlns:a16="http://schemas.microsoft.com/office/drawing/2014/main" id="{E915FF00-965A-44DF-BCBD-B6B3F2CE1AC0}"/>
                  </a:ext>
                </a:extLst>
              </p:cNvPr>
              <p:cNvSpPr txBox="1"/>
              <p:nvPr/>
            </p:nvSpPr>
            <p:spPr>
              <a:xfrm>
                <a:off x="3832392" y="458353"/>
                <a:ext cx="1427195" cy="62549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Create a climate for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1612" name="组合 671">
              <a:extLst>
                <a:ext uri="{FF2B5EF4-FFF2-40B4-BE49-F238E27FC236}">
                  <a16:creationId xmlns:a16="http://schemas.microsoft.com/office/drawing/2014/main" id="{29750AF5-1DF2-4977-9397-CA1D89EDA6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88978" y="2646836"/>
              <a:ext cx="2017507" cy="882461"/>
              <a:chOff x="5257882" y="1322825"/>
              <a:chExt cx="2017507" cy="882461"/>
            </a:xfrm>
          </p:grpSpPr>
          <p:sp>
            <p:nvSpPr>
              <p:cNvPr id="695" name="椭圆 694">
                <a:extLst>
                  <a:ext uri="{FF2B5EF4-FFF2-40B4-BE49-F238E27FC236}">
                    <a16:creationId xmlns:a16="http://schemas.microsoft.com/office/drawing/2014/main" id="{BA742C51-8B14-4770-938A-A229B444ECF9}"/>
                  </a:ext>
                </a:extLst>
              </p:cNvPr>
              <p:cNvSpPr/>
              <p:nvPr/>
            </p:nvSpPr>
            <p:spPr>
              <a:xfrm>
                <a:off x="5257998" y="1323565"/>
                <a:ext cx="2017758" cy="881088"/>
              </a:xfrm>
              <a:prstGeom prst="ellipse">
                <a:avLst/>
              </a:prstGeom>
              <a:solidFill>
                <a:srgbClr val="722E85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6" name="椭圆 6">
                <a:extLst>
                  <a:ext uri="{FF2B5EF4-FFF2-40B4-BE49-F238E27FC236}">
                    <a16:creationId xmlns:a16="http://schemas.microsoft.com/office/drawing/2014/main" id="{557BC25C-4AD5-4C5F-8546-5C1A650D9956}"/>
                  </a:ext>
                </a:extLst>
              </p:cNvPr>
              <p:cNvSpPr txBox="1"/>
              <p:nvPr/>
            </p:nvSpPr>
            <p:spPr>
              <a:xfrm>
                <a:off x="5553280" y="1452157"/>
                <a:ext cx="1427195" cy="62390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Tracking cultural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1613" name="组合 672">
              <a:extLst>
                <a:ext uri="{FF2B5EF4-FFF2-40B4-BE49-F238E27FC236}">
                  <a16:creationId xmlns:a16="http://schemas.microsoft.com/office/drawing/2014/main" id="{8274B16A-1FA7-42EA-915F-A3503EE675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88978" y="4632963"/>
              <a:ext cx="2017507" cy="882461"/>
              <a:chOff x="5257882" y="3308952"/>
              <a:chExt cx="2017507" cy="882461"/>
            </a:xfrm>
          </p:grpSpPr>
          <p:sp>
            <p:nvSpPr>
              <p:cNvPr id="693" name="椭圆 692">
                <a:extLst>
                  <a:ext uri="{FF2B5EF4-FFF2-40B4-BE49-F238E27FC236}">
                    <a16:creationId xmlns:a16="http://schemas.microsoft.com/office/drawing/2014/main" id="{18756F68-9078-4362-AD37-3FB3ADC19864}"/>
                  </a:ext>
                </a:extLst>
              </p:cNvPr>
              <p:cNvSpPr/>
              <p:nvPr/>
            </p:nvSpPr>
            <p:spPr>
              <a:xfrm>
                <a:off x="5257998" y="3309585"/>
                <a:ext cx="2017758" cy="881087"/>
              </a:xfrm>
              <a:prstGeom prst="ellipse">
                <a:avLst/>
              </a:prstGeom>
              <a:solidFill>
                <a:srgbClr val="7E2F7E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4" name="椭圆 8">
                <a:extLst>
                  <a:ext uri="{FF2B5EF4-FFF2-40B4-BE49-F238E27FC236}">
                    <a16:creationId xmlns:a16="http://schemas.microsoft.com/office/drawing/2014/main" id="{413FDD5B-24C8-4FFF-997B-2836FDFC4D02}"/>
                  </a:ext>
                </a:extLst>
              </p:cNvPr>
              <p:cNvSpPr txBox="1"/>
              <p:nvPr/>
            </p:nvSpPr>
            <p:spPr>
              <a:xfrm>
                <a:off x="5553280" y="3438176"/>
                <a:ext cx="1427195" cy="6239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R</a:t>
                </a:r>
                <a:r>
                  <a:rPr lang="en-US" altLang="zh-CN" sz="1400" dirty="0" err="1">
                    <a:solidFill>
                      <a:prstClr val="white"/>
                    </a:solidFill>
                    <a:cs typeface="+mn-ea"/>
                    <a:sym typeface="+mn-lt"/>
                  </a:rPr>
                  <a:t>ecognition</a:t>
                </a: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 and rewards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1614" name="组合 673">
              <a:extLst>
                <a:ext uri="{FF2B5EF4-FFF2-40B4-BE49-F238E27FC236}">
                  <a16:creationId xmlns:a16="http://schemas.microsoft.com/office/drawing/2014/main" id="{C8464BBD-A569-48FD-8072-C6B07EBB07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68942" y="5626026"/>
              <a:ext cx="2017507" cy="882461"/>
              <a:chOff x="3537846" y="4302015"/>
              <a:chExt cx="2017507" cy="882461"/>
            </a:xfrm>
          </p:grpSpPr>
          <p:sp>
            <p:nvSpPr>
              <p:cNvPr id="691" name="椭圆 690">
                <a:extLst>
                  <a:ext uri="{FF2B5EF4-FFF2-40B4-BE49-F238E27FC236}">
                    <a16:creationId xmlns:a16="http://schemas.microsoft.com/office/drawing/2014/main" id="{9CF690F3-24FD-471B-99EE-FA5A29822AC8}"/>
                  </a:ext>
                </a:extLst>
              </p:cNvPr>
              <p:cNvSpPr/>
              <p:nvPr/>
            </p:nvSpPr>
            <p:spPr>
              <a:xfrm>
                <a:off x="3537110" y="4301801"/>
                <a:ext cx="2017758" cy="882675"/>
              </a:xfrm>
              <a:prstGeom prst="ellipse">
                <a:avLst/>
              </a:prstGeom>
              <a:solidFill>
                <a:srgbClr val="8B3478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2" name="椭圆 10">
                <a:extLst>
                  <a:ext uri="{FF2B5EF4-FFF2-40B4-BE49-F238E27FC236}">
                    <a16:creationId xmlns:a16="http://schemas.microsoft.com/office/drawing/2014/main" id="{203CFC9D-27E5-4101-A0BB-6FEE096990A4}"/>
                  </a:ext>
                </a:extLst>
              </p:cNvPr>
              <p:cNvSpPr txBox="1"/>
              <p:nvPr/>
            </p:nvSpPr>
            <p:spPr>
              <a:xfrm>
                <a:off x="3832392" y="4430393"/>
                <a:ext cx="1427195" cy="62549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Team orientation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1615" name="组合 674">
              <a:extLst>
                <a:ext uri="{FF2B5EF4-FFF2-40B4-BE49-F238E27FC236}">
                  <a16:creationId xmlns:a16="http://schemas.microsoft.com/office/drawing/2014/main" id="{740F145C-B142-423B-80FE-55253B0B72F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48906" y="4632963"/>
              <a:ext cx="2017507" cy="882461"/>
              <a:chOff x="1817810" y="3308952"/>
              <a:chExt cx="2017507" cy="882461"/>
            </a:xfrm>
          </p:grpSpPr>
          <p:sp>
            <p:nvSpPr>
              <p:cNvPr id="689" name="椭圆 688">
                <a:extLst>
                  <a:ext uri="{FF2B5EF4-FFF2-40B4-BE49-F238E27FC236}">
                    <a16:creationId xmlns:a16="http://schemas.microsoft.com/office/drawing/2014/main" id="{016FB4C4-512D-493E-B758-FB57EACA7247}"/>
                  </a:ext>
                </a:extLst>
              </p:cNvPr>
              <p:cNvSpPr/>
              <p:nvPr/>
            </p:nvSpPr>
            <p:spPr>
              <a:xfrm>
                <a:off x="1817810" y="3309585"/>
                <a:ext cx="2017757" cy="881087"/>
              </a:xfrm>
              <a:prstGeom prst="ellipse">
                <a:avLst/>
              </a:prstGeom>
              <a:solidFill>
                <a:srgbClr val="9C3970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0" name="椭圆 12">
                <a:extLst>
                  <a:ext uri="{FF2B5EF4-FFF2-40B4-BE49-F238E27FC236}">
                    <a16:creationId xmlns:a16="http://schemas.microsoft.com/office/drawing/2014/main" id="{EB36FE1D-5D61-4EE2-9EAC-3BEA78EE5F54}"/>
                  </a:ext>
                </a:extLst>
              </p:cNvPr>
              <p:cNvSpPr txBox="1"/>
              <p:nvPr/>
            </p:nvSpPr>
            <p:spPr>
              <a:xfrm>
                <a:off x="2113092" y="3438176"/>
                <a:ext cx="1427194" cy="6239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Employee engagement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1616" name="组合 675">
              <a:extLst>
                <a:ext uri="{FF2B5EF4-FFF2-40B4-BE49-F238E27FC236}">
                  <a16:creationId xmlns:a16="http://schemas.microsoft.com/office/drawing/2014/main" id="{98E0B279-0EA0-4E88-802D-5CB73B146D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48906" y="2646836"/>
              <a:ext cx="2017507" cy="882461"/>
              <a:chOff x="1817810" y="1322825"/>
              <a:chExt cx="2017507" cy="882461"/>
            </a:xfrm>
          </p:grpSpPr>
          <p:sp>
            <p:nvSpPr>
              <p:cNvPr id="687" name="椭圆 686">
                <a:extLst>
                  <a:ext uri="{FF2B5EF4-FFF2-40B4-BE49-F238E27FC236}">
                    <a16:creationId xmlns:a16="http://schemas.microsoft.com/office/drawing/2014/main" id="{01E08CBE-2681-4548-A16D-4BA32AE19CB5}"/>
                  </a:ext>
                </a:extLst>
              </p:cNvPr>
              <p:cNvSpPr/>
              <p:nvPr/>
            </p:nvSpPr>
            <p:spPr>
              <a:xfrm>
                <a:off x="1817810" y="1323565"/>
                <a:ext cx="2017757" cy="881088"/>
              </a:xfrm>
              <a:prstGeom prst="ellipse">
                <a:avLst/>
              </a:prstGeom>
              <a:solidFill>
                <a:srgbClr val="B04066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88" name="椭圆 14">
                <a:extLst>
                  <a:ext uri="{FF2B5EF4-FFF2-40B4-BE49-F238E27FC236}">
                    <a16:creationId xmlns:a16="http://schemas.microsoft.com/office/drawing/2014/main" id="{AFA480C8-9600-42BF-97DE-FC5F0038A4D5}"/>
                  </a:ext>
                </a:extLst>
              </p:cNvPr>
              <p:cNvSpPr txBox="1"/>
              <p:nvPr/>
            </p:nvSpPr>
            <p:spPr>
              <a:xfrm>
                <a:off x="2113092" y="1452157"/>
                <a:ext cx="1427194" cy="62390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Leader as champions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77" name="矩形 676">
              <a:extLst>
                <a:ext uri="{FF2B5EF4-FFF2-40B4-BE49-F238E27FC236}">
                  <a16:creationId xmlns:a16="http://schemas.microsoft.com/office/drawing/2014/main" id="{7B5C4BC5-FCCD-46A0-81F9-3162C9185C28}"/>
                </a:ext>
              </a:extLst>
            </p:cNvPr>
            <p:cNvSpPr/>
            <p:nvPr/>
          </p:nvSpPr>
          <p:spPr>
            <a:xfrm>
              <a:off x="7682524" y="3490563"/>
              <a:ext cx="1590710" cy="1144620"/>
            </a:xfrm>
            <a:prstGeom prst="rect">
              <a:avLst/>
            </a:prstGeom>
            <a:solidFill>
              <a:srgbClr val="F28D0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Private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Culture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cxnSp>
          <p:nvCxnSpPr>
            <p:cNvPr id="678" name="直接箭头连接符 677">
              <a:extLst>
                <a:ext uri="{FF2B5EF4-FFF2-40B4-BE49-F238E27FC236}">
                  <a16:creationId xmlns:a16="http://schemas.microsoft.com/office/drawing/2014/main" id="{EE535E6B-4EFE-48AD-809F-72A342C2EB8F}"/>
                </a:ext>
              </a:extLst>
            </p:cNvPr>
            <p:cNvCxnSpPr>
              <a:cxnSpLocks/>
              <a:stCxn id="697" idx="4"/>
              <a:endCxn id="677" idx="0"/>
            </p:cNvCxnSpPr>
            <p:nvPr/>
          </p:nvCxnSpPr>
          <p:spPr>
            <a:xfrm flipH="1">
              <a:off x="8477879" y="2536447"/>
              <a:ext cx="0" cy="954116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9" name="直接箭头连接符 678">
              <a:extLst>
                <a:ext uri="{FF2B5EF4-FFF2-40B4-BE49-F238E27FC236}">
                  <a16:creationId xmlns:a16="http://schemas.microsoft.com/office/drawing/2014/main" id="{8BCD154E-76DD-4B35-B169-3F7FF649240D}"/>
                </a:ext>
              </a:extLst>
            </p:cNvPr>
            <p:cNvCxnSpPr>
              <a:cxnSpLocks/>
              <a:stCxn id="687" idx="4"/>
            </p:cNvCxnSpPr>
            <p:nvPr/>
          </p:nvCxnSpPr>
          <p:spPr>
            <a:xfrm>
              <a:off x="6756990" y="3528664"/>
              <a:ext cx="796943" cy="211143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0" name="直接箭头连接符 679">
              <a:extLst>
                <a:ext uri="{FF2B5EF4-FFF2-40B4-BE49-F238E27FC236}">
                  <a16:creationId xmlns:a16="http://schemas.microsoft.com/office/drawing/2014/main" id="{9EAB4AEA-5B28-4B8B-B1B3-D87F609EB7C4}"/>
                </a:ext>
              </a:extLst>
            </p:cNvPr>
            <p:cNvCxnSpPr>
              <a:cxnSpLocks/>
              <a:stCxn id="693" idx="0"/>
            </p:cNvCxnSpPr>
            <p:nvPr/>
          </p:nvCxnSpPr>
          <p:spPr>
            <a:xfrm flipH="1" flipV="1">
              <a:off x="9401824" y="4354188"/>
              <a:ext cx="795356" cy="27940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1" name="直接箭头连接符 680">
              <a:extLst>
                <a:ext uri="{FF2B5EF4-FFF2-40B4-BE49-F238E27FC236}">
                  <a16:creationId xmlns:a16="http://schemas.microsoft.com/office/drawing/2014/main" id="{1F2EC69E-0233-4E34-AEBD-BC781F02E7FA}"/>
                </a:ext>
              </a:extLst>
            </p:cNvPr>
            <p:cNvCxnSpPr>
              <a:cxnSpLocks/>
              <a:stCxn id="689" idx="0"/>
            </p:cNvCxnSpPr>
            <p:nvPr/>
          </p:nvCxnSpPr>
          <p:spPr>
            <a:xfrm flipV="1">
              <a:off x="6756990" y="4354188"/>
              <a:ext cx="796943" cy="27940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2" name="直接箭头连接符 681">
              <a:extLst>
                <a:ext uri="{FF2B5EF4-FFF2-40B4-BE49-F238E27FC236}">
                  <a16:creationId xmlns:a16="http://schemas.microsoft.com/office/drawing/2014/main" id="{A7743E9D-26C5-4E94-B587-FAFCDA04D217}"/>
                </a:ext>
              </a:extLst>
            </p:cNvPr>
            <p:cNvCxnSpPr>
              <a:cxnSpLocks/>
              <a:stCxn id="695" idx="4"/>
            </p:cNvCxnSpPr>
            <p:nvPr/>
          </p:nvCxnSpPr>
          <p:spPr>
            <a:xfrm flipH="1">
              <a:off x="9401824" y="3528664"/>
              <a:ext cx="795356" cy="231782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3" name="直接箭头连接符 682">
              <a:extLst>
                <a:ext uri="{FF2B5EF4-FFF2-40B4-BE49-F238E27FC236}">
                  <a16:creationId xmlns:a16="http://schemas.microsoft.com/office/drawing/2014/main" id="{C7CD89C8-8E53-4035-832A-AC65858216EF}"/>
                </a:ext>
              </a:extLst>
            </p:cNvPr>
            <p:cNvCxnSpPr>
              <a:cxnSpLocks/>
              <a:stCxn id="691" idx="0"/>
              <a:endCxn id="677" idx="2"/>
            </p:cNvCxnSpPr>
            <p:nvPr/>
          </p:nvCxnSpPr>
          <p:spPr>
            <a:xfrm flipH="1" flipV="1">
              <a:off x="8477879" y="4635183"/>
              <a:ext cx="0" cy="990629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4" name="矩形 683">
              <a:extLst>
                <a:ext uri="{FF2B5EF4-FFF2-40B4-BE49-F238E27FC236}">
                  <a16:creationId xmlns:a16="http://schemas.microsoft.com/office/drawing/2014/main" id="{5E2CBB59-2085-4482-A1AE-705B8B6F7F79}"/>
                </a:ext>
              </a:extLst>
            </p:cNvPr>
            <p:cNvSpPr/>
            <p:nvPr/>
          </p:nvSpPr>
          <p:spPr>
            <a:xfrm>
              <a:off x="9268471" y="3490563"/>
              <a:ext cx="2097135" cy="114303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85" name="矩形 684">
              <a:extLst>
                <a:ext uri="{FF2B5EF4-FFF2-40B4-BE49-F238E27FC236}">
                  <a16:creationId xmlns:a16="http://schemas.microsoft.com/office/drawing/2014/main" id="{EB0F6CF5-A7A7-4B97-88B8-8BBE1A4FB6A9}"/>
                </a:ext>
              </a:extLst>
            </p:cNvPr>
            <p:cNvSpPr/>
            <p:nvPr/>
          </p:nvSpPr>
          <p:spPr>
            <a:xfrm>
              <a:off x="8966839" y="2536447"/>
              <a:ext cx="2413054" cy="9541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86" name="矩形 685">
              <a:extLst>
                <a:ext uri="{FF2B5EF4-FFF2-40B4-BE49-F238E27FC236}">
                  <a16:creationId xmlns:a16="http://schemas.microsoft.com/office/drawing/2014/main" id="{032E2F26-81E2-431B-B46D-0B75EDC86CD2}"/>
                </a:ext>
              </a:extLst>
            </p:cNvPr>
            <p:cNvSpPr/>
            <p:nvPr/>
          </p:nvSpPr>
          <p:spPr>
            <a:xfrm>
              <a:off x="9152582" y="4605020"/>
              <a:ext cx="2173335" cy="947764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1453" name="组合 698">
            <a:extLst>
              <a:ext uri="{FF2B5EF4-FFF2-40B4-BE49-F238E27FC236}">
                <a16:creationId xmlns:a16="http://schemas.microsoft.com/office/drawing/2014/main" id="{78ED7C7D-47B8-4C05-B9BF-AF8E865AFCF5}"/>
              </a:ext>
            </a:extLst>
          </p:cNvPr>
          <p:cNvGrpSpPr>
            <a:grpSpLocks/>
          </p:cNvGrpSpPr>
          <p:nvPr/>
        </p:nvGrpSpPr>
        <p:grpSpPr bwMode="auto">
          <a:xfrm>
            <a:off x="355600" y="4257675"/>
            <a:ext cx="2614613" cy="2236788"/>
            <a:chOff x="292" y="630"/>
            <a:chExt cx="2438" cy="1586"/>
          </a:xfrm>
        </p:grpSpPr>
        <p:sp>
          <p:nvSpPr>
            <p:cNvPr id="700" name="矩形 699">
              <a:extLst>
                <a:ext uri="{FF2B5EF4-FFF2-40B4-BE49-F238E27FC236}">
                  <a16:creationId xmlns:a16="http://schemas.microsoft.com/office/drawing/2014/main" id="{92F7CC6E-1B1D-4439-9905-C55DB8E0670E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701" name="矩形 700">
              <a:extLst>
                <a:ext uri="{FF2B5EF4-FFF2-40B4-BE49-F238E27FC236}">
                  <a16:creationId xmlns:a16="http://schemas.microsoft.com/office/drawing/2014/main" id="{3CB05FDF-AB1E-4C40-B95B-F1FCFFCEC0A2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973872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2" name="矩形 701">
              <a:extLst>
                <a:ext uri="{FF2B5EF4-FFF2-40B4-BE49-F238E27FC236}">
                  <a16:creationId xmlns:a16="http://schemas.microsoft.com/office/drawing/2014/main" id="{9AACDE96-EAEE-473C-9C50-C93272D1286B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Employee engagement </a:t>
              </a:r>
            </a:p>
          </p:txBody>
        </p:sp>
        <p:sp>
          <p:nvSpPr>
            <p:cNvPr id="703" name="矩形 702">
              <a:extLst>
                <a:ext uri="{FF2B5EF4-FFF2-40B4-BE49-F238E27FC236}">
                  <a16:creationId xmlns:a16="http://schemas.microsoft.com/office/drawing/2014/main" id="{509A40ED-9376-4CE2-BF22-FF971983EEBC}"/>
                </a:ext>
              </a:extLst>
            </p:cNvPr>
            <p:cNvSpPr/>
            <p:nvPr/>
          </p:nvSpPr>
          <p:spPr>
            <a:xfrm>
              <a:off x="370" y="1012"/>
              <a:ext cx="2262" cy="34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More effective feedback channels</a:t>
              </a:r>
            </a:p>
          </p:txBody>
        </p:sp>
      </p:grpSp>
      <p:sp>
        <p:nvSpPr>
          <p:cNvPr id="704" name="文本框 703">
            <a:extLst>
              <a:ext uri="{FF2B5EF4-FFF2-40B4-BE49-F238E27FC236}">
                <a16:creationId xmlns:a16="http://schemas.microsoft.com/office/drawing/2014/main" id="{EDED53A9-A513-4E50-990B-BFA214CF3208}"/>
              </a:ext>
            </a:extLst>
          </p:cNvPr>
          <p:cNvSpPr txBox="1"/>
          <p:nvPr/>
        </p:nvSpPr>
        <p:spPr>
          <a:xfrm>
            <a:off x="355600" y="5418138"/>
            <a:ext cx="1181100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44780" lvl="1" indent="-142875" defTabSz="895350" eaLnBrk="1" hangingPunct="1">
              <a:buSzPct val="120000"/>
              <a:buFontTx/>
              <a:buChar char="•"/>
              <a:defRPr/>
            </a:pPr>
            <a:r>
              <a:rPr lang="en-US" altLang="ko-KR" sz="1600" dirty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rPr>
              <a:t>Work on their key concerns</a:t>
            </a:r>
            <a:endParaRPr lang="en-US" altLang="ko-KR" sz="140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61455" name="组合 70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635CCF4A-9955-4520-8130-B5FC8B56B51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41450" y="5173663"/>
            <a:ext cx="1296988" cy="1111250"/>
            <a:chOff x="3548522" y="1247776"/>
            <a:chExt cx="5094957" cy="4362449"/>
          </a:xfrm>
        </p:grpSpPr>
        <p:sp>
          <p:nvSpPr>
            <p:cNvPr id="706" name="îṧḻïḍè">
              <a:extLst>
                <a:ext uri="{FF2B5EF4-FFF2-40B4-BE49-F238E27FC236}">
                  <a16:creationId xmlns:a16="http://schemas.microsoft.com/office/drawing/2014/main" id="{0BACE101-51DB-4182-A265-97914EDD0E76}"/>
                </a:ext>
              </a:extLst>
            </p:cNvPr>
            <p:cNvSpPr/>
            <p:nvPr/>
          </p:nvSpPr>
          <p:spPr bwMode="auto">
            <a:xfrm>
              <a:off x="6598014" y="3933796"/>
              <a:ext cx="1746129" cy="1676429"/>
            </a:xfrm>
            <a:custGeom>
              <a:avLst/>
              <a:gdLst>
                <a:gd name="T0" fmla="*/ 196 w 910"/>
                <a:gd name="T1" fmla="*/ 875 h 875"/>
                <a:gd name="T2" fmla="*/ 296 w 910"/>
                <a:gd name="T3" fmla="*/ 875 h 875"/>
                <a:gd name="T4" fmla="*/ 910 w 910"/>
                <a:gd name="T5" fmla="*/ 520 h 875"/>
                <a:gd name="T6" fmla="*/ 0 w 910"/>
                <a:gd name="T7" fmla="*/ 0 h 875"/>
                <a:gd name="T8" fmla="*/ 196 w 910"/>
                <a:gd name="T9" fmla="*/ 875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875">
                  <a:moveTo>
                    <a:pt x="196" y="875"/>
                  </a:moveTo>
                  <a:lnTo>
                    <a:pt x="296" y="875"/>
                  </a:lnTo>
                  <a:lnTo>
                    <a:pt x="910" y="520"/>
                  </a:lnTo>
                  <a:lnTo>
                    <a:pt x="0" y="0"/>
                  </a:lnTo>
                  <a:lnTo>
                    <a:pt x="196" y="875"/>
                  </a:ln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7" name="îṥ1îdè">
              <a:extLst>
                <a:ext uri="{FF2B5EF4-FFF2-40B4-BE49-F238E27FC236}">
                  <a16:creationId xmlns:a16="http://schemas.microsoft.com/office/drawing/2014/main" id="{7EEC5D98-94F4-4113-A85F-035DE478FEB6}"/>
                </a:ext>
              </a:extLst>
            </p:cNvPr>
            <p:cNvSpPr/>
            <p:nvPr/>
          </p:nvSpPr>
          <p:spPr bwMode="auto">
            <a:xfrm>
              <a:off x="6311150" y="2830722"/>
              <a:ext cx="2120300" cy="1227716"/>
            </a:xfrm>
            <a:custGeom>
              <a:avLst/>
              <a:gdLst>
                <a:gd name="T0" fmla="*/ 438 w 532"/>
                <a:gd name="T1" fmla="*/ 252 h 307"/>
                <a:gd name="T2" fmla="*/ 95 w 532"/>
                <a:gd name="T3" fmla="*/ 252 h 307"/>
                <a:gd name="T4" fmla="*/ 95 w 532"/>
                <a:gd name="T5" fmla="*/ 54 h 307"/>
                <a:gd name="T6" fmla="*/ 438 w 532"/>
                <a:gd name="T7" fmla="*/ 54 h 307"/>
                <a:gd name="T8" fmla="*/ 438 w 532"/>
                <a:gd name="T9" fmla="*/ 252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07">
                  <a:moveTo>
                    <a:pt x="438" y="252"/>
                  </a:moveTo>
                  <a:cubicBezTo>
                    <a:pt x="343" y="307"/>
                    <a:pt x="190" y="307"/>
                    <a:pt x="95" y="252"/>
                  </a:cubicBezTo>
                  <a:cubicBezTo>
                    <a:pt x="0" y="197"/>
                    <a:pt x="0" y="109"/>
                    <a:pt x="95" y="54"/>
                  </a:cubicBezTo>
                  <a:cubicBezTo>
                    <a:pt x="190" y="0"/>
                    <a:pt x="343" y="0"/>
                    <a:pt x="438" y="54"/>
                  </a:cubicBezTo>
                  <a:cubicBezTo>
                    <a:pt x="532" y="109"/>
                    <a:pt x="532" y="197"/>
                    <a:pt x="438" y="252"/>
                  </a:cubicBezTo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8" name="íṥļîḋé">
              <a:extLst>
                <a:ext uri="{FF2B5EF4-FFF2-40B4-BE49-F238E27FC236}">
                  <a16:creationId xmlns:a16="http://schemas.microsoft.com/office/drawing/2014/main" id="{355E8EDC-B087-42FB-A50C-74E48A82C891}"/>
                </a:ext>
              </a:extLst>
            </p:cNvPr>
            <p:cNvSpPr/>
            <p:nvPr/>
          </p:nvSpPr>
          <p:spPr bwMode="auto">
            <a:xfrm>
              <a:off x="4845646" y="4849912"/>
              <a:ext cx="598673" cy="348996"/>
            </a:xfrm>
            <a:custGeom>
              <a:avLst/>
              <a:gdLst>
                <a:gd name="T0" fmla="*/ 122 w 149"/>
                <a:gd name="T1" fmla="*/ 70 h 86"/>
                <a:gd name="T2" fmla="*/ 26 w 149"/>
                <a:gd name="T3" fmla="*/ 70 h 86"/>
                <a:gd name="T4" fmla="*/ 26 w 149"/>
                <a:gd name="T5" fmla="*/ 15 h 86"/>
                <a:gd name="T6" fmla="*/ 122 w 149"/>
                <a:gd name="T7" fmla="*/ 15 h 86"/>
                <a:gd name="T8" fmla="*/ 122 w 149"/>
                <a:gd name="T9" fmla="*/ 7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86">
                  <a:moveTo>
                    <a:pt x="122" y="70"/>
                  </a:moveTo>
                  <a:cubicBezTo>
                    <a:pt x="96" y="86"/>
                    <a:pt x="53" y="86"/>
                    <a:pt x="26" y="70"/>
                  </a:cubicBezTo>
                  <a:cubicBezTo>
                    <a:pt x="0" y="55"/>
                    <a:pt x="0" y="30"/>
                    <a:pt x="26" y="15"/>
                  </a:cubicBezTo>
                  <a:cubicBezTo>
                    <a:pt x="53" y="0"/>
                    <a:pt x="96" y="0"/>
                    <a:pt x="122" y="15"/>
                  </a:cubicBezTo>
                  <a:cubicBezTo>
                    <a:pt x="149" y="30"/>
                    <a:pt x="149" y="55"/>
                    <a:pt x="122" y="70"/>
                  </a:cubicBez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9" name="iṣlîdé">
              <a:extLst>
                <a:ext uri="{FF2B5EF4-FFF2-40B4-BE49-F238E27FC236}">
                  <a16:creationId xmlns:a16="http://schemas.microsoft.com/office/drawing/2014/main" id="{833E1D0C-98AD-4B86-8426-F7DD0F514BDE}"/>
                </a:ext>
              </a:extLst>
            </p:cNvPr>
            <p:cNvSpPr/>
            <p:nvPr/>
          </p:nvSpPr>
          <p:spPr bwMode="auto">
            <a:xfrm>
              <a:off x="8044806" y="4276562"/>
              <a:ext cx="598673" cy="348996"/>
            </a:xfrm>
            <a:custGeom>
              <a:avLst/>
              <a:gdLst>
                <a:gd name="T0" fmla="*/ 123 w 150"/>
                <a:gd name="T1" fmla="*/ 71 h 87"/>
                <a:gd name="T2" fmla="*/ 27 w 150"/>
                <a:gd name="T3" fmla="*/ 71 h 87"/>
                <a:gd name="T4" fmla="*/ 27 w 150"/>
                <a:gd name="T5" fmla="*/ 16 h 87"/>
                <a:gd name="T6" fmla="*/ 123 w 150"/>
                <a:gd name="T7" fmla="*/ 16 h 87"/>
                <a:gd name="T8" fmla="*/ 123 w 150"/>
                <a:gd name="T9" fmla="*/ 7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87">
                  <a:moveTo>
                    <a:pt x="123" y="71"/>
                  </a:moveTo>
                  <a:cubicBezTo>
                    <a:pt x="97" y="87"/>
                    <a:pt x="54" y="87"/>
                    <a:pt x="27" y="71"/>
                  </a:cubicBezTo>
                  <a:cubicBezTo>
                    <a:pt x="0" y="56"/>
                    <a:pt x="0" y="31"/>
                    <a:pt x="27" y="16"/>
                  </a:cubicBezTo>
                  <a:cubicBezTo>
                    <a:pt x="54" y="0"/>
                    <a:pt x="97" y="0"/>
                    <a:pt x="123" y="16"/>
                  </a:cubicBezTo>
                  <a:cubicBezTo>
                    <a:pt x="150" y="31"/>
                    <a:pt x="150" y="56"/>
                    <a:pt x="123" y="71"/>
                  </a:cubicBez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0" name="íṥlïḍê">
              <a:extLst>
                <a:ext uri="{FF2B5EF4-FFF2-40B4-BE49-F238E27FC236}">
                  <a16:creationId xmlns:a16="http://schemas.microsoft.com/office/drawing/2014/main" id="{82535E95-F63C-4BA7-A084-ED246B018FC3}"/>
                </a:ext>
              </a:extLst>
            </p:cNvPr>
            <p:cNvSpPr/>
            <p:nvPr/>
          </p:nvSpPr>
          <p:spPr bwMode="auto">
            <a:xfrm>
              <a:off x="7676870" y="3915102"/>
              <a:ext cx="330519" cy="155800"/>
            </a:xfrm>
            <a:custGeom>
              <a:avLst/>
              <a:gdLst>
                <a:gd name="T0" fmla="*/ 54 w 83"/>
                <a:gd name="T1" fmla="*/ 0 h 40"/>
                <a:gd name="T2" fmla="*/ 4 w 83"/>
                <a:gd name="T3" fmla="*/ 14 h 40"/>
                <a:gd name="T4" fmla="*/ 0 w 83"/>
                <a:gd name="T5" fmla="*/ 16 h 40"/>
                <a:gd name="T6" fmla="*/ 41 w 83"/>
                <a:gd name="T7" fmla="*/ 40 h 40"/>
                <a:gd name="T8" fmla="*/ 83 w 83"/>
                <a:gd name="T9" fmla="*/ 16 h 40"/>
                <a:gd name="T10" fmla="*/ 54 w 83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40">
                  <a:moveTo>
                    <a:pt x="54" y="0"/>
                  </a:moveTo>
                  <a:cubicBezTo>
                    <a:pt x="38" y="6"/>
                    <a:pt x="21" y="11"/>
                    <a:pt x="4" y="1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54" y="0"/>
                    <a:pt x="54" y="0"/>
                    <a:pt x="54" y="0"/>
                  </a:cubicBezTo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1" name="îṣlîḑê">
              <a:extLst>
                <a:ext uri="{FF2B5EF4-FFF2-40B4-BE49-F238E27FC236}">
                  <a16:creationId xmlns:a16="http://schemas.microsoft.com/office/drawing/2014/main" id="{0E29F8E2-182C-4502-B528-D1BB116AD48E}"/>
                </a:ext>
              </a:extLst>
            </p:cNvPr>
            <p:cNvSpPr/>
            <p:nvPr/>
          </p:nvSpPr>
          <p:spPr bwMode="auto">
            <a:xfrm>
              <a:off x="7689342" y="3877710"/>
              <a:ext cx="199558" cy="93479"/>
            </a:xfrm>
            <a:custGeom>
              <a:avLst/>
              <a:gdLst>
                <a:gd name="T0" fmla="*/ 37 w 50"/>
                <a:gd name="T1" fmla="*/ 0 h 22"/>
                <a:gd name="T2" fmla="*/ 0 w 50"/>
                <a:gd name="T3" fmla="*/ 22 h 22"/>
                <a:gd name="T4" fmla="*/ 50 w 50"/>
                <a:gd name="T5" fmla="*/ 8 h 22"/>
                <a:gd name="T6" fmla="*/ 37 w 50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2">
                  <a:moveTo>
                    <a:pt x="37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17" y="19"/>
                    <a:pt x="34" y="14"/>
                    <a:pt x="50" y="8"/>
                  </a:cubicBezTo>
                  <a:cubicBezTo>
                    <a:pt x="37" y="0"/>
                    <a:pt x="37" y="0"/>
                    <a:pt x="37" y="0"/>
                  </a:cubicBezTo>
                </a:path>
              </a:pathLst>
            </a:custGeom>
            <a:solidFill>
              <a:srgbClr val="CEE1F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2" name="íṡ1iḋê">
              <a:extLst>
                <a:ext uri="{FF2B5EF4-FFF2-40B4-BE49-F238E27FC236}">
                  <a16:creationId xmlns:a16="http://schemas.microsoft.com/office/drawing/2014/main" id="{65D1F1F4-FF62-437C-B5BB-FD9B2B803ACA}"/>
                </a:ext>
              </a:extLst>
            </p:cNvPr>
            <p:cNvSpPr/>
            <p:nvPr/>
          </p:nvSpPr>
          <p:spPr bwMode="auto">
            <a:xfrm>
              <a:off x="5787311" y="3541178"/>
              <a:ext cx="336753" cy="193192"/>
            </a:xfrm>
            <a:custGeom>
              <a:avLst/>
              <a:gdLst>
                <a:gd name="T0" fmla="*/ 85 w 173"/>
                <a:gd name="T1" fmla="*/ 0 h 99"/>
                <a:gd name="T2" fmla="*/ 0 w 173"/>
                <a:gd name="T3" fmla="*/ 49 h 99"/>
                <a:gd name="T4" fmla="*/ 85 w 173"/>
                <a:gd name="T5" fmla="*/ 99 h 99"/>
                <a:gd name="T6" fmla="*/ 173 w 173"/>
                <a:gd name="T7" fmla="*/ 49 h 99"/>
                <a:gd name="T8" fmla="*/ 85 w 173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85" y="0"/>
                  </a:moveTo>
                  <a:lnTo>
                    <a:pt x="0" y="49"/>
                  </a:lnTo>
                  <a:lnTo>
                    <a:pt x="85" y="99"/>
                  </a:lnTo>
                  <a:lnTo>
                    <a:pt x="173" y="49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3" name="iṧļiḍê">
              <a:extLst>
                <a:ext uri="{FF2B5EF4-FFF2-40B4-BE49-F238E27FC236}">
                  <a16:creationId xmlns:a16="http://schemas.microsoft.com/office/drawing/2014/main" id="{6355A627-8186-40EE-9211-B4A574A02236}"/>
                </a:ext>
              </a:extLst>
            </p:cNvPr>
            <p:cNvSpPr/>
            <p:nvPr/>
          </p:nvSpPr>
          <p:spPr bwMode="auto">
            <a:xfrm>
              <a:off x="5787311" y="3541178"/>
              <a:ext cx="336753" cy="193192"/>
            </a:xfrm>
            <a:custGeom>
              <a:avLst/>
              <a:gdLst>
                <a:gd name="T0" fmla="*/ 85 w 173"/>
                <a:gd name="T1" fmla="*/ 0 h 99"/>
                <a:gd name="T2" fmla="*/ 0 w 173"/>
                <a:gd name="T3" fmla="*/ 49 h 99"/>
                <a:gd name="T4" fmla="*/ 85 w 173"/>
                <a:gd name="T5" fmla="*/ 99 h 99"/>
                <a:gd name="T6" fmla="*/ 173 w 173"/>
                <a:gd name="T7" fmla="*/ 49 h 99"/>
                <a:gd name="T8" fmla="*/ 85 w 173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85" y="0"/>
                  </a:moveTo>
                  <a:lnTo>
                    <a:pt x="0" y="49"/>
                  </a:lnTo>
                  <a:lnTo>
                    <a:pt x="85" y="99"/>
                  </a:lnTo>
                  <a:lnTo>
                    <a:pt x="173" y="49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4" name="iSļíḑê">
              <a:extLst>
                <a:ext uri="{FF2B5EF4-FFF2-40B4-BE49-F238E27FC236}">
                  <a16:creationId xmlns:a16="http://schemas.microsoft.com/office/drawing/2014/main" id="{E67C2BDA-C62D-44D1-860E-9ED133BEAB9E}"/>
                </a:ext>
              </a:extLst>
            </p:cNvPr>
            <p:cNvSpPr/>
            <p:nvPr/>
          </p:nvSpPr>
          <p:spPr bwMode="auto">
            <a:xfrm>
              <a:off x="5924507" y="3566106"/>
              <a:ext cx="155902" cy="162034"/>
            </a:xfrm>
            <a:custGeom>
              <a:avLst/>
              <a:gdLst>
                <a:gd name="T0" fmla="*/ 0 w 79"/>
                <a:gd name="T1" fmla="*/ 83 h 83"/>
                <a:gd name="T2" fmla="*/ 79 w 79"/>
                <a:gd name="T3" fmla="*/ 40 h 83"/>
                <a:gd name="T4" fmla="*/ 79 w 79"/>
                <a:gd name="T5" fmla="*/ 0 h 83"/>
                <a:gd name="T6" fmla="*/ 0 w 79"/>
                <a:gd name="T7" fmla="*/ 44 h 83"/>
                <a:gd name="T8" fmla="*/ 0 w 79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83">
                  <a:moveTo>
                    <a:pt x="0" y="83"/>
                  </a:moveTo>
                  <a:lnTo>
                    <a:pt x="79" y="40"/>
                  </a:lnTo>
                  <a:lnTo>
                    <a:pt x="79" y="0"/>
                  </a:lnTo>
                  <a:lnTo>
                    <a:pt x="0" y="44"/>
                  </a:lnTo>
                  <a:lnTo>
                    <a:pt x="0" y="83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5" name="ïşļíḍê">
              <a:extLst>
                <a:ext uri="{FF2B5EF4-FFF2-40B4-BE49-F238E27FC236}">
                  <a16:creationId xmlns:a16="http://schemas.microsoft.com/office/drawing/2014/main" id="{828AFDE1-6CAA-4F7F-95D0-AE3B61ABDBE1}"/>
                </a:ext>
              </a:extLst>
            </p:cNvPr>
            <p:cNvSpPr/>
            <p:nvPr/>
          </p:nvSpPr>
          <p:spPr bwMode="auto">
            <a:xfrm>
              <a:off x="5781073" y="3566106"/>
              <a:ext cx="143434" cy="162034"/>
            </a:xfrm>
            <a:custGeom>
              <a:avLst/>
              <a:gdLst>
                <a:gd name="T0" fmla="*/ 0 w 77"/>
                <a:gd name="T1" fmla="*/ 40 h 83"/>
                <a:gd name="T2" fmla="*/ 77 w 77"/>
                <a:gd name="T3" fmla="*/ 83 h 83"/>
                <a:gd name="T4" fmla="*/ 77 w 77"/>
                <a:gd name="T5" fmla="*/ 44 h 83"/>
                <a:gd name="T6" fmla="*/ 0 w 77"/>
                <a:gd name="T7" fmla="*/ 0 h 83"/>
                <a:gd name="T8" fmla="*/ 0 w 77"/>
                <a:gd name="T9" fmla="*/ 4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83">
                  <a:moveTo>
                    <a:pt x="0" y="40"/>
                  </a:moveTo>
                  <a:lnTo>
                    <a:pt x="77" y="83"/>
                  </a:lnTo>
                  <a:lnTo>
                    <a:pt x="77" y="44"/>
                  </a:lnTo>
                  <a:lnTo>
                    <a:pt x="0" y="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6" name="iṧlíďé">
              <a:extLst>
                <a:ext uri="{FF2B5EF4-FFF2-40B4-BE49-F238E27FC236}">
                  <a16:creationId xmlns:a16="http://schemas.microsoft.com/office/drawing/2014/main" id="{F0F2744E-5DE6-41B8-92DB-92DD02BEAD6F}"/>
                </a:ext>
              </a:extLst>
            </p:cNvPr>
            <p:cNvSpPr/>
            <p:nvPr/>
          </p:nvSpPr>
          <p:spPr bwMode="auto">
            <a:xfrm>
              <a:off x="5781073" y="3478857"/>
              <a:ext cx="299336" cy="174498"/>
            </a:xfrm>
            <a:custGeom>
              <a:avLst/>
              <a:gdLst>
                <a:gd name="T0" fmla="*/ 77 w 156"/>
                <a:gd name="T1" fmla="*/ 90 h 90"/>
                <a:gd name="T2" fmla="*/ 156 w 156"/>
                <a:gd name="T3" fmla="*/ 46 h 90"/>
                <a:gd name="T4" fmla="*/ 77 w 156"/>
                <a:gd name="T5" fmla="*/ 0 h 90"/>
                <a:gd name="T6" fmla="*/ 0 w 156"/>
                <a:gd name="T7" fmla="*/ 46 h 90"/>
                <a:gd name="T8" fmla="*/ 77 w 156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0">
                  <a:moveTo>
                    <a:pt x="77" y="90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9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7" name="iṥḻîdê">
              <a:extLst>
                <a:ext uri="{FF2B5EF4-FFF2-40B4-BE49-F238E27FC236}">
                  <a16:creationId xmlns:a16="http://schemas.microsoft.com/office/drawing/2014/main" id="{8139E4A8-68BF-4183-B02E-A523C3667061}"/>
                </a:ext>
              </a:extLst>
            </p:cNvPr>
            <p:cNvSpPr/>
            <p:nvPr/>
          </p:nvSpPr>
          <p:spPr bwMode="auto">
            <a:xfrm>
              <a:off x="7814066" y="3696978"/>
              <a:ext cx="149668" cy="367694"/>
            </a:xfrm>
            <a:custGeom>
              <a:avLst/>
              <a:gdLst>
                <a:gd name="T0" fmla="*/ 0 w 77"/>
                <a:gd name="T1" fmla="*/ 193 h 193"/>
                <a:gd name="T2" fmla="*/ 77 w 77"/>
                <a:gd name="T3" fmla="*/ 147 h 193"/>
                <a:gd name="T4" fmla="*/ 77 w 77"/>
                <a:gd name="T5" fmla="*/ 0 h 193"/>
                <a:gd name="T6" fmla="*/ 0 w 77"/>
                <a:gd name="T7" fmla="*/ 43 h 193"/>
                <a:gd name="T8" fmla="*/ 0 w 77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93">
                  <a:moveTo>
                    <a:pt x="0" y="193"/>
                  </a:moveTo>
                  <a:lnTo>
                    <a:pt x="77" y="147"/>
                  </a:lnTo>
                  <a:lnTo>
                    <a:pt x="77" y="0"/>
                  </a:lnTo>
                  <a:lnTo>
                    <a:pt x="0" y="43"/>
                  </a:lnTo>
                  <a:lnTo>
                    <a:pt x="0" y="193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8" name="îSľíḑè">
              <a:extLst>
                <a:ext uri="{FF2B5EF4-FFF2-40B4-BE49-F238E27FC236}">
                  <a16:creationId xmlns:a16="http://schemas.microsoft.com/office/drawing/2014/main" id="{6ABAC39F-0127-4118-9FB4-73AE6882DE20}"/>
                </a:ext>
              </a:extLst>
            </p:cNvPr>
            <p:cNvSpPr/>
            <p:nvPr/>
          </p:nvSpPr>
          <p:spPr bwMode="auto">
            <a:xfrm>
              <a:off x="7664398" y="3696978"/>
              <a:ext cx="149668" cy="367694"/>
            </a:xfrm>
            <a:custGeom>
              <a:avLst/>
              <a:gdLst>
                <a:gd name="T0" fmla="*/ 0 w 79"/>
                <a:gd name="T1" fmla="*/ 147 h 193"/>
                <a:gd name="T2" fmla="*/ 79 w 79"/>
                <a:gd name="T3" fmla="*/ 193 h 193"/>
                <a:gd name="T4" fmla="*/ 79 w 79"/>
                <a:gd name="T5" fmla="*/ 43 h 193"/>
                <a:gd name="T6" fmla="*/ 0 w 79"/>
                <a:gd name="T7" fmla="*/ 0 h 193"/>
                <a:gd name="T8" fmla="*/ 0 w 79"/>
                <a:gd name="T9" fmla="*/ 14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93">
                  <a:moveTo>
                    <a:pt x="0" y="147"/>
                  </a:moveTo>
                  <a:lnTo>
                    <a:pt x="79" y="193"/>
                  </a:lnTo>
                  <a:lnTo>
                    <a:pt x="79" y="43"/>
                  </a:lnTo>
                  <a:lnTo>
                    <a:pt x="0" y="0"/>
                  </a:lnTo>
                  <a:lnTo>
                    <a:pt x="0" y="147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9" name="ïś1íḓè">
              <a:extLst>
                <a:ext uri="{FF2B5EF4-FFF2-40B4-BE49-F238E27FC236}">
                  <a16:creationId xmlns:a16="http://schemas.microsoft.com/office/drawing/2014/main" id="{43474B4F-D05F-4BE6-862C-0E96D5200C7C}"/>
                </a:ext>
              </a:extLst>
            </p:cNvPr>
            <p:cNvSpPr/>
            <p:nvPr/>
          </p:nvSpPr>
          <p:spPr bwMode="auto">
            <a:xfrm>
              <a:off x="7664398" y="3603498"/>
              <a:ext cx="299336" cy="174498"/>
            </a:xfrm>
            <a:custGeom>
              <a:avLst/>
              <a:gdLst>
                <a:gd name="T0" fmla="*/ 79 w 156"/>
                <a:gd name="T1" fmla="*/ 89 h 89"/>
                <a:gd name="T2" fmla="*/ 156 w 156"/>
                <a:gd name="T3" fmla="*/ 46 h 89"/>
                <a:gd name="T4" fmla="*/ 79 w 156"/>
                <a:gd name="T5" fmla="*/ 0 h 89"/>
                <a:gd name="T6" fmla="*/ 0 w 156"/>
                <a:gd name="T7" fmla="*/ 46 h 89"/>
                <a:gd name="T8" fmla="*/ 79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9" y="89"/>
                  </a:moveTo>
                  <a:lnTo>
                    <a:pt x="156" y="46"/>
                  </a:lnTo>
                  <a:lnTo>
                    <a:pt x="79" y="0"/>
                  </a:lnTo>
                  <a:lnTo>
                    <a:pt x="0" y="46"/>
                  </a:lnTo>
                  <a:lnTo>
                    <a:pt x="79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0" name="iS1íďé">
              <a:extLst>
                <a:ext uri="{FF2B5EF4-FFF2-40B4-BE49-F238E27FC236}">
                  <a16:creationId xmlns:a16="http://schemas.microsoft.com/office/drawing/2014/main" id="{6BAFC624-B0A6-4B06-8B6B-67A9C246D1E5}"/>
                </a:ext>
              </a:extLst>
            </p:cNvPr>
            <p:cNvSpPr/>
            <p:nvPr/>
          </p:nvSpPr>
          <p:spPr bwMode="auto">
            <a:xfrm>
              <a:off x="7458606" y="4008581"/>
              <a:ext cx="324281" cy="193196"/>
            </a:xfrm>
            <a:custGeom>
              <a:avLst/>
              <a:gdLst>
                <a:gd name="T0" fmla="*/ 85 w 170"/>
                <a:gd name="T1" fmla="*/ 0 h 99"/>
                <a:gd name="T2" fmla="*/ 0 w 170"/>
                <a:gd name="T3" fmla="*/ 50 h 99"/>
                <a:gd name="T4" fmla="*/ 85 w 170"/>
                <a:gd name="T5" fmla="*/ 99 h 99"/>
                <a:gd name="T6" fmla="*/ 170 w 170"/>
                <a:gd name="T7" fmla="*/ 50 h 99"/>
                <a:gd name="T8" fmla="*/ 85 w 170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9">
                  <a:moveTo>
                    <a:pt x="85" y="0"/>
                  </a:moveTo>
                  <a:lnTo>
                    <a:pt x="0" y="50"/>
                  </a:lnTo>
                  <a:lnTo>
                    <a:pt x="85" y="99"/>
                  </a:lnTo>
                  <a:lnTo>
                    <a:pt x="17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1" name="íSḻiďè">
              <a:extLst>
                <a:ext uri="{FF2B5EF4-FFF2-40B4-BE49-F238E27FC236}">
                  <a16:creationId xmlns:a16="http://schemas.microsoft.com/office/drawing/2014/main" id="{69D6FCA2-1231-40AB-94EB-5545DA940D5E}"/>
                </a:ext>
              </a:extLst>
            </p:cNvPr>
            <p:cNvSpPr/>
            <p:nvPr/>
          </p:nvSpPr>
          <p:spPr bwMode="auto">
            <a:xfrm>
              <a:off x="7458606" y="4008581"/>
              <a:ext cx="324281" cy="193196"/>
            </a:xfrm>
            <a:custGeom>
              <a:avLst/>
              <a:gdLst>
                <a:gd name="T0" fmla="*/ 85 w 170"/>
                <a:gd name="T1" fmla="*/ 0 h 99"/>
                <a:gd name="T2" fmla="*/ 0 w 170"/>
                <a:gd name="T3" fmla="*/ 50 h 99"/>
                <a:gd name="T4" fmla="*/ 85 w 170"/>
                <a:gd name="T5" fmla="*/ 99 h 99"/>
                <a:gd name="T6" fmla="*/ 170 w 170"/>
                <a:gd name="T7" fmla="*/ 50 h 99"/>
                <a:gd name="T8" fmla="*/ 85 w 170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9">
                  <a:moveTo>
                    <a:pt x="85" y="0"/>
                  </a:moveTo>
                  <a:lnTo>
                    <a:pt x="0" y="50"/>
                  </a:lnTo>
                  <a:lnTo>
                    <a:pt x="85" y="99"/>
                  </a:lnTo>
                  <a:lnTo>
                    <a:pt x="170" y="50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2" name="îṧḷidê">
              <a:extLst>
                <a:ext uri="{FF2B5EF4-FFF2-40B4-BE49-F238E27FC236}">
                  <a16:creationId xmlns:a16="http://schemas.microsoft.com/office/drawing/2014/main" id="{FDA83172-E50B-4BA4-92D4-EF2AA0D4A1EE}"/>
                </a:ext>
              </a:extLst>
            </p:cNvPr>
            <p:cNvSpPr/>
            <p:nvPr/>
          </p:nvSpPr>
          <p:spPr bwMode="auto">
            <a:xfrm>
              <a:off x="7589563" y="3915102"/>
              <a:ext cx="149668" cy="274211"/>
            </a:xfrm>
            <a:custGeom>
              <a:avLst/>
              <a:gdLst>
                <a:gd name="T0" fmla="*/ 0 w 77"/>
                <a:gd name="T1" fmla="*/ 145 h 145"/>
                <a:gd name="T2" fmla="*/ 77 w 77"/>
                <a:gd name="T3" fmla="*/ 102 h 145"/>
                <a:gd name="T4" fmla="*/ 77 w 77"/>
                <a:gd name="T5" fmla="*/ 0 h 145"/>
                <a:gd name="T6" fmla="*/ 0 w 77"/>
                <a:gd name="T7" fmla="*/ 43 h 145"/>
                <a:gd name="T8" fmla="*/ 0 w 77"/>
                <a:gd name="T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45">
                  <a:moveTo>
                    <a:pt x="0" y="145"/>
                  </a:moveTo>
                  <a:lnTo>
                    <a:pt x="77" y="102"/>
                  </a:lnTo>
                  <a:lnTo>
                    <a:pt x="77" y="0"/>
                  </a:lnTo>
                  <a:lnTo>
                    <a:pt x="0" y="43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3" name="ïṥḻïďè">
              <a:extLst>
                <a:ext uri="{FF2B5EF4-FFF2-40B4-BE49-F238E27FC236}">
                  <a16:creationId xmlns:a16="http://schemas.microsoft.com/office/drawing/2014/main" id="{99D80561-50FB-43B3-AEB4-AEE4E165017F}"/>
                </a:ext>
              </a:extLst>
            </p:cNvPr>
            <p:cNvSpPr/>
            <p:nvPr/>
          </p:nvSpPr>
          <p:spPr bwMode="auto">
            <a:xfrm>
              <a:off x="7439895" y="3915102"/>
              <a:ext cx="149668" cy="274211"/>
            </a:xfrm>
            <a:custGeom>
              <a:avLst/>
              <a:gdLst>
                <a:gd name="T0" fmla="*/ 0 w 79"/>
                <a:gd name="T1" fmla="*/ 102 h 145"/>
                <a:gd name="T2" fmla="*/ 79 w 79"/>
                <a:gd name="T3" fmla="*/ 145 h 145"/>
                <a:gd name="T4" fmla="*/ 79 w 79"/>
                <a:gd name="T5" fmla="*/ 43 h 145"/>
                <a:gd name="T6" fmla="*/ 0 w 79"/>
                <a:gd name="T7" fmla="*/ 0 h 145"/>
                <a:gd name="T8" fmla="*/ 0 w 79"/>
                <a:gd name="T9" fmla="*/ 10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45">
                  <a:moveTo>
                    <a:pt x="0" y="102"/>
                  </a:moveTo>
                  <a:lnTo>
                    <a:pt x="79" y="145"/>
                  </a:lnTo>
                  <a:lnTo>
                    <a:pt x="79" y="43"/>
                  </a:lnTo>
                  <a:lnTo>
                    <a:pt x="0" y="0"/>
                  </a:lnTo>
                  <a:lnTo>
                    <a:pt x="0" y="102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4" name="íṡľíḍe">
              <a:extLst>
                <a:ext uri="{FF2B5EF4-FFF2-40B4-BE49-F238E27FC236}">
                  <a16:creationId xmlns:a16="http://schemas.microsoft.com/office/drawing/2014/main" id="{B0CFBC4D-D293-4822-AAB3-AC2AE52383B4}"/>
                </a:ext>
              </a:extLst>
            </p:cNvPr>
            <p:cNvSpPr/>
            <p:nvPr/>
          </p:nvSpPr>
          <p:spPr bwMode="auto">
            <a:xfrm>
              <a:off x="7439895" y="3827853"/>
              <a:ext cx="299336" cy="168264"/>
            </a:xfrm>
            <a:custGeom>
              <a:avLst/>
              <a:gdLst>
                <a:gd name="T0" fmla="*/ 79 w 156"/>
                <a:gd name="T1" fmla="*/ 89 h 89"/>
                <a:gd name="T2" fmla="*/ 156 w 156"/>
                <a:gd name="T3" fmla="*/ 46 h 89"/>
                <a:gd name="T4" fmla="*/ 79 w 156"/>
                <a:gd name="T5" fmla="*/ 0 h 89"/>
                <a:gd name="T6" fmla="*/ 0 w 156"/>
                <a:gd name="T7" fmla="*/ 46 h 89"/>
                <a:gd name="T8" fmla="*/ 79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9" y="89"/>
                  </a:moveTo>
                  <a:lnTo>
                    <a:pt x="156" y="46"/>
                  </a:lnTo>
                  <a:lnTo>
                    <a:pt x="79" y="0"/>
                  </a:lnTo>
                  <a:lnTo>
                    <a:pt x="0" y="46"/>
                  </a:lnTo>
                  <a:lnTo>
                    <a:pt x="79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5" name="ïŝḻïdê">
              <a:extLst>
                <a:ext uri="{FF2B5EF4-FFF2-40B4-BE49-F238E27FC236}">
                  <a16:creationId xmlns:a16="http://schemas.microsoft.com/office/drawing/2014/main" id="{9ADB8B5F-6D11-40B8-9CC5-A4196FCDA93C}"/>
                </a:ext>
              </a:extLst>
            </p:cNvPr>
            <p:cNvSpPr/>
            <p:nvPr/>
          </p:nvSpPr>
          <p:spPr bwMode="auto">
            <a:xfrm>
              <a:off x="5120038" y="2917971"/>
              <a:ext cx="324281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48 h 98"/>
                <a:gd name="T4" fmla="*/ 85 w 170"/>
                <a:gd name="T5" fmla="*/ 98 h 98"/>
                <a:gd name="T6" fmla="*/ 170 w 170"/>
                <a:gd name="T7" fmla="*/ 48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48"/>
                  </a:lnTo>
                  <a:lnTo>
                    <a:pt x="85" y="98"/>
                  </a:lnTo>
                  <a:lnTo>
                    <a:pt x="170" y="4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6" name="íṥļíḍe">
              <a:extLst>
                <a:ext uri="{FF2B5EF4-FFF2-40B4-BE49-F238E27FC236}">
                  <a16:creationId xmlns:a16="http://schemas.microsoft.com/office/drawing/2014/main" id="{41C1A244-C235-4E52-835F-600DACD479A5}"/>
                </a:ext>
              </a:extLst>
            </p:cNvPr>
            <p:cNvSpPr/>
            <p:nvPr/>
          </p:nvSpPr>
          <p:spPr bwMode="auto">
            <a:xfrm>
              <a:off x="5120038" y="2917971"/>
              <a:ext cx="324281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48 h 98"/>
                <a:gd name="T4" fmla="*/ 85 w 170"/>
                <a:gd name="T5" fmla="*/ 98 h 98"/>
                <a:gd name="T6" fmla="*/ 170 w 170"/>
                <a:gd name="T7" fmla="*/ 48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48"/>
                  </a:lnTo>
                  <a:lnTo>
                    <a:pt x="85" y="98"/>
                  </a:lnTo>
                  <a:lnTo>
                    <a:pt x="170" y="48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7" name="ïṥ1ïḓê">
              <a:extLst>
                <a:ext uri="{FF2B5EF4-FFF2-40B4-BE49-F238E27FC236}">
                  <a16:creationId xmlns:a16="http://schemas.microsoft.com/office/drawing/2014/main" id="{9DFECF93-BFE9-4FE7-A27D-6748FA71F6E4}"/>
                </a:ext>
              </a:extLst>
            </p:cNvPr>
            <p:cNvSpPr/>
            <p:nvPr/>
          </p:nvSpPr>
          <p:spPr bwMode="auto">
            <a:xfrm>
              <a:off x="5251000" y="2618831"/>
              <a:ext cx="149668" cy="479867"/>
            </a:xfrm>
            <a:custGeom>
              <a:avLst/>
              <a:gdLst>
                <a:gd name="T0" fmla="*/ 0 w 79"/>
                <a:gd name="T1" fmla="*/ 251 h 251"/>
                <a:gd name="T2" fmla="*/ 79 w 79"/>
                <a:gd name="T3" fmla="*/ 205 h 251"/>
                <a:gd name="T4" fmla="*/ 79 w 79"/>
                <a:gd name="T5" fmla="*/ 0 h 251"/>
                <a:gd name="T6" fmla="*/ 0 w 79"/>
                <a:gd name="T7" fmla="*/ 43 h 251"/>
                <a:gd name="T8" fmla="*/ 0 w 79"/>
                <a:gd name="T9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51">
                  <a:moveTo>
                    <a:pt x="0" y="251"/>
                  </a:moveTo>
                  <a:lnTo>
                    <a:pt x="79" y="205"/>
                  </a:lnTo>
                  <a:lnTo>
                    <a:pt x="79" y="0"/>
                  </a:lnTo>
                  <a:lnTo>
                    <a:pt x="0" y="43"/>
                  </a:lnTo>
                  <a:lnTo>
                    <a:pt x="0" y="251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8" name="îşliḑè">
              <a:extLst>
                <a:ext uri="{FF2B5EF4-FFF2-40B4-BE49-F238E27FC236}">
                  <a16:creationId xmlns:a16="http://schemas.microsoft.com/office/drawing/2014/main" id="{F4F9BD4B-E26B-463B-8393-DBA77D4D8152}"/>
                </a:ext>
              </a:extLst>
            </p:cNvPr>
            <p:cNvSpPr/>
            <p:nvPr/>
          </p:nvSpPr>
          <p:spPr bwMode="auto">
            <a:xfrm>
              <a:off x="5101332" y="2618831"/>
              <a:ext cx="149668" cy="479867"/>
            </a:xfrm>
            <a:custGeom>
              <a:avLst/>
              <a:gdLst>
                <a:gd name="T0" fmla="*/ 0 w 77"/>
                <a:gd name="T1" fmla="*/ 205 h 251"/>
                <a:gd name="T2" fmla="*/ 77 w 77"/>
                <a:gd name="T3" fmla="*/ 251 h 251"/>
                <a:gd name="T4" fmla="*/ 77 w 77"/>
                <a:gd name="T5" fmla="*/ 43 h 251"/>
                <a:gd name="T6" fmla="*/ 0 w 77"/>
                <a:gd name="T7" fmla="*/ 0 h 251"/>
                <a:gd name="T8" fmla="*/ 0 w 77"/>
                <a:gd name="T9" fmla="*/ 20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51">
                  <a:moveTo>
                    <a:pt x="0" y="205"/>
                  </a:moveTo>
                  <a:lnTo>
                    <a:pt x="77" y="251"/>
                  </a:lnTo>
                  <a:lnTo>
                    <a:pt x="77" y="43"/>
                  </a:lnTo>
                  <a:lnTo>
                    <a:pt x="0" y="0"/>
                  </a:lnTo>
                  <a:lnTo>
                    <a:pt x="0" y="205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9" name="íṡlîdè">
              <a:extLst>
                <a:ext uri="{FF2B5EF4-FFF2-40B4-BE49-F238E27FC236}">
                  <a16:creationId xmlns:a16="http://schemas.microsoft.com/office/drawing/2014/main" id="{8EA76322-2A20-46AF-957E-400006B7A317}"/>
                </a:ext>
              </a:extLst>
            </p:cNvPr>
            <p:cNvSpPr/>
            <p:nvPr/>
          </p:nvSpPr>
          <p:spPr bwMode="auto">
            <a:xfrm>
              <a:off x="5101332" y="2531582"/>
              <a:ext cx="299336" cy="168264"/>
            </a:xfrm>
            <a:custGeom>
              <a:avLst/>
              <a:gdLst>
                <a:gd name="T0" fmla="*/ 77 w 156"/>
                <a:gd name="T1" fmla="*/ 89 h 89"/>
                <a:gd name="T2" fmla="*/ 156 w 156"/>
                <a:gd name="T3" fmla="*/ 46 h 89"/>
                <a:gd name="T4" fmla="*/ 77 w 156"/>
                <a:gd name="T5" fmla="*/ 0 h 89"/>
                <a:gd name="T6" fmla="*/ 0 w 156"/>
                <a:gd name="T7" fmla="*/ 46 h 89"/>
                <a:gd name="T8" fmla="*/ 77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7" y="89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0" name="íşļïḋè">
              <a:extLst>
                <a:ext uri="{FF2B5EF4-FFF2-40B4-BE49-F238E27FC236}">
                  <a16:creationId xmlns:a16="http://schemas.microsoft.com/office/drawing/2014/main" id="{578985AB-4B8E-4A25-8DE5-93BC7590B121}"/>
                </a:ext>
              </a:extLst>
            </p:cNvPr>
            <p:cNvSpPr/>
            <p:nvPr/>
          </p:nvSpPr>
          <p:spPr bwMode="auto">
            <a:xfrm>
              <a:off x="4883063" y="3055076"/>
              <a:ext cx="330519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50 h 98"/>
                <a:gd name="T4" fmla="*/ 85 w 170"/>
                <a:gd name="T5" fmla="*/ 98 h 98"/>
                <a:gd name="T6" fmla="*/ 170 w 170"/>
                <a:gd name="T7" fmla="*/ 50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50"/>
                  </a:lnTo>
                  <a:lnTo>
                    <a:pt x="85" y="98"/>
                  </a:lnTo>
                  <a:lnTo>
                    <a:pt x="17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1" name="îṧḷïḓé">
              <a:extLst>
                <a:ext uri="{FF2B5EF4-FFF2-40B4-BE49-F238E27FC236}">
                  <a16:creationId xmlns:a16="http://schemas.microsoft.com/office/drawing/2014/main" id="{2EF7F4F8-E457-4620-AED3-96B6AC98E3DA}"/>
                </a:ext>
              </a:extLst>
            </p:cNvPr>
            <p:cNvSpPr/>
            <p:nvPr/>
          </p:nvSpPr>
          <p:spPr bwMode="auto">
            <a:xfrm>
              <a:off x="4883063" y="3055076"/>
              <a:ext cx="330519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50 h 98"/>
                <a:gd name="T4" fmla="*/ 85 w 170"/>
                <a:gd name="T5" fmla="*/ 98 h 98"/>
                <a:gd name="T6" fmla="*/ 170 w 170"/>
                <a:gd name="T7" fmla="*/ 50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50"/>
                  </a:lnTo>
                  <a:lnTo>
                    <a:pt x="85" y="98"/>
                  </a:lnTo>
                  <a:lnTo>
                    <a:pt x="170" y="50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2" name="iṣlïḓè">
              <a:extLst>
                <a:ext uri="{FF2B5EF4-FFF2-40B4-BE49-F238E27FC236}">
                  <a16:creationId xmlns:a16="http://schemas.microsoft.com/office/drawing/2014/main" id="{6B8A5700-5490-4EA1-9094-FEF9691CC3D9}"/>
                </a:ext>
              </a:extLst>
            </p:cNvPr>
            <p:cNvSpPr/>
            <p:nvPr/>
          </p:nvSpPr>
          <p:spPr bwMode="auto">
            <a:xfrm>
              <a:off x="5026497" y="2537813"/>
              <a:ext cx="155902" cy="691762"/>
            </a:xfrm>
            <a:custGeom>
              <a:avLst/>
              <a:gdLst>
                <a:gd name="T0" fmla="*/ 0 w 79"/>
                <a:gd name="T1" fmla="*/ 359 h 359"/>
                <a:gd name="T2" fmla="*/ 79 w 79"/>
                <a:gd name="T3" fmla="*/ 316 h 359"/>
                <a:gd name="T4" fmla="*/ 79 w 79"/>
                <a:gd name="T5" fmla="*/ 0 h 359"/>
                <a:gd name="T6" fmla="*/ 0 w 79"/>
                <a:gd name="T7" fmla="*/ 44 h 359"/>
                <a:gd name="T8" fmla="*/ 0 w 79"/>
                <a:gd name="T9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359">
                  <a:moveTo>
                    <a:pt x="0" y="359"/>
                  </a:moveTo>
                  <a:lnTo>
                    <a:pt x="79" y="316"/>
                  </a:lnTo>
                  <a:lnTo>
                    <a:pt x="79" y="0"/>
                  </a:lnTo>
                  <a:lnTo>
                    <a:pt x="0" y="44"/>
                  </a:lnTo>
                  <a:lnTo>
                    <a:pt x="0" y="359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3" name="íṥļîḓè">
              <a:extLst>
                <a:ext uri="{FF2B5EF4-FFF2-40B4-BE49-F238E27FC236}">
                  <a16:creationId xmlns:a16="http://schemas.microsoft.com/office/drawing/2014/main" id="{60ADB21C-ECAD-4B32-ABD1-0A052DD4710C}"/>
                </a:ext>
              </a:extLst>
            </p:cNvPr>
            <p:cNvSpPr/>
            <p:nvPr/>
          </p:nvSpPr>
          <p:spPr bwMode="auto">
            <a:xfrm>
              <a:off x="4883063" y="2537813"/>
              <a:ext cx="143434" cy="691762"/>
            </a:xfrm>
            <a:custGeom>
              <a:avLst/>
              <a:gdLst>
                <a:gd name="T0" fmla="*/ 0 w 77"/>
                <a:gd name="T1" fmla="*/ 316 h 359"/>
                <a:gd name="T2" fmla="*/ 77 w 77"/>
                <a:gd name="T3" fmla="*/ 359 h 359"/>
                <a:gd name="T4" fmla="*/ 77 w 77"/>
                <a:gd name="T5" fmla="*/ 44 h 359"/>
                <a:gd name="T6" fmla="*/ 0 w 77"/>
                <a:gd name="T7" fmla="*/ 0 h 359"/>
                <a:gd name="T8" fmla="*/ 0 w 77"/>
                <a:gd name="T9" fmla="*/ 316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59">
                  <a:moveTo>
                    <a:pt x="0" y="316"/>
                  </a:moveTo>
                  <a:lnTo>
                    <a:pt x="77" y="359"/>
                  </a:lnTo>
                  <a:lnTo>
                    <a:pt x="77" y="44"/>
                  </a:lnTo>
                  <a:lnTo>
                    <a:pt x="0" y="0"/>
                  </a:lnTo>
                  <a:lnTo>
                    <a:pt x="0" y="316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4" name="ïṣ1îḑê">
              <a:extLst>
                <a:ext uri="{FF2B5EF4-FFF2-40B4-BE49-F238E27FC236}">
                  <a16:creationId xmlns:a16="http://schemas.microsoft.com/office/drawing/2014/main" id="{1F7F5492-EC7D-4D01-8590-0EB64008F8C4}"/>
                </a:ext>
              </a:extLst>
            </p:cNvPr>
            <p:cNvSpPr/>
            <p:nvPr/>
          </p:nvSpPr>
          <p:spPr bwMode="auto">
            <a:xfrm>
              <a:off x="4883063" y="2450564"/>
              <a:ext cx="299336" cy="174498"/>
            </a:xfrm>
            <a:custGeom>
              <a:avLst/>
              <a:gdLst>
                <a:gd name="T0" fmla="*/ 77 w 156"/>
                <a:gd name="T1" fmla="*/ 90 h 90"/>
                <a:gd name="T2" fmla="*/ 156 w 156"/>
                <a:gd name="T3" fmla="*/ 46 h 90"/>
                <a:gd name="T4" fmla="*/ 77 w 156"/>
                <a:gd name="T5" fmla="*/ 0 h 90"/>
                <a:gd name="T6" fmla="*/ 0 w 156"/>
                <a:gd name="T7" fmla="*/ 46 h 90"/>
                <a:gd name="T8" fmla="*/ 77 w 156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0">
                  <a:moveTo>
                    <a:pt x="77" y="90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9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5" name="îŝļiďè">
              <a:extLst>
                <a:ext uri="{FF2B5EF4-FFF2-40B4-BE49-F238E27FC236}">
                  <a16:creationId xmlns:a16="http://schemas.microsoft.com/office/drawing/2014/main" id="{29F49B76-415B-45B8-B141-CC20D53BBE31}"/>
                </a:ext>
              </a:extLst>
            </p:cNvPr>
            <p:cNvSpPr/>
            <p:nvPr/>
          </p:nvSpPr>
          <p:spPr bwMode="auto">
            <a:xfrm>
              <a:off x="5824728" y="1247776"/>
              <a:ext cx="1789780" cy="2629934"/>
            </a:xfrm>
            <a:custGeom>
              <a:avLst/>
              <a:gdLst>
                <a:gd name="T0" fmla="*/ 448 w 448"/>
                <a:gd name="T1" fmla="*/ 459 h 660"/>
                <a:gd name="T2" fmla="*/ 224 w 448"/>
                <a:gd name="T3" fmla="*/ 589 h 660"/>
                <a:gd name="T4" fmla="*/ 0 w 448"/>
                <a:gd name="T5" fmla="*/ 201 h 660"/>
                <a:gd name="T6" fmla="*/ 224 w 448"/>
                <a:gd name="T7" fmla="*/ 71 h 660"/>
                <a:gd name="T8" fmla="*/ 448 w 448"/>
                <a:gd name="T9" fmla="*/ 45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660">
                  <a:moveTo>
                    <a:pt x="448" y="459"/>
                  </a:moveTo>
                  <a:cubicBezTo>
                    <a:pt x="448" y="602"/>
                    <a:pt x="347" y="660"/>
                    <a:pt x="224" y="589"/>
                  </a:cubicBezTo>
                  <a:cubicBezTo>
                    <a:pt x="100" y="517"/>
                    <a:pt x="0" y="344"/>
                    <a:pt x="0" y="201"/>
                  </a:cubicBezTo>
                  <a:cubicBezTo>
                    <a:pt x="0" y="58"/>
                    <a:pt x="100" y="0"/>
                    <a:pt x="224" y="71"/>
                  </a:cubicBezTo>
                  <a:cubicBezTo>
                    <a:pt x="347" y="143"/>
                    <a:pt x="448" y="316"/>
                    <a:pt x="448" y="459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6" name="íslïḍê">
              <a:extLst>
                <a:ext uri="{FF2B5EF4-FFF2-40B4-BE49-F238E27FC236}">
                  <a16:creationId xmlns:a16="http://schemas.microsoft.com/office/drawing/2014/main" id="{2E0D5A15-52F5-4BAD-AA6B-C1DC227978B1}"/>
                </a:ext>
              </a:extLst>
            </p:cNvPr>
            <p:cNvSpPr/>
            <p:nvPr/>
          </p:nvSpPr>
          <p:spPr bwMode="auto">
            <a:xfrm>
              <a:off x="5955686" y="1459666"/>
              <a:ext cx="1396903" cy="2287168"/>
            </a:xfrm>
            <a:custGeom>
              <a:avLst/>
              <a:gdLst>
                <a:gd name="T0" fmla="*/ 0 w 729"/>
                <a:gd name="T1" fmla="*/ 46 h 1193"/>
                <a:gd name="T2" fmla="*/ 82 w 729"/>
                <a:gd name="T3" fmla="*/ 0 h 1193"/>
                <a:gd name="T4" fmla="*/ 729 w 729"/>
                <a:gd name="T5" fmla="*/ 1145 h 1193"/>
                <a:gd name="T6" fmla="*/ 645 w 729"/>
                <a:gd name="T7" fmla="*/ 1193 h 1193"/>
                <a:gd name="T8" fmla="*/ 0 w 729"/>
                <a:gd name="T9" fmla="*/ 46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9" h="1193">
                  <a:moveTo>
                    <a:pt x="0" y="46"/>
                  </a:moveTo>
                  <a:lnTo>
                    <a:pt x="82" y="0"/>
                  </a:lnTo>
                  <a:lnTo>
                    <a:pt x="729" y="1145"/>
                  </a:lnTo>
                  <a:lnTo>
                    <a:pt x="645" y="1193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7" name="iṣlîďê">
              <a:extLst>
                <a:ext uri="{FF2B5EF4-FFF2-40B4-BE49-F238E27FC236}">
                  <a16:creationId xmlns:a16="http://schemas.microsoft.com/office/drawing/2014/main" id="{AECAA154-A26D-4F6D-94EC-FA4348D639C6}"/>
                </a:ext>
              </a:extLst>
            </p:cNvPr>
            <p:cNvSpPr/>
            <p:nvPr/>
          </p:nvSpPr>
          <p:spPr bwMode="auto">
            <a:xfrm>
              <a:off x="5687532" y="1328791"/>
              <a:ext cx="1783546" cy="2629934"/>
            </a:xfrm>
            <a:custGeom>
              <a:avLst/>
              <a:gdLst>
                <a:gd name="T0" fmla="*/ 448 w 448"/>
                <a:gd name="T1" fmla="*/ 459 h 660"/>
                <a:gd name="T2" fmla="*/ 224 w 448"/>
                <a:gd name="T3" fmla="*/ 588 h 660"/>
                <a:gd name="T4" fmla="*/ 0 w 448"/>
                <a:gd name="T5" fmla="*/ 201 h 660"/>
                <a:gd name="T6" fmla="*/ 224 w 448"/>
                <a:gd name="T7" fmla="*/ 71 h 660"/>
                <a:gd name="T8" fmla="*/ 448 w 448"/>
                <a:gd name="T9" fmla="*/ 45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660">
                  <a:moveTo>
                    <a:pt x="448" y="459"/>
                  </a:moveTo>
                  <a:cubicBezTo>
                    <a:pt x="448" y="602"/>
                    <a:pt x="348" y="660"/>
                    <a:pt x="224" y="588"/>
                  </a:cubicBezTo>
                  <a:cubicBezTo>
                    <a:pt x="101" y="517"/>
                    <a:pt x="0" y="343"/>
                    <a:pt x="0" y="201"/>
                  </a:cubicBezTo>
                  <a:cubicBezTo>
                    <a:pt x="0" y="58"/>
                    <a:pt x="101" y="0"/>
                    <a:pt x="224" y="71"/>
                  </a:cubicBezTo>
                  <a:cubicBezTo>
                    <a:pt x="348" y="143"/>
                    <a:pt x="448" y="316"/>
                    <a:pt x="448" y="459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8" name="iṡļïḋé">
              <a:extLst>
                <a:ext uri="{FF2B5EF4-FFF2-40B4-BE49-F238E27FC236}">
                  <a16:creationId xmlns:a16="http://schemas.microsoft.com/office/drawing/2014/main" id="{918401F0-1021-48F8-B595-AF952CC3146E}"/>
                </a:ext>
              </a:extLst>
            </p:cNvPr>
            <p:cNvSpPr/>
            <p:nvPr/>
          </p:nvSpPr>
          <p:spPr bwMode="auto">
            <a:xfrm>
              <a:off x="5855907" y="1571844"/>
              <a:ext cx="1453031" cy="2143832"/>
            </a:xfrm>
            <a:custGeom>
              <a:avLst/>
              <a:gdLst>
                <a:gd name="T0" fmla="*/ 182 w 365"/>
                <a:gd name="T1" fmla="*/ 480 h 538"/>
                <a:gd name="T2" fmla="*/ 0 w 365"/>
                <a:gd name="T3" fmla="*/ 163 h 538"/>
                <a:gd name="T4" fmla="*/ 182 w 365"/>
                <a:gd name="T5" fmla="*/ 58 h 538"/>
                <a:gd name="T6" fmla="*/ 365 w 365"/>
                <a:gd name="T7" fmla="*/ 374 h 538"/>
                <a:gd name="T8" fmla="*/ 182 w 365"/>
                <a:gd name="T9" fmla="*/ 48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538">
                  <a:moveTo>
                    <a:pt x="182" y="480"/>
                  </a:moveTo>
                  <a:cubicBezTo>
                    <a:pt x="82" y="421"/>
                    <a:pt x="0" y="280"/>
                    <a:pt x="0" y="163"/>
                  </a:cubicBezTo>
                  <a:cubicBezTo>
                    <a:pt x="0" y="47"/>
                    <a:pt x="82" y="0"/>
                    <a:pt x="182" y="58"/>
                  </a:cubicBezTo>
                  <a:cubicBezTo>
                    <a:pt x="283" y="116"/>
                    <a:pt x="365" y="258"/>
                    <a:pt x="365" y="374"/>
                  </a:cubicBezTo>
                  <a:cubicBezTo>
                    <a:pt x="365" y="490"/>
                    <a:pt x="283" y="538"/>
                    <a:pt x="182" y="48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9" name="ïŝliďé">
              <a:extLst>
                <a:ext uri="{FF2B5EF4-FFF2-40B4-BE49-F238E27FC236}">
                  <a16:creationId xmlns:a16="http://schemas.microsoft.com/office/drawing/2014/main" id="{6C3A64B2-61F0-443E-AD07-7EFA95E0AA29}"/>
                </a:ext>
              </a:extLst>
            </p:cNvPr>
            <p:cNvSpPr/>
            <p:nvPr/>
          </p:nvSpPr>
          <p:spPr bwMode="auto">
            <a:xfrm>
              <a:off x="6018047" y="1814892"/>
              <a:ext cx="1122512" cy="1657731"/>
            </a:xfrm>
            <a:custGeom>
              <a:avLst/>
              <a:gdLst>
                <a:gd name="T0" fmla="*/ 141 w 282"/>
                <a:gd name="T1" fmla="*/ 371 h 416"/>
                <a:gd name="T2" fmla="*/ 0 w 282"/>
                <a:gd name="T3" fmla="*/ 126 h 416"/>
                <a:gd name="T4" fmla="*/ 141 w 282"/>
                <a:gd name="T5" fmla="*/ 45 h 416"/>
                <a:gd name="T6" fmla="*/ 282 w 282"/>
                <a:gd name="T7" fmla="*/ 289 h 416"/>
                <a:gd name="T8" fmla="*/ 141 w 282"/>
                <a:gd name="T9" fmla="*/ 371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416">
                  <a:moveTo>
                    <a:pt x="141" y="371"/>
                  </a:moveTo>
                  <a:cubicBezTo>
                    <a:pt x="64" y="326"/>
                    <a:pt x="0" y="216"/>
                    <a:pt x="0" y="126"/>
                  </a:cubicBezTo>
                  <a:cubicBezTo>
                    <a:pt x="0" y="37"/>
                    <a:pt x="64" y="0"/>
                    <a:pt x="141" y="45"/>
                  </a:cubicBezTo>
                  <a:cubicBezTo>
                    <a:pt x="219" y="90"/>
                    <a:pt x="282" y="199"/>
                    <a:pt x="282" y="289"/>
                  </a:cubicBezTo>
                  <a:cubicBezTo>
                    <a:pt x="282" y="379"/>
                    <a:pt x="219" y="416"/>
                    <a:pt x="141" y="371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0" name="iṧlïde">
              <a:extLst>
                <a:ext uri="{FF2B5EF4-FFF2-40B4-BE49-F238E27FC236}">
                  <a16:creationId xmlns:a16="http://schemas.microsoft.com/office/drawing/2014/main" id="{32FDDE1C-C9D1-4297-AA81-934F04057679}"/>
                </a:ext>
              </a:extLst>
            </p:cNvPr>
            <p:cNvSpPr/>
            <p:nvPr/>
          </p:nvSpPr>
          <p:spPr bwMode="auto">
            <a:xfrm>
              <a:off x="6186426" y="2057945"/>
              <a:ext cx="791992" cy="1165395"/>
            </a:xfrm>
            <a:custGeom>
              <a:avLst/>
              <a:gdLst>
                <a:gd name="T0" fmla="*/ 99 w 199"/>
                <a:gd name="T1" fmla="*/ 262 h 293"/>
                <a:gd name="T2" fmla="*/ 0 w 199"/>
                <a:gd name="T3" fmla="*/ 89 h 293"/>
                <a:gd name="T4" fmla="*/ 99 w 199"/>
                <a:gd name="T5" fmla="*/ 32 h 293"/>
                <a:gd name="T6" fmla="*/ 199 w 199"/>
                <a:gd name="T7" fmla="*/ 204 h 293"/>
                <a:gd name="T8" fmla="*/ 99 w 199"/>
                <a:gd name="T9" fmla="*/ 262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293">
                  <a:moveTo>
                    <a:pt x="99" y="262"/>
                  </a:moveTo>
                  <a:cubicBezTo>
                    <a:pt x="44" y="230"/>
                    <a:pt x="0" y="153"/>
                    <a:pt x="0" y="89"/>
                  </a:cubicBezTo>
                  <a:cubicBezTo>
                    <a:pt x="0" y="26"/>
                    <a:pt x="44" y="0"/>
                    <a:pt x="99" y="32"/>
                  </a:cubicBezTo>
                  <a:cubicBezTo>
                    <a:pt x="154" y="64"/>
                    <a:pt x="199" y="141"/>
                    <a:pt x="199" y="204"/>
                  </a:cubicBezTo>
                  <a:cubicBezTo>
                    <a:pt x="199" y="268"/>
                    <a:pt x="154" y="293"/>
                    <a:pt x="99" y="2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1" name="ïSḷïḑé">
              <a:extLst>
                <a:ext uri="{FF2B5EF4-FFF2-40B4-BE49-F238E27FC236}">
                  <a16:creationId xmlns:a16="http://schemas.microsoft.com/office/drawing/2014/main" id="{CD2998B0-F89C-4846-9EA7-0E1F82B11934}"/>
                </a:ext>
              </a:extLst>
            </p:cNvPr>
            <p:cNvSpPr/>
            <p:nvPr/>
          </p:nvSpPr>
          <p:spPr bwMode="auto">
            <a:xfrm>
              <a:off x="6348567" y="2300994"/>
              <a:ext cx="461477" cy="679298"/>
            </a:xfrm>
            <a:custGeom>
              <a:avLst/>
              <a:gdLst>
                <a:gd name="T0" fmla="*/ 58 w 116"/>
                <a:gd name="T1" fmla="*/ 153 h 171"/>
                <a:gd name="T2" fmla="*/ 0 w 116"/>
                <a:gd name="T3" fmla="*/ 52 h 171"/>
                <a:gd name="T4" fmla="*/ 58 w 116"/>
                <a:gd name="T5" fmla="*/ 19 h 171"/>
                <a:gd name="T6" fmla="*/ 116 w 116"/>
                <a:gd name="T7" fmla="*/ 119 h 171"/>
                <a:gd name="T8" fmla="*/ 58 w 116"/>
                <a:gd name="T9" fmla="*/ 15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71">
                  <a:moveTo>
                    <a:pt x="58" y="153"/>
                  </a:moveTo>
                  <a:cubicBezTo>
                    <a:pt x="26" y="134"/>
                    <a:pt x="0" y="89"/>
                    <a:pt x="0" y="52"/>
                  </a:cubicBezTo>
                  <a:cubicBezTo>
                    <a:pt x="0" y="15"/>
                    <a:pt x="26" y="0"/>
                    <a:pt x="58" y="19"/>
                  </a:cubicBezTo>
                  <a:cubicBezTo>
                    <a:pt x="90" y="37"/>
                    <a:pt x="116" y="82"/>
                    <a:pt x="116" y="119"/>
                  </a:cubicBezTo>
                  <a:cubicBezTo>
                    <a:pt x="116" y="156"/>
                    <a:pt x="90" y="171"/>
                    <a:pt x="58" y="153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2" name="iṣ1îḑe">
              <a:extLst>
                <a:ext uri="{FF2B5EF4-FFF2-40B4-BE49-F238E27FC236}">
                  <a16:creationId xmlns:a16="http://schemas.microsoft.com/office/drawing/2014/main" id="{39089865-876F-4A64-A87A-11C7FB8299F7}"/>
                </a:ext>
              </a:extLst>
            </p:cNvPr>
            <p:cNvSpPr/>
            <p:nvPr/>
          </p:nvSpPr>
          <p:spPr bwMode="auto">
            <a:xfrm>
              <a:off x="6516941" y="2544047"/>
              <a:ext cx="130962" cy="193192"/>
            </a:xfrm>
            <a:custGeom>
              <a:avLst/>
              <a:gdLst>
                <a:gd name="T0" fmla="*/ 16 w 33"/>
                <a:gd name="T1" fmla="*/ 44 h 49"/>
                <a:gd name="T2" fmla="*/ 0 w 33"/>
                <a:gd name="T3" fmla="*/ 15 h 49"/>
                <a:gd name="T4" fmla="*/ 16 w 33"/>
                <a:gd name="T5" fmla="*/ 6 h 49"/>
                <a:gd name="T6" fmla="*/ 33 w 33"/>
                <a:gd name="T7" fmla="*/ 34 h 49"/>
                <a:gd name="T8" fmla="*/ 16 w 33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9">
                  <a:moveTo>
                    <a:pt x="16" y="44"/>
                  </a:moveTo>
                  <a:cubicBezTo>
                    <a:pt x="7" y="39"/>
                    <a:pt x="0" y="26"/>
                    <a:pt x="0" y="15"/>
                  </a:cubicBezTo>
                  <a:cubicBezTo>
                    <a:pt x="0" y="5"/>
                    <a:pt x="7" y="0"/>
                    <a:pt x="16" y="6"/>
                  </a:cubicBezTo>
                  <a:cubicBezTo>
                    <a:pt x="26" y="11"/>
                    <a:pt x="33" y="24"/>
                    <a:pt x="33" y="34"/>
                  </a:cubicBezTo>
                  <a:cubicBezTo>
                    <a:pt x="33" y="45"/>
                    <a:pt x="26" y="49"/>
                    <a:pt x="16" y="44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3" name="i$ļiḑe">
              <a:extLst>
                <a:ext uri="{FF2B5EF4-FFF2-40B4-BE49-F238E27FC236}">
                  <a16:creationId xmlns:a16="http://schemas.microsoft.com/office/drawing/2014/main" id="{9FF865BD-AF39-49E7-81CE-1BBD214081FB}"/>
                </a:ext>
              </a:extLst>
            </p:cNvPr>
            <p:cNvSpPr/>
            <p:nvPr/>
          </p:nvSpPr>
          <p:spPr bwMode="auto">
            <a:xfrm>
              <a:off x="5288417" y="3933796"/>
              <a:ext cx="2064172" cy="1190327"/>
            </a:xfrm>
            <a:custGeom>
              <a:avLst/>
              <a:gdLst>
                <a:gd name="T0" fmla="*/ 441 w 1078"/>
                <a:gd name="T1" fmla="*/ 621 h 621"/>
                <a:gd name="T2" fmla="*/ 0 w 1078"/>
                <a:gd name="T3" fmla="*/ 368 h 621"/>
                <a:gd name="T4" fmla="*/ 639 w 1078"/>
                <a:gd name="T5" fmla="*/ 0 h 621"/>
                <a:gd name="T6" fmla="*/ 1078 w 1078"/>
                <a:gd name="T7" fmla="*/ 254 h 621"/>
                <a:gd name="T8" fmla="*/ 441 w 1078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8" h="621">
                  <a:moveTo>
                    <a:pt x="441" y="621"/>
                  </a:moveTo>
                  <a:lnTo>
                    <a:pt x="0" y="368"/>
                  </a:lnTo>
                  <a:lnTo>
                    <a:pt x="639" y="0"/>
                  </a:lnTo>
                  <a:lnTo>
                    <a:pt x="1078" y="254"/>
                  </a:lnTo>
                  <a:lnTo>
                    <a:pt x="441" y="62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4" name="íṧľiḍè">
              <a:extLst>
                <a:ext uri="{FF2B5EF4-FFF2-40B4-BE49-F238E27FC236}">
                  <a16:creationId xmlns:a16="http://schemas.microsoft.com/office/drawing/2014/main" id="{938D995E-180D-494D-A9C0-FC556B7FA667}"/>
                </a:ext>
              </a:extLst>
            </p:cNvPr>
            <p:cNvSpPr/>
            <p:nvPr/>
          </p:nvSpPr>
          <p:spPr bwMode="auto">
            <a:xfrm>
              <a:off x="6130298" y="4419898"/>
              <a:ext cx="2064176" cy="1190327"/>
            </a:xfrm>
            <a:custGeom>
              <a:avLst/>
              <a:gdLst>
                <a:gd name="T0" fmla="*/ 439 w 1076"/>
                <a:gd name="T1" fmla="*/ 621 h 621"/>
                <a:gd name="T2" fmla="*/ 0 w 1076"/>
                <a:gd name="T3" fmla="*/ 367 h 621"/>
                <a:gd name="T4" fmla="*/ 637 w 1076"/>
                <a:gd name="T5" fmla="*/ 0 h 621"/>
                <a:gd name="T6" fmla="*/ 1076 w 1076"/>
                <a:gd name="T7" fmla="*/ 253 h 621"/>
                <a:gd name="T8" fmla="*/ 439 w 1076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621">
                  <a:moveTo>
                    <a:pt x="439" y="621"/>
                  </a:moveTo>
                  <a:lnTo>
                    <a:pt x="0" y="367"/>
                  </a:lnTo>
                  <a:lnTo>
                    <a:pt x="637" y="0"/>
                  </a:lnTo>
                  <a:lnTo>
                    <a:pt x="1076" y="253"/>
                  </a:lnTo>
                  <a:lnTo>
                    <a:pt x="439" y="62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5" name="i$lîḑé">
              <a:extLst>
                <a:ext uri="{FF2B5EF4-FFF2-40B4-BE49-F238E27FC236}">
                  <a16:creationId xmlns:a16="http://schemas.microsoft.com/office/drawing/2014/main" id="{159AC374-8683-4BB2-AF7B-B11BD6945DD2}"/>
                </a:ext>
              </a:extLst>
            </p:cNvPr>
            <p:cNvSpPr/>
            <p:nvPr/>
          </p:nvSpPr>
          <p:spPr bwMode="auto">
            <a:xfrm>
              <a:off x="5288417" y="3902638"/>
              <a:ext cx="2064172" cy="1190323"/>
            </a:xfrm>
            <a:custGeom>
              <a:avLst/>
              <a:gdLst>
                <a:gd name="T0" fmla="*/ 441 w 1078"/>
                <a:gd name="T1" fmla="*/ 621 h 621"/>
                <a:gd name="T2" fmla="*/ 0 w 1078"/>
                <a:gd name="T3" fmla="*/ 367 h 621"/>
                <a:gd name="T4" fmla="*/ 639 w 1078"/>
                <a:gd name="T5" fmla="*/ 0 h 621"/>
                <a:gd name="T6" fmla="*/ 1078 w 1078"/>
                <a:gd name="T7" fmla="*/ 253 h 621"/>
                <a:gd name="T8" fmla="*/ 441 w 1078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8" h="621">
                  <a:moveTo>
                    <a:pt x="441" y="621"/>
                  </a:moveTo>
                  <a:lnTo>
                    <a:pt x="0" y="367"/>
                  </a:lnTo>
                  <a:lnTo>
                    <a:pt x="639" y="0"/>
                  </a:lnTo>
                  <a:lnTo>
                    <a:pt x="1078" y="253"/>
                  </a:lnTo>
                  <a:lnTo>
                    <a:pt x="441" y="621"/>
                  </a:lnTo>
                  <a:close/>
                </a:path>
              </a:pathLst>
            </a:custGeom>
            <a:solidFill>
              <a:srgbClr val="F4BF2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6" name="îsļiḓê">
              <a:extLst>
                <a:ext uri="{FF2B5EF4-FFF2-40B4-BE49-F238E27FC236}">
                  <a16:creationId xmlns:a16="http://schemas.microsoft.com/office/drawing/2014/main" id="{F3FE82BC-896A-4108-9F8E-794FFB2A63A8}"/>
                </a:ext>
              </a:extLst>
            </p:cNvPr>
            <p:cNvSpPr/>
            <p:nvPr/>
          </p:nvSpPr>
          <p:spPr bwMode="auto">
            <a:xfrm>
              <a:off x="6130298" y="4388739"/>
              <a:ext cx="2064176" cy="1190323"/>
            </a:xfrm>
            <a:custGeom>
              <a:avLst/>
              <a:gdLst>
                <a:gd name="T0" fmla="*/ 439 w 1076"/>
                <a:gd name="T1" fmla="*/ 621 h 621"/>
                <a:gd name="T2" fmla="*/ 0 w 1076"/>
                <a:gd name="T3" fmla="*/ 368 h 621"/>
                <a:gd name="T4" fmla="*/ 637 w 1076"/>
                <a:gd name="T5" fmla="*/ 0 h 621"/>
                <a:gd name="T6" fmla="*/ 1076 w 1076"/>
                <a:gd name="T7" fmla="*/ 254 h 621"/>
                <a:gd name="T8" fmla="*/ 439 w 1076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621">
                  <a:moveTo>
                    <a:pt x="439" y="621"/>
                  </a:moveTo>
                  <a:lnTo>
                    <a:pt x="0" y="368"/>
                  </a:lnTo>
                  <a:lnTo>
                    <a:pt x="637" y="0"/>
                  </a:lnTo>
                  <a:lnTo>
                    <a:pt x="1076" y="254"/>
                  </a:lnTo>
                  <a:lnTo>
                    <a:pt x="439" y="621"/>
                  </a:lnTo>
                  <a:close/>
                </a:path>
              </a:pathLst>
            </a:custGeom>
            <a:solidFill>
              <a:srgbClr val="F4BF2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7" name="i$ḻïďé">
              <a:extLst>
                <a:ext uri="{FF2B5EF4-FFF2-40B4-BE49-F238E27FC236}">
                  <a16:creationId xmlns:a16="http://schemas.microsoft.com/office/drawing/2014/main" id="{794F46DF-955F-4392-9AF7-CE2F79480996}"/>
                </a:ext>
              </a:extLst>
            </p:cNvPr>
            <p:cNvSpPr/>
            <p:nvPr/>
          </p:nvSpPr>
          <p:spPr bwMode="auto">
            <a:xfrm>
              <a:off x="5369485" y="3946260"/>
              <a:ext cx="1951925" cy="1128007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39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39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B1A7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8" name="í$1iďé">
              <a:extLst>
                <a:ext uri="{FF2B5EF4-FFF2-40B4-BE49-F238E27FC236}">
                  <a16:creationId xmlns:a16="http://schemas.microsoft.com/office/drawing/2014/main" id="{ED2CC55D-6ADE-41C8-ADB6-E4FA79593905}"/>
                </a:ext>
              </a:extLst>
            </p:cNvPr>
            <p:cNvSpPr/>
            <p:nvPr/>
          </p:nvSpPr>
          <p:spPr bwMode="auto">
            <a:xfrm>
              <a:off x="6167716" y="4401203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41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41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B1A7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9" name="iş1iḑè">
              <a:extLst>
                <a:ext uri="{FF2B5EF4-FFF2-40B4-BE49-F238E27FC236}">
                  <a16:creationId xmlns:a16="http://schemas.microsoft.com/office/drawing/2014/main" id="{737D9CDE-9566-484B-823D-E7356B41AF25}"/>
                </a:ext>
              </a:extLst>
            </p:cNvPr>
            <p:cNvSpPr/>
            <p:nvPr/>
          </p:nvSpPr>
          <p:spPr bwMode="auto">
            <a:xfrm>
              <a:off x="5369485" y="3852781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7 h 588"/>
                <a:gd name="T4" fmla="*/ 603 w 1019"/>
                <a:gd name="T5" fmla="*/ 0 h 588"/>
                <a:gd name="T6" fmla="*/ 1019 w 1019"/>
                <a:gd name="T7" fmla="*/ 239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7"/>
                  </a:lnTo>
                  <a:lnTo>
                    <a:pt x="603" y="0"/>
                  </a:lnTo>
                  <a:lnTo>
                    <a:pt x="1019" y="239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E0DCF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0" name="îşḷíḓè">
              <a:extLst>
                <a:ext uri="{FF2B5EF4-FFF2-40B4-BE49-F238E27FC236}">
                  <a16:creationId xmlns:a16="http://schemas.microsoft.com/office/drawing/2014/main" id="{A1D58C1E-2911-4DF5-87BE-A6F2FC3B176A}"/>
                </a:ext>
              </a:extLst>
            </p:cNvPr>
            <p:cNvSpPr/>
            <p:nvPr/>
          </p:nvSpPr>
          <p:spPr bwMode="auto">
            <a:xfrm>
              <a:off x="6167716" y="4313954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38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38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1" name="îṩḻîďè">
              <a:extLst>
                <a:ext uri="{FF2B5EF4-FFF2-40B4-BE49-F238E27FC236}">
                  <a16:creationId xmlns:a16="http://schemas.microsoft.com/office/drawing/2014/main" id="{828B415F-420A-432D-9216-BD556EF14CF6}"/>
                </a:ext>
              </a:extLst>
            </p:cNvPr>
            <p:cNvSpPr/>
            <p:nvPr/>
          </p:nvSpPr>
          <p:spPr bwMode="auto">
            <a:xfrm>
              <a:off x="6485762" y="3964959"/>
              <a:ext cx="642324" cy="367690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2" name="îSľîdè">
              <a:extLst>
                <a:ext uri="{FF2B5EF4-FFF2-40B4-BE49-F238E27FC236}">
                  <a16:creationId xmlns:a16="http://schemas.microsoft.com/office/drawing/2014/main" id="{43E1D480-A580-4B6F-8AD8-2A0D6675BF7D}"/>
                </a:ext>
              </a:extLst>
            </p:cNvPr>
            <p:cNvSpPr/>
            <p:nvPr/>
          </p:nvSpPr>
          <p:spPr bwMode="auto">
            <a:xfrm>
              <a:off x="6373511" y="4033509"/>
              <a:ext cx="642324" cy="36769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3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3" name="íṩḻïḑe">
              <a:extLst>
                <a:ext uri="{FF2B5EF4-FFF2-40B4-BE49-F238E27FC236}">
                  <a16:creationId xmlns:a16="http://schemas.microsoft.com/office/drawing/2014/main" id="{2AD8F4D3-278E-45D1-B936-2A38E080BD5B}"/>
                </a:ext>
              </a:extLst>
            </p:cNvPr>
            <p:cNvSpPr/>
            <p:nvPr/>
          </p:nvSpPr>
          <p:spPr bwMode="auto">
            <a:xfrm>
              <a:off x="6255022" y="4102064"/>
              <a:ext cx="642328" cy="367690"/>
            </a:xfrm>
            <a:custGeom>
              <a:avLst/>
              <a:gdLst>
                <a:gd name="T0" fmla="*/ 312 w 332"/>
                <a:gd name="T1" fmla="*/ 194 h 194"/>
                <a:gd name="T2" fmla="*/ 0 w 332"/>
                <a:gd name="T3" fmla="*/ 13 h 194"/>
                <a:gd name="T4" fmla="*/ 18 w 332"/>
                <a:gd name="T5" fmla="*/ 0 h 194"/>
                <a:gd name="T6" fmla="*/ 332 w 332"/>
                <a:gd name="T7" fmla="*/ 181 h 194"/>
                <a:gd name="T8" fmla="*/ 312 w 332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194">
                  <a:moveTo>
                    <a:pt x="312" y="194"/>
                  </a:moveTo>
                  <a:lnTo>
                    <a:pt x="0" y="13"/>
                  </a:lnTo>
                  <a:lnTo>
                    <a:pt x="18" y="0"/>
                  </a:lnTo>
                  <a:lnTo>
                    <a:pt x="332" y="181"/>
                  </a:lnTo>
                  <a:lnTo>
                    <a:pt x="312" y="194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4" name="işľíḑé">
              <a:extLst>
                <a:ext uri="{FF2B5EF4-FFF2-40B4-BE49-F238E27FC236}">
                  <a16:creationId xmlns:a16="http://schemas.microsoft.com/office/drawing/2014/main" id="{A0634434-8121-4CFB-9486-72D47B79BAAF}"/>
                </a:ext>
              </a:extLst>
            </p:cNvPr>
            <p:cNvSpPr/>
            <p:nvPr/>
          </p:nvSpPr>
          <p:spPr bwMode="auto">
            <a:xfrm>
              <a:off x="6136537" y="4170615"/>
              <a:ext cx="642324" cy="36769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0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5" name="íṣľiḑê">
              <a:extLst>
                <a:ext uri="{FF2B5EF4-FFF2-40B4-BE49-F238E27FC236}">
                  <a16:creationId xmlns:a16="http://schemas.microsoft.com/office/drawing/2014/main" id="{2DA5BA28-0DCF-47CF-8180-CC453F776B4C}"/>
                </a:ext>
              </a:extLst>
            </p:cNvPr>
            <p:cNvSpPr/>
            <p:nvPr/>
          </p:nvSpPr>
          <p:spPr bwMode="auto">
            <a:xfrm>
              <a:off x="6024285" y="4232936"/>
              <a:ext cx="642324" cy="367694"/>
            </a:xfrm>
            <a:custGeom>
              <a:avLst/>
              <a:gdLst>
                <a:gd name="T0" fmla="*/ 314 w 335"/>
                <a:gd name="T1" fmla="*/ 191 h 191"/>
                <a:gd name="T2" fmla="*/ 0 w 335"/>
                <a:gd name="T3" fmla="*/ 10 h 191"/>
                <a:gd name="T4" fmla="*/ 21 w 335"/>
                <a:gd name="T5" fmla="*/ 0 h 191"/>
                <a:gd name="T6" fmla="*/ 335 w 335"/>
                <a:gd name="T7" fmla="*/ 181 h 191"/>
                <a:gd name="T8" fmla="*/ 314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4" y="191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1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6" name="iṧļîḋè">
              <a:extLst>
                <a:ext uri="{FF2B5EF4-FFF2-40B4-BE49-F238E27FC236}">
                  <a16:creationId xmlns:a16="http://schemas.microsoft.com/office/drawing/2014/main" id="{F150EEBF-F74B-46CD-910E-A5B79D3DEDCE}"/>
                </a:ext>
              </a:extLst>
            </p:cNvPr>
            <p:cNvSpPr/>
            <p:nvPr/>
          </p:nvSpPr>
          <p:spPr bwMode="auto">
            <a:xfrm>
              <a:off x="5905796" y="4301490"/>
              <a:ext cx="642328" cy="367690"/>
            </a:xfrm>
            <a:custGeom>
              <a:avLst/>
              <a:gdLst>
                <a:gd name="T0" fmla="*/ 315 w 335"/>
                <a:gd name="T1" fmla="*/ 192 h 192"/>
                <a:gd name="T2" fmla="*/ 0 w 335"/>
                <a:gd name="T3" fmla="*/ 11 h 192"/>
                <a:gd name="T4" fmla="*/ 21 w 335"/>
                <a:gd name="T5" fmla="*/ 0 h 192"/>
                <a:gd name="T6" fmla="*/ 335 w 335"/>
                <a:gd name="T7" fmla="*/ 181 h 192"/>
                <a:gd name="T8" fmla="*/ 315 w 335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2">
                  <a:moveTo>
                    <a:pt x="315" y="192"/>
                  </a:moveTo>
                  <a:lnTo>
                    <a:pt x="0" y="11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2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7" name="îšlîḑê">
              <a:extLst>
                <a:ext uri="{FF2B5EF4-FFF2-40B4-BE49-F238E27FC236}">
                  <a16:creationId xmlns:a16="http://schemas.microsoft.com/office/drawing/2014/main" id="{CB6CBEBB-0E1D-467A-AF2E-B6B5F9137E91}"/>
                </a:ext>
              </a:extLst>
            </p:cNvPr>
            <p:cNvSpPr/>
            <p:nvPr/>
          </p:nvSpPr>
          <p:spPr bwMode="auto">
            <a:xfrm>
              <a:off x="5787311" y="4370041"/>
              <a:ext cx="642324" cy="36769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2 h 193"/>
                <a:gd name="T4" fmla="*/ 21 w 333"/>
                <a:gd name="T5" fmla="*/ 0 h 193"/>
                <a:gd name="T6" fmla="*/ 333 w 333"/>
                <a:gd name="T7" fmla="*/ 180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3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8" name="íṡḻîďe">
              <a:extLst>
                <a:ext uri="{FF2B5EF4-FFF2-40B4-BE49-F238E27FC236}">
                  <a16:creationId xmlns:a16="http://schemas.microsoft.com/office/drawing/2014/main" id="{E45CA026-8B8B-4433-ABE6-CE712986A6B4}"/>
                </a:ext>
              </a:extLst>
            </p:cNvPr>
            <p:cNvSpPr/>
            <p:nvPr/>
          </p:nvSpPr>
          <p:spPr bwMode="auto">
            <a:xfrm>
              <a:off x="5675060" y="4432362"/>
              <a:ext cx="636090" cy="373924"/>
            </a:xfrm>
            <a:custGeom>
              <a:avLst/>
              <a:gdLst>
                <a:gd name="T0" fmla="*/ 312 w 333"/>
                <a:gd name="T1" fmla="*/ 193 h 193"/>
                <a:gd name="T2" fmla="*/ 0 w 333"/>
                <a:gd name="T3" fmla="*/ 12 h 193"/>
                <a:gd name="T4" fmla="*/ 19 w 333"/>
                <a:gd name="T5" fmla="*/ 0 h 193"/>
                <a:gd name="T6" fmla="*/ 333 w 333"/>
                <a:gd name="T7" fmla="*/ 181 h 193"/>
                <a:gd name="T8" fmla="*/ 312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2" y="193"/>
                  </a:moveTo>
                  <a:lnTo>
                    <a:pt x="0" y="12"/>
                  </a:lnTo>
                  <a:lnTo>
                    <a:pt x="19" y="0"/>
                  </a:lnTo>
                  <a:lnTo>
                    <a:pt x="333" y="181"/>
                  </a:lnTo>
                  <a:lnTo>
                    <a:pt x="312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9" name="íṧlîḋé">
              <a:extLst>
                <a:ext uri="{FF2B5EF4-FFF2-40B4-BE49-F238E27FC236}">
                  <a16:creationId xmlns:a16="http://schemas.microsoft.com/office/drawing/2014/main" id="{5E49D67D-12CC-4B3D-BFEC-DEB6151AD329}"/>
                </a:ext>
              </a:extLst>
            </p:cNvPr>
            <p:cNvSpPr/>
            <p:nvPr/>
          </p:nvSpPr>
          <p:spPr bwMode="auto">
            <a:xfrm>
              <a:off x="5556570" y="4500917"/>
              <a:ext cx="642328" cy="373924"/>
            </a:xfrm>
            <a:custGeom>
              <a:avLst/>
              <a:gdLst>
                <a:gd name="T0" fmla="*/ 315 w 335"/>
                <a:gd name="T1" fmla="*/ 194 h 194"/>
                <a:gd name="T2" fmla="*/ 0 w 335"/>
                <a:gd name="T3" fmla="*/ 13 h 194"/>
                <a:gd name="T4" fmla="*/ 21 w 335"/>
                <a:gd name="T5" fmla="*/ 0 h 194"/>
                <a:gd name="T6" fmla="*/ 335 w 335"/>
                <a:gd name="T7" fmla="*/ 181 h 194"/>
                <a:gd name="T8" fmla="*/ 315 w 335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4">
                  <a:moveTo>
                    <a:pt x="315" y="194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4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0" name="ïsḻídè">
              <a:extLst>
                <a:ext uri="{FF2B5EF4-FFF2-40B4-BE49-F238E27FC236}">
                  <a16:creationId xmlns:a16="http://schemas.microsoft.com/office/drawing/2014/main" id="{15C5A918-B67C-466E-9EA5-714FB1090760}"/>
                </a:ext>
              </a:extLst>
            </p:cNvPr>
            <p:cNvSpPr/>
            <p:nvPr/>
          </p:nvSpPr>
          <p:spPr bwMode="auto">
            <a:xfrm>
              <a:off x="7283993" y="4426132"/>
              <a:ext cx="642324" cy="367690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0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1" name="ïṩľîḍe">
              <a:extLst>
                <a:ext uri="{FF2B5EF4-FFF2-40B4-BE49-F238E27FC236}">
                  <a16:creationId xmlns:a16="http://schemas.microsoft.com/office/drawing/2014/main" id="{B53E3FA6-E7AB-468C-A839-6B302F6A6B43}"/>
                </a:ext>
              </a:extLst>
            </p:cNvPr>
            <p:cNvSpPr/>
            <p:nvPr/>
          </p:nvSpPr>
          <p:spPr bwMode="auto">
            <a:xfrm>
              <a:off x="7165504" y="4488452"/>
              <a:ext cx="642328" cy="37392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3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2" name="ïŝlídê">
              <a:extLst>
                <a:ext uri="{FF2B5EF4-FFF2-40B4-BE49-F238E27FC236}">
                  <a16:creationId xmlns:a16="http://schemas.microsoft.com/office/drawing/2014/main" id="{C5119D21-E49E-403B-82A9-F3C567FE9324}"/>
                </a:ext>
              </a:extLst>
            </p:cNvPr>
            <p:cNvSpPr/>
            <p:nvPr/>
          </p:nvSpPr>
          <p:spPr bwMode="auto">
            <a:xfrm>
              <a:off x="7053252" y="4557003"/>
              <a:ext cx="636090" cy="373924"/>
            </a:xfrm>
            <a:custGeom>
              <a:avLst/>
              <a:gdLst>
                <a:gd name="T0" fmla="*/ 314 w 334"/>
                <a:gd name="T1" fmla="*/ 194 h 194"/>
                <a:gd name="T2" fmla="*/ 0 w 334"/>
                <a:gd name="T3" fmla="*/ 13 h 194"/>
                <a:gd name="T4" fmla="*/ 20 w 334"/>
                <a:gd name="T5" fmla="*/ 0 h 194"/>
                <a:gd name="T6" fmla="*/ 334 w 334"/>
                <a:gd name="T7" fmla="*/ 181 h 194"/>
                <a:gd name="T8" fmla="*/ 314 w 33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4" h="194">
                  <a:moveTo>
                    <a:pt x="314" y="194"/>
                  </a:moveTo>
                  <a:lnTo>
                    <a:pt x="0" y="13"/>
                  </a:lnTo>
                  <a:lnTo>
                    <a:pt x="20" y="0"/>
                  </a:lnTo>
                  <a:lnTo>
                    <a:pt x="334" y="181"/>
                  </a:lnTo>
                  <a:lnTo>
                    <a:pt x="314" y="194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3" name="ïṡľíḋe">
              <a:extLst>
                <a:ext uri="{FF2B5EF4-FFF2-40B4-BE49-F238E27FC236}">
                  <a16:creationId xmlns:a16="http://schemas.microsoft.com/office/drawing/2014/main" id="{67A840C1-A2C1-47EA-A806-25A9C3112827}"/>
                </a:ext>
              </a:extLst>
            </p:cNvPr>
            <p:cNvSpPr/>
            <p:nvPr/>
          </p:nvSpPr>
          <p:spPr bwMode="auto">
            <a:xfrm>
              <a:off x="6934767" y="4625558"/>
              <a:ext cx="636090" cy="37392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0 h 193"/>
                <a:gd name="T4" fmla="*/ 21 w 333"/>
                <a:gd name="T5" fmla="*/ 0 h 193"/>
                <a:gd name="T6" fmla="*/ 333 w 333"/>
                <a:gd name="T7" fmla="*/ 180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3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4" name="ïṧḷíḑê">
              <a:extLst>
                <a:ext uri="{FF2B5EF4-FFF2-40B4-BE49-F238E27FC236}">
                  <a16:creationId xmlns:a16="http://schemas.microsoft.com/office/drawing/2014/main" id="{025A9F6B-AFCF-4750-8A16-E426EBEED623}"/>
                </a:ext>
              </a:extLst>
            </p:cNvPr>
            <p:cNvSpPr/>
            <p:nvPr/>
          </p:nvSpPr>
          <p:spPr bwMode="auto">
            <a:xfrm>
              <a:off x="6816278" y="4694109"/>
              <a:ext cx="642328" cy="367694"/>
            </a:xfrm>
            <a:custGeom>
              <a:avLst/>
              <a:gdLst>
                <a:gd name="T0" fmla="*/ 314 w 335"/>
                <a:gd name="T1" fmla="*/ 191 h 191"/>
                <a:gd name="T2" fmla="*/ 0 w 335"/>
                <a:gd name="T3" fmla="*/ 10 h 191"/>
                <a:gd name="T4" fmla="*/ 21 w 335"/>
                <a:gd name="T5" fmla="*/ 0 h 191"/>
                <a:gd name="T6" fmla="*/ 335 w 335"/>
                <a:gd name="T7" fmla="*/ 181 h 191"/>
                <a:gd name="T8" fmla="*/ 314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4" y="191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1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5" name="íŝľïḑe">
              <a:extLst>
                <a:ext uri="{FF2B5EF4-FFF2-40B4-BE49-F238E27FC236}">
                  <a16:creationId xmlns:a16="http://schemas.microsoft.com/office/drawing/2014/main" id="{AACEE663-519E-45A8-868F-91D1DB528F14}"/>
                </a:ext>
              </a:extLst>
            </p:cNvPr>
            <p:cNvSpPr/>
            <p:nvPr/>
          </p:nvSpPr>
          <p:spPr bwMode="auto">
            <a:xfrm>
              <a:off x="6697792" y="4762663"/>
              <a:ext cx="642324" cy="361460"/>
            </a:xfrm>
            <a:custGeom>
              <a:avLst/>
              <a:gdLst>
                <a:gd name="T0" fmla="*/ 315 w 335"/>
                <a:gd name="T1" fmla="*/ 191 h 191"/>
                <a:gd name="T2" fmla="*/ 0 w 335"/>
                <a:gd name="T3" fmla="*/ 11 h 191"/>
                <a:gd name="T4" fmla="*/ 21 w 335"/>
                <a:gd name="T5" fmla="*/ 0 h 191"/>
                <a:gd name="T6" fmla="*/ 335 w 335"/>
                <a:gd name="T7" fmla="*/ 181 h 191"/>
                <a:gd name="T8" fmla="*/ 315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5" y="191"/>
                  </a:moveTo>
                  <a:lnTo>
                    <a:pt x="0" y="11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1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6" name="îṡḷïďe">
              <a:extLst>
                <a:ext uri="{FF2B5EF4-FFF2-40B4-BE49-F238E27FC236}">
                  <a16:creationId xmlns:a16="http://schemas.microsoft.com/office/drawing/2014/main" id="{A671CAB9-2389-48C5-A9E4-FEB07197B0C9}"/>
                </a:ext>
              </a:extLst>
            </p:cNvPr>
            <p:cNvSpPr/>
            <p:nvPr/>
          </p:nvSpPr>
          <p:spPr bwMode="auto">
            <a:xfrm>
              <a:off x="6585541" y="4824984"/>
              <a:ext cx="642324" cy="37392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2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2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7" name="îṥḻîḓe">
              <a:extLst>
                <a:ext uri="{FF2B5EF4-FFF2-40B4-BE49-F238E27FC236}">
                  <a16:creationId xmlns:a16="http://schemas.microsoft.com/office/drawing/2014/main" id="{58FE5A07-0B65-4A37-8683-536EBEB4D9C1}"/>
                </a:ext>
              </a:extLst>
            </p:cNvPr>
            <p:cNvSpPr/>
            <p:nvPr/>
          </p:nvSpPr>
          <p:spPr bwMode="auto">
            <a:xfrm>
              <a:off x="6467052" y="4893535"/>
              <a:ext cx="642328" cy="36769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2 h 193"/>
                <a:gd name="T4" fmla="*/ 21 w 333"/>
                <a:gd name="T5" fmla="*/ 0 h 193"/>
                <a:gd name="T6" fmla="*/ 333 w 333"/>
                <a:gd name="T7" fmla="*/ 181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3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8" name="iSḷîḑê">
              <a:extLst>
                <a:ext uri="{FF2B5EF4-FFF2-40B4-BE49-F238E27FC236}">
                  <a16:creationId xmlns:a16="http://schemas.microsoft.com/office/drawing/2014/main" id="{89FC330C-C53A-47D8-8429-C7CF95CE78CC}"/>
                </a:ext>
              </a:extLst>
            </p:cNvPr>
            <p:cNvSpPr/>
            <p:nvPr/>
          </p:nvSpPr>
          <p:spPr bwMode="auto">
            <a:xfrm>
              <a:off x="6354801" y="4962090"/>
              <a:ext cx="636090" cy="367690"/>
            </a:xfrm>
            <a:custGeom>
              <a:avLst/>
              <a:gdLst>
                <a:gd name="T0" fmla="*/ 312 w 333"/>
                <a:gd name="T1" fmla="*/ 193 h 193"/>
                <a:gd name="T2" fmla="*/ 0 w 333"/>
                <a:gd name="T3" fmla="*/ 13 h 193"/>
                <a:gd name="T4" fmla="*/ 19 w 333"/>
                <a:gd name="T5" fmla="*/ 0 h 193"/>
                <a:gd name="T6" fmla="*/ 333 w 333"/>
                <a:gd name="T7" fmla="*/ 181 h 193"/>
                <a:gd name="T8" fmla="*/ 312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2" y="193"/>
                  </a:moveTo>
                  <a:lnTo>
                    <a:pt x="0" y="13"/>
                  </a:lnTo>
                  <a:lnTo>
                    <a:pt x="19" y="0"/>
                  </a:lnTo>
                  <a:lnTo>
                    <a:pt x="333" y="181"/>
                  </a:lnTo>
                  <a:lnTo>
                    <a:pt x="312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9" name="íṥḻïḑè">
              <a:extLst>
                <a:ext uri="{FF2B5EF4-FFF2-40B4-BE49-F238E27FC236}">
                  <a16:creationId xmlns:a16="http://schemas.microsoft.com/office/drawing/2014/main" id="{70F735F4-65EF-4278-85EC-4B6E7D64A453}"/>
                </a:ext>
              </a:extLst>
            </p:cNvPr>
            <p:cNvSpPr/>
            <p:nvPr/>
          </p:nvSpPr>
          <p:spPr bwMode="auto">
            <a:xfrm>
              <a:off x="5369485" y="4519611"/>
              <a:ext cx="798230" cy="554656"/>
            </a:xfrm>
            <a:custGeom>
              <a:avLst/>
              <a:gdLst>
                <a:gd name="T0" fmla="*/ 0 w 416"/>
                <a:gd name="T1" fmla="*/ 0 h 288"/>
                <a:gd name="T2" fmla="*/ 0 w 416"/>
                <a:gd name="T3" fmla="*/ 49 h 288"/>
                <a:gd name="T4" fmla="*/ 416 w 416"/>
                <a:gd name="T5" fmla="*/ 288 h 288"/>
                <a:gd name="T6" fmla="*/ 416 w 416"/>
                <a:gd name="T7" fmla="*/ 241 h 288"/>
                <a:gd name="T8" fmla="*/ 0 w 416"/>
                <a:gd name="T9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8">
                  <a:moveTo>
                    <a:pt x="0" y="0"/>
                  </a:moveTo>
                  <a:lnTo>
                    <a:pt x="0" y="49"/>
                  </a:lnTo>
                  <a:lnTo>
                    <a:pt x="416" y="288"/>
                  </a:lnTo>
                  <a:lnTo>
                    <a:pt x="416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0" name="îṣḷîḋê">
              <a:extLst>
                <a:ext uri="{FF2B5EF4-FFF2-40B4-BE49-F238E27FC236}">
                  <a16:creationId xmlns:a16="http://schemas.microsoft.com/office/drawing/2014/main" id="{32B9A5A0-52A7-4EA2-939F-A95F47E02442}"/>
                </a:ext>
              </a:extLst>
            </p:cNvPr>
            <p:cNvSpPr/>
            <p:nvPr/>
          </p:nvSpPr>
          <p:spPr bwMode="auto">
            <a:xfrm>
              <a:off x="6167716" y="4980784"/>
              <a:ext cx="798230" cy="548422"/>
            </a:xfrm>
            <a:custGeom>
              <a:avLst/>
              <a:gdLst>
                <a:gd name="T0" fmla="*/ 416 w 416"/>
                <a:gd name="T1" fmla="*/ 286 h 286"/>
                <a:gd name="T2" fmla="*/ 416 w 416"/>
                <a:gd name="T3" fmla="*/ 239 h 286"/>
                <a:gd name="T4" fmla="*/ 0 w 416"/>
                <a:gd name="T5" fmla="*/ 0 h 286"/>
                <a:gd name="T6" fmla="*/ 0 w 416"/>
                <a:gd name="T7" fmla="*/ 47 h 286"/>
                <a:gd name="T8" fmla="*/ 416 w 416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6">
                  <a:moveTo>
                    <a:pt x="416" y="286"/>
                  </a:moveTo>
                  <a:lnTo>
                    <a:pt x="416" y="239"/>
                  </a:lnTo>
                  <a:lnTo>
                    <a:pt x="0" y="0"/>
                  </a:lnTo>
                  <a:lnTo>
                    <a:pt x="0" y="47"/>
                  </a:lnTo>
                  <a:lnTo>
                    <a:pt x="416" y="286"/>
                  </a:lnTo>
                  <a:close/>
                </a:path>
              </a:pathLst>
            </a:custGeom>
            <a:solidFill>
              <a:srgbClr val="A389D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1" name="îs1iďé">
              <a:extLst>
                <a:ext uri="{FF2B5EF4-FFF2-40B4-BE49-F238E27FC236}">
                  <a16:creationId xmlns:a16="http://schemas.microsoft.com/office/drawing/2014/main" id="{61E51168-60AE-4114-8071-98D97FE116ED}"/>
                </a:ext>
              </a:extLst>
            </p:cNvPr>
            <p:cNvSpPr/>
            <p:nvPr/>
          </p:nvSpPr>
          <p:spPr bwMode="auto">
            <a:xfrm>
              <a:off x="6965946" y="4768894"/>
              <a:ext cx="1153694" cy="760313"/>
            </a:xfrm>
            <a:custGeom>
              <a:avLst/>
              <a:gdLst>
                <a:gd name="T0" fmla="*/ 603 w 603"/>
                <a:gd name="T1" fmla="*/ 0 h 397"/>
                <a:gd name="T2" fmla="*/ 603 w 603"/>
                <a:gd name="T3" fmla="*/ 50 h 397"/>
                <a:gd name="T4" fmla="*/ 0 w 603"/>
                <a:gd name="T5" fmla="*/ 397 h 397"/>
                <a:gd name="T6" fmla="*/ 0 w 603"/>
                <a:gd name="T7" fmla="*/ 350 h 397"/>
                <a:gd name="T8" fmla="*/ 603 w 603"/>
                <a:gd name="T9" fmla="*/ 0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3" h="397">
                  <a:moveTo>
                    <a:pt x="603" y="0"/>
                  </a:moveTo>
                  <a:lnTo>
                    <a:pt x="603" y="50"/>
                  </a:lnTo>
                  <a:lnTo>
                    <a:pt x="0" y="397"/>
                  </a:lnTo>
                  <a:lnTo>
                    <a:pt x="0" y="350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2" name="ïsļíďé">
              <a:extLst>
                <a:ext uri="{FF2B5EF4-FFF2-40B4-BE49-F238E27FC236}">
                  <a16:creationId xmlns:a16="http://schemas.microsoft.com/office/drawing/2014/main" id="{50672A44-7840-4509-B490-C1125C440886}"/>
                </a:ext>
              </a:extLst>
            </p:cNvPr>
            <p:cNvSpPr/>
            <p:nvPr/>
          </p:nvSpPr>
          <p:spPr bwMode="auto">
            <a:xfrm>
              <a:off x="5288417" y="4606860"/>
              <a:ext cx="841882" cy="517264"/>
            </a:xfrm>
            <a:custGeom>
              <a:avLst/>
              <a:gdLst>
                <a:gd name="T0" fmla="*/ 0 w 441"/>
                <a:gd name="T1" fmla="*/ 0 h 270"/>
                <a:gd name="T2" fmla="*/ 0 w 441"/>
                <a:gd name="T3" fmla="*/ 17 h 270"/>
                <a:gd name="T4" fmla="*/ 441 w 441"/>
                <a:gd name="T5" fmla="*/ 270 h 270"/>
                <a:gd name="T6" fmla="*/ 441 w 441"/>
                <a:gd name="T7" fmla="*/ 254 h 270"/>
                <a:gd name="T8" fmla="*/ 0 w 441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270">
                  <a:moveTo>
                    <a:pt x="0" y="0"/>
                  </a:moveTo>
                  <a:lnTo>
                    <a:pt x="0" y="17"/>
                  </a:lnTo>
                  <a:lnTo>
                    <a:pt x="441" y="270"/>
                  </a:lnTo>
                  <a:lnTo>
                    <a:pt x="44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3" name="íS1îḋé">
              <a:extLst>
                <a:ext uri="{FF2B5EF4-FFF2-40B4-BE49-F238E27FC236}">
                  <a16:creationId xmlns:a16="http://schemas.microsoft.com/office/drawing/2014/main" id="{53E862CE-C8BA-4286-9E1B-AB9D64B694C2}"/>
                </a:ext>
              </a:extLst>
            </p:cNvPr>
            <p:cNvSpPr/>
            <p:nvPr/>
          </p:nvSpPr>
          <p:spPr bwMode="auto">
            <a:xfrm>
              <a:off x="6130298" y="5092961"/>
              <a:ext cx="841886" cy="517264"/>
            </a:xfrm>
            <a:custGeom>
              <a:avLst/>
              <a:gdLst>
                <a:gd name="T0" fmla="*/ 439 w 439"/>
                <a:gd name="T1" fmla="*/ 253 h 270"/>
                <a:gd name="T2" fmla="*/ 0 w 439"/>
                <a:gd name="T3" fmla="*/ 0 h 270"/>
                <a:gd name="T4" fmla="*/ 0 w 439"/>
                <a:gd name="T5" fmla="*/ 16 h 270"/>
                <a:gd name="T6" fmla="*/ 439 w 439"/>
                <a:gd name="T7" fmla="*/ 270 h 270"/>
                <a:gd name="T8" fmla="*/ 439 w 439"/>
                <a:gd name="T9" fmla="*/ 25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9" h="270">
                  <a:moveTo>
                    <a:pt x="439" y="253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439" y="270"/>
                  </a:lnTo>
                  <a:lnTo>
                    <a:pt x="439" y="253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4" name="iş1îḍe">
              <a:extLst>
                <a:ext uri="{FF2B5EF4-FFF2-40B4-BE49-F238E27FC236}">
                  <a16:creationId xmlns:a16="http://schemas.microsoft.com/office/drawing/2014/main" id="{BA90F0F8-B8B0-459C-B165-387ED20CCCA7}"/>
                </a:ext>
              </a:extLst>
            </p:cNvPr>
            <p:cNvSpPr/>
            <p:nvPr/>
          </p:nvSpPr>
          <p:spPr bwMode="auto">
            <a:xfrm>
              <a:off x="6972184" y="4874841"/>
              <a:ext cx="1222290" cy="735384"/>
            </a:xfrm>
            <a:custGeom>
              <a:avLst/>
              <a:gdLst>
                <a:gd name="T0" fmla="*/ 637 w 637"/>
                <a:gd name="T1" fmla="*/ 0 h 384"/>
                <a:gd name="T2" fmla="*/ 637 w 637"/>
                <a:gd name="T3" fmla="*/ 16 h 384"/>
                <a:gd name="T4" fmla="*/ 0 w 637"/>
                <a:gd name="T5" fmla="*/ 384 h 384"/>
                <a:gd name="T6" fmla="*/ 0 w 637"/>
                <a:gd name="T7" fmla="*/ 367 h 384"/>
                <a:gd name="T8" fmla="*/ 637 w 637"/>
                <a:gd name="T9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7" h="384">
                  <a:moveTo>
                    <a:pt x="637" y="0"/>
                  </a:moveTo>
                  <a:lnTo>
                    <a:pt x="637" y="16"/>
                  </a:lnTo>
                  <a:lnTo>
                    <a:pt x="0" y="384"/>
                  </a:lnTo>
                  <a:lnTo>
                    <a:pt x="0" y="367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5" name="iŝḻîḋe">
              <a:extLst>
                <a:ext uri="{FF2B5EF4-FFF2-40B4-BE49-F238E27FC236}">
                  <a16:creationId xmlns:a16="http://schemas.microsoft.com/office/drawing/2014/main" id="{041CBC6A-4571-44AE-9BC4-3177F213A619}"/>
                </a:ext>
              </a:extLst>
            </p:cNvPr>
            <p:cNvSpPr/>
            <p:nvPr/>
          </p:nvSpPr>
          <p:spPr bwMode="auto">
            <a:xfrm>
              <a:off x="4502659" y="2724775"/>
              <a:ext cx="1902031" cy="1152935"/>
            </a:xfrm>
            <a:custGeom>
              <a:avLst/>
              <a:gdLst>
                <a:gd name="T0" fmla="*/ 992 w 992"/>
                <a:gd name="T1" fmla="*/ 31 h 602"/>
                <a:gd name="T2" fmla="*/ 0 w 992"/>
                <a:gd name="T3" fmla="*/ 602 h 602"/>
                <a:gd name="T4" fmla="*/ 0 w 992"/>
                <a:gd name="T5" fmla="*/ 573 h 602"/>
                <a:gd name="T6" fmla="*/ 992 w 992"/>
                <a:gd name="T7" fmla="*/ 0 h 602"/>
                <a:gd name="T8" fmla="*/ 992 w 992"/>
                <a:gd name="T9" fmla="*/ 31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2" h="602">
                  <a:moveTo>
                    <a:pt x="992" y="31"/>
                  </a:moveTo>
                  <a:lnTo>
                    <a:pt x="0" y="602"/>
                  </a:lnTo>
                  <a:lnTo>
                    <a:pt x="0" y="573"/>
                  </a:lnTo>
                  <a:lnTo>
                    <a:pt x="992" y="0"/>
                  </a:lnTo>
                  <a:lnTo>
                    <a:pt x="992" y="31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6" name="íşľiďé">
              <a:extLst>
                <a:ext uri="{FF2B5EF4-FFF2-40B4-BE49-F238E27FC236}">
                  <a16:creationId xmlns:a16="http://schemas.microsoft.com/office/drawing/2014/main" id="{0D8C9E0C-A68D-4A56-BF17-21171F9EA311}"/>
                </a:ext>
              </a:extLst>
            </p:cNvPr>
            <p:cNvSpPr/>
            <p:nvPr/>
          </p:nvSpPr>
          <p:spPr bwMode="auto">
            <a:xfrm>
              <a:off x="6223843" y="2643760"/>
              <a:ext cx="374171" cy="398852"/>
            </a:xfrm>
            <a:custGeom>
              <a:avLst/>
              <a:gdLst>
                <a:gd name="T0" fmla="*/ 0 w 195"/>
                <a:gd name="T1" fmla="*/ 17 h 210"/>
                <a:gd name="T2" fmla="*/ 195 w 195"/>
                <a:gd name="T3" fmla="*/ 0 h 210"/>
                <a:gd name="T4" fmla="*/ 0 w 195"/>
                <a:gd name="T5" fmla="*/ 210 h 210"/>
                <a:gd name="T6" fmla="*/ 0 w 195"/>
                <a:gd name="T7" fmla="*/ 1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5" h="210">
                  <a:moveTo>
                    <a:pt x="0" y="17"/>
                  </a:moveTo>
                  <a:lnTo>
                    <a:pt x="195" y="0"/>
                  </a:lnTo>
                  <a:lnTo>
                    <a:pt x="0" y="21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7" name="iS1iḑè">
              <a:extLst>
                <a:ext uri="{FF2B5EF4-FFF2-40B4-BE49-F238E27FC236}">
                  <a16:creationId xmlns:a16="http://schemas.microsoft.com/office/drawing/2014/main" id="{8DD58F38-61AE-48A0-AFB8-F3A4DF88F02E}"/>
                </a:ext>
              </a:extLst>
            </p:cNvPr>
            <p:cNvSpPr/>
            <p:nvPr/>
          </p:nvSpPr>
          <p:spPr bwMode="auto">
            <a:xfrm>
              <a:off x="4427825" y="3503785"/>
              <a:ext cx="168375" cy="311604"/>
            </a:xfrm>
            <a:custGeom>
              <a:avLst/>
              <a:gdLst>
                <a:gd name="T0" fmla="*/ 31 w 87"/>
                <a:gd name="T1" fmla="*/ 0 h 160"/>
                <a:gd name="T2" fmla="*/ 0 w 87"/>
                <a:gd name="T3" fmla="*/ 19 h 160"/>
                <a:gd name="T4" fmla="*/ 58 w 87"/>
                <a:gd name="T5" fmla="*/ 160 h 160"/>
                <a:gd name="T6" fmla="*/ 87 w 87"/>
                <a:gd name="T7" fmla="*/ 143 h 160"/>
                <a:gd name="T8" fmla="*/ 31 w 87"/>
                <a:gd name="T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60">
                  <a:moveTo>
                    <a:pt x="31" y="0"/>
                  </a:moveTo>
                  <a:lnTo>
                    <a:pt x="0" y="19"/>
                  </a:lnTo>
                  <a:lnTo>
                    <a:pt x="58" y="160"/>
                  </a:lnTo>
                  <a:lnTo>
                    <a:pt x="87" y="14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8" name="íşļíḑé">
              <a:extLst>
                <a:ext uri="{FF2B5EF4-FFF2-40B4-BE49-F238E27FC236}">
                  <a16:creationId xmlns:a16="http://schemas.microsoft.com/office/drawing/2014/main" id="{B87FCE24-97FD-4F3A-B971-484057E66F4D}"/>
                </a:ext>
              </a:extLst>
            </p:cNvPr>
            <p:cNvSpPr/>
            <p:nvPr/>
          </p:nvSpPr>
          <p:spPr bwMode="auto">
            <a:xfrm>
              <a:off x="4552548" y="3441465"/>
              <a:ext cx="168375" cy="299139"/>
            </a:xfrm>
            <a:custGeom>
              <a:avLst/>
              <a:gdLst>
                <a:gd name="T0" fmla="*/ 31 w 88"/>
                <a:gd name="T1" fmla="*/ 0 h 157"/>
                <a:gd name="T2" fmla="*/ 0 w 88"/>
                <a:gd name="T3" fmla="*/ 16 h 157"/>
                <a:gd name="T4" fmla="*/ 58 w 88"/>
                <a:gd name="T5" fmla="*/ 157 h 157"/>
                <a:gd name="T6" fmla="*/ 88 w 88"/>
                <a:gd name="T7" fmla="*/ 141 h 157"/>
                <a:gd name="T8" fmla="*/ 31 w 88"/>
                <a:gd name="T9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57">
                  <a:moveTo>
                    <a:pt x="31" y="0"/>
                  </a:moveTo>
                  <a:lnTo>
                    <a:pt x="0" y="16"/>
                  </a:lnTo>
                  <a:lnTo>
                    <a:pt x="58" y="157"/>
                  </a:lnTo>
                  <a:lnTo>
                    <a:pt x="88" y="14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9" name="isľiḍe">
              <a:extLst>
                <a:ext uri="{FF2B5EF4-FFF2-40B4-BE49-F238E27FC236}">
                  <a16:creationId xmlns:a16="http://schemas.microsoft.com/office/drawing/2014/main" id="{ED7243AE-722E-434B-A986-4E5E5A4A6534}"/>
                </a:ext>
              </a:extLst>
            </p:cNvPr>
            <p:cNvSpPr/>
            <p:nvPr/>
          </p:nvSpPr>
          <p:spPr bwMode="auto">
            <a:xfrm>
              <a:off x="4671034" y="3372910"/>
              <a:ext cx="168379" cy="299139"/>
            </a:xfrm>
            <a:custGeom>
              <a:avLst/>
              <a:gdLst>
                <a:gd name="T0" fmla="*/ 31 w 87"/>
                <a:gd name="T1" fmla="*/ 0 h 158"/>
                <a:gd name="T2" fmla="*/ 0 w 87"/>
                <a:gd name="T3" fmla="*/ 17 h 158"/>
                <a:gd name="T4" fmla="*/ 58 w 87"/>
                <a:gd name="T5" fmla="*/ 158 h 158"/>
                <a:gd name="T6" fmla="*/ 87 w 87"/>
                <a:gd name="T7" fmla="*/ 142 h 158"/>
                <a:gd name="T8" fmla="*/ 31 w 87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58">
                  <a:moveTo>
                    <a:pt x="31" y="0"/>
                  </a:moveTo>
                  <a:lnTo>
                    <a:pt x="0" y="17"/>
                  </a:lnTo>
                  <a:lnTo>
                    <a:pt x="58" y="158"/>
                  </a:lnTo>
                  <a:lnTo>
                    <a:pt x="87" y="14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0" name="îsḷïḓe">
              <a:extLst>
                <a:ext uri="{FF2B5EF4-FFF2-40B4-BE49-F238E27FC236}">
                  <a16:creationId xmlns:a16="http://schemas.microsoft.com/office/drawing/2014/main" id="{803352D2-9AA0-42CD-ADF9-91571BAB2191}"/>
                </a:ext>
              </a:extLst>
            </p:cNvPr>
            <p:cNvSpPr/>
            <p:nvPr/>
          </p:nvSpPr>
          <p:spPr bwMode="auto">
            <a:xfrm>
              <a:off x="4671034" y="3678283"/>
              <a:ext cx="168379" cy="423781"/>
            </a:xfrm>
            <a:custGeom>
              <a:avLst/>
              <a:gdLst>
                <a:gd name="T0" fmla="*/ 58 w 87"/>
                <a:gd name="T1" fmla="*/ 17 h 223"/>
                <a:gd name="T2" fmla="*/ 87 w 87"/>
                <a:gd name="T3" fmla="*/ 0 h 223"/>
                <a:gd name="T4" fmla="*/ 31 w 87"/>
                <a:gd name="T5" fmla="*/ 206 h 223"/>
                <a:gd name="T6" fmla="*/ 0 w 87"/>
                <a:gd name="T7" fmla="*/ 223 h 223"/>
                <a:gd name="T8" fmla="*/ 58 w 87"/>
                <a:gd name="T9" fmla="*/ 17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223">
                  <a:moveTo>
                    <a:pt x="58" y="17"/>
                  </a:moveTo>
                  <a:lnTo>
                    <a:pt x="87" y="0"/>
                  </a:lnTo>
                  <a:lnTo>
                    <a:pt x="31" y="206"/>
                  </a:lnTo>
                  <a:lnTo>
                    <a:pt x="0" y="223"/>
                  </a:lnTo>
                  <a:lnTo>
                    <a:pt x="58" y="17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1" name="ïṡḻíďê">
              <a:extLst>
                <a:ext uri="{FF2B5EF4-FFF2-40B4-BE49-F238E27FC236}">
                  <a16:creationId xmlns:a16="http://schemas.microsoft.com/office/drawing/2014/main" id="{C00DAC64-5459-4CB2-BCC2-0D8042872081}"/>
                </a:ext>
              </a:extLst>
            </p:cNvPr>
            <p:cNvSpPr/>
            <p:nvPr/>
          </p:nvSpPr>
          <p:spPr bwMode="auto">
            <a:xfrm>
              <a:off x="4552548" y="3746834"/>
              <a:ext cx="168375" cy="430015"/>
            </a:xfrm>
            <a:custGeom>
              <a:avLst/>
              <a:gdLst>
                <a:gd name="T0" fmla="*/ 58 w 88"/>
                <a:gd name="T1" fmla="*/ 16 h 224"/>
                <a:gd name="T2" fmla="*/ 88 w 88"/>
                <a:gd name="T3" fmla="*/ 0 h 224"/>
                <a:gd name="T4" fmla="*/ 31 w 88"/>
                <a:gd name="T5" fmla="*/ 207 h 224"/>
                <a:gd name="T6" fmla="*/ 0 w 88"/>
                <a:gd name="T7" fmla="*/ 224 h 224"/>
                <a:gd name="T8" fmla="*/ 58 w 88"/>
                <a:gd name="T9" fmla="*/ 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224">
                  <a:moveTo>
                    <a:pt x="58" y="16"/>
                  </a:moveTo>
                  <a:lnTo>
                    <a:pt x="88" y="0"/>
                  </a:lnTo>
                  <a:lnTo>
                    <a:pt x="31" y="207"/>
                  </a:lnTo>
                  <a:lnTo>
                    <a:pt x="0" y="224"/>
                  </a:lnTo>
                  <a:lnTo>
                    <a:pt x="58" y="16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2" name="is1íḍe">
              <a:extLst>
                <a:ext uri="{FF2B5EF4-FFF2-40B4-BE49-F238E27FC236}">
                  <a16:creationId xmlns:a16="http://schemas.microsoft.com/office/drawing/2014/main" id="{0FAD1F5A-3F9D-4643-BE59-0FDD17C41A36}"/>
                </a:ext>
              </a:extLst>
            </p:cNvPr>
            <p:cNvSpPr/>
            <p:nvPr/>
          </p:nvSpPr>
          <p:spPr bwMode="auto">
            <a:xfrm>
              <a:off x="4427825" y="3815389"/>
              <a:ext cx="168375" cy="430011"/>
            </a:xfrm>
            <a:custGeom>
              <a:avLst/>
              <a:gdLst>
                <a:gd name="T0" fmla="*/ 58 w 87"/>
                <a:gd name="T1" fmla="*/ 16 h 224"/>
                <a:gd name="T2" fmla="*/ 87 w 87"/>
                <a:gd name="T3" fmla="*/ 0 h 224"/>
                <a:gd name="T4" fmla="*/ 31 w 87"/>
                <a:gd name="T5" fmla="*/ 208 h 224"/>
                <a:gd name="T6" fmla="*/ 0 w 87"/>
                <a:gd name="T7" fmla="*/ 224 h 224"/>
                <a:gd name="T8" fmla="*/ 58 w 87"/>
                <a:gd name="T9" fmla="*/ 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224">
                  <a:moveTo>
                    <a:pt x="58" y="16"/>
                  </a:moveTo>
                  <a:lnTo>
                    <a:pt x="87" y="0"/>
                  </a:lnTo>
                  <a:lnTo>
                    <a:pt x="31" y="208"/>
                  </a:lnTo>
                  <a:lnTo>
                    <a:pt x="0" y="224"/>
                  </a:lnTo>
                  <a:lnTo>
                    <a:pt x="58" y="16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3" name="îSľîḋè">
              <a:extLst>
                <a:ext uri="{FF2B5EF4-FFF2-40B4-BE49-F238E27FC236}">
                  <a16:creationId xmlns:a16="http://schemas.microsoft.com/office/drawing/2014/main" id="{D6DFF445-D15E-4850-99BE-4CAE5298CC47}"/>
                </a:ext>
              </a:extLst>
            </p:cNvPr>
            <p:cNvSpPr/>
            <p:nvPr/>
          </p:nvSpPr>
          <p:spPr bwMode="auto">
            <a:xfrm>
              <a:off x="5095093" y="1684021"/>
              <a:ext cx="261919" cy="361460"/>
            </a:xfrm>
            <a:custGeom>
              <a:avLst/>
              <a:gdLst>
                <a:gd name="T0" fmla="*/ 66 w 66"/>
                <a:gd name="T1" fmla="*/ 64 h 90"/>
                <a:gd name="T2" fmla="*/ 33 w 66"/>
                <a:gd name="T3" fmla="*/ 6 h 90"/>
                <a:gd name="T4" fmla="*/ 10 w 66"/>
                <a:gd name="T5" fmla="*/ 4 h 90"/>
                <a:gd name="T6" fmla="*/ 10 w 66"/>
                <a:gd name="T7" fmla="*/ 4 h 90"/>
                <a:gd name="T8" fmla="*/ 10 w 66"/>
                <a:gd name="T9" fmla="*/ 4 h 90"/>
                <a:gd name="T10" fmla="*/ 10 w 66"/>
                <a:gd name="T11" fmla="*/ 4 h 90"/>
                <a:gd name="T12" fmla="*/ 2 w 66"/>
                <a:gd name="T13" fmla="*/ 8 h 90"/>
                <a:gd name="T14" fmla="*/ 3 w 66"/>
                <a:gd name="T15" fmla="*/ 11 h 90"/>
                <a:gd name="T16" fmla="*/ 0 w 66"/>
                <a:gd name="T17" fmla="*/ 25 h 90"/>
                <a:gd name="T18" fmla="*/ 33 w 66"/>
                <a:gd name="T19" fmla="*/ 83 h 90"/>
                <a:gd name="T20" fmla="*/ 46 w 66"/>
                <a:gd name="T21" fmla="*/ 87 h 90"/>
                <a:gd name="T22" fmla="*/ 48 w 66"/>
                <a:gd name="T23" fmla="*/ 90 h 90"/>
                <a:gd name="T24" fmla="*/ 56 w 66"/>
                <a:gd name="T25" fmla="*/ 85 h 90"/>
                <a:gd name="T26" fmla="*/ 57 w 66"/>
                <a:gd name="T27" fmla="*/ 85 h 90"/>
                <a:gd name="T28" fmla="*/ 57 w 66"/>
                <a:gd name="T29" fmla="*/ 85 h 90"/>
                <a:gd name="T30" fmla="*/ 57 w 66"/>
                <a:gd name="T31" fmla="*/ 85 h 90"/>
                <a:gd name="T32" fmla="*/ 66 w 66"/>
                <a:gd name="T33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90">
                  <a:moveTo>
                    <a:pt x="66" y="64"/>
                  </a:moveTo>
                  <a:cubicBezTo>
                    <a:pt x="66" y="42"/>
                    <a:pt x="51" y="17"/>
                    <a:pt x="33" y="6"/>
                  </a:cubicBezTo>
                  <a:cubicBezTo>
                    <a:pt x="24" y="1"/>
                    <a:pt x="16" y="0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5"/>
                    <a:pt x="0" y="20"/>
                    <a:pt x="0" y="25"/>
                  </a:cubicBezTo>
                  <a:cubicBezTo>
                    <a:pt x="0" y="46"/>
                    <a:pt x="15" y="72"/>
                    <a:pt x="33" y="83"/>
                  </a:cubicBezTo>
                  <a:cubicBezTo>
                    <a:pt x="38" y="85"/>
                    <a:pt x="42" y="87"/>
                    <a:pt x="46" y="87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3" y="81"/>
                    <a:pt x="66" y="74"/>
                    <a:pt x="66" y="64"/>
                  </a:cubicBez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4" name="íšlíḍe">
              <a:extLst>
                <a:ext uri="{FF2B5EF4-FFF2-40B4-BE49-F238E27FC236}">
                  <a16:creationId xmlns:a16="http://schemas.microsoft.com/office/drawing/2014/main" id="{09FA4715-E4EF-4CD4-90B0-C049207E5802}"/>
                </a:ext>
              </a:extLst>
            </p:cNvPr>
            <p:cNvSpPr/>
            <p:nvPr/>
          </p:nvSpPr>
          <p:spPr bwMode="auto">
            <a:xfrm>
              <a:off x="5063915" y="1684021"/>
              <a:ext cx="261919" cy="392618"/>
            </a:xfrm>
            <a:custGeom>
              <a:avLst/>
              <a:gdLst>
                <a:gd name="T0" fmla="*/ 0 w 66"/>
                <a:gd name="T1" fmla="*/ 30 h 98"/>
                <a:gd name="T2" fmla="*/ 33 w 66"/>
                <a:gd name="T3" fmla="*/ 11 h 98"/>
                <a:gd name="T4" fmla="*/ 66 w 66"/>
                <a:gd name="T5" fmla="*/ 68 h 98"/>
                <a:gd name="T6" fmla="*/ 33 w 66"/>
                <a:gd name="T7" fmla="*/ 87 h 98"/>
                <a:gd name="T8" fmla="*/ 0 w 66"/>
                <a:gd name="T9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8">
                  <a:moveTo>
                    <a:pt x="0" y="30"/>
                  </a:moveTo>
                  <a:cubicBezTo>
                    <a:pt x="0" y="9"/>
                    <a:pt x="15" y="0"/>
                    <a:pt x="33" y="11"/>
                  </a:cubicBezTo>
                  <a:cubicBezTo>
                    <a:pt x="51" y="21"/>
                    <a:pt x="66" y="47"/>
                    <a:pt x="66" y="68"/>
                  </a:cubicBezTo>
                  <a:cubicBezTo>
                    <a:pt x="66" y="89"/>
                    <a:pt x="51" y="98"/>
                    <a:pt x="33" y="87"/>
                  </a:cubicBezTo>
                  <a:cubicBezTo>
                    <a:pt x="15" y="77"/>
                    <a:pt x="0" y="51"/>
                    <a:pt x="0" y="30"/>
                  </a:cubicBezTo>
                  <a:close/>
                </a:path>
              </a:pathLst>
            </a:custGeom>
            <a:solidFill>
              <a:srgbClr val="EAAA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5" name="ï$ļiḍê">
              <a:extLst>
                <a:ext uri="{FF2B5EF4-FFF2-40B4-BE49-F238E27FC236}">
                  <a16:creationId xmlns:a16="http://schemas.microsoft.com/office/drawing/2014/main" id="{2775A27F-E003-467B-9F19-AB76D8E91A43}"/>
                </a:ext>
              </a:extLst>
            </p:cNvPr>
            <p:cNvSpPr/>
            <p:nvPr/>
          </p:nvSpPr>
          <p:spPr bwMode="auto">
            <a:xfrm>
              <a:off x="5157455" y="1789964"/>
              <a:ext cx="106017" cy="143340"/>
            </a:xfrm>
            <a:custGeom>
              <a:avLst/>
              <a:gdLst>
                <a:gd name="T0" fmla="*/ 0 w 27"/>
                <a:gd name="T1" fmla="*/ 17 h 36"/>
                <a:gd name="T2" fmla="*/ 0 w 27"/>
                <a:gd name="T3" fmla="*/ 3 h 36"/>
                <a:gd name="T4" fmla="*/ 3 w 27"/>
                <a:gd name="T5" fmla="*/ 2 h 36"/>
                <a:gd name="T6" fmla="*/ 14 w 27"/>
                <a:gd name="T7" fmla="*/ 16 h 36"/>
                <a:gd name="T8" fmla="*/ 25 w 27"/>
                <a:gd name="T9" fmla="*/ 30 h 36"/>
                <a:gd name="T10" fmla="*/ 25 w 27"/>
                <a:gd name="T11" fmla="*/ 34 h 36"/>
                <a:gd name="T12" fmla="*/ 14 w 27"/>
                <a:gd name="T13" fmla="*/ 35 h 36"/>
                <a:gd name="T14" fmla="*/ 3 w 27"/>
                <a:gd name="T15" fmla="*/ 36 h 36"/>
                <a:gd name="T16" fmla="*/ 0 w 27"/>
                <a:gd name="T17" fmla="*/ 32 h 36"/>
                <a:gd name="T18" fmla="*/ 0 w 27"/>
                <a:gd name="T19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36">
                  <a:moveTo>
                    <a:pt x="0" y="17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2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7" y="32"/>
                    <a:pt x="27" y="34"/>
                    <a:pt x="25" y="34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1" y="36"/>
                    <a:pt x="0" y="34"/>
                    <a:pt x="0" y="32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6" name="ïslïde">
              <a:extLst>
                <a:ext uri="{FF2B5EF4-FFF2-40B4-BE49-F238E27FC236}">
                  <a16:creationId xmlns:a16="http://schemas.microsoft.com/office/drawing/2014/main" id="{DB8C2950-F76F-4B75-AB92-1DBFC2F53272}"/>
                </a:ext>
              </a:extLst>
            </p:cNvPr>
            <p:cNvSpPr/>
            <p:nvPr/>
          </p:nvSpPr>
          <p:spPr bwMode="auto">
            <a:xfrm>
              <a:off x="7732997" y="2020553"/>
              <a:ext cx="24945" cy="18694"/>
            </a:xfrm>
            <a:custGeom>
              <a:avLst/>
              <a:gdLst>
                <a:gd name="T0" fmla="*/ 2 w 13"/>
                <a:gd name="T1" fmla="*/ 10 h 10"/>
                <a:gd name="T2" fmla="*/ 13 w 13"/>
                <a:gd name="T3" fmla="*/ 4 h 10"/>
                <a:gd name="T4" fmla="*/ 11 w 13"/>
                <a:gd name="T5" fmla="*/ 0 h 10"/>
                <a:gd name="T6" fmla="*/ 0 w 13"/>
                <a:gd name="T7" fmla="*/ 6 h 10"/>
                <a:gd name="T8" fmla="*/ 2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2" y="10"/>
                  </a:moveTo>
                  <a:lnTo>
                    <a:pt x="13" y="4"/>
                  </a:lnTo>
                  <a:lnTo>
                    <a:pt x="11" y="0"/>
                  </a:lnTo>
                  <a:lnTo>
                    <a:pt x="0" y="6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7" name="îS1îdè">
              <a:extLst>
                <a:ext uri="{FF2B5EF4-FFF2-40B4-BE49-F238E27FC236}">
                  <a16:creationId xmlns:a16="http://schemas.microsoft.com/office/drawing/2014/main" id="{BF323D43-B815-47FB-87BC-4E11695918F0}"/>
                </a:ext>
              </a:extLst>
            </p:cNvPr>
            <p:cNvSpPr/>
            <p:nvPr/>
          </p:nvSpPr>
          <p:spPr bwMode="auto">
            <a:xfrm>
              <a:off x="7496023" y="1528217"/>
              <a:ext cx="268154" cy="504800"/>
            </a:xfrm>
            <a:custGeom>
              <a:avLst/>
              <a:gdLst>
                <a:gd name="T0" fmla="*/ 66 w 66"/>
                <a:gd name="T1" fmla="*/ 28 h 128"/>
                <a:gd name="T2" fmla="*/ 66 w 66"/>
                <a:gd name="T3" fmla="*/ 122 h 128"/>
                <a:gd name="T4" fmla="*/ 61 w 66"/>
                <a:gd name="T5" fmla="*/ 126 h 128"/>
                <a:gd name="T6" fmla="*/ 5 w 66"/>
                <a:gd name="T7" fmla="*/ 94 h 128"/>
                <a:gd name="T8" fmla="*/ 0 w 66"/>
                <a:gd name="T9" fmla="*/ 84 h 128"/>
                <a:gd name="T10" fmla="*/ 0 w 66"/>
                <a:gd name="T11" fmla="*/ 17 h 128"/>
                <a:gd name="T12" fmla="*/ 29 w 66"/>
                <a:gd name="T13" fmla="*/ 0 h 128"/>
                <a:gd name="T14" fmla="*/ 61 w 66"/>
                <a:gd name="T15" fmla="*/ 18 h 128"/>
                <a:gd name="T16" fmla="*/ 66 w 66"/>
                <a:gd name="T17" fmla="*/ 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28">
                  <a:moveTo>
                    <a:pt x="66" y="28"/>
                  </a:moveTo>
                  <a:cubicBezTo>
                    <a:pt x="66" y="122"/>
                    <a:pt x="66" y="122"/>
                    <a:pt x="66" y="122"/>
                  </a:cubicBezTo>
                  <a:cubicBezTo>
                    <a:pt x="66" y="126"/>
                    <a:pt x="64" y="128"/>
                    <a:pt x="61" y="126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2" y="92"/>
                    <a:pt x="0" y="87"/>
                    <a:pt x="0" y="8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4" y="20"/>
                    <a:pt x="66" y="25"/>
                    <a:pt x="6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8" name="íṧḷiḑè">
              <a:extLst>
                <a:ext uri="{FF2B5EF4-FFF2-40B4-BE49-F238E27FC236}">
                  <a16:creationId xmlns:a16="http://schemas.microsoft.com/office/drawing/2014/main" id="{4A438F3D-6235-481E-84FB-0FD44B0148C8}"/>
                </a:ext>
              </a:extLst>
            </p:cNvPr>
            <p:cNvSpPr/>
            <p:nvPr/>
          </p:nvSpPr>
          <p:spPr bwMode="auto">
            <a:xfrm>
              <a:off x="7477312" y="1540681"/>
              <a:ext cx="268157" cy="504800"/>
            </a:xfrm>
            <a:custGeom>
              <a:avLst/>
              <a:gdLst>
                <a:gd name="T0" fmla="*/ 67 w 67"/>
                <a:gd name="T1" fmla="*/ 28 h 127"/>
                <a:gd name="T2" fmla="*/ 67 w 67"/>
                <a:gd name="T3" fmla="*/ 122 h 127"/>
                <a:gd name="T4" fmla="*/ 61 w 67"/>
                <a:gd name="T5" fmla="*/ 125 h 127"/>
                <a:gd name="T6" fmla="*/ 6 w 67"/>
                <a:gd name="T7" fmla="*/ 93 h 127"/>
                <a:gd name="T8" fmla="*/ 0 w 67"/>
                <a:gd name="T9" fmla="*/ 83 h 127"/>
                <a:gd name="T10" fmla="*/ 0 w 67"/>
                <a:gd name="T11" fmla="*/ 17 h 127"/>
                <a:gd name="T12" fmla="*/ 30 w 67"/>
                <a:gd name="T13" fmla="*/ 0 h 127"/>
                <a:gd name="T14" fmla="*/ 61 w 67"/>
                <a:gd name="T15" fmla="*/ 18 h 127"/>
                <a:gd name="T16" fmla="*/ 67 w 67"/>
                <a:gd name="T17" fmla="*/ 2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7">
                  <a:moveTo>
                    <a:pt x="67" y="28"/>
                  </a:moveTo>
                  <a:cubicBezTo>
                    <a:pt x="67" y="122"/>
                    <a:pt x="67" y="122"/>
                    <a:pt x="67" y="122"/>
                  </a:cubicBezTo>
                  <a:cubicBezTo>
                    <a:pt x="67" y="126"/>
                    <a:pt x="64" y="127"/>
                    <a:pt x="61" y="125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3" y="92"/>
                    <a:pt x="0" y="87"/>
                    <a:pt x="0" y="8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4" y="20"/>
                    <a:pt x="67" y="24"/>
                    <a:pt x="67" y="28"/>
                  </a:cubicBezTo>
                  <a:close/>
                </a:path>
              </a:pathLst>
            </a:custGeom>
            <a:solidFill>
              <a:srgbClr val="EAAA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9" name="ïSḻiḍê">
              <a:extLst>
                <a:ext uri="{FF2B5EF4-FFF2-40B4-BE49-F238E27FC236}">
                  <a16:creationId xmlns:a16="http://schemas.microsoft.com/office/drawing/2014/main" id="{0D3C4F65-B1B1-4FBE-A684-F803A75AFFA1}"/>
                </a:ext>
              </a:extLst>
            </p:cNvPr>
            <p:cNvSpPr/>
            <p:nvPr/>
          </p:nvSpPr>
          <p:spPr bwMode="auto">
            <a:xfrm>
              <a:off x="7483550" y="1540681"/>
              <a:ext cx="118485" cy="130875"/>
            </a:xfrm>
            <a:custGeom>
              <a:avLst/>
              <a:gdLst>
                <a:gd name="T0" fmla="*/ 29 w 29"/>
                <a:gd name="T1" fmla="*/ 1 h 34"/>
                <a:gd name="T2" fmla="*/ 29 w 29"/>
                <a:gd name="T3" fmla="*/ 29 h 34"/>
                <a:gd name="T4" fmla="*/ 23 w 29"/>
                <a:gd name="T5" fmla="*/ 32 h 34"/>
                <a:gd name="T6" fmla="*/ 0 w 29"/>
                <a:gd name="T7" fmla="*/ 18 h 34"/>
                <a:gd name="T8" fmla="*/ 28 w 29"/>
                <a:gd name="T9" fmla="*/ 0 h 34"/>
                <a:gd name="T10" fmla="*/ 29 w 29"/>
                <a:gd name="T1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4">
                  <a:moveTo>
                    <a:pt x="29" y="1"/>
                  </a:moveTo>
                  <a:cubicBezTo>
                    <a:pt x="29" y="29"/>
                    <a:pt x="29" y="29"/>
                    <a:pt x="29" y="29"/>
                  </a:cubicBezTo>
                  <a:cubicBezTo>
                    <a:pt x="29" y="32"/>
                    <a:pt x="27" y="34"/>
                    <a:pt x="2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8" y="0"/>
                    <a:pt x="28" y="0"/>
                    <a:pt x="28" y="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0" name="ïṥ1ïḍê">
              <a:extLst>
                <a:ext uri="{FF2B5EF4-FFF2-40B4-BE49-F238E27FC236}">
                  <a16:creationId xmlns:a16="http://schemas.microsoft.com/office/drawing/2014/main" id="{450A47AC-E398-4B9C-BBF8-EDC2BE7A1BB3}"/>
                </a:ext>
              </a:extLst>
            </p:cNvPr>
            <p:cNvSpPr/>
            <p:nvPr/>
          </p:nvSpPr>
          <p:spPr bwMode="auto">
            <a:xfrm>
              <a:off x="7477312" y="1540681"/>
              <a:ext cx="118489" cy="130875"/>
            </a:xfrm>
            <a:custGeom>
              <a:avLst/>
              <a:gdLst>
                <a:gd name="T0" fmla="*/ 30 w 30"/>
                <a:gd name="T1" fmla="*/ 0 h 33"/>
                <a:gd name="T2" fmla="*/ 30 w 30"/>
                <a:gd name="T3" fmla="*/ 28 h 33"/>
                <a:gd name="T4" fmla="*/ 24 w 30"/>
                <a:gd name="T5" fmla="*/ 31 h 33"/>
                <a:gd name="T6" fmla="*/ 0 w 30"/>
                <a:gd name="T7" fmla="*/ 17 h 33"/>
                <a:gd name="T8" fmla="*/ 30 w 30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3">
                  <a:moveTo>
                    <a:pt x="30" y="0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0" y="31"/>
                    <a:pt x="27" y="33"/>
                    <a:pt x="24" y="31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1" name="íSļiḍe">
              <a:extLst>
                <a:ext uri="{FF2B5EF4-FFF2-40B4-BE49-F238E27FC236}">
                  <a16:creationId xmlns:a16="http://schemas.microsoft.com/office/drawing/2014/main" id="{2BBA26CE-F636-41EB-AC0C-F9759DBE167F}"/>
                </a:ext>
              </a:extLst>
            </p:cNvPr>
            <p:cNvSpPr/>
            <p:nvPr/>
          </p:nvSpPr>
          <p:spPr bwMode="auto">
            <a:xfrm>
              <a:off x="7514729" y="1684021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8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0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8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2" name="ïŝḻíde">
              <a:extLst>
                <a:ext uri="{FF2B5EF4-FFF2-40B4-BE49-F238E27FC236}">
                  <a16:creationId xmlns:a16="http://schemas.microsoft.com/office/drawing/2014/main" id="{0930311C-E540-40C7-9801-ACFEF987F0FE}"/>
                </a:ext>
              </a:extLst>
            </p:cNvPr>
            <p:cNvSpPr/>
            <p:nvPr/>
          </p:nvSpPr>
          <p:spPr bwMode="auto">
            <a:xfrm>
              <a:off x="7514729" y="1727643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3" name="íṧḷïďé">
              <a:extLst>
                <a:ext uri="{FF2B5EF4-FFF2-40B4-BE49-F238E27FC236}">
                  <a16:creationId xmlns:a16="http://schemas.microsoft.com/office/drawing/2014/main" id="{781ECF62-77D9-4481-9BCB-907F4969B77D}"/>
                </a:ext>
              </a:extLst>
            </p:cNvPr>
            <p:cNvSpPr/>
            <p:nvPr/>
          </p:nvSpPr>
          <p:spPr bwMode="auto">
            <a:xfrm>
              <a:off x="7514729" y="1771270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4" name="íṣļiḍè">
              <a:extLst>
                <a:ext uri="{FF2B5EF4-FFF2-40B4-BE49-F238E27FC236}">
                  <a16:creationId xmlns:a16="http://schemas.microsoft.com/office/drawing/2014/main" id="{9D105AE3-299E-431D-8F24-66CB5F27090B}"/>
                </a:ext>
              </a:extLst>
            </p:cNvPr>
            <p:cNvSpPr/>
            <p:nvPr/>
          </p:nvSpPr>
          <p:spPr bwMode="auto">
            <a:xfrm>
              <a:off x="7514729" y="1814892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5" name="ïṧḷíďé">
              <a:extLst>
                <a:ext uri="{FF2B5EF4-FFF2-40B4-BE49-F238E27FC236}">
                  <a16:creationId xmlns:a16="http://schemas.microsoft.com/office/drawing/2014/main" id="{D339E869-DF98-4F1F-AA1E-EA4A89D37E24}"/>
                </a:ext>
              </a:extLst>
            </p:cNvPr>
            <p:cNvSpPr/>
            <p:nvPr/>
          </p:nvSpPr>
          <p:spPr bwMode="auto">
            <a:xfrm>
              <a:off x="7907610" y="2344620"/>
              <a:ext cx="274392" cy="361460"/>
            </a:xfrm>
            <a:custGeom>
              <a:avLst/>
              <a:gdLst>
                <a:gd name="T0" fmla="*/ 20 w 68"/>
                <a:gd name="T1" fmla="*/ 0 h 91"/>
                <a:gd name="T2" fmla="*/ 20 w 68"/>
                <a:gd name="T3" fmla="*/ 49 h 91"/>
                <a:gd name="T4" fmla="*/ 16 w 68"/>
                <a:gd name="T5" fmla="*/ 45 h 91"/>
                <a:gd name="T6" fmla="*/ 15 w 68"/>
                <a:gd name="T7" fmla="*/ 44 h 91"/>
                <a:gd name="T8" fmla="*/ 15 w 68"/>
                <a:gd name="T9" fmla="*/ 44 h 91"/>
                <a:gd name="T10" fmla="*/ 15 w 68"/>
                <a:gd name="T11" fmla="*/ 52 h 91"/>
                <a:gd name="T12" fmla="*/ 9 w 68"/>
                <a:gd name="T13" fmla="*/ 48 h 91"/>
                <a:gd name="T14" fmla="*/ 0 w 68"/>
                <a:gd name="T15" fmla="*/ 47 h 91"/>
                <a:gd name="T16" fmla="*/ 2 w 68"/>
                <a:gd name="T17" fmla="*/ 49 h 91"/>
                <a:gd name="T18" fmla="*/ 2 w 68"/>
                <a:gd name="T19" fmla="*/ 52 h 91"/>
                <a:gd name="T20" fmla="*/ 4 w 68"/>
                <a:gd name="T21" fmla="*/ 63 h 91"/>
                <a:gd name="T22" fmla="*/ 13 w 68"/>
                <a:gd name="T23" fmla="*/ 72 h 91"/>
                <a:gd name="T24" fmla="*/ 15 w 68"/>
                <a:gd name="T25" fmla="*/ 73 h 91"/>
                <a:gd name="T26" fmla="*/ 16 w 68"/>
                <a:gd name="T27" fmla="*/ 75 h 91"/>
                <a:gd name="T28" fmla="*/ 16 w 68"/>
                <a:gd name="T29" fmla="*/ 75 h 91"/>
                <a:gd name="T30" fmla="*/ 22 w 68"/>
                <a:gd name="T31" fmla="*/ 72 h 91"/>
                <a:gd name="T32" fmla="*/ 22 w 68"/>
                <a:gd name="T33" fmla="*/ 72 h 91"/>
                <a:gd name="T34" fmla="*/ 26 w 68"/>
                <a:gd name="T35" fmla="*/ 64 h 91"/>
                <a:gd name="T36" fmla="*/ 26 w 68"/>
                <a:gd name="T37" fmla="*/ 63 h 91"/>
                <a:gd name="T38" fmla="*/ 26 w 68"/>
                <a:gd name="T39" fmla="*/ 21 h 91"/>
                <a:gd name="T40" fmla="*/ 62 w 68"/>
                <a:gd name="T41" fmla="*/ 35 h 91"/>
                <a:gd name="T42" fmla="*/ 62 w 68"/>
                <a:gd name="T43" fmla="*/ 65 h 91"/>
                <a:gd name="T44" fmla="*/ 58 w 68"/>
                <a:gd name="T45" fmla="*/ 61 h 91"/>
                <a:gd name="T46" fmla="*/ 56 w 68"/>
                <a:gd name="T47" fmla="*/ 60 h 91"/>
                <a:gd name="T48" fmla="*/ 56 w 68"/>
                <a:gd name="T49" fmla="*/ 60 h 91"/>
                <a:gd name="T50" fmla="*/ 56 w 68"/>
                <a:gd name="T51" fmla="*/ 68 h 91"/>
                <a:gd name="T52" fmla="*/ 51 w 68"/>
                <a:gd name="T53" fmla="*/ 63 h 91"/>
                <a:gd name="T54" fmla="*/ 41 w 68"/>
                <a:gd name="T55" fmla="*/ 63 h 91"/>
                <a:gd name="T56" fmla="*/ 43 w 68"/>
                <a:gd name="T57" fmla="*/ 65 h 91"/>
                <a:gd name="T58" fmla="*/ 43 w 68"/>
                <a:gd name="T59" fmla="*/ 68 h 91"/>
                <a:gd name="T60" fmla="*/ 45 w 68"/>
                <a:gd name="T61" fmla="*/ 77 h 91"/>
                <a:gd name="T62" fmla="*/ 54 w 68"/>
                <a:gd name="T63" fmla="*/ 87 h 91"/>
                <a:gd name="T64" fmla="*/ 56 w 68"/>
                <a:gd name="T65" fmla="*/ 88 h 91"/>
                <a:gd name="T66" fmla="*/ 57 w 68"/>
                <a:gd name="T67" fmla="*/ 91 h 91"/>
                <a:gd name="T68" fmla="*/ 57 w 68"/>
                <a:gd name="T69" fmla="*/ 91 h 91"/>
                <a:gd name="T70" fmla="*/ 58 w 68"/>
                <a:gd name="T71" fmla="*/ 91 h 91"/>
                <a:gd name="T72" fmla="*/ 63 w 68"/>
                <a:gd name="T73" fmla="*/ 88 h 91"/>
                <a:gd name="T74" fmla="*/ 63 w 68"/>
                <a:gd name="T75" fmla="*/ 88 h 91"/>
                <a:gd name="T76" fmla="*/ 63 w 68"/>
                <a:gd name="T77" fmla="*/ 88 h 91"/>
                <a:gd name="T78" fmla="*/ 68 w 68"/>
                <a:gd name="T79" fmla="*/ 79 h 91"/>
                <a:gd name="T80" fmla="*/ 68 w 68"/>
                <a:gd name="T81" fmla="*/ 79 h 91"/>
                <a:gd name="T82" fmla="*/ 68 w 68"/>
                <a:gd name="T83" fmla="*/ 18 h 91"/>
                <a:gd name="T84" fmla="*/ 20 w 68"/>
                <a:gd name="T85" fmla="*/ 0 h 91"/>
                <a:gd name="T86" fmla="*/ 56 w 68"/>
                <a:gd name="T87" fmla="*/ 26 h 91"/>
                <a:gd name="T88" fmla="*/ 26 w 68"/>
                <a:gd name="T89" fmla="*/ 15 h 91"/>
                <a:gd name="T90" fmla="*/ 26 w 68"/>
                <a:gd name="T91" fmla="*/ 8 h 91"/>
                <a:gd name="T92" fmla="*/ 62 w 68"/>
                <a:gd name="T93" fmla="*/ 22 h 91"/>
                <a:gd name="T94" fmla="*/ 62 w 68"/>
                <a:gd name="T95" fmla="*/ 28 h 91"/>
                <a:gd name="T96" fmla="*/ 56 w 68"/>
                <a:gd name="T97" fmla="*/ 2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" h="91">
                  <a:moveTo>
                    <a:pt x="20" y="0"/>
                  </a:moveTo>
                  <a:cubicBezTo>
                    <a:pt x="20" y="49"/>
                    <a:pt x="20" y="49"/>
                    <a:pt x="20" y="49"/>
                  </a:cubicBezTo>
                  <a:cubicBezTo>
                    <a:pt x="19" y="47"/>
                    <a:pt x="18" y="46"/>
                    <a:pt x="16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0"/>
                    <a:pt x="11" y="49"/>
                    <a:pt x="9" y="48"/>
                  </a:cubicBezTo>
                  <a:cubicBezTo>
                    <a:pt x="6" y="46"/>
                    <a:pt x="3" y="45"/>
                    <a:pt x="0" y="47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1"/>
                    <a:pt x="2" y="52"/>
                  </a:cubicBezTo>
                  <a:cubicBezTo>
                    <a:pt x="2" y="56"/>
                    <a:pt x="3" y="59"/>
                    <a:pt x="4" y="63"/>
                  </a:cubicBezTo>
                  <a:cubicBezTo>
                    <a:pt x="6" y="66"/>
                    <a:pt x="9" y="70"/>
                    <a:pt x="13" y="72"/>
                  </a:cubicBezTo>
                  <a:cubicBezTo>
                    <a:pt x="13" y="72"/>
                    <a:pt x="14" y="72"/>
                    <a:pt x="15" y="73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5" y="70"/>
                    <a:pt x="26" y="68"/>
                    <a:pt x="26" y="64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0" y="63"/>
                    <a:pt x="59" y="62"/>
                    <a:pt x="58" y="61"/>
                  </a:cubicBezTo>
                  <a:cubicBezTo>
                    <a:pt x="57" y="61"/>
                    <a:pt x="57" y="60"/>
                    <a:pt x="56" y="60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4" y="66"/>
                    <a:pt x="53" y="64"/>
                    <a:pt x="51" y="63"/>
                  </a:cubicBezTo>
                  <a:cubicBezTo>
                    <a:pt x="47" y="61"/>
                    <a:pt x="44" y="61"/>
                    <a:pt x="41" y="63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6"/>
                    <a:pt x="43" y="67"/>
                    <a:pt x="43" y="68"/>
                  </a:cubicBezTo>
                  <a:cubicBezTo>
                    <a:pt x="43" y="71"/>
                    <a:pt x="44" y="74"/>
                    <a:pt x="45" y="77"/>
                  </a:cubicBezTo>
                  <a:cubicBezTo>
                    <a:pt x="47" y="81"/>
                    <a:pt x="50" y="85"/>
                    <a:pt x="54" y="87"/>
                  </a:cubicBezTo>
                  <a:cubicBezTo>
                    <a:pt x="55" y="87"/>
                    <a:pt x="55" y="88"/>
                    <a:pt x="56" y="88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8" y="91"/>
                    <a:pt x="58" y="91"/>
                    <a:pt x="58" y="91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6" y="86"/>
                    <a:pt x="68" y="83"/>
                    <a:pt x="68" y="79"/>
                  </a:cubicBezTo>
                  <a:cubicBezTo>
                    <a:pt x="68" y="79"/>
                    <a:pt x="68" y="79"/>
                    <a:pt x="68" y="79"/>
                  </a:cubicBezTo>
                  <a:cubicBezTo>
                    <a:pt x="68" y="18"/>
                    <a:pt x="68" y="18"/>
                    <a:pt x="68" y="18"/>
                  </a:cubicBezTo>
                  <a:lnTo>
                    <a:pt x="20" y="0"/>
                  </a:lnTo>
                  <a:close/>
                  <a:moveTo>
                    <a:pt x="56" y="26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8"/>
                    <a:pt x="62" y="28"/>
                    <a:pt x="62" y="28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6" name="iṧļíḋe">
              <a:extLst>
                <a:ext uri="{FF2B5EF4-FFF2-40B4-BE49-F238E27FC236}">
                  <a16:creationId xmlns:a16="http://schemas.microsoft.com/office/drawing/2014/main" id="{A359C5C2-4690-41B6-85EB-6A8F156C1381}"/>
                </a:ext>
              </a:extLst>
            </p:cNvPr>
            <p:cNvSpPr/>
            <p:nvPr/>
          </p:nvSpPr>
          <p:spPr bwMode="auto">
            <a:xfrm>
              <a:off x="7888900" y="2357084"/>
              <a:ext cx="268157" cy="355226"/>
            </a:xfrm>
            <a:custGeom>
              <a:avLst/>
              <a:gdLst>
                <a:gd name="T0" fmla="*/ 24 w 66"/>
                <a:gd name="T1" fmla="*/ 2 h 89"/>
                <a:gd name="T2" fmla="*/ 19 w 66"/>
                <a:gd name="T3" fmla="*/ 0 h 89"/>
                <a:gd name="T4" fmla="*/ 19 w 66"/>
                <a:gd name="T5" fmla="*/ 49 h 89"/>
                <a:gd name="T6" fmla="*/ 13 w 66"/>
                <a:gd name="T7" fmla="*/ 45 h 89"/>
                <a:gd name="T8" fmla="*/ 4 w 66"/>
                <a:gd name="T9" fmla="*/ 44 h 89"/>
                <a:gd name="T10" fmla="*/ 4 w 66"/>
                <a:gd name="T11" fmla="*/ 44 h 89"/>
                <a:gd name="T12" fmla="*/ 0 w 66"/>
                <a:gd name="T13" fmla="*/ 52 h 89"/>
                <a:gd name="T14" fmla="*/ 1 w 66"/>
                <a:gd name="T15" fmla="*/ 60 h 89"/>
                <a:gd name="T16" fmla="*/ 11 w 66"/>
                <a:gd name="T17" fmla="*/ 72 h 89"/>
                <a:gd name="T18" fmla="*/ 17 w 66"/>
                <a:gd name="T19" fmla="*/ 73 h 89"/>
                <a:gd name="T20" fmla="*/ 20 w 66"/>
                <a:gd name="T21" fmla="*/ 72 h 89"/>
                <a:gd name="T22" fmla="*/ 20 w 66"/>
                <a:gd name="T23" fmla="*/ 72 h 89"/>
                <a:gd name="T24" fmla="*/ 25 w 66"/>
                <a:gd name="T25" fmla="*/ 64 h 89"/>
                <a:gd name="T26" fmla="*/ 25 w 66"/>
                <a:gd name="T27" fmla="*/ 63 h 89"/>
                <a:gd name="T28" fmla="*/ 25 w 66"/>
                <a:gd name="T29" fmla="*/ 21 h 89"/>
                <a:gd name="T30" fmla="*/ 30 w 66"/>
                <a:gd name="T31" fmla="*/ 24 h 89"/>
                <a:gd name="T32" fmla="*/ 60 w 66"/>
                <a:gd name="T33" fmla="*/ 35 h 89"/>
                <a:gd name="T34" fmla="*/ 60 w 66"/>
                <a:gd name="T35" fmla="*/ 65 h 89"/>
                <a:gd name="T36" fmla="*/ 55 w 66"/>
                <a:gd name="T37" fmla="*/ 60 h 89"/>
                <a:gd name="T38" fmla="*/ 45 w 66"/>
                <a:gd name="T39" fmla="*/ 60 h 89"/>
                <a:gd name="T40" fmla="*/ 45 w 66"/>
                <a:gd name="T41" fmla="*/ 60 h 89"/>
                <a:gd name="T42" fmla="*/ 41 w 66"/>
                <a:gd name="T43" fmla="*/ 68 h 89"/>
                <a:gd name="T44" fmla="*/ 42 w 66"/>
                <a:gd name="T45" fmla="*/ 74 h 89"/>
                <a:gd name="T46" fmla="*/ 52 w 66"/>
                <a:gd name="T47" fmla="*/ 87 h 89"/>
                <a:gd name="T48" fmla="*/ 58 w 66"/>
                <a:gd name="T49" fmla="*/ 89 h 89"/>
                <a:gd name="T50" fmla="*/ 61 w 66"/>
                <a:gd name="T51" fmla="*/ 88 h 89"/>
                <a:gd name="T52" fmla="*/ 62 w 66"/>
                <a:gd name="T53" fmla="*/ 88 h 89"/>
                <a:gd name="T54" fmla="*/ 66 w 66"/>
                <a:gd name="T55" fmla="*/ 80 h 89"/>
                <a:gd name="T56" fmla="*/ 66 w 66"/>
                <a:gd name="T57" fmla="*/ 79 h 89"/>
                <a:gd name="T58" fmla="*/ 66 w 66"/>
                <a:gd name="T59" fmla="*/ 18 h 89"/>
                <a:gd name="T60" fmla="*/ 24 w 66"/>
                <a:gd name="T61" fmla="*/ 2 h 89"/>
                <a:gd name="T62" fmla="*/ 25 w 66"/>
                <a:gd name="T63" fmla="*/ 15 h 89"/>
                <a:gd name="T64" fmla="*/ 25 w 66"/>
                <a:gd name="T65" fmla="*/ 9 h 89"/>
                <a:gd name="T66" fmla="*/ 30 w 66"/>
                <a:gd name="T67" fmla="*/ 11 h 89"/>
                <a:gd name="T68" fmla="*/ 60 w 66"/>
                <a:gd name="T69" fmla="*/ 22 h 89"/>
                <a:gd name="T70" fmla="*/ 60 w 66"/>
                <a:gd name="T71" fmla="*/ 28 h 89"/>
                <a:gd name="T72" fmla="*/ 25 w 66"/>
                <a:gd name="T73" fmla="*/ 1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6" h="89">
                  <a:moveTo>
                    <a:pt x="24" y="2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7" y="47"/>
                    <a:pt x="15" y="46"/>
                    <a:pt x="13" y="45"/>
                  </a:cubicBezTo>
                  <a:cubicBezTo>
                    <a:pt x="10" y="43"/>
                    <a:pt x="7" y="42"/>
                    <a:pt x="4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1" y="45"/>
                    <a:pt x="0" y="49"/>
                    <a:pt x="0" y="52"/>
                  </a:cubicBezTo>
                  <a:cubicBezTo>
                    <a:pt x="0" y="55"/>
                    <a:pt x="0" y="57"/>
                    <a:pt x="1" y="60"/>
                  </a:cubicBezTo>
                  <a:cubicBezTo>
                    <a:pt x="3" y="65"/>
                    <a:pt x="7" y="69"/>
                    <a:pt x="11" y="72"/>
                  </a:cubicBezTo>
                  <a:cubicBezTo>
                    <a:pt x="13" y="73"/>
                    <a:pt x="15" y="73"/>
                    <a:pt x="17" y="73"/>
                  </a:cubicBezTo>
                  <a:cubicBezTo>
                    <a:pt x="18" y="73"/>
                    <a:pt x="19" y="73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3" y="71"/>
                    <a:pt x="25" y="68"/>
                    <a:pt x="25" y="64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58" y="63"/>
                    <a:pt x="57" y="61"/>
                    <a:pt x="55" y="60"/>
                  </a:cubicBezTo>
                  <a:cubicBezTo>
                    <a:pt x="51" y="58"/>
                    <a:pt x="48" y="58"/>
                    <a:pt x="45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3" y="61"/>
                    <a:pt x="41" y="64"/>
                    <a:pt x="41" y="68"/>
                  </a:cubicBezTo>
                  <a:cubicBezTo>
                    <a:pt x="41" y="70"/>
                    <a:pt x="41" y="72"/>
                    <a:pt x="42" y="74"/>
                  </a:cubicBezTo>
                  <a:cubicBezTo>
                    <a:pt x="44" y="79"/>
                    <a:pt x="48" y="85"/>
                    <a:pt x="52" y="87"/>
                  </a:cubicBezTo>
                  <a:cubicBezTo>
                    <a:pt x="54" y="89"/>
                    <a:pt x="56" y="89"/>
                    <a:pt x="58" y="89"/>
                  </a:cubicBezTo>
                  <a:cubicBezTo>
                    <a:pt x="59" y="89"/>
                    <a:pt x="60" y="89"/>
                    <a:pt x="61" y="88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64" y="87"/>
                    <a:pt x="66" y="84"/>
                    <a:pt x="66" y="80"/>
                  </a:cubicBezTo>
                  <a:cubicBezTo>
                    <a:pt x="66" y="79"/>
                    <a:pt x="66" y="79"/>
                    <a:pt x="66" y="79"/>
                  </a:cubicBezTo>
                  <a:cubicBezTo>
                    <a:pt x="66" y="18"/>
                    <a:pt x="66" y="18"/>
                    <a:pt x="66" y="18"/>
                  </a:cubicBezTo>
                  <a:lnTo>
                    <a:pt x="24" y="2"/>
                  </a:lnTo>
                  <a:close/>
                  <a:moveTo>
                    <a:pt x="25" y="15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8"/>
                    <a:pt x="60" y="28"/>
                    <a:pt x="60" y="28"/>
                  </a:cubicBezTo>
                  <a:lnTo>
                    <a:pt x="25" y="15"/>
                  </a:ln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7" name="îśľîḋê">
              <a:extLst>
                <a:ext uri="{FF2B5EF4-FFF2-40B4-BE49-F238E27FC236}">
                  <a16:creationId xmlns:a16="http://schemas.microsoft.com/office/drawing/2014/main" id="{FE1C06AA-160F-41A8-A868-8689663D345C}"/>
                </a:ext>
              </a:extLst>
            </p:cNvPr>
            <p:cNvSpPr/>
            <p:nvPr/>
          </p:nvSpPr>
          <p:spPr bwMode="auto">
            <a:xfrm>
              <a:off x="7969972" y="2344620"/>
              <a:ext cx="212030" cy="87249"/>
            </a:xfrm>
            <a:custGeom>
              <a:avLst/>
              <a:gdLst>
                <a:gd name="T0" fmla="*/ 0 w 110"/>
                <a:gd name="T1" fmla="*/ 7 h 44"/>
                <a:gd name="T2" fmla="*/ 10 w 110"/>
                <a:gd name="T3" fmla="*/ 0 h 44"/>
                <a:gd name="T4" fmla="*/ 110 w 110"/>
                <a:gd name="T5" fmla="*/ 38 h 44"/>
                <a:gd name="T6" fmla="*/ 98 w 110"/>
                <a:gd name="T7" fmla="*/ 44 h 44"/>
                <a:gd name="T8" fmla="*/ 0 w 110"/>
                <a:gd name="T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44">
                  <a:moveTo>
                    <a:pt x="0" y="7"/>
                  </a:moveTo>
                  <a:lnTo>
                    <a:pt x="10" y="0"/>
                  </a:lnTo>
                  <a:lnTo>
                    <a:pt x="110" y="38"/>
                  </a:lnTo>
                  <a:lnTo>
                    <a:pt x="98" y="44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8" name="íṩ1ïḓé">
              <a:extLst>
                <a:ext uri="{FF2B5EF4-FFF2-40B4-BE49-F238E27FC236}">
                  <a16:creationId xmlns:a16="http://schemas.microsoft.com/office/drawing/2014/main" id="{036E2543-D411-4945-A7EB-F6E21CDBE058}"/>
                </a:ext>
              </a:extLst>
            </p:cNvPr>
            <p:cNvSpPr/>
            <p:nvPr/>
          </p:nvSpPr>
          <p:spPr bwMode="auto">
            <a:xfrm>
              <a:off x="7907610" y="2512884"/>
              <a:ext cx="62362" cy="43626"/>
            </a:xfrm>
            <a:custGeom>
              <a:avLst/>
              <a:gdLst>
                <a:gd name="T0" fmla="*/ 15 w 15"/>
                <a:gd name="T1" fmla="*/ 10 h 10"/>
                <a:gd name="T2" fmla="*/ 9 w 15"/>
                <a:gd name="T3" fmla="*/ 6 h 10"/>
                <a:gd name="T4" fmla="*/ 0 w 15"/>
                <a:gd name="T5" fmla="*/ 5 h 10"/>
                <a:gd name="T6" fmla="*/ 5 w 15"/>
                <a:gd name="T7" fmla="*/ 2 h 10"/>
                <a:gd name="T8" fmla="*/ 5 w 15"/>
                <a:gd name="T9" fmla="*/ 2 h 10"/>
                <a:gd name="T10" fmla="*/ 6 w 15"/>
                <a:gd name="T11" fmla="*/ 2 h 10"/>
                <a:gd name="T12" fmla="*/ 15 w 15"/>
                <a:gd name="T13" fmla="*/ 2 h 10"/>
                <a:gd name="T14" fmla="*/ 15 w 15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10"/>
                  </a:moveTo>
                  <a:cubicBezTo>
                    <a:pt x="13" y="8"/>
                    <a:pt x="11" y="7"/>
                    <a:pt x="9" y="6"/>
                  </a:cubicBezTo>
                  <a:cubicBezTo>
                    <a:pt x="6" y="4"/>
                    <a:pt x="3" y="3"/>
                    <a:pt x="0" y="5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0"/>
                    <a:pt x="11" y="0"/>
                    <a:pt x="15" y="2"/>
                  </a:cubicBezTo>
                  <a:lnTo>
                    <a:pt x="15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9" name="isḷîḑê">
              <a:extLst>
                <a:ext uri="{FF2B5EF4-FFF2-40B4-BE49-F238E27FC236}">
                  <a16:creationId xmlns:a16="http://schemas.microsoft.com/office/drawing/2014/main" id="{3B8D9B50-32DB-446B-B6A4-71D55420C34E}"/>
                </a:ext>
              </a:extLst>
            </p:cNvPr>
            <p:cNvSpPr/>
            <p:nvPr/>
          </p:nvSpPr>
          <p:spPr bwMode="auto">
            <a:xfrm>
              <a:off x="8069751" y="2581439"/>
              <a:ext cx="62362" cy="37392"/>
            </a:xfrm>
            <a:custGeom>
              <a:avLst/>
              <a:gdLst>
                <a:gd name="T0" fmla="*/ 15 w 15"/>
                <a:gd name="T1" fmla="*/ 2 h 10"/>
                <a:gd name="T2" fmla="*/ 15 w 15"/>
                <a:gd name="T3" fmla="*/ 10 h 10"/>
                <a:gd name="T4" fmla="*/ 10 w 15"/>
                <a:gd name="T5" fmla="*/ 5 h 10"/>
                <a:gd name="T6" fmla="*/ 0 w 15"/>
                <a:gd name="T7" fmla="*/ 5 h 10"/>
                <a:gd name="T8" fmla="*/ 6 w 15"/>
                <a:gd name="T9" fmla="*/ 2 h 10"/>
                <a:gd name="T10" fmla="*/ 6 w 15"/>
                <a:gd name="T11" fmla="*/ 2 h 10"/>
                <a:gd name="T12" fmla="*/ 6 w 15"/>
                <a:gd name="T13" fmla="*/ 1 h 10"/>
                <a:gd name="T14" fmla="*/ 15 w 15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2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3" y="8"/>
                    <a:pt x="12" y="6"/>
                    <a:pt x="10" y="5"/>
                  </a:cubicBezTo>
                  <a:cubicBezTo>
                    <a:pt x="6" y="3"/>
                    <a:pt x="3" y="3"/>
                    <a:pt x="0" y="5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9" y="0"/>
                    <a:pt x="12" y="0"/>
                    <a:pt x="1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0" name="i$ḷiḋé">
              <a:extLst>
                <a:ext uri="{FF2B5EF4-FFF2-40B4-BE49-F238E27FC236}">
                  <a16:creationId xmlns:a16="http://schemas.microsoft.com/office/drawing/2014/main" id="{E0370687-1377-48F8-AEC5-2C0028613152}"/>
                </a:ext>
              </a:extLst>
            </p:cNvPr>
            <p:cNvSpPr/>
            <p:nvPr/>
          </p:nvSpPr>
          <p:spPr bwMode="auto">
            <a:xfrm>
              <a:off x="3810441" y="2712310"/>
              <a:ext cx="436532" cy="486101"/>
            </a:xfrm>
            <a:custGeom>
              <a:avLst/>
              <a:gdLst>
                <a:gd name="T0" fmla="*/ 92 w 109"/>
                <a:gd name="T1" fmla="*/ 44 h 121"/>
                <a:gd name="T2" fmla="*/ 21 w 109"/>
                <a:gd name="T3" fmla="*/ 3 h 121"/>
                <a:gd name="T4" fmla="*/ 9 w 109"/>
                <a:gd name="T5" fmla="*/ 1 h 121"/>
                <a:gd name="T6" fmla="*/ 9 w 109"/>
                <a:gd name="T7" fmla="*/ 1 h 121"/>
                <a:gd name="T8" fmla="*/ 9 w 109"/>
                <a:gd name="T9" fmla="*/ 1 h 121"/>
                <a:gd name="T10" fmla="*/ 9 w 109"/>
                <a:gd name="T11" fmla="*/ 1 h 121"/>
                <a:gd name="T12" fmla="*/ 0 w 109"/>
                <a:gd name="T13" fmla="*/ 6 h 121"/>
                <a:gd name="T14" fmla="*/ 3 w 109"/>
                <a:gd name="T15" fmla="*/ 11 h 121"/>
                <a:gd name="T16" fmla="*/ 4 w 109"/>
                <a:gd name="T17" fmla="*/ 11 h 121"/>
                <a:gd name="T18" fmla="*/ 4 w 109"/>
                <a:gd name="T19" fmla="*/ 12 h 121"/>
                <a:gd name="T20" fmla="*/ 4 w 109"/>
                <a:gd name="T21" fmla="*/ 44 h 121"/>
                <a:gd name="T22" fmla="*/ 21 w 109"/>
                <a:gd name="T23" fmla="*/ 73 h 121"/>
                <a:gd name="T24" fmla="*/ 25 w 109"/>
                <a:gd name="T25" fmla="*/ 76 h 121"/>
                <a:gd name="T26" fmla="*/ 28 w 109"/>
                <a:gd name="T27" fmla="*/ 94 h 121"/>
                <a:gd name="T28" fmla="*/ 27 w 109"/>
                <a:gd name="T29" fmla="*/ 93 h 121"/>
                <a:gd name="T30" fmla="*/ 21 w 109"/>
                <a:gd name="T31" fmla="*/ 109 h 121"/>
                <a:gd name="T32" fmla="*/ 30 w 109"/>
                <a:gd name="T33" fmla="*/ 104 h 121"/>
                <a:gd name="T34" fmla="*/ 45 w 109"/>
                <a:gd name="T35" fmla="*/ 87 h 121"/>
                <a:gd name="T36" fmla="*/ 91 w 109"/>
                <a:gd name="T37" fmla="*/ 114 h 121"/>
                <a:gd name="T38" fmla="*/ 90 w 109"/>
                <a:gd name="T39" fmla="*/ 114 h 121"/>
                <a:gd name="T40" fmla="*/ 94 w 109"/>
                <a:gd name="T41" fmla="*/ 121 h 121"/>
                <a:gd name="T42" fmla="*/ 103 w 109"/>
                <a:gd name="T43" fmla="*/ 116 h 121"/>
                <a:gd name="T44" fmla="*/ 103 w 109"/>
                <a:gd name="T45" fmla="*/ 116 h 121"/>
                <a:gd name="T46" fmla="*/ 109 w 109"/>
                <a:gd name="T47" fmla="*/ 104 h 121"/>
                <a:gd name="T48" fmla="*/ 109 w 109"/>
                <a:gd name="T49" fmla="*/ 73 h 121"/>
                <a:gd name="T50" fmla="*/ 92 w 109"/>
                <a:gd name="T51" fmla="*/ 4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9" h="121">
                  <a:moveTo>
                    <a:pt x="92" y="44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6" y="0"/>
                    <a:pt x="12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55"/>
                    <a:pt x="11" y="68"/>
                    <a:pt x="21" y="73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30" y="104"/>
                    <a:pt x="30" y="104"/>
                    <a:pt x="30" y="104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0" y="114"/>
                    <a:pt x="90" y="114"/>
                    <a:pt x="90" y="114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3" y="116"/>
                    <a:pt x="103" y="116"/>
                    <a:pt x="103" y="116"/>
                  </a:cubicBezTo>
                  <a:cubicBezTo>
                    <a:pt x="103" y="116"/>
                    <a:pt x="103" y="116"/>
                    <a:pt x="103" y="116"/>
                  </a:cubicBezTo>
                  <a:cubicBezTo>
                    <a:pt x="106" y="114"/>
                    <a:pt x="109" y="110"/>
                    <a:pt x="109" y="104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62"/>
                    <a:pt x="101" y="49"/>
                    <a:pt x="92" y="44"/>
                  </a:cubicBezTo>
                  <a:close/>
                </a:path>
              </a:pathLst>
            </a:custGeom>
            <a:solidFill>
              <a:srgbClr val="D66F1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1" name="îṣḷíḋe">
              <a:extLst>
                <a:ext uri="{FF2B5EF4-FFF2-40B4-BE49-F238E27FC236}">
                  <a16:creationId xmlns:a16="http://schemas.microsoft.com/office/drawing/2014/main" id="{6050195C-6D9F-4AD0-9877-0AC6680EB8A3}"/>
                </a:ext>
              </a:extLst>
            </p:cNvPr>
            <p:cNvSpPr/>
            <p:nvPr/>
          </p:nvSpPr>
          <p:spPr bwMode="auto">
            <a:xfrm>
              <a:off x="4066126" y="2512884"/>
              <a:ext cx="436532" cy="560886"/>
            </a:xfrm>
            <a:custGeom>
              <a:avLst/>
              <a:gdLst>
                <a:gd name="T0" fmla="*/ 92 w 109"/>
                <a:gd name="T1" fmla="*/ 44 h 140"/>
                <a:gd name="T2" fmla="*/ 21 w 109"/>
                <a:gd name="T3" fmla="*/ 3 h 140"/>
                <a:gd name="T4" fmla="*/ 10 w 109"/>
                <a:gd name="T5" fmla="*/ 1 h 140"/>
                <a:gd name="T6" fmla="*/ 10 w 109"/>
                <a:gd name="T7" fmla="*/ 1 h 140"/>
                <a:gd name="T8" fmla="*/ 9 w 109"/>
                <a:gd name="T9" fmla="*/ 2 h 140"/>
                <a:gd name="T10" fmla="*/ 9 w 109"/>
                <a:gd name="T11" fmla="*/ 2 h 140"/>
                <a:gd name="T12" fmla="*/ 0 w 109"/>
                <a:gd name="T13" fmla="*/ 7 h 140"/>
                <a:gd name="T14" fmla="*/ 3 w 109"/>
                <a:gd name="T15" fmla="*/ 11 h 140"/>
                <a:gd name="T16" fmla="*/ 4 w 109"/>
                <a:gd name="T17" fmla="*/ 10 h 140"/>
                <a:gd name="T18" fmla="*/ 4 w 109"/>
                <a:gd name="T19" fmla="*/ 13 h 140"/>
                <a:gd name="T20" fmla="*/ 4 w 109"/>
                <a:gd name="T21" fmla="*/ 44 h 140"/>
                <a:gd name="T22" fmla="*/ 21 w 109"/>
                <a:gd name="T23" fmla="*/ 73 h 140"/>
                <a:gd name="T24" fmla="*/ 68 w 109"/>
                <a:gd name="T25" fmla="*/ 101 h 140"/>
                <a:gd name="T26" fmla="*/ 75 w 109"/>
                <a:gd name="T27" fmla="*/ 116 h 140"/>
                <a:gd name="T28" fmla="*/ 72 w 109"/>
                <a:gd name="T29" fmla="*/ 117 h 140"/>
                <a:gd name="T30" fmla="*/ 73 w 109"/>
                <a:gd name="T31" fmla="*/ 140 h 140"/>
                <a:gd name="T32" fmla="*/ 83 w 109"/>
                <a:gd name="T33" fmla="*/ 135 h 140"/>
                <a:gd name="T34" fmla="*/ 88 w 109"/>
                <a:gd name="T35" fmla="*/ 112 h 140"/>
                <a:gd name="T36" fmla="*/ 91 w 109"/>
                <a:gd name="T37" fmla="*/ 114 h 140"/>
                <a:gd name="T38" fmla="*/ 94 w 109"/>
                <a:gd name="T39" fmla="*/ 121 h 140"/>
                <a:gd name="T40" fmla="*/ 104 w 109"/>
                <a:gd name="T41" fmla="*/ 116 h 140"/>
                <a:gd name="T42" fmla="*/ 104 w 109"/>
                <a:gd name="T43" fmla="*/ 116 h 140"/>
                <a:gd name="T44" fmla="*/ 109 w 109"/>
                <a:gd name="T45" fmla="*/ 105 h 140"/>
                <a:gd name="T46" fmla="*/ 109 w 109"/>
                <a:gd name="T47" fmla="*/ 73 h 140"/>
                <a:gd name="T48" fmla="*/ 92 w 109"/>
                <a:gd name="T49" fmla="*/ 44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9" h="140">
                  <a:moveTo>
                    <a:pt x="92" y="44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7" y="0"/>
                    <a:pt x="13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4" y="10"/>
                  </a:cubicBezTo>
                  <a:cubicBezTo>
                    <a:pt x="4" y="11"/>
                    <a:pt x="4" y="12"/>
                    <a:pt x="4" y="1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55"/>
                    <a:pt x="12" y="68"/>
                    <a:pt x="21" y="73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3" y="140"/>
                    <a:pt x="73" y="140"/>
                    <a:pt x="73" y="140"/>
                  </a:cubicBezTo>
                  <a:cubicBezTo>
                    <a:pt x="83" y="135"/>
                    <a:pt x="83" y="135"/>
                    <a:pt x="83" y="135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7" y="114"/>
                    <a:pt x="109" y="110"/>
                    <a:pt x="109" y="105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62"/>
                    <a:pt x="101" y="49"/>
                    <a:pt x="92" y="44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2" name="îsľîdé">
              <a:extLst>
                <a:ext uri="{FF2B5EF4-FFF2-40B4-BE49-F238E27FC236}">
                  <a16:creationId xmlns:a16="http://schemas.microsoft.com/office/drawing/2014/main" id="{6D94FA6A-97E5-4AE8-89E5-B1EB48788E14}"/>
                </a:ext>
              </a:extLst>
            </p:cNvPr>
            <p:cNvSpPr/>
            <p:nvPr/>
          </p:nvSpPr>
          <p:spPr bwMode="auto">
            <a:xfrm>
              <a:off x="3791735" y="2724775"/>
              <a:ext cx="411588" cy="486101"/>
            </a:xfrm>
            <a:custGeom>
              <a:avLst/>
              <a:gdLst>
                <a:gd name="T0" fmla="*/ 104 w 104"/>
                <a:gd name="T1" fmla="*/ 76 h 123"/>
                <a:gd name="T2" fmla="*/ 104 w 104"/>
                <a:gd name="T3" fmla="*/ 108 h 123"/>
                <a:gd name="T4" fmla="*/ 87 w 104"/>
                <a:gd name="T5" fmla="*/ 117 h 123"/>
                <a:gd name="T6" fmla="*/ 40 w 104"/>
                <a:gd name="T7" fmla="*/ 90 h 123"/>
                <a:gd name="T8" fmla="*/ 26 w 104"/>
                <a:gd name="T9" fmla="*/ 107 h 123"/>
                <a:gd name="T10" fmla="*/ 21 w 104"/>
                <a:gd name="T11" fmla="*/ 79 h 123"/>
                <a:gd name="T12" fmla="*/ 16 w 104"/>
                <a:gd name="T13" fmla="*/ 76 h 123"/>
                <a:gd name="T14" fmla="*/ 0 w 104"/>
                <a:gd name="T15" fmla="*/ 47 h 123"/>
                <a:gd name="T16" fmla="*/ 0 w 104"/>
                <a:gd name="T17" fmla="*/ 15 h 123"/>
                <a:gd name="T18" fmla="*/ 16 w 104"/>
                <a:gd name="T19" fmla="*/ 6 h 123"/>
                <a:gd name="T20" fmla="*/ 87 w 104"/>
                <a:gd name="T21" fmla="*/ 47 h 123"/>
                <a:gd name="T22" fmla="*/ 104 w 104"/>
                <a:gd name="T23" fmla="*/ 7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123">
                  <a:moveTo>
                    <a:pt x="104" y="76"/>
                  </a:moveTo>
                  <a:cubicBezTo>
                    <a:pt x="104" y="108"/>
                    <a:pt x="104" y="108"/>
                    <a:pt x="104" y="108"/>
                  </a:cubicBezTo>
                  <a:cubicBezTo>
                    <a:pt x="104" y="118"/>
                    <a:pt x="97" y="123"/>
                    <a:pt x="87" y="117"/>
                  </a:cubicBezTo>
                  <a:cubicBezTo>
                    <a:pt x="40" y="90"/>
                    <a:pt x="40" y="90"/>
                    <a:pt x="40" y="90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16" y="76"/>
                    <a:pt x="16" y="76"/>
                    <a:pt x="16" y="76"/>
                  </a:cubicBezTo>
                  <a:cubicBezTo>
                    <a:pt x="7" y="71"/>
                    <a:pt x="0" y="58"/>
                    <a:pt x="0" y="4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5"/>
                    <a:pt x="7" y="0"/>
                    <a:pt x="16" y="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7" y="52"/>
                    <a:pt x="104" y="65"/>
                    <a:pt x="104" y="76"/>
                  </a:cubicBezTo>
                  <a:close/>
                </a:path>
              </a:pathLst>
            </a:custGeom>
            <a:solidFill>
              <a:srgbClr val="E9A52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3" name="iṧľîḓê">
              <a:extLst>
                <a:ext uri="{FF2B5EF4-FFF2-40B4-BE49-F238E27FC236}">
                  <a16:creationId xmlns:a16="http://schemas.microsoft.com/office/drawing/2014/main" id="{AA6B272A-2488-4DD4-9226-7A4D421553F0}"/>
                </a:ext>
              </a:extLst>
            </p:cNvPr>
            <p:cNvSpPr/>
            <p:nvPr/>
          </p:nvSpPr>
          <p:spPr bwMode="auto">
            <a:xfrm>
              <a:off x="4047416" y="2525348"/>
              <a:ext cx="411588" cy="548422"/>
            </a:xfrm>
            <a:custGeom>
              <a:avLst/>
              <a:gdLst>
                <a:gd name="T0" fmla="*/ 0 w 104"/>
                <a:gd name="T1" fmla="*/ 15 h 137"/>
                <a:gd name="T2" fmla="*/ 0 w 104"/>
                <a:gd name="T3" fmla="*/ 46 h 137"/>
                <a:gd name="T4" fmla="*/ 17 w 104"/>
                <a:gd name="T5" fmla="*/ 76 h 137"/>
                <a:gd name="T6" fmla="*/ 64 w 104"/>
                <a:gd name="T7" fmla="*/ 103 h 137"/>
                <a:gd name="T8" fmla="*/ 78 w 104"/>
                <a:gd name="T9" fmla="*/ 137 h 137"/>
                <a:gd name="T10" fmla="*/ 84 w 104"/>
                <a:gd name="T11" fmla="*/ 114 h 137"/>
                <a:gd name="T12" fmla="*/ 88 w 104"/>
                <a:gd name="T13" fmla="*/ 117 h 137"/>
                <a:gd name="T14" fmla="*/ 104 w 104"/>
                <a:gd name="T15" fmla="*/ 107 h 137"/>
                <a:gd name="T16" fmla="*/ 104 w 104"/>
                <a:gd name="T17" fmla="*/ 75 h 137"/>
                <a:gd name="T18" fmla="*/ 88 w 104"/>
                <a:gd name="T19" fmla="*/ 46 h 137"/>
                <a:gd name="T20" fmla="*/ 17 w 104"/>
                <a:gd name="T21" fmla="*/ 5 h 137"/>
                <a:gd name="T22" fmla="*/ 0 w 104"/>
                <a:gd name="T23" fmla="*/ 1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137">
                  <a:moveTo>
                    <a:pt x="0" y="15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57"/>
                    <a:pt x="7" y="70"/>
                    <a:pt x="17" y="76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8" y="117"/>
                    <a:pt x="88" y="117"/>
                    <a:pt x="88" y="117"/>
                  </a:cubicBezTo>
                  <a:cubicBezTo>
                    <a:pt x="97" y="122"/>
                    <a:pt x="104" y="118"/>
                    <a:pt x="104" y="107"/>
                  </a:cubicBezTo>
                  <a:cubicBezTo>
                    <a:pt x="104" y="75"/>
                    <a:pt x="104" y="75"/>
                    <a:pt x="104" y="75"/>
                  </a:cubicBezTo>
                  <a:cubicBezTo>
                    <a:pt x="104" y="64"/>
                    <a:pt x="97" y="51"/>
                    <a:pt x="88" y="4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7" y="0"/>
                    <a:pt x="0" y="4"/>
                    <a:pt x="0" y="15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4" name="íS1iḋê">
              <a:extLst>
                <a:ext uri="{FF2B5EF4-FFF2-40B4-BE49-F238E27FC236}">
                  <a16:creationId xmlns:a16="http://schemas.microsoft.com/office/drawing/2014/main" id="{CB0F8BD6-809A-4B4A-96C9-EE3C05BE7A48}"/>
                </a:ext>
              </a:extLst>
            </p:cNvPr>
            <p:cNvSpPr/>
            <p:nvPr/>
          </p:nvSpPr>
          <p:spPr bwMode="auto">
            <a:xfrm>
              <a:off x="3579705" y="3684513"/>
              <a:ext cx="785758" cy="454943"/>
            </a:xfrm>
            <a:custGeom>
              <a:avLst/>
              <a:gdLst>
                <a:gd name="T0" fmla="*/ 161 w 198"/>
                <a:gd name="T1" fmla="*/ 78 h 114"/>
                <a:gd name="T2" fmla="*/ 182 w 198"/>
                <a:gd name="T3" fmla="*/ 67 h 114"/>
                <a:gd name="T4" fmla="*/ 198 w 198"/>
                <a:gd name="T5" fmla="*/ 56 h 114"/>
                <a:gd name="T6" fmla="*/ 169 w 198"/>
                <a:gd name="T7" fmla="*/ 46 h 114"/>
                <a:gd name="T8" fmla="*/ 170 w 198"/>
                <a:gd name="T9" fmla="*/ 31 h 114"/>
                <a:gd name="T10" fmla="*/ 168 w 198"/>
                <a:gd name="T11" fmla="*/ 16 h 114"/>
                <a:gd name="T12" fmla="*/ 136 w 198"/>
                <a:gd name="T13" fmla="*/ 21 h 114"/>
                <a:gd name="T14" fmla="*/ 117 w 198"/>
                <a:gd name="T15" fmla="*/ 9 h 114"/>
                <a:gd name="T16" fmla="*/ 98 w 198"/>
                <a:gd name="T17" fmla="*/ 0 h 114"/>
                <a:gd name="T18" fmla="*/ 81 w 198"/>
                <a:gd name="T19" fmla="*/ 17 h 114"/>
                <a:gd name="T20" fmla="*/ 54 w 198"/>
                <a:gd name="T21" fmla="*/ 16 h 114"/>
                <a:gd name="T22" fmla="*/ 28 w 198"/>
                <a:gd name="T23" fmla="*/ 17 h 114"/>
                <a:gd name="T24" fmla="*/ 37 w 198"/>
                <a:gd name="T25" fmla="*/ 36 h 114"/>
                <a:gd name="T26" fmla="*/ 17 w 198"/>
                <a:gd name="T27" fmla="*/ 46 h 114"/>
                <a:gd name="T28" fmla="*/ 0 w 198"/>
                <a:gd name="T29" fmla="*/ 58 h 114"/>
                <a:gd name="T30" fmla="*/ 30 w 198"/>
                <a:gd name="T31" fmla="*/ 67 h 114"/>
                <a:gd name="T32" fmla="*/ 28 w 198"/>
                <a:gd name="T33" fmla="*/ 83 h 114"/>
                <a:gd name="T34" fmla="*/ 30 w 198"/>
                <a:gd name="T35" fmla="*/ 98 h 114"/>
                <a:gd name="T36" fmla="*/ 63 w 198"/>
                <a:gd name="T37" fmla="*/ 93 h 114"/>
                <a:gd name="T38" fmla="*/ 81 w 198"/>
                <a:gd name="T39" fmla="*/ 104 h 114"/>
                <a:gd name="T40" fmla="*/ 101 w 198"/>
                <a:gd name="T41" fmla="*/ 114 h 114"/>
                <a:gd name="T42" fmla="*/ 117 w 198"/>
                <a:gd name="T43" fmla="*/ 97 h 114"/>
                <a:gd name="T44" fmla="*/ 145 w 198"/>
                <a:gd name="T45" fmla="*/ 98 h 114"/>
                <a:gd name="T46" fmla="*/ 170 w 198"/>
                <a:gd name="T47" fmla="*/ 97 h 114"/>
                <a:gd name="T48" fmla="*/ 99 w 198"/>
                <a:gd name="T49" fmla="*/ 71 h 114"/>
                <a:gd name="T50" fmla="*/ 81 w 198"/>
                <a:gd name="T51" fmla="*/ 67 h 114"/>
                <a:gd name="T52" fmla="*/ 74 w 198"/>
                <a:gd name="T53" fmla="*/ 57 h 114"/>
                <a:gd name="T54" fmla="*/ 82 w 198"/>
                <a:gd name="T55" fmla="*/ 46 h 114"/>
                <a:gd name="T56" fmla="*/ 100 w 198"/>
                <a:gd name="T57" fmla="*/ 42 h 114"/>
                <a:gd name="T58" fmla="*/ 117 w 198"/>
                <a:gd name="T59" fmla="*/ 47 h 114"/>
                <a:gd name="T60" fmla="*/ 124 w 198"/>
                <a:gd name="T61" fmla="*/ 57 h 114"/>
                <a:gd name="T62" fmla="*/ 117 w 198"/>
                <a:gd name="T63" fmla="*/ 67 h 114"/>
                <a:gd name="T64" fmla="*/ 99 w 198"/>
                <a:gd name="T65" fmla="*/ 7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8" h="114">
                  <a:moveTo>
                    <a:pt x="170" y="83"/>
                  </a:moveTo>
                  <a:cubicBezTo>
                    <a:pt x="161" y="78"/>
                    <a:pt x="161" y="78"/>
                    <a:pt x="161" y="78"/>
                  </a:cubicBezTo>
                  <a:cubicBezTo>
                    <a:pt x="165" y="75"/>
                    <a:pt x="167" y="71"/>
                    <a:pt x="169" y="67"/>
                  </a:cubicBezTo>
                  <a:cubicBezTo>
                    <a:pt x="182" y="67"/>
                    <a:pt x="182" y="67"/>
                    <a:pt x="182" y="67"/>
                  </a:cubicBezTo>
                  <a:cubicBezTo>
                    <a:pt x="191" y="67"/>
                    <a:pt x="198" y="63"/>
                    <a:pt x="198" y="58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98" y="51"/>
                    <a:pt x="191" y="46"/>
                    <a:pt x="182" y="46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7" y="43"/>
                    <a:pt x="165" y="39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7" y="27"/>
                    <a:pt x="177" y="21"/>
                    <a:pt x="170" y="17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2" y="12"/>
                    <a:pt x="151" y="12"/>
                    <a:pt x="145" y="16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30" y="19"/>
                    <a:pt x="124" y="18"/>
                    <a:pt x="117" y="17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4"/>
                    <a:pt x="110" y="0"/>
                    <a:pt x="101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9" y="0"/>
                    <a:pt x="81" y="4"/>
                    <a:pt x="81" y="9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9" y="19"/>
                    <a:pt x="63" y="21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47" y="12"/>
                    <a:pt x="37" y="12"/>
                    <a:pt x="30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2" y="21"/>
                    <a:pt x="22" y="27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4" y="39"/>
                    <a:pt x="31" y="43"/>
                    <a:pt x="30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8" y="46"/>
                    <a:pt x="0" y="51"/>
                    <a:pt x="0" y="56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8" y="67"/>
                    <a:pt x="17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1" y="71"/>
                    <a:pt x="34" y="75"/>
                    <a:pt x="37" y="78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2" y="87"/>
                    <a:pt x="22" y="93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7" y="102"/>
                    <a:pt x="47" y="102"/>
                    <a:pt x="54" y="98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9" y="95"/>
                    <a:pt x="75" y="96"/>
                    <a:pt x="81" y="97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1" y="110"/>
                    <a:pt x="89" y="114"/>
                    <a:pt x="98" y="114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10" y="114"/>
                    <a:pt x="117" y="110"/>
                    <a:pt x="117" y="104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24" y="96"/>
                    <a:pt x="130" y="95"/>
                    <a:pt x="136" y="93"/>
                  </a:cubicBezTo>
                  <a:cubicBezTo>
                    <a:pt x="145" y="98"/>
                    <a:pt x="145" y="98"/>
                    <a:pt x="145" y="98"/>
                  </a:cubicBezTo>
                  <a:cubicBezTo>
                    <a:pt x="151" y="102"/>
                    <a:pt x="162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7" y="93"/>
                    <a:pt x="177" y="87"/>
                    <a:pt x="170" y="83"/>
                  </a:cubicBezTo>
                  <a:close/>
                  <a:moveTo>
                    <a:pt x="99" y="71"/>
                  </a:moveTo>
                  <a:cubicBezTo>
                    <a:pt x="93" y="71"/>
                    <a:pt x="86" y="70"/>
                    <a:pt x="82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7" y="64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3"/>
                    <a:pt x="77" y="49"/>
                    <a:pt x="81" y="47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6" y="44"/>
                    <a:pt x="93" y="42"/>
                    <a:pt x="99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6" y="42"/>
                    <a:pt x="112" y="44"/>
                    <a:pt x="117" y="46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49"/>
                    <a:pt x="124" y="53"/>
                    <a:pt x="124" y="57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61"/>
                    <a:pt x="122" y="64"/>
                    <a:pt x="117" y="67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12" y="70"/>
                    <a:pt x="106" y="71"/>
                    <a:pt x="100" y="71"/>
                  </a:cubicBezTo>
                  <a:lnTo>
                    <a:pt x="99" y="71"/>
                  </a:ln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5" name="ïṣlîde">
              <a:extLst>
                <a:ext uri="{FF2B5EF4-FFF2-40B4-BE49-F238E27FC236}">
                  <a16:creationId xmlns:a16="http://schemas.microsoft.com/office/drawing/2014/main" id="{4A22B30F-4144-4CBA-B9C4-D9FCE6D35842}"/>
                </a:ext>
              </a:extLst>
            </p:cNvPr>
            <p:cNvSpPr/>
            <p:nvPr/>
          </p:nvSpPr>
          <p:spPr bwMode="auto">
            <a:xfrm>
              <a:off x="3548522" y="3665819"/>
              <a:ext cx="791996" cy="454939"/>
            </a:xfrm>
            <a:custGeom>
              <a:avLst/>
              <a:gdLst>
                <a:gd name="T0" fmla="*/ 181 w 198"/>
                <a:gd name="T1" fmla="*/ 47 h 114"/>
                <a:gd name="T2" fmla="*/ 169 w 198"/>
                <a:gd name="T3" fmla="*/ 47 h 114"/>
                <a:gd name="T4" fmla="*/ 170 w 198"/>
                <a:gd name="T5" fmla="*/ 31 h 114"/>
                <a:gd name="T6" fmla="*/ 175 w 198"/>
                <a:gd name="T7" fmla="*/ 8 h 114"/>
                <a:gd name="T8" fmla="*/ 158 w 198"/>
                <a:gd name="T9" fmla="*/ 13 h 114"/>
                <a:gd name="T10" fmla="*/ 135 w 198"/>
                <a:gd name="T11" fmla="*/ 21 h 114"/>
                <a:gd name="T12" fmla="*/ 117 w 198"/>
                <a:gd name="T13" fmla="*/ 10 h 114"/>
                <a:gd name="T14" fmla="*/ 98 w 198"/>
                <a:gd name="T15" fmla="*/ 0 h 114"/>
                <a:gd name="T16" fmla="*/ 81 w 198"/>
                <a:gd name="T17" fmla="*/ 17 h 114"/>
                <a:gd name="T18" fmla="*/ 53 w 198"/>
                <a:gd name="T19" fmla="*/ 16 h 114"/>
                <a:gd name="T20" fmla="*/ 31 w 198"/>
                <a:gd name="T21" fmla="*/ 8 h 114"/>
                <a:gd name="T22" fmla="*/ 23 w 198"/>
                <a:gd name="T23" fmla="*/ 23 h 114"/>
                <a:gd name="T24" fmla="*/ 28 w 198"/>
                <a:gd name="T25" fmla="*/ 31 h 114"/>
                <a:gd name="T26" fmla="*/ 29 w 198"/>
                <a:gd name="T27" fmla="*/ 47 h 114"/>
                <a:gd name="T28" fmla="*/ 10 w 198"/>
                <a:gd name="T29" fmla="*/ 48 h 114"/>
                <a:gd name="T30" fmla="*/ 0 w 198"/>
                <a:gd name="T31" fmla="*/ 41 h 114"/>
                <a:gd name="T32" fmla="*/ 0 w 198"/>
                <a:gd name="T33" fmla="*/ 58 h 114"/>
                <a:gd name="T34" fmla="*/ 29 w 198"/>
                <a:gd name="T35" fmla="*/ 67 h 114"/>
                <a:gd name="T36" fmla="*/ 33 w 198"/>
                <a:gd name="T37" fmla="*/ 80 h 114"/>
                <a:gd name="T38" fmla="*/ 23 w 198"/>
                <a:gd name="T39" fmla="*/ 74 h 114"/>
                <a:gd name="T40" fmla="*/ 23 w 198"/>
                <a:gd name="T41" fmla="*/ 91 h 114"/>
                <a:gd name="T42" fmla="*/ 30 w 198"/>
                <a:gd name="T43" fmla="*/ 98 h 114"/>
                <a:gd name="T44" fmla="*/ 62 w 198"/>
                <a:gd name="T45" fmla="*/ 93 h 114"/>
                <a:gd name="T46" fmla="*/ 81 w 198"/>
                <a:gd name="T47" fmla="*/ 105 h 114"/>
                <a:gd name="T48" fmla="*/ 100 w 198"/>
                <a:gd name="T49" fmla="*/ 114 h 114"/>
                <a:gd name="T50" fmla="*/ 117 w 198"/>
                <a:gd name="T51" fmla="*/ 97 h 114"/>
                <a:gd name="T52" fmla="*/ 144 w 198"/>
                <a:gd name="T53" fmla="*/ 98 h 114"/>
                <a:gd name="T54" fmla="*/ 170 w 198"/>
                <a:gd name="T55" fmla="*/ 97 h 114"/>
                <a:gd name="T56" fmla="*/ 175 w 198"/>
                <a:gd name="T57" fmla="*/ 75 h 114"/>
                <a:gd name="T58" fmla="*/ 169 w 198"/>
                <a:gd name="T59" fmla="*/ 67 h 114"/>
                <a:gd name="T60" fmla="*/ 198 w 198"/>
                <a:gd name="T61" fmla="*/ 58 h 114"/>
                <a:gd name="T62" fmla="*/ 198 w 198"/>
                <a:gd name="T63" fmla="*/ 58 h 114"/>
                <a:gd name="T64" fmla="*/ 198 w 198"/>
                <a:gd name="T65" fmla="*/ 41 h 114"/>
                <a:gd name="T66" fmla="*/ 124 w 198"/>
                <a:gd name="T67" fmla="*/ 57 h 114"/>
                <a:gd name="T68" fmla="*/ 117 w 198"/>
                <a:gd name="T69" fmla="*/ 67 h 114"/>
                <a:gd name="T70" fmla="*/ 99 w 198"/>
                <a:gd name="T71" fmla="*/ 72 h 114"/>
                <a:gd name="T72" fmla="*/ 81 w 198"/>
                <a:gd name="T73" fmla="*/ 67 h 114"/>
                <a:gd name="T74" fmla="*/ 74 w 198"/>
                <a:gd name="T75" fmla="*/ 57 h 114"/>
                <a:gd name="T76" fmla="*/ 81 w 198"/>
                <a:gd name="T77" fmla="*/ 47 h 114"/>
                <a:gd name="T78" fmla="*/ 99 w 198"/>
                <a:gd name="T79" fmla="*/ 43 h 114"/>
                <a:gd name="T80" fmla="*/ 117 w 198"/>
                <a:gd name="T81" fmla="*/ 4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8" h="114">
                  <a:moveTo>
                    <a:pt x="181" y="41"/>
                  </a:moveTo>
                  <a:cubicBezTo>
                    <a:pt x="181" y="47"/>
                    <a:pt x="181" y="47"/>
                    <a:pt x="181" y="47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7" y="43"/>
                    <a:pt x="164" y="39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3" y="29"/>
                    <a:pt x="175" y="26"/>
                    <a:pt x="175" y="23"/>
                  </a:cubicBezTo>
                  <a:cubicBezTo>
                    <a:pt x="175" y="8"/>
                    <a:pt x="175" y="8"/>
                    <a:pt x="175" y="8"/>
                  </a:cubicBezTo>
                  <a:cubicBezTo>
                    <a:pt x="158" y="8"/>
                    <a:pt x="158" y="8"/>
                    <a:pt x="158" y="8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3" y="13"/>
                    <a:pt x="148" y="14"/>
                    <a:pt x="144" y="16"/>
                  </a:cubicBezTo>
                  <a:cubicBezTo>
                    <a:pt x="135" y="21"/>
                    <a:pt x="135" y="21"/>
                    <a:pt x="135" y="21"/>
                  </a:cubicBezTo>
                  <a:cubicBezTo>
                    <a:pt x="130" y="19"/>
                    <a:pt x="123" y="18"/>
                    <a:pt x="117" y="17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17" y="4"/>
                    <a:pt x="109" y="0"/>
                    <a:pt x="100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8" y="0"/>
                    <a:pt x="81" y="4"/>
                    <a:pt x="81" y="10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8" y="19"/>
                    <a:pt x="62" y="21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47" y="13"/>
                    <a:pt x="37" y="12"/>
                    <a:pt x="31" y="1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6"/>
                    <a:pt x="24" y="29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3" y="39"/>
                    <a:pt x="31" y="43"/>
                    <a:pt x="29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4" y="47"/>
                    <a:pt x="12" y="47"/>
                    <a:pt x="10" y="4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7" y="67"/>
                    <a:pt x="17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31" y="71"/>
                    <a:pt x="33" y="75"/>
                    <a:pt x="37" y="78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74"/>
                    <a:pt x="33" y="74"/>
                    <a:pt x="3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24" y="93"/>
                    <a:pt x="25" y="95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6" y="102"/>
                    <a:pt x="47" y="102"/>
                    <a:pt x="53" y="98"/>
                  </a:cubicBezTo>
                  <a:cubicBezTo>
                    <a:pt x="62" y="93"/>
                    <a:pt x="62" y="93"/>
                    <a:pt x="62" y="93"/>
                  </a:cubicBezTo>
                  <a:cubicBezTo>
                    <a:pt x="68" y="95"/>
                    <a:pt x="75" y="96"/>
                    <a:pt x="81" y="97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1" y="110"/>
                    <a:pt x="88" y="114"/>
                    <a:pt x="98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9" y="114"/>
                    <a:pt x="117" y="110"/>
                    <a:pt x="117" y="105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23" y="96"/>
                    <a:pt x="130" y="95"/>
                    <a:pt x="135" y="93"/>
                  </a:cubicBezTo>
                  <a:cubicBezTo>
                    <a:pt x="144" y="98"/>
                    <a:pt x="144" y="98"/>
                    <a:pt x="144" y="98"/>
                  </a:cubicBezTo>
                  <a:cubicBezTo>
                    <a:pt x="151" y="102"/>
                    <a:pt x="161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3" y="95"/>
                    <a:pt x="175" y="92"/>
                    <a:pt x="175" y="89"/>
                  </a:cubicBezTo>
                  <a:cubicBezTo>
                    <a:pt x="175" y="75"/>
                    <a:pt x="175" y="75"/>
                    <a:pt x="175" y="75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6" y="73"/>
                    <a:pt x="167" y="70"/>
                    <a:pt x="169" y="67"/>
                  </a:cubicBezTo>
                  <a:cubicBezTo>
                    <a:pt x="181" y="67"/>
                    <a:pt x="181" y="67"/>
                    <a:pt x="181" y="67"/>
                  </a:cubicBezTo>
                  <a:cubicBezTo>
                    <a:pt x="190" y="67"/>
                    <a:pt x="197" y="63"/>
                    <a:pt x="198" y="58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98" y="41"/>
                    <a:pt x="198" y="41"/>
                    <a:pt x="198" y="41"/>
                  </a:cubicBezTo>
                  <a:lnTo>
                    <a:pt x="181" y="41"/>
                  </a:lnTo>
                  <a:close/>
                  <a:moveTo>
                    <a:pt x="124" y="57"/>
                  </a:moveTo>
                  <a:cubicBezTo>
                    <a:pt x="124" y="61"/>
                    <a:pt x="122" y="64"/>
                    <a:pt x="117" y="67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12" y="70"/>
                    <a:pt x="105" y="72"/>
                    <a:pt x="99" y="72"/>
                  </a:cubicBezTo>
                  <a:cubicBezTo>
                    <a:pt x="99" y="72"/>
                    <a:pt x="99" y="72"/>
                    <a:pt x="99" y="72"/>
                  </a:cubicBezTo>
                  <a:cubicBezTo>
                    <a:pt x="92" y="72"/>
                    <a:pt x="86" y="70"/>
                    <a:pt x="81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6" y="64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3"/>
                    <a:pt x="76" y="50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6" y="44"/>
                    <a:pt x="92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105" y="43"/>
                    <a:pt x="112" y="44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50"/>
                    <a:pt x="124" y="53"/>
                    <a:pt x="124" y="57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6" name="íṩ1îdé">
              <a:extLst>
                <a:ext uri="{FF2B5EF4-FFF2-40B4-BE49-F238E27FC236}">
                  <a16:creationId xmlns:a16="http://schemas.microsoft.com/office/drawing/2014/main" id="{BB0214D7-76EB-428A-B3B2-B93BE8BEC2D8}"/>
                </a:ext>
              </a:extLst>
            </p:cNvPr>
            <p:cNvSpPr/>
            <p:nvPr/>
          </p:nvSpPr>
          <p:spPr bwMode="auto">
            <a:xfrm>
              <a:off x="3548522" y="3603498"/>
              <a:ext cx="791996" cy="454939"/>
            </a:xfrm>
            <a:custGeom>
              <a:avLst/>
              <a:gdLst>
                <a:gd name="T0" fmla="*/ 161 w 198"/>
                <a:gd name="T1" fmla="*/ 78 h 114"/>
                <a:gd name="T2" fmla="*/ 181 w 198"/>
                <a:gd name="T3" fmla="*/ 68 h 114"/>
                <a:gd name="T4" fmla="*/ 198 w 198"/>
                <a:gd name="T5" fmla="*/ 57 h 114"/>
                <a:gd name="T6" fmla="*/ 169 w 198"/>
                <a:gd name="T7" fmla="*/ 47 h 114"/>
                <a:gd name="T8" fmla="*/ 170 w 198"/>
                <a:gd name="T9" fmla="*/ 31 h 114"/>
                <a:gd name="T10" fmla="*/ 168 w 198"/>
                <a:gd name="T11" fmla="*/ 16 h 114"/>
                <a:gd name="T12" fmla="*/ 135 w 198"/>
                <a:gd name="T13" fmla="*/ 22 h 114"/>
                <a:gd name="T14" fmla="*/ 117 w 198"/>
                <a:gd name="T15" fmla="*/ 10 h 114"/>
                <a:gd name="T16" fmla="*/ 98 w 198"/>
                <a:gd name="T17" fmla="*/ 0 h 114"/>
                <a:gd name="T18" fmla="*/ 81 w 198"/>
                <a:gd name="T19" fmla="*/ 17 h 114"/>
                <a:gd name="T20" fmla="*/ 53 w 198"/>
                <a:gd name="T21" fmla="*/ 16 h 114"/>
                <a:gd name="T22" fmla="*/ 28 w 198"/>
                <a:gd name="T23" fmla="*/ 17 h 114"/>
                <a:gd name="T24" fmla="*/ 37 w 198"/>
                <a:gd name="T25" fmla="*/ 36 h 114"/>
                <a:gd name="T26" fmla="*/ 17 w 198"/>
                <a:gd name="T27" fmla="*/ 47 h 114"/>
                <a:gd name="T28" fmla="*/ 0 w 198"/>
                <a:gd name="T29" fmla="*/ 58 h 114"/>
                <a:gd name="T30" fmla="*/ 29 w 198"/>
                <a:gd name="T31" fmla="*/ 68 h 114"/>
                <a:gd name="T32" fmla="*/ 28 w 198"/>
                <a:gd name="T33" fmla="*/ 84 h 114"/>
                <a:gd name="T34" fmla="*/ 30 w 198"/>
                <a:gd name="T35" fmla="*/ 98 h 114"/>
                <a:gd name="T36" fmla="*/ 62 w 198"/>
                <a:gd name="T37" fmla="*/ 93 h 114"/>
                <a:gd name="T38" fmla="*/ 81 w 198"/>
                <a:gd name="T39" fmla="*/ 105 h 114"/>
                <a:gd name="T40" fmla="*/ 100 w 198"/>
                <a:gd name="T41" fmla="*/ 114 h 114"/>
                <a:gd name="T42" fmla="*/ 117 w 198"/>
                <a:gd name="T43" fmla="*/ 98 h 114"/>
                <a:gd name="T44" fmla="*/ 144 w 198"/>
                <a:gd name="T45" fmla="*/ 98 h 114"/>
                <a:gd name="T46" fmla="*/ 170 w 198"/>
                <a:gd name="T47" fmla="*/ 97 h 114"/>
                <a:gd name="T48" fmla="*/ 99 w 198"/>
                <a:gd name="T49" fmla="*/ 72 h 114"/>
                <a:gd name="T50" fmla="*/ 81 w 198"/>
                <a:gd name="T51" fmla="*/ 67 h 114"/>
                <a:gd name="T52" fmla="*/ 74 w 198"/>
                <a:gd name="T53" fmla="*/ 57 h 114"/>
                <a:gd name="T54" fmla="*/ 81 w 198"/>
                <a:gd name="T55" fmla="*/ 47 h 114"/>
                <a:gd name="T56" fmla="*/ 99 w 198"/>
                <a:gd name="T57" fmla="*/ 43 h 114"/>
                <a:gd name="T58" fmla="*/ 117 w 198"/>
                <a:gd name="T59" fmla="*/ 47 h 114"/>
                <a:gd name="T60" fmla="*/ 124 w 198"/>
                <a:gd name="T61" fmla="*/ 57 h 114"/>
                <a:gd name="T62" fmla="*/ 117 w 198"/>
                <a:gd name="T63" fmla="*/ 6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8" h="114">
                  <a:moveTo>
                    <a:pt x="170" y="84"/>
                  </a:moveTo>
                  <a:cubicBezTo>
                    <a:pt x="161" y="78"/>
                    <a:pt x="161" y="78"/>
                    <a:pt x="161" y="78"/>
                  </a:cubicBezTo>
                  <a:cubicBezTo>
                    <a:pt x="164" y="75"/>
                    <a:pt x="167" y="71"/>
                    <a:pt x="169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90" y="68"/>
                    <a:pt x="198" y="63"/>
                    <a:pt x="198" y="58"/>
                  </a:cubicBezTo>
                  <a:cubicBezTo>
                    <a:pt x="198" y="57"/>
                    <a:pt x="198" y="57"/>
                    <a:pt x="198" y="57"/>
                  </a:cubicBezTo>
                  <a:cubicBezTo>
                    <a:pt x="198" y="51"/>
                    <a:pt x="190" y="47"/>
                    <a:pt x="181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7" y="43"/>
                    <a:pt x="164" y="40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6" y="27"/>
                    <a:pt x="176" y="21"/>
                    <a:pt x="170" y="17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1" y="13"/>
                    <a:pt x="151" y="13"/>
                    <a:pt x="144" y="16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0" y="20"/>
                    <a:pt x="123" y="18"/>
                    <a:pt x="117" y="17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17" y="5"/>
                    <a:pt x="109" y="0"/>
                    <a:pt x="100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8" y="0"/>
                    <a:pt x="81" y="5"/>
                    <a:pt x="81" y="10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8" y="20"/>
                    <a:pt x="62" y="22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47" y="13"/>
                    <a:pt x="36" y="13"/>
                    <a:pt x="30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2" y="21"/>
                    <a:pt x="22" y="27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3" y="40"/>
                    <a:pt x="31" y="43"/>
                    <a:pt x="29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7" y="47"/>
                    <a:pt x="0" y="51"/>
                    <a:pt x="0" y="5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7" y="68"/>
                    <a:pt x="17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1" y="71"/>
                    <a:pt x="33" y="75"/>
                    <a:pt x="37" y="78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2" y="87"/>
                    <a:pt x="22" y="93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6" y="102"/>
                    <a:pt x="47" y="102"/>
                    <a:pt x="53" y="98"/>
                  </a:cubicBezTo>
                  <a:cubicBezTo>
                    <a:pt x="62" y="93"/>
                    <a:pt x="62" y="93"/>
                    <a:pt x="62" y="93"/>
                  </a:cubicBezTo>
                  <a:cubicBezTo>
                    <a:pt x="68" y="95"/>
                    <a:pt x="75" y="97"/>
                    <a:pt x="81" y="98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1" y="110"/>
                    <a:pt x="88" y="114"/>
                    <a:pt x="98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9" y="114"/>
                    <a:pt x="117" y="110"/>
                    <a:pt x="117" y="105"/>
                  </a:cubicBezTo>
                  <a:cubicBezTo>
                    <a:pt x="117" y="98"/>
                    <a:pt x="117" y="98"/>
                    <a:pt x="117" y="98"/>
                  </a:cubicBezTo>
                  <a:cubicBezTo>
                    <a:pt x="123" y="97"/>
                    <a:pt x="130" y="95"/>
                    <a:pt x="135" y="93"/>
                  </a:cubicBezTo>
                  <a:cubicBezTo>
                    <a:pt x="144" y="98"/>
                    <a:pt x="144" y="98"/>
                    <a:pt x="144" y="98"/>
                  </a:cubicBezTo>
                  <a:cubicBezTo>
                    <a:pt x="151" y="102"/>
                    <a:pt x="161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6" y="93"/>
                    <a:pt x="176" y="87"/>
                    <a:pt x="170" y="84"/>
                  </a:cubicBezTo>
                  <a:close/>
                  <a:moveTo>
                    <a:pt x="99" y="72"/>
                  </a:moveTo>
                  <a:cubicBezTo>
                    <a:pt x="92" y="72"/>
                    <a:pt x="86" y="70"/>
                    <a:pt x="81" y="68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6" y="65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4"/>
                    <a:pt x="76" y="50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6" y="44"/>
                    <a:pt x="92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105" y="43"/>
                    <a:pt x="112" y="44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50"/>
                    <a:pt x="124" y="54"/>
                    <a:pt x="124" y="57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61"/>
                    <a:pt x="122" y="65"/>
                    <a:pt x="117" y="67"/>
                  </a:cubicBezTo>
                  <a:cubicBezTo>
                    <a:pt x="117" y="68"/>
                    <a:pt x="117" y="68"/>
                    <a:pt x="117" y="68"/>
                  </a:cubicBezTo>
                  <a:cubicBezTo>
                    <a:pt x="112" y="70"/>
                    <a:pt x="105" y="72"/>
                    <a:pt x="99" y="72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7" name="islïḋé">
              <a:extLst>
                <a:ext uri="{FF2B5EF4-FFF2-40B4-BE49-F238E27FC236}">
                  <a16:creationId xmlns:a16="http://schemas.microsoft.com/office/drawing/2014/main" id="{01B7E596-5230-4D3D-9D10-6767131FE5F9}"/>
                </a:ext>
              </a:extLst>
            </p:cNvPr>
            <p:cNvSpPr/>
            <p:nvPr/>
          </p:nvSpPr>
          <p:spPr bwMode="auto">
            <a:xfrm>
              <a:off x="4864357" y="4108294"/>
              <a:ext cx="330515" cy="143340"/>
            </a:xfrm>
            <a:custGeom>
              <a:avLst/>
              <a:gdLst>
                <a:gd name="T0" fmla="*/ 31 w 83"/>
                <a:gd name="T1" fmla="*/ 10 h 37"/>
                <a:gd name="T2" fmla="*/ 34 w 83"/>
                <a:gd name="T3" fmla="*/ 10 h 37"/>
                <a:gd name="T4" fmla="*/ 53 w 83"/>
                <a:gd name="T5" fmla="*/ 5 h 37"/>
                <a:gd name="T6" fmla="*/ 62 w 83"/>
                <a:gd name="T7" fmla="*/ 1 h 37"/>
                <a:gd name="T8" fmla="*/ 71 w 83"/>
                <a:gd name="T9" fmla="*/ 1 h 37"/>
                <a:gd name="T10" fmla="*/ 62 w 83"/>
                <a:gd name="T11" fmla="*/ 5 h 37"/>
                <a:gd name="T12" fmla="*/ 83 w 83"/>
                <a:gd name="T13" fmla="*/ 3 h 37"/>
                <a:gd name="T14" fmla="*/ 83 w 83"/>
                <a:gd name="T15" fmla="*/ 5 h 37"/>
                <a:gd name="T16" fmla="*/ 77 w 83"/>
                <a:gd name="T17" fmla="*/ 13 h 37"/>
                <a:gd name="T18" fmla="*/ 73 w 83"/>
                <a:gd name="T19" fmla="*/ 15 h 37"/>
                <a:gd name="T20" fmla="*/ 69 w 83"/>
                <a:gd name="T21" fmla="*/ 16 h 37"/>
                <a:gd name="T22" fmla="*/ 55 w 83"/>
                <a:gd name="T23" fmla="*/ 16 h 37"/>
                <a:gd name="T24" fmla="*/ 48 w 83"/>
                <a:gd name="T25" fmla="*/ 18 h 37"/>
                <a:gd name="T26" fmla="*/ 32 w 83"/>
                <a:gd name="T27" fmla="*/ 27 h 37"/>
                <a:gd name="T28" fmla="*/ 6 w 83"/>
                <a:gd name="T29" fmla="*/ 34 h 37"/>
                <a:gd name="T30" fmla="*/ 1 w 83"/>
                <a:gd name="T31" fmla="*/ 26 h 37"/>
                <a:gd name="T32" fmla="*/ 8 w 83"/>
                <a:gd name="T33" fmla="*/ 17 h 37"/>
                <a:gd name="T34" fmla="*/ 31 w 83"/>
                <a:gd name="T35" fmla="*/ 1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37">
                  <a:moveTo>
                    <a:pt x="31" y="10"/>
                  </a:moveTo>
                  <a:cubicBezTo>
                    <a:pt x="32" y="10"/>
                    <a:pt x="33" y="10"/>
                    <a:pt x="34" y="10"/>
                  </a:cubicBezTo>
                  <a:cubicBezTo>
                    <a:pt x="40" y="9"/>
                    <a:pt x="47" y="8"/>
                    <a:pt x="53" y="5"/>
                  </a:cubicBezTo>
                  <a:cubicBezTo>
                    <a:pt x="56" y="4"/>
                    <a:pt x="59" y="2"/>
                    <a:pt x="62" y="1"/>
                  </a:cubicBezTo>
                  <a:cubicBezTo>
                    <a:pt x="64" y="0"/>
                    <a:pt x="68" y="0"/>
                    <a:pt x="71" y="1"/>
                  </a:cubicBezTo>
                  <a:cubicBezTo>
                    <a:pt x="68" y="3"/>
                    <a:pt x="65" y="5"/>
                    <a:pt x="62" y="5"/>
                  </a:cubicBezTo>
                  <a:cubicBezTo>
                    <a:pt x="69" y="5"/>
                    <a:pt x="76" y="4"/>
                    <a:pt x="83" y="3"/>
                  </a:cubicBezTo>
                  <a:cubicBezTo>
                    <a:pt x="83" y="4"/>
                    <a:pt x="83" y="5"/>
                    <a:pt x="83" y="5"/>
                  </a:cubicBezTo>
                  <a:cubicBezTo>
                    <a:pt x="81" y="8"/>
                    <a:pt x="79" y="11"/>
                    <a:pt x="77" y="13"/>
                  </a:cubicBezTo>
                  <a:cubicBezTo>
                    <a:pt x="76" y="14"/>
                    <a:pt x="75" y="15"/>
                    <a:pt x="73" y="15"/>
                  </a:cubicBezTo>
                  <a:cubicBezTo>
                    <a:pt x="72" y="16"/>
                    <a:pt x="70" y="16"/>
                    <a:pt x="69" y="16"/>
                  </a:cubicBezTo>
                  <a:cubicBezTo>
                    <a:pt x="64" y="16"/>
                    <a:pt x="59" y="14"/>
                    <a:pt x="55" y="16"/>
                  </a:cubicBezTo>
                  <a:cubicBezTo>
                    <a:pt x="53" y="16"/>
                    <a:pt x="51" y="16"/>
                    <a:pt x="48" y="18"/>
                  </a:cubicBezTo>
                  <a:cubicBezTo>
                    <a:pt x="43" y="21"/>
                    <a:pt x="38" y="24"/>
                    <a:pt x="32" y="27"/>
                  </a:cubicBezTo>
                  <a:cubicBezTo>
                    <a:pt x="27" y="30"/>
                    <a:pt x="13" y="37"/>
                    <a:pt x="6" y="34"/>
                  </a:cubicBezTo>
                  <a:cubicBezTo>
                    <a:pt x="2" y="32"/>
                    <a:pt x="0" y="30"/>
                    <a:pt x="1" y="26"/>
                  </a:cubicBezTo>
                  <a:cubicBezTo>
                    <a:pt x="1" y="21"/>
                    <a:pt x="5" y="19"/>
                    <a:pt x="8" y="17"/>
                  </a:cubicBezTo>
                  <a:cubicBezTo>
                    <a:pt x="14" y="14"/>
                    <a:pt x="25" y="11"/>
                    <a:pt x="31" y="10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8" name="iṡḻiḍê">
              <a:extLst>
                <a:ext uri="{FF2B5EF4-FFF2-40B4-BE49-F238E27FC236}">
                  <a16:creationId xmlns:a16="http://schemas.microsoft.com/office/drawing/2014/main" id="{067C80A3-CB1C-4F72-B786-4CE5D4D7D610}"/>
                </a:ext>
              </a:extLst>
            </p:cNvPr>
            <p:cNvSpPr/>
            <p:nvPr/>
          </p:nvSpPr>
          <p:spPr bwMode="auto">
            <a:xfrm>
              <a:off x="4858119" y="3902638"/>
              <a:ext cx="112251" cy="336532"/>
            </a:xfrm>
            <a:custGeom>
              <a:avLst/>
              <a:gdLst>
                <a:gd name="T0" fmla="*/ 28 w 28"/>
                <a:gd name="T1" fmla="*/ 7 h 85"/>
                <a:gd name="T2" fmla="*/ 28 w 28"/>
                <a:gd name="T3" fmla="*/ 13 h 85"/>
                <a:gd name="T4" fmla="*/ 17 w 28"/>
                <a:gd name="T5" fmla="*/ 76 h 85"/>
                <a:gd name="T6" fmla="*/ 14 w 28"/>
                <a:gd name="T7" fmla="*/ 82 h 85"/>
                <a:gd name="T8" fmla="*/ 7 w 28"/>
                <a:gd name="T9" fmla="*/ 85 h 85"/>
                <a:gd name="T10" fmla="*/ 2 w 28"/>
                <a:gd name="T11" fmla="*/ 81 h 85"/>
                <a:gd name="T12" fmla="*/ 1 w 28"/>
                <a:gd name="T13" fmla="*/ 74 h 85"/>
                <a:gd name="T14" fmla="*/ 8 w 28"/>
                <a:gd name="T15" fmla="*/ 16 h 85"/>
                <a:gd name="T16" fmla="*/ 14 w 28"/>
                <a:gd name="T17" fmla="*/ 4 h 85"/>
                <a:gd name="T18" fmla="*/ 23 w 28"/>
                <a:gd name="T19" fmla="*/ 1 h 85"/>
                <a:gd name="T20" fmla="*/ 28 w 28"/>
                <a:gd name="T21" fmla="*/ 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85">
                  <a:moveTo>
                    <a:pt x="28" y="7"/>
                  </a:moveTo>
                  <a:cubicBezTo>
                    <a:pt x="28" y="9"/>
                    <a:pt x="28" y="11"/>
                    <a:pt x="28" y="13"/>
                  </a:cubicBezTo>
                  <a:cubicBezTo>
                    <a:pt x="27" y="35"/>
                    <a:pt x="25" y="56"/>
                    <a:pt x="17" y="76"/>
                  </a:cubicBezTo>
                  <a:cubicBezTo>
                    <a:pt x="17" y="78"/>
                    <a:pt x="16" y="81"/>
                    <a:pt x="14" y="82"/>
                  </a:cubicBezTo>
                  <a:cubicBezTo>
                    <a:pt x="12" y="84"/>
                    <a:pt x="10" y="85"/>
                    <a:pt x="7" y="85"/>
                  </a:cubicBezTo>
                  <a:cubicBezTo>
                    <a:pt x="5" y="85"/>
                    <a:pt x="3" y="83"/>
                    <a:pt x="2" y="81"/>
                  </a:cubicBezTo>
                  <a:cubicBezTo>
                    <a:pt x="1" y="79"/>
                    <a:pt x="1" y="76"/>
                    <a:pt x="1" y="74"/>
                  </a:cubicBezTo>
                  <a:cubicBezTo>
                    <a:pt x="0" y="54"/>
                    <a:pt x="2" y="35"/>
                    <a:pt x="8" y="16"/>
                  </a:cubicBezTo>
                  <a:cubicBezTo>
                    <a:pt x="9" y="11"/>
                    <a:pt x="11" y="7"/>
                    <a:pt x="14" y="4"/>
                  </a:cubicBezTo>
                  <a:cubicBezTo>
                    <a:pt x="17" y="2"/>
                    <a:pt x="20" y="0"/>
                    <a:pt x="23" y="1"/>
                  </a:cubicBezTo>
                  <a:cubicBezTo>
                    <a:pt x="26" y="2"/>
                    <a:pt x="27" y="4"/>
                    <a:pt x="28" y="7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9" name="íṡľîďe">
              <a:extLst>
                <a:ext uri="{FF2B5EF4-FFF2-40B4-BE49-F238E27FC236}">
                  <a16:creationId xmlns:a16="http://schemas.microsoft.com/office/drawing/2014/main" id="{12DC575A-FBFF-49C4-8B1D-D28B086EE59A}"/>
                </a:ext>
              </a:extLst>
            </p:cNvPr>
            <p:cNvSpPr/>
            <p:nvPr/>
          </p:nvSpPr>
          <p:spPr bwMode="auto">
            <a:xfrm>
              <a:off x="5238527" y="3896404"/>
              <a:ext cx="106013" cy="342766"/>
            </a:xfrm>
            <a:custGeom>
              <a:avLst/>
              <a:gdLst>
                <a:gd name="T0" fmla="*/ 4 w 28"/>
                <a:gd name="T1" fmla="*/ 49 h 86"/>
                <a:gd name="T2" fmla="*/ 5 w 28"/>
                <a:gd name="T3" fmla="*/ 47 h 86"/>
                <a:gd name="T4" fmla="*/ 9 w 28"/>
                <a:gd name="T5" fmla="*/ 27 h 86"/>
                <a:gd name="T6" fmla="*/ 10 w 28"/>
                <a:gd name="T7" fmla="*/ 18 h 86"/>
                <a:gd name="T8" fmla="*/ 14 w 28"/>
                <a:gd name="T9" fmla="*/ 10 h 86"/>
                <a:gd name="T10" fmla="*/ 13 w 28"/>
                <a:gd name="T11" fmla="*/ 20 h 86"/>
                <a:gd name="T12" fmla="*/ 21 w 28"/>
                <a:gd name="T13" fmla="*/ 0 h 86"/>
                <a:gd name="T14" fmla="*/ 23 w 28"/>
                <a:gd name="T15" fmla="*/ 1 h 86"/>
                <a:gd name="T16" fmla="*/ 27 w 28"/>
                <a:gd name="T17" fmla="*/ 9 h 86"/>
                <a:gd name="T18" fmla="*/ 28 w 28"/>
                <a:gd name="T19" fmla="*/ 14 h 86"/>
                <a:gd name="T20" fmla="*/ 26 w 28"/>
                <a:gd name="T21" fmla="*/ 18 h 86"/>
                <a:gd name="T22" fmla="*/ 19 w 28"/>
                <a:gd name="T23" fmla="*/ 31 h 86"/>
                <a:gd name="T24" fmla="*/ 19 w 28"/>
                <a:gd name="T25" fmla="*/ 38 h 86"/>
                <a:gd name="T26" fmla="*/ 19 w 28"/>
                <a:gd name="T27" fmla="*/ 56 h 86"/>
                <a:gd name="T28" fmla="*/ 14 w 28"/>
                <a:gd name="T29" fmla="*/ 83 h 86"/>
                <a:gd name="T30" fmla="*/ 4 w 28"/>
                <a:gd name="T31" fmla="*/ 84 h 86"/>
                <a:gd name="T32" fmla="*/ 0 w 28"/>
                <a:gd name="T33" fmla="*/ 73 h 86"/>
                <a:gd name="T34" fmla="*/ 4 w 28"/>
                <a:gd name="T35" fmla="*/ 49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86">
                  <a:moveTo>
                    <a:pt x="4" y="49"/>
                  </a:moveTo>
                  <a:cubicBezTo>
                    <a:pt x="4" y="48"/>
                    <a:pt x="5" y="48"/>
                    <a:pt x="5" y="47"/>
                  </a:cubicBezTo>
                  <a:cubicBezTo>
                    <a:pt x="7" y="40"/>
                    <a:pt x="9" y="34"/>
                    <a:pt x="9" y="27"/>
                  </a:cubicBezTo>
                  <a:cubicBezTo>
                    <a:pt x="10" y="24"/>
                    <a:pt x="9" y="21"/>
                    <a:pt x="10" y="18"/>
                  </a:cubicBezTo>
                  <a:cubicBezTo>
                    <a:pt x="10" y="15"/>
                    <a:pt x="11" y="12"/>
                    <a:pt x="14" y="10"/>
                  </a:cubicBezTo>
                  <a:cubicBezTo>
                    <a:pt x="14" y="13"/>
                    <a:pt x="14" y="17"/>
                    <a:pt x="13" y="20"/>
                  </a:cubicBezTo>
                  <a:cubicBezTo>
                    <a:pt x="16" y="14"/>
                    <a:pt x="19" y="7"/>
                    <a:pt x="21" y="0"/>
                  </a:cubicBezTo>
                  <a:cubicBezTo>
                    <a:pt x="22" y="0"/>
                    <a:pt x="22" y="1"/>
                    <a:pt x="23" y="1"/>
                  </a:cubicBezTo>
                  <a:cubicBezTo>
                    <a:pt x="25" y="4"/>
                    <a:pt x="26" y="6"/>
                    <a:pt x="27" y="9"/>
                  </a:cubicBezTo>
                  <a:cubicBezTo>
                    <a:pt x="27" y="11"/>
                    <a:pt x="28" y="12"/>
                    <a:pt x="28" y="14"/>
                  </a:cubicBezTo>
                  <a:cubicBezTo>
                    <a:pt x="28" y="16"/>
                    <a:pt x="27" y="17"/>
                    <a:pt x="26" y="18"/>
                  </a:cubicBezTo>
                  <a:cubicBezTo>
                    <a:pt x="24" y="23"/>
                    <a:pt x="20" y="26"/>
                    <a:pt x="19" y="31"/>
                  </a:cubicBezTo>
                  <a:cubicBezTo>
                    <a:pt x="19" y="33"/>
                    <a:pt x="19" y="34"/>
                    <a:pt x="19" y="38"/>
                  </a:cubicBezTo>
                  <a:cubicBezTo>
                    <a:pt x="19" y="44"/>
                    <a:pt x="19" y="50"/>
                    <a:pt x="19" y="56"/>
                  </a:cubicBezTo>
                  <a:cubicBezTo>
                    <a:pt x="19" y="62"/>
                    <a:pt x="20" y="78"/>
                    <a:pt x="14" y="83"/>
                  </a:cubicBezTo>
                  <a:cubicBezTo>
                    <a:pt x="11" y="85"/>
                    <a:pt x="8" y="86"/>
                    <a:pt x="4" y="84"/>
                  </a:cubicBezTo>
                  <a:cubicBezTo>
                    <a:pt x="1" y="81"/>
                    <a:pt x="0" y="77"/>
                    <a:pt x="0" y="73"/>
                  </a:cubicBezTo>
                  <a:cubicBezTo>
                    <a:pt x="0" y="67"/>
                    <a:pt x="2" y="55"/>
                    <a:pt x="4" y="49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0" name="îṥľïḍé">
              <a:extLst>
                <a:ext uri="{FF2B5EF4-FFF2-40B4-BE49-F238E27FC236}">
                  <a16:creationId xmlns:a16="http://schemas.microsoft.com/office/drawing/2014/main" id="{26743D33-37C6-4C23-922C-DE28C38BB069}"/>
                </a:ext>
              </a:extLst>
            </p:cNvPr>
            <p:cNvSpPr/>
            <p:nvPr/>
          </p:nvSpPr>
          <p:spPr bwMode="auto">
            <a:xfrm>
              <a:off x="4839412" y="3902638"/>
              <a:ext cx="149668" cy="186962"/>
            </a:xfrm>
            <a:custGeom>
              <a:avLst/>
              <a:gdLst>
                <a:gd name="T0" fmla="*/ 36 w 37"/>
                <a:gd name="T1" fmla="*/ 11 h 48"/>
                <a:gd name="T2" fmla="*/ 37 w 37"/>
                <a:gd name="T3" fmla="*/ 19 h 48"/>
                <a:gd name="T4" fmla="*/ 37 w 37"/>
                <a:gd name="T5" fmla="*/ 25 h 48"/>
                <a:gd name="T6" fmla="*/ 36 w 37"/>
                <a:gd name="T7" fmla="*/ 31 h 48"/>
                <a:gd name="T8" fmla="*/ 36 w 37"/>
                <a:gd name="T9" fmla="*/ 37 h 48"/>
                <a:gd name="T10" fmla="*/ 34 w 37"/>
                <a:gd name="T11" fmla="*/ 47 h 48"/>
                <a:gd name="T12" fmla="*/ 0 w 37"/>
                <a:gd name="T13" fmla="*/ 38 h 48"/>
                <a:gd name="T14" fmla="*/ 5 w 37"/>
                <a:gd name="T15" fmla="*/ 23 h 48"/>
                <a:gd name="T16" fmla="*/ 12 w 37"/>
                <a:gd name="T17" fmla="*/ 9 h 48"/>
                <a:gd name="T18" fmla="*/ 26 w 37"/>
                <a:gd name="T19" fmla="*/ 1 h 48"/>
                <a:gd name="T20" fmla="*/ 36 w 37"/>
                <a:gd name="T21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48">
                  <a:moveTo>
                    <a:pt x="36" y="11"/>
                  </a:moveTo>
                  <a:cubicBezTo>
                    <a:pt x="37" y="13"/>
                    <a:pt x="37" y="16"/>
                    <a:pt x="37" y="19"/>
                  </a:cubicBezTo>
                  <a:cubicBezTo>
                    <a:pt x="37" y="21"/>
                    <a:pt x="37" y="23"/>
                    <a:pt x="37" y="25"/>
                  </a:cubicBezTo>
                  <a:cubicBezTo>
                    <a:pt x="37" y="27"/>
                    <a:pt x="37" y="29"/>
                    <a:pt x="36" y="31"/>
                  </a:cubicBezTo>
                  <a:cubicBezTo>
                    <a:pt x="36" y="33"/>
                    <a:pt x="36" y="35"/>
                    <a:pt x="36" y="37"/>
                  </a:cubicBezTo>
                  <a:cubicBezTo>
                    <a:pt x="35" y="40"/>
                    <a:pt x="34" y="44"/>
                    <a:pt x="34" y="47"/>
                  </a:cubicBezTo>
                  <a:cubicBezTo>
                    <a:pt x="22" y="48"/>
                    <a:pt x="10" y="44"/>
                    <a:pt x="0" y="38"/>
                  </a:cubicBezTo>
                  <a:cubicBezTo>
                    <a:pt x="1" y="33"/>
                    <a:pt x="3" y="28"/>
                    <a:pt x="5" y="23"/>
                  </a:cubicBezTo>
                  <a:cubicBezTo>
                    <a:pt x="6" y="18"/>
                    <a:pt x="9" y="13"/>
                    <a:pt x="12" y="9"/>
                  </a:cubicBezTo>
                  <a:cubicBezTo>
                    <a:pt x="15" y="6"/>
                    <a:pt x="21" y="2"/>
                    <a:pt x="26" y="1"/>
                  </a:cubicBezTo>
                  <a:cubicBezTo>
                    <a:pt x="31" y="0"/>
                    <a:pt x="35" y="6"/>
                    <a:pt x="36" y="11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1" name="ïš1íḍé">
              <a:extLst>
                <a:ext uri="{FF2B5EF4-FFF2-40B4-BE49-F238E27FC236}">
                  <a16:creationId xmlns:a16="http://schemas.microsoft.com/office/drawing/2014/main" id="{99CD4BDC-D6FC-4811-A52E-F5F5242B56B5}"/>
                </a:ext>
              </a:extLst>
            </p:cNvPr>
            <p:cNvSpPr/>
            <p:nvPr/>
          </p:nvSpPr>
          <p:spPr bwMode="auto">
            <a:xfrm>
              <a:off x="4970370" y="3784227"/>
              <a:ext cx="124724" cy="143340"/>
            </a:xfrm>
            <a:custGeom>
              <a:avLst/>
              <a:gdLst>
                <a:gd name="T0" fmla="*/ 31 w 31"/>
                <a:gd name="T1" fmla="*/ 26 h 35"/>
                <a:gd name="T2" fmla="*/ 8 w 31"/>
                <a:gd name="T3" fmla="*/ 33 h 35"/>
                <a:gd name="T4" fmla="*/ 0 w 31"/>
                <a:gd name="T5" fmla="*/ 31 h 35"/>
                <a:gd name="T6" fmla="*/ 6 w 31"/>
                <a:gd name="T7" fmla="*/ 21 h 35"/>
                <a:gd name="T8" fmla="*/ 6 w 31"/>
                <a:gd name="T9" fmla="*/ 8 h 35"/>
                <a:gd name="T10" fmla="*/ 5 w 31"/>
                <a:gd name="T11" fmla="*/ 2 h 35"/>
                <a:gd name="T12" fmla="*/ 11 w 31"/>
                <a:gd name="T13" fmla="*/ 4 h 35"/>
                <a:gd name="T14" fmla="*/ 15 w 31"/>
                <a:gd name="T15" fmla="*/ 3 h 35"/>
                <a:gd name="T16" fmla="*/ 16 w 31"/>
                <a:gd name="T17" fmla="*/ 2 h 35"/>
                <a:gd name="T18" fmla="*/ 16 w 31"/>
                <a:gd name="T19" fmla="*/ 2 h 35"/>
                <a:gd name="T20" fmla="*/ 20 w 31"/>
                <a:gd name="T21" fmla="*/ 0 h 35"/>
                <a:gd name="T22" fmla="*/ 21 w 31"/>
                <a:gd name="T23" fmla="*/ 0 h 35"/>
                <a:gd name="T24" fmla="*/ 22 w 31"/>
                <a:gd name="T25" fmla="*/ 1 h 35"/>
                <a:gd name="T26" fmla="*/ 27 w 31"/>
                <a:gd name="T27" fmla="*/ 6 h 35"/>
                <a:gd name="T28" fmla="*/ 26 w 31"/>
                <a:gd name="T29" fmla="*/ 12 h 35"/>
                <a:gd name="T30" fmla="*/ 26 w 31"/>
                <a:gd name="T31" fmla="*/ 12 h 35"/>
                <a:gd name="T32" fmla="*/ 25 w 31"/>
                <a:gd name="T33" fmla="*/ 18 h 35"/>
                <a:gd name="T34" fmla="*/ 26 w 31"/>
                <a:gd name="T35" fmla="*/ 20 h 35"/>
                <a:gd name="T36" fmla="*/ 26 w 31"/>
                <a:gd name="T37" fmla="*/ 22 h 35"/>
                <a:gd name="T38" fmla="*/ 31 w 31"/>
                <a:gd name="T39" fmla="*/ 2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35">
                  <a:moveTo>
                    <a:pt x="31" y="26"/>
                  </a:moveTo>
                  <a:cubicBezTo>
                    <a:pt x="25" y="32"/>
                    <a:pt x="16" y="35"/>
                    <a:pt x="8" y="33"/>
                  </a:cubicBezTo>
                  <a:cubicBezTo>
                    <a:pt x="5" y="32"/>
                    <a:pt x="3" y="31"/>
                    <a:pt x="0" y="31"/>
                  </a:cubicBezTo>
                  <a:cubicBezTo>
                    <a:pt x="4" y="29"/>
                    <a:pt x="5" y="25"/>
                    <a:pt x="6" y="21"/>
                  </a:cubicBezTo>
                  <a:cubicBezTo>
                    <a:pt x="7" y="17"/>
                    <a:pt x="7" y="12"/>
                    <a:pt x="6" y="8"/>
                  </a:cubicBezTo>
                  <a:cubicBezTo>
                    <a:pt x="6" y="7"/>
                    <a:pt x="4" y="3"/>
                    <a:pt x="5" y="2"/>
                  </a:cubicBezTo>
                  <a:cubicBezTo>
                    <a:pt x="5" y="2"/>
                    <a:pt x="10" y="4"/>
                    <a:pt x="11" y="4"/>
                  </a:cubicBezTo>
                  <a:cubicBezTo>
                    <a:pt x="12" y="3"/>
                    <a:pt x="14" y="3"/>
                    <a:pt x="15" y="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2"/>
                    <a:pt x="18" y="1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5" y="4"/>
                    <a:pt x="27" y="6"/>
                  </a:cubicBezTo>
                  <a:cubicBezTo>
                    <a:pt x="27" y="8"/>
                    <a:pt x="26" y="10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4"/>
                    <a:pt x="25" y="16"/>
                    <a:pt x="25" y="18"/>
                  </a:cubicBezTo>
                  <a:cubicBezTo>
                    <a:pt x="25" y="18"/>
                    <a:pt x="25" y="19"/>
                    <a:pt x="26" y="20"/>
                  </a:cubicBezTo>
                  <a:cubicBezTo>
                    <a:pt x="26" y="20"/>
                    <a:pt x="26" y="21"/>
                    <a:pt x="26" y="22"/>
                  </a:cubicBezTo>
                  <a:cubicBezTo>
                    <a:pt x="27" y="24"/>
                    <a:pt x="29" y="25"/>
                    <a:pt x="31" y="26"/>
                  </a:cubicBezTo>
                  <a:close/>
                </a:path>
              </a:pathLst>
            </a:custGeom>
            <a:solidFill>
              <a:srgbClr val="D1A3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2" name="îṥḷïḑé">
              <a:extLst>
                <a:ext uri="{FF2B5EF4-FFF2-40B4-BE49-F238E27FC236}">
                  <a16:creationId xmlns:a16="http://schemas.microsoft.com/office/drawing/2014/main" id="{E8FF7792-23BC-43A0-9440-EA7E705E0E37}"/>
                </a:ext>
              </a:extLst>
            </p:cNvPr>
            <p:cNvSpPr/>
            <p:nvPr/>
          </p:nvSpPr>
          <p:spPr bwMode="auto">
            <a:xfrm>
              <a:off x="5020259" y="3678283"/>
              <a:ext cx="118489" cy="155800"/>
            </a:xfrm>
            <a:custGeom>
              <a:avLst/>
              <a:gdLst>
                <a:gd name="T0" fmla="*/ 25 w 29"/>
                <a:gd name="T1" fmla="*/ 33 h 39"/>
                <a:gd name="T2" fmla="*/ 20 w 29"/>
                <a:gd name="T3" fmla="*/ 39 h 39"/>
                <a:gd name="T4" fmla="*/ 15 w 29"/>
                <a:gd name="T5" fmla="*/ 38 h 39"/>
                <a:gd name="T6" fmla="*/ 13 w 29"/>
                <a:gd name="T7" fmla="*/ 38 h 39"/>
                <a:gd name="T8" fmla="*/ 8 w 29"/>
                <a:gd name="T9" fmla="*/ 37 h 39"/>
                <a:gd name="T10" fmla="*/ 3 w 29"/>
                <a:gd name="T11" fmla="*/ 30 h 39"/>
                <a:gd name="T12" fmla="*/ 3 w 29"/>
                <a:gd name="T13" fmla="*/ 30 h 39"/>
                <a:gd name="T14" fmla="*/ 2 w 29"/>
                <a:gd name="T15" fmla="*/ 29 h 39"/>
                <a:gd name="T16" fmla="*/ 0 w 29"/>
                <a:gd name="T17" fmla="*/ 24 h 39"/>
                <a:gd name="T18" fmla="*/ 6 w 29"/>
                <a:gd name="T19" fmla="*/ 10 h 39"/>
                <a:gd name="T20" fmla="*/ 19 w 29"/>
                <a:gd name="T21" fmla="*/ 2 h 39"/>
                <a:gd name="T22" fmla="*/ 27 w 29"/>
                <a:gd name="T23" fmla="*/ 1 h 39"/>
                <a:gd name="T24" fmla="*/ 29 w 29"/>
                <a:gd name="T25" fmla="*/ 5 h 39"/>
                <a:gd name="T26" fmla="*/ 25 w 29"/>
                <a:gd name="T2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9">
                  <a:moveTo>
                    <a:pt x="25" y="33"/>
                  </a:moveTo>
                  <a:cubicBezTo>
                    <a:pt x="24" y="36"/>
                    <a:pt x="23" y="38"/>
                    <a:pt x="20" y="39"/>
                  </a:cubicBezTo>
                  <a:cubicBezTo>
                    <a:pt x="19" y="39"/>
                    <a:pt x="17" y="39"/>
                    <a:pt x="15" y="38"/>
                  </a:cubicBezTo>
                  <a:cubicBezTo>
                    <a:pt x="14" y="38"/>
                    <a:pt x="13" y="38"/>
                    <a:pt x="13" y="38"/>
                  </a:cubicBezTo>
                  <a:cubicBezTo>
                    <a:pt x="10" y="38"/>
                    <a:pt x="8" y="37"/>
                    <a:pt x="8" y="37"/>
                  </a:cubicBezTo>
                  <a:cubicBezTo>
                    <a:pt x="6" y="36"/>
                    <a:pt x="3" y="31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1" y="27"/>
                    <a:pt x="0" y="25"/>
                    <a:pt x="0" y="24"/>
                  </a:cubicBezTo>
                  <a:cubicBezTo>
                    <a:pt x="0" y="16"/>
                    <a:pt x="3" y="14"/>
                    <a:pt x="6" y="10"/>
                  </a:cubicBezTo>
                  <a:cubicBezTo>
                    <a:pt x="9" y="6"/>
                    <a:pt x="14" y="3"/>
                    <a:pt x="19" y="2"/>
                  </a:cubicBezTo>
                  <a:cubicBezTo>
                    <a:pt x="21" y="1"/>
                    <a:pt x="24" y="0"/>
                    <a:pt x="27" y="1"/>
                  </a:cubicBezTo>
                  <a:cubicBezTo>
                    <a:pt x="29" y="1"/>
                    <a:pt x="29" y="3"/>
                    <a:pt x="29" y="5"/>
                  </a:cubicBezTo>
                  <a:cubicBezTo>
                    <a:pt x="29" y="15"/>
                    <a:pt x="29" y="24"/>
                    <a:pt x="25" y="33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3" name="îṣḷíḓê">
              <a:extLst>
                <a:ext uri="{FF2B5EF4-FFF2-40B4-BE49-F238E27FC236}">
                  <a16:creationId xmlns:a16="http://schemas.microsoft.com/office/drawing/2014/main" id="{431A7F6B-04F9-476B-8D40-108A0540FC12}"/>
                </a:ext>
              </a:extLst>
            </p:cNvPr>
            <p:cNvSpPr/>
            <p:nvPr/>
          </p:nvSpPr>
          <p:spPr bwMode="auto">
            <a:xfrm>
              <a:off x="4945425" y="4949626"/>
              <a:ext cx="155906" cy="118407"/>
            </a:xfrm>
            <a:custGeom>
              <a:avLst/>
              <a:gdLst>
                <a:gd name="T0" fmla="*/ 0 w 38"/>
                <a:gd name="T1" fmla="*/ 19 h 30"/>
                <a:gd name="T2" fmla="*/ 0 w 38"/>
                <a:gd name="T3" fmla="*/ 24 h 30"/>
                <a:gd name="T4" fmla="*/ 9 w 38"/>
                <a:gd name="T5" fmla="*/ 29 h 30"/>
                <a:gd name="T6" fmla="*/ 19 w 38"/>
                <a:gd name="T7" fmla="*/ 25 h 30"/>
                <a:gd name="T8" fmla="*/ 33 w 38"/>
                <a:gd name="T9" fmla="*/ 15 h 30"/>
                <a:gd name="T10" fmla="*/ 37 w 38"/>
                <a:gd name="T11" fmla="*/ 10 h 30"/>
                <a:gd name="T12" fmla="*/ 37 w 38"/>
                <a:gd name="T13" fmla="*/ 4 h 30"/>
                <a:gd name="T14" fmla="*/ 28 w 38"/>
                <a:gd name="T15" fmla="*/ 1 h 30"/>
                <a:gd name="T16" fmla="*/ 19 w 38"/>
                <a:gd name="T17" fmla="*/ 5 h 30"/>
                <a:gd name="T18" fmla="*/ 8 w 38"/>
                <a:gd name="T19" fmla="*/ 10 h 30"/>
                <a:gd name="T20" fmla="*/ 0 w 38"/>
                <a:gd name="T21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30">
                  <a:moveTo>
                    <a:pt x="0" y="19"/>
                  </a:moveTo>
                  <a:cubicBezTo>
                    <a:pt x="0" y="21"/>
                    <a:pt x="0" y="23"/>
                    <a:pt x="0" y="24"/>
                  </a:cubicBezTo>
                  <a:cubicBezTo>
                    <a:pt x="1" y="28"/>
                    <a:pt x="5" y="30"/>
                    <a:pt x="9" y="29"/>
                  </a:cubicBezTo>
                  <a:cubicBezTo>
                    <a:pt x="13" y="29"/>
                    <a:pt x="16" y="27"/>
                    <a:pt x="19" y="25"/>
                  </a:cubicBezTo>
                  <a:cubicBezTo>
                    <a:pt x="24" y="22"/>
                    <a:pt x="29" y="19"/>
                    <a:pt x="33" y="15"/>
                  </a:cubicBezTo>
                  <a:cubicBezTo>
                    <a:pt x="35" y="14"/>
                    <a:pt x="36" y="12"/>
                    <a:pt x="37" y="10"/>
                  </a:cubicBezTo>
                  <a:cubicBezTo>
                    <a:pt x="38" y="8"/>
                    <a:pt x="38" y="6"/>
                    <a:pt x="37" y="4"/>
                  </a:cubicBezTo>
                  <a:cubicBezTo>
                    <a:pt x="35" y="1"/>
                    <a:pt x="31" y="0"/>
                    <a:pt x="28" y="1"/>
                  </a:cubicBezTo>
                  <a:cubicBezTo>
                    <a:pt x="25" y="2"/>
                    <a:pt x="22" y="4"/>
                    <a:pt x="19" y="5"/>
                  </a:cubicBezTo>
                  <a:cubicBezTo>
                    <a:pt x="14" y="7"/>
                    <a:pt x="12" y="9"/>
                    <a:pt x="8" y="10"/>
                  </a:cubicBezTo>
                  <a:cubicBezTo>
                    <a:pt x="2" y="12"/>
                    <a:pt x="1" y="14"/>
                    <a:pt x="0" y="19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4" name="ïṧlíḋé">
              <a:extLst>
                <a:ext uri="{FF2B5EF4-FFF2-40B4-BE49-F238E27FC236}">
                  <a16:creationId xmlns:a16="http://schemas.microsoft.com/office/drawing/2014/main" id="{80000494-D2E1-42BC-90B0-1FE0DF48DD68}"/>
                </a:ext>
              </a:extLst>
            </p:cNvPr>
            <p:cNvSpPr/>
            <p:nvPr/>
          </p:nvSpPr>
          <p:spPr bwMode="auto">
            <a:xfrm>
              <a:off x="4926719" y="4264098"/>
              <a:ext cx="155902" cy="760313"/>
            </a:xfrm>
            <a:custGeom>
              <a:avLst/>
              <a:gdLst>
                <a:gd name="T0" fmla="*/ 1 w 39"/>
                <a:gd name="T1" fmla="*/ 26 h 191"/>
                <a:gd name="T2" fmla="*/ 3 w 39"/>
                <a:gd name="T3" fmla="*/ 59 h 191"/>
                <a:gd name="T4" fmla="*/ 7 w 39"/>
                <a:gd name="T5" fmla="*/ 94 h 191"/>
                <a:gd name="T6" fmla="*/ 7 w 39"/>
                <a:gd name="T7" fmla="*/ 105 h 191"/>
                <a:gd name="T8" fmla="*/ 3 w 39"/>
                <a:gd name="T9" fmla="*/ 122 h 191"/>
                <a:gd name="T10" fmla="*/ 3 w 39"/>
                <a:gd name="T11" fmla="*/ 151 h 191"/>
                <a:gd name="T12" fmla="*/ 5 w 39"/>
                <a:gd name="T13" fmla="*/ 171 h 191"/>
                <a:gd name="T14" fmla="*/ 8 w 39"/>
                <a:gd name="T15" fmla="*/ 189 h 191"/>
                <a:gd name="T16" fmla="*/ 19 w 39"/>
                <a:gd name="T17" fmla="*/ 187 h 191"/>
                <a:gd name="T18" fmla="*/ 27 w 39"/>
                <a:gd name="T19" fmla="*/ 136 h 191"/>
                <a:gd name="T20" fmla="*/ 31 w 39"/>
                <a:gd name="T21" fmla="*/ 121 h 191"/>
                <a:gd name="T22" fmla="*/ 32 w 39"/>
                <a:gd name="T23" fmla="*/ 103 h 191"/>
                <a:gd name="T24" fmla="*/ 37 w 39"/>
                <a:gd name="T25" fmla="*/ 34 h 191"/>
                <a:gd name="T26" fmla="*/ 33 w 39"/>
                <a:gd name="T27" fmla="*/ 7 h 191"/>
                <a:gd name="T28" fmla="*/ 32 w 39"/>
                <a:gd name="T29" fmla="*/ 5 h 191"/>
                <a:gd name="T30" fmla="*/ 29 w 39"/>
                <a:gd name="T31" fmla="*/ 4 h 191"/>
                <a:gd name="T32" fmla="*/ 15 w 39"/>
                <a:gd name="T33" fmla="*/ 2 h 191"/>
                <a:gd name="T34" fmla="*/ 6 w 39"/>
                <a:gd name="T35" fmla="*/ 3 h 191"/>
                <a:gd name="T36" fmla="*/ 3 w 39"/>
                <a:gd name="T37" fmla="*/ 13 h 191"/>
                <a:gd name="T38" fmla="*/ 1 w 39"/>
                <a:gd name="T39" fmla="*/ 2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" h="191">
                  <a:moveTo>
                    <a:pt x="1" y="26"/>
                  </a:moveTo>
                  <a:cubicBezTo>
                    <a:pt x="0" y="37"/>
                    <a:pt x="2" y="48"/>
                    <a:pt x="3" y="59"/>
                  </a:cubicBezTo>
                  <a:cubicBezTo>
                    <a:pt x="5" y="71"/>
                    <a:pt x="6" y="82"/>
                    <a:pt x="7" y="94"/>
                  </a:cubicBezTo>
                  <a:cubicBezTo>
                    <a:pt x="7" y="98"/>
                    <a:pt x="8" y="101"/>
                    <a:pt x="7" y="105"/>
                  </a:cubicBezTo>
                  <a:cubicBezTo>
                    <a:pt x="7" y="110"/>
                    <a:pt x="5" y="116"/>
                    <a:pt x="3" y="122"/>
                  </a:cubicBezTo>
                  <a:cubicBezTo>
                    <a:pt x="1" y="131"/>
                    <a:pt x="2" y="141"/>
                    <a:pt x="3" y="151"/>
                  </a:cubicBezTo>
                  <a:cubicBezTo>
                    <a:pt x="4" y="158"/>
                    <a:pt x="5" y="164"/>
                    <a:pt x="5" y="171"/>
                  </a:cubicBezTo>
                  <a:cubicBezTo>
                    <a:pt x="6" y="177"/>
                    <a:pt x="6" y="183"/>
                    <a:pt x="8" y="189"/>
                  </a:cubicBezTo>
                  <a:cubicBezTo>
                    <a:pt x="14" y="191"/>
                    <a:pt x="17" y="189"/>
                    <a:pt x="19" y="187"/>
                  </a:cubicBezTo>
                  <a:cubicBezTo>
                    <a:pt x="20" y="170"/>
                    <a:pt x="23" y="153"/>
                    <a:pt x="27" y="136"/>
                  </a:cubicBezTo>
                  <a:cubicBezTo>
                    <a:pt x="28" y="131"/>
                    <a:pt x="30" y="126"/>
                    <a:pt x="31" y="121"/>
                  </a:cubicBezTo>
                  <a:cubicBezTo>
                    <a:pt x="32" y="115"/>
                    <a:pt x="32" y="109"/>
                    <a:pt x="32" y="103"/>
                  </a:cubicBezTo>
                  <a:cubicBezTo>
                    <a:pt x="34" y="80"/>
                    <a:pt x="39" y="57"/>
                    <a:pt x="37" y="34"/>
                  </a:cubicBezTo>
                  <a:cubicBezTo>
                    <a:pt x="36" y="25"/>
                    <a:pt x="34" y="16"/>
                    <a:pt x="33" y="7"/>
                  </a:cubicBezTo>
                  <a:cubicBezTo>
                    <a:pt x="32" y="7"/>
                    <a:pt x="32" y="6"/>
                    <a:pt x="32" y="5"/>
                  </a:cubicBezTo>
                  <a:cubicBezTo>
                    <a:pt x="31" y="5"/>
                    <a:pt x="30" y="4"/>
                    <a:pt x="29" y="4"/>
                  </a:cubicBezTo>
                  <a:cubicBezTo>
                    <a:pt x="24" y="4"/>
                    <a:pt x="20" y="3"/>
                    <a:pt x="15" y="2"/>
                  </a:cubicBezTo>
                  <a:cubicBezTo>
                    <a:pt x="12" y="2"/>
                    <a:pt x="8" y="0"/>
                    <a:pt x="6" y="3"/>
                  </a:cubicBezTo>
                  <a:cubicBezTo>
                    <a:pt x="4" y="5"/>
                    <a:pt x="3" y="10"/>
                    <a:pt x="3" y="13"/>
                  </a:cubicBezTo>
                  <a:cubicBezTo>
                    <a:pt x="2" y="18"/>
                    <a:pt x="1" y="22"/>
                    <a:pt x="1" y="26"/>
                  </a:cubicBez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5" name="îṣļïďè">
              <a:extLst>
                <a:ext uri="{FF2B5EF4-FFF2-40B4-BE49-F238E27FC236}">
                  <a16:creationId xmlns:a16="http://schemas.microsoft.com/office/drawing/2014/main" id="{6027C747-EC00-4D39-9679-6DEAFDA0FBDE}"/>
                </a:ext>
              </a:extLst>
            </p:cNvPr>
            <p:cNvSpPr/>
            <p:nvPr/>
          </p:nvSpPr>
          <p:spPr bwMode="auto">
            <a:xfrm>
              <a:off x="5138749" y="4987018"/>
              <a:ext cx="180847" cy="118407"/>
            </a:xfrm>
            <a:custGeom>
              <a:avLst/>
              <a:gdLst>
                <a:gd name="T0" fmla="*/ 0 w 45"/>
                <a:gd name="T1" fmla="*/ 20 h 31"/>
                <a:gd name="T2" fmla="*/ 0 w 45"/>
                <a:gd name="T3" fmla="*/ 25 h 31"/>
                <a:gd name="T4" fmla="*/ 9 w 45"/>
                <a:gd name="T5" fmla="*/ 31 h 31"/>
                <a:gd name="T6" fmla="*/ 20 w 45"/>
                <a:gd name="T7" fmla="*/ 27 h 31"/>
                <a:gd name="T8" fmla="*/ 36 w 45"/>
                <a:gd name="T9" fmla="*/ 18 h 31"/>
                <a:gd name="T10" fmla="*/ 43 w 45"/>
                <a:gd name="T11" fmla="*/ 11 h 31"/>
                <a:gd name="T12" fmla="*/ 41 w 45"/>
                <a:gd name="T13" fmla="*/ 1 h 31"/>
                <a:gd name="T14" fmla="*/ 30 w 45"/>
                <a:gd name="T15" fmla="*/ 3 h 31"/>
                <a:gd name="T16" fmla="*/ 18 w 45"/>
                <a:gd name="T17" fmla="*/ 6 h 31"/>
                <a:gd name="T18" fmla="*/ 3 w 45"/>
                <a:gd name="T19" fmla="*/ 9 h 31"/>
                <a:gd name="T20" fmla="*/ 0 w 45"/>
                <a:gd name="T21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31">
                  <a:moveTo>
                    <a:pt x="0" y="20"/>
                  </a:moveTo>
                  <a:cubicBezTo>
                    <a:pt x="0" y="21"/>
                    <a:pt x="0" y="23"/>
                    <a:pt x="0" y="25"/>
                  </a:cubicBezTo>
                  <a:cubicBezTo>
                    <a:pt x="1" y="29"/>
                    <a:pt x="5" y="31"/>
                    <a:pt x="9" y="31"/>
                  </a:cubicBezTo>
                  <a:cubicBezTo>
                    <a:pt x="13" y="31"/>
                    <a:pt x="17" y="29"/>
                    <a:pt x="20" y="27"/>
                  </a:cubicBezTo>
                  <a:cubicBezTo>
                    <a:pt x="25" y="24"/>
                    <a:pt x="31" y="21"/>
                    <a:pt x="36" y="18"/>
                  </a:cubicBezTo>
                  <a:cubicBezTo>
                    <a:pt x="39" y="16"/>
                    <a:pt x="42" y="14"/>
                    <a:pt x="43" y="11"/>
                  </a:cubicBezTo>
                  <a:cubicBezTo>
                    <a:pt x="45" y="8"/>
                    <a:pt x="44" y="3"/>
                    <a:pt x="41" y="1"/>
                  </a:cubicBezTo>
                  <a:cubicBezTo>
                    <a:pt x="38" y="0"/>
                    <a:pt x="34" y="1"/>
                    <a:pt x="30" y="3"/>
                  </a:cubicBezTo>
                  <a:cubicBezTo>
                    <a:pt x="26" y="4"/>
                    <a:pt x="22" y="5"/>
                    <a:pt x="18" y="6"/>
                  </a:cubicBezTo>
                  <a:cubicBezTo>
                    <a:pt x="14" y="7"/>
                    <a:pt x="7" y="7"/>
                    <a:pt x="3" y="9"/>
                  </a:cubicBezTo>
                  <a:cubicBezTo>
                    <a:pt x="0" y="10"/>
                    <a:pt x="1" y="16"/>
                    <a:pt x="0" y="20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6" name="i$ḷîḓè">
              <a:extLst>
                <a:ext uri="{FF2B5EF4-FFF2-40B4-BE49-F238E27FC236}">
                  <a16:creationId xmlns:a16="http://schemas.microsoft.com/office/drawing/2014/main" id="{142ED237-95EA-4E63-ABD3-C9A0D2EA2839}"/>
                </a:ext>
              </a:extLst>
            </p:cNvPr>
            <p:cNvSpPr/>
            <p:nvPr/>
          </p:nvSpPr>
          <p:spPr bwMode="auto">
            <a:xfrm>
              <a:off x="4989080" y="4270328"/>
              <a:ext cx="255681" cy="772777"/>
            </a:xfrm>
            <a:custGeom>
              <a:avLst/>
              <a:gdLst>
                <a:gd name="T0" fmla="*/ 12 w 64"/>
                <a:gd name="T1" fmla="*/ 45 h 194"/>
                <a:gd name="T2" fmla="*/ 19 w 64"/>
                <a:gd name="T3" fmla="*/ 55 h 194"/>
                <a:gd name="T4" fmla="*/ 26 w 64"/>
                <a:gd name="T5" fmla="*/ 71 h 194"/>
                <a:gd name="T6" fmla="*/ 36 w 64"/>
                <a:gd name="T7" fmla="*/ 116 h 194"/>
                <a:gd name="T8" fmla="*/ 34 w 64"/>
                <a:gd name="T9" fmla="*/ 149 h 194"/>
                <a:gd name="T10" fmla="*/ 35 w 64"/>
                <a:gd name="T11" fmla="*/ 171 h 194"/>
                <a:gd name="T12" fmla="*/ 37 w 64"/>
                <a:gd name="T13" fmla="*/ 193 h 194"/>
                <a:gd name="T14" fmla="*/ 54 w 64"/>
                <a:gd name="T15" fmla="*/ 190 h 194"/>
                <a:gd name="T16" fmla="*/ 58 w 64"/>
                <a:gd name="T17" fmla="*/ 135 h 194"/>
                <a:gd name="T18" fmla="*/ 63 w 64"/>
                <a:gd name="T19" fmla="*/ 108 h 194"/>
                <a:gd name="T20" fmla="*/ 60 w 64"/>
                <a:gd name="T21" fmla="*/ 59 h 194"/>
                <a:gd name="T22" fmla="*/ 48 w 64"/>
                <a:gd name="T23" fmla="*/ 0 h 194"/>
                <a:gd name="T24" fmla="*/ 11 w 64"/>
                <a:gd name="T25" fmla="*/ 4 h 194"/>
                <a:gd name="T26" fmla="*/ 5 w 64"/>
                <a:gd name="T27" fmla="*/ 27 h 194"/>
                <a:gd name="T28" fmla="*/ 12 w 64"/>
                <a:gd name="T29" fmla="*/ 45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194">
                  <a:moveTo>
                    <a:pt x="12" y="45"/>
                  </a:moveTo>
                  <a:cubicBezTo>
                    <a:pt x="14" y="48"/>
                    <a:pt x="17" y="51"/>
                    <a:pt x="19" y="55"/>
                  </a:cubicBezTo>
                  <a:cubicBezTo>
                    <a:pt x="22" y="60"/>
                    <a:pt x="24" y="65"/>
                    <a:pt x="26" y="71"/>
                  </a:cubicBezTo>
                  <a:cubicBezTo>
                    <a:pt x="31" y="86"/>
                    <a:pt x="36" y="101"/>
                    <a:pt x="36" y="116"/>
                  </a:cubicBezTo>
                  <a:cubicBezTo>
                    <a:pt x="36" y="127"/>
                    <a:pt x="34" y="138"/>
                    <a:pt x="34" y="149"/>
                  </a:cubicBezTo>
                  <a:cubicBezTo>
                    <a:pt x="33" y="156"/>
                    <a:pt x="34" y="164"/>
                    <a:pt x="35" y="171"/>
                  </a:cubicBezTo>
                  <a:cubicBezTo>
                    <a:pt x="35" y="178"/>
                    <a:pt x="36" y="186"/>
                    <a:pt x="37" y="193"/>
                  </a:cubicBezTo>
                  <a:cubicBezTo>
                    <a:pt x="43" y="194"/>
                    <a:pt x="49" y="193"/>
                    <a:pt x="54" y="190"/>
                  </a:cubicBezTo>
                  <a:cubicBezTo>
                    <a:pt x="53" y="171"/>
                    <a:pt x="55" y="153"/>
                    <a:pt x="58" y="135"/>
                  </a:cubicBezTo>
                  <a:cubicBezTo>
                    <a:pt x="60" y="126"/>
                    <a:pt x="62" y="117"/>
                    <a:pt x="63" y="108"/>
                  </a:cubicBezTo>
                  <a:cubicBezTo>
                    <a:pt x="64" y="92"/>
                    <a:pt x="62" y="75"/>
                    <a:pt x="60" y="59"/>
                  </a:cubicBezTo>
                  <a:cubicBezTo>
                    <a:pt x="57" y="39"/>
                    <a:pt x="55" y="19"/>
                    <a:pt x="48" y="0"/>
                  </a:cubicBezTo>
                  <a:cubicBezTo>
                    <a:pt x="48" y="1"/>
                    <a:pt x="14" y="4"/>
                    <a:pt x="11" y="4"/>
                  </a:cubicBezTo>
                  <a:cubicBezTo>
                    <a:pt x="0" y="6"/>
                    <a:pt x="3" y="19"/>
                    <a:pt x="5" y="27"/>
                  </a:cubicBezTo>
                  <a:cubicBezTo>
                    <a:pt x="6" y="33"/>
                    <a:pt x="8" y="39"/>
                    <a:pt x="12" y="45"/>
                  </a:cubicBez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7" name="îṧ1íḑê">
              <a:extLst>
                <a:ext uri="{FF2B5EF4-FFF2-40B4-BE49-F238E27FC236}">
                  <a16:creationId xmlns:a16="http://schemas.microsoft.com/office/drawing/2014/main" id="{A64CB202-96D8-4E94-81CC-63F572A0A6C6}"/>
                </a:ext>
              </a:extLst>
            </p:cNvPr>
            <p:cNvSpPr/>
            <p:nvPr/>
          </p:nvSpPr>
          <p:spPr bwMode="auto">
            <a:xfrm>
              <a:off x="4901774" y="3958724"/>
              <a:ext cx="37417" cy="124641"/>
            </a:xfrm>
            <a:custGeom>
              <a:avLst/>
              <a:gdLst>
                <a:gd name="T0" fmla="*/ 9 w 9"/>
                <a:gd name="T1" fmla="*/ 31 h 31"/>
                <a:gd name="T2" fmla="*/ 4 w 9"/>
                <a:gd name="T3" fmla="*/ 31 h 31"/>
                <a:gd name="T4" fmla="*/ 1 w 9"/>
                <a:gd name="T5" fmla="*/ 30 h 31"/>
                <a:gd name="T6" fmla="*/ 1 w 9"/>
                <a:gd name="T7" fmla="*/ 26 h 31"/>
                <a:gd name="T8" fmla="*/ 2 w 9"/>
                <a:gd name="T9" fmla="*/ 9 h 31"/>
                <a:gd name="T10" fmla="*/ 1 w 9"/>
                <a:gd name="T11" fmla="*/ 3 h 31"/>
                <a:gd name="T12" fmla="*/ 2 w 9"/>
                <a:gd name="T13" fmla="*/ 0 h 31"/>
                <a:gd name="T14" fmla="*/ 4 w 9"/>
                <a:gd name="T15" fmla="*/ 10 h 31"/>
                <a:gd name="T16" fmla="*/ 7 w 9"/>
                <a:gd name="T17" fmla="*/ 19 h 31"/>
                <a:gd name="T18" fmla="*/ 7 w 9"/>
                <a:gd name="T19" fmla="*/ 26 h 31"/>
                <a:gd name="T20" fmla="*/ 9 w 9"/>
                <a:gd name="T2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31">
                  <a:moveTo>
                    <a:pt x="9" y="31"/>
                  </a:moveTo>
                  <a:cubicBezTo>
                    <a:pt x="8" y="31"/>
                    <a:pt x="5" y="31"/>
                    <a:pt x="4" y="31"/>
                  </a:cubicBezTo>
                  <a:cubicBezTo>
                    <a:pt x="3" y="30"/>
                    <a:pt x="2" y="30"/>
                    <a:pt x="1" y="30"/>
                  </a:cubicBezTo>
                  <a:cubicBezTo>
                    <a:pt x="0" y="29"/>
                    <a:pt x="1" y="28"/>
                    <a:pt x="1" y="26"/>
                  </a:cubicBezTo>
                  <a:cubicBezTo>
                    <a:pt x="2" y="21"/>
                    <a:pt x="2" y="15"/>
                    <a:pt x="2" y="9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1" y="2"/>
                    <a:pt x="2" y="1"/>
                    <a:pt x="2" y="0"/>
                  </a:cubicBezTo>
                  <a:cubicBezTo>
                    <a:pt x="4" y="2"/>
                    <a:pt x="4" y="7"/>
                    <a:pt x="4" y="10"/>
                  </a:cubicBezTo>
                  <a:cubicBezTo>
                    <a:pt x="5" y="13"/>
                    <a:pt x="6" y="16"/>
                    <a:pt x="7" y="19"/>
                  </a:cubicBezTo>
                  <a:cubicBezTo>
                    <a:pt x="7" y="21"/>
                    <a:pt x="7" y="23"/>
                    <a:pt x="7" y="26"/>
                  </a:cubicBezTo>
                  <a:cubicBezTo>
                    <a:pt x="8" y="27"/>
                    <a:pt x="8" y="30"/>
                    <a:pt x="9" y="31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8" name="iṣḷïdè">
              <a:extLst>
                <a:ext uri="{FF2B5EF4-FFF2-40B4-BE49-F238E27FC236}">
                  <a16:creationId xmlns:a16="http://schemas.microsoft.com/office/drawing/2014/main" id="{89ED36C6-2B2B-44CA-AB26-01316648510F}"/>
                </a:ext>
              </a:extLst>
            </p:cNvPr>
            <p:cNvSpPr/>
            <p:nvPr/>
          </p:nvSpPr>
          <p:spPr bwMode="auto">
            <a:xfrm>
              <a:off x="4970370" y="4407434"/>
              <a:ext cx="99779" cy="598279"/>
            </a:xfrm>
            <a:custGeom>
              <a:avLst/>
              <a:gdLst>
                <a:gd name="T0" fmla="*/ 9 w 25"/>
                <a:gd name="T1" fmla="*/ 57 h 151"/>
                <a:gd name="T2" fmla="*/ 12 w 25"/>
                <a:gd name="T3" fmla="*/ 68 h 151"/>
                <a:gd name="T4" fmla="*/ 12 w 25"/>
                <a:gd name="T5" fmla="*/ 82 h 151"/>
                <a:gd name="T6" fmla="*/ 11 w 25"/>
                <a:gd name="T7" fmla="*/ 97 h 151"/>
                <a:gd name="T8" fmla="*/ 6 w 25"/>
                <a:gd name="T9" fmla="*/ 136 h 151"/>
                <a:gd name="T10" fmla="*/ 8 w 25"/>
                <a:gd name="T11" fmla="*/ 151 h 151"/>
                <a:gd name="T12" fmla="*/ 18 w 25"/>
                <a:gd name="T13" fmla="*/ 102 h 151"/>
                <a:gd name="T14" fmla="*/ 24 w 25"/>
                <a:gd name="T15" fmla="*/ 45 h 151"/>
                <a:gd name="T16" fmla="*/ 25 w 25"/>
                <a:gd name="T17" fmla="*/ 28 h 151"/>
                <a:gd name="T18" fmla="*/ 24 w 25"/>
                <a:gd name="T19" fmla="*/ 20 h 151"/>
                <a:gd name="T20" fmla="*/ 17 w 25"/>
                <a:gd name="T21" fmla="*/ 14 h 151"/>
                <a:gd name="T22" fmla="*/ 2 w 25"/>
                <a:gd name="T23" fmla="*/ 0 h 151"/>
                <a:gd name="T24" fmla="*/ 2 w 25"/>
                <a:gd name="T25" fmla="*/ 13 h 151"/>
                <a:gd name="T26" fmla="*/ 3 w 25"/>
                <a:gd name="T27" fmla="*/ 28 h 151"/>
                <a:gd name="T28" fmla="*/ 9 w 25"/>
                <a:gd name="T29" fmla="*/ 5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151">
                  <a:moveTo>
                    <a:pt x="9" y="57"/>
                  </a:moveTo>
                  <a:cubicBezTo>
                    <a:pt x="10" y="61"/>
                    <a:pt x="12" y="65"/>
                    <a:pt x="12" y="68"/>
                  </a:cubicBezTo>
                  <a:cubicBezTo>
                    <a:pt x="13" y="73"/>
                    <a:pt x="12" y="77"/>
                    <a:pt x="12" y="82"/>
                  </a:cubicBezTo>
                  <a:cubicBezTo>
                    <a:pt x="11" y="87"/>
                    <a:pt x="11" y="92"/>
                    <a:pt x="11" y="97"/>
                  </a:cubicBezTo>
                  <a:cubicBezTo>
                    <a:pt x="9" y="110"/>
                    <a:pt x="8" y="123"/>
                    <a:pt x="6" y="136"/>
                  </a:cubicBezTo>
                  <a:cubicBezTo>
                    <a:pt x="6" y="141"/>
                    <a:pt x="7" y="145"/>
                    <a:pt x="8" y="151"/>
                  </a:cubicBezTo>
                  <a:cubicBezTo>
                    <a:pt x="13" y="134"/>
                    <a:pt x="15" y="119"/>
                    <a:pt x="18" y="102"/>
                  </a:cubicBezTo>
                  <a:cubicBezTo>
                    <a:pt x="22" y="83"/>
                    <a:pt x="23" y="64"/>
                    <a:pt x="24" y="45"/>
                  </a:cubicBezTo>
                  <a:cubicBezTo>
                    <a:pt x="24" y="39"/>
                    <a:pt x="25" y="33"/>
                    <a:pt x="25" y="28"/>
                  </a:cubicBezTo>
                  <a:cubicBezTo>
                    <a:pt x="25" y="25"/>
                    <a:pt x="25" y="22"/>
                    <a:pt x="24" y="20"/>
                  </a:cubicBezTo>
                  <a:cubicBezTo>
                    <a:pt x="22" y="17"/>
                    <a:pt x="20" y="16"/>
                    <a:pt x="17" y="14"/>
                  </a:cubicBezTo>
                  <a:cubicBezTo>
                    <a:pt x="11" y="10"/>
                    <a:pt x="7" y="5"/>
                    <a:pt x="2" y="0"/>
                  </a:cubicBezTo>
                  <a:cubicBezTo>
                    <a:pt x="0" y="3"/>
                    <a:pt x="2" y="9"/>
                    <a:pt x="2" y="13"/>
                  </a:cubicBezTo>
                  <a:cubicBezTo>
                    <a:pt x="2" y="18"/>
                    <a:pt x="3" y="23"/>
                    <a:pt x="3" y="28"/>
                  </a:cubicBezTo>
                  <a:cubicBezTo>
                    <a:pt x="5" y="38"/>
                    <a:pt x="6" y="48"/>
                    <a:pt x="9" y="57"/>
                  </a:cubicBez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9" name="í$ḷîdé">
              <a:extLst>
                <a:ext uri="{FF2B5EF4-FFF2-40B4-BE49-F238E27FC236}">
                  <a16:creationId xmlns:a16="http://schemas.microsoft.com/office/drawing/2014/main" id="{8A3E3A95-E7D0-4E22-B69D-677CD23577AB}"/>
                </a:ext>
              </a:extLst>
            </p:cNvPr>
            <p:cNvSpPr/>
            <p:nvPr/>
          </p:nvSpPr>
          <p:spPr bwMode="auto">
            <a:xfrm>
              <a:off x="5057676" y="3771762"/>
              <a:ext cx="361698" cy="255517"/>
            </a:xfrm>
            <a:custGeom>
              <a:avLst/>
              <a:gdLst>
                <a:gd name="T0" fmla="*/ 44 w 90"/>
                <a:gd name="T1" fmla="*/ 64 h 64"/>
                <a:gd name="T2" fmla="*/ 3 w 90"/>
                <a:gd name="T3" fmla="*/ 59 h 64"/>
                <a:gd name="T4" fmla="*/ 2 w 90"/>
                <a:gd name="T5" fmla="*/ 56 h 64"/>
                <a:gd name="T6" fmla="*/ 40 w 90"/>
                <a:gd name="T7" fmla="*/ 4 h 64"/>
                <a:gd name="T8" fmla="*/ 47 w 90"/>
                <a:gd name="T9" fmla="*/ 1 h 64"/>
                <a:gd name="T10" fmla="*/ 87 w 90"/>
                <a:gd name="T11" fmla="*/ 5 h 64"/>
                <a:gd name="T12" fmla="*/ 88 w 90"/>
                <a:gd name="T13" fmla="*/ 9 h 64"/>
                <a:gd name="T14" fmla="*/ 50 w 90"/>
                <a:gd name="T15" fmla="*/ 61 h 64"/>
                <a:gd name="T16" fmla="*/ 44 w 90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4">
                  <a:moveTo>
                    <a:pt x="44" y="64"/>
                  </a:moveTo>
                  <a:cubicBezTo>
                    <a:pt x="3" y="59"/>
                    <a:pt x="3" y="59"/>
                    <a:pt x="3" y="59"/>
                  </a:cubicBezTo>
                  <a:cubicBezTo>
                    <a:pt x="1" y="59"/>
                    <a:pt x="0" y="57"/>
                    <a:pt x="2" y="56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2" y="2"/>
                    <a:pt x="44" y="0"/>
                    <a:pt x="47" y="1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9" y="6"/>
                    <a:pt x="90" y="7"/>
                    <a:pt x="88" y="9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48" y="63"/>
                    <a:pt x="46" y="64"/>
                    <a:pt x="44" y="64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0" name="íṥļíḓê">
              <a:extLst>
                <a:ext uri="{FF2B5EF4-FFF2-40B4-BE49-F238E27FC236}">
                  <a16:creationId xmlns:a16="http://schemas.microsoft.com/office/drawing/2014/main" id="{8B2448FF-4B2D-4C4B-A410-0D9902673D73}"/>
                </a:ext>
              </a:extLst>
            </p:cNvPr>
            <p:cNvSpPr/>
            <p:nvPr/>
          </p:nvSpPr>
          <p:spPr bwMode="auto">
            <a:xfrm>
              <a:off x="5082621" y="3784227"/>
              <a:ext cx="311809" cy="230589"/>
            </a:xfrm>
            <a:custGeom>
              <a:avLst/>
              <a:gdLst>
                <a:gd name="T0" fmla="*/ 1 w 78"/>
                <a:gd name="T1" fmla="*/ 50 h 57"/>
                <a:gd name="T2" fmla="*/ 37 w 78"/>
                <a:gd name="T3" fmla="*/ 2 h 57"/>
                <a:gd name="T4" fmla="*/ 40 w 78"/>
                <a:gd name="T5" fmla="*/ 0 h 57"/>
                <a:gd name="T6" fmla="*/ 77 w 78"/>
                <a:gd name="T7" fmla="*/ 4 h 57"/>
                <a:gd name="T8" fmla="*/ 77 w 78"/>
                <a:gd name="T9" fmla="*/ 6 h 57"/>
                <a:gd name="T10" fmla="*/ 41 w 78"/>
                <a:gd name="T11" fmla="*/ 55 h 57"/>
                <a:gd name="T12" fmla="*/ 38 w 78"/>
                <a:gd name="T13" fmla="*/ 57 h 57"/>
                <a:gd name="T14" fmla="*/ 2 w 78"/>
                <a:gd name="T15" fmla="*/ 53 h 57"/>
                <a:gd name="T16" fmla="*/ 1 w 78"/>
                <a:gd name="T17" fmla="*/ 5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57">
                  <a:moveTo>
                    <a:pt x="1" y="50"/>
                  </a:moveTo>
                  <a:cubicBezTo>
                    <a:pt x="37" y="2"/>
                    <a:pt x="37" y="2"/>
                    <a:pt x="37" y="2"/>
                  </a:cubicBezTo>
                  <a:cubicBezTo>
                    <a:pt x="38" y="1"/>
                    <a:pt x="39" y="0"/>
                    <a:pt x="40" y="0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5"/>
                    <a:pt x="77" y="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6"/>
                    <a:pt x="39" y="57"/>
                    <a:pt x="38" y="57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0" y="52"/>
                    <a:pt x="0" y="51"/>
                    <a:pt x="1" y="50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1" name="iṧļíḓè">
              <a:extLst>
                <a:ext uri="{FF2B5EF4-FFF2-40B4-BE49-F238E27FC236}">
                  <a16:creationId xmlns:a16="http://schemas.microsoft.com/office/drawing/2014/main" id="{B0BCFD83-67AD-456D-B9EB-0DD772E5E93F}"/>
                </a:ext>
              </a:extLst>
            </p:cNvPr>
            <p:cNvSpPr/>
            <p:nvPr/>
          </p:nvSpPr>
          <p:spPr bwMode="auto">
            <a:xfrm>
              <a:off x="4914246" y="3890174"/>
              <a:ext cx="280626" cy="436245"/>
            </a:xfrm>
            <a:custGeom>
              <a:avLst/>
              <a:gdLst>
                <a:gd name="T0" fmla="*/ 69 w 70"/>
                <a:gd name="T1" fmla="*/ 62 h 110"/>
                <a:gd name="T2" fmla="*/ 70 w 70"/>
                <a:gd name="T3" fmla="*/ 51 h 110"/>
                <a:gd name="T4" fmla="*/ 66 w 70"/>
                <a:gd name="T5" fmla="*/ 33 h 110"/>
                <a:gd name="T6" fmla="*/ 59 w 70"/>
                <a:gd name="T7" fmla="*/ 9 h 110"/>
                <a:gd name="T8" fmla="*/ 55 w 70"/>
                <a:gd name="T9" fmla="*/ 0 h 110"/>
                <a:gd name="T10" fmla="*/ 44 w 70"/>
                <a:gd name="T11" fmla="*/ 0 h 110"/>
                <a:gd name="T12" fmla="*/ 44 w 70"/>
                <a:gd name="T13" fmla="*/ 0 h 110"/>
                <a:gd name="T14" fmla="*/ 25 w 70"/>
                <a:gd name="T15" fmla="*/ 6 h 110"/>
                <a:gd name="T16" fmla="*/ 25 w 70"/>
                <a:gd name="T17" fmla="*/ 6 h 110"/>
                <a:gd name="T18" fmla="*/ 22 w 70"/>
                <a:gd name="T19" fmla="*/ 6 h 110"/>
                <a:gd name="T20" fmla="*/ 20 w 70"/>
                <a:gd name="T21" fmla="*/ 4 h 110"/>
                <a:gd name="T22" fmla="*/ 18 w 70"/>
                <a:gd name="T23" fmla="*/ 1 h 110"/>
                <a:gd name="T24" fmla="*/ 11 w 70"/>
                <a:gd name="T25" fmla="*/ 3 h 110"/>
                <a:gd name="T26" fmla="*/ 6 w 70"/>
                <a:gd name="T27" fmla="*/ 4 h 110"/>
                <a:gd name="T28" fmla="*/ 1 w 70"/>
                <a:gd name="T29" fmla="*/ 13 h 110"/>
                <a:gd name="T30" fmla="*/ 1 w 70"/>
                <a:gd name="T31" fmla="*/ 14 h 110"/>
                <a:gd name="T32" fmla="*/ 0 w 70"/>
                <a:gd name="T33" fmla="*/ 23 h 110"/>
                <a:gd name="T34" fmla="*/ 3 w 70"/>
                <a:gd name="T35" fmla="*/ 42 h 110"/>
                <a:gd name="T36" fmla="*/ 6 w 70"/>
                <a:gd name="T37" fmla="*/ 53 h 110"/>
                <a:gd name="T38" fmla="*/ 6 w 70"/>
                <a:gd name="T39" fmla="*/ 101 h 110"/>
                <a:gd name="T40" fmla="*/ 11 w 70"/>
                <a:gd name="T41" fmla="*/ 104 h 110"/>
                <a:gd name="T42" fmla="*/ 29 w 70"/>
                <a:gd name="T43" fmla="*/ 110 h 110"/>
                <a:gd name="T44" fmla="*/ 49 w 70"/>
                <a:gd name="T45" fmla="*/ 109 h 110"/>
                <a:gd name="T46" fmla="*/ 70 w 70"/>
                <a:gd name="T47" fmla="*/ 104 h 110"/>
                <a:gd name="T48" fmla="*/ 69 w 70"/>
                <a:gd name="T49" fmla="*/ 6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0" h="110">
                  <a:moveTo>
                    <a:pt x="69" y="62"/>
                  </a:moveTo>
                  <a:cubicBezTo>
                    <a:pt x="69" y="58"/>
                    <a:pt x="70" y="55"/>
                    <a:pt x="70" y="51"/>
                  </a:cubicBezTo>
                  <a:cubicBezTo>
                    <a:pt x="70" y="45"/>
                    <a:pt x="68" y="39"/>
                    <a:pt x="66" y="33"/>
                  </a:cubicBezTo>
                  <a:cubicBezTo>
                    <a:pt x="64" y="25"/>
                    <a:pt x="61" y="17"/>
                    <a:pt x="59" y="9"/>
                  </a:cubicBezTo>
                  <a:cubicBezTo>
                    <a:pt x="58" y="6"/>
                    <a:pt x="57" y="3"/>
                    <a:pt x="55" y="0"/>
                  </a:cubicBezTo>
                  <a:cubicBezTo>
                    <a:pt x="52" y="1"/>
                    <a:pt x="47" y="1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9" y="4"/>
                    <a:pt x="32" y="7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3" y="6"/>
                    <a:pt x="22" y="6"/>
                  </a:cubicBezTo>
                  <a:cubicBezTo>
                    <a:pt x="21" y="5"/>
                    <a:pt x="21" y="5"/>
                    <a:pt x="20" y="4"/>
                  </a:cubicBezTo>
                  <a:cubicBezTo>
                    <a:pt x="19" y="4"/>
                    <a:pt x="17" y="2"/>
                    <a:pt x="18" y="1"/>
                  </a:cubicBezTo>
                  <a:cubicBezTo>
                    <a:pt x="16" y="2"/>
                    <a:pt x="14" y="3"/>
                    <a:pt x="11" y="3"/>
                  </a:cubicBezTo>
                  <a:cubicBezTo>
                    <a:pt x="9" y="3"/>
                    <a:pt x="7" y="3"/>
                    <a:pt x="6" y="4"/>
                  </a:cubicBezTo>
                  <a:cubicBezTo>
                    <a:pt x="3" y="7"/>
                    <a:pt x="2" y="10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7"/>
                    <a:pt x="0" y="20"/>
                    <a:pt x="0" y="23"/>
                  </a:cubicBezTo>
                  <a:cubicBezTo>
                    <a:pt x="1" y="29"/>
                    <a:pt x="2" y="36"/>
                    <a:pt x="3" y="42"/>
                  </a:cubicBezTo>
                  <a:cubicBezTo>
                    <a:pt x="4" y="46"/>
                    <a:pt x="6" y="50"/>
                    <a:pt x="6" y="53"/>
                  </a:cubicBezTo>
                  <a:cubicBezTo>
                    <a:pt x="9" y="69"/>
                    <a:pt x="3" y="86"/>
                    <a:pt x="6" y="101"/>
                  </a:cubicBezTo>
                  <a:cubicBezTo>
                    <a:pt x="8" y="101"/>
                    <a:pt x="9" y="103"/>
                    <a:pt x="11" y="104"/>
                  </a:cubicBezTo>
                  <a:cubicBezTo>
                    <a:pt x="16" y="108"/>
                    <a:pt x="23" y="110"/>
                    <a:pt x="29" y="110"/>
                  </a:cubicBezTo>
                  <a:cubicBezTo>
                    <a:pt x="36" y="110"/>
                    <a:pt x="42" y="109"/>
                    <a:pt x="49" y="109"/>
                  </a:cubicBezTo>
                  <a:cubicBezTo>
                    <a:pt x="56" y="109"/>
                    <a:pt x="65" y="109"/>
                    <a:pt x="70" y="104"/>
                  </a:cubicBezTo>
                  <a:cubicBezTo>
                    <a:pt x="68" y="90"/>
                    <a:pt x="67" y="76"/>
                    <a:pt x="69" y="62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2" name="ïşḷíďe">
              <a:extLst>
                <a:ext uri="{FF2B5EF4-FFF2-40B4-BE49-F238E27FC236}">
                  <a16:creationId xmlns:a16="http://schemas.microsoft.com/office/drawing/2014/main" id="{B38AF895-42EB-4CA1-A170-223A2B574C6E}"/>
                </a:ext>
              </a:extLst>
            </p:cNvPr>
            <p:cNvSpPr/>
            <p:nvPr/>
          </p:nvSpPr>
          <p:spPr bwMode="auto">
            <a:xfrm>
              <a:off x="5095093" y="3908868"/>
              <a:ext cx="106017" cy="411317"/>
            </a:xfrm>
            <a:custGeom>
              <a:avLst/>
              <a:gdLst>
                <a:gd name="T0" fmla="*/ 8 w 27"/>
                <a:gd name="T1" fmla="*/ 1 h 103"/>
                <a:gd name="T2" fmla="*/ 2 w 27"/>
                <a:gd name="T3" fmla="*/ 3 h 103"/>
                <a:gd name="T4" fmla="*/ 1 w 27"/>
                <a:gd name="T5" fmla="*/ 10 h 103"/>
                <a:gd name="T6" fmla="*/ 6 w 27"/>
                <a:gd name="T7" fmla="*/ 52 h 103"/>
                <a:gd name="T8" fmla="*/ 5 w 27"/>
                <a:gd name="T9" fmla="*/ 61 h 103"/>
                <a:gd name="T10" fmla="*/ 2 w 27"/>
                <a:gd name="T11" fmla="*/ 69 h 103"/>
                <a:gd name="T12" fmla="*/ 2 w 27"/>
                <a:gd name="T13" fmla="*/ 86 h 103"/>
                <a:gd name="T14" fmla="*/ 5 w 27"/>
                <a:gd name="T15" fmla="*/ 103 h 103"/>
                <a:gd name="T16" fmla="*/ 26 w 27"/>
                <a:gd name="T17" fmla="*/ 99 h 103"/>
                <a:gd name="T18" fmla="*/ 27 w 27"/>
                <a:gd name="T19" fmla="*/ 98 h 103"/>
                <a:gd name="T20" fmla="*/ 27 w 27"/>
                <a:gd name="T21" fmla="*/ 97 h 103"/>
                <a:gd name="T22" fmla="*/ 25 w 27"/>
                <a:gd name="T23" fmla="*/ 56 h 103"/>
                <a:gd name="T24" fmla="*/ 25 w 27"/>
                <a:gd name="T25" fmla="*/ 46 h 103"/>
                <a:gd name="T26" fmla="*/ 24 w 27"/>
                <a:gd name="T27" fmla="*/ 36 h 103"/>
                <a:gd name="T28" fmla="*/ 15 w 27"/>
                <a:gd name="T29" fmla="*/ 15 h 103"/>
                <a:gd name="T30" fmla="*/ 9 w 27"/>
                <a:gd name="T31" fmla="*/ 9 h 103"/>
                <a:gd name="T32" fmla="*/ 8 w 27"/>
                <a:gd name="T33" fmla="*/ 1 h 103"/>
                <a:gd name="T34" fmla="*/ 10 w 27"/>
                <a:gd name="T35" fmla="*/ 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103">
                  <a:moveTo>
                    <a:pt x="8" y="1"/>
                  </a:move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1" y="7"/>
                    <a:pt x="1" y="10"/>
                  </a:cubicBezTo>
                  <a:cubicBezTo>
                    <a:pt x="0" y="24"/>
                    <a:pt x="5" y="38"/>
                    <a:pt x="6" y="52"/>
                  </a:cubicBezTo>
                  <a:cubicBezTo>
                    <a:pt x="6" y="55"/>
                    <a:pt x="6" y="58"/>
                    <a:pt x="5" y="61"/>
                  </a:cubicBezTo>
                  <a:cubicBezTo>
                    <a:pt x="5" y="64"/>
                    <a:pt x="3" y="67"/>
                    <a:pt x="2" y="69"/>
                  </a:cubicBezTo>
                  <a:cubicBezTo>
                    <a:pt x="0" y="75"/>
                    <a:pt x="1" y="81"/>
                    <a:pt x="2" y="86"/>
                  </a:cubicBezTo>
                  <a:cubicBezTo>
                    <a:pt x="3" y="92"/>
                    <a:pt x="4" y="98"/>
                    <a:pt x="5" y="103"/>
                  </a:cubicBezTo>
                  <a:cubicBezTo>
                    <a:pt x="12" y="103"/>
                    <a:pt x="19" y="102"/>
                    <a:pt x="26" y="99"/>
                  </a:cubicBezTo>
                  <a:cubicBezTo>
                    <a:pt x="26" y="99"/>
                    <a:pt x="26" y="99"/>
                    <a:pt x="27" y="98"/>
                  </a:cubicBezTo>
                  <a:cubicBezTo>
                    <a:pt x="27" y="98"/>
                    <a:pt x="27" y="98"/>
                    <a:pt x="27" y="97"/>
                  </a:cubicBezTo>
                  <a:cubicBezTo>
                    <a:pt x="24" y="84"/>
                    <a:pt x="24" y="70"/>
                    <a:pt x="25" y="56"/>
                  </a:cubicBezTo>
                  <a:cubicBezTo>
                    <a:pt x="25" y="53"/>
                    <a:pt x="26" y="49"/>
                    <a:pt x="25" y="46"/>
                  </a:cubicBezTo>
                  <a:cubicBezTo>
                    <a:pt x="25" y="43"/>
                    <a:pt x="24" y="39"/>
                    <a:pt x="24" y="36"/>
                  </a:cubicBezTo>
                  <a:cubicBezTo>
                    <a:pt x="22" y="29"/>
                    <a:pt x="20" y="21"/>
                    <a:pt x="15" y="15"/>
                  </a:cubicBezTo>
                  <a:cubicBezTo>
                    <a:pt x="13" y="13"/>
                    <a:pt x="11" y="11"/>
                    <a:pt x="9" y="9"/>
                  </a:cubicBezTo>
                  <a:cubicBezTo>
                    <a:pt x="8" y="6"/>
                    <a:pt x="7" y="3"/>
                    <a:pt x="8" y="1"/>
                  </a:cubicBezTo>
                  <a:cubicBezTo>
                    <a:pt x="9" y="2"/>
                    <a:pt x="10" y="3"/>
                    <a:pt x="10" y="4"/>
                  </a:cubicBezTo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3" name="ïṥlíḍé">
              <a:extLst>
                <a:ext uri="{FF2B5EF4-FFF2-40B4-BE49-F238E27FC236}">
                  <a16:creationId xmlns:a16="http://schemas.microsoft.com/office/drawing/2014/main" id="{56F57703-11B8-4CCB-953C-0CC507F7104C}"/>
                </a:ext>
              </a:extLst>
            </p:cNvPr>
            <p:cNvSpPr/>
            <p:nvPr/>
          </p:nvSpPr>
          <p:spPr bwMode="auto">
            <a:xfrm>
              <a:off x="4951663" y="3597264"/>
              <a:ext cx="199558" cy="249283"/>
            </a:xfrm>
            <a:custGeom>
              <a:avLst/>
              <a:gdLst>
                <a:gd name="T0" fmla="*/ 23 w 50"/>
                <a:gd name="T1" fmla="*/ 56 h 62"/>
                <a:gd name="T2" fmla="*/ 27 w 50"/>
                <a:gd name="T3" fmla="*/ 53 h 62"/>
                <a:gd name="T4" fmla="*/ 33 w 50"/>
                <a:gd name="T5" fmla="*/ 40 h 62"/>
                <a:gd name="T6" fmla="*/ 38 w 50"/>
                <a:gd name="T7" fmla="*/ 34 h 62"/>
                <a:gd name="T8" fmla="*/ 44 w 50"/>
                <a:gd name="T9" fmla="*/ 31 h 62"/>
                <a:gd name="T10" fmla="*/ 50 w 50"/>
                <a:gd name="T11" fmla="*/ 20 h 62"/>
                <a:gd name="T12" fmla="*/ 41 w 50"/>
                <a:gd name="T13" fmla="*/ 10 h 62"/>
                <a:gd name="T14" fmla="*/ 5 w 50"/>
                <a:gd name="T15" fmla="*/ 19 h 62"/>
                <a:gd name="T16" fmla="*/ 1 w 50"/>
                <a:gd name="T17" fmla="*/ 35 h 62"/>
                <a:gd name="T18" fmla="*/ 3 w 50"/>
                <a:gd name="T19" fmla="*/ 47 h 62"/>
                <a:gd name="T20" fmla="*/ 9 w 50"/>
                <a:gd name="T21" fmla="*/ 57 h 62"/>
                <a:gd name="T22" fmla="*/ 23 w 50"/>
                <a:gd name="T23" fmla="*/ 5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62">
                  <a:moveTo>
                    <a:pt x="23" y="56"/>
                  </a:moveTo>
                  <a:cubicBezTo>
                    <a:pt x="25" y="55"/>
                    <a:pt x="26" y="54"/>
                    <a:pt x="27" y="53"/>
                  </a:cubicBezTo>
                  <a:cubicBezTo>
                    <a:pt x="30" y="49"/>
                    <a:pt x="30" y="44"/>
                    <a:pt x="33" y="40"/>
                  </a:cubicBezTo>
                  <a:cubicBezTo>
                    <a:pt x="34" y="38"/>
                    <a:pt x="36" y="36"/>
                    <a:pt x="38" y="34"/>
                  </a:cubicBezTo>
                  <a:cubicBezTo>
                    <a:pt x="40" y="33"/>
                    <a:pt x="43" y="32"/>
                    <a:pt x="44" y="31"/>
                  </a:cubicBezTo>
                  <a:cubicBezTo>
                    <a:pt x="47" y="28"/>
                    <a:pt x="50" y="24"/>
                    <a:pt x="50" y="20"/>
                  </a:cubicBezTo>
                  <a:cubicBezTo>
                    <a:pt x="50" y="17"/>
                    <a:pt x="45" y="11"/>
                    <a:pt x="41" y="10"/>
                  </a:cubicBezTo>
                  <a:cubicBezTo>
                    <a:pt x="17" y="0"/>
                    <a:pt x="9" y="15"/>
                    <a:pt x="5" y="19"/>
                  </a:cubicBezTo>
                  <a:cubicBezTo>
                    <a:pt x="1" y="23"/>
                    <a:pt x="1" y="29"/>
                    <a:pt x="1" y="35"/>
                  </a:cubicBezTo>
                  <a:cubicBezTo>
                    <a:pt x="0" y="38"/>
                    <a:pt x="2" y="44"/>
                    <a:pt x="3" y="47"/>
                  </a:cubicBezTo>
                  <a:cubicBezTo>
                    <a:pt x="5" y="51"/>
                    <a:pt x="6" y="54"/>
                    <a:pt x="9" y="57"/>
                  </a:cubicBezTo>
                  <a:cubicBezTo>
                    <a:pt x="13" y="62"/>
                    <a:pt x="19" y="60"/>
                    <a:pt x="23" y="56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4" name="ïŝļíḍé">
              <a:extLst>
                <a:ext uri="{FF2B5EF4-FFF2-40B4-BE49-F238E27FC236}">
                  <a16:creationId xmlns:a16="http://schemas.microsoft.com/office/drawing/2014/main" id="{66F80479-FABF-4568-BF47-34F516E889C9}"/>
                </a:ext>
              </a:extLst>
            </p:cNvPr>
            <p:cNvSpPr/>
            <p:nvPr/>
          </p:nvSpPr>
          <p:spPr bwMode="auto">
            <a:xfrm>
              <a:off x="5113804" y="3915102"/>
              <a:ext cx="174613" cy="317834"/>
            </a:xfrm>
            <a:custGeom>
              <a:avLst/>
              <a:gdLst>
                <a:gd name="T0" fmla="*/ 34 w 44"/>
                <a:gd name="T1" fmla="*/ 80 h 81"/>
                <a:gd name="T2" fmla="*/ 33 w 44"/>
                <a:gd name="T3" fmla="*/ 79 h 81"/>
                <a:gd name="T4" fmla="*/ 28 w 44"/>
                <a:gd name="T5" fmla="*/ 74 h 81"/>
                <a:gd name="T6" fmla="*/ 9 w 44"/>
                <a:gd name="T7" fmla="*/ 39 h 81"/>
                <a:gd name="T8" fmla="*/ 2 w 44"/>
                <a:gd name="T9" fmla="*/ 21 h 81"/>
                <a:gd name="T10" fmla="*/ 2 w 44"/>
                <a:gd name="T11" fmla="*/ 8 h 81"/>
                <a:gd name="T12" fmla="*/ 7 w 44"/>
                <a:gd name="T13" fmla="*/ 1 h 81"/>
                <a:gd name="T14" fmla="*/ 15 w 44"/>
                <a:gd name="T15" fmla="*/ 3 h 81"/>
                <a:gd name="T16" fmla="*/ 18 w 44"/>
                <a:gd name="T17" fmla="*/ 8 h 81"/>
                <a:gd name="T18" fmla="*/ 43 w 44"/>
                <a:gd name="T19" fmla="*/ 67 h 81"/>
                <a:gd name="T20" fmla="*/ 44 w 44"/>
                <a:gd name="T21" fmla="*/ 74 h 81"/>
                <a:gd name="T22" fmla="*/ 40 w 44"/>
                <a:gd name="T23" fmla="*/ 80 h 81"/>
                <a:gd name="T24" fmla="*/ 34 w 44"/>
                <a:gd name="T25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81">
                  <a:moveTo>
                    <a:pt x="34" y="80"/>
                  </a:moveTo>
                  <a:cubicBezTo>
                    <a:pt x="33" y="79"/>
                    <a:pt x="33" y="79"/>
                    <a:pt x="33" y="79"/>
                  </a:cubicBezTo>
                  <a:cubicBezTo>
                    <a:pt x="31" y="78"/>
                    <a:pt x="30" y="76"/>
                    <a:pt x="28" y="74"/>
                  </a:cubicBezTo>
                  <a:cubicBezTo>
                    <a:pt x="21" y="63"/>
                    <a:pt x="14" y="51"/>
                    <a:pt x="9" y="39"/>
                  </a:cubicBezTo>
                  <a:cubicBezTo>
                    <a:pt x="6" y="33"/>
                    <a:pt x="4" y="27"/>
                    <a:pt x="2" y="21"/>
                  </a:cubicBezTo>
                  <a:cubicBezTo>
                    <a:pt x="1" y="17"/>
                    <a:pt x="0" y="12"/>
                    <a:pt x="2" y="8"/>
                  </a:cubicBezTo>
                  <a:cubicBezTo>
                    <a:pt x="2" y="5"/>
                    <a:pt x="5" y="2"/>
                    <a:pt x="7" y="1"/>
                  </a:cubicBezTo>
                  <a:cubicBezTo>
                    <a:pt x="10" y="0"/>
                    <a:pt x="13" y="1"/>
                    <a:pt x="15" y="3"/>
                  </a:cubicBezTo>
                  <a:cubicBezTo>
                    <a:pt x="16" y="4"/>
                    <a:pt x="17" y="6"/>
                    <a:pt x="18" y="8"/>
                  </a:cubicBezTo>
                  <a:cubicBezTo>
                    <a:pt x="29" y="27"/>
                    <a:pt x="39" y="46"/>
                    <a:pt x="43" y="67"/>
                  </a:cubicBezTo>
                  <a:cubicBezTo>
                    <a:pt x="44" y="69"/>
                    <a:pt x="44" y="72"/>
                    <a:pt x="44" y="74"/>
                  </a:cubicBezTo>
                  <a:cubicBezTo>
                    <a:pt x="44" y="76"/>
                    <a:pt x="42" y="79"/>
                    <a:pt x="40" y="80"/>
                  </a:cubicBezTo>
                  <a:cubicBezTo>
                    <a:pt x="38" y="81"/>
                    <a:pt x="36" y="80"/>
                    <a:pt x="34" y="80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5" name="ïṩ1iḋè">
              <a:extLst>
                <a:ext uri="{FF2B5EF4-FFF2-40B4-BE49-F238E27FC236}">
                  <a16:creationId xmlns:a16="http://schemas.microsoft.com/office/drawing/2014/main" id="{02D71EB5-7578-4C21-A252-E8B72AAC832E}"/>
                </a:ext>
              </a:extLst>
            </p:cNvPr>
            <p:cNvSpPr/>
            <p:nvPr/>
          </p:nvSpPr>
          <p:spPr bwMode="auto">
            <a:xfrm>
              <a:off x="5095093" y="3877710"/>
              <a:ext cx="162141" cy="199426"/>
            </a:xfrm>
            <a:custGeom>
              <a:avLst/>
              <a:gdLst>
                <a:gd name="T0" fmla="*/ 21 w 41"/>
                <a:gd name="T1" fmla="*/ 6 h 49"/>
                <a:gd name="T2" fmla="*/ 26 w 41"/>
                <a:gd name="T3" fmla="*/ 12 h 49"/>
                <a:gd name="T4" fmla="*/ 30 w 41"/>
                <a:gd name="T5" fmla="*/ 17 h 49"/>
                <a:gd name="T6" fmla="*/ 34 w 41"/>
                <a:gd name="T7" fmla="*/ 22 h 49"/>
                <a:gd name="T8" fmla="*/ 36 w 41"/>
                <a:gd name="T9" fmla="*/ 27 h 49"/>
                <a:gd name="T10" fmla="*/ 41 w 41"/>
                <a:gd name="T11" fmla="*/ 36 h 49"/>
                <a:gd name="T12" fmla="*/ 8 w 41"/>
                <a:gd name="T13" fmla="*/ 49 h 49"/>
                <a:gd name="T14" fmla="*/ 3 w 41"/>
                <a:gd name="T15" fmla="*/ 34 h 49"/>
                <a:gd name="T16" fmla="*/ 1 w 41"/>
                <a:gd name="T17" fmla="*/ 19 h 49"/>
                <a:gd name="T18" fmla="*/ 7 w 41"/>
                <a:gd name="T19" fmla="*/ 5 h 49"/>
                <a:gd name="T20" fmla="*/ 21 w 41"/>
                <a:gd name="T21" fmla="*/ 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49">
                  <a:moveTo>
                    <a:pt x="21" y="6"/>
                  </a:moveTo>
                  <a:cubicBezTo>
                    <a:pt x="23" y="8"/>
                    <a:pt x="25" y="10"/>
                    <a:pt x="26" y="12"/>
                  </a:cubicBezTo>
                  <a:cubicBezTo>
                    <a:pt x="28" y="14"/>
                    <a:pt x="29" y="15"/>
                    <a:pt x="30" y="17"/>
                  </a:cubicBezTo>
                  <a:cubicBezTo>
                    <a:pt x="31" y="19"/>
                    <a:pt x="32" y="20"/>
                    <a:pt x="34" y="22"/>
                  </a:cubicBezTo>
                  <a:cubicBezTo>
                    <a:pt x="35" y="24"/>
                    <a:pt x="35" y="25"/>
                    <a:pt x="36" y="27"/>
                  </a:cubicBezTo>
                  <a:cubicBezTo>
                    <a:pt x="38" y="30"/>
                    <a:pt x="39" y="33"/>
                    <a:pt x="41" y="36"/>
                  </a:cubicBezTo>
                  <a:cubicBezTo>
                    <a:pt x="32" y="44"/>
                    <a:pt x="20" y="48"/>
                    <a:pt x="8" y="49"/>
                  </a:cubicBezTo>
                  <a:cubicBezTo>
                    <a:pt x="6" y="44"/>
                    <a:pt x="4" y="39"/>
                    <a:pt x="3" y="34"/>
                  </a:cubicBezTo>
                  <a:cubicBezTo>
                    <a:pt x="2" y="29"/>
                    <a:pt x="0" y="24"/>
                    <a:pt x="1" y="19"/>
                  </a:cubicBezTo>
                  <a:cubicBezTo>
                    <a:pt x="1" y="14"/>
                    <a:pt x="4" y="8"/>
                    <a:pt x="7" y="5"/>
                  </a:cubicBezTo>
                  <a:cubicBezTo>
                    <a:pt x="11" y="0"/>
                    <a:pt x="17" y="3"/>
                    <a:pt x="21" y="6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6" name="ïś1iḋê">
              <a:extLst>
                <a:ext uri="{FF2B5EF4-FFF2-40B4-BE49-F238E27FC236}">
                  <a16:creationId xmlns:a16="http://schemas.microsoft.com/office/drawing/2014/main" id="{7B9F2A21-D8E9-4A7C-A6A8-C95EFEF6DC67}"/>
                </a:ext>
              </a:extLst>
            </p:cNvPr>
            <p:cNvSpPr/>
            <p:nvPr/>
          </p:nvSpPr>
          <p:spPr bwMode="auto">
            <a:xfrm>
              <a:off x="5070149" y="386524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7" name="iŝḻíde">
              <a:extLst>
                <a:ext uri="{FF2B5EF4-FFF2-40B4-BE49-F238E27FC236}">
                  <a16:creationId xmlns:a16="http://schemas.microsoft.com/office/drawing/2014/main" id="{9AA03B56-3E48-4A6F-B3D8-C4C640CAFF7A}"/>
                </a:ext>
              </a:extLst>
            </p:cNvPr>
            <p:cNvSpPr/>
            <p:nvPr/>
          </p:nvSpPr>
          <p:spPr bwMode="auto">
            <a:xfrm>
              <a:off x="5070149" y="3734370"/>
              <a:ext cx="31183" cy="56091"/>
            </a:xfrm>
            <a:custGeom>
              <a:avLst/>
              <a:gdLst>
                <a:gd name="T0" fmla="*/ 5 w 7"/>
                <a:gd name="T1" fmla="*/ 3 h 13"/>
                <a:gd name="T2" fmla="*/ 3 w 7"/>
                <a:gd name="T3" fmla="*/ 1 h 13"/>
                <a:gd name="T4" fmla="*/ 1 w 7"/>
                <a:gd name="T5" fmla="*/ 1 h 13"/>
                <a:gd name="T6" fmla="*/ 0 w 7"/>
                <a:gd name="T7" fmla="*/ 3 h 13"/>
                <a:gd name="T8" fmla="*/ 1 w 7"/>
                <a:gd name="T9" fmla="*/ 5 h 13"/>
                <a:gd name="T10" fmla="*/ 4 w 7"/>
                <a:gd name="T11" fmla="*/ 12 h 13"/>
                <a:gd name="T12" fmla="*/ 6 w 7"/>
                <a:gd name="T13" fmla="*/ 13 h 13"/>
                <a:gd name="T14" fmla="*/ 6 w 7"/>
                <a:gd name="T15" fmla="*/ 12 h 13"/>
                <a:gd name="T16" fmla="*/ 7 w 7"/>
                <a:gd name="T17" fmla="*/ 10 h 13"/>
                <a:gd name="T18" fmla="*/ 7 w 7"/>
                <a:gd name="T19" fmla="*/ 7 h 13"/>
                <a:gd name="T20" fmla="*/ 7 w 7"/>
                <a:gd name="T21" fmla="*/ 7 h 13"/>
                <a:gd name="T22" fmla="*/ 5 w 7"/>
                <a:gd name="T2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2"/>
                    <a:pt x="4" y="1"/>
                    <a:pt x="3" y="1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1" y="5"/>
                  </a:cubicBezTo>
                  <a:cubicBezTo>
                    <a:pt x="2" y="8"/>
                    <a:pt x="3" y="10"/>
                    <a:pt x="4" y="12"/>
                  </a:cubicBezTo>
                  <a:cubicBezTo>
                    <a:pt x="5" y="12"/>
                    <a:pt x="5" y="13"/>
                    <a:pt x="6" y="1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7" y="10"/>
                    <a:pt x="7" y="10"/>
                  </a:cubicBezTo>
                  <a:cubicBezTo>
                    <a:pt x="7" y="9"/>
                    <a:pt x="7" y="8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4"/>
                    <a:pt x="5" y="3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8" name="íSlîďé">
              <a:extLst>
                <a:ext uri="{FF2B5EF4-FFF2-40B4-BE49-F238E27FC236}">
                  <a16:creationId xmlns:a16="http://schemas.microsoft.com/office/drawing/2014/main" id="{6D4E2964-EBCA-4A96-8E37-BF7626285884}"/>
                </a:ext>
              </a:extLst>
            </p:cNvPr>
            <p:cNvSpPr/>
            <p:nvPr/>
          </p:nvSpPr>
          <p:spPr bwMode="auto">
            <a:xfrm>
              <a:off x="8163292" y="3198412"/>
              <a:ext cx="162141" cy="261747"/>
            </a:xfrm>
            <a:custGeom>
              <a:avLst/>
              <a:gdLst>
                <a:gd name="T0" fmla="*/ 12 w 40"/>
                <a:gd name="T1" fmla="*/ 27 h 67"/>
                <a:gd name="T2" fmla="*/ 7 w 40"/>
                <a:gd name="T3" fmla="*/ 31 h 67"/>
                <a:gd name="T4" fmla="*/ 0 w 40"/>
                <a:gd name="T5" fmla="*/ 34 h 67"/>
                <a:gd name="T6" fmla="*/ 17 w 40"/>
                <a:gd name="T7" fmla="*/ 67 h 67"/>
                <a:gd name="T8" fmla="*/ 33 w 40"/>
                <a:gd name="T9" fmla="*/ 48 h 67"/>
                <a:gd name="T10" fmla="*/ 40 w 40"/>
                <a:gd name="T11" fmla="*/ 27 h 67"/>
                <a:gd name="T12" fmla="*/ 34 w 40"/>
                <a:gd name="T13" fmla="*/ 24 h 67"/>
                <a:gd name="T14" fmla="*/ 32 w 40"/>
                <a:gd name="T15" fmla="*/ 18 h 67"/>
                <a:gd name="T16" fmla="*/ 32 w 40"/>
                <a:gd name="T17" fmla="*/ 0 h 67"/>
                <a:gd name="T18" fmla="*/ 21 w 40"/>
                <a:gd name="T19" fmla="*/ 7 h 67"/>
                <a:gd name="T20" fmla="*/ 12 w 40"/>
                <a:gd name="T21" fmla="*/ 15 h 67"/>
                <a:gd name="T22" fmla="*/ 12 w 40"/>
                <a:gd name="T23" fmla="*/ 2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67">
                  <a:moveTo>
                    <a:pt x="12" y="27"/>
                  </a:moveTo>
                  <a:cubicBezTo>
                    <a:pt x="11" y="29"/>
                    <a:pt x="9" y="30"/>
                    <a:pt x="7" y="31"/>
                  </a:cubicBezTo>
                  <a:cubicBezTo>
                    <a:pt x="4" y="32"/>
                    <a:pt x="2" y="33"/>
                    <a:pt x="0" y="34"/>
                  </a:cubicBezTo>
                  <a:cubicBezTo>
                    <a:pt x="3" y="46"/>
                    <a:pt x="9" y="57"/>
                    <a:pt x="17" y="67"/>
                  </a:cubicBezTo>
                  <a:cubicBezTo>
                    <a:pt x="23" y="61"/>
                    <a:pt x="28" y="55"/>
                    <a:pt x="33" y="48"/>
                  </a:cubicBezTo>
                  <a:cubicBezTo>
                    <a:pt x="37" y="41"/>
                    <a:pt x="40" y="35"/>
                    <a:pt x="40" y="27"/>
                  </a:cubicBezTo>
                  <a:cubicBezTo>
                    <a:pt x="38" y="28"/>
                    <a:pt x="35" y="25"/>
                    <a:pt x="34" y="24"/>
                  </a:cubicBezTo>
                  <a:cubicBezTo>
                    <a:pt x="33" y="22"/>
                    <a:pt x="32" y="20"/>
                    <a:pt x="32" y="18"/>
                  </a:cubicBezTo>
                  <a:cubicBezTo>
                    <a:pt x="31" y="12"/>
                    <a:pt x="31" y="6"/>
                    <a:pt x="32" y="0"/>
                  </a:cubicBezTo>
                  <a:cubicBezTo>
                    <a:pt x="29" y="3"/>
                    <a:pt x="25" y="6"/>
                    <a:pt x="21" y="7"/>
                  </a:cubicBezTo>
                  <a:cubicBezTo>
                    <a:pt x="17" y="8"/>
                    <a:pt x="11" y="10"/>
                    <a:pt x="12" y="15"/>
                  </a:cubicBezTo>
                  <a:cubicBezTo>
                    <a:pt x="14" y="19"/>
                    <a:pt x="15" y="23"/>
                    <a:pt x="12" y="27"/>
                  </a:cubicBezTo>
                  <a:close/>
                </a:path>
              </a:pathLst>
            </a:custGeom>
            <a:solidFill>
              <a:srgbClr val="DFB1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9" name="íş1ïḋe">
              <a:extLst>
                <a:ext uri="{FF2B5EF4-FFF2-40B4-BE49-F238E27FC236}">
                  <a16:creationId xmlns:a16="http://schemas.microsoft.com/office/drawing/2014/main" id="{7CD8D6FA-C60E-4C8C-9BB4-2415DCBD4E8E}"/>
                </a:ext>
              </a:extLst>
            </p:cNvPr>
            <p:cNvSpPr/>
            <p:nvPr/>
          </p:nvSpPr>
          <p:spPr bwMode="auto">
            <a:xfrm>
              <a:off x="8157057" y="3086235"/>
              <a:ext cx="149668" cy="211890"/>
            </a:xfrm>
            <a:custGeom>
              <a:avLst/>
              <a:gdLst>
                <a:gd name="T0" fmla="*/ 4 w 37"/>
                <a:gd name="T1" fmla="*/ 12 h 52"/>
                <a:gd name="T2" fmla="*/ 2 w 37"/>
                <a:gd name="T3" fmla="*/ 30 h 52"/>
                <a:gd name="T4" fmla="*/ 11 w 37"/>
                <a:gd name="T5" fmla="*/ 47 h 52"/>
                <a:gd name="T6" fmla="*/ 18 w 37"/>
                <a:gd name="T7" fmla="*/ 52 h 52"/>
                <a:gd name="T8" fmla="*/ 25 w 37"/>
                <a:gd name="T9" fmla="*/ 48 h 52"/>
                <a:gd name="T10" fmla="*/ 30 w 37"/>
                <a:gd name="T11" fmla="*/ 10 h 52"/>
                <a:gd name="T12" fmla="*/ 4 w 37"/>
                <a:gd name="T13" fmla="*/ 1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2">
                  <a:moveTo>
                    <a:pt x="4" y="12"/>
                  </a:moveTo>
                  <a:cubicBezTo>
                    <a:pt x="1" y="18"/>
                    <a:pt x="0" y="24"/>
                    <a:pt x="2" y="30"/>
                  </a:cubicBezTo>
                  <a:cubicBezTo>
                    <a:pt x="4" y="36"/>
                    <a:pt x="7" y="42"/>
                    <a:pt x="11" y="47"/>
                  </a:cubicBezTo>
                  <a:cubicBezTo>
                    <a:pt x="13" y="49"/>
                    <a:pt x="15" y="51"/>
                    <a:pt x="18" y="52"/>
                  </a:cubicBezTo>
                  <a:cubicBezTo>
                    <a:pt x="21" y="52"/>
                    <a:pt x="23" y="50"/>
                    <a:pt x="25" y="48"/>
                  </a:cubicBezTo>
                  <a:cubicBezTo>
                    <a:pt x="36" y="36"/>
                    <a:pt x="37" y="19"/>
                    <a:pt x="30" y="10"/>
                  </a:cubicBezTo>
                  <a:cubicBezTo>
                    <a:pt x="24" y="0"/>
                    <a:pt x="9" y="2"/>
                    <a:pt x="4" y="12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0" name="íṣľïḑe">
              <a:extLst>
                <a:ext uri="{FF2B5EF4-FFF2-40B4-BE49-F238E27FC236}">
                  <a16:creationId xmlns:a16="http://schemas.microsoft.com/office/drawing/2014/main" id="{D70FBC59-2BD4-4D24-A3DB-A7749844561A}"/>
                </a:ext>
              </a:extLst>
            </p:cNvPr>
            <p:cNvSpPr/>
            <p:nvPr/>
          </p:nvSpPr>
          <p:spPr bwMode="auto">
            <a:xfrm>
              <a:off x="8138347" y="3123627"/>
              <a:ext cx="124724" cy="81019"/>
            </a:xfrm>
            <a:custGeom>
              <a:avLst/>
              <a:gdLst>
                <a:gd name="T0" fmla="*/ 4 w 30"/>
                <a:gd name="T1" fmla="*/ 5 h 20"/>
                <a:gd name="T2" fmla="*/ 15 w 30"/>
                <a:gd name="T3" fmla="*/ 0 h 20"/>
                <a:gd name="T4" fmla="*/ 25 w 30"/>
                <a:gd name="T5" fmla="*/ 7 h 20"/>
                <a:gd name="T6" fmla="*/ 30 w 30"/>
                <a:gd name="T7" fmla="*/ 18 h 20"/>
                <a:gd name="T8" fmla="*/ 7 w 30"/>
                <a:gd name="T9" fmla="*/ 19 h 20"/>
                <a:gd name="T10" fmla="*/ 1 w 30"/>
                <a:gd name="T11" fmla="*/ 14 h 20"/>
                <a:gd name="T12" fmla="*/ 4 w 30"/>
                <a:gd name="T1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4" y="5"/>
                  </a:moveTo>
                  <a:cubicBezTo>
                    <a:pt x="6" y="1"/>
                    <a:pt x="11" y="0"/>
                    <a:pt x="15" y="0"/>
                  </a:cubicBezTo>
                  <a:cubicBezTo>
                    <a:pt x="19" y="1"/>
                    <a:pt x="23" y="3"/>
                    <a:pt x="25" y="7"/>
                  </a:cubicBezTo>
                  <a:cubicBezTo>
                    <a:pt x="28" y="10"/>
                    <a:pt x="29" y="14"/>
                    <a:pt x="30" y="18"/>
                  </a:cubicBezTo>
                  <a:cubicBezTo>
                    <a:pt x="30" y="20"/>
                    <a:pt x="9" y="19"/>
                    <a:pt x="7" y="19"/>
                  </a:cubicBezTo>
                  <a:cubicBezTo>
                    <a:pt x="3" y="18"/>
                    <a:pt x="0" y="18"/>
                    <a:pt x="1" y="14"/>
                  </a:cubicBezTo>
                  <a:cubicBezTo>
                    <a:pt x="1" y="11"/>
                    <a:pt x="1" y="7"/>
                    <a:pt x="4" y="5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1" name="íṣļíḑé">
              <a:extLst>
                <a:ext uri="{FF2B5EF4-FFF2-40B4-BE49-F238E27FC236}">
                  <a16:creationId xmlns:a16="http://schemas.microsoft.com/office/drawing/2014/main" id="{86B8D232-61E1-4DC3-8AE4-C53E5A58E246}"/>
                </a:ext>
              </a:extLst>
            </p:cNvPr>
            <p:cNvSpPr/>
            <p:nvPr/>
          </p:nvSpPr>
          <p:spPr bwMode="auto">
            <a:xfrm>
              <a:off x="8150819" y="3067540"/>
              <a:ext cx="174613" cy="186962"/>
            </a:xfrm>
            <a:custGeom>
              <a:avLst/>
              <a:gdLst>
                <a:gd name="T0" fmla="*/ 4 w 43"/>
                <a:gd name="T1" fmla="*/ 10 h 47"/>
                <a:gd name="T2" fmla="*/ 15 w 43"/>
                <a:gd name="T3" fmla="*/ 3 h 47"/>
                <a:gd name="T4" fmla="*/ 38 w 43"/>
                <a:gd name="T5" fmla="*/ 8 h 47"/>
                <a:gd name="T6" fmla="*/ 43 w 43"/>
                <a:gd name="T7" fmla="*/ 23 h 47"/>
                <a:gd name="T8" fmla="*/ 39 w 43"/>
                <a:gd name="T9" fmla="*/ 44 h 47"/>
                <a:gd name="T10" fmla="*/ 36 w 43"/>
                <a:gd name="T11" fmla="*/ 47 h 47"/>
                <a:gd name="T12" fmla="*/ 34 w 43"/>
                <a:gd name="T13" fmla="*/ 44 h 47"/>
                <a:gd name="T14" fmla="*/ 32 w 43"/>
                <a:gd name="T15" fmla="*/ 37 h 47"/>
                <a:gd name="T16" fmla="*/ 30 w 43"/>
                <a:gd name="T17" fmla="*/ 31 h 47"/>
                <a:gd name="T18" fmla="*/ 25 w 43"/>
                <a:gd name="T19" fmla="*/ 28 h 47"/>
                <a:gd name="T20" fmla="*/ 19 w 43"/>
                <a:gd name="T21" fmla="*/ 22 h 47"/>
                <a:gd name="T22" fmla="*/ 11 w 43"/>
                <a:gd name="T23" fmla="*/ 19 h 47"/>
                <a:gd name="T24" fmla="*/ 5 w 43"/>
                <a:gd name="T25" fmla="*/ 20 h 47"/>
                <a:gd name="T26" fmla="*/ 1 w 43"/>
                <a:gd name="T27" fmla="*/ 20 h 47"/>
                <a:gd name="T28" fmla="*/ 4 w 43"/>
                <a:gd name="T29" fmla="*/ 1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47">
                  <a:moveTo>
                    <a:pt x="4" y="10"/>
                  </a:moveTo>
                  <a:cubicBezTo>
                    <a:pt x="7" y="7"/>
                    <a:pt x="11" y="4"/>
                    <a:pt x="15" y="3"/>
                  </a:cubicBezTo>
                  <a:cubicBezTo>
                    <a:pt x="23" y="0"/>
                    <a:pt x="33" y="2"/>
                    <a:pt x="38" y="8"/>
                  </a:cubicBezTo>
                  <a:cubicBezTo>
                    <a:pt x="41" y="12"/>
                    <a:pt x="42" y="18"/>
                    <a:pt x="43" y="23"/>
                  </a:cubicBezTo>
                  <a:cubicBezTo>
                    <a:pt x="43" y="30"/>
                    <a:pt x="42" y="37"/>
                    <a:pt x="39" y="44"/>
                  </a:cubicBezTo>
                  <a:cubicBezTo>
                    <a:pt x="39" y="45"/>
                    <a:pt x="38" y="47"/>
                    <a:pt x="36" y="47"/>
                  </a:cubicBezTo>
                  <a:cubicBezTo>
                    <a:pt x="35" y="46"/>
                    <a:pt x="35" y="45"/>
                    <a:pt x="34" y="44"/>
                  </a:cubicBezTo>
                  <a:cubicBezTo>
                    <a:pt x="33" y="42"/>
                    <a:pt x="33" y="39"/>
                    <a:pt x="32" y="37"/>
                  </a:cubicBezTo>
                  <a:cubicBezTo>
                    <a:pt x="32" y="35"/>
                    <a:pt x="32" y="32"/>
                    <a:pt x="30" y="31"/>
                  </a:cubicBezTo>
                  <a:cubicBezTo>
                    <a:pt x="29" y="29"/>
                    <a:pt x="27" y="29"/>
                    <a:pt x="25" y="28"/>
                  </a:cubicBezTo>
                  <a:cubicBezTo>
                    <a:pt x="23" y="27"/>
                    <a:pt x="22" y="24"/>
                    <a:pt x="19" y="22"/>
                  </a:cubicBezTo>
                  <a:cubicBezTo>
                    <a:pt x="17" y="20"/>
                    <a:pt x="14" y="19"/>
                    <a:pt x="11" y="19"/>
                  </a:cubicBezTo>
                  <a:cubicBezTo>
                    <a:pt x="9" y="19"/>
                    <a:pt x="7" y="19"/>
                    <a:pt x="5" y="20"/>
                  </a:cubicBezTo>
                  <a:cubicBezTo>
                    <a:pt x="4" y="21"/>
                    <a:pt x="2" y="22"/>
                    <a:pt x="1" y="20"/>
                  </a:cubicBezTo>
                  <a:cubicBezTo>
                    <a:pt x="0" y="18"/>
                    <a:pt x="3" y="12"/>
                    <a:pt x="4" y="10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2" name="ïṥlíḋé">
              <a:extLst>
                <a:ext uri="{FF2B5EF4-FFF2-40B4-BE49-F238E27FC236}">
                  <a16:creationId xmlns:a16="http://schemas.microsoft.com/office/drawing/2014/main" id="{FE7538BA-804E-43E0-A8FE-BF2E5824EB8C}"/>
                </a:ext>
              </a:extLst>
            </p:cNvPr>
            <p:cNvSpPr/>
            <p:nvPr/>
          </p:nvSpPr>
          <p:spPr bwMode="auto">
            <a:xfrm>
              <a:off x="8269308" y="3173484"/>
              <a:ext cx="24945" cy="68555"/>
            </a:xfrm>
            <a:custGeom>
              <a:avLst/>
              <a:gdLst>
                <a:gd name="T0" fmla="*/ 1 w 7"/>
                <a:gd name="T1" fmla="*/ 10 h 17"/>
                <a:gd name="T2" fmla="*/ 6 w 7"/>
                <a:gd name="T3" fmla="*/ 2 h 17"/>
                <a:gd name="T4" fmla="*/ 7 w 7"/>
                <a:gd name="T5" fmla="*/ 5 h 17"/>
                <a:gd name="T6" fmla="*/ 3 w 7"/>
                <a:gd name="T7" fmla="*/ 17 h 17"/>
                <a:gd name="T8" fmla="*/ 1 w 7"/>
                <a:gd name="T9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7">
                  <a:moveTo>
                    <a:pt x="1" y="10"/>
                  </a:moveTo>
                  <a:cubicBezTo>
                    <a:pt x="0" y="5"/>
                    <a:pt x="4" y="0"/>
                    <a:pt x="6" y="2"/>
                  </a:cubicBezTo>
                  <a:cubicBezTo>
                    <a:pt x="7" y="2"/>
                    <a:pt x="7" y="3"/>
                    <a:pt x="7" y="5"/>
                  </a:cubicBezTo>
                  <a:cubicBezTo>
                    <a:pt x="6" y="9"/>
                    <a:pt x="5" y="13"/>
                    <a:pt x="3" y="17"/>
                  </a:cubicBezTo>
                  <a:cubicBezTo>
                    <a:pt x="2" y="15"/>
                    <a:pt x="2" y="13"/>
                    <a:pt x="1" y="11"/>
                  </a:cubicBezTo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3" name="îṣḷíďè">
              <a:extLst>
                <a:ext uri="{FF2B5EF4-FFF2-40B4-BE49-F238E27FC236}">
                  <a16:creationId xmlns:a16="http://schemas.microsoft.com/office/drawing/2014/main" id="{BFC5F4A9-4A71-4D9A-BC63-5A960DE1A914}"/>
                </a:ext>
              </a:extLst>
            </p:cNvPr>
            <p:cNvSpPr/>
            <p:nvPr/>
          </p:nvSpPr>
          <p:spPr bwMode="auto">
            <a:xfrm>
              <a:off x="8362849" y="3323053"/>
              <a:ext cx="99779" cy="305373"/>
            </a:xfrm>
            <a:custGeom>
              <a:avLst/>
              <a:gdLst>
                <a:gd name="T0" fmla="*/ 1 w 25"/>
                <a:gd name="T1" fmla="*/ 6 h 77"/>
                <a:gd name="T2" fmla="*/ 1 w 25"/>
                <a:gd name="T3" fmla="*/ 12 h 77"/>
                <a:gd name="T4" fmla="*/ 11 w 25"/>
                <a:gd name="T5" fmla="*/ 69 h 77"/>
                <a:gd name="T6" fmla="*/ 14 w 25"/>
                <a:gd name="T7" fmla="*/ 74 h 77"/>
                <a:gd name="T8" fmla="*/ 20 w 25"/>
                <a:gd name="T9" fmla="*/ 77 h 77"/>
                <a:gd name="T10" fmla="*/ 24 w 25"/>
                <a:gd name="T11" fmla="*/ 72 h 77"/>
                <a:gd name="T12" fmla="*/ 25 w 25"/>
                <a:gd name="T13" fmla="*/ 66 h 77"/>
                <a:gd name="T14" fmla="*/ 17 w 25"/>
                <a:gd name="T15" fmla="*/ 14 h 77"/>
                <a:gd name="T16" fmla="*/ 11 w 25"/>
                <a:gd name="T17" fmla="*/ 3 h 77"/>
                <a:gd name="T18" fmla="*/ 4 w 25"/>
                <a:gd name="T19" fmla="*/ 1 h 77"/>
                <a:gd name="T20" fmla="*/ 1 w 25"/>
                <a:gd name="T21" fmla="*/ 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77">
                  <a:moveTo>
                    <a:pt x="1" y="6"/>
                  </a:moveTo>
                  <a:cubicBezTo>
                    <a:pt x="0" y="8"/>
                    <a:pt x="0" y="10"/>
                    <a:pt x="1" y="12"/>
                  </a:cubicBezTo>
                  <a:cubicBezTo>
                    <a:pt x="2" y="31"/>
                    <a:pt x="5" y="51"/>
                    <a:pt x="11" y="69"/>
                  </a:cubicBezTo>
                  <a:cubicBezTo>
                    <a:pt x="12" y="71"/>
                    <a:pt x="13" y="73"/>
                    <a:pt x="14" y="74"/>
                  </a:cubicBezTo>
                  <a:cubicBezTo>
                    <a:pt x="16" y="76"/>
                    <a:pt x="18" y="77"/>
                    <a:pt x="20" y="77"/>
                  </a:cubicBezTo>
                  <a:cubicBezTo>
                    <a:pt x="22" y="76"/>
                    <a:pt x="23" y="74"/>
                    <a:pt x="24" y="72"/>
                  </a:cubicBezTo>
                  <a:cubicBezTo>
                    <a:pt x="25" y="70"/>
                    <a:pt x="25" y="68"/>
                    <a:pt x="25" y="66"/>
                  </a:cubicBezTo>
                  <a:cubicBezTo>
                    <a:pt x="25" y="48"/>
                    <a:pt x="23" y="31"/>
                    <a:pt x="17" y="14"/>
                  </a:cubicBezTo>
                  <a:cubicBezTo>
                    <a:pt x="16" y="10"/>
                    <a:pt x="15" y="5"/>
                    <a:pt x="11" y="3"/>
                  </a:cubicBezTo>
                  <a:cubicBezTo>
                    <a:pt x="10" y="1"/>
                    <a:pt x="7" y="0"/>
                    <a:pt x="4" y="1"/>
                  </a:cubicBezTo>
                  <a:cubicBezTo>
                    <a:pt x="2" y="1"/>
                    <a:pt x="1" y="4"/>
                    <a:pt x="1" y="6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4" name="íSļîďè">
              <a:extLst>
                <a:ext uri="{FF2B5EF4-FFF2-40B4-BE49-F238E27FC236}">
                  <a16:creationId xmlns:a16="http://schemas.microsoft.com/office/drawing/2014/main" id="{733C3CB1-0D61-4698-BE36-00C066472737}"/>
                </a:ext>
              </a:extLst>
            </p:cNvPr>
            <p:cNvSpPr/>
            <p:nvPr/>
          </p:nvSpPr>
          <p:spPr bwMode="auto">
            <a:xfrm>
              <a:off x="8088457" y="3385374"/>
              <a:ext cx="81072" cy="243053"/>
            </a:xfrm>
            <a:custGeom>
              <a:avLst/>
              <a:gdLst>
                <a:gd name="T0" fmla="*/ 8 w 19"/>
                <a:gd name="T1" fmla="*/ 3 h 60"/>
                <a:gd name="T2" fmla="*/ 6 w 19"/>
                <a:gd name="T3" fmla="*/ 7 h 60"/>
                <a:gd name="T4" fmla="*/ 1 w 19"/>
                <a:gd name="T5" fmla="*/ 52 h 60"/>
                <a:gd name="T6" fmla="*/ 2 w 19"/>
                <a:gd name="T7" fmla="*/ 56 h 60"/>
                <a:gd name="T8" fmla="*/ 5 w 19"/>
                <a:gd name="T9" fmla="*/ 59 h 60"/>
                <a:gd name="T10" fmla="*/ 9 w 19"/>
                <a:gd name="T11" fmla="*/ 57 h 60"/>
                <a:gd name="T12" fmla="*/ 11 w 19"/>
                <a:gd name="T13" fmla="*/ 53 h 60"/>
                <a:gd name="T14" fmla="*/ 18 w 19"/>
                <a:gd name="T15" fmla="*/ 12 h 60"/>
                <a:gd name="T16" fmla="*/ 17 w 19"/>
                <a:gd name="T17" fmla="*/ 3 h 60"/>
                <a:gd name="T18" fmla="*/ 12 w 19"/>
                <a:gd name="T19" fmla="*/ 0 h 60"/>
                <a:gd name="T20" fmla="*/ 8 w 19"/>
                <a:gd name="T21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60">
                  <a:moveTo>
                    <a:pt x="8" y="3"/>
                  </a:moveTo>
                  <a:cubicBezTo>
                    <a:pt x="7" y="4"/>
                    <a:pt x="7" y="6"/>
                    <a:pt x="6" y="7"/>
                  </a:cubicBezTo>
                  <a:cubicBezTo>
                    <a:pt x="3" y="22"/>
                    <a:pt x="0" y="37"/>
                    <a:pt x="1" y="52"/>
                  </a:cubicBezTo>
                  <a:cubicBezTo>
                    <a:pt x="1" y="53"/>
                    <a:pt x="1" y="55"/>
                    <a:pt x="2" y="56"/>
                  </a:cubicBezTo>
                  <a:cubicBezTo>
                    <a:pt x="2" y="58"/>
                    <a:pt x="4" y="59"/>
                    <a:pt x="5" y="59"/>
                  </a:cubicBezTo>
                  <a:cubicBezTo>
                    <a:pt x="7" y="60"/>
                    <a:pt x="8" y="59"/>
                    <a:pt x="9" y="57"/>
                  </a:cubicBezTo>
                  <a:cubicBezTo>
                    <a:pt x="10" y="56"/>
                    <a:pt x="11" y="55"/>
                    <a:pt x="11" y="53"/>
                  </a:cubicBezTo>
                  <a:cubicBezTo>
                    <a:pt x="16" y="40"/>
                    <a:pt x="18" y="26"/>
                    <a:pt x="18" y="12"/>
                  </a:cubicBezTo>
                  <a:cubicBezTo>
                    <a:pt x="19" y="9"/>
                    <a:pt x="18" y="6"/>
                    <a:pt x="17" y="3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10" y="0"/>
                    <a:pt x="9" y="1"/>
                    <a:pt x="8" y="3"/>
                  </a:cubicBezTo>
                  <a:close/>
                </a:path>
              </a:pathLst>
            </a:custGeom>
            <a:solidFill>
              <a:srgbClr val="EBA7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5" name="išḻiďé">
              <a:extLst>
                <a:ext uri="{FF2B5EF4-FFF2-40B4-BE49-F238E27FC236}">
                  <a16:creationId xmlns:a16="http://schemas.microsoft.com/office/drawing/2014/main" id="{EB54A8D0-8DD0-4CE4-B30C-921BAAD13B6D}"/>
                </a:ext>
              </a:extLst>
            </p:cNvPr>
            <p:cNvSpPr/>
            <p:nvPr/>
          </p:nvSpPr>
          <p:spPr bwMode="auto">
            <a:xfrm>
              <a:off x="8088457" y="3298125"/>
              <a:ext cx="374171" cy="367694"/>
            </a:xfrm>
            <a:custGeom>
              <a:avLst/>
              <a:gdLst>
                <a:gd name="T0" fmla="*/ 70 w 93"/>
                <a:gd name="T1" fmla="*/ 44 h 93"/>
                <a:gd name="T2" fmla="*/ 93 w 93"/>
                <a:gd name="T3" fmla="*/ 41 h 93"/>
                <a:gd name="T4" fmla="*/ 92 w 93"/>
                <a:gd name="T5" fmla="*/ 31 h 93"/>
                <a:gd name="T6" fmla="*/ 91 w 93"/>
                <a:gd name="T7" fmla="*/ 26 h 93"/>
                <a:gd name="T8" fmla="*/ 91 w 93"/>
                <a:gd name="T9" fmla="*/ 24 h 93"/>
                <a:gd name="T10" fmla="*/ 91 w 93"/>
                <a:gd name="T11" fmla="*/ 24 h 93"/>
                <a:gd name="T12" fmla="*/ 84 w 93"/>
                <a:gd name="T13" fmla="*/ 11 h 93"/>
                <a:gd name="T14" fmla="*/ 54 w 93"/>
                <a:gd name="T15" fmla="*/ 0 h 93"/>
                <a:gd name="T16" fmla="*/ 36 w 93"/>
                <a:gd name="T17" fmla="*/ 31 h 93"/>
                <a:gd name="T18" fmla="*/ 31 w 93"/>
                <a:gd name="T19" fmla="*/ 21 h 93"/>
                <a:gd name="T20" fmla="*/ 27 w 93"/>
                <a:gd name="T21" fmla="*/ 10 h 93"/>
                <a:gd name="T22" fmla="*/ 26 w 93"/>
                <a:gd name="T23" fmla="*/ 5 h 93"/>
                <a:gd name="T24" fmla="*/ 12 w 93"/>
                <a:gd name="T25" fmla="*/ 12 h 93"/>
                <a:gd name="T26" fmla="*/ 3 w 93"/>
                <a:gd name="T27" fmla="*/ 25 h 93"/>
                <a:gd name="T28" fmla="*/ 3 w 93"/>
                <a:gd name="T29" fmla="*/ 25 h 93"/>
                <a:gd name="T30" fmla="*/ 0 w 93"/>
                <a:gd name="T31" fmla="*/ 42 h 93"/>
                <a:gd name="T32" fmla="*/ 1 w 93"/>
                <a:gd name="T33" fmla="*/ 45 h 93"/>
                <a:gd name="T34" fmla="*/ 1 w 93"/>
                <a:gd name="T35" fmla="*/ 45 h 93"/>
                <a:gd name="T36" fmla="*/ 6 w 93"/>
                <a:gd name="T37" fmla="*/ 46 h 93"/>
                <a:gd name="T38" fmla="*/ 14 w 93"/>
                <a:gd name="T39" fmla="*/ 46 h 93"/>
                <a:gd name="T40" fmla="*/ 14 w 93"/>
                <a:gd name="T41" fmla="*/ 46 h 93"/>
                <a:gd name="T42" fmla="*/ 14 w 93"/>
                <a:gd name="T43" fmla="*/ 46 h 93"/>
                <a:gd name="T44" fmla="*/ 16 w 93"/>
                <a:gd name="T45" fmla="*/ 50 h 93"/>
                <a:gd name="T46" fmla="*/ 17 w 93"/>
                <a:gd name="T47" fmla="*/ 52 h 93"/>
                <a:gd name="T48" fmla="*/ 17 w 93"/>
                <a:gd name="T49" fmla="*/ 91 h 93"/>
                <a:gd name="T50" fmla="*/ 71 w 93"/>
                <a:gd name="T51" fmla="*/ 90 h 93"/>
                <a:gd name="T52" fmla="*/ 74 w 93"/>
                <a:gd name="T53" fmla="*/ 89 h 93"/>
                <a:gd name="T54" fmla="*/ 71 w 93"/>
                <a:gd name="T55" fmla="*/ 85 h 93"/>
                <a:gd name="T56" fmla="*/ 68 w 93"/>
                <a:gd name="T57" fmla="*/ 74 h 93"/>
                <a:gd name="T58" fmla="*/ 69 w 93"/>
                <a:gd name="T59" fmla="*/ 39 h 93"/>
                <a:gd name="T60" fmla="*/ 70 w 93"/>
                <a:gd name="T61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3" h="93">
                  <a:moveTo>
                    <a:pt x="70" y="44"/>
                  </a:moveTo>
                  <a:cubicBezTo>
                    <a:pt x="78" y="44"/>
                    <a:pt x="85" y="43"/>
                    <a:pt x="93" y="41"/>
                  </a:cubicBezTo>
                  <a:cubicBezTo>
                    <a:pt x="92" y="38"/>
                    <a:pt x="92" y="35"/>
                    <a:pt x="92" y="31"/>
                  </a:cubicBezTo>
                  <a:cubicBezTo>
                    <a:pt x="92" y="30"/>
                    <a:pt x="92" y="28"/>
                    <a:pt x="91" y="26"/>
                  </a:cubicBezTo>
                  <a:cubicBezTo>
                    <a:pt x="91" y="26"/>
                    <a:pt x="91" y="25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89" y="19"/>
                    <a:pt x="87" y="15"/>
                    <a:pt x="84" y="11"/>
                  </a:cubicBezTo>
                  <a:cubicBezTo>
                    <a:pt x="75" y="5"/>
                    <a:pt x="65" y="1"/>
                    <a:pt x="54" y="0"/>
                  </a:cubicBezTo>
                  <a:cubicBezTo>
                    <a:pt x="49" y="11"/>
                    <a:pt x="42" y="21"/>
                    <a:pt x="36" y="31"/>
                  </a:cubicBezTo>
                  <a:cubicBezTo>
                    <a:pt x="36" y="30"/>
                    <a:pt x="31" y="22"/>
                    <a:pt x="31" y="21"/>
                  </a:cubicBezTo>
                  <a:cubicBezTo>
                    <a:pt x="29" y="17"/>
                    <a:pt x="28" y="13"/>
                    <a:pt x="27" y="10"/>
                  </a:cubicBezTo>
                  <a:cubicBezTo>
                    <a:pt x="26" y="7"/>
                    <a:pt x="26" y="5"/>
                    <a:pt x="26" y="5"/>
                  </a:cubicBezTo>
                  <a:cubicBezTo>
                    <a:pt x="26" y="5"/>
                    <a:pt x="15" y="9"/>
                    <a:pt x="12" y="12"/>
                  </a:cubicBezTo>
                  <a:cubicBezTo>
                    <a:pt x="7" y="15"/>
                    <a:pt x="5" y="20"/>
                    <a:pt x="3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3" y="25"/>
                    <a:pt x="0" y="36"/>
                    <a:pt x="0" y="42"/>
                  </a:cubicBezTo>
                  <a:cubicBezTo>
                    <a:pt x="0" y="43"/>
                    <a:pt x="1" y="44"/>
                    <a:pt x="1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2" y="46"/>
                    <a:pt x="4" y="46"/>
                    <a:pt x="6" y="46"/>
                  </a:cubicBezTo>
                  <a:cubicBezTo>
                    <a:pt x="13" y="46"/>
                    <a:pt x="12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5" y="47"/>
                    <a:pt x="15" y="49"/>
                    <a:pt x="16" y="50"/>
                  </a:cubicBezTo>
                  <a:cubicBezTo>
                    <a:pt x="16" y="51"/>
                    <a:pt x="17" y="52"/>
                    <a:pt x="17" y="52"/>
                  </a:cubicBezTo>
                  <a:cubicBezTo>
                    <a:pt x="21" y="65"/>
                    <a:pt x="21" y="79"/>
                    <a:pt x="17" y="91"/>
                  </a:cubicBezTo>
                  <a:cubicBezTo>
                    <a:pt x="35" y="93"/>
                    <a:pt x="71" y="90"/>
                    <a:pt x="71" y="90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4" y="89"/>
                    <a:pt x="73" y="86"/>
                    <a:pt x="71" y="85"/>
                  </a:cubicBezTo>
                  <a:cubicBezTo>
                    <a:pt x="68" y="82"/>
                    <a:pt x="68" y="78"/>
                    <a:pt x="68" y="74"/>
                  </a:cubicBezTo>
                  <a:cubicBezTo>
                    <a:pt x="67" y="62"/>
                    <a:pt x="68" y="51"/>
                    <a:pt x="69" y="39"/>
                  </a:cubicBezTo>
                  <a:cubicBezTo>
                    <a:pt x="70" y="41"/>
                    <a:pt x="70" y="44"/>
                    <a:pt x="70" y="44"/>
                  </a:cubicBez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6" name="íṡlïďè">
              <a:extLst>
                <a:ext uri="{FF2B5EF4-FFF2-40B4-BE49-F238E27FC236}">
                  <a16:creationId xmlns:a16="http://schemas.microsoft.com/office/drawing/2014/main" id="{9CEF4CBC-8DD9-4D2F-9651-9A7FF66903E9}"/>
                </a:ext>
              </a:extLst>
            </p:cNvPr>
            <p:cNvSpPr/>
            <p:nvPr/>
          </p:nvSpPr>
          <p:spPr bwMode="auto">
            <a:xfrm>
              <a:off x="8125875" y="3397838"/>
              <a:ext cx="24945" cy="81019"/>
            </a:xfrm>
            <a:custGeom>
              <a:avLst/>
              <a:gdLst>
                <a:gd name="T0" fmla="*/ 2 w 6"/>
                <a:gd name="T1" fmla="*/ 0 h 20"/>
                <a:gd name="T2" fmla="*/ 0 w 6"/>
                <a:gd name="T3" fmla="*/ 17 h 20"/>
                <a:gd name="T4" fmla="*/ 0 w 6"/>
                <a:gd name="T5" fmla="*/ 19 h 20"/>
                <a:gd name="T6" fmla="*/ 6 w 6"/>
                <a:gd name="T7" fmla="*/ 20 h 20"/>
                <a:gd name="T8" fmla="*/ 4 w 6"/>
                <a:gd name="T9" fmla="*/ 15 h 20"/>
                <a:gd name="T10" fmla="*/ 2 w 6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0">
                  <a:moveTo>
                    <a:pt x="2" y="0"/>
                  </a:moveTo>
                  <a:cubicBezTo>
                    <a:pt x="1" y="6"/>
                    <a:pt x="0" y="11"/>
                    <a:pt x="0" y="17"/>
                  </a:cubicBezTo>
                  <a:cubicBezTo>
                    <a:pt x="0" y="17"/>
                    <a:pt x="0" y="18"/>
                    <a:pt x="0" y="19"/>
                  </a:cubicBezTo>
                  <a:cubicBezTo>
                    <a:pt x="1" y="20"/>
                    <a:pt x="6" y="20"/>
                    <a:pt x="6" y="20"/>
                  </a:cubicBezTo>
                  <a:cubicBezTo>
                    <a:pt x="6" y="20"/>
                    <a:pt x="4" y="16"/>
                    <a:pt x="4" y="15"/>
                  </a:cubicBezTo>
                  <a:cubicBezTo>
                    <a:pt x="3" y="10"/>
                    <a:pt x="2" y="5"/>
                    <a:pt x="2" y="0"/>
                  </a:cubicBezTo>
                  <a:close/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7" name="îSľîḓè">
              <a:extLst>
                <a:ext uri="{FF2B5EF4-FFF2-40B4-BE49-F238E27FC236}">
                  <a16:creationId xmlns:a16="http://schemas.microsoft.com/office/drawing/2014/main" id="{A23878DE-DCC5-4B03-A4B7-457099E08C11}"/>
                </a:ext>
              </a:extLst>
            </p:cNvPr>
            <p:cNvSpPr/>
            <p:nvPr/>
          </p:nvSpPr>
          <p:spPr bwMode="auto">
            <a:xfrm>
              <a:off x="8144585" y="3472623"/>
              <a:ext cx="174613" cy="37392"/>
            </a:xfrm>
            <a:custGeom>
              <a:avLst/>
              <a:gdLst>
                <a:gd name="T0" fmla="*/ 14 w 44"/>
                <a:gd name="T1" fmla="*/ 5 h 10"/>
                <a:gd name="T2" fmla="*/ 44 w 44"/>
                <a:gd name="T3" fmla="*/ 3 h 10"/>
                <a:gd name="T4" fmla="*/ 33 w 44"/>
                <a:gd name="T5" fmla="*/ 8 h 10"/>
                <a:gd name="T6" fmla="*/ 21 w 44"/>
                <a:gd name="T7" fmla="*/ 9 h 10"/>
                <a:gd name="T8" fmla="*/ 11 w 44"/>
                <a:gd name="T9" fmla="*/ 10 h 10"/>
                <a:gd name="T10" fmla="*/ 4 w 44"/>
                <a:gd name="T11" fmla="*/ 7 h 10"/>
                <a:gd name="T12" fmla="*/ 1 w 44"/>
                <a:gd name="T13" fmla="*/ 0 h 10"/>
                <a:gd name="T14" fmla="*/ 14 w 44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0">
                  <a:moveTo>
                    <a:pt x="14" y="5"/>
                  </a:moveTo>
                  <a:cubicBezTo>
                    <a:pt x="24" y="5"/>
                    <a:pt x="34" y="4"/>
                    <a:pt x="44" y="3"/>
                  </a:cubicBezTo>
                  <a:cubicBezTo>
                    <a:pt x="41" y="6"/>
                    <a:pt x="37" y="8"/>
                    <a:pt x="33" y="8"/>
                  </a:cubicBezTo>
                  <a:cubicBezTo>
                    <a:pt x="29" y="9"/>
                    <a:pt x="25" y="8"/>
                    <a:pt x="21" y="9"/>
                  </a:cubicBezTo>
                  <a:cubicBezTo>
                    <a:pt x="18" y="9"/>
                    <a:pt x="15" y="10"/>
                    <a:pt x="11" y="10"/>
                  </a:cubicBezTo>
                  <a:cubicBezTo>
                    <a:pt x="8" y="10"/>
                    <a:pt x="6" y="9"/>
                    <a:pt x="4" y="7"/>
                  </a:cubicBezTo>
                  <a:cubicBezTo>
                    <a:pt x="2" y="5"/>
                    <a:pt x="0" y="2"/>
                    <a:pt x="1" y="0"/>
                  </a:cubicBezTo>
                  <a:cubicBezTo>
                    <a:pt x="4" y="4"/>
                    <a:pt x="8" y="5"/>
                    <a:pt x="14" y="5"/>
                  </a:cubicBezTo>
                  <a:close/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8" name="íṧḷíḍé">
              <a:extLst>
                <a:ext uri="{FF2B5EF4-FFF2-40B4-BE49-F238E27FC236}">
                  <a16:creationId xmlns:a16="http://schemas.microsoft.com/office/drawing/2014/main" id="{94601BFE-A721-4714-9F69-FD191A3263CF}"/>
                </a:ext>
              </a:extLst>
            </p:cNvPr>
            <p:cNvSpPr/>
            <p:nvPr/>
          </p:nvSpPr>
          <p:spPr bwMode="auto">
            <a:xfrm>
              <a:off x="8344143" y="3372910"/>
              <a:ext cx="43651" cy="280445"/>
            </a:xfrm>
            <a:custGeom>
              <a:avLst/>
              <a:gdLst>
                <a:gd name="T0" fmla="*/ 7 w 11"/>
                <a:gd name="T1" fmla="*/ 24 h 71"/>
                <a:gd name="T2" fmla="*/ 3 w 11"/>
                <a:gd name="T3" fmla="*/ 0 h 71"/>
                <a:gd name="T4" fmla="*/ 3 w 11"/>
                <a:gd name="T5" fmla="*/ 29 h 71"/>
                <a:gd name="T6" fmla="*/ 0 w 11"/>
                <a:gd name="T7" fmla="*/ 49 h 71"/>
                <a:gd name="T8" fmla="*/ 6 w 11"/>
                <a:gd name="T9" fmla="*/ 69 h 71"/>
                <a:gd name="T10" fmla="*/ 8 w 11"/>
                <a:gd name="T11" fmla="*/ 71 h 71"/>
                <a:gd name="T12" fmla="*/ 11 w 11"/>
                <a:gd name="T13" fmla="*/ 70 h 71"/>
                <a:gd name="T14" fmla="*/ 6 w 11"/>
                <a:gd name="T15" fmla="*/ 57 h 71"/>
                <a:gd name="T16" fmla="*/ 6 w 11"/>
                <a:gd name="T17" fmla="*/ 2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71">
                  <a:moveTo>
                    <a:pt x="7" y="24"/>
                  </a:moveTo>
                  <a:cubicBezTo>
                    <a:pt x="6" y="16"/>
                    <a:pt x="5" y="8"/>
                    <a:pt x="3" y="0"/>
                  </a:cubicBezTo>
                  <a:cubicBezTo>
                    <a:pt x="4" y="10"/>
                    <a:pt x="4" y="20"/>
                    <a:pt x="3" y="29"/>
                  </a:cubicBezTo>
                  <a:cubicBezTo>
                    <a:pt x="2" y="36"/>
                    <a:pt x="0" y="43"/>
                    <a:pt x="0" y="49"/>
                  </a:cubicBezTo>
                  <a:cubicBezTo>
                    <a:pt x="0" y="56"/>
                    <a:pt x="1" y="63"/>
                    <a:pt x="6" y="69"/>
                  </a:cubicBezTo>
                  <a:cubicBezTo>
                    <a:pt x="6" y="69"/>
                    <a:pt x="7" y="70"/>
                    <a:pt x="8" y="71"/>
                  </a:cubicBezTo>
                  <a:cubicBezTo>
                    <a:pt x="9" y="71"/>
                    <a:pt x="10" y="71"/>
                    <a:pt x="11" y="70"/>
                  </a:cubicBezTo>
                  <a:cubicBezTo>
                    <a:pt x="7" y="67"/>
                    <a:pt x="6" y="62"/>
                    <a:pt x="6" y="57"/>
                  </a:cubicBezTo>
                  <a:cubicBezTo>
                    <a:pt x="6" y="45"/>
                    <a:pt x="6" y="33"/>
                    <a:pt x="6" y="21"/>
                  </a:cubicBezTo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9" name="íšḷïḍè">
              <a:extLst>
                <a:ext uri="{FF2B5EF4-FFF2-40B4-BE49-F238E27FC236}">
                  <a16:creationId xmlns:a16="http://schemas.microsoft.com/office/drawing/2014/main" id="{2B84AF87-E777-4288-9BCA-FBF3EE7FB4F7}"/>
                </a:ext>
              </a:extLst>
            </p:cNvPr>
            <p:cNvSpPr/>
            <p:nvPr/>
          </p:nvSpPr>
          <p:spPr bwMode="auto">
            <a:xfrm>
              <a:off x="8169530" y="3584800"/>
              <a:ext cx="261919" cy="473637"/>
            </a:xfrm>
            <a:custGeom>
              <a:avLst/>
              <a:gdLst>
                <a:gd name="T0" fmla="*/ 48 w 66"/>
                <a:gd name="T1" fmla="*/ 0 h 118"/>
                <a:gd name="T2" fmla="*/ 64 w 66"/>
                <a:gd name="T3" fmla="*/ 51 h 118"/>
                <a:gd name="T4" fmla="*/ 58 w 66"/>
                <a:gd name="T5" fmla="*/ 108 h 118"/>
                <a:gd name="T6" fmla="*/ 52 w 66"/>
                <a:gd name="T7" fmla="*/ 115 h 118"/>
                <a:gd name="T8" fmla="*/ 36 w 66"/>
                <a:gd name="T9" fmla="*/ 117 h 118"/>
                <a:gd name="T10" fmla="*/ 23 w 66"/>
                <a:gd name="T11" fmla="*/ 81 h 118"/>
                <a:gd name="T12" fmla="*/ 12 w 66"/>
                <a:gd name="T13" fmla="*/ 2 h 118"/>
                <a:gd name="T14" fmla="*/ 0 w 66"/>
                <a:gd name="T15" fmla="*/ 2 h 118"/>
                <a:gd name="T16" fmla="*/ 24 w 66"/>
                <a:gd name="T17" fmla="*/ 1 h 118"/>
                <a:gd name="T18" fmla="*/ 48 w 66"/>
                <a:gd name="T1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118">
                  <a:moveTo>
                    <a:pt x="48" y="0"/>
                  </a:moveTo>
                  <a:cubicBezTo>
                    <a:pt x="56" y="16"/>
                    <a:pt x="63" y="33"/>
                    <a:pt x="64" y="51"/>
                  </a:cubicBezTo>
                  <a:cubicBezTo>
                    <a:pt x="66" y="70"/>
                    <a:pt x="62" y="89"/>
                    <a:pt x="58" y="108"/>
                  </a:cubicBezTo>
                  <a:cubicBezTo>
                    <a:pt x="58" y="112"/>
                    <a:pt x="57" y="114"/>
                    <a:pt x="52" y="115"/>
                  </a:cubicBezTo>
                  <a:cubicBezTo>
                    <a:pt x="47" y="117"/>
                    <a:pt x="42" y="118"/>
                    <a:pt x="36" y="117"/>
                  </a:cubicBezTo>
                  <a:cubicBezTo>
                    <a:pt x="34" y="104"/>
                    <a:pt x="28" y="93"/>
                    <a:pt x="23" y="81"/>
                  </a:cubicBezTo>
                  <a:cubicBezTo>
                    <a:pt x="14" y="56"/>
                    <a:pt x="9" y="29"/>
                    <a:pt x="12" y="2"/>
                  </a:cubicBezTo>
                  <a:cubicBezTo>
                    <a:pt x="12" y="2"/>
                    <a:pt x="1" y="2"/>
                    <a:pt x="0" y="2"/>
                  </a:cubicBezTo>
                  <a:cubicBezTo>
                    <a:pt x="8" y="3"/>
                    <a:pt x="16" y="2"/>
                    <a:pt x="24" y="1"/>
                  </a:cubicBezTo>
                  <a:cubicBezTo>
                    <a:pt x="32" y="1"/>
                    <a:pt x="40" y="0"/>
                    <a:pt x="48" y="0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0" name="îšḷiḋé">
              <a:extLst>
                <a:ext uri="{FF2B5EF4-FFF2-40B4-BE49-F238E27FC236}">
                  <a16:creationId xmlns:a16="http://schemas.microsoft.com/office/drawing/2014/main" id="{75D6A9B4-6C26-4AA3-91E6-FBD197CFB5C1}"/>
                </a:ext>
              </a:extLst>
            </p:cNvPr>
            <p:cNvSpPr/>
            <p:nvPr/>
          </p:nvSpPr>
          <p:spPr bwMode="auto">
            <a:xfrm>
              <a:off x="8144585" y="3597264"/>
              <a:ext cx="155902" cy="461173"/>
            </a:xfrm>
            <a:custGeom>
              <a:avLst/>
              <a:gdLst>
                <a:gd name="T0" fmla="*/ 12 w 39"/>
                <a:gd name="T1" fmla="*/ 116 h 117"/>
                <a:gd name="T2" fmla="*/ 35 w 39"/>
                <a:gd name="T3" fmla="*/ 116 h 117"/>
                <a:gd name="T4" fmla="*/ 38 w 39"/>
                <a:gd name="T5" fmla="*/ 89 h 117"/>
                <a:gd name="T6" fmla="*/ 32 w 39"/>
                <a:gd name="T7" fmla="*/ 62 h 117"/>
                <a:gd name="T8" fmla="*/ 22 w 39"/>
                <a:gd name="T9" fmla="*/ 1 h 117"/>
                <a:gd name="T10" fmla="*/ 8 w 39"/>
                <a:gd name="T11" fmla="*/ 0 h 117"/>
                <a:gd name="T12" fmla="*/ 6 w 39"/>
                <a:gd name="T13" fmla="*/ 5 h 117"/>
                <a:gd name="T14" fmla="*/ 0 w 39"/>
                <a:gd name="T15" fmla="*/ 42 h 117"/>
                <a:gd name="T16" fmla="*/ 12 w 39"/>
                <a:gd name="T17" fmla="*/ 116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17">
                  <a:moveTo>
                    <a:pt x="12" y="116"/>
                  </a:moveTo>
                  <a:cubicBezTo>
                    <a:pt x="20" y="117"/>
                    <a:pt x="27" y="117"/>
                    <a:pt x="35" y="116"/>
                  </a:cubicBezTo>
                  <a:cubicBezTo>
                    <a:pt x="38" y="108"/>
                    <a:pt x="39" y="98"/>
                    <a:pt x="38" y="89"/>
                  </a:cubicBezTo>
                  <a:cubicBezTo>
                    <a:pt x="37" y="80"/>
                    <a:pt x="34" y="71"/>
                    <a:pt x="32" y="62"/>
                  </a:cubicBezTo>
                  <a:cubicBezTo>
                    <a:pt x="27" y="42"/>
                    <a:pt x="24" y="21"/>
                    <a:pt x="22" y="1"/>
                  </a:cubicBezTo>
                  <a:cubicBezTo>
                    <a:pt x="22" y="1"/>
                    <a:pt x="9" y="0"/>
                    <a:pt x="8" y="0"/>
                  </a:cubicBezTo>
                  <a:cubicBezTo>
                    <a:pt x="6" y="1"/>
                    <a:pt x="6" y="4"/>
                    <a:pt x="6" y="5"/>
                  </a:cubicBezTo>
                  <a:cubicBezTo>
                    <a:pt x="2" y="17"/>
                    <a:pt x="0" y="29"/>
                    <a:pt x="0" y="42"/>
                  </a:cubicBezTo>
                  <a:cubicBezTo>
                    <a:pt x="0" y="67"/>
                    <a:pt x="6" y="92"/>
                    <a:pt x="12" y="116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1" name="îšļîdê">
              <a:extLst>
                <a:ext uri="{FF2B5EF4-FFF2-40B4-BE49-F238E27FC236}">
                  <a16:creationId xmlns:a16="http://schemas.microsoft.com/office/drawing/2014/main" id="{757B51C9-62FD-4F51-8799-B63FDDA136AF}"/>
                </a:ext>
              </a:extLst>
            </p:cNvPr>
            <p:cNvSpPr/>
            <p:nvPr/>
          </p:nvSpPr>
          <p:spPr bwMode="auto">
            <a:xfrm>
              <a:off x="8369087" y="4351347"/>
              <a:ext cx="99779" cy="155800"/>
            </a:xfrm>
            <a:custGeom>
              <a:avLst/>
              <a:gdLst>
                <a:gd name="T0" fmla="*/ 24 w 25"/>
                <a:gd name="T1" fmla="*/ 31 h 39"/>
                <a:gd name="T2" fmla="*/ 21 w 25"/>
                <a:gd name="T3" fmla="*/ 26 h 39"/>
                <a:gd name="T4" fmla="*/ 11 w 25"/>
                <a:gd name="T5" fmla="*/ 0 h 39"/>
                <a:gd name="T6" fmla="*/ 3 w 25"/>
                <a:gd name="T7" fmla="*/ 0 h 39"/>
                <a:gd name="T8" fmla="*/ 2 w 25"/>
                <a:gd name="T9" fmla="*/ 10 h 39"/>
                <a:gd name="T10" fmla="*/ 1 w 25"/>
                <a:gd name="T11" fmla="*/ 23 h 39"/>
                <a:gd name="T12" fmla="*/ 3 w 25"/>
                <a:gd name="T13" fmla="*/ 25 h 39"/>
                <a:gd name="T14" fmla="*/ 10 w 25"/>
                <a:gd name="T15" fmla="*/ 36 h 39"/>
                <a:gd name="T16" fmla="*/ 12 w 25"/>
                <a:gd name="T17" fmla="*/ 37 h 39"/>
                <a:gd name="T18" fmla="*/ 20 w 25"/>
                <a:gd name="T19" fmla="*/ 38 h 39"/>
                <a:gd name="T20" fmla="*/ 24 w 25"/>
                <a:gd name="T21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39">
                  <a:moveTo>
                    <a:pt x="24" y="31"/>
                  </a:moveTo>
                  <a:cubicBezTo>
                    <a:pt x="24" y="29"/>
                    <a:pt x="23" y="28"/>
                    <a:pt x="21" y="26"/>
                  </a:cubicBezTo>
                  <a:cubicBezTo>
                    <a:pt x="16" y="18"/>
                    <a:pt x="12" y="9"/>
                    <a:pt x="11" y="0"/>
                  </a:cubicBezTo>
                  <a:cubicBezTo>
                    <a:pt x="8" y="1"/>
                    <a:pt x="6" y="0"/>
                    <a:pt x="3" y="0"/>
                  </a:cubicBezTo>
                  <a:cubicBezTo>
                    <a:pt x="3" y="4"/>
                    <a:pt x="3" y="7"/>
                    <a:pt x="2" y="10"/>
                  </a:cubicBezTo>
                  <a:cubicBezTo>
                    <a:pt x="1" y="15"/>
                    <a:pt x="0" y="19"/>
                    <a:pt x="1" y="23"/>
                  </a:cubicBezTo>
                  <a:cubicBezTo>
                    <a:pt x="2" y="23"/>
                    <a:pt x="2" y="24"/>
                    <a:pt x="3" y="25"/>
                  </a:cubicBezTo>
                  <a:cubicBezTo>
                    <a:pt x="7" y="28"/>
                    <a:pt x="8" y="31"/>
                    <a:pt x="10" y="36"/>
                  </a:cubicBezTo>
                  <a:cubicBezTo>
                    <a:pt x="11" y="36"/>
                    <a:pt x="12" y="37"/>
                    <a:pt x="12" y="37"/>
                  </a:cubicBezTo>
                  <a:cubicBezTo>
                    <a:pt x="15" y="38"/>
                    <a:pt x="18" y="39"/>
                    <a:pt x="20" y="38"/>
                  </a:cubicBezTo>
                  <a:cubicBezTo>
                    <a:pt x="23" y="37"/>
                    <a:pt x="25" y="34"/>
                    <a:pt x="24" y="31"/>
                  </a:cubicBezTo>
                  <a:close/>
                </a:path>
              </a:pathLst>
            </a:custGeom>
            <a:solidFill>
              <a:srgbClr val="1E33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2" name="îṧļíďê">
              <a:extLst>
                <a:ext uri="{FF2B5EF4-FFF2-40B4-BE49-F238E27FC236}">
                  <a16:creationId xmlns:a16="http://schemas.microsoft.com/office/drawing/2014/main" id="{C4926453-1078-49C2-A2A8-FF8210FE2BAD}"/>
                </a:ext>
              </a:extLst>
            </p:cNvPr>
            <p:cNvSpPr/>
            <p:nvPr/>
          </p:nvSpPr>
          <p:spPr bwMode="auto">
            <a:xfrm>
              <a:off x="8182002" y="4351347"/>
              <a:ext cx="106013" cy="137106"/>
            </a:xfrm>
            <a:custGeom>
              <a:avLst/>
              <a:gdLst>
                <a:gd name="T0" fmla="*/ 10 w 27"/>
                <a:gd name="T1" fmla="*/ 18 h 34"/>
                <a:gd name="T2" fmla="*/ 1 w 27"/>
                <a:gd name="T3" fmla="*/ 29 h 34"/>
                <a:gd name="T4" fmla="*/ 1 w 27"/>
                <a:gd name="T5" fmla="*/ 34 h 34"/>
                <a:gd name="T6" fmla="*/ 5 w 27"/>
                <a:gd name="T7" fmla="*/ 34 h 34"/>
                <a:gd name="T8" fmla="*/ 24 w 27"/>
                <a:gd name="T9" fmla="*/ 25 h 34"/>
                <a:gd name="T10" fmla="*/ 27 w 27"/>
                <a:gd name="T11" fmla="*/ 21 h 34"/>
                <a:gd name="T12" fmla="*/ 27 w 27"/>
                <a:gd name="T13" fmla="*/ 19 h 34"/>
                <a:gd name="T14" fmla="*/ 23 w 27"/>
                <a:gd name="T15" fmla="*/ 1 h 34"/>
                <a:gd name="T16" fmla="*/ 17 w 27"/>
                <a:gd name="T17" fmla="*/ 1 h 34"/>
                <a:gd name="T18" fmla="*/ 15 w 27"/>
                <a:gd name="T19" fmla="*/ 5 h 34"/>
                <a:gd name="T20" fmla="*/ 10 w 27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34">
                  <a:moveTo>
                    <a:pt x="10" y="18"/>
                  </a:moveTo>
                  <a:cubicBezTo>
                    <a:pt x="7" y="22"/>
                    <a:pt x="3" y="24"/>
                    <a:pt x="1" y="29"/>
                  </a:cubicBezTo>
                  <a:cubicBezTo>
                    <a:pt x="0" y="30"/>
                    <a:pt x="0" y="33"/>
                    <a:pt x="1" y="34"/>
                  </a:cubicBezTo>
                  <a:cubicBezTo>
                    <a:pt x="3" y="34"/>
                    <a:pt x="4" y="34"/>
                    <a:pt x="5" y="34"/>
                  </a:cubicBezTo>
                  <a:cubicBezTo>
                    <a:pt x="12" y="31"/>
                    <a:pt x="18" y="28"/>
                    <a:pt x="24" y="25"/>
                  </a:cubicBezTo>
                  <a:cubicBezTo>
                    <a:pt x="25" y="24"/>
                    <a:pt x="27" y="23"/>
                    <a:pt x="27" y="21"/>
                  </a:cubicBezTo>
                  <a:cubicBezTo>
                    <a:pt x="27" y="20"/>
                    <a:pt x="27" y="19"/>
                    <a:pt x="27" y="19"/>
                  </a:cubicBezTo>
                  <a:cubicBezTo>
                    <a:pt x="26" y="13"/>
                    <a:pt x="25" y="7"/>
                    <a:pt x="23" y="1"/>
                  </a:cubicBezTo>
                  <a:cubicBezTo>
                    <a:pt x="23" y="0"/>
                    <a:pt x="17" y="1"/>
                    <a:pt x="17" y="1"/>
                  </a:cubicBezTo>
                  <a:cubicBezTo>
                    <a:pt x="14" y="1"/>
                    <a:pt x="15" y="3"/>
                    <a:pt x="15" y="5"/>
                  </a:cubicBezTo>
                  <a:cubicBezTo>
                    <a:pt x="14" y="10"/>
                    <a:pt x="13" y="14"/>
                    <a:pt x="10" y="18"/>
                  </a:cubicBezTo>
                  <a:close/>
                </a:path>
              </a:pathLst>
            </a:custGeom>
            <a:solidFill>
              <a:srgbClr val="1E33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3" name="ïŝlíḋe">
              <a:extLst>
                <a:ext uri="{FF2B5EF4-FFF2-40B4-BE49-F238E27FC236}">
                  <a16:creationId xmlns:a16="http://schemas.microsoft.com/office/drawing/2014/main" id="{4A0C36A0-516B-45D2-A0FA-378AF8283634}"/>
                </a:ext>
              </a:extLst>
            </p:cNvPr>
            <p:cNvSpPr/>
            <p:nvPr/>
          </p:nvSpPr>
          <p:spPr bwMode="auto">
            <a:xfrm>
              <a:off x="8312960" y="3983653"/>
              <a:ext cx="130962" cy="392622"/>
            </a:xfrm>
            <a:custGeom>
              <a:avLst/>
              <a:gdLst>
                <a:gd name="T0" fmla="*/ 3 w 33"/>
                <a:gd name="T1" fmla="*/ 27 h 98"/>
                <a:gd name="T2" fmla="*/ 6 w 33"/>
                <a:gd name="T3" fmla="*/ 42 h 98"/>
                <a:gd name="T4" fmla="*/ 15 w 33"/>
                <a:gd name="T5" fmla="*/ 97 h 98"/>
                <a:gd name="T6" fmla="*/ 17 w 33"/>
                <a:gd name="T7" fmla="*/ 98 h 98"/>
                <a:gd name="T8" fmla="*/ 24 w 33"/>
                <a:gd name="T9" fmla="*/ 98 h 98"/>
                <a:gd name="T10" fmla="*/ 28 w 33"/>
                <a:gd name="T11" fmla="*/ 98 h 98"/>
                <a:gd name="T12" fmla="*/ 29 w 33"/>
                <a:gd name="T13" fmla="*/ 30 h 98"/>
                <a:gd name="T14" fmla="*/ 23 w 33"/>
                <a:gd name="T15" fmla="*/ 8 h 98"/>
                <a:gd name="T16" fmla="*/ 20 w 33"/>
                <a:gd name="T17" fmla="*/ 2 h 98"/>
                <a:gd name="T18" fmla="*/ 14 w 33"/>
                <a:gd name="T19" fmla="*/ 0 h 98"/>
                <a:gd name="T20" fmla="*/ 1 w 33"/>
                <a:gd name="T21" fmla="*/ 13 h 98"/>
                <a:gd name="T22" fmla="*/ 3 w 33"/>
                <a:gd name="T23" fmla="*/ 2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98">
                  <a:moveTo>
                    <a:pt x="3" y="27"/>
                  </a:moveTo>
                  <a:cubicBezTo>
                    <a:pt x="4" y="32"/>
                    <a:pt x="5" y="37"/>
                    <a:pt x="6" y="42"/>
                  </a:cubicBezTo>
                  <a:cubicBezTo>
                    <a:pt x="12" y="68"/>
                    <a:pt x="15" y="82"/>
                    <a:pt x="15" y="97"/>
                  </a:cubicBezTo>
                  <a:cubicBezTo>
                    <a:pt x="16" y="98"/>
                    <a:pt x="16" y="98"/>
                    <a:pt x="17" y="98"/>
                  </a:cubicBezTo>
                  <a:cubicBezTo>
                    <a:pt x="19" y="98"/>
                    <a:pt x="22" y="98"/>
                    <a:pt x="24" y="98"/>
                  </a:cubicBezTo>
                  <a:cubicBezTo>
                    <a:pt x="26" y="98"/>
                    <a:pt x="27" y="98"/>
                    <a:pt x="28" y="98"/>
                  </a:cubicBezTo>
                  <a:cubicBezTo>
                    <a:pt x="25" y="75"/>
                    <a:pt x="33" y="53"/>
                    <a:pt x="29" y="30"/>
                  </a:cubicBezTo>
                  <a:cubicBezTo>
                    <a:pt x="28" y="23"/>
                    <a:pt x="26" y="15"/>
                    <a:pt x="23" y="8"/>
                  </a:cubicBezTo>
                  <a:cubicBezTo>
                    <a:pt x="22" y="6"/>
                    <a:pt x="22" y="4"/>
                    <a:pt x="20" y="2"/>
                  </a:cubicBezTo>
                  <a:cubicBezTo>
                    <a:pt x="18" y="1"/>
                    <a:pt x="16" y="0"/>
                    <a:pt x="14" y="0"/>
                  </a:cubicBezTo>
                  <a:cubicBezTo>
                    <a:pt x="8" y="0"/>
                    <a:pt x="0" y="6"/>
                    <a:pt x="1" y="13"/>
                  </a:cubicBezTo>
                  <a:cubicBezTo>
                    <a:pt x="1" y="18"/>
                    <a:pt x="2" y="23"/>
                    <a:pt x="3" y="27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4" name="îšľíḓe">
              <a:extLst>
                <a:ext uri="{FF2B5EF4-FFF2-40B4-BE49-F238E27FC236}">
                  <a16:creationId xmlns:a16="http://schemas.microsoft.com/office/drawing/2014/main" id="{5E49B4EE-51F7-4E75-93EC-D4C21AE939E7}"/>
                </a:ext>
              </a:extLst>
            </p:cNvPr>
            <p:cNvSpPr/>
            <p:nvPr/>
          </p:nvSpPr>
          <p:spPr bwMode="auto">
            <a:xfrm>
              <a:off x="8182002" y="3996117"/>
              <a:ext cx="130958" cy="380158"/>
            </a:xfrm>
            <a:custGeom>
              <a:avLst/>
              <a:gdLst>
                <a:gd name="T0" fmla="*/ 13 w 32"/>
                <a:gd name="T1" fmla="*/ 95 h 95"/>
                <a:gd name="T2" fmla="*/ 25 w 32"/>
                <a:gd name="T3" fmla="*/ 95 h 95"/>
                <a:gd name="T4" fmla="*/ 30 w 32"/>
                <a:gd name="T5" fmla="*/ 41 h 95"/>
                <a:gd name="T6" fmla="*/ 25 w 32"/>
                <a:gd name="T7" fmla="*/ 21 h 95"/>
                <a:gd name="T8" fmla="*/ 26 w 32"/>
                <a:gd name="T9" fmla="*/ 1 h 95"/>
                <a:gd name="T10" fmla="*/ 14 w 32"/>
                <a:gd name="T11" fmla="*/ 1 h 95"/>
                <a:gd name="T12" fmla="*/ 8 w 32"/>
                <a:gd name="T13" fmla="*/ 1 h 95"/>
                <a:gd name="T14" fmla="*/ 3 w 32"/>
                <a:gd name="T15" fmla="*/ 1 h 95"/>
                <a:gd name="T16" fmla="*/ 2 w 32"/>
                <a:gd name="T17" fmla="*/ 11 h 95"/>
                <a:gd name="T18" fmla="*/ 3 w 32"/>
                <a:gd name="T19" fmla="*/ 23 h 95"/>
                <a:gd name="T20" fmla="*/ 13 w 32"/>
                <a:gd name="T21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5">
                  <a:moveTo>
                    <a:pt x="13" y="95"/>
                  </a:moveTo>
                  <a:cubicBezTo>
                    <a:pt x="17" y="95"/>
                    <a:pt x="21" y="95"/>
                    <a:pt x="25" y="95"/>
                  </a:cubicBezTo>
                  <a:cubicBezTo>
                    <a:pt x="26" y="77"/>
                    <a:pt x="32" y="59"/>
                    <a:pt x="30" y="41"/>
                  </a:cubicBezTo>
                  <a:cubicBezTo>
                    <a:pt x="29" y="34"/>
                    <a:pt x="27" y="28"/>
                    <a:pt x="25" y="21"/>
                  </a:cubicBezTo>
                  <a:cubicBezTo>
                    <a:pt x="24" y="14"/>
                    <a:pt x="24" y="7"/>
                    <a:pt x="26" y="1"/>
                  </a:cubicBezTo>
                  <a:cubicBezTo>
                    <a:pt x="26" y="2"/>
                    <a:pt x="16" y="1"/>
                    <a:pt x="14" y="1"/>
                  </a:cubicBezTo>
                  <a:cubicBezTo>
                    <a:pt x="12" y="1"/>
                    <a:pt x="10" y="1"/>
                    <a:pt x="8" y="1"/>
                  </a:cubicBezTo>
                  <a:cubicBezTo>
                    <a:pt x="7" y="1"/>
                    <a:pt x="4" y="0"/>
                    <a:pt x="3" y="1"/>
                  </a:cubicBezTo>
                  <a:cubicBezTo>
                    <a:pt x="0" y="2"/>
                    <a:pt x="2" y="9"/>
                    <a:pt x="2" y="11"/>
                  </a:cubicBezTo>
                  <a:cubicBezTo>
                    <a:pt x="2" y="15"/>
                    <a:pt x="3" y="19"/>
                    <a:pt x="3" y="23"/>
                  </a:cubicBezTo>
                  <a:cubicBezTo>
                    <a:pt x="5" y="34"/>
                    <a:pt x="11" y="58"/>
                    <a:pt x="13" y="95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5" name="ïṩḻîḋe">
              <a:extLst>
                <a:ext uri="{FF2B5EF4-FFF2-40B4-BE49-F238E27FC236}">
                  <a16:creationId xmlns:a16="http://schemas.microsoft.com/office/drawing/2014/main" id="{E377CC76-1D05-4E50-9B22-6947800E891C}"/>
                </a:ext>
              </a:extLst>
            </p:cNvPr>
            <p:cNvSpPr/>
            <p:nvPr/>
          </p:nvSpPr>
          <p:spPr bwMode="auto">
            <a:xfrm>
              <a:off x="8219419" y="3603498"/>
              <a:ext cx="18707" cy="18694"/>
            </a:xfrm>
            <a:custGeom>
              <a:avLst/>
              <a:gdLst>
                <a:gd name="T0" fmla="*/ 3 w 5"/>
                <a:gd name="T1" fmla="*/ 1 h 5"/>
                <a:gd name="T2" fmla="*/ 2 w 5"/>
                <a:gd name="T3" fmla="*/ 0 h 5"/>
                <a:gd name="T4" fmla="*/ 0 w 5"/>
                <a:gd name="T5" fmla="*/ 3 h 5"/>
                <a:gd name="T6" fmla="*/ 1 w 5"/>
                <a:gd name="T7" fmla="*/ 5 h 5"/>
                <a:gd name="T8" fmla="*/ 2 w 5"/>
                <a:gd name="T9" fmla="*/ 5 h 5"/>
                <a:gd name="T10" fmla="*/ 5 w 5"/>
                <a:gd name="T11" fmla="*/ 2 h 5"/>
                <a:gd name="T12" fmla="*/ 3 w 5"/>
                <a:gd name="T13" fmla="*/ 0 h 5"/>
                <a:gd name="T14" fmla="*/ 3 w 5"/>
                <a:gd name="T15" fmla="*/ 1 h 5"/>
                <a:gd name="T16" fmla="*/ 4 w 5"/>
                <a:gd name="T17" fmla="*/ 2 h 5"/>
                <a:gd name="T18" fmla="*/ 2 w 5"/>
                <a:gd name="T19" fmla="*/ 5 h 5"/>
                <a:gd name="T20" fmla="*/ 1 w 5"/>
                <a:gd name="T21" fmla="*/ 4 h 5"/>
                <a:gd name="T22" fmla="*/ 1 w 5"/>
                <a:gd name="T23" fmla="*/ 3 h 5"/>
                <a:gd name="T24" fmla="*/ 1 w 5"/>
                <a:gd name="T25" fmla="*/ 1 h 5"/>
                <a:gd name="T26" fmla="*/ 2 w 5"/>
                <a:gd name="T27" fmla="*/ 1 h 5"/>
                <a:gd name="T28" fmla="*/ 3 w 5"/>
                <a:gd name="T29" fmla="*/ 1 h 5"/>
                <a:gd name="T30" fmla="*/ 3 w 5"/>
                <a:gd name="T3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4"/>
                    <a:pt x="0" y="4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4" y="5"/>
                    <a:pt x="5" y="4"/>
                    <a:pt x="5" y="2"/>
                  </a:cubicBezTo>
                  <a:cubicBezTo>
                    <a:pt x="5" y="2"/>
                    <a:pt x="4" y="1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A5475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6" name="îśḷïdê">
              <a:extLst>
                <a:ext uri="{FF2B5EF4-FFF2-40B4-BE49-F238E27FC236}">
                  <a16:creationId xmlns:a16="http://schemas.microsoft.com/office/drawing/2014/main" id="{3C6679E5-A470-40B6-9BDF-593CCC04357A}"/>
                </a:ext>
              </a:extLst>
            </p:cNvPr>
            <p:cNvSpPr/>
            <p:nvPr/>
          </p:nvSpPr>
          <p:spPr bwMode="auto">
            <a:xfrm>
              <a:off x="8263070" y="3048842"/>
              <a:ext cx="137196" cy="305373"/>
            </a:xfrm>
            <a:custGeom>
              <a:avLst/>
              <a:gdLst>
                <a:gd name="T0" fmla="*/ 2 w 35"/>
                <a:gd name="T1" fmla="*/ 6 h 76"/>
                <a:gd name="T2" fmla="*/ 7 w 35"/>
                <a:gd name="T3" fmla="*/ 2 h 76"/>
                <a:gd name="T4" fmla="*/ 26 w 35"/>
                <a:gd name="T5" fmla="*/ 7 h 76"/>
                <a:gd name="T6" fmla="*/ 34 w 35"/>
                <a:gd name="T7" fmla="*/ 25 h 76"/>
                <a:gd name="T8" fmla="*/ 33 w 35"/>
                <a:gd name="T9" fmla="*/ 46 h 76"/>
                <a:gd name="T10" fmla="*/ 30 w 35"/>
                <a:gd name="T11" fmla="*/ 61 h 76"/>
                <a:gd name="T12" fmla="*/ 33 w 35"/>
                <a:gd name="T13" fmla="*/ 76 h 76"/>
                <a:gd name="T14" fmla="*/ 24 w 35"/>
                <a:gd name="T15" fmla="*/ 67 h 76"/>
                <a:gd name="T16" fmla="*/ 22 w 35"/>
                <a:gd name="T17" fmla="*/ 53 h 76"/>
                <a:gd name="T18" fmla="*/ 22 w 35"/>
                <a:gd name="T19" fmla="*/ 30 h 76"/>
                <a:gd name="T20" fmla="*/ 19 w 35"/>
                <a:gd name="T21" fmla="*/ 20 h 76"/>
                <a:gd name="T22" fmla="*/ 12 w 35"/>
                <a:gd name="T23" fmla="*/ 13 h 76"/>
                <a:gd name="T24" fmla="*/ 2 w 35"/>
                <a:gd name="T25" fmla="*/ 15 h 76"/>
                <a:gd name="T26" fmla="*/ 1 w 35"/>
                <a:gd name="T27" fmla="*/ 11 h 76"/>
                <a:gd name="T28" fmla="*/ 2 w 35"/>
                <a:gd name="T2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" h="76">
                  <a:moveTo>
                    <a:pt x="2" y="6"/>
                  </a:moveTo>
                  <a:cubicBezTo>
                    <a:pt x="3" y="4"/>
                    <a:pt x="5" y="3"/>
                    <a:pt x="7" y="2"/>
                  </a:cubicBezTo>
                  <a:cubicBezTo>
                    <a:pt x="14" y="0"/>
                    <a:pt x="21" y="2"/>
                    <a:pt x="26" y="7"/>
                  </a:cubicBezTo>
                  <a:cubicBezTo>
                    <a:pt x="31" y="12"/>
                    <a:pt x="34" y="19"/>
                    <a:pt x="34" y="25"/>
                  </a:cubicBezTo>
                  <a:cubicBezTo>
                    <a:pt x="35" y="32"/>
                    <a:pt x="34" y="39"/>
                    <a:pt x="33" y="46"/>
                  </a:cubicBezTo>
                  <a:cubicBezTo>
                    <a:pt x="32" y="51"/>
                    <a:pt x="30" y="56"/>
                    <a:pt x="30" y="61"/>
                  </a:cubicBezTo>
                  <a:cubicBezTo>
                    <a:pt x="29" y="66"/>
                    <a:pt x="30" y="72"/>
                    <a:pt x="33" y="76"/>
                  </a:cubicBezTo>
                  <a:cubicBezTo>
                    <a:pt x="28" y="75"/>
                    <a:pt x="25" y="71"/>
                    <a:pt x="24" y="67"/>
                  </a:cubicBezTo>
                  <a:cubicBezTo>
                    <a:pt x="22" y="62"/>
                    <a:pt x="22" y="58"/>
                    <a:pt x="22" y="53"/>
                  </a:cubicBezTo>
                  <a:cubicBezTo>
                    <a:pt x="22" y="45"/>
                    <a:pt x="23" y="38"/>
                    <a:pt x="22" y="30"/>
                  </a:cubicBezTo>
                  <a:cubicBezTo>
                    <a:pt x="21" y="26"/>
                    <a:pt x="21" y="23"/>
                    <a:pt x="19" y="20"/>
                  </a:cubicBezTo>
                  <a:cubicBezTo>
                    <a:pt x="18" y="17"/>
                    <a:pt x="15" y="14"/>
                    <a:pt x="12" y="13"/>
                  </a:cubicBezTo>
                  <a:cubicBezTo>
                    <a:pt x="9" y="11"/>
                    <a:pt x="5" y="12"/>
                    <a:pt x="2" y="15"/>
                  </a:cubicBezTo>
                  <a:cubicBezTo>
                    <a:pt x="2" y="15"/>
                    <a:pt x="1" y="11"/>
                    <a:pt x="1" y="11"/>
                  </a:cubicBezTo>
                  <a:cubicBezTo>
                    <a:pt x="0" y="9"/>
                    <a:pt x="0" y="7"/>
                    <a:pt x="2" y="6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7" name="îŝḷïḓé">
              <a:extLst>
                <a:ext uri="{FF2B5EF4-FFF2-40B4-BE49-F238E27FC236}">
                  <a16:creationId xmlns:a16="http://schemas.microsoft.com/office/drawing/2014/main" id="{DA188E0F-D9E1-448F-80F0-427AC6372D52}"/>
                </a:ext>
              </a:extLst>
            </p:cNvPr>
            <p:cNvSpPr/>
            <p:nvPr/>
          </p:nvSpPr>
          <p:spPr bwMode="auto">
            <a:xfrm>
              <a:off x="8007389" y="3429000"/>
              <a:ext cx="230737" cy="211890"/>
            </a:xfrm>
            <a:custGeom>
              <a:avLst/>
              <a:gdLst>
                <a:gd name="T0" fmla="*/ 33 w 59"/>
                <a:gd name="T1" fmla="*/ 2 h 53"/>
                <a:gd name="T2" fmla="*/ 2 w 59"/>
                <a:gd name="T3" fmla="*/ 0 h 53"/>
                <a:gd name="T4" fmla="*/ 1 w 59"/>
                <a:gd name="T5" fmla="*/ 3 h 53"/>
                <a:gd name="T6" fmla="*/ 22 w 59"/>
                <a:gd name="T7" fmla="*/ 47 h 53"/>
                <a:gd name="T8" fmla="*/ 26 w 59"/>
                <a:gd name="T9" fmla="*/ 50 h 53"/>
                <a:gd name="T10" fmla="*/ 57 w 59"/>
                <a:gd name="T11" fmla="*/ 52 h 53"/>
                <a:gd name="T12" fmla="*/ 59 w 59"/>
                <a:gd name="T13" fmla="*/ 50 h 53"/>
                <a:gd name="T14" fmla="*/ 38 w 59"/>
                <a:gd name="T15" fmla="*/ 6 h 53"/>
                <a:gd name="T16" fmla="*/ 33 w 59"/>
                <a:gd name="T17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53">
                  <a:moveTo>
                    <a:pt x="33" y="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3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8"/>
                    <a:pt x="25" y="50"/>
                    <a:pt x="26" y="50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9" y="53"/>
                    <a:pt x="59" y="51"/>
                    <a:pt x="59" y="50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4"/>
                    <a:pt x="35" y="2"/>
                    <a:pt x="33" y="2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8" name="iş1ïdé">
              <a:extLst>
                <a:ext uri="{FF2B5EF4-FFF2-40B4-BE49-F238E27FC236}">
                  <a16:creationId xmlns:a16="http://schemas.microsoft.com/office/drawing/2014/main" id="{4F712E31-A295-45D8-8249-9CA82F8EA06B}"/>
                </a:ext>
              </a:extLst>
            </p:cNvPr>
            <p:cNvSpPr/>
            <p:nvPr/>
          </p:nvSpPr>
          <p:spPr bwMode="auto">
            <a:xfrm>
              <a:off x="8019861" y="3441465"/>
              <a:ext cx="205792" cy="186962"/>
            </a:xfrm>
            <a:custGeom>
              <a:avLst/>
              <a:gdLst>
                <a:gd name="T0" fmla="*/ 1 w 51"/>
                <a:gd name="T1" fmla="*/ 1 h 47"/>
                <a:gd name="T2" fmla="*/ 20 w 51"/>
                <a:gd name="T3" fmla="*/ 43 h 47"/>
                <a:gd name="T4" fmla="*/ 23 w 51"/>
                <a:gd name="T5" fmla="*/ 44 h 47"/>
                <a:gd name="T6" fmla="*/ 50 w 51"/>
                <a:gd name="T7" fmla="*/ 47 h 47"/>
                <a:gd name="T8" fmla="*/ 51 w 51"/>
                <a:gd name="T9" fmla="*/ 45 h 47"/>
                <a:gd name="T10" fmla="*/ 31 w 51"/>
                <a:gd name="T11" fmla="*/ 4 h 47"/>
                <a:gd name="T12" fmla="*/ 29 w 51"/>
                <a:gd name="T13" fmla="*/ 2 h 47"/>
                <a:gd name="T14" fmla="*/ 1 w 51"/>
                <a:gd name="T15" fmla="*/ 0 h 47"/>
                <a:gd name="T16" fmla="*/ 1 w 51"/>
                <a:gd name="T17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47">
                  <a:moveTo>
                    <a:pt x="1" y="1"/>
                  </a:moveTo>
                  <a:cubicBezTo>
                    <a:pt x="20" y="43"/>
                    <a:pt x="20" y="43"/>
                    <a:pt x="20" y="43"/>
                  </a:cubicBezTo>
                  <a:cubicBezTo>
                    <a:pt x="21" y="44"/>
                    <a:pt x="22" y="44"/>
                    <a:pt x="23" y="44"/>
                  </a:cubicBezTo>
                  <a:cubicBezTo>
                    <a:pt x="50" y="47"/>
                    <a:pt x="50" y="47"/>
                    <a:pt x="50" y="47"/>
                  </a:cubicBezTo>
                  <a:cubicBezTo>
                    <a:pt x="51" y="47"/>
                    <a:pt x="51" y="46"/>
                    <a:pt x="51" y="4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3"/>
                    <a:pt x="30" y="2"/>
                    <a:pt x="29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9" name="iśļîḑè">
              <a:extLst>
                <a:ext uri="{FF2B5EF4-FFF2-40B4-BE49-F238E27FC236}">
                  <a16:creationId xmlns:a16="http://schemas.microsoft.com/office/drawing/2014/main" id="{F63DD2A2-0AB3-4F06-AAFF-DD46345B4918}"/>
                </a:ext>
              </a:extLst>
            </p:cNvPr>
            <p:cNvSpPr/>
            <p:nvPr/>
          </p:nvSpPr>
          <p:spPr bwMode="auto">
            <a:xfrm>
              <a:off x="8094696" y="3478857"/>
              <a:ext cx="386643" cy="155800"/>
            </a:xfrm>
            <a:custGeom>
              <a:avLst/>
              <a:gdLst>
                <a:gd name="T0" fmla="*/ 61 w 97"/>
                <a:gd name="T1" fmla="*/ 16 h 39"/>
                <a:gd name="T2" fmla="*/ 30 w 97"/>
                <a:gd name="T3" fmla="*/ 9 h 39"/>
                <a:gd name="T4" fmla="*/ 16 w 97"/>
                <a:gd name="T5" fmla="*/ 0 h 39"/>
                <a:gd name="T6" fmla="*/ 23 w 97"/>
                <a:gd name="T7" fmla="*/ 9 h 39"/>
                <a:gd name="T8" fmla="*/ 5 w 97"/>
                <a:gd name="T9" fmla="*/ 6 h 39"/>
                <a:gd name="T10" fmla="*/ 0 w 97"/>
                <a:gd name="T11" fmla="*/ 5 h 39"/>
                <a:gd name="T12" fmla="*/ 12 w 97"/>
                <a:gd name="T13" fmla="*/ 18 h 39"/>
                <a:gd name="T14" fmla="*/ 26 w 97"/>
                <a:gd name="T15" fmla="*/ 20 h 39"/>
                <a:gd name="T16" fmla="*/ 73 w 97"/>
                <a:gd name="T17" fmla="*/ 37 h 39"/>
                <a:gd name="T18" fmla="*/ 82 w 97"/>
                <a:gd name="T19" fmla="*/ 39 h 39"/>
                <a:gd name="T20" fmla="*/ 89 w 97"/>
                <a:gd name="T21" fmla="*/ 35 h 39"/>
                <a:gd name="T22" fmla="*/ 71 w 97"/>
                <a:gd name="T23" fmla="*/ 18 h 39"/>
                <a:gd name="T24" fmla="*/ 61 w 97"/>
                <a:gd name="T25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39">
                  <a:moveTo>
                    <a:pt x="61" y="16"/>
                  </a:moveTo>
                  <a:cubicBezTo>
                    <a:pt x="51" y="15"/>
                    <a:pt x="39" y="15"/>
                    <a:pt x="30" y="9"/>
                  </a:cubicBezTo>
                  <a:cubicBezTo>
                    <a:pt x="25" y="6"/>
                    <a:pt x="21" y="2"/>
                    <a:pt x="16" y="0"/>
                  </a:cubicBezTo>
                  <a:cubicBezTo>
                    <a:pt x="18" y="3"/>
                    <a:pt x="20" y="6"/>
                    <a:pt x="23" y="9"/>
                  </a:cubicBezTo>
                  <a:cubicBezTo>
                    <a:pt x="17" y="10"/>
                    <a:pt x="10" y="9"/>
                    <a:pt x="5" y="6"/>
                  </a:cubicBezTo>
                  <a:cubicBezTo>
                    <a:pt x="4" y="5"/>
                    <a:pt x="2" y="4"/>
                    <a:pt x="0" y="5"/>
                  </a:cubicBezTo>
                  <a:cubicBezTo>
                    <a:pt x="2" y="11"/>
                    <a:pt x="6" y="16"/>
                    <a:pt x="12" y="18"/>
                  </a:cubicBezTo>
                  <a:cubicBezTo>
                    <a:pt x="16" y="20"/>
                    <a:pt x="21" y="20"/>
                    <a:pt x="26" y="20"/>
                  </a:cubicBezTo>
                  <a:cubicBezTo>
                    <a:pt x="42" y="22"/>
                    <a:pt x="57" y="31"/>
                    <a:pt x="73" y="37"/>
                  </a:cubicBezTo>
                  <a:cubicBezTo>
                    <a:pt x="76" y="38"/>
                    <a:pt x="79" y="39"/>
                    <a:pt x="82" y="39"/>
                  </a:cubicBezTo>
                  <a:cubicBezTo>
                    <a:pt x="85" y="39"/>
                    <a:pt x="88" y="37"/>
                    <a:pt x="89" y="35"/>
                  </a:cubicBezTo>
                  <a:cubicBezTo>
                    <a:pt x="97" y="25"/>
                    <a:pt x="77" y="20"/>
                    <a:pt x="71" y="18"/>
                  </a:cubicBezTo>
                  <a:cubicBezTo>
                    <a:pt x="68" y="17"/>
                    <a:pt x="64" y="17"/>
                    <a:pt x="61" y="16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0" name="iṡ1îḓé">
              <a:extLst>
                <a:ext uri="{FF2B5EF4-FFF2-40B4-BE49-F238E27FC236}">
                  <a16:creationId xmlns:a16="http://schemas.microsoft.com/office/drawing/2014/main" id="{74A705CE-25C1-4450-95CE-55A63C5DC90D}"/>
                </a:ext>
              </a:extLst>
            </p:cNvPr>
            <p:cNvSpPr/>
            <p:nvPr/>
          </p:nvSpPr>
          <p:spPr bwMode="auto">
            <a:xfrm>
              <a:off x="8206947" y="3304359"/>
              <a:ext cx="6234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B7E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1" name="ïṧļíḓé">
              <a:extLst>
                <a:ext uri="{FF2B5EF4-FFF2-40B4-BE49-F238E27FC236}">
                  <a16:creationId xmlns:a16="http://schemas.microsoft.com/office/drawing/2014/main" id="{24848810-4F51-463C-8BAD-12F70FF9D4F6}"/>
                </a:ext>
              </a:extLst>
            </p:cNvPr>
            <p:cNvSpPr/>
            <p:nvPr/>
          </p:nvSpPr>
          <p:spPr bwMode="auto">
            <a:xfrm>
              <a:off x="8206947" y="3304359"/>
              <a:ext cx="6234" cy="0"/>
            </a:xfrm>
            <a:prstGeom prst="line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2" name="iSḷíḑé">
              <a:extLst>
                <a:ext uri="{FF2B5EF4-FFF2-40B4-BE49-F238E27FC236}">
                  <a16:creationId xmlns:a16="http://schemas.microsoft.com/office/drawing/2014/main" id="{05D2C2BB-EB0A-49B6-BCAD-3DE1DE36E685}"/>
                </a:ext>
              </a:extLst>
            </p:cNvPr>
            <p:cNvSpPr/>
            <p:nvPr/>
          </p:nvSpPr>
          <p:spPr bwMode="auto">
            <a:xfrm>
              <a:off x="8051040" y="3534944"/>
              <a:ext cx="62362" cy="74785"/>
            </a:xfrm>
            <a:custGeom>
              <a:avLst/>
              <a:gdLst>
                <a:gd name="T0" fmla="*/ 12 w 15"/>
                <a:gd name="T1" fmla="*/ 1 h 18"/>
                <a:gd name="T2" fmla="*/ 14 w 15"/>
                <a:gd name="T3" fmla="*/ 10 h 18"/>
                <a:gd name="T4" fmla="*/ 8 w 15"/>
                <a:gd name="T5" fmla="*/ 18 h 18"/>
                <a:gd name="T6" fmla="*/ 2 w 15"/>
                <a:gd name="T7" fmla="*/ 11 h 18"/>
                <a:gd name="T8" fmla="*/ 5 w 15"/>
                <a:gd name="T9" fmla="*/ 3 h 18"/>
                <a:gd name="T10" fmla="*/ 12 w 15"/>
                <a:gd name="T11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2" y="1"/>
                  </a:moveTo>
                  <a:cubicBezTo>
                    <a:pt x="13" y="3"/>
                    <a:pt x="15" y="8"/>
                    <a:pt x="14" y="10"/>
                  </a:cubicBezTo>
                  <a:cubicBezTo>
                    <a:pt x="12" y="13"/>
                    <a:pt x="10" y="17"/>
                    <a:pt x="8" y="18"/>
                  </a:cubicBezTo>
                  <a:cubicBezTo>
                    <a:pt x="7" y="18"/>
                    <a:pt x="2" y="14"/>
                    <a:pt x="2" y="11"/>
                  </a:cubicBezTo>
                  <a:cubicBezTo>
                    <a:pt x="1" y="8"/>
                    <a:pt x="0" y="5"/>
                    <a:pt x="5" y="3"/>
                  </a:cubicBezTo>
                  <a:cubicBezTo>
                    <a:pt x="9" y="1"/>
                    <a:pt x="11" y="0"/>
                    <a:pt x="12" y="1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sp>
        <p:nvSpPr>
          <p:cNvPr id="668" name="矩形 667">
            <a:extLst>
              <a:ext uri="{FF2B5EF4-FFF2-40B4-BE49-F238E27FC236}">
                <a16:creationId xmlns:a16="http://schemas.microsoft.com/office/drawing/2014/main" id="{80585CF7-3C3B-4168-856A-82D21550EFA1}"/>
              </a:ext>
            </a:extLst>
          </p:cNvPr>
          <p:cNvSpPr/>
          <p:nvPr/>
        </p:nvSpPr>
        <p:spPr>
          <a:xfrm>
            <a:off x="284163" y="4173538"/>
            <a:ext cx="2867025" cy="255746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7" name="矩形 666">
            <a:extLst>
              <a:ext uri="{FF2B5EF4-FFF2-40B4-BE49-F238E27FC236}">
                <a16:creationId xmlns:a16="http://schemas.microsoft.com/office/drawing/2014/main" id="{F12C495B-6615-4F9A-B71C-A9EE2157D66E}"/>
              </a:ext>
            </a:extLst>
          </p:cNvPr>
          <p:cNvSpPr/>
          <p:nvPr/>
        </p:nvSpPr>
        <p:spPr>
          <a:xfrm>
            <a:off x="3119438" y="1697038"/>
            <a:ext cx="2959100" cy="503396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71" name="文本框 1">
            <a:extLst>
              <a:ext uri="{FF2B5EF4-FFF2-40B4-BE49-F238E27FC236}">
                <a16:creationId xmlns:a16="http://schemas.microsoft.com/office/drawing/2014/main" id="{CF30584C-709F-47D7-A9DD-F05234C952ED}"/>
              </a:ext>
            </a:extLst>
          </p:cNvPr>
          <p:cNvSpPr txBox="1"/>
          <p:nvPr/>
        </p:nvSpPr>
        <p:spPr>
          <a:xfrm>
            <a:off x="249238" y="1412875"/>
            <a:ext cx="8885237" cy="3381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The keys to transformational change are to deliver a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strong and coherent message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to staff….</a:t>
            </a:r>
          </a:p>
        </p:txBody>
      </p:sp>
      <p:sp>
        <p:nvSpPr>
          <p:cNvPr id="672" name="文本框 93">
            <a:extLst>
              <a:ext uri="{FF2B5EF4-FFF2-40B4-BE49-F238E27FC236}">
                <a16:creationId xmlns:a16="http://schemas.microsoft.com/office/drawing/2014/main" id="{9D0E0E4A-FA79-40C4-B3B9-29DBD2743E15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27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9D207EB-17E7-4705-956E-212B66EDF3E1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II: Actions for changing culture challenges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CC3074CC-6FB9-4682-B7F3-F04649D3B2C2}"/>
              </a:ext>
            </a:extLst>
          </p:cNvPr>
          <p:cNvSpPr/>
          <p:nvPr/>
        </p:nvSpPr>
        <p:spPr>
          <a:xfrm>
            <a:off x="355600" y="1836738"/>
            <a:ext cx="2614613" cy="22383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EA9AD7E5-256E-4EBB-8E07-4D87E11FB762}"/>
              </a:ext>
            </a:extLst>
          </p:cNvPr>
          <p:cNvSpPr/>
          <p:nvPr/>
        </p:nvSpPr>
        <p:spPr>
          <a:xfrm>
            <a:off x="355600" y="1836738"/>
            <a:ext cx="2614613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E55BB0DC-4A78-4A61-988B-B28745AA23AE}"/>
              </a:ext>
            </a:extLst>
          </p:cNvPr>
          <p:cNvSpPr/>
          <p:nvPr/>
        </p:nvSpPr>
        <p:spPr>
          <a:xfrm>
            <a:off x="479425" y="1916113"/>
            <a:ext cx="2387600" cy="49371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algn="ctr">
              <a:defRPr/>
            </a:pPr>
            <a:r>
              <a:rPr lang="en-US" altLang="ko-KR" b="1" dirty="0">
                <a:solidFill>
                  <a:srgbClr val="FFFFFF"/>
                </a:solidFill>
                <a:latin typeface="Arial" panose="020F0502020204030204"/>
                <a:ea typeface="楷体"/>
                <a:cs typeface="+mn-ea"/>
                <a:sym typeface="+mn-lt"/>
              </a:rPr>
              <a:t>Climate for change</a:t>
            </a:r>
          </a:p>
          <a:p>
            <a:pPr algn="ctr">
              <a:defRPr/>
            </a:pPr>
            <a:r>
              <a:rPr lang="en-US" altLang="ko-KR" b="1" dirty="0">
                <a:solidFill>
                  <a:srgbClr val="FFFFFF"/>
                </a:solidFill>
                <a:latin typeface="Arial" panose="020F0502020204030204"/>
                <a:ea typeface="楷体"/>
                <a:cs typeface="+mn-ea"/>
                <a:sym typeface="+mn-lt"/>
              </a:rPr>
              <a:t> </a:t>
            </a: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3AF05EE2-8AB4-47BE-89AA-A236DB14CA29}"/>
              </a:ext>
            </a:extLst>
          </p:cNvPr>
          <p:cNvSpPr/>
          <p:nvPr/>
        </p:nvSpPr>
        <p:spPr>
          <a:xfrm>
            <a:off x="479425" y="2339975"/>
            <a:ext cx="2722563" cy="2460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Free talks and Seminars</a:t>
            </a:r>
          </a:p>
        </p:txBody>
      </p:sp>
      <p:grpSp>
        <p:nvGrpSpPr>
          <p:cNvPr id="63495" name="组合 74">
            <a:extLst>
              <a:ext uri="{FF2B5EF4-FFF2-40B4-BE49-F238E27FC236}">
                <a16:creationId xmlns:a16="http://schemas.microsoft.com/office/drawing/2014/main" id="{C3CC9059-F423-4747-9F2E-B5A18A998144}"/>
              </a:ext>
            </a:extLst>
          </p:cNvPr>
          <p:cNvGrpSpPr>
            <a:grpSpLocks/>
          </p:cNvGrpSpPr>
          <p:nvPr/>
        </p:nvGrpSpPr>
        <p:grpSpPr bwMode="auto">
          <a:xfrm>
            <a:off x="3260725" y="1835150"/>
            <a:ext cx="2616200" cy="2238375"/>
            <a:chOff x="292" y="630"/>
            <a:chExt cx="2438" cy="1586"/>
          </a:xfrm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5862804B-4886-42A6-BC2E-400B8DAC6175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EC43B39D-39DF-43C1-93FC-BDB52E3E2C30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7B317E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E0665C85-CE2B-4D83-81A4-81730172ED4B}"/>
                </a:ext>
              </a:extLst>
            </p:cNvPr>
            <p:cNvSpPr/>
            <p:nvPr/>
          </p:nvSpPr>
          <p:spPr>
            <a:xfrm>
              <a:off x="370" y="679"/>
              <a:ext cx="2262" cy="172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Leaders as champions </a:t>
              </a:r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9439EDFE-B501-4728-9DCB-88AFCE6F22F0}"/>
                </a:ext>
              </a:extLst>
            </p:cNvPr>
            <p:cNvSpPr/>
            <p:nvPr/>
          </p:nvSpPr>
          <p:spPr>
            <a:xfrm>
              <a:off x="1564" y="1052"/>
              <a:ext cx="1037" cy="1047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1905" lvl="1" indent="0">
                <a:buFontTx/>
                <a:buNone/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Leaders:</a:t>
              </a:r>
            </a:p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Drive the changes</a:t>
              </a:r>
            </a:p>
            <a:p>
              <a:pPr lvl="1">
                <a:defRPr/>
              </a:pPr>
              <a:endParaRPr lang="en-US" altLang="ko-KR" dirty="0">
                <a:solidFill>
                  <a:srgbClr val="000000"/>
                </a:solidFill>
                <a:cs typeface="+mn-ea"/>
                <a:sym typeface="+mn-lt"/>
              </a:endParaRPr>
            </a:p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Strategic leadership</a:t>
              </a:r>
            </a:p>
          </p:txBody>
        </p:sp>
      </p:grpSp>
      <p:grpSp>
        <p:nvGrpSpPr>
          <p:cNvPr id="63496" name="组合 84">
            <a:extLst>
              <a:ext uri="{FF2B5EF4-FFF2-40B4-BE49-F238E27FC236}">
                <a16:creationId xmlns:a16="http://schemas.microsoft.com/office/drawing/2014/main" id="{B77BC5DE-0BB3-41DA-BD70-971C972D85A2}"/>
              </a:ext>
            </a:extLst>
          </p:cNvPr>
          <p:cNvGrpSpPr>
            <a:grpSpLocks/>
          </p:cNvGrpSpPr>
          <p:nvPr/>
        </p:nvGrpSpPr>
        <p:grpSpPr bwMode="auto">
          <a:xfrm>
            <a:off x="3260725" y="4256088"/>
            <a:ext cx="2616200" cy="2236787"/>
            <a:chOff x="292" y="630"/>
            <a:chExt cx="2438" cy="1586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8F5B8483-F503-433C-B4BB-5A67CF2648A8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11A577F0-7B5D-4472-BEDA-9689AD284E99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B54164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D5C5FEDE-33E8-4BE0-92C7-6D1A4AE7884E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Team orientation </a:t>
              </a:r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7547EB64-C9EC-4726-8419-C83536613D61}"/>
                </a:ext>
              </a:extLst>
            </p:cNvPr>
            <p:cNvSpPr/>
            <p:nvPr/>
          </p:nvSpPr>
          <p:spPr>
            <a:xfrm>
              <a:off x="370" y="947"/>
              <a:ext cx="2262" cy="404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 algn="ctr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Flatter organization</a:t>
              </a:r>
            </a:p>
            <a:p>
              <a:pPr lvl="1" algn="ctr"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Across departments</a:t>
              </a:r>
            </a:p>
          </p:txBody>
        </p:sp>
      </p:grpSp>
      <p:grpSp>
        <p:nvGrpSpPr>
          <p:cNvPr id="63497" name="组合 89">
            <a:extLst>
              <a:ext uri="{FF2B5EF4-FFF2-40B4-BE49-F238E27FC236}">
                <a16:creationId xmlns:a16="http://schemas.microsoft.com/office/drawing/2014/main" id="{6368A983-0C38-4D34-8841-DDD73A5710F7}"/>
              </a:ext>
            </a:extLst>
          </p:cNvPr>
          <p:cNvGrpSpPr>
            <a:grpSpLocks/>
          </p:cNvGrpSpPr>
          <p:nvPr/>
        </p:nvGrpSpPr>
        <p:grpSpPr bwMode="auto">
          <a:xfrm>
            <a:off x="781050" y="2684463"/>
            <a:ext cx="1800225" cy="1373187"/>
            <a:chOff x="3160713" y="1027113"/>
            <a:chExt cx="5929313" cy="4791075"/>
          </a:xfrm>
        </p:grpSpPr>
        <p:sp>
          <p:nvSpPr>
            <p:cNvPr id="91" name="任意多边形 86">
              <a:extLst>
                <a:ext uri="{FF2B5EF4-FFF2-40B4-BE49-F238E27FC236}">
                  <a16:creationId xmlns:a16="http://schemas.microsoft.com/office/drawing/2014/main" id="{1B772C77-F9EF-4C79-A48E-5D8F8773C941}"/>
                </a:ext>
              </a:extLst>
            </p:cNvPr>
            <p:cNvSpPr/>
            <p:nvPr/>
          </p:nvSpPr>
          <p:spPr bwMode="auto">
            <a:xfrm>
              <a:off x="7375022" y="4987365"/>
              <a:ext cx="533324" cy="227093"/>
            </a:xfrm>
            <a:custGeom>
              <a:avLst/>
              <a:gdLst>
                <a:gd name="T0" fmla="*/ 125 w 162"/>
                <a:gd name="T1" fmla="*/ 22 h 69"/>
                <a:gd name="T2" fmla="*/ 114 w 162"/>
                <a:gd name="T3" fmla="*/ 15 h 69"/>
                <a:gd name="T4" fmla="*/ 37 w 162"/>
                <a:gd name="T5" fmla="*/ 30 h 69"/>
                <a:gd name="T6" fmla="*/ 7 w 162"/>
                <a:gd name="T7" fmla="*/ 32 h 69"/>
                <a:gd name="T8" fmla="*/ 1 w 162"/>
                <a:gd name="T9" fmla="*/ 50 h 69"/>
                <a:gd name="T10" fmla="*/ 162 w 162"/>
                <a:gd name="T11" fmla="*/ 45 h 69"/>
                <a:gd name="T12" fmla="*/ 156 w 162"/>
                <a:gd name="T13" fmla="*/ 21 h 69"/>
                <a:gd name="T14" fmla="*/ 125 w 162"/>
                <a:gd name="T1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69">
                  <a:moveTo>
                    <a:pt x="125" y="22"/>
                  </a:moveTo>
                  <a:cubicBezTo>
                    <a:pt x="125" y="19"/>
                    <a:pt x="130" y="0"/>
                    <a:pt x="114" y="15"/>
                  </a:cubicBezTo>
                  <a:cubicBezTo>
                    <a:pt x="105" y="22"/>
                    <a:pt x="76" y="38"/>
                    <a:pt x="37" y="30"/>
                  </a:cubicBezTo>
                  <a:cubicBezTo>
                    <a:pt x="20" y="26"/>
                    <a:pt x="17" y="27"/>
                    <a:pt x="7" y="32"/>
                  </a:cubicBezTo>
                  <a:cubicBezTo>
                    <a:pt x="0" y="36"/>
                    <a:pt x="4" y="44"/>
                    <a:pt x="1" y="50"/>
                  </a:cubicBezTo>
                  <a:cubicBezTo>
                    <a:pt x="111" y="69"/>
                    <a:pt x="157" y="48"/>
                    <a:pt x="162" y="45"/>
                  </a:cubicBezTo>
                  <a:cubicBezTo>
                    <a:pt x="161" y="28"/>
                    <a:pt x="153" y="29"/>
                    <a:pt x="156" y="21"/>
                  </a:cubicBezTo>
                  <a:cubicBezTo>
                    <a:pt x="154" y="17"/>
                    <a:pt x="132" y="20"/>
                    <a:pt x="125" y="22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2" name="任意多边形 87">
              <a:extLst>
                <a:ext uri="{FF2B5EF4-FFF2-40B4-BE49-F238E27FC236}">
                  <a16:creationId xmlns:a16="http://schemas.microsoft.com/office/drawing/2014/main" id="{1BBE5B38-E3ED-4951-A095-81203201A159}"/>
                </a:ext>
              </a:extLst>
            </p:cNvPr>
            <p:cNvSpPr/>
            <p:nvPr/>
          </p:nvSpPr>
          <p:spPr bwMode="auto">
            <a:xfrm>
              <a:off x="7233849" y="5053831"/>
              <a:ext cx="799985" cy="188320"/>
            </a:xfrm>
            <a:custGeom>
              <a:avLst/>
              <a:gdLst>
                <a:gd name="T0" fmla="*/ 174 w 243"/>
                <a:gd name="T1" fmla="*/ 20 h 56"/>
                <a:gd name="T2" fmla="*/ 183 w 243"/>
                <a:gd name="T3" fmla="*/ 17 h 56"/>
                <a:gd name="T4" fmla="*/ 210 w 243"/>
                <a:gd name="T5" fmla="*/ 5 h 56"/>
                <a:gd name="T6" fmla="*/ 198 w 243"/>
                <a:gd name="T7" fmla="*/ 29 h 56"/>
                <a:gd name="T8" fmla="*/ 22 w 243"/>
                <a:gd name="T9" fmla="*/ 30 h 56"/>
                <a:gd name="T10" fmla="*/ 2 w 243"/>
                <a:gd name="T11" fmla="*/ 22 h 56"/>
                <a:gd name="T12" fmla="*/ 0 w 243"/>
                <a:gd name="T13" fmla="*/ 19 h 56"/>
                <a:gd name="T14" fmla="*/ 8 w 243"/>
                <a:gd name="T15" fmla="*/ 18 h 56"/>
                <a:gd name="T16" fmla="*/ 35 w 243"/>
                <a:gd name="T17" fmla="*/ 25 h 56"/>
                <a:gd name="T18" fmla="*/ 24 w 243"/>
                <a:gd name="T19" fmla="*/ 18 h 56"/>
                <a:gd name="T20" fmla="*/ 25 w 243"/>
                <a:gd name="T21" fmla="*/ 10 h 56"/>
                <a:gd name="T22" fmla="*/ 35 w 243"/>
                <a:gd name="T23" fmla="*/ 12 h 56"/>
                <a:gd name="T24" fmla="*/ 68 w 243"/>
                <a:gd name="T25" fmla="*/ 23 h 56"/>
                <a:gd name="T26" fmla="*/ 144 w 243"/>
                <a:gd name="T27" fmla="*/ 13 h 56"/>
                <a:gd name="T28" fmla="*/ 166 w 243"/>
                <a:gd name="T29" fmla="*/ 18 h 56"/>
                <a:gd name="T30" fmla="*/ 174 w 243"/>
                <a:gd name="T31" fmla="*/ 20 h 56"/>
                <a:gd name="T32" fmla="*/ 82 w 243"/>
                <a:gd name="T33" fmla="*/ 26 h 56"/>
                <a:gd name="T34" fmla="*/ 162 w 243"/>
                <a:gd name="T35" fmla="*/ 24 h 56"/>
                <a:gd name="T36" fmla="*/ 134 w 243"/>
                <a:gd name="T37" fmla="*/ 16 h 56"/>
                <a:gd name="T38" fmla="*/ 108 w 243"/>
                <a:gd name="T39" fmla="*/ 17 h 56"/>
                <a:gd name="T40" fmla="*/ 94 w 243"/>
                <a:gd name="T41" fmla="*/ 23 h 56"/>
                <a:gd name="T42" fmla="*/ 82 w 243"/>
                <a:gd name="T43" fmla="*/ 26 h 56"/>
                <a:gd name="T44" fmla="*/ 153 w 243"/>
                <a:gd name="T45" fmla="*/ 17 h 56"/>
                <a:gd name="T46" fmla="*/ 161 w 243"/>
                <a:gd name="T47" fmla="*/ 18 h 56"/>
                <a:gd name="T48" fmla="*/ 153 w 243"/>
                <a:gd name="T49" fmla="*/ 1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3" h="56">
                  <a:moveTo>
                    <a:pt x="174" y="20"/>
                  </a:moveTo>
                  <a:cubicBezTo>
                    <a:pt x="177" y="19"/>
                    <a:pt x="180" y="18"/>
                    <a:pt x="183" y="17"/>
                  </a:cubicBezTo>
                  <a:cubicBezTo>
                    <a:pt x="194" y="13"/>
                    <a:pt x="209" y="5"/>
                    <a:pt x="210" y="5"/>
                  </a:cubicBezTo>
                  <a:cubicBezTo>
                    <a:pt x="221" y="0"/>
                    <a:pt x="243" y="12"/>
                    <a:pt x="198" y="29"/>
                  </a:cubicBezTo>
                  <a:cubicBezTo>
                    <a:pt x="142" y="56"/>
                    <a:pt x="80" y="48"/>
                    <a:pt x="22" y="30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7" y="21"/>
                    <a:pt x="26" y="23"/>
                    <a:pt x="35" y="25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1" y="15"/>
                    <a:pt x="21" y="13"/>
                    <a:pt x="25" y="10"/>
                  </a:cubicBezTo>
                  <a:cubicBezTo>
                    <a:pt x="32" y="6"/>
                    <a:pt x="35" y="12"/>
                    <a:pt x="35" y="12"/>
                  </a:cubicBezTo>
                  <a:cubicBezTo>
                    <a:pt x="45" y="16"/>
                    <a:pt x="57" y="20"/>
                    <a:pt x="68" y="23"/>
                  </a:cubicBezTo>
                  <a:cubicBezTo>
                    <a:pt x="79" y="21"/>
                    <a:pt x="117" y="6"/>
                    <a:pt x="144" y="13"/>
                  </a:cubicBezTo>
                  <a:cubicBezTo>
                    <a:pt x="144" y="13"/>
                    <a:pt x="158" y="16"/>
                    <a:pt x="166" y="18"/>
                  </a:cubicBezTo>
                  <a:cubicBezTo>
                    <a:pt x="168" y="19"/>
                    <a:pt x="171" y="19"/>
                    <a:pt x="174" y="20"/>
                  </a:cubicBezTo>
                  <a:close/>
                  <a:moveTo>
                    <a:pt x="82" y="26"/>
                  </a:moveTo>
                  <a:cubicBezTo>
                    <a:pt x="109" y="31"/>
                    <a:pt x="136" y="31"/>
                    <a:pt x="162" y="24"/>
                  </a:cubicBezTo>
                  <a:cubicBezTo>
                    <a:pt x="153" y="20"/>
                    <a:pt x="144" y="18"/>
                    <a:pt x="134" y="16"/>
                  </a:cubicBezTo>
                  <a:cubicBezTo>
                    <a:pt x="122" y="13"/>
                    <a:pt x="112" y="16"/>
                    <a:pt x="108" y="17"/>
                  </a:cubicBezTo>
                  <a:cubicBezTo>
                    <a:pt x="101" y="19"/>
                    <a:pt x="98" y="21"/>
                    <a:pt x="94" y="23"/>
                  </a:cubicBezTo>
                  <a:cubicBezTo>
                    <a:pt x="90" y="24"/>
                    <a:pt x="86" y="25"/>
                    <a:pt x="82" y="26"/>
                  </a:cubicBezTo>
                  <a:close/>
                  <a:moveTo>
                    <a:pt x="153" y="17"/>
                  </a:moveTo>
                  <a:cubicBezTo>
                    <a:pt x="161" y="18"/>
                    <a:pt x="161" y="18"/>
                    <a:pt x="161" y="18"/>
                  </a:cubicBezTo>
                  <a:cubicBezTo>
                    <a:pt x="161" y="18"/>
                    <a:pt x="152" y="16"/>
                    <a:pt x="153" y="17"/>
                  </a:cubicBezTo>
                  <a:close/>
                </a:path>
              </a:pathLst>
            </a:custGeom>
            <a:solidFill>
              <a:srgbClr val="ECEE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3" name="任意多边形 88">
              <a:extLst>
                <a:ext uri="{FF2B5EF4-FFF2-40B4-BE49-F238E27FC236}">
                  <a16:creationId xmlns:a16="http://schemas.microsoft.com/office/drawing/2014/main" id="{2B34D845-C17E-4C9C-A800-7E97EDE37EB2}"/>
                </a:ext>
              </a:extLst>
            </p:cNvPr>
            <p:cNvSpPr/>
            <p:nvPr/>
          </p:nvSpPr>
          <p:spPr bwMode="auto">
            <a:xfrm>
              <a:off x="7364565" y="3685745"/>
              <a:ext cx="1725461" cy="1395782"/>
            </a:xfrm>
            <a:custGeom>
              <a:avLst/>
              <a:gdLst>
                <a:gd name="T0" fmla="*/ 437 w 523"/>
                <a:gd name="T1" fmla="*/ 4 h 423"/>
                <a:gd name="T2" fmla="*/ 455 w 523"/>
                <a:gd name="T3" fmla="*/ 167 h 423"/>
                <a:gd name="T4" fmla="*/ 266 w 523"/>
                <a:gd name="T5" fmla="*/ 189 h 423"/>
                <a:gd name="T6" fmla="*/ 111 w 523"/>
                <a:gd name="T7" fmla="*/ 165 h 423"/>
                <a:gd name="T8" fmla="*/ 159 w 523"/>
                <a:gd name="T9" fmla="*/ 416 h 423"/>
                <a:gd name="T10" fmla="*/ 116 w 523"/>
                <a:gd name="T11" fmla="*/ 423 h 423"/>
                <a:gd name="T12" fmla="*/ 4 w 523"/>
                <a:gd name="T13" fmla="*/ 118 h 423"/>
                <a:gd name="T14" fmla="*/ 312 w 523"/>
                <a:gd name="T15" fmla="*/ 42 h 423"/>
                <a:gd name="T16" fmla="*/ 325 w 523"/>
                <a:gd name="T17" fmla="*/ 0 h 423"/>
                <a:gd name="T18" fmla="*/ 437 w 523"/>
                <a:gd name="T19" fmla="*/ 4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3" h="423">
                  <a:moveTo>
                    <a:pt x="437" y="4"/>
                  </a:moveTo>
                  <a:cubicBezTo>
                    <a:pt x="437" y="4"/>
                    <a:pt x="523" y="96"/>
                    <a:pt x="455" y="167"/>
                  </a:cubicBezTo>
                  <a:cubicBezTo>
                    <a:pt x="422" y="202"/>
                    <a:pt x="307" y="195"/>
                    <a:pt x="266" y="189"/>
                  </a:cubicBezTo>
                  <a:cubicBezTo>
                    <a:pt x="224" y="184"/>
                    <a:pt x="111" y="165"/>
                    <a:pt x="111" y="165"/>
                  </a:cubicBezTo>
                  <a:cubicBezTo>
                    <a:pt x="159" y="416"/>
                    <a:pt x="159" y="416"/>
                    <a:pt x="159" y="416"/>
                  </a:cubicBezTo>
                  <a:cubicBezTo>
                    <a:pt x="116" y="423"/>
                    <a:pt x="116" y="423"/>
                    <a:pt x="116" y="423"/>
                  </a:cubicBezTo>
                  <a:cubicBezTo>
                    <a:pt x="116" y="423"/>
                    <a:pt x="10" y="200"/>
                    <a:pt x="4" y="118"/>
                  </a:cubicBezTo>
                  <a:cubicBezTo>
                    <a:pt x="0" y="48"/>
                    <a:pt x="312" y="42"/>
                    <a:pt x="312" y="42"/>
                  </a:cubicBezTo>
                  <a:cubicBezTo>
                    <a:pt x="325" y="0"/>
                    <a:pt x="325" y="0"/>
                    <a:pt x="325" y="0"/>
                  </a:cubicBezTo>
                  <a:lnTo>
                    <a:pt x="437" y="4"/>
                  </a:ln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4" name="任意多边形 89">
              <a:extLst>
                <a:ext uri="{FF2B5EF4-FFF2-40B4-BE49-F238E27FC236}">
                  <a16:creationId xmlns:a16="http://schemas.microsoft.com/office/drawing/2014/main" id="{7C20F089-AC62-4F2D-BE2F-B9ACB69F8247}"/>
                </a:ext>
              </a:extLst>
            </p:cNvPr>
            <p:cNvSpPr/>
            <p:nvPr/>
          </p:nvSpPr>
          <p:spPr bwMode="auto">
            <a:xfrm>
              <a:off x="8891336" y="4355940"/>
              <a:ext cx="135945" cy="758820"/>
            </a:xfrm>
            <a:custGeom>
              <a:avLst/>
              <a:gdLst>
                <a:gd name="T0" fmla="*/ 0 w 85"/>
                <a:gd name="T1" fmla="*/ 0 h 476"/>
                <a:gd name="T2" fmla="*/ 85 w 85"/>
                <a:gd name="T3" fmla="*/ 0 h 476"/>
                <a:gd name="T4" fmla="*/ 58 w 85"/>
                <a:gd name="T5" fmla="*/ 476 h 476"/>
                <a:gd name="T6" fmla="*/ 21 w 85"/>
                <a:gd name="T7" fmla="*/ 476 h 476"/>
                <a:gd name="T8" fmla="*/ 0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0" y="0"/>
                  </a:moveTo>
                  <a:lnTo>
                    <a:pt x="85" y="0"/>
                  </a:lnTo>
                  <a:lnTo>
                    <a:pt x="58" y="476"/>
                  </a:lnTo>
                  <a:lnTo>
                    <a:pt x="21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5" name="任意多边形 90">
              <a:extLst>
                <a:ext uri="{FF2B5EF4-FFF2-40B4-BE49-F238E27FC236}">
                  <a16:creationId xmlns:a16="http://schemas.microsoft.com/office/drawing/2014/main" id="{816D6B81-3EC0-4121-9A84-02625EE826DC}"/>
                </a:ext>
              </a:extLst>
            </p:cNvPr>
            <p:cNvSpPr/>
            <p:nvPr/>
          </p:nvSpPr>
          <p:spPr bwMode="auto">
            <a:xfrm>
              <a:off x="8938396" y="3037702"/>
              <a:ext cx="88886" cy="1085608"/>
            </a:xfrm>
            <a:custGeom>
              <a:avLst/>
              <a:gdLst>
                <a:gd name="T0" fmla="*/ 0 w 28"/>
                <a:gd name="T1" fmla="*/ 14 h 329"/>
                <a:gd name="T2" fmla="*/ 4 w 28"/>
                <a:gd name="T3" fmla="*/ 4 h 329"/>
                <a:gd name="T4" fmla="*/ 14 w 28"/>
                <a:gd name="T5" fmla="*/ 0 h 329"/>
                <a:gd name="T6" fmla="*/ 14 w 28"/>
                <a:gd name="T7" fmla="*/ 0 h 329"/>
                <a:gd name="T8" fmla="*/ 24 w 28"/>
                <a:gd name="T9" fmla="*/ 4 h 329"/>
                <a:gd name="T10" fmla="*/ 28 w 28"/>
                <a:gd name="T11" fmla="*/ 14 h 329"/>
                <a:gd name="T12" fmla="*/ 28 w 28"/>
                <a:gd name="T13" fmla="*/ 315 h 329"/>
                <a:gd name="T14" fmla="*/ 24 w 28"/>
                <a:gd name="T15" fmla="*/ 325 h 329"/>
                <a:gd name="T16" fmla="*/ 14 w 28"/>
                <a:gd name="T17" fmla="*/ 329 h 329"/>
                <a:gd name="T18" fmla="*/ 14 w 28"/>
                <a:gd name="T19" fmla="*/ 329 h 329"/>
                <a:gd name="T20" fmla="*/ 4 w 28"/>
                <a:gd name="T21" fmla="*/ 325 h 329"/>
                <a:gd name="T22" fmla="*/ 0 w 28"/>
                <a:gd name="T23" fmla="*/ 315 h 329"/>
                <a:gd name="T24" fmla="*/ 0 w 28"/>
                <a:gd name="T25" fmla="*/ 1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9">
                  <a:moveTo>
                    <a:pt x="0" y="14"/>
                  </a:moveTo>
                  <a:cubicBezTo>
                    <a:pt x="0" y="10"/>
                    <a:pt x="1" y="7"/>
                    <a:pt x="4" y="4"/>
                  </a:cubicBezTo>
                  <a:cubicBezTo>
                    <a:pt x="7" y="2"/>
                    <a:pt x="10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8" y="0"/>
                    <a:pt x="21" y="2"/>
                    <a:pt x="24" y="4"/>
                  </a:cubicBezTo>
                  <a:cubicBezTo>
                    <a:pt x="27" y="7"/>
                    <a:pt x="28" y="10"/>
                    <a:pt x="28" y="14"/>
                  </a:cubicBezTo>
                  <a:cubicBezTo>
                    <a:pt x="28" y="68"/>
                    <a:pt x="28" y="261"/>
                    <a:pt x="28" y="315"/>
                  </a:cubicBezTo>
                  <a:cubicBezTo>
                    <a:pt x="28" y="319"/>
                    <a:pt x="27" y="322"/>
                    <a:pt x="24" y="325"/>
                  </a:cubicBezTo>
                  <a:cubicBezTo>
                    <a:pt x="21" y="328"/>
                    <a:pt x="18" y="329"/>
                    <a:pt x="14" y="329"/>
                  </a:cubicBezTo>
                  <a:cubicBezTo>
                    <a:pt x="14" y="329"/>
                    <a:pt x="14" y="329"/>
                    <a:pt x="14" y="329"/>
                  </a:cubicBezTo>
                  <a:cubicBezTo>
                    <a:pt x="10" y="329"/>
                    <a:pt x="7" y="328"/>
                    <a:pt x="4" y="325"/>
                  </a:cubicBezTo>
                  <a:cubicBezTo>
                    <a:pt x="1" y="322"/>
                    <a:pt x="0" y="319"/>
                    <a:pt x="0" y="315"/>
                  </a:cubicBezTo>
                  <a:cubicBezTo>
                    <a:pt x="0" y="261"/>
                    <a:pt x="0" y="68"/>
                    <a:pt x="0" y="14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6" name="任意多边形 91">
              <a:extLst>
                <a:ext uri="{FF2B5EF4-FFF2-40B4-BE49-F238E27FC236}">
                  <a16:creationId xmlns:a16="http://schemas.microsoft.com/office/drawing/2014/main" id="{E5050F92-55A2-45C3-855A-E0D86EB06AA6}"/>
                </a:ext>
              </a:extLst>
            </p:cNvPr>
            <p:cNvSpPr/>
            <p:nvPr/>
          </p:nvSpPr>
          <p:spPr bwMode="auto">
            <a:xfrm>
              <a:off x="8237754" y="4295015"/>
              <a:ext cx="789528" cy="127391"/>
            </a:xfrm>
            <a:custGeom>
              <a:avLst/>
              <a:gdLst>
                <a:gd name="T0" fmla="*/ 0 w 239"/>
                <a:gd name="T1" fmla="*/ 20 h 40"/>
                <a:gd name="T2" fmla="*/ 6 w 239"/>
                <a:gd name="T3" fmla="*/ 6 h 40"/>
                <a:gd name="T4" fmla="*/ 20 w 239"/>
                <a:gd name="T5" fmla="*/ 0 h 40"/>
                <a:gd name="T6" fmla="*/ 219 w 239"/>
                <a:gd name="T7" fmla="*/ 0 h 40"/>
                <a:gd name="T8" fmla="*/ 233 w 239"/>
                <a:gd name="T9" fmla="*/ 6 h 40"/>
                <a:gd name="T10" fmla="*/ 239 w 239"/>
                <a:gd name="T11" fmla="*/ 20 h 40"/>
                <a:gd name="T12" fmla="*/ 239 w 239"/>
                <a:gd name="T13" fmla="*/ 20 h 40"/>
                <a:gd name="T14" fmla="*/ 233 w 239"/>
                <a:gd name="T15" fmla="*/ 34 h 40"/>
                <a:gd name="T16" fmla="*/ 219 w 239"/>
                <a:gd name="T17" fmla="*/ 40 h 40"/>
                <a:gd name="T18" fmla="*/ 20 w 239"/>
                <a:gd name="T19" fmla="*/ 40 h 40"/>
                <a:gd name="T20" fmla="*/ 6 w 239"/>
                <a:gd name="T21" fmla="*/ 34 h 40"/>
                <a:gd name="T22" fmla="*/ 0 w 239"/>
                <a:gd name="T23" fmla="*/ 20 h 40"/>
                <a:gd name="T24" fmla="*/ 0 w 239"/>
                <a:gd name="T25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40">
                  <a:moveTo>
                    <a:pt x="0" y="20"/>
                  </a:moveTo>
                  <a:cubicBezTo>
                    <a:pt x="0" y="15"/>
                    <a:pt x="2" y="9"/>
                    <a:pt x="6" y="6"/>
                  </a:cubicBezTo>
                  <a:cubicBezTo>
                    <a:pt x="10" y="2"/>
                    <a:pt x="15" y="0"/>
                    <a:pt x="20" y="0"/>
                  </a:cubicBezTo>
                  <a:cubicBezTo>
                    <a:pt x="65" y="0"/>
                    <a:pt x="174" y="0"/>
                    <a:pt x="219" y="0"/>
                  </a:cubicBezTo>
                  <a:cubicBezTo>
                    <a:pt x="224" y="0"/>
                    <a:pt x="229" y="2"/>
                    <a:pt x="233" y="6"/>
                  </a:cubicBezTo>
                  <a:cubicBezTo>
                    <a:pt x="237" y="9"/>
                    <a:pt x="239" y="15"/>
                    <a:pt x="239" y="20"/>
                  </a:cubicBezTo>
                  <a:cubicBezTo>
                    <a:pt x="239" y="20"/>
                    <a:pt x="239" y="20"/>
                    <a:pt x="239" y="20"/>
                  </a:cubicBezTo>
                  <a:cubicBezTo>
                    <a:pt x="239" y="25"/>
                    <a:pt x="237" y="30"/>
                    <a:pt x="233" y="34"/>
                  </a:cubicBezTo>
                  <a:cubicBezTo>
                    <a:pt x="229" y="38"/>
                    <a:pt x="224" y="40"/>
                    <a:pt x="219" y="40"/>
                  </a:cubicBezTo>
                  <a:cubicBezTo>
                    <a:pt x="174" y="40"/>
                    <a:pt x="65" y="40"/>
                    <a:pt x="20" y="40"/>
                  </a:cubicBezTo>
                  <a:cubicBezTo>
                    <a:pt x="15" y="40"/>
                    <a:pt x="10" y="38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E293ED8A-C2E1-424A-AF81-F481BEF0C071}"/>
                </a:ext>
              </a:extLst>
            </p:cNvPr>
            <p:cNvSpPr/>
            <p:nvPr/>
          </p:nvSpPr>
          <p:spPr bwMode="auto">
            <a:xfrm>
              <a:off x="8954081" y="4023611"/>
              <a:ext cx="41829" cy="348947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8" name="任意多边形 93">
              <a:extLst>
                <a:ext uri="{FF2B5EF4-FFF2-40B4-BE49-F238E27FC236}">
                  <a16:creationId xmlns:a16="http://schemas.microsoft.com/office/drawing/2014/main" id="{CE1DF65B-352E-40C9-BDD2-2ED4CB1389B6}"/>
                </a:ext>
              </a:extLst>
            </p:cNvPr>
            <p:cNvSpPr/>
            <p:nvPr/>
          </p:nvSpPr>
          <p:spPr bwMode="auto">
            <a:xfrm>
              <a:off x="8237754" y="4355940"/>
              <a:ext cx="135945" cy="758820"/>
            </a:xfrm>
            <a:custGeom>
              <a:avLst/>
              <a:gdLst>
                <a:gd name="T0" fmla="*/ 0 w 85"/>
                <a:gd name="T1" fmla="*/ 0 h 476"/>
                <a:gd name="T2" fmla="*/ 85 w 85"/>
                <a:gd name="T3" fmla="*/ 0 h 476"/>
                <a:gd name="T4" fmla="*/ 58 w 85"/>
                <a:gd name="T5" fmla="*/ 476 h 476"/>
                <a:gd name="T6" fmla="*/ 21 w 85"/>
                <a:gd name="T7" fmla="*/ 476 h 476"/>
                <a:gd name="T8" fmla="*/ 0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0" y="0"/>
                  </a:moveTo>
                  <a:lnTo>
                    <a:pt x="85" y="0"/>
                  </a:lnTo>
                  <a:lnTo>
                    <a:pt x="58" y="476"/>
                  </a:lnTo>
                  <a:lnTo>
                    <a:pt x="21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9" name="任意多边形 94">
              <a:extLst>
                <a:ext uri="{FF2B5EF4-FFF2-40B4-BE49-F238E27FC236}">
                  <a16:creationId xmlns:a16="http://schemas.microsoft.com/office/drawing/2014/main" id="{9ECBE2EF-793F-43FF-9C84-2A17FD127BD9}"/>
                </a:ext>
              </a:extLst>
            </p:cNvPr>
            <p:cNvSpPr/>
            <p:nvPr/>
          </p:nvSpPr>
          <p:spPr bwMode="auto">
            <a:xfrm>
              <a:off x="4279649" y="4987365"/>
              <a:ext cx="528097" cy="227093"/>
            </a:xfrm>
            <a:custGeom>
              <a:avLst/>
              <a:gdLst>
                <a:gd name="T0" fmla="*/ 37 w 161"/>
                <a:gd name="T1" fmla="*/ 22 h 69"/>
                <a:gd name="T2" fmla="*/ 48 w 161"/>
                <a:gd name="T3" fmla="*/ 15 h 69"/>
                <a:gd name="T4" fmla="*/ 124 w 161"/>
                <a:gd name="T5" fmla="*/ 30 h 69"/>
                <a:gd name="T6" fmla="*/ 155 w 161"/>
                <a:gd name="T7" fmla="*/ 32 h 69"/>
                <a:gd name="T8" fmla="*/ 160 w 161"/>
                <a:gd name="T9" fmla="*/ 50 h 69"/>
                <a:gd name="T10" fmla="*/ 0 w 161"/>
                <a:gd name="T11" fmla="*/ 45 h 69"/>
                <a:gd name="T12" fmla="*/ 6 w 161"/>
                <a:gd name="T13" fmla="*/ 21 h 69"/>
                <a:gd name="T14" fmla="*/ 37 w 161"/>
                <a:gd name="T1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69">
                  <a:moveTo>
                    <a:pt x="37" y="22"/>
                  </a:moveTo>
                  <a:cubicBezTo>
                    <a:pt x="36" y="19"/>
                    <a:pt x="32" y="0"/>
                    <a:pt x="48" y="15"/>
                  </a:cubicBezTo>
                  <a:cubicBezTo>
                    <a:pt x="57" y="22"/>
                    <a:pt x="86" y="38"/>
                    <a:pt x="124" y="30"/>
                  </a:cubicBezTo>
                  <a:cubicBezTo>
                    <a:pt x="142" y="26"/>
                    <a:pt x="145" y="27"/>
                    <a:pt x="155" y="32"/>
                  </a:cubicBezTo>
                  <a:cubicBezTo>
                    <a:pt x="161" y="36"/>
                    <a:pt x="158" y="44"/>
                    <a:pt x="160" y="50"/>
                  </a:cubicBezTo>
                  <a:cubicBezTo>
                    <a:pt x="51" y="69"/>
                    <a:pt x="5" y="48"/>
                    <a:pt x="0" y="45"/>
                  </a:cubicBezTo>
                  <a:cubicBezTo>
                    <a:pt x="1" y="28"/>
                    <a:pt x="9" y="29"/>
                    <a:pt x="6" y="21"/>
                  </a:cubicBezTo>
                  <a:cubicBezTo>
                    <a:pt x="8" y="17"/>
                    <a:pt x="30" y="20"/>
                    <a:pt x="37" y="22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0" name="任意多边形 95">
              <a:extLst>
                <a:ext uri="{FF2B5EF4-FFF2-40B4-BE49-F238E27FC236}">
                  <a16:creationId xmlns:a16="http://schemas.microsoft.com/office/drawing/2014/main" id="{E98E0693-6B6C-496D-A993-C85B04A77371}"/>
                </a:ext>
              </a:extLst>
            </p:cNvPr>
            <p:cNvSpPr/>
            <p:nvPr/>
          </p:nvSpPr>
          <p:spPr bwMode="auto">
            <a:xfrm>
              <a:off x="4154161" y="5053831"/>
              <a:ext cx="799988" cy="188320"/>
            </a:xfrm>
            <a:custGeom>
              <a:avLst/>
              <a:gdLst>
                <a:gd name="T0" fmla="*/ 69 w 243"/>
                <a:gd name="T1" fmla="*/ 20 h 56"/>
                <a:gd name="T2" fmla="*/ 59 w 243"/>
                <a:gd name="T3" fmla="*/ 17 h 56"/>
                <a:gd name="T4" fmla="*/ 33 w 243"/>
                <a:gd name="T5" fmla="*/ 5 h 56"/>
                <a:gd name="T6" fmla="*/ 45 w 243"/>
                <a:gd name="T7" fmla="*/ 29 h 56"/>
                <a:gd name="T8" fmla="*/ 221 w 243"/>
                <a:gd name="T9" fmla="*/ 30 h 56"/>
                <a:gd name="T10" fmla="*/ 241 w 243"/>
                <a:gd name="T11" fmla="*/ 22 h 56"/>
                <a:gd name="T12" fmla="*/ 243 w 243"/>
                <a:gd name="T13" fmla="*/ 19 h 56"/>
                <a:gd name="T14" fmla="*/ 235 w 243"/>
                <a:gd name="T15" fmla="*/ 18 h 56"/>
                <a:gd name="T16" fmla="*/ 208 w 243"/>
                <a:gd name="T17" fmla="*/ 25 h 56"/>
                <a:gd name="T18" fmla="*/ 219 w 243"/>
                <a:gd name="T19" fmla="*/ 18 h 56"/>
                <a:gd name="T20" fmla="*/ 218 w 243"/>
                <a:gd name="T21" fmla="*/ 10 h 56"/>
                <a:gd name="T22" fmla="*/ 208 w 243"/>
                <a:gd name="T23" fmla="*/ 12 h 56"/>
                <a:gd name="T24" fmla="*/ 174 w 243"/>
                <a:gd name="T25" fmla="*/ 23 h 56"/>
                <a:gd name="T26" fmla="*/ 99 w 243"/>
                <a:gd name="T27" fmla="*/ 13 h 56"/>
                <a:gd name="T28" fmla="*/ 77 w 243"/>
                <a:gd name="T29" fmla="*/ 18 h 56"/>
                <a:gd name="T30" fmla="*/ 69 w 243"/>
                <a:gd name="T31" fmla="*/ 20 h 56"/>
                <a:gd name="T32" fmla="*/ 160 w 243"/>
                <a:gd name="T33" fmla="*/ 26 h 56"/>
                <a:gd name="T34" fmla="*/ 81 w 243"/>
                <a:gd name="T35" fmla="*/ 24 h 56"/>
                <a:gd name="T36" fmla="*/ 109 w 243"/>
                <a:gd name="T37" fmla="*/ 16 h 56"/>
                <a:gd name="T38" fmla="*/ 134 w 243"/>
                <a:gd name="T39" fmla="*/ 17 h 56"/>
                <a:gd name="T40" fmla="*/ 149 w 243"/>
                <a:gd name="T41" fmla="*/ 23 h 56"/>
                <a:gd name="T42" fmla="*/ 160 w 243"/>
                <a:gd name="T43" fmla="*/ 26 h 56"/>
                <a:gd name="T44" fmla="*/ 90 w 243"/>
                <a:gd name="T45" fmla="*/ 17 h 56"/>
                <a:gd name="T46" fmla="*/ 82 w 243"/>
                <a:gd name="T47" fmla="*/ 18 h 56"/>
                <a:gd name="T48" fmla="*/ 90 w 243"/>
                <a:gd name="T49" fmla="*/ 1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3" h="56">
                  <a:moveTo>
                    <a:pt x="69" y="20"/>
                  </a:moveTo>
                  <a:cubicBezTo>
                    <a:pt x="66" y="19"/>
                    <a:pt x="63" y="18"/>
                    <a:pt x="59" y="17"/>
                  </a:cubicBezTo>
                  <a:cubicBezTo>
                    <a:pt x="49" y="13"/>
                    <a:pt x="34" y="5"/>
                    <a:pt x="33" y="5"/>
                  </a:cubicBezTo>
                  <a:cubicBezTo>
                    <a:pt x="22" y="0"/>
                    <a:pt x="0" y="12"/>
                    <a:pt x="45" y="29"/>
                  </a:cubicBezTo>
                  <a:cubicBezTo>
                    <a:pt x="101" y="56"/>
                    <a:pt x="163" y="48"/>
                    <a:pt x="221" y="30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3" y="19"/>
                    <a:pt x="243" y="19"/>
                    <a:pt x="243" y="19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26" y="21"/>
                    <a:pt x="217" y="23"/>
                    <a:pt x="208" y="25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22" y="15"/>
                    <a:pt x="222" y="13"/>
                    <a:pt x="218" y="10"/>
                  </a:cubicBezTo>
                  <a:cubicBezTo>
                    <a:pt x="211" y="6"/>
                    <a:pt x="208" y="12"/>
                    <a:pt x="208" y="12"/>
                  </a:cubicBezTo>
                  <a:cubicBezTo>
                    <a:pt x="197" y="16"/>
                    <a:pt x="186" y="20"/>
                    <a:pt x="174" y="23"/>
                  </a:cubicBezTo>
                  <a:cubicBezTo>
                    <a:pt x="164" y="21"/>
                    <a:pt x="126" y="6"/>
                    <a:pt x="99" y="13"/>
                  </a:cubicBezTo>
                  <a:cubicBezTo>
                    <a:pt x="99" y="13"/>
                    <a:pt x="85" y="16"/>
                    <a:pt x="77" y="18"/>
                  </a:cubicBezTo>
                  <a:cubicBezTo>
                    <a:pt x="75" y="19"/>
                    <a:pt x="72" y="19"/>
                    <a:pt x="69" y="20"/>
                  </a:cubicBezTo>
                  <a:close/>
                  <a:moveTo>
                    <a:pt x="160" y="26"/>
                  </a:moveTo>
                  <a:cubicBezTo>
                    <a:pt x="134" y="31"/>
                    <a:pt x="107" y="31"/>
                    <a:pt x="81" y="24"/>
                  </a:cubicBezTo>
                  <a:cubicBezTo>
                    <a:pt x="90" y="20"/>
                    <a:pt x="99" y="18"/>
                    <a:pt x="109" y="16"/>
                  </a:cubicBezTo>
                  <a:cubicBezTo>
                    <a:pt x="120" y="13"/>
                    <a:pt x="131" y="16"/>
                    <a:pt x="134" y="17"/>
                  </a:cubicBezTo>
                  <a:cubicBezTo>
                    <a:pt x="142" y="19"/>
                    <a:pt x="145" y="21"/>
                    <a:pt x="149" y="23"/>
                  </a:cubicBezTo>
                  <a:cubicBezTo>
                    <a:pt x="153" y="24"/>
                    <a:pt x="157" y="25"/>
                    <a:pt x="160" y="26"/>
                  </a:cubicBezTo>
                  <a:close/>
                  <a:moveTo>
                    <a:pt x="90" y="17"/>
                  </a:move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91" y="16"/>
                    <a:pt x="90" y="17"/>
                  </a:cubicBezTo>
                  <a:close/>
                </a:path>
              </a:pathLst>
            </a:custGeom>
            <a:solidFill>
              <a:srgbClr val="ECEE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1" name="任意多边形 96">
              <a:extLst>
                <a:ext uri="{FF2B5EF4-FFF2-40B4-BE49-F238E27FC236}">
                  <a16:creationId xmlns:a16="http://schemas.microsoft.com/office/drawing/2014/main" id="{568D977B-80C3-4152-84BB-1F4F028D22AD}"/>
                </a:ext>
              </a:extLst>
            </p:cNvPr>
            <p:cNvSpPr/>
            <p:nvPr/>
          </p:nvSpPr>
          <p:spPr bwMode="auto">
            <a:xfrm>
              <a:off x="3793384" y="2877078"/>
              <a:ext cx="454893" cy="504031"/>
            </a:xfrm>
            <a:custGeom>
              <a:avLst/>
              <a:gdLst>
                <a:gd name="T0" fmla="*/ 58 w 139"/>
                <a:gd name="T1" fmla="*/ 5 h 153"/>
                <a:gd name="T2" fmla="*/ 4 w 139"/>
                <a:gd name="T3" fmla="*/ 55 h 153"/>
                <a:gd name="T4" fmla="*/ 85 w 139"/>
                <a:gd name="T5" fmla="*/ 153 h 153"/>
                <a:gd name="T6" fmla="*/ 139 w 139"/>
                <a:gd name="T7" fmla="*/ 108 h 153"/>
                <a:gd name="T8" fmla="*/ 107 w 139"/>
                <a:gd name="T9" fmla="*/ 66 h 153"/>
                <a:gd name="T10" fmla="*/ 58 w 139"/>
                <a:gd name="T11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53">
                  <a:moveTo>
                    <a:pt x="58" y="5"/>
                  </a:moveTo>
                  <a:cubicBezTo>
                    <a:pt x="40" y="0"/>
                    <a:pt x="8" y="6"/>
                    <a:pt x="4" y="55"/>
                  </a:cubicBezTo>
                  <a:cubicBezTo>
                    <a:pt x="0" y="112"/>
                    <a:pt x="65" y="138"/>
                    <a:pt x="85" y="153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8"/>
                    <a:pt x="117" y="80"/>
                    <a:pt x="107" y="66"/>
                  </a:cubicBezTo>
                  <a:cubicBezTo>
                    <a:pt x="93" y="49"/>
                    <a:pt x="87" y="13"/>
                    <a:pt x="58" y="5"/>
                  </a:cubicBezTo>
                  <a:close/>
                </a:path>
              </a:pathLst>
            </a:custGeom>
            <a:solidFill>
              <a:srgbClr val="BD9E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2" name="任意多边形 97">
              <a:extLst>
                <a:ext uri="{FF2B5EF4-FFF2-40B4-BE49-F238E27FC236}">
                  <a16:creationId xmlns:a16="http://schemas.microsoft.com/office/drawing/2014/main" id="{CB6E4787-E74D-4C2A-857F-C7799EA99E10}"/>
                </a:ext>
              </a:extLst>
            </p:cNvPr>
            <p:cNvSpPr/>
            <p:nvPr/>
          </p:nvSpPr>
          <p:spPr bwMode="auto">
            <a:xfrm>
              <a:off x="3814299" y="4355940"/>
              <a:ext cx="135945" cy="758820"/>
            </a:xfrm>
            <a:custGeom>
              <a:avLst/>
              <a:gdLst>
                <a:gd name="T0" fmla="*/ 85 w 85"/>
                <a:gd name="T1" fmla="*/ 0 h 476"/>
                <a:gd name="T2" fmla="*/ 0 w 85"/>
                <a:gd name="T3" fmla="*/ 0 h 476"/>
                <a:gd name="T4" fmla="*/ 25 w 85"/>
                <a:gd name="T5" fmla="*/ 476 h 476"/>
                <a:gd name="T6" fmla="*/ 62 w 85"/>
                <a:gd name="T7" fmla="*/ 476 h 476"/>
                <a:gd name="T8" fmla="*/ 85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85" y="0"/>
                  </a:moveTo>
                  <a:lnTo>
                    <a:pt x="0" y="0"/>
                  </a:lnTo>
                  <a:lnTo>
                    <a:pt x="25" y="476"/>
                  </a:lnTo>
                  <a:lnTo>
                    <a:pt x="62" y="47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3" name="任意多边形 98">
              <a:extLst>
                <a:ext uri="{FF2B5EF4-FFF2-40B4-BE49-F238E27FC236}">
                  <a16:creationId xmlns:a16="http://schemas.microsoft.com/office/drawing/2014/main" id="{A57AF177-41C3-4260-B330-2C3281EB218B}"/>
                </a:ext>
              </a:extLst>
            </p:cNvPr>
            <p:cNvSpPr/>
            <p:nvPr/>
          </p:nvSpPr>
          <p:spPr bwMode="auto">
            <a:xfrm>
              <a:off x="3160713" y="4355940"/>
              <a:ext cx="135945" cy="758820"/>
            </a:xfrm>
            <a:custGeom>
              <a:avLst/>
              <a:gdLst>
                <a:gd name="T0" fmla="*/ 85 w 85"/>
                <a:gd name="T1" fmla="*/ 0 h 476"/>
                <a:gd name="T2" fmla="*/ 0 w 85"/>
                <a:gd name="T3" fmla="*/ 0 h 476"/>
                <a:gd name="T4" fmla="*/ 27 w 85"/>
                <a:gd name="T5" fmla="*/ 476 h 476"/>
                <a:gd name="T6" fmla="*/ 64 w 85"/>
                <a:gd name="T7" fmla="*/ 476 h 476"/>
                <a:gd name="T8" fmla="*/ 85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85" y="0"/>
                  </a:moveTo>
                  <a:lnTo>
                    <a:pt x="0" y="0"/>
                  </a:lnTo>
                  <a:lnTo>
                    <a:pt x="27" y="476"/>
                  </a:lnTo>
                  <a:lnTo>
                    <a:pt x="64" y="47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4" name="任意多边形 99">
              <a:extLst>
                <a:ext uri="{FF2B5EF4-FFF2-40B4-BE49-F238E27FC236}">
                  <a16:creationId xmlns:a16="http://schemas.microsoft.com/office/drawing/2014/main" id="{1D51394B-1D2D-44F7-B698-13462BA9537B}"/>
                </a:ext>
              </a:extLst>
            </p:cNvPr>
            <p:cNvSpPr/>
            <p:nvPr/>
          </p:nvSpPr>
          <p:spPr bwMode="auto">
            <a:xfrm>
              <a:off x="3160713" y="3037702"/>
              <a:ext cx="94116" cy="1085608"/>
            </a:xfrm>
            <a:custGeom>
              <a:avLst/>
              <a:gdLst>
                <a:gd name="T0" fmla="*/ 28 w 28"/>
                <a:gd name="T1" fmla="*/ 14 h 329"/>
                <a:gd name="T2" fmla="*/ 24 w 28"/>
                <a:gd name="T3" fmla="*/ 4 h 329"/>
                <a:gd name="T4" fmla="*/ 14 w 28"/>
                <a:gd name="T5" fmla="*/ 0 h 329"/>
                <a:gd name="T6" fmla="*/ 14 w 28"/>
                <a:gd name="T7" fmla="*/ 0 h 329"/>
                <a:gd name="T8" fmla="*/ 4 w 28"/>
                <a:gd name="T9" fmla="*/ 4 h 329"/>
                <a:gd name="T10" fmla="*/ 0 w 28"/>
                <a:gd name="T11" fmla="*/ 14 h 329"/>
                <a:gd name="T12" fmla="*/ 0 w 28"/>
                <a:gd name="T13" fmla="*/ 315 h 329"/>
                <a:gd name="T14" fmla="*/ 4 w 28"/>
                <a:gd name="T15" fmla="*/ 325 h 329"/>
                <a:gd name="T16" fmla="*/ 14 w 28"/>
                <a:gd name="T17" fmla="*/ 329 h 329"/>
                <a:gd name="T18" fmla="*/ 14 w 28"/>
                <a:gd name="T19" fmla="*/ 329 h 329"/>
                <a:gd name="T20" fmla="*/ 24 w 28"/>
                <a:gd name="T21" fmla="*/ 325 h 329"/>
                <a:gd name="T22" fmla="*/ 28 w 28"/>
                <a:gd name="T23" fmla="*/ 315 h 329"/>
                <a:gd name="T24" fmla="*/ 28 w 28"/>
                <a:gd name="T25" fmla="*/ 1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9">
                  <a:moveTo>
                    <a:pt x="28" y="14"/>
                  </a:moveTo>
                  <a:cubicBezTo>
                    <a:pt x="28" y="10"/>
                    <a:pt x="27" y="7"/>
                    <a:pt x="24" y="4"/>
                  </a:cubicBezTo>
                  <a:cubicBezTo>
                    <a:pt x="21" y="2"/>
                    <a:pt x="18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0"/>
                    <a:pt x="7" y="2"/>
                    <a:pt x="4" y="4"/>
                  </a:cubicBezTo>
                  <a:cubicBezTo>
                    <a:pt x="1" y="7"/>
                    <a:pt x="0" y="10"/>
                    <a:pt x="0" y="14"/>
                  </a:cubicBezTo>
                  <a:cubicBezTo>
                    <a:pt x="0" y="68"/>
                    <a:pt x="0" y="261"/>
                    <a:pt x="0" y="315"/>
                  </a:cubicBezTo>
                  <a:cubicBezTo>
                    <a:pt x="0" y="319"/>
                    <a:pt x="1" y="322"/>
                    <a:pt x="4" y="325"/>
                  </a:cubicBezTo>
                  <a:cubicBezTo>
                    <a:pt x="7" y="328"/>
                    <a:pt x="10" y="329"/>
                    <a:pt x="14" y="329"/>
                  </a:cubicBezTo>
                  <a:cubicBezTo>
                    <a:pt x="14" y="329"/>
                    <a:pt x="14" y="329"/>
                    <a:pt x="14" y="329"/>
                  </a:cubicBezTo>
                  <a:cubicBezTo>
                    <a:pt x="18" y="329"/>
                    <a:pt x="21" y="328"/>
                    <a:pt x="24" y="325"/>
                  </a:cubicBezTo>
                  <a:cubicBezTo>
                    <a:pt x="27" y="322"/>
                    <a:pt x="28" y="319"/>
                    <a:pt x="28" y="315"/>
                  </a:cubicBezTo>
                  <a:cubicBezTo>
                    <a:pt x="28" y="261"/>
                    <a:pt x="28" y="68"/>
                    <a:pt x="28" y="14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5" name="任意多边形 100">
              <a:extLst>
                <a:ext uri="{FF2B5EF4-FFF2-40B4-BE49-F238E27FC236}">
                  <a16:creationId xmlns:a16="http://schemas.microsoft.com/office/drawing/2014/main" id="{3F96AC3F-FED6-4B52-9B23-ABAEACCD807A}"/>
                </a:ext>
              </a:extLst>
            </p:cNvPr>
            <p:cNvSpPr/>
            <p:nvPr/>
          </p:nvSpPr>
          <p:spPr bwMode="auto">
            <a:xfrm>
              <a:off x="3160713" y="4295015"/>
              <a:ext cx="789531" cy="127391"/>
            </a:xfrm>
            <a:custGeom>
              <a:avLst/>
              <a:gdLst>
                <a:gd name="T0" fmla="*/ 239 w 239"/>
                <a:gd name="T1" fmla="*/ 20 h 40"/>
                <a:gd name="T2" fmla="*/ 233 w 239"/>
                <a:gd name="T3" fmla="*/ 6 h 40"/>
                <a:gd name="T4" fmla="*/ 219 w 239"/>
                <a:gd name="T5" fmla="*/ 0 h 40"/>
                <a:gd name="T6" fmla="*/ 20 w 239"/>
                <a:gd name="T7" fmla="*/ 0 h 40"/>
                <a:gd name="T8" fmla="*/ 6 w 239"/>
                <a:gd name="T9" fmla="*/ 6 h 40"/>
                <a:gd name="T10" fmla="*/ 0 w 239"/>
                <a:gd name="T11" fmla="*/ 20 h 40"/>
                <a:gd name="T12" fmla="*/ 0 w 239"/>
                <a:gd name="T13" fmla="*/ 20 h 40"/>
                <a:gd name="T14" fmla="*/ 6 w 239"/>
                <a:gd name="T15" fmla="*/ 34 h 40"/>
                <a:gd name="T16" fmla="*/ 20 w 239"/>
                <a:gd name="T17" fmla="*/ 40 h 40"/>
                <a:gd name="T18" fmla="*/ 219 w 239"/>
                <a:gd name="T19" fmla="*/ 40 h 40"/>
                <a:gd name="T20" fmla="*/ 233 w 239"/>
                <a:gd name="T21" fmla="*/ 34 h 40"/>
                <a:gd name="T22" fmla="*/ 239 w 239"/>
                <a:gd name="T23" fmla="*/ 20 h 40"/>
                <a:gd name="T24" fmla="*/ 239 w 239"/>
                <a:gd name="T25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40">
                  <a:moveTo>
                    <a:pt x="239" y="20"/>
                  </a:moveTo>
                  <a:cubicBezTo>
                    <a:pt x="239" y="15"/>
                    <a:pt x="237" y="9"/>
                    <a:pt x="233" y="6"/>
                  </a:cubicBezTo>
                  <a:cubicBezTo>
                    <a:pt x="229" y="2"/>
                    <a:pt x="224" y="0"/>
                    <a:pt x="219" y="0"/>
                  </a:cubicBezTo>
                  <a:cubicBezTo>
                    <a:pt x="174" y="0"/>
                    <a:pt x="65" y="0"/>
                    <a:pt x="20" y="0"/>
                  </a:cubicBezTo>
                  <a:cubicBezTo>
                    <a:pt x="15" y="0"/>
                    <a:pt x="10" y="2"/>
                    <a:pt x="6" y="6"/>
                  </a:cubicBezTo>
                  <a:cubicBezTo>
                    <a:pt x="2" y="9"/>
                    <a:pt x="0" y="15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5"/>
                    <a:pt x="2" y="30"/>
                    <a:pt x="6" y="34"/>
                  </a:cubicBezTo>
                  <a:cubicBezTo>
                    <a:pt x="10" y="38"/>
                    <a:pt x="15" y="40"/>
                    <a:pt x="20" y="40"/>
                  </a:cubicBezTo>
                  <a:cubicBezTo>
                    <a:pt x="65" y="40"/>
                    <a:pt x="174" y="40"/>
                    <a:pt x="219" y="40"/>
                  </a:cubicBezTo>
                  <a:cubicBezTo>
                    <a:pt x="224" y="40"/>
                    <a:pt x="229" y="38"/>
                    <a:pt x="233" y="34"/>
                  </a:cubicBezTo>
                  <a:cubicBezTo>
                    <a:pt x="237" y="30"/>
                    <a:pt x="239" y="25"/>
                    <a:pt x="239" y="20"/>
                  </a:cubicBezTo>
                  <a:cubicBezTo>
                    <a:pt x="239" y="20"/>
                    <a:pt x="239" y="20"/>
                    <a:pt x="239" y="2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6" name="任意多边形 101">
              <a:extLst>
                <a:ext uri="{FF2B5EF4-FFF2-40B4-BE49-F238E27FC236}">
                  <a16:creationId xmlns:a16="http://schemas.microsoft.com/office/drawing/2014/main" id="{FCF15871-AC72-4793-BA3F-F9009A59D4D5}"/>
                </a:ext>
              </a:extLst>
            </p:cNvPr>
            <p:cNvSpPr/>
            <p:nvPr/>
          </p:nvSpPr>
          <p:spPr bwMode="auto">
            <a:xfrm>
              <a:off x="3223457" y="3790981"/>
              <a:ext cx="1599973" cy="1290546"/>
            </a:xfrm>
            <a:custGeom>
              <a:avLst/>
              <a:gdLst>
                <a:gd name="T0" fmla="*/ 18 w 485"/>
                <a:gd name="T1" fmla="*/ 34 h 391"/>
                <a:gd name="T2" fmla="*/ 30 w 485"/>
                <a:gd name="T3" fmla="*/ 135 h 391"/>
                <a:gd name="T4" fmla="*/ 219 w 485"/>
                <a:gd name="T5" fmla="*/ 157 h 391"/>
                <a:gd name="T6" fmla="*/ 374 w 485"/>
                <a:gd name="T7" fmla="*/ 133 h 391"/>
                <a:gd name="T8" fmla="*/ 326 w 485"/>
                <a:gd name="T9" fmla="*/ 384 h 391"/>
                <a:gd name="T10" fmla="*/ 369 w 485"/>
                <a:gd name="T11" fmla="*/ 391 h 391"/>
                <a:gd name="T12" fmla="*/ 480 w 485"/>
                <a:gd name="T13" fmla="*/ 86 h 391"/>
                <a:gd name="T14" fmla="*/ 188 w 485"/>
                <a:gd name="T15" fmla="*/ 0 h 391"/>
                <a:gd name="T16" fmla="*/ 18 w 485"/>
                <a:gd name="T17" fmla="*/ 34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5" h="391">
                  <a:moveTo>
                    <a:pt x="18" y="34"/>
                  </a:moveTo>
                  <a:cubicBezTo>
                    <a:pt x="18" y="34"/>
                    <a:pt x="0" y="97"/>
                    <a:pt x="30" y="135"/>
                  </a:cubicBezTo>
                  <a:cubicBezTo>
                    <a:pt x="59" y="173"/>
                    <a:pt x="178" y="163"/>
                    <a:pt x="219" y="157"/>
                  </a:cubicBezTo>
                  <a:cubicBezTo>
                    <a:pt x="261" y="152"/>
                    <a:pt x="374" y="133"/>
                    <a:pt x="374" y="133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69" y="391"/>
                    <a:pt x="369" y="391"/>
                    <a:pt x="369" y="391"/>
                  </a:cubicBezTo>
                  <a:cubicBezTo>
                    <a:pt x="369" y="391"/>
                    <a:pt x="475" y="168"/>
                    <a:pt x="480" y="86"/>
                  </a:cubicBezTo>
                  <a:cubicBezTo>
                    <a:pt x="485" y="16"/>
                    <a:pt x="188" y="0"/>
                    <a:pt x="188" y="0"/>
                  </a:cubicBezTo>
                  <a:lnTo>
                    <a:pt x="18" y="34"/>
                  </a:ln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7" name="任意多边形 102">
              <a:extLst>
                <a:ext uri="{FF2B5EF4-FFF2-40B4-BE49-F238E27FC236}">
                  <a16:creationId xmlns:a16="http://schemas.microsoft.com/office/drawing/2014/main" id="{0178069D-37AA-415C-A428-A44F84F90583}"/>
                </a:ext>
              </a:extLst>
            </p:cNvPr>
            <p:cNvSpPr/>
            <p:nvPr/>
          </p:nvSpPr>
          <p:spPr bwMode="auto">
            <a:xfrm>
              <a:off x="3265286" y="2046255"/>
              <a:ext cx="1108478" cy="1938586"/>
            </a:xfrm>
            <a:custGeom>
              <a:avLst/>
              <a:gdLst>
                <a:gd name="T0" fmla="*/ 335 w 335"/>
                <a:gd name="T1" fmla="*/ 103 h 588"/>
                <a:gd name="T2" fmla="*/ 304 w 335"/>
                <a:gd name="T3" fmla="*/ 224 h 588"/>
                <a:gd name="T4" fmla="*/ 275 w 335"/>
                <a:gd name="T5" fmla="*/ 260 h 588"/>
                <a:gd name="T6" fmla="*/ 238 w 335"/>
                <a:gd name="T7" fmla="*/ 243 h 588"/>
                <a:gd name="T8" fmla="*/ 242 w 335"/>
                <a:gd name="T9" fmla="*/ 272 h 588"/>
                <a:gd name="T10" fmla="*/ 235 w 335"/>
                <a:gd name="T11" fmla="*/ 380 h 588"/>
                <a:gd name="T12" fmla="*/ 183 w 335"/>
                <a:gd name="T13" fmla="*/ 531 h 588"/>
                <a:gd name="T14" fmla="*/ 0 w 335"/>
                <a:gd name="T15" fmla="*/ 588 h 588"/>
                <a:gd name="T16" fmla="*/ 110 w 335"/>
                <a:gd name="T17" fmla="*/ 287 h 588"/>
                <a:gd name="T18" fmla="*/ 176 w 335"/>
                <a:gd name="T19" fmla="*/ 224 h 588"/>
                <a:gd name="T20" fmla="*/ 150 w 335"/>
                <a:gd name="T21" fmla="*/ 81 h 588"/>
                <a:gd name="T22" fmla="*/ 335 w 335"/>
                <a:gd name="T23" fmla="*/ 103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5" h="588">
                  <a:moveTo>
                    <a:pt x="335" y="103"/>
                  </a:moveTo>
                  <a:cubicBezTo>
                    <a:pt x="335" y="103"/>
                    <a:pt x="330" y="180"/>
                    <a:pt x="304" y="224"/>
                  </a:cubicBezTo>
                  <a:cubicBezTo>
                    <a:pt x="298" y="236"/>
                    <a:pt x="286" y="255"/>
                    <a:pt x="275" y="260"/>
                  </a:cubicBezTo>
                  <a:cubicBezTo>
                    <a:pt x="267" y="263"/>
                    <a:pt x="238" y="243"/>
                    <a:pt x="238" y="243"/>
                  </a:cubicBezTo>
                  <a:cubicBezTo>
                    <a:pt x="238" y="243"/>
                    <a:pt x="232" y="255"/>
                    <a:pt x="242" y="272"/>
                  </a:cubicBezTo>
                  <a:cubicBezTo>
                    <a:pt x="251" y="288"/>
                    <a:pt x="252" y="337"/>
                    <a:pt x="235" y="380"/>
                  </a:cubicBezTo>
                  <a:cubicBezTo>
                    <a:pt x="219" y="423"/>
                    <a:pt x="190" y="488"/>
                    <a:pt x="183" y="531"/>
                  </a:cubicBezTo>
                  <a:cubicBezTo>
                    <a:pt x="0" y="588"/>
                    <a:pt x="0" y="588"/>
                    <a:pt x="0" y="588"/>
                  </a:cubicBezTo>
                  <a:cubicBezTo>
                    <a:pt x="0" y="588"/>
                    <a:pt x="13" y="385"/>
                    <a:pt x="110" y="287"/>
                  </a:cubicBezTo>
                  <a:cubicBezTo>
                    <a:pt x="110" y="287"/>
                    <a:pt x="171" y="243"/>
                    <a:pt x="176" y="224"/>
                  </a:cubicBezTo>
                  <a:cubicBezTo>
                    <a:pt x="181" y="206"/>
                    <a:pt x="111" y="163"/>
                    <a:pt x="150" y="81"/>
                  </a:cubicBezTo>
                  <a:cubicBezTo>
                    <a:pt x="190" y="0"/>
                    <a:pt x="316" y="70"/>
                    <a:pt x="335" y="103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8" name="任意多边形 103">
              <a:extLst>
                <a:ext uri="{FF2B5EF4-FFF2-40B4-BE49-F238E27FC236}">
                  <a16:creationId xmlns:a16="http://schemas.microsoft.com/office/drawing/2014/main" id="{0B0F12FA-A6E9-476E-8713-F23A87345FEF}"/>
                </a:ext>
              </a:extLst>
            </p:cNvPr>
            <p:cNvSpPr/>
            <p:nvPr/>
          </p:nvSpPr>
          <p:spPr bwMode="auto">
            <a:xfrm>
              <a:off x="3233914" y="2799534"/>
              <a:ext cx="883647" cy="1268387"/>
            </a:xfrm>
            <a:custGeom>
              <a:avLst/>
              <a:gdLst>
                <a:gd name="T0" fmla="*/ 171 w 268"/>
                <a:gd name="T1" fmla="*/ 0 h 385"/>
                <a:gd name="T2" fmla="*/ 268 w 268"/>
                <a:gd name="T3" fmla="*/ 39 h 385"/>
                <a:gd name="T4" fmla="*/ 245 w 268"/>
                <a:gd name="T5" fmla="*/ 175 h 385"/>
                <a:gd name="T6" fmla="*/ 199 w 268"/>
                <a:gd name="T7" fmla="*/ 322 h 385"/>
                <a:gd name="T8" fmla="*/ 3 w 268"/>
                <a:gd name="T9" fmla="*/ 385 h 385"/>
                <a:gd name="T10" fmla="*/ 57 w 268"/>
                <a:gd name="T11" fmla="*/ 114 h 385"/>
                <a:gd name="T12" fmla="*/ 171 w 268"/>
                <a:gd name="T1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385">
                  <a:moveTo>
                    <a:pt x="171" y="0"/>
                  </a:moveTo>
                  <a:cubicBezTo>
                    <a:pt x="171" y="0"/>
                    <a:pt x="219" y="57"/>
                    <a:pt x="268" y="39"/>
                  </a:cubicBezTo>
                  <a:cubicBezTo>
                    <a:pt x="268" y="39"/>
                    <a:pt x="267" y="120"/>
                    <a:pt x="245" y="175"/>
                  </a:cubicBezTo>
                  <a:cubicBezTo>
                    <a:pt x="199" y="322"/>
                    <a:pt x="199" y="322"/>
                    <a:pt x="199" y="322"/>
                  </a:cubicBezTo>
                  <a:cubicBezTo>
                    <a:pt x="3" y="385"/>
                    <a:pt x="3" y="385"/>
                    <a:pt x="3" y="385"/>
                  </a:cubicBezTo>
                  <a:cubicBezTo>
                    <a:pt x="3" y="385"/>
                    <a:pt x="0" y="211"/>
                    <a:pt x="57" y="114"/>
                  </a:cubicBezTo>
                  <a:cubicBezTo>
                    <a:pt x="57" y="114"/>
                    <a:pt x="144" y="12"/>
                    <a:pt x="171" y="0"/>
                  </a:cubicBez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9" name="任意多边形 104">
              <a:extLst>
                <a:ext uri="{FF2B5EF4-FFF2-40B4-BE49-F238E27FC236}">
                  <a16:creationId xmlns:a16="http://schemas.microsoft.com/office/drawing/2014/main" id="{BF35C514-07D6-4339-B8E7-5B629067184E}"/>
                </a:ext>
              </a:extLst>
            </p:cNvPr>
            <p:cNvSpPr/>
            <p:nvPr/>
          </p:nvSpPr>
          <p:spPr bwMode="auto">
            <a:xfrm>
              <a:off x="3683580" y="2129336"/>
              <a:ext cx="810446" cy="614810"/>
            </a:xfrm>
            <a:custGeom>
              <a:avLst/>
              <a:gdLst>
                <a:gd name="T0" fmla="*/ 67 w 246"/>
                <a:gd name="T1" fmla="*/ 132 h 188"/>
                <a:gd name="T2" fmla="*/ 62 w 246"/>
                <a:gd name="T3" fmla="*/ 157 h 188"/>
                <a:gd name="T4" fmla="*/ 92 w 246"/>
                <a:gd name="T5" fmla="*/ 126 h 188"/>
                <a:gd name="T6" fmla="*/ 168 w 246"/>
                <a:gd name="T7" fmla="*/ 119 h 188"/>
                <a:gd name="T8" fmla="*/ 231 w 246"/>
                <a:gd name="T9" fmla="*/ 111 h 188"/>
                <a:gd name="T10" fmla="*/ 233 w 246"/>
                <a:gd name="T11" fmla="*/ 49 h 188"/>
                <a:gd name="T12" fmla="*/ 213 w 246"/>
                <a:gd name="T13" fmla="*/ 70 h 188"/>
                <a:gd name="T14" fmla="*/ 220 w 246"/>
                <a:gd name="T15" fmla="*/ 42 h 188"/>
                <a:gd name="T16" fmla="*/ 179 w 246"/>
                <a:gd name="T17" fmla="*/ 42 h 188"/>
                <a:gd name="T18" fmla="*/ 111 w 246"/>
                <a:gd name="T19" fmla="*/ 16 h 188"/>
                <a:gd name="T20" fmla="*/ 147 w 246"/>
                <a:gd name="T21" fmla="*/ 19 h 188"/>
                <a:gd name="T22" fmla="*/ 92 w 246"/>
                <a:gd name="T23" fmla="*/ 12 h 188"/>
                <a:gd name="T24" fmla="*/ 39 w 246"/>
                <a:gd name="T25" fmla="*/ 39 h 188"/>
                <a:gd name="T26" fmla="*/ 49 w 246"/>
                <a:gd name="T27" fmla="*/ 20 h 188"/>
                <a:gd name="T28" fmla="*/ 29 w 246"/>
                <a:gd name="T29" fmla="*/ 43 h 188"/>
                <a:gd name="T30" fmla="*/ 12 w 246"/>
                <a:gd name="T31" fmla="*/ 50 h 188"/>
                <a:gd name="T32" fmla="*/ 20 w 246"/>
                <a:gd name="T33" fmla="*/ 54 h 188"/>
                <a:gd name="T34" fmla="*/ 2 w 246"/>
                <a:gd name="T35" fmla="*/ 97 h 188"/>
                <a:gd name="T36" fmla="*/ 48 w 246"/>
                <a:gd name="T37" fmla="*/ 188 h 188"/>
                <a:gd name="T38" fmla="*/ 50 w 246"/>
                <a:gd name="T39" fmla="*/ 165 h 188"/>
                <a:gd name="T40" fmla="*/ 42 w 246"/>
                <a:gd name="T41" fmla="*/ 127 h 188"/>
                <a:gd name="T42" fmla="*/ 67 w 246"/>
                <a:gd name="T43" fmla="*/ 132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188">
                  <a:moveTo>
                    <a:pt x="67" y="132"/>
                  </a:move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88" y="156"/>
                    <a:pt x="92" y="126"/>
                  </a:cubicBezTo>
                  <a:cubicBezTo>
                    <a:pt x="95" y="108"/>
                    <a:pt x="121" y="82"/>
                    <a:pt x="168" y="119"/>
                  </a:cubicBezTo>
                  <a:cubicBezTo>
                    <a:pt x="183" y="131"/>
                    <a:pt x="207" y="144"/>
                    <a:pt x="231" y="111"/>
                  </a:cubicBezTo>
                  <a:cubicBezTo>
                    <a:pt x="240" y="98"/>
                    <a:pt x="246" y="76"/>
                    <a:pt x="233" y="49"/>
                  </a:cubicBezTo>
                  <a:cubicBezTo>
                    <a:pt x="233" y="49"/>
                    <a:pt x="229" y="66"/>
                    <a:pt x="213" y="70"/>
                  </a:cubicBezTo>
                  <a:cubicBezTo>
                    <a:pt x="213" y="70"/>
                    <a:pt x="223" y="57"/>
                    <a:pt x="220" y="42"/>
                  </a:cubicBezTo>
                  <a:cubicBezTo>
                    <a:pt x="220" y="42"/>
                    <a:pt x="203" y="59"/>
                    <a:pt x="179" y="42"/>
                  </a:cubicBezTo>
                  <a:cubicBezTo>
                    <a:pt x="165" y="31"/>
                    <a:pt x="134" y="13"/>
                    <a:pt x="111" y="16"/>
                  </a:cubicBezTo>
                  <a:cubicBezTo>
                    <a:pt x="111" y="16"/>
                    <a:pt x="127" y="8"/>
                    <a:pt x="147" y="19"/>
                  </a:cubicBezTo>
                  <a:cubicBezTo>
                    <a:pt x="147" y="19"/>
                    <a:pt x="124" y="0"/>
                    <a:pt x="92" y="12"/>
                  </a:cubicBezTo>
                  <a:cubicBezTo>
                    <a:pt x="59" y="24"/>
                    <a:pt x="49" y="23"/>
                    <a:pt x="39" y="39"/>
                  </a:cubicBezTo>
                  <a:cubicBezTo>
                    <a:pt x="39" y="39"/>
                    <a:pt x="38" y="27"/>
                    <a:pt x="49" y="20"/>
                  </a:cubicBezTo>
                  <a:cubicBezTo>
                    <a:pt x="49" y="20"/>
                    <a:pt x="29" y="26"/>
                    <a:pt x="29" y="43"/>
                  </a:cubicBezTo>
                  <a:cubicBezTo>
                    <a:pt x="29" y="43"/>
                    <a:pt x="18" y="42"/>
                    <a:pt x="12" y="50"/>
                  </a:cubicBezTo>
                  <a:cubicBezTo>
                    <a:pt x="12" y="50"/>
                    <a:pt x="16" y="50"/>
                    <a:pt x="20" y="54"/>
                  </a:cubicBezTo>
                  <a:cubicBezTo>
                    <a:pt x="20" y="54"/>
                    <a:pt x="5" y="70"/>
                    <a:pt x="2" y="97"/>
                  </a:cubicBezTo>
                  <a:cubicBezTo>
                    <a:pt x="0" y="132"/>
                    <a:pt x="32" y="171"/>
                    <a:pt x="48" y="188"/>
                  </a:cubicBezTo>
                  <a:cubicBezTo>
                    <a:pt x="50" y="165"/>
                    <a:pt x="50" y="165"/>
                    <a:pt x="50" y="165"/>
                  </a:cubicBezTo>
                  <a:cubicBezTo>
                    <a:pt x="50" y="165"/>
                    <a:pt x="32" y="143"/>
                    <a:pt x="42" y="127"/>
                  </a:cubicBezTo>
                  <a:cubicBezTo>
                    <a:pt x="47" y="119"/>
                    <a:pt x="65" y="120"/>
                    <a:pt x="67" y="132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D42FD665-AAF1-4DB3-A516-15B957B06D27}"/>
                </a:ext>
              </a:extLst>
            </p:cNvPr>
            <p:cNvSpPr/>
            <p:nvPr/>
          </p:nvSpPr>
          <p:spPr bwMode="auto">
            <a:xfrm>
              <a:off x="4133246" y="4228549"/>
              <a:ext cx="4015619" cy="138469"/>
            </a:xfrm>
            <a:prstGeom prst="rect">
              <a:avLst/>
            </a:pr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1" name="任意多边形 106">
              <a:extLst>
                <a:ext uri="{FF2B5EF4-FFF2-40B4-BE49-F238E27FC236}">
                  <a16:creationId xmlns:a16="http://schemas.microsoft.com/office/drawing/2014/main" id="{3A5C99BD-2B15-4068-A7A0-EFFE31E1518C}"/>
                </a:ext>
              </a:extLst>
            </p:cNvPr>
            <p:cNvSpPr/>
            <p:nvPr/>
          </p:nvSpPr>
          <p:spPr bwMode="auto">
            <a:xfrm>
              <a:off x="7861290" y="4295015"/>
              <a:ext cx="209147" cy="1340394"/>
            </a:xfrm>
            <a:custGeom>
              <a:avLst/>
              <a:gdLst>
                <a:gd name="T0" fmla="*/ 131 w 131"/>
                <a:gd name="T1" fmla="*/ 0 h 843"/>
                <a:gd name="T2" fmla="*/ 0 w 131"/>
                <a:gd name="T3" fmla="*/ 0 h 843"/>
                <a:gd name="T4" fmla="*/ 42 w 131"/>
                <a:gd name="T5" fmla="*/ 843 h 843"/>
                <a:gd name="T6" fmla="*/ 98 w 131"/>
                <a:gd name="T7" fmla="*/ 843 h 843"/>
                <a:gd name="T8" fmla="*/ 131 w 131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43">
                  <a:moveTo>
                    <a:pt x="131" y="0"/>
                  </a:moveTo>
                  <a:lnTo>
                    <a:pt x="0" y="0"/>
                  </a:lnTo>
                  <a:lnTo>
                    <a:pt x="42" y="843"/>
                  </a:lnTo>
                  <a:lnTo>
                    <a:pt x="98" y="84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2" name="任意多边形 107">
              <a:extLst>
                <a:ext uri="{FF2B5EF4-FFF2-40B4-BE49-F238E27FC236}">
                  <a16:creationId xmlns:a16="http://schemas.microsoft.com/office/drawing/2014/main" id="{1ECCEB1D-C4F6-48D4-B793-D674CD70A091}"/>
                </a:ext>
              </a:extLst>
            </p:cNvPr>
            <p:cNvSpPr/>
            <p:nvPr/>
          </p:nvSpPr>
          <p:spPr bwMode="auto">
            <a:xfrm>
              <a:off x="4133246" y="2544749"/>
              <a:ext cx="4015619" cy="1683800"/>
            </a:xfrm>
            <a:custGeom>
              <a:avLst/>
              <a:gdLst>
                <a:gd name="T0" fmla="*/ 2278 w 2528"/>
                <a:gd name="T1" fmla="*/ 0 h 1058"/>
                <a:gd name="T2" fmla="*/ 308 w 2528"/>
                <a:gd name="T3" fmla="*/ 0 h 1058"/>
                <a:gd name="T4" fmla="*/ 0 w 2528"/>
                <a:gd name="T5" fmla="*/ 1058 h 1058"/>
                <a:gd name="T6" fmla="*/ 2528 w 2528"/>
                <a:gd name="T7" fmla="*/ 1058 h 1058"/>
                <a:gd name="T8" fmla="*/ 2278 w 2528"/>
                <a:gd name="T9" fmla="*/ 0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8" h="1058">
                  <a:moveTo>
                    <a:pt x="2278" y="0"/>
                  </a:moveTo>
                  <a:lnTo>
                    <a:pt x="308" y="0"/>
                  </a:lnTo>
                  <a:lnTo>
                    <a:pt x="0" y="1058"/>
                  </a:lnTo>
                  <a:lnTo>
                    <a:pt x="2528" y="1058"/>
                  </a:lnTo>
                  <a:lnTo>
                    <a:pt x="2278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3" name="任意多边形 108">
              <a:extLst>
                <a:ext uri="{FF2B5EF4-FFF2-40B4-BE49-F238E27FC236}">
                  <a16:creationId xmlns:a16="http://schemas.microsoft.com/office/drawing/2014/main" id="{F94349EA-80F9-4D63-88A4-29EC65E91EC2}"/>
                </a:ext>
              </a:extLst>
            </p:cNvPr>
            <p:cNvSpPr/>
            <p:nvPr/>
          </p:nvSpPr>
          <p:spPr bwMode="auto">
            <a:xfrm>
              <a:off x="4771144" y="2638907"/>
              <a:ext cx="1260111" cy="454183"/>
            </a:xfrm>
            <a:custGeom>
              <a:avLst/>
              <a:gdLst>
                <a:gd name="T0" fmla="*/ 782 w 794"/>
                <a:gd name="T1" fmla="*/ 0 h 286"/>
                <a:gd name="T2" fmla="*/ 54 w 794"/>
                <a:gd name="T3" fmla="*/ 0 h 286"/>
                <a:gd name="T4" fmla="*/ 0 w 794"/>
                <a:gd name="T5" fmla="*/ 272 h 286"/>
                <a:gd name="T6" fmla="*/ 794 w 794"/>
                <a:gd name="T7" fmla="*/ 286 h 286"/>
                <a:gd name="T8" fmla="*/ 782 w 794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4" h="286">
                  <a:moveTo>
                    <a:pt x="782" y="0"/>
                  </a:moveTo>
                  <a:lnTo>
                    <a:pt x="54" y="0"/>
                  </a:lnTo>
                  <a:lnTo>
                    <a:pt x="0" y="272"/>
                  </a:lnTo>
                  <a:lnTo>
                    <a:pt x="794" y="286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4" name="任意多边形 109">
              <a:extLst>
                <a:ext uri="{FF2B5EF4-FFF2-40B4-BE49-F238E27FC236}">
                  <a16:creationId xmlns:a16="http://schemas.microsoft.com/office/drawing/2014/main" id="{F782DC24-8964-41E5-B383-C77FECBD2DC4}"/>
                </a:ext>
              </a:extLst>
            </p:cNvPr>
            <p:cNvSpPr/>
            <p:nvPr/>
          </p:nvSpPr>
          <p:spPr bwMode="auto">
            <a:xfrm>
              <a:off x="6318830" y="2633370"/>
              <a:ext cx="1301941" cy="454183"/>
            </a:xfrm>
            <a:custGeom>
              <a:avLst/>
              <a:gdLst>
                <a:gd name="T0" fmla="*/ 747 w 819"/>
                <a:gd name="T1" fmla="*/ 0 h 286"/>
                <a:gd name="T2" fmla="*/ 0 w 819"/>
                <a:gd name="T3" fmla="*/ 10 h 286"/>
                <a:gd name="T4" fmla="*/ 34 w 819"/>
                <a:gd name="T5" fmla="*/ 280 h 286"/>
                <a:gd name="T6" fmla="*/ 819 w 819"/>
                <a:gd name="T7" fmla="*/ 286 h 286"/>
                <a:gd name="T8" fmla="*/ 747 w 819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9" h="286">
                  <a:moveTo>
                    <a:pt x="747" y="0"/>
                  </a:moveTo>
                  <a:lnTo>
                    <a:pt x="0" y="10"/>
                  </a:lnTo>
                  <a:lnTo>
                    <a:pt x="34" y="280"/>
                  </a:lnTo>
                  <a:lnTo>
                    <a:pt x="819" y="286"/>
                  </a:lnTo>
                  <a:lnTo>
                    <a:pt x="747" y="0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5" name="任意多边形 110">
              <a:extLst>
                <a:ext uri="{FF2B5EF4-FFF2-40B4-BE49-F238E27FC236}">
                  <a16:creationId xmlns:a16="http://schemas.microsoft.com/office/drawing/2014/main" id="{42DF616E-77ED-4EC6-A28A-07A65D29123F}"/>
                </a:ext>
              </a:extLst>
            </p:cNvPr>
            <p:cNvSpPr/>
            <p:nvPr/>
          </p:nvSpPr>
          <p:spPr bwMode="auto">
            <a:xfrm>
              <a:off x="4399910" y="3120786"/>
              <a:ext cx="794758" cy="825282"/>
            </a:xfrm>
            <a:custGeom>
              <a:avLst/>
              <a:gdLst>
                <a:gd name="T0" fmla="*/ 436 w 498"/>
                <a:gd name="T1" fmla="*/ 517 h 517"/>
                <a:gd name="T2" fmla="*/ 498 w 498"/>
                <a:gd name="T3" fmla="*/ 10 h 517"/>
                <a:gd name="T4" fmla="*/ 120 w 498"/>
                <a:gd name="T5" fmla="*/ 0 h 517"/>
                <a:gd name="T6" fmla="*/ 0 w 498"/>
                <a:gd name="T7" fmla="*/ 500 h 517"/>
                <a:gd name="T8" fmla="*/ 436 w 498"/>
                <a:gd name="T9" fmla="*/ 517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8" h="517">
                  <a:moveTo>
                    <a:pt x="436" y="517"/>
                  </a:moveTo>
                  <a:lnTo>
                    <a:pt x="498" y="10"/>
                  </a:lnTo>
                  <a:lnTo>
                    <a:pt x="120" y="0"/>
                  </a:lnTo>
                  <a:lnTo>
                    <a:pt x="0" y="500"/>
                  </a:lnTo>
                  <a:lnTo>
                    <a:pt x="436" y="517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6" name="任意多边形 111">
              <a:extLst>
                <a:ext uri="{FF2B5EF4-FFF2-40B4-BE49-F238E27FC236}">
                  <a16:creationId xmlns:a16="http://schemas.microsoft.com/office/drawing/2014/main" id="{B951C48D-6FAB-461C-8F75-28A8918CD29D}"/>
                </a:ext>
              </a:extLst>
            </p:cNvPr>
            <p:cNvSpPr/>
            <p:nvPr/>
          </p:nvSpPr>
          <p:spPr bwMode="auto">
            <a:xfrm>
              <a:off x="5429956" y="3375571"/>
              <a:ext cx="1369912" cy="659117"/>
            </a:xfrm>
            <a:custGeom>
              <a:avLst/>
              <a:gdLst>
                <a:gd name="T0" fmla="*/ 823 w 863"/>
                <a:gd name="T1" fmla="*/ 18 h 415"/>
                <a:gd name="T2" fmla="*/ 38 w 863"/>
                <a:gd name="T3" fmla="*/ 0 h 415"/>
                <a:gd name="T4" fmla="*/ 0 w 863"/>
                <a:gd name="T5" fmla="*/ 411 h 415"/>
                <a:gd name="T6" fmla="*/ 863 w 863"/>
                <a:gd name="T7" fmla="*/ 415 h 415"/>
                <a:gd name="T8" fmla="*/ 823 w 863"/>
                <a:gd name="T9" fmla="*/ 18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3" h="415">
                  <a:moveTo>
                    <a:pt x="823" y="18"/>
                  </a:moveTo>
                  <a:lnTo>
                    <a:pt x="38" y="0"/>
                  </a:lnTo>
                  <a:lnTo>
                    <a:pt x="0" y="411"/>
                  </a:lnTo>
                  <a:lnTo>
                    <a:pt x="863" y="415"/>
                  </a:lnTo>
                  <a:lnTo>
                    <a:pt x="823" y="18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7" name="任意多边形 112">
              <a:extLst>
                <a:ext uri="{FF2B5EF4-FFF2-40B4-BE49-F238E27FC236}">
                  <a16:creationId xmlns:a16="http://schemas.microsoft.com/office/drawing/2014/main" id="{5D73575A-F0F9-4F73-AD84-8BF0A8A41A95}"/>
                </a:ext>
              </a:extLst>
            </p:cNvPr>
            <p:cNvSpPr/>
            <p:nvPr/>
          </p:nvSpPr>
          <p:spPr bwMode="auto">
            <a:xfrm>
              <a:off x="7139733" y="3259255"/>
              <a:ext cx="831357" cy="819745"/>
            </a:xfrm>
            <a:custGeom>
              <a:avLst/>
              <a:gdLst>
                <a:gd name="T0" fmla="*/ 0 w 524"/>
                <a:gd name="T1" fmla="*/ 8 h 517"/>
                <a:gd name="T2" fmla="*/ 58 w 524"/>
                <a:gd name="T3" fmla="*/ 517 h 517"/>
                <a:gd name="T4" fmla="*/ 524 w 524"/>
                <a:gd name="T5" fmla="*/ 507 h 517"/>
                <a:gd name="T6" fmla="*/ 378 w 524"/>
                <a:gd name="T7" fmla="*/ 0 h 517"/>
                <a:gd name="T8" fmla="*/ 0 w 524"/>
                <a:gd name="T9" fmla="*/ 8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4" h="517">
                  <a:moveTo>
                    <a:pt x="0" y="8"/>
                  </a:moveTo>
                  <a:lnTo>
                    <a:pt x="58" y="517"/>
                  </a:lnTo>
                  <a:lnTo>
                    <a:pt x="524" y="507"/>
                  </a:lnTo>
                  <a:lnTo>
                    <a:pt x="378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8" name="任意多边形 113">
              <a:extLst>
                <a:ext uri="{FF2B5EF4-FFF2-40B4-BE49-F238E27FC236}">
                  <a16:creationId xmlns:a16="http://schemas.microsoft.com/office/drawing/2014/main" id="{A12949FF-A2DC-4D0E-8C12-282519CFB5E3}"/>
                </a:ext>
              </a:extLst>
            </p:cNvPr>
            <p:cNvSpPr/>
            <p:nvPr/>
          </p:nvSpPr>
          <p:spPr bwMode="auto">
            <a:xfrm>
              <a:off x="4300563" y="4295015"/>
              <a:ext cx="203920" cy="1340394"/>
            </a:xfrm>
            <a:custGeom>
              <a:avLst/>
              <a:gdLst>
                <a:gd name="T0" fmla="*/ 131 w 131"/>
                <a:gd name="T1" fmla="*/ 0 h 843"/>
                <a:gd name="T2" fmla="*/ 0 w 131"/>
                <a:gd name="T3" fmla="*/ 0 h 843"/>
                <a:gd name="T4" fmla="*/ 40 w 131"/>
                <a:gd name="T5" fmla="*/ 843 h 843"/>
                <a:gd name="T6" fmla="*/ 98 w 131"/>
                <a:gd name="T7" fmla="*/ 843 h 843"/>
                <a:gd name="T8" fmla="*/ 131 w 131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43">
                  <a:moveTo>
                    <a:pt x="131" y="0"/>
                  </a:moveTo>
                  <a:lnTo>
                    <a:pt x="0" y="0"/>
                  </a:lnTo>
                  <a:lnTo>
                    <a:pt x="40" y="843"/>
                  </a:lnTo>
                  <a:lnTo>
                    <a:pt x="98" y="84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9" name="任意多边形 114">
              <a:extLst>
                <a:ext uri="{FF2B5EF4-FFF2-40B4-BE49-F238E27FC236}">
                  <a16:creationId xmlns:a16="http://schemas.microsoft.com/office/drawing/2014/main" id="{7EF7AE82-57EB-4063-93F4-B1CE0900549F}"/>
                </a:ext>
              </a:extLst>
            </p:cNvPr>
            <p:cNvSpPr/>
            <p:nvPr/>
          </p:nvSpPr>
          <p:spPr bwMode="auto">
            <a:xfrm>
              <a:off x="4086189" y="2821690"/>
              <a:ext cx="627441" cy="792049"/>
            </a:xfrm>
            <a:custGeom>
              <a:avLst/>
              <a:gdLst>
                <a:gd name="T0" fmla="*/ 0 w 191"/>
                <a:gd name="T1" fmla="*/ 165 h 240"/>
                <a:gd name="T2" fmla="*/ 95 w 191"/>
                <a:gd name="T3" fmla="*/ 231 h 240"/>
                <a:gd name="T4" fmla="*/ 134 w 191"/>
                <a:gd name="T5" fmla="*/ 216 h 240"/>
                <a:gd name="T6" fmla="*/ 186 w 191"/>
                <a:gd name="T7" fmla="*/ 28 h 240"/>
                <a:gd name="T8" fmla="*/ 168 w 191"/>
                <a:gd name="T9" fmla="*/ 36 h 240"/>
                <a:gd name="T10" fmla="*/ 99 w 191"/>
                <a:gd name="T11" fmla="*/ 177 h 240"/>
                <a:gd name="T12" fmla="*/ 46 w 191"/>
                <a:gd name="T13" fmla="*/ 127 h 240"/>
                <a:gd name="T14" fmla="*/ 0 w 191"/>
                <a:gd name="T15" fmla="*/ 16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240">
                  <a:moveTo>
                    <a:pt x="0" y="165"/>
                  </a:moveTo>
                  <a:cubicBezTo>
                    <a:pt x="0" y="165"/>
                    <a:pt x="57" y="218"/>
                    <a:pt x="95" y="231"/>
                  </a:cubicBezTo>
                  <a:cubicBezTo>
                    <a:pt x="119" y="240"/>
                    <a:pt x="129" y="226"/>
                    <a:pt x="134" y="216"/>
                  </a:cubicBezTo>
                  <a:cubicBezTo>
                    <a:pt x="171" y="145"/>
                    <a:pt x="185" y="31"/>
                    <a:pt x="186" y="28"/>
                  </a:cubicBezTo>
                  <a:cubicBezTo>
                    <a:pt x="191" y="0"/>
                    <a:pt x="175" y="10"/>
                    <a:pt x="168" y="36"/>
                  </a:cubicBezTo>
                  <a:cubicBezTo>
                    <a:pt x="155" y="92"/>
                    <a:pt x="99" y="177"/>
                    <a:pt x="99" y="177"/>
                  </a:cubicBezTo>
                  <a:cubicBezTo>
                    <a:pt x="46" y="127"/>
                    <a:pt x="46" y="127"/>
                    <a:pt x="46" y="127"/>
                  </a:cubicBezTo>
                  <a:lnTo>
                    <a:pt x="0" y="165"/>
                  </a:lnTo>
                  <a:close/>
                </a:path>
              </a:pathLst>
            </a:custGeom>
            <a:solidFill>
              <a:srgbClr val="FF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0" name="任意多边形 115">
              <a:extLst>
                <a:ext uri="{FF2B5EF4-FFF2-40B4-BE49-F238E27FC236}">
                  <a16:creationId xmlns:a16="http://schemas.microsoft.com/office/drawing/2014/main" id="{1261CC9A-72B5-4343-8DB5-1D06882D253E}"/>
                </a:ext>
              </a:extLst>
            </p:cNvPr>
            <p:cNvSpPr/>
            <p:nvPr/>
          </p:nvSpPr>
          <p:spPr bwMode="auto">
            <a:xfrm>
              <a:off x="6491378" y="1475755"/>
              <a:ext cx="737241" cy="1068993"/>
            </a:xfrm>
            <a:custGeom>
              <a:avLst/>
              <a:gdLst>
                <a:gd name="T0" fmla="*/ 77 w 223"/>
                <a:gd name="T1" fmla="*/ 7 h 325"/>
                <a:gd name="T2" fmla="*/ 73 w 223"/>
                <a:gd name="T3" fmla="*/ 61 h 325"/>
                <a:gd name="T4" fmla="*/ 8 w 223"/>
                <a:gd name="T5" fmla="*/ 91 h 325"/>
                <a:gd name="T6" fmla="*/ 22 w 223"/>
                <a:gd name="T7" fmla="*/ 325 h 325"/>
                <a:gd name="T8" fmla="*/ 194 w 223"/>
                <a:gd name="T9" fmla="*/ 325 h 325"/>
                <a:gd name="T10" fmla="*/ 216 w 223"/>
                <a:gd name="T11" fmla="*/ 99 h 325"/>
                <a:gd name="T12" fmla="*/ 153 w 223"/>
                <a:gd name="T13" fmla="*/ 76 h 325"/>
                <a:gd name="T14" fmla="*/ 145 w 223"/>
                <a:gd name="T15" fmla="*/ 48 h 325"/>
                <a:gd name="T16" fmla="*/ 77 w 223"/>
                <a:gd name="T17" fmla="*/ 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" h="325">
                  <a:moveTo>
                    <a:pt x="77" y="7"/>
                  </a:moveTo>
                  <a:cubicBezTo>
                    <a:pt x="77" y="7"/>
                    <a:pt x="84" y="52"/>
                    <a:pt x="73" y="61"/>
                  </a:cubicBezTo>
                  <a:cubicBezTo>
                    <a:pt x="62" y="70"/>
                    <a:pt x="15" y="79"/>
                    <a:pt x="8" y="91"/>
                  </a:cubicBezTo>
                  <a:cubicBezTo>
                    <a:pt x="0" y="103"/>
                    <a:pt x="18" y="291"/>
                    <a:pt x="22" y="325"/>
                  </a:cubicBezTo>
                  <a:cubicBezTo>
                    <a:pt x="194" y="325"/>
                    <a:pt x="194" y="325"/>
                    <a:pt x="194" y="325"/>
                  </a:cubicBezTo>
                  <a:cubicBezTo>
                    <a:pt x="194" y="325"/>
                    <a:pt x="223" y="116"/>
                    <a:pt x="216" y="99"/>
                  </a:cubicBezTo>
                  <a:cubicBezTo>
                    <a:pt x="211" y="87"/>
                    <a:pt x="173" y="88"/>
                    <a:pt x="153" y="76"/>
                  </a:cubicBezTo>
                  <a:cubicBezTo>
                    <a:pt x="144" y="71"/>
                    <a:pt x="146" y="60"/>
                    <a:pt x="145" y="48"/>
                  </a:cubicBezTo>
                  <a:cubicBezTo>
                    <a:pt x="142" y="11"/>
                    <a:pt x="108" y="0"/>
                    <a:pt x="77" y="7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1" name="任意多边形 116">
              <a:extLst>
                <a:ext uri="{FF2B5EF4-FFF2-40B4-BE49-F238E27FC236}">
                  <a16:creationId xmlns:a16="http://schemas.microsoft.com/office/drawing/2014/main" id="{68671651-2005-4278-BCB3-3097BE4C9BED}"/>
                </a:ext>
              </a:extLst>
            </p:cNvPr>
            <p:cNvSpPr/>
            <p:nvPr/>
          </p:nvSpPr>
          <p:spPr bwMode="auto">
            <a:xfrm>
              <a:off x="6580264" y="1065883"/>
              <a:ext cx="580384" cy="620348"/>
            </a:xfrm>
            <a:custGeom>
              <a:avLst/>
              <a:gdLst>
                <a:gd name="T0" fmla="*/ 161 w 177"/>
                <a:gd name="T1" fmla="*/ 46 h 188"/>
                <a:gd name="T2" fmla="*/ 135 w 177"/>
                <a:gd name="T3" fmla="*/ 185 h 188"/>
                <a:gd name="T4" fmla="*/ 72 w 177"/>
                <a:gd name="T5" fmla="*/ 170 h 188"/>
                <a:gd name="T6" fmla="*/ 40 w 177"/>
                <a:gd name="T7" fmla="*/ 22 h 188"/>
                <a:gd name="T8" fmla="*/ 161 w 177"/>
                <a:gd name="T9" fmla="*/ 4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188">
                  <a:moveTo>
                    <a:pt x="161" y="46"/>
                  </a:moveTo>
                  <a:cubicBezTo>
                    <a:pt x="177" y="73"/>
                    <a:pt x="162" y="169"/>
                    <a:pt x="135" y="185"/>
                  </a:cubicBezTo>
                  <a:cubicBezTo>
                    <a:pt x="135" y="185"/>
                    <a:pt x="104" y="188"/>
                    <a:pt x="72" y="170"/>
                  </a:cubicBezTo>
                  <a:cubicBezTo>
                    <a:pt x="39" y="152"/>
                    <a:pt x="0" y="55"/>
                    <a:pt x="40" y="22"/>
                  </a:cubicBezTo>
                  <a:cubicBezTo>
                    <a:pt x="66" y="0"/>
                    <a:pt x="146" y="18"/>
                    <a:pt x="161" y="46"/>
                  </a:cubicBezTo>
                  <a:close/>
                </a:path>
              </a:pathLst>
            </a:custGeom>
            <a:solidFill>
              <a:srgbClr val="FFB8B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2" name="任意多边形 117">
              <a:extLst>
                <a:ext uri="{FF2B5EF4-FFF2-40B4-BE49-F238E27FC236}">
                  <a16:creationId xmlns:a16="http://schemas.microsoft.com/office/drawing/2014/main" id="{AEFFC257-7F7A-4E51-8C9B-7A783975F0E9}"/>
                </a:ext>
              </a:extLst>
            </p:cNvPr>
            <p:cNvSpPr/>
            <p:nvPr/>
          </p:nvSpPr>
          <p:spPr bwMode="auto">
            <a:xfrm>
              <a:off x="6695295" y="1780392"/>
              <a:ext cx="700642" cy="952677"/>
            </a:xfrm>
            <a:custGeom>
              <a:avLst/>
              <a:gdLst>
                <a:gd name="T0" fmla="*/ 148 w 211"/>
                <a:gd name="T1" fmla="*/ 197 h 289"/>
                <a:gd name="T2" fmla="*/ 139 w 211"/>
                <a:gd name="T3" fmla="*/ 71 h 289"/>
                <a:gd name="T4" fmla="*/ 149 w 211"/>
                <a:gd name="T5" fmla="*/ 0 h 289"/>
                <a:gd name="T6" fmla="*/ 193 w 211"/>
                <a:gd name="T7" fmla="*/ 55 h 289"/>
                <a:gd name="T8" fmla="*/ 206 w 211"/>
                <a:gd name="T9" fmla="*/ 225 h 289"/>
                <a:gd name="T10" fmla="*/ 40 w 211"/>
                <a:gd name="T11" fmla="*/ 283 h 289"/>
                <a:gd name="T12" fmla="*/ 16 w 211"/>
                <a:gd name="T13" fmla="*/ 270 h 289"/>
                <a:gd name="T14" fmla="*/ 148 w 211"/>
                <a:gd name="T15" fmla="*/ 19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1" h="289">
                  <a:moveTo>
                    <a:pt x="148" y="197"/>
                  </a:moveTo>
                  <a:cubicBezTo>
                    <a:pt x="148" y="197"/>
                    <a:pt x="139" y="104"/>
                    <a:pt x="139" y="71"/>
                  </a:cubicBezTo>
                  <a:cubicBezTo>
                    <a:pt x="139" y="47"/>
                    <a:pt x="149" y="0"/>
                    <a:pt x="149" y="0"/>
                  </a:cubicBezTo>
                  <a:cubicBezTo>
                    <a:pt x="149" y="0"/>
                    <a:pt x="188" y="16"/>
                    <a:pt x="193" y="55"/>
                  </a:cubicBezTo>
                  <a:cubicBezTo>
                    <a:pt x="198" y="93"/>
                    <a:pt x="211" y="212"/>
                    <a:pt x="206" y="225"/>
                  </a:cubicBezTo>
                  <a:cubicBezTo>
                    <a:pt x="200" y="238"/>
                    <a:pt x="80" y="276"/>
                    <a:pt x="40" y="283"/>
                  </a:cubicBezTo>
                  <a:cubicBezTo>
                    <a:pt x="40" y="283"/>
                    <a:pt x="0" y="289"/>
                    <a:pt x="16" y="270"/>
                  </a:cubicBezTo>
                  <a:cubicBezTo>
                    <a:pt x="33" y="251"/>
                    <a:pt x="137" y="213"/>
                    <a:pt x="148" y="197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3" name="任意多边形 118">
              <a:extLst>
                <a:ext uri="{FF2B5EF4-FFF2-40B4-BE49-F238E27FC236}">
                  <a16:creationId xmlns:a16="http://schemas.microsoft.com/office/drawing/2014/main" id="{D351A372-DFFE-41F9-B23D-6297B12AC778}"/>
                </a:ext>
              </a:extLst>
            </p:cNvPr>
            <p:cNvSpPr/>
            <p:nvPr/>
          </p:nvSpPr>
          <p:spPr bwMode="auto">
            <a:xfrm>
              <a:off x="6334518" y="1769314"/>
              <a:ext cx="418294" cy="803127"/>
            </a:xfrm>
            <a:custGeom>
              <a:avLst/>
              <a:gdLst>
                <a:gd name="T0" fmla="*/ 65 w 127"/>
                <a:gd name="T1" fmla="*/ 0 h 244"/>
                <a:gd name="T2" fmla="*/ 35 w 127"/>
                <a:gd name="T3" fmla="*/ 41 h 244"/>
                <a:gd name="T4" fmla="*/ 31 w 127"/>
                <a:gd name="T5" fmla="*/ 225 h 244"/>
                <a:gd name="T6" fmla="*/ 65 w 127"/>
                <a:gd name="T7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244">
                  <a:moveTo>
                    <a:pt x="65" y="0"/>
                  </a:moveTo>
                  <a:cubicBezTo>
                    <a:pt x="65" y="0"/>
                    <a:pt x="48" y="0"/>
                    <a:pt x="35" y="41"/>
                  </a:cubicBezTo>
                  <a:cubicBezTo>
                    <a:pt x="22" y="81"/>
                    <a:pt x="0" y="210"/>
                    <a:pt x="31" y="225"/>
                  </a:cubicBezTo>
                  <a:cubicBezTo>
                    <a:pt x="69" y="244"/>
                    <a:pt x="127" y="75"/>
                    <a:pt x="65" y="0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4" name="任意多边形 119">
              <a:extLst>
                <a:ext uri="{FF2B5EF4-FFF2-40B4-BE49-F238E27FC236}">
                  <a16:creationId xmlns:a16="http://schemas.microsoft.com/office/drawing/2014/main" id="{3532662B-19B1-4CF0-97CE-09E9A0B87C93}"/>
                </a:ext>
              </a:extLst>
            </p:cNvPr>
            <p:cNvSpPr/>
            <p:nvPr/>
          </p:nvSpPr>
          <p:spPr bwMode="auto">
            <a:xfrm>
              <a:off x="6360660" y="1675153"/>
              <a:ext cx="1035277" cy="869596"/>
            </a:xfrm>
            <a:custGeom>
              <a:avLst/>
              <a:gdLst>
                <a:gd name="T0" fmla="*/ 114 w 313"/>
                <a:gd name="T1" fmla="*/ 0 h 265"/>
                <a:gd name="T2" fmla="*/ 170 w 313"/>
                <a:gd name="T3" fmla="*/ 35 h 265"/>
                <a:gd name="T4" fmla="*/ 198 w 313"/>
                <a:gd name="T5" fmla="*/ 17 h 265"/>
                <a:gd name="T6" fmla="*/ 274 w 313"/>
                <a:gd name="T7" fmla="*/ 44 h 265"/>
                <a:gd name="T8" fmla="*/ 305 w 313"/>
                <a:gd name="T9" fmla="*/ 112 h 265"/>
                <a:gd name="T10" fmla="*/ 313 w 313"/>
                <a:gd name="T11" fmla="*/ 184 h 265"/>
                <a:gd name="T12" fmla="*/ 247 w 313"/>
                <a:gd name="T13" fmla="*/ 194 h 265"/>
                <a:gd name="T14" fmla="*/ 245 w 313"/>
                <a:gd name="T15" fmla="*/ 186 h 265"/>
                <a:gd name="T16" fmla="*/ 245 w 313"/>
                <a:gd name="T17" fmla="*/ 235 h 265"/>
                <a:gd name="T18" fmla="*/ 238 w 313"/>
                <a:gd name="T19" fmla="*/ 239 h 265"/>
                <a:gd name="T20" fmla="*/ 185 w 313"/>
                <a:gd name="T21" fmla="*/ 265 h 265"/>
                <a:gd name="T22" fmla="*/ 57 w 313"/>
                <a:gd name="T23" fmla="*/ 265 h 265"/>
                <a:gd name="T24" fmla="*/ 56 w 313"/>
                <a:gd name="T25" fmla="*/ 169 h 265"/>
                <a:gd name="T26" fmla="*/ 0 w 313"/>
                <a:gd name="T27" fmla="*/ 165 h 265"/>
                <a:gd name="T28" fmla="*/ 41 w 313"/>
                <a:gd name="T29" fmla="*/ 30 h 265"/>
                <a:gd name="T30" fmla="*/ 114 w 313"/>
                <a:gd name="T31" fmla="*/ 0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3" h="265">
                  <a:moveTo>
                    <a:pt x="114" y="0"/>
                  </a:moveTo>
                  <a:cubicBezTo>
                    <a:pt x="114" y="0"/>
                    <a:pt x="134" y="40"/>
                    <a:pt x="170" y="35"/>
                  </a:cubicBezTo>
                  <a:cubicBezTo>
                    <a:pt x="170" y="35"/>
                    <a:pt x="192" y="29"/>
                    <a:pt x="198" y="17"/>
                  </a:cubicBezTo>
                  <a:cubicBezTo>
                    <a:pt x="198" y="17"/>
                    <a:pt x="264" y="37"/>
                    <a:pt x="274" y="44"/>
                  </a:cubicBezTo>
                  <a:cubicBezTo>
                    <a:pt x="284" y="51"/>
                    <a:pt x="301" y="70"/>
                    <a:pt x="305" y="112"/>
                  </a:cubicBezTo>
                  <a:cubicBezTo>
                    <a:pt x="307" y="132"/>
                    <a:pt x="313" y="184"/>
                    <a:pt x="313" y="184"/>
                  </a:cubicBezTo>
                  <a:cubicBezTo>
                    <a:pt x="247" y="194"/>
                    <a:pt x="247" y="194"/>
                    <a:pt x="247" y="194"/>
                  </a:cubicBezTo>
                  <a:cubicBezTo>
                    <a:pt x="245" y="186"/>
                    <a:pt x="245" y="186"/>
                    <a:pt x="245" y="186"/>
                  </a:cubicBezTo>
                  <a:cubicBezTo>
                    <a:pt x="245" y="235"/>
                    <a:pt x="245" y="235"/>
                    <a:pt x="245" y="235"/>
                  </a:cubicBezTo>
                  <a:cubicBezTo>
                    <a:pt x="238" y="239"/>
                    <a:pt x="238" y="239"/>
                    <a:pt x="238" y="239"/>
                  </a:cubicBezTo>
                  <a:cubicBezTo>
                    <a:pt x="185" y="265"/>
                    <a:pt x="185" y="265"/>
                    <a:pt x="185" y="265"/>
                  </a:cubicBezTo>
                  <a:cubicBezTo>
                    <a:pt x="57" y="265"/>
                    <a:pt x="57" y="265"/>
                    <a:pt x="57" y="265"/>
                  </a:cubicBezTo>
                  <a:cubicBezTo>
                    <a:pt x="56" y="169"/>
                    <a:pt x="56" y="169"/>
                    <a:pt x="56" y="169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65"/>
                    <a:pt x="23" y="49"/>
                    <a:pt x="41" y="30"/>
                  </a:cubicBezTo>
                  <a:cubicBezTo>
                    <a:pt x="51" y="20"/>
                    <a:pt x="104" y="3"/>
                    <a:pt x="114" y="0"/>
                  </a:cubicBezTo>
                  <a:close/>
                </a:path>
              </a:pathLst>
            </a:custGeom>
            <a:solidFill>
              <a:srgbClr val="1E145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5" name="任意多边形 120">
              <a:extLst>
                <a:ext uri="{FF2B5EF4-FFF2-40B4-BE49-F238E27FC236}">
                  <a16:creationId xmlns:a16="http://schemas.microsoft.com/office/drawing/2014/main" id="{2BF3C93D-0A28-4204-AA4F-171808C7EB2D}"/>
                </a:ext>
              </a:extLst>
            </p:cNvPr>
            <p:cNvSpPr/>
            <p:nvPr/>
          </p:nvSpPr>
          <p:spPr bwMode="auto">
            <a:xfrm>
              <a:off x="6454776" y="2616752"/>
              <a:ext cx="439208" cy="254786"/>
            </a:xfrm>
            <a:custGeom>
              <a:avLst/>
              <a:gdLst>
                <a:gd name="T0" fmla="*/ 42 w 134"/>
                <a:gd name="T1" fmla="*/ 16 h 77"/>
                <a:gd name="T2" fmla="*/ 120 w 134"/>
                <a:gd name="T3" fmla="*/ 7 h 77"/>
                <a:gd name="T4" fmla="*/ 128 w 134"/>
                <a:gd name="T5" fmla="*/ 25 h 77"/>
                <a:gd name="T6" fmla="*/ 83 w 134"/>
                <a:gd name="T7" fmla="*/ 52 h 77"/>
                <a:gd name="T8" fmla="*/ 32 w 134"/>
                <a:gd name="T9" fmla="*/ 73 h 77"/>
                <a:gd name="T10" fmla="*/ 30 w 134"/>
                <a:gd name="T11" fmla="*/ 68 h 77"/>
                <a:gd name="T12" fmla="*/ 57 w 134"/>
                <a:gd name="T13" fmla="*/ 52 h 77"/>
                <a:gd name="T14" fmla="*/ 19 w 134"/>
                <a:gd name="T15" fmla="*/ 67 h 77"/>
                <a:gd name="T16" fmla="*/ 15 w 134"/>
                <a:gd name="T17" fmla="*/ 63 h 77"/>
                <a:gd name="T18" fmla="*/ 50 w 134"/>
                <a:gd name="T19" fmla="*/ 47 h 77"/>
                <a:gd name="T20" fmla="*/ 8 w 134"/>
                <a:gd name="T21" fmla="*/ 59 h 77"/>
                <a:gd name="T22" fmla="*/ 10 w 134"/>
                <a:gd name="T23" fmla="*/ 53 h 77"/>
                <a:gd name="T24" fmla="*/ 48 w 134"/>
                <a:gd name="T25" fmla="*/ 39 h 77"/>
                <a:gd name="T26" fmla="*/ 14 w 134"/>
                <a:gd name="T27" fmla="*/ 47 h 77"/>
                <a:gd name="T28" fmla="*/ 14 w 134"/>
                <a:gd name="T29" fmla="*/ 40 h 77"/>
                <a:gd name="T30" fmla="*/ 59 w 134"/>
                <a:gd name="T31" fmla="*/ 23 h 77"/>
                <a:gd name="T32" fmla="*/ 34 w 134"/>
                <a:gd name="T33" fmla="*/ 19 h 77"/>
                <a:gd name="T34" fmla="*/ 42 w 134"/>
                <a:gd name="T35" fmla="*/ 1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4" h="77">
                  <a:moveTo>
                    <a:pt x="42" y="16"/>
                  </a:moveTo>
                  <a:cubicBezTo>
                    <a:pt x="53" y="17"/>
                    <a:pt x="83" y="0"/>
                    <a:pt x="120" y="7"/>
                  </a:cubicBezTo>
                  <a:cubicBezTo>
                    <a:pt x="121" y="7"/>
                    <a:pt x="134" y="16"/>
                    <a:pt x="128" y="25"/>
                  </a:cubicBezTo>
                  <a:cubicBezTo>
                    <a:pt x="124" y="30"/>
                    <a:pt x="108" y="43"/>
                    <a:pt x="83" y="52"/>
                  </a:cubicBezTo>
                  <a:cubicBezTo>
                    <a:pt x="69" y="57"/>
                    <a:pt x="43" y="68"/>
                    <a:pt x="32" y="73"/>
                  </a:cubicBezTo>
                  <a:cubicBezTo>
                    <a:pt x="22" y="77"/>
                    <a:pt x="23" y="72"/>
                    <a:pt x="30" y="68"/>
                  </a:cubicBezTo>
                  <a:cubicBezTo>
                    <a:pt x="36" y="65"/>
                    <a:pt x="57" y="52"/>
                    <a:pt x="57" y="52"/>
                  </a:cubicBezTo>
                  <a:cubicBezTo>
                    <a:pt x="57" y="52"/>
                    <a:pt x="27" y="65"/>
                    <a:pt x="19" y="67"/>
                  </a:cubicBezTo>
                  <a:cubicBezTo>
                    <a:pt x="12" y="70"/>
                    <a:pt x="6" y="68"/>
                    <a:pt x="15" y="63"/>
                  </a:cubicBezTo>
                  <a:cubicBezTo>
                    <a:pt x="22" y="60"/>
                    <a:pt x="50" y="47"/>
                    <a:pt x="50" y="47"/>
                  </a:cubicBezTo>
                  <a:cubicBezTo>
                    <a:pt x="50" y="47"/>
                    <a:pt x="16" y="57"/>
                    <a:pt x="8" y="59"/>
                  </a:cubicBezTo>
                  <a:cubicBezTo>
                    <a:pt x="3" y="60"/>
                    <a:pt x="0" y="56"/>
                    <a:pt x="10" y="53"/>
                  </a:cubicBezTo>
                  <a:cubicBezTo>
                    <a:pt x="17" y="50"/>
                    <a:pt x="48" y="39"/>
                    <a:pt x="48" y="39"/>
                  </a:cubicBezTo>
                  <a:cubicBezTo>
                    <a:pt x="48" y="39"/>
                    <a:pt x="21" y="45"/>
                    <a:pt x="14" y="47"/>
                  </a:cubicBezTo>
                  <a:cubicBezTo>
                    <a:pt x="6" y="48"/>
                    <a:pt x="1" y="44"/>
                    <a:pt x="14" y="40"/>
                  </a:cubicBezTo>
                  <a:cubicBezTo>
                    <a:pt x="24" y="37"/>
                    <a:pt x="46" y="28"/>
                    <a:pt x="59" y="23"/>
                  </a:cubicBezTo>
                  <a:cubicBezTo>
                    <a:pt x="53" y="24"/>
                    <a:pt x="41" y="26"/>
                    <a:pt x="34" y="19"/>
                  </a:cubicBezTo>
                  <a:cubicBezTo>
                    <a:pt x="33" y="18"/>
                    <a:pt x="32" y="15"/>
                    <a:pt x="42" y="16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6" name="任意多边形 121">
              <a:extLst>
                <a:ext uri="{FF2B5EF4-FFF2-40B4-BE49-F238E27FC236}">
                  <a16:creationId xmlns:a16="http://schemas.microsoft.com/office/drawing/2014/main" id="{329CB593-8BD8-4BEA-8FC6-8FB60214CE5C}"/>
                </a:ext>
              </a:extLst>
            </p:cNvPr>
            <p:cNvSpPr/>
            <p:nvPr/>
          </p:nvSpPr>
          <p:spPr bwMode="auto">
            <a:xfrm>
              <a:off x="6993331" y="1525607"/>
              <a:ext cx="266661" cy="448642"/>
            </a:xfrm>
            <a:custGeom>
              <a:avLst/>
              <a:gdLst>
                <a:gd name="T0" fmla="*/ 79 w 80"/>
                <a:gd name="T1" fmla="*/ 17 h 136"/>
                <a:gd name="T2" fmla="*/ 71 w 80"/>
                <a:gd name="T3" fmla="*/ 6 h 136"/>
                <a:gd name="T4" fmla="*/ 24 w 80"/>
                <a:gd name="T5" fmla="*/ 1 h 136"/>
                <a:gd name="T6" fmla="*/ 13 w 80"/>
                <a:gd name="T7" fmla="*/ 9 h 136"/>
                <a:gd name="T8" fmla="*/ 0 w 80"/>
                <a:gd name="T9" fmla="*/ 119 h 136"/>
                <a:gd name="T10" fmla="*/ 9 w 80"/>
                <a:gd name="T11" fmla="*/ 130 h 136"/>
                <a:gd name="T12" fmla="*/ 55 w 80"/>
                <a:gd name="T13" fmla="*/ 135 h 136"/>
                <a:gd name="T14" fmla="*/ 66 w 80"/>
                <a:gd name="T15" fmla="*/ 127 h 136"/>
                <a:gd name="T16" fmla="*/ 79 w 80"/>
                <a:gd name="T17" fmla="*/ 1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36">
                  <a:moveTo>
                    <a:pt x="79" y="17"/>
                  </a:moveTo>
                  <a:cubicBezTo>
                    <a:pt x="80" y="12"/>
                    <a:pt x="76" y="7"/>
                    <a:pt x="71" y="6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18" y="0"/>
                    <a:pt x="14" y="4"/>
                    <a:pt x="13" y="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4"/>
                    <a:pt x="3" y="129"/>
                    <a:pt x="9" y="130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1" y="136"/>
                    <a:pt x="66" y="132"/>
                    <a:pt x="66" y="127"/>
                  </a:cubicBezTo>
                  <a:lnTo>
                    <a:pt x="79" y="17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7" name="任意多边形 122">
              <a:extLst>
                <a:ext uri="{FF2B5EF4-FFF2-40B4-BE49-F238E27FC236}">
                  <a16:creationId xmlns:a16="http://schemas.microsoft.com/office/drawing/2014/main" id="{8C35620F-04DB-4C2A-8A40-663CD490D1A4}"/>
                </a:ext>
              </a:extLst>
            </p:cNvPr>
            <p:cNvSpPr/>
            <p:nvPr/>
          </p:nvSpPr>
          <p:spPr bwMode="auto">
            <a:xfrm>
              <a:off x="7009015" y="1531144"/>
              <a:ext cx="261434" cy="448646"/>
            </a:xfrm>
            <a:custGeom>
              <a:avLst/>
              <a:gdLst>
                <a:gd name="T0" fmla="*/ 80 w 80"/>
                <a:gd name="T1" fmla="*/ 17 h 136"/>
                <a:gd name="T2" fmla="*/ 71 w 80"/>
                <a:gd name="T3" fmla="*/ 6 h 136"/>
                <a:gd name="T4" fmla="*/ 24 w 80"/>
                <a:gd name="T5" fmla="*/ 0 h 136"/>
                <a:gd name="T6" fmla="*/ 14 w 80"/>
                <a:gd name="T7" fmla="*/ 9 h 136"/>
                <a:gd name="T8" fmla="*/ 1 w 80"/>
                <a:gd name="T9" fmla="*/ 119 h 136"/>
                <a:gd name="T10" fmla="*/ 9 w 80"/>
                <a:gd name="T11" fmla="*/ 129 h 136"/>
                <a:gd name="T12" fmla="*/ 56 w 80"/>
                <a:gd name="T13" fmla="*/ 135 h 136"/>
                <a:gd name="T14" fmla="*/ 67 w 80"/>
                <a:gd name="T15" fmla="*/ 126 h 136"/>
                <a:gd name="T16" fmla="*/ 80 w 80"/>
                <a:gd name="T17" fmla="*/ 1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36">
                  <a:moveTo>
                    <a:pt x="80" y="17"/>
                  </a:moveTo>
                  <a:cubicBezTo>
                    <a:pt x="80" y="11"/>
                    <a:pt x="76" y="6"/>
                    <a:pt x="71" y="6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9" y="0"/>
                    <a:pt x="14" y="4"/>
                    <a:pt x="14" y="9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0" y="124"/>
                    <a:pt x="4" y="129"/>
                    <a:pt x="9" y="129"/>
                  </a:cubicBezTo>
                  <a:cubicBezTo>
                    <a:pt x="56" y="135"/>
                    <a:pt x="56" y="135"/>
                    <a:pt x="56" y="135"/>
                  </a:cubicBezTo>
                  <a:cubicBezTo>
                    <a:pt x="61" y="136"/>
                    <a:pt x="66" y="132"/>
                    <a:pt x="67" y="126"/>
                  </a:cubicBezTo>
                  <a:lnTo>
                    <a:pt x="80" y="17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8" name="任意多边形 123">
              <a:extLst>
                <a:ext uri="{FF2B5EF4-FFF2-40B4-BE49-F238E27FC236}">
                  <a16:creationId xmlns:a16="http://schemas.microsoft.com/office/drawing/2014/main" id="{8EBB6A08-3B86-495B-B084-36D42DE8834D}"/>
                </a:ext>
              </a:extLst>
            </p:cNvPr>
            <p:cNvSpPr/>
            <p:nvPr/>
          </p:nvSpPr>
          <p:spPr bwMode="auto">
            <a:xfrm>
              <a:off x="7139733" y="1586532"/>
              <a:ext cx="57514" cy="60929"/>
            </a:xfrm>
            <a:custGeom>
              <a:avLst/>
              <a:gdLst>
                <a:gd name="T0" fmla="*/ 10 w 18"/>
                <a:gd name="T1" fmla="*/ 0 h 18"/>
                <a:gd name="T2" fmla="*/ 18 w 18"/>
                <a:gd name="T3" fmla="*/ 10 h 18"/>
                <a:gd name="T4" fmla="*/ 8 w 18"/>
                <a:gd name="T5" fmla="*/ 17 h 18"/>
                <a:gd name="T6" fmla="*/ 1 w 18"/>
                <a:gd name="T7" fmla="*/ 8 h 18"/>
                <a:gd name="T8" fmla="*/ 10 w 18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0" y="0"/>
                  </a:moveTo>
                  <a:cubicBezTo>
                    <a:pt x="15" y="1"/>
                    <a:pt x="18" y="5"/>
                    <a:pt x="18" y="10"/>
                  </a:cubicBezTo>
                  <a:cubicBezTo>
                    <a:pt x="17" y="14"/>
                    <a:pt x="13" y="18"/>
                    <a:pt x="8" y="17"/>
                  </a:cubicBezTo>
                  <a:cubicBezTo>
                    <a:pt x="3" y="17"/>
                    <a:pt x="0" y="12"/>
                    <a:pt x="1" y="8"/>
                  </a:cubicBezTo>
                  <a:cubicBezTo>
                    <a:pt x="1" y="3"/>
                    <a:pt x="5" y="0"/>
                    <a:pt x="10" y="0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9" name="任意多边形 124">
              <a:extLst>
                <a:ext uri="{FF2B5EF4-FFF2-40B4-BE49-F238E27FC236}">
                  <a16:creationId xmlns:a16="http://schemas.microsoft.com/office/drawing/2014/main" id="{63E88DA9-EA15-4581-925B-1993247B7B42}"/>
                </a:ext>
              </a:extLst>
            </p:cNvPr>
            <p:cNvSpPr/>
            <p:nvPr/>
          </p:nvSpPr>
          <p:spPr bwMode="auto">
            <a:xfrm>
              <a:off x="7144960" y="1592072"/>
              <a:ext cx="47060" cy="49848"/>
            </a:xfrm>
            <a:custGeom>
              <a:avLst/>
              <a:gdLst>
                <a:gd name="T0" fmla="*/ 8 w 14"/>
                <a:gd name="T1" fmla="*/ 1 h 15"/>
                <a:gd name="T2" fmla="*/ 14 w 14"/>
                <a:gd name="T3" fmla="*/ 8 h 15"/>
                <a:gd name="T4" fmla="*/ 6 w 14"/>
                <a:gd name="T5" fmla="*/ 14 h 15"/>
                <a:gd name="T6" fmla="*/ 0 w 14"/>
                <a:gd name="T7" fmla="*/ 7 h 15"/>
                <a:gd name="T8" fmla="*/ 8 w 14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8" y="1"/>
                  </a:moveTo>
                  <a:cubicBezTo>
                    <a:pt x="12" y="1"/>
                    <a:pt x="14" y="5"/>
                    <a:pt x="14" y="8"/>
                  </a:cubicBezTo>
                  <a:cubicBezTo>
                    <a:pt x="13" y="12"/>
                    <a:pt x="10" y="15"/>
                    <a:pt x="6" y="14"/>
                  </a:cubicBezTo>
                  <a:cubicBezTo>
                    <a:pt x="2" y="14"/>
                    <a:pt x="0" y="11"/>
                    <a:pt x="0" y="7"/>
                  </a:cubicBezTo>
                  <a:cubicBezTo>
                    <a:pt x="1" y="3"/>
                    <a:pt x="4" y="0"/>
                    <a:pt x="8" y="1"/>
                  </a:cubicBez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0" name="任意多边形 125">
              <a:extLst>
                <a:ext uri="{FF2B5EF4-FFF2-40B4-BE49-F238E27FC236}">
                  <a16:creationId xmlns:a16="http://schemas.microsoft.com/office/drawing/2014/main" id="{9D4A2729-1105-4508-86D1-1DC679301531}"/>
                </a:ext>
              </a:extLst>
            </p:cNvPr>
            <p:cNvSpPr/>
            <p:nvPr/>
          </p:nvSpPr>
          <p:spPr bwMode="auto">
            <a:xfrm>
              <a:off x="6904441" y="1641920"/>
              <a:ext cx="339865" cy="376640"/>
            </a:xfrm>
            <a:custGeom>
              <a:avLst/>
              <a:gdLst>
                <a:gd name="T0" fmla="*/ 24 w 103"/>
                <a:gd name="T1" fmla="*/ 111 h 114"/>
                <a:gd name="T2" fmla="*/ 4 w 103"/>
                <a:gd name="T3" fmla="*/ 104 h 114"/>
                <a:gd name="T4" fmla="*/ 3 w 103"/>
                <a:gd name="T5" fmla="*/ 83 h 114"/>
                <a:gd name="T6" fmla="*/ 18 w 103"/>
                <a:gd name="T7" fmla="*/ 47 h 114"/>
                <a:gd name="T8" fmla="*/ 22 w 103"/>
                <a:gd name="T9" fmla="*/ 28 h 114"/>
                <a:gd name="T10" fmla="*/ 37 w 103"/>
                <a:gd name="T11" fmla="*/ 10 h 114"/>
                <a:gd name="T12" fmla="*/ 34 w 103"/>
                <a:gd name="T13" fmla="*/ 34 h 114"/>
                <a:gd name="T14" fmla="*/ 83 w 103"/>
                <a:gd name="T15" fmla="*/ 4 h 114"/>
                <a:gd name="T16" fmla="*/ 90 w 103"/>
                <a:gd name="T17" fmla="*/ 5 h 114"/>
                <a:gd name="T18" fmla="*/ 59 w 103"/>
                <a:gd name="T19" fmla="*/ 38 h 114"/>
                <a:gd name="T20" fmla="*/ 94 w 103"/>
                <a:gd name="T21" fmla="*/ 15 h 114"/>
                <a:gd name="T22" fmla="*/ 102 w 103"/>
                <a:gd name="T23" fmla="*/ 16 h 114"/>
                <a:gd name="T24" fmla="*/ 66 w 103"/>
                <a:gd name="T25" fmla="*/ 48 h 114"/>
                <a:gd name="T26" fmla="*/ 83 w 103"/>
                <a:gd name="T27" fmla="*/ 43 h 114"/>
                <a:gd name="T28" fmla="*/ 96 w 103"/>
                <a:gd name="T29" fmla="*/ 34 h 114"/>
                <a:gd name="T30" fmla="*/ 102 w 103"/>
                <a:gd name="T31" fmla="*/ 34 h 114"/>
                <a:gd name="T32" fmla="*/ 88 w 103"/>
                <a:gd name="T33" fmla="*/ 50 h 114"/>
                <a:gd name="T34" fmla="*/ 73 w 103"/>
                <a:gd name="T35" fmla="*/ 59 h 114"/>
                <a:gd name="T36" fmla="*/ 98 w 103"/>
                <a:gd name="T37" fmla="*/ 51 h 114"/>
                <a:gd name="T38" fmla="*/ 95 w 103"/>
                <a:gd name="T39" fmla="*/ 59 h 114"/>
                <a:gd name="T40" fmla="*/ 59 w 103"/>
                <a:gd name="T41" fmla="*/ 74 h 114"/>
                <a:gd name="T42" fmla="*/ 24 w 103"/>
                <a:gd name="T43" fmla="*/ 11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3" h="114">
                  <a:moveTo>
                    <a:pt x="24" y="111"/>
                  </a:moveTo>
                  <a:cubicBezTo>
                    <a:pt x="23" y="114"/>
                    <a:pt x="9" y="112"/>
                    <a:pt x="4" y="104"/>
                  </a:cubicBezTo>
                  <a:cubicBezTo>
                    <a:pt x="0" y="97"/>
                    <a:pt x="3" y="83"/>
                    <a:pt x="3" y="83"/>
                  </a:cubicBezTo>
                  <a:cubicBezTo>
                    <a:pt x="3" y="83"/>
                    <a:pt x="18" y="58"/>
                    <a:pt x="18" y="47"/>
                  </a:cubicBezTo>
                  <a:cubicBezTo>
                    <a:pt x="18" y="47"/>
                    <a:pt x="21" y="34"/>
                    <a:pt x="22" y="28"/>
                  </a:cubicBezTo>
                  <a:cubicBezTo>
                    <a:pt x="23" y="22"/>
                    <a:pt x="37" y="10"/>
                    <a:pt x="37" y="10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72" y="19"/>
                    <a:pt x="83" y="4"/>
                  </a:cubicBezTo>
                  <a:cubicBezTo>
                    <a:pt x="83" y="4"/>
                    <a:pt x="90" y="0"/>
                    <a:pt x="90" y="5"/>
                  </a:cubicBezTo>
                  <a:cubicBezTo>
                    <a:pt x="90" y="10"/>
                    <a:pt x="71" y="30"/>
                    <a:pt x="59" y="38"/>
                  </a:cubicBezTo>
                  <a:cubicBezTo>
                    <a:pt x="59" y="38"/>
                    <a:pt x="85" y="25"/>
                    <a:pt x="94" y="15"/>
                  </a:cubicBezTo>
                  <a:cubicBezTo>
                    <a:pt x="94" y="15"/>
                    <a:pt x="102" y="9"/>
                    <a:pt x="102" y="16"/>
                  </a:cubicBezTo>
                  <a:cubicBezTo>
                    <a:pt x="102" y="23"/>
                    <a:pt x="78" y="41"/>
                    <a:pt x="66" y="48"/>
                  </a:cubicBezTo>
                  <a:cubicBezTo>
                    <a:pt x="66" y="48"/>
                    <a:pt x="81" y="44"/>
                    <a:pt x="83" y="43"/>
                  </a:cubicBezTo>
                  <a:cubicBezTo>
                    <a:pt x="87" y="41"/>
                    <a:pt x="96" y="34"/>
                    <a:pt x="96" y="34"/>
                  </a:cubicBezTo>
                  <a:cubicBezTo>
                    <a:pt x="96" y="34"/>
                    <a:pt x="101" y="31"/>
                    <a:pt x="102" y="34"/>
                  </a:cubicBezTo>
                  <a:cubicBezTo>
                    <a:pt x="103" y="37"/>
                    <a:pt x="91" y="47"/>
                    <a:pt x="88" y="50"/>
                  </a:cubicBezTo>
                  <a:cubicBezTo>
                    <a:pt x="84" y="53"/>
                    <a:pt x="79" y="56"/>
                    <a:pt x="73" y="59"/>
                  </a:cubicBezTo>
                  <a:cubicBezTo>
                    <a:pt x="72" y="59"/>
                    <a:pt x="91" y="55"/>
                    <a:pt x="98" y="51"/>
                  </a:cubicBezTo>
                  <a:cubicBezTo>
                    <a:pt x="101" y="50"/>
                    <a:pt x="102" y="56"/>
                    <a:pt x="95" y="59"/>
                  </a:cubicBezTo>
                  <a:cubicBezTo>
                    <a:pt x="85" y="64"/>
                    <a:pt x="63" y="73"/>
                    <a:pt x="59" y="74"/>
                  </a:cubicBezTo>
                  <a:cubicBezTo>
                    <a:pt x="50" y="77"/>
                    <a:pt x="26" y="108"/>
                    <a:pt x="24" y="11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1" name="任意多边形 126">
              <a:extLst>
                <a:ext uri="{FF2B5EF4-FFF2-40B4-BE49-F238E27FC236}">
                  <a16:creationId xmlns:a16="http://schemas.microsoft.com/office/drawing/2014/main" id="{DFDF6551-A10A-4D41-885B-F388A884FCC6}"/>
                </a:ext>
              </a:extLst>
            </p:cNvPr>
            <p:cNvSpPr/>
            <p:nvPr/>
          </p:nvSpPr>
          <p:spPr bwMode="auto">
            <a:xfrm>
              <a:off x="6344975" y="1869013"/>
              <a:ext cx="684954" cy="659117"/>
            </a:xfrm>
            <a:custGeom>
              <a:avLst/>
              <a:gdLst>
                <a:gd name="T0" fmla="*/ 179 w 208"/>
                <a:gd name="T1" fmla="*/ 6 h 200"/>
                <a:gd name="T2" fmla="*/ 62 w 208"/>
                <a:gd name="T3" fmla="*/ 98 h 200"/>
                <a:gd name="T4" fmla="*/ 29 w 208"/>
                <a:gd name="T5" fmla="*/ 197 h 200"/>
                <a:gd name="T6" fmla="*/ 106 w 208"/>
                <a:gd name="T7" fmla="*/ 159 h 200"/>
                <a:gd name="T8" fmla="*/ 202 w 208"/>
                <a:gd name="T9" fmla="*/ 22 h 200"/>
                <a:gd name="T10" fmla="*/ 179 w 208"/>
                <a:gd name="T11" fmla="*/ 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8" h="200">
                  <a:moveTo>
                    <a:pt x="179" y="6"/>
                  </a:moveTo>
                  <a:cubicBezTo>
                    <a:pt x="179" y="6"/>
                    <a:pt x="80" y="88"/>
                    <a:pt x="62" y="98"/>
                  </a:cubicBezTo>
                  <a:cubicBezTo>
                    <a:pt x="45" y="108"/>
                    <a:pt x="0" y="165"/>
                    <a:pt x="29" y="197"/>
                  </a:cubicBezTo>
                  <a:cubicBezTo>
                    <a:pt x="29" y="197"/>
                    <a:pt x="64" y="200"/>
                    <a:pt x="106" y="159"/>
                  </a:cubicBezTo>
                  <a:cubicBezTo>
                    <a:pt x="147" y="118"/>
                    <a:pt x="193" y="54"/>
                    <a:pt x="202" y="22"/>
                  </a:cubicBezTo>
                  <a:cubicBezTo>
                    <a:pt x="208" y="0"/>
                    <a:pt x="187" y="3"/>
                    <a:pt x="179" y="6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2" name="任意多边形 127">
              <a:extLst>
                <a:ext uri="{FF2B5EF4-FFF2-40B4-BE49-F238E27FC236}">
                  <a16:creationId xmlns:a16="http://schemas.microsoft.com/office/drawing/2014/main" id="{FECEBC7C-FB94-4530-B3D2-94DC2C96C5BC}"/>
                </a:ext>
              </a:extLst>
            </p:cNvPr>
            <p:cNvSpPr/>
            <p:nvPr/>
          </p:nvSpPr>
          <p:spPr bwMode="auto">
            <a:xfrm>
              <a:off x="6601179" y="1027113"/>
              <a:ext cx="653586" cy="531726"/>
            </a:xfrm>
            <a:custGeom>
              <a:avLst/>
              <a:gdLst>
                <a:gd name="T0" fmla="*/ 55 w 198"/>
                <a:gd name="T1" fmla="*/ 114 h 162"/>
                <a:gd name="T2" fmla="*/ 52 w 198"/>
                <a:gd name="T3" fmla="*/ 138 h 162"/>
                <a:gd name="T4" fmla="*/ 69 w 198"/>
                <a:gd name="T5" fmla="*/ 108 h 162"/>
                <a:gd name="T6" fmla="*/ 77 w 198"/>
                <a:gd name="T7" fmla="*/ 76 h 162"/>
                <a:gd name="T8" fmla="*/ 173 w 198"/>
                <a:gd name="T9" fmla="*/ 80 h 162"/>
                <a:gd name="T10" fmla="*/ 173 w 198"/>
                <a:gd name="T11" fmla="*/ 33 h 162"/>
                <a:gd name="T12" fmla="*/ 161 w 198"/>
                <a:gd name="T13" fmla="*/ 36 h 162"/>
                <a:gd name="T14" fmla="*/ 168 w 198"/>
                <a:gd name="T15" fmla="*/ 12 h 162"/>
                <a:gd name="T16" fmla="*/ 116 w 198"/>
                <a:gd name="T17" fmla="*/ 16 h 162"/>
                <a:gd name="T18" fmla="*/ 54 w 198"/>
                <a:gd name="T19" fmla="*/ 16 h 162"/>
                <a:gd name="T20" fmla="*/ 21 w 198"/>
                <a:gd name="T21" fmla="*/ 47 h 162"/>
                <a:gd name="T22" fmla="*/ 5 w 198"/>
                <a:gd name="T23" fmla="*/ 84 h 162"/>
                <a:gd name="T24" fmla="*/ 45 w 198"/>
                <a:gd name="T25" fmla="*/ 162 h 162"/>
                <a:gd name="T26" fmla="*/ 47 w 198"/>
                <a:gd name="T27" fmla="*/ 140 h 162"/>
                <a:gd name="T28" fmla="*/ 34 w 198"/>
                <a:gd name="T29" fmla="*/ 111 h 162"/>
                <a:gd name="T30" fmla="*/ 55 w 198"/>
                <a:gd name="T31" fmla="*/ 114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8" h="162">
                  <a:moveTo>
                    <a:pt x="55" y="114"/>
                  </a:moveTo>
                  <a:cubicBezTo>
                    <a:pt x="52" y="138"/>
                    <a:pt x="52" y="138"/>
                    <a:pt x="52" y="138"/>
                  </a:cubicBezTo>
                  <a:cubicBezTo>
                    <a:pt x="52" y="138"/>
                    <a:pt x="71" y="121"/>
                    <a:pt x="69" y="108"/>
                  </a:cubicBezTo>
                  <a:cubicBezTo>
                    <a:pt x="66" y="95"/>
                    <a:pt x="65" y="84"/>
                    <a:pt x="77" y="76"/>
                  </a:cubicBezTo>
                  <a:cubicBezTo>
                    <a:pt x="89" y="67"/>
                    <a:pt x="148" y="101"/>
                    <a:pt x="173" y="80"/>
                  </a:cubicBezTo>
                  <a:cubicBezTo>
                    <a:pt x="198" y="60"/>
                    <a:pt x="190" y="34"/>
                    <a:pt x="173" y="33"/>
                  </a:cubicBezTo>
                  <a:cubicBezTo>
                    <a:pt x="161" y="36"/>
                    <a:pt x="161" y="36"/>
                    <a:pt x="161" y="36"/>
                  </a:cubicBezTo>
                  <a:cubicBezTo>
                    <a:pt x="161" y="36"/>
                    <a:pt x="175" y="24"/>
                    <a:pt x="168" y="12"/>
                  </a:cubicBezTo>
                  <a:cubicBezTo>
                    <a:pt x="161" y="0"/>
                    <a:pt x="129" y="3"/>
                    <a:pt x="116" y="16"/>
                  </a:cubicBezTo>
                  <a:cubicBezTo>
                    <a:pt x="109" y="24"/>
                    <a:pt x="77" y="13"/>
                    <a:pt x="54" y="16"/>
                  </a:cubicBezTo>
                  <a:cubicBezTo>
                    <a:pt x="37" y="19"/>
                    <a:pt x="26" y="33"/>
                    <a:pt x="21" y="47"/>
                  </a:cubicBezTo>
                  <a:cubicBezTo>
                    <a:pt x="21" y="47"/>
                    <a:pt x="0" y="61"/>
                    <a:pt x="5" y="84"/>
                  </a:cubicBezTo>
                  <a:cubicBezTo>
                    <a:pt x="10" y="107"/>
                    <a:pt x="31" y="150"/>
                    <a:pt x="45" y="162"/>
                  </a:cubicBezTo>
                  <a:cubicBezTo>
                    <a:pt x="47" y="140"/>
                    <a:pt x="47" y="140"/>
                    <a:pt x="47" y="140"/>
                  </a:cubicBezTo>
                  <a:cubicBezTo>
                    <a:pt x="47" y="140"/>
                    <a:pt x="28" y="125"/>
                    <a:pt x="34" y="111"/>
                  </a:cubicBezTo>
                  <a:cubicBezTo>
                    <a:pt x="39" y="98"/>
                    <a:pt x="52" y="103"/>
                    <a:pt x="55" y="114"/>
                  </a:cubicBezTo>
                  <a:close/>
                </a:path>
              </a:pathLst>
            </a:custGeom>
            <a:solidFill>
              <a:srgbClr val="1E135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3" name="任意多边形 128">
              <a:extLst>
                <a:ext uri="{FF2B5EF4-FFF2-40B4-BE49-F238E27FC236}">
                  <a16:creationId xmlns:a16="http://schemas.microsoft.com/office/drawing/2014/main" id="{E281BE76-219A-44F0-A301-DCB48FBA2768}"/>
                </a:ext>
              </a:extLst>
            </p:cNvPr>
            <p:cNvSpPr/>
            <p:nvPr/>
          </p:nvSpPr>
          <p:spPr bwMode="auto">
            <a:xfrm>
              <a:off x="4928004" y="1204355"/>
              <a:ext cx="831360" cy="908366"/>
            </a:xfrm>
            <a:custGeom>
              <a:avLst/>
              <a:gdLst>
                <a:gd name="T0" fmla="*/ 154 w 253"/>
                <a:gd name="T1" fmla="*/ 20 h 276"/>
                <a:gd name="T2" fmla="*/ 72 w 253"/>
                <a:gd name="T3" fmla="*/ 31 h 276"/>
                <a:gd name="T4" fmla="*/ 21 w 253"/>
                <a:gd name="T5" fmla="*/ 124 h 276"/>
                <a:gd name="T6" fmla="*/ 21 w 253"/>
                <a:gd name="T7" fmla="*/ 196 h 276"/>
                <a:gd name="T8" fmla="*/ 57 w 253"/>
                <a:gd name="T9" fmla="*/ 248 h 276"/>
                <a:gd name="T10" fmla="*/ 226 w 253"/>
                <a:gd name="T11" fmla="*/ 215 h 276"/>
                <a:gd name="T12" fmla="*/ 250 w 253"/>
                <a:gd name="T13" fmla="*/ 175 h 276"/>
                <a:gd name="T14" fmla="*/ 222 w 253"/>
                <a:gd name="T15" fmla="*/ 108 h 276"/>
                <a:gd name="T16" fmla="*/ 154 w 253"/>
                <a:gd name="T17" fmla="*/ 2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3" h="276">
                  <a:moveTo>
                    <a:pt x="154" y="20"/>
                  </a:moveTo>
                  <a:cubicBezTo>
                    <a:pt x="154" y="20"/>
                    <a:pt x="106" y="0"/>
                    <a:pt x="72" y="31"/>
                  </a:cubicBezTo>
                  <a:cubicBezTo>
                    <a:pt x="38" y="61"/>
                    <a:pt x="42" y="100"/>
                    <a:pt x="21" y="124"/>
                  </a:cubicBezTo>
                  <a:cubicBezTo>
                    <a:pt x="0" y="148"/>
                    <a:pt x="3" y="184"/>
                    <a:pt x="21" y="196"/>
                  </a:cubicBezTo>
                  <a:cubicBezTo>
                    <a:pt x="21" y="196"/>
                    <a:pt x="15" y="238"/>
                    <a:pt x="57" y="248"/>
                  </a:cubicBezTo>
                  <a:cubicBezTo>
                    <a:pt x="98" y="258"/>
                    <a:pt x="209" y="276"/>
                    <a:pt x="226" y="215"/>
                  </a:cubicBezTo>
                  <a:cubicBezTo>
                    <a:pt x="226" y="215"/>
                    <a:pt x="248" y="206"/>
                    <a:pt x="250" y="175"/>
                  </a:cubicBezTo>
                  <a:cubicBezTo>
                    <a:pt x="253" y="145"/>
                    <a:pt x="223" y="129"/>
                    <a:pt x="222" y="108"/>
                  </a:cubicBezTo>
                  <a:cubicBezTo>
                    <a:pt x="222" y="87"/>
                    <a:pt x="198" y="16"/>
                    <a:pt x="154" y="20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4" name="任意多边形 129">
              <a:extLst>
                <a:ext uri="{FF2B5EF4-FFF2-40B4-BE49-F238E27FC236}">
                  <a16:creationId xmlns:a16="http://schemas.microsoft.com/office/drawing/2014/main" id="{44983AAB-05D0-422C-B00E-053FC84A1386}"/>
                </a:ext>
              </a:extLst>
            </p:cNvPr>
            <p:cNvSpPr/>
            <p:nvPr/>
          </p:nvSpPr>
          <p:spPr bwMode="auto">
            <a:xfrm>
              <a:off x="5001205" y="1575454"/>
              <a:ext cx="726787" cy="974832"/>
            </a:xfrm>
            <a:custGeom>
              <a:avLst/>
              <a:gdLst>
                <a:gd name="T0" fmla="*/ 80 w 220"/>
                <a:gd name="T1" fmla="*/ 26 h 296"/>
                <a:gd name="T2" fmla="*/ 66 w 220"/>
                <a:gd name="T3" fmla="*/ 70 h 296"/>
                <a:gd name="T4" fmla="*/ 8 w 220"/>
                <a:gd name="T5" fmla="*/ 97 h 296"/>
                <a:gd name="T6" fmla="*/ 19 w 220"/>
                <a:gd name="T7" fmla="*/ 292 h 296"/>
                <a:gd name="T8" fmla="*/ 193 w 220"/>
                <a:gd name="T9" fmla="*/ 296 h 296"/>
                <a:gd name="T10" fmla="*/ 220 w 220"/>
                <a:gd name="T11" fmla="*/ 123 h 296"/>
                <a:gd name="T12" fmla="*/ 207 w 220"/>
                <a:gd name="T13" fmla="*/ 97 h 296"/>
                <a:gd name="T14" fmla="*/ 151 w 220"/>
                <a:gd name="T15" fmla="*/ 73 h 296"/>
                <a:gd name="T16" fmla="*/ 135 w 220"/>
                <a:gd name="T17" fmla="*/ 26 h 296"/>
                <a:gd name="T18" fmla="*/ 80 w 220"/>
                <a:gd name="T19" fmla="*/ 2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296">
                  <a:moveTo>
                    <a:pt x="80" y="26"/>
                  </a:moveTo>
                  <a:cubicBezTo>
                    <a:pt x="80" y="26"/>
                    <a:pt x="76" y="61"/>
                    <a:pt x="66" y="70"/>
                  </a:cubicBezTo>
                  <a:cubicBezTo>
                    <a:pt x="55" y="79"/>
                    <a:pt x="17" y="90"/>
                    <a:pt x="8" y="97"/>
                  </a:cubicBezTo>
                  <a:cubicBezTo>
                    <a:pt x="0" y="104"/>
                    <a:pt x="18" y="262"/>
                    <a:pt x="19" y="292"/>
                  </a:cubicBezTo>
                  <a:cubicBezTo>
                    <a:pt x="193" y="296"/>
                    <a:pt x="193" y="296"/>
                    <a:pt x="193" y="296"/>
                  </a:cubicBezTo>
                  <a:cubicBezTo>
                    <a:pt x="220" y="123"/>
                    <a:pt x="220" y="123"/>
                    <a:pt x="220" y="123"/>
                  </a:cubicBezTo>
                  <a:cubicBezTo>
                    <a:pt x="220" y="123"/>
                    <a:pt x="213" y="100"/>
                    <a:pt x="207" y="97"/>
                  </a:cubicBezTo>
                  <a:cubicBezTo>
                    <a:pt x="192" y="90"/>
                    <a:pt x="163" y="78"/>
                    <a:pt x="151" y="73"/>
                  </a:cubicBezTo>
                  <a:cubicBezTo>
                    <a:pt x="151" y="73"/>
                    <a:pt x="138" y="54"/>
                    <a:pt x="135" y="26"/>
                  </a:cubicBezTo>
                  <a:cubicBezTo>
                    <a:pt x="132" y="2"/>
                    <a:pt x="82" y="0"/>
                    <a:pt x="80" y="26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5" name="任意多边形 130">
              <a:extLst>
                <a:ext uri="{FF2B5EF4-FFF2-40B4-BE49-F238E27FC236}">
                  <a16:creationId xmlns:a16="http://schemas.microsoft.com/office/drawing/2014/main" id="{A000997A-3C76-427F-B083-B219AAE75B16}"/>
                </a:ext>
              </a:extLst>
            </p:cNvPr>
            <p:cNvSpPr/>
            <p:nvPr/>
          </p:nvSpPr>
          <p:spPr bwMode="auto">
            <a:xfrm>
              <a:off x="4985521" y="1797007"/>
              <a:ext cx="711099" cy="869596"/>
            </a:xfrm>
            <a:custGeom>
              <a:avLst/>
              <a:gdLst>
                <a:gd name="T0" fmla="*/ 39 w 215"/>
                <a:gd name="T1" fmla="*/ 10 h 264"/>
                <a:gd name="T2" fmla="*/ 19 w 215"/>
                <a:gd name="T3" fmla="*/ 139 h 264"/>
                <a:gd name="T4" fmla="*/ 9 w 215"/>
                <a:gd name="T5" fmla="*/ 189 h 264"/>
                <a:gd name="T6" fmla="*/ 0 w 215"/>
                <a:gd name="T7" fmla="*/ 264 h 264"/>
                <a:gd name="T8" fmla="*/ 211 w 215"/>
                <a:gd name="T9" fmla="*/ 264 h 264"/>
                <a:gd name="T10" fmla="*/ 212 w 215"/>
                <a:gd name="T11" fmla="*/ 173 h 264"/>
                <a:gd name="T12" fmla="*/ 196 w 215"/>
                <a:gd name="T13" fmla="*/ 22 h 264"/>
                <a:gd name="T14" fmla="*/ 159 w 215"/>
                <a:gd name="T15" fmla="*/ 1 h 264"/>
                <a:gd name="T16" fmla="*/ 108 w 215"/>
                <a:gd name="T17" fmla="*/ 68 h 264"/>
                <a:gd name="T18" fmla="*/ 68 w 215"/>
                <a:gd name="T19" fmla="*/ 0 h 264"/>
                <a:gd name="T20" fmla="*/ 39 w 215"/>
                <a:gd name="T21" fmla="*/ 1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64">
                  <a:moveTo>
                    <a:pt x="39" y="10"/>
                  </a:moveTo>
                  <a:cubicBezTo>
                    <a:pt x="39" y="10"/>
                    <a:pt x="47" y="118"/>
                    <a:pt x="19" y="139"/>
                  </a:cubicBezTo>
                  <a:cubicBezTo>
                    <a:pt x="19" y="139"/>
                    <a:pt x="17" y="176"/>
                    <a:pt x="9" y="189"/>
                  </a:cubicBezTo>
                  <a:cubicBezTo>
                    <a:pt x="0" y="201"/>
                    <a:pt x="0" y="264"/>
                    <a:pt x="0" y="264"/>
                  </a:cubicBezTo>
                  <a:cubicBezTo>
                    <a:pt x="211" y="264"/>
                    <a:pt x="211" y="264"/>
                    <a:pt x="211" y="264"/>
                  </a:cubicBezTo>
                  <a:cubicBezTo>
                    <a:pt x="211" y="264"/>
                    <a:pt x="215" y="169"/>
                    <a:pt x="212" y="173"/>
                  </a:cubicBezTo>
                  <a:cubicBezTo>
                    <a:pt x="208" y="176"/>
                    <a:pt x="176" y="97"/>
                    <a:pt x="196" y="22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9" y="72"/>
                    <a:pt x="108" y="68"/>
                  </a:cubicBezTo>
                  <a:cubicBezTo>
                    <a:pt x="75" y="65"/>
                    <a:pt x="68" y="0"/>
                    <a:pt x="68" y="0"/>
                  </a:cubicBezTo>
                  <a:lnTo>
                    <a:pt x="39" y="10"/>
                  </a:ln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6" name="任意多边形 131">
              <a:extLst>
                <a:ext uri="{FF2B5EF4-FFF2-40B4-BE49-F238E27FC236}">
                  <a16:creationId xmlns:a16="http://schemas.microsoft.com/office/drawing/2014/main" id="{F368BB51-3666-42C8-80B7-59872FE4665C}"/>
                </a:ext>
              </a:extLst>
            </p:cNvPr>
            <p:cNvSpPr/>
            <p:nvPr/>
          </p:nvSpPr>
          <p:spPr bwMode="auto">
            <a:xfrm>
              <a:off x="5173753" y="1442523"/>
              <a:ext cx="386922" cy="537267"/>
            </a:xfrm>
            <a:custGeom>
              <a:avLst/>
              <a:gdLst>
                <a:gd name="T0" fmla="*/ 0 w 117"/>
                <a:gd name="T1" fmla="*/ 71 h 162"/>
                <a:gd name="T2" fmla="*/ 24 w 117"/>
                <a:gd name="T3" fmla="*/ 132 h 162"/>
                <a:gd name="T4" fmla="*/ 83 w 117"/>
                <a:gd name="T5" fmla="*/ 140 h 162"/>
                <a:gd name="T6" fmla="*/ 117 w 117"/>
                <a:gd name="T7" fmla="*/ 61 h 162"/>
                <a:gd name="T8" fmla="*/ 86 w 117"/>
                <a:gd name="T9" fmla="*/ 11 h 162"/>
                <a:gd name="T10" fmla="*/ 76 w 117"/>
                <a:gd name="T11" fmla="*/ 2 h 162"/>
                <a:gd name="T12" fmla="*/ 0 w 117"/>
                <a:gd name="T13" fmla="*/ 7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62">
                  <a:moveTo>
                    <a:pt x="0" y="71"/>
                  </a:moveTo>
                  <a:cubicBezTo>
                    <a:pt x="0" y="71"/>
                    <a:pt x="6" y="106"/>
                    <a:pt x="24" y="132"/>
                  </a:cubicBezTo>
                  <a:cubicBezTo>
                    <a:pt x="41" y="157"/>
                    <a:pt x="60" y="162"/>
                    <a:pt x="83" y="140"/>
                  </a:cubicBezTo>
                  <a:cubicBezTo>
                    <a:pt x="107" y="119"/>
                    <a:pt x="117" y="84"/>
                    <a:pt x="117" y="61"/>
                  </a:cubicBezTo>
                  <a:cubicBezTo>
                    <a:pt x="117" y="61"/>
                    <a:pt x="87" y="46"/>
                    <a:pt x="86" y="11"/>
                  </a:cubicBezTo>
                  <a:cubicBezTo>
                    <a:pt x="86" y="11"/>
                    <a:pt x="82" y="0"/>
                    <a:pt x="76" y="2"/>
                  </a:cubicBezTo>
                  <a:cubicBezTo>
                    <a:pt x="76" y="2"/>
                    <a:pt x="47" y="71"/>
                    <a:pt x="0" y="71"/>
                  </a:cubicBezTo>
                  <a:close/>
                </a:path>
              </a:pathLst>
            </a:custGeom>
            <a:solidFill>
              <a:srgbClr val="FF94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7" name="任意多边形 132">
              <a:extLst>
                <a:ext uri="{FF2B5EF4-FFF2-40B4-BE49-F238E27FC236}">
                  <a16:creationId xmlns:a16="http://schemas.microsoft.com/office/drawing/2014/main" id="{E70D1C76-D9A2-4D52-BEA9-2F3A7E6D9619}"/>
                </a:ext>
              </a:extLst>
            </p:cNvPr>
            <p:cNvSpPr/>
            <p:nvPr/>
          </p:nvSpPr>
          <p:spPr bwMode="auto">
            <a:xfrm>
              <a:off x="5168523" y="1403753"/>
              <a:ext cx="386922" cy="531726"/>
            </a:xfrm>
            <a:custGeom>
              <a:avLst/>
              <a:gdLst>
                <a:gd name="T0" fmla="*/ 0 w 117"/>
                <a:gd name="T1" fmla="*/ 71 h 161"/>
                <a:gd name="T2" fmla="*/ 24 w 117"/>
                <a:gd name="T3" fmla="*/ 132 h 161"/>
                <a:gd name="T4" fmla="*/ 84 w 117"/>
                <a:gd name="T5" fmla="*/ 140 h 161"/>
                <a:gd name="T6" fmla="*/ 117 w 117"/>
                <a:gd name="T7" fmla="*/ 60 h 161"/>
                <a:gd name="T8" fmla="*/ 87 w 117"/>
                <a:gd name="T9" fmla="*/ 10 h 161"/>
                <a:gd name="T10" fmla="*/ 76 w 117"/>
                <a:gd name="T11" fmla="*/ 1 h 161"/>
                <a:gd name="T12" fmla="*/ 0 w 117"/>
                <a:gd name="T13" fmla="*/ 7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61">
                  <a:moveTo>
                    <a:pt x="0" y="71"/>
                  </a:moveTo>
                  <a:cubicBezTo>
                    <a:pt x="0" y="71"/>
                    <a:pt x="6" y="106"/>
                    <a:pt x="24" y="132"/>
                  </a:cubicBezTo>
                  <a:cubicBezTo>
                    <a:pt x="41" y="156"/>
                    <a:pt x="60" y="161"/>
                    <a:pt x="84" y="140"/>
                  </a:cubicBezTo>
                  <a:cubicBezTo>
                    <a:pt x="107" y="118"/>
                    <a:pt x="117" y="84"/>
                    <a:pt x="117" y="60"/>
                  </a:cubicBezTo>
                  <a:cubicBezTo>
                    <a:pt x="117" y="60"/>
                    <a:pt x="87" y="45"/>
                    <a:pt x="87" y="10"/>
                  </a:cubicBezTo>
                  <a:cubicBezTo>
                    <a:pt x="87" y="10"/>
                    <a:pt x="83" y="0"/>
                    <a:pt x="76" y="1"/>
                  </a:cubicBezTo>
                  <a:cubicBezTo>
                    <a:pt x="76" y="1"/>
                    <a:pt x="47" y="71"/>
                    <a:pt x="0" y="7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8" name="任意多边形 133">
              <a:extLst>
                <a:ext uri="{FF2B5EF4-FFF2-40B4-BE49-F238E27FC236}">
                  <a16:creationId xmlns:a16="http://schemas.microsoft.com/office/drawing/2014/main" id="{FD231FEC-CA23-4238-B2DE-24C941827BA0}"/>
                </a:ext>
              </a:extLst>
            </p:cNvPr>
            <p:cNvSpPr/>
            <p:nvPr/>
          </p:nvSpPr>
          <p:spPr bwMode="auto">
            <a:xfrm>
              <a:off x="5257412" y="2384121"/>
              <a:ext cx="230062" cy="354484"/>
            </a:xfrm>
            <a:custGeom>
              <a:avLst/>
              <a:gdLst>
                <a:gd name="T0" fmla="*/ 69 w 69"/>
                <a:gd name="T1" fmla="*/ 10 h 107"/>
                <a:gd name="T2" fmla="*/ 59 w 69"/>
                <a:gd name="T3" fmla="*/ 0 h 107"/>
                <a:gd name="T4" fmla="*/ 10 w 69"/>
                <a:gd name="T5" fmla="*/ 0 h 107"/>
                <a:gd name="T6" fmla="*/ 0 w 69"/>
                <a:gd name="T7" fmla="*/ 10 h 107"/>
                <a:gd name="T8" fmla="*/ 1 w 69"/>
                <a:gd name="T9" fmla="*/ 97 h 107"/>
                <a:gd name="T10" fmla="*/ 11 w 69"/>
                <a:gd name="T11" fmla="*/ 107 h 107"/>
                <a:gd name="T12" fmla="*/ 59 w 69"/>
                <a:gd name="T13" fmla="*/ 107 h 107"/>
                <a:gd name="T14" fmla="*/ 69 w 69"/>
                <a:gd name="T15" fmla="*/ 97 h 107"/>
                <a:gd name="T16" fmla="*/ 69 w 69"/>
                <a:gd name="T17" fmla="*/ 1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7">
                  <a:moveTo>
                    <a:pt x="69" y="10"/>
                  </a:moveTo>
                  <a:cubicBezTo>
                    <a:pt x="69" y="4"/>
                    <a:pt x="64" y="0"/>
                    <a:pt x="5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1" y="97"/>
                    <a:pt x="1" y="97"/>
                    <a:pt x="1" y="97"/>
                  </a:cubicBezTo>
                  <a:cubicBezTo>
                    <a:pt x="1" y="103"/>
                    <a:pt x="5" y="107"/>
                    <a:pt x="11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64" y="107"/>
                    <a:pt x="69" y="103"/>
                    <a:pt x="69" y="97"/>
                  </a:cubicBezTo>
                  <a:lnTo>
                    <a:pt x="69" y="10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9" name="任意多边形 134">
              <a:extLst>
                <a:ext uri="{FF2B5EF4-FFF2-40B4-BE49-F238E27FC236}">
                  <a16:creationId xmlns:a16="http://schemas.microsoft.com/office/drawing/2014/main" id="{8AEFE62B-50DC-496E-B740-81F493154A39}"/>
                </a:ext>
              </a:extLst>
            </p:cNvPr>
            <p:cNvSpPr/>
            <p:nvPr/>
          </p:nvSpPr>
          <p:spPr bwMode="auto">
            <a:xfrm>
              <a:off x="5257412" y="2395199"/>
              <a:ext cx="230062" cy="343407"/>
            </a:xfrm>
            <a:custGeom>
              <a:avLst/>
              <a:gdLst>
                <a:gd name="T0" fmla="*/ 69 w 69"/>
                <a:gd name="T1" fmla="*/ 10 h 103"/>
                <a:gd name="T2" fmla="*/ 59 w 69"/>
                <a:gd name="T3" fmla="*/ 0 h 103"/>
                <a:gd name="T4" fmla="*/ 10 w 69"/>
                <a:gd name="T5" fmla="*/ 0 h 103"/>
                <a:gd name="T6" fmla="*/ 0 w 69"/>
                <a:gd name="T7" fmla="*/ 10 h 103"/>
                <a:gd name="T8" fmla="*/ 0 w 69"/>
                <a:gd name="T9" fmla="*/ 93 h 103"/>
                <a:gd name="T10" fmla="*/ 10 w 69"/>
                <a:gd name="T11" fmla="*/ 103 h 103"/>
                <a:gd name="T12" fmla="*/ 59 w 69"/>
                <a:gd name="T13" fmla="*/ 103 h 103"/>
                <a:gd name="T14" fmla="*/ 69 w 69"/>
                <a:gd name="T15" fmla="*/ 93 h 103"/>
                <a:gd name="T16" fmla="*/ 69 w 69"/>
                <a:gd name="T17" fmla="*/ 1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3">
                  <a:moveTo>
                    <a:pt x="69" y="10"/>
                  </a:moveTo>
                  <a:cubicBezTo>
                    <a:pt x="69" y="5"/>
                    <a:pt x="64" y="0"/>
                    <a:pt x="5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3"/>
                    <a:pt x="1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64" y="103"/>
                    <a:pt x="69" y="99"/>
                    <a:pt x="69" y="93"/>
                  </a:cubicBezTo>
                  <a:lnTo>
                    <a:pt x="69" y="10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0" name="任意多边形 135">
              <a:extLst>
                <a:ext uri="{FF2B5EF4-FFF2-40B4-BE49-F238E27FC236}">
                  <a16:creationId xmlns:a16="http://schemas.microsoft.com/office/drawing/2014/main" id="{481167CF-6DC9-4F9E-ADDF-E6404672A4C3}"/>
                </a:ext>
              </a:extLst>
            </p:cNvPr>
            <p:cNvSpPr/>
            <p:nvPr/>
          </p:nvSpPr>
          <p:spPr bwMode="auto">
            <a:xfrm>
              <a:off x="5346298" y="2461665"/>
              <a:ext cx="67974" cy="55388"/>
            </a:xfrm>
            <a:custGeom>
              <a:avLst/>
              <a:gdLst>
                <a:gd name="T0" fmla="*/ 10 w 20"/>
                <a:gd name="T1" fmla="*/ 0 h 17"/>
                <a:gd name="T2" fmla="*/ 19 w 20"/>
                <a:gd name="T3" fmla="*/ 8 h 17"/>
                <a:gd name="T4" fmla="*/ 10 w 20"/>
                <a:gd name="T5" fmla="*/ 17 h 17"/>
                <a:gd name="T6" fmla="*/ 0 w 20"/>
                <a:gd name="T7" fmla="*/ 8 h 17"/>
                <a:gd name="T8" fmla="*/ 10 w 20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7">
                  <a:moveTo>
                    <a:pt x="10" y="0"/>
                  </a:moveTo>
                  <a:cubicBezTo>
                    <a:pt x="15" y="0"/>
                    <a:pt x="19" y="3"/>
                    <a:pt x="19" y="8"/>
                  </a:cubicBezTo>
                  <a:cubicBezTo>
                    <a:pt x="20" y="13"/>
                    <a:pt x="15" y="17"/>
                    <a:pt x="10" y="17"/>
                  </a:cubicBezTo>
                  <a:cubicBezTo>
                    <a:pt x="5" y="17"/>
                    <a:pt x="0" y="13"/>
                    <a:pt x="0" y="8"/>
                  </a:cubicBezTo>
                  <a:cubicBezTo>
                    <a:pt x="0" y="4"/>
                    <a:pt x="4" y="0"/>
                    <a:pt x="10" y="0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1" name="椭圆 140">
              <a:extLst>
                <a:ext uri="{FF2B5EF4-FFF2-40B4-BE49-F238E27FC236}">
                  <a16:creationId xmlns:a16="http://schemas.microsoft.com/office/drawing/2014/main" id="{D524A8B1-B41C-4390-B099-F12801362AFF}"/>
                </a:ext>
              </a:extLst>
            </p:cNvPr>
            <p:cNvSpPr/>
            <p:nvPr/>
          </p:nvSpPr>
          <p:spPr bwMode="auto">
            <a:xfrm>
              <a:off x="5351528" y="2467205"/>
              <a:ext cx="52287" cy="49848"/>
            </a:xfrm>
            <a:prstGeom prst="ellipse">
              <a:avLst/>
            </a:pr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2" name="任意多边形 137">
              <a:extLst>
                <a:ext uri="{FF2B5EF4-FFF2-40B4-BE49-F238E27FC236}">
                  <a16:creationId xmlns:a16="http://schemas.microsoft.com/office/drawing/2014/main" id="{75D156ED-A7A8-496D-8733-3FA5359E4252}"/>
                </a:ext>
              </a:extLst>
            </p:cNvPr>
            <p:cNvSpPr/>
            <p:nvPr/>
          </p:nvSpPr>
          <p:spPr bwMode="auto">
            <a:xfrm>
              <a:off x="4802516" y="1896706"/>
              <a:ext cx="470580" cy="792053"/>
            </a:xfrm>
            <a:custGeom>
              <a:avLst/>
              <a:gdLst>
                <a:gd name="T0" fmla="*/ 68 w 143"/>
                <a:gd name="T1" fmla="*/ 0 h 241"/>
                <a:gd name="T2" fmla="*/ 27 w 143"/>
                <a:gd name="T3" fmla="*/ 72 h 241"/>
                <a:gd name="T4" fmla="*/ 1 w 143"/>
                <a:gd name="T5" fmla="*/ 182 h 241"/>
                <a:gd name="T6" fmla="*/ 125 w 143"/>
                <a:gd name="T7" fmla="*/ 230 h 241"/>
                <a:gd name="T8" fmla="*/ 142 w 143"/>
                <a:gd name="T9" fmla="*/ 214 h 241"/>
                <a:gd name="T10" fmla="*/ 125 w 143"/>
                <a:gd name="T11" fmla="*/ 204 h 241"/>
                <a:gd name="T12" fmla="*/ 49 w 143"/>
                <a:gd name="T13" fmla="*/ 170 h 241"/>
                <a:gd name="T14" fmla="*/ 82 w 143"/>
                <a:gd name="T15" fmla="*/ 94 h 241"/>
                <a:gd name="T16" fmla="*/ 68 w 143"/>
                <a:gd name="T1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241">
                  <a:moveTo>
                    <a:pt x="68" y="0"/>
                  </a:moveTo>
                  <a:cubicBezTo>
                    <a:pt x="68" y="0"/>
                    <a:pt x="39" y="30"/>
                    <a:pt x="27" y="72"/>
                  </a:cubicBezTo>
                  <a:cubicBezTo>
                    <a:pt x="14" y="115"/>
                    <a:pt x="0" y="164"/>
                    <a:pt x="1" y="182"/>
                  </a:cubicBezTo>
                  <a:cubicBezTo>
                    <a:pt x="2" y="201"/>
                    <a:pt x="86" y="241"/>
                    <a:pt x="125" y="230"/>
                  </a:cubicBezTo>
                  <a:cubicBezTo>
                    <a:pt x="125" y="230"/>
                    <a:pt x="143" y="223"/>
                    <a:pt x="142" y="214"/>
                  </a:cubicBezTo>
                  <a:cubicBezTo>
                    <a:pt x="140" y="203"/>
                    <a:pt x="131" y="203"/>
                    <a:pt x="125" y="204"/>
                  </a:cubicBezTo>
                  <a:cubicBezTo>
                    <a:pt x="79" y="210"/>
                    <a:pt x="54" y="178"/>
                    <a:pt x="49" y="170"/>
                  </a:cubicBezTo>
                  <a:cubicBezTo>
                    <a:pt x="49" y="170"/>
                    <a:pt x="70" y="126"/>
                    <a:pt x="82" y="94"/>
                  </a:cubicBezTo>
                  <a:cubicBezTo>
                    <a:pt x="93" y="61"/>
                    <a:pt x="75" y="17"/>
                    <a:pt x="68" y="0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3" name="任意多边形 138">
              <a:extLst>
                <a:ext uri="{FF2B5EF4-FFF2-40B4-BE49-F238E27FC236}">
                  <a16:creationId xmlns:a16="http://schemas.microsoft.com/office/drawing/2014/main" id="{24193ED7-FEA9-40B1-B4EC-E3A63C62962F}"/>
                </a:ext>
              </a:extLst>
            </p:cNvPr>
            <p:cNvSpPr/>
            <p:nvPr/>
          </p:nvSpPr>
          <p:spPr bwMode="auto">
            <a:xfrm>
              <a:off x="5466559" y="1902246"/>
              <a:ext cx="517637" cy="825282"/>
            </a:xfrm>
            <a:custGeom>
              <a:avLst/>
              <a:gdLst>
                <a:gd name="T0" fmla="*/ 66 w 156"/>
                <a:gd name="T1" fmla="*/ 0 h 251"/>
                <a:gd name="T2" fmla="*/ 117 w 156"/>
                <a:gd name="T3" fmla="*/ 66 h 251"/>
                <a:gd name="T4" fmla="*/ 155 w 156"/>
                <a:gd name="T5" fmla="*/ 190 h 251"/>
                <a:gd name="T6" fmla="*/ 32 w 156"/>
                <a:gd name="T7" fmla="*/ 248 h 251"/>
                <a:gd name="T8" fmla="*/ 4 w 156"/>
                <a:gd name="T9" fmla="*/ 244 h 251"/>
                <a:gd name="T10" fmla="*/ 18 w 156"/>
                <a:gd name="T11" fmla="*/ 226 h 251"/>
                <a:gd name="T12" fmla="*/ 94 w 156"/>
                <a:gd name="T13" fmla="*/ 178 h 251"/>
                <a:gd name="T14" fmla="*/ 67 w 156"/>
                <a:gd name="T15" fmla="*/ 110 h 251"/>
                <a:gd name="T16" fmla="*/ 66 w 156"/>
                <a:gd name="T17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251">
                  <a:moveTo>
                    <a:pt x="66" y="0"/>
                  </a:moveTo>
                  <a:cubicBezTo>
                    <a:pt x="66" y="0"/>
                    <a:pt x="99" y="25"/>
                    <a:pt x="117" y="66"/>
                  </a:cubicBezTo>
                  <a:cubicBezTo>
                    <a:pt x="136" y="106"/>
                    <a:pt x="153" y="172"/>
                    <a:pt x="155" y="190"/>
                  </a:cubicBezTo>
                  <a:cubicBezTo>
                    <a:pt x="156" y="208"/>
                    <a:pt x="79" y="238"/>
                    <a:pt x="32" y="248"/>
                  </a:cubicBezTo>
                  <a:cubicBezTo>
                    <a:pt x="32" y="248"/>
                    <a:pt x="13" y="251"/>
                    <a:pt x="4" y="244"/>
                  </a:cubicBezTo>
                  <a:cubicBezTo>
                    <a:pt x="0" y="241"/>
                    <a:pt x="13" y="229"/>
                    <a:pt x="18" y="226"/>
                  </a:cubicBezTo>
                  <a:cubicBezTo>
                    <a:pt x="23" y="222"/>
                    <a:pt x="89" y="188"/>
                    <a:pt x="94" y="178"/>
                  </a:cubicBezTo>
                  <a:cubicBezTo>
                    <a:pt x="94" y="178"/>
                    <a:pt x="78" y="135"/>
                    <a:pt x="67" y="110"/>
                  </a:cubicBezTo>
                  <a:cubicBezTo>
                    <a:pt x="51" y="75"/>
                    <a:pt x="61" y="21"/>
                    <a:pt x="66" y="0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4" name="任意多边形 139">
              <a:extLst>
                <a:ext uri="{FF2B5EF4-FFF2-40B4-BE49-F238E27FC236}">
                  <a16:creationId xmlns:a16="http://schemas.microsoft.com/office/drawing/2014/main" id="{98D760AC-4BBB-436E-A29F-981ABC4F2CA4}"/>
                </a:ext>
              </a:extLst>
            </p:cNvPr>
            <p:cNvSpPr/>
            <p:nvPr/>
          </p:nvSpPr>
          <p:spPr bwMode="auto">
            <a:xfrm>
              <a:off x="4603826" y="2655525"/>
              <a:ext cx="120261" cy="371099"/>
            </a:xfrm>
            <a:custGeom>
              <a:avLst/>
              <a:gdLst>
                <a:gd name="T0" fmla="*/ 37 w 37"/>
                <a:gd name="T1" fmla="*/ 4 h 113"/>
                <a:gd name="T2" fmla="*/ 35 w 37"/>
                <a:gd name="T3" fmla="*/ 1 h 113"/>
                <a:gd name="T4" fmla="*/ 31 w 37"/>
                <a:gd name="T5" fmla="*/ 0 h 113"/>
                <a:gd name="T6" fmla="*/ 28 w 37"/>
                <a:gd name="T7" fmla="*/ 2 h 113"/>
                <a:gd name="T8" fmla="*/ 1 w 37"/>
                <a:gd name="T9" fmla="*/ 109 h 113"/>
                <a:gd name="T10" fmla="*/ 2 w 37"/>
                <a:gd name="T11" fmla="*/ 112 h 113"/>
                <a:gd name="T12" fmla="*/ 6 w 37"/>
                <a:gd name="T13" fmla="*/ 113 h 113"/>
                <a:gd name="T14" fmla="*/ 9 w 37"/>
                <a:gd name="T15" fmla="*/ 111 h 113"/>
                <a:gd name="T16" fmla="*/ 37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37" y="4"/>
                  </a:moveTo>
                  <a:cubicBezTo>
                    <a:pt x="37" y="3"/>
                    <a:pt x="36" y="1"/>
                    <a:pt x="35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28" y="0"/>
                    <a:pt x="28" y="2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0" y="110"/>
                    <a:pt x="1" y="111"/>
                    <a:pt x="2" y="112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9" y="112"/>
                    <a:pt x="9" y="111"/>
                  </a:cubicBezTo>
                  <a:lnTo>
                    <a:pt x="37" y="4"/>
                  </a:lnTo>
                  <a:close/>
                </a:path>
              </a:pathLst>
            </a:custGeom>
            <a:solidFill>
              <a:srgbClr val="BAB2E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5" name="任意多边形 140">
              <a:extLst>
                <a:ext uri="{FF2B5EF4-FFF2-40B4-BE49-F238E27FC236}">
                  <a16:creationId xmlns:a16="http://schemas.microsoft.com/office/drawing/2014/main" id="{775F9B3C-CE74-4482-A798-98918B024E28}"/>
                </a:ext>
              </a:extLst>
            </p:cNvPr>
            <p:cNvSpPr/>
            <p:nvPr/>
          </p:nvSpPr>
          <p:spPr bwMode="auto">
            <a:xfrm>
              <a:off x="7463911" y="2655525"/>
              <a:ext cx="120258" cy="371099"/>
            </a:xfrm>
            <a:custGeom>
              <a:avLst/>
              <a:gdLst>
                <a:gd name="T0" fmla="*/ 0 w 37"/>
                <a:gd name="T1" fmla="*/ 4 h 113"/>
                <a:gd name="T2" fmla="*/ 2 w 37"/>
                <a:gd name="T3" fmla="*/ 1 h 113"/>
                <a:gd name="T4" fmla="*/ 6 w 37"/>
                <a:gd name="T5" fmla="*/ 0 h 113"/>
                <a:gd name="T6" fmla="*/ 9 w 37"/>
                <a:gd name="T7" fmla="*/ 2 h 113"/>
                <a:gd name="T8" fmla="*/ 36 w 37"/>
                <a:gd name="T9" fmla="*/ 109 h 113"/>
                <a:gd name="T10" fmla="*/ 35 w 37"/>
                <a:gd name="T11" fmla="*/ 112 h 113"/>
                <a:gd name="T12" fmla="*/ 31 w 37"/>
                <a:gd name="T13" fmla="*/ 113 h 113"/>
                <a:gd name="T14" fmla="*/ 28 w 37"/>
                <a:gd name="T15" fmla="*/ 111 h 113"/>
                <a:gd name="T16" fmla="*/ 0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0" y="4"/>
                  </a:moveTo>
                  <a:cubicBezTo>
                    <a:pt x="0" y="3"/>
                    <a:pt x="1" y="1"/>
                    <a:pt x="2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9" y="0"/>
                    <a:pt x="9" y="2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7" y="110"/>
                    <a:pt x="36" y="111"/>
                    <a:pt x="35" y="112"/>
                  </a:cubicBezTo>
                  <a:cubicBezTo>
                    <a:pt x="31" y="113"/>
                    <a:pt x="31" y="113"/>
                    <a:pt x="31" y="113"/>
                  </a:cubicBezTo>
                  <a:cubicBezTo>
                    <a:pt x="29" y="113"/>
                    <a:pt x="28" y="112"/>
                    <a:pt x="28" y="111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BAB2E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6" name="任意多边形 141">
              <a:extLst>
                <a:ext uri="{FF2B5EF4-FFF2-40B4-BE49-F238E27FC236}">
                  <a16:creationId xmlns:a16="http://schemas.microsoft.com/office/drawing/2014/main" id="{5A1C30F3-B1A6-4614-8367-62C8E1E8D24F}"/>
                </a:ext>
              </a:extLst>
            </p:cNvPr>
            <p:cNvSpPr/>
            <p:nvPr/>
          </p:nvSpPr>
          <p:spPr bwMode="auto">
            <a:xfrm>
              <a:off x="7448223" y="2661062"/>
              <a:ext cx="120261" cy="371102"/>
            </a:xfrm>
            <a:custGeom>
              <a:avLst/>
              <a:gdLst>
                <a:gd name="T0" fmla="*/ 0 w 37"/>
                <a:gd name="T1" fmla="*/ 4 h 113"/>
                <a:gd name="T2" fmla="*/ 2 w 37"/>
                <a:gd name="T3" fmla="*/ 1 h 113"/>
                <a:gd name="T4" fmla="*/ 6 w 37"/>
                <a:gd name="T5" fmla="*/ 0 h 113"/>
                <a:gd name="T6" fmla="*/ 9 w 37"/>
                <a:gd name="T7" fmla="*/ 2 h 113"/>
                <a:gd name="T8" fmla="*/ 36 w 37"/>
                <a:gd name="T9" fmla="*/ 109 h 113"/>
                <a:gd name="T10" fmla="*/ 35 w 37"/>
                <a:gd name="T11" fmla="*/ 112 h 113"/>
                <a:gd name="T12" fmla="*/ 30 w 37"/>
                <a:gd name="T13" fmla="*/ 113 h 113"/>
                <a:gd name="T14" fmla="*/ 28 w 37"/>
                <a:gd name="T15" fmla="*/ 111 h 113"/>
                <a:gd name="T16" fmla="*/ 0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0" y="4"/>
                  </a:moveTo>
                  <a:cubicBezTo>
                    <a:pt x="0" y="3"/>
                    <a:pt x="1" y="1"/>
                    <a:pt x="2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0"/>
                    <a:pt x="9" y="2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7" y="110"/>
                    <a:pt x="36" y="111"/>
                    <a:pt x="35" y="112"/>
                  </a:cubicBezTo>
                  <a:cubicBezTo>
                    <a:pt x="30" y="113"/>
                    <a:pt x="30" y="113"/>
                    <a:pt x="30" y="113"/>
                  </a:cubicBezTo>
                  <a:cubicBezTo>
                    <a:pt x="29" y="113"/>
                    <a:pt x="28" y="112"/>
                    <a:pt x="28" y="111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7" name="任意多边形 142">
              <a:extLst>
                <a:ext uri="{FF2B5EF4-FFF2-40B4-BE49-F238E27FC236}">
                  <a16:creationId xmlns:a16="http://schemas.microsoft.com/office/drawing/2014/main" id="{7328B0C7-14FE-4837-A533-D7CDA4567504}"/>
                </a:ext>
              </a:extLst>
            </p:cNvPr>
            <p:cNvSpPr/>
            <p:nvPr/>
          </p:nvSpPr>
          <p:spPr bwMode="auto">
            <a:xfrm>
              <a:off x="5341070" y="2600137"/>
              <a:ext cx="292806" cy="155087"/>
            </a:xfrm>
            <a:custGeom>
              <a:avLst/>
              <a:gdLst>
                <a:gd name="T0" fmla="*/ 74 w 89"/>
                <a:gd name="T1" fmla="*/ 32 h 47"/>
                <a:gd name="T2" fmla="*/ 88 w 89"/>
                <a:gd name="T3" fmla="*/ 20 h 47"/>
                <a:gd name="T4" fmla="*/ 77 w 89"/>
                <a:gd name="T5" fmla="*/ 9 h 47"/>
                <a:gd name="T6" fmla="*/ 55 w 89"/>
                <a:gd name="T7" fmla="*/ 10 h 47"/>
                <a:gd name="T8" fmla="*/ 44 w 89"/>
                <a:gd name="T9" fmla="*/ 0 h 47"/>
                <a:gd name="T10" fmla="*/ 42 w 89"/>
                <a:gd name="T11" fmla="*/ 10 h 47"/>
                <a:gd name="T12" fmla="*/ 7 w 89"/>
                <a:gd name="T13" fmla="*/ 15 h 47"/>
                <a:gd name="T14" fmla="*/ 4 w 89"/>
                <a:gd name="T15" fmla="*/ 18 h 47"/>
                <a:gd name="T16" fmla="*/ 32 w 89"/>
                <a:gd name="T17" fmla="*/ 22 h 47"/>
                <a:gd name="T18" fmla="*/ 6 w 89"/>
                <a:gd name="T19" fmla="*/ 25 h 47"/>
                <a:gd name="T20" fmla="*/ 3 w 89"/>
                <a:gd name="T21" fmla="*/ 28 h 47"/>
                <a:gd name="T22" fmla="*/ 33 w 89"/>
                <a:gd name="T23" fmla="*/ 29 h 47"/>
                <a:gd name="T24" fmla="*/ 23 w 89"/>
                <a:gd name="T25" fmla="*/ 34 h 47"/>
                <a:gd name="T26" fmla="*/ 13 w 89"/>
                <a:gd name="T27" fmla="*/ 35 h 47"/>
                <a:gd name="T28" fmla="*/ 10 w 89"/>
                <a:gd name="T29" fmla="*/ 37 h 47"/>
                <a:gd name="T30" fmla="*/ 23 w 89"/>
                <a:gd name="T31" fmla="*/ 39 h 47"/>
                <a:gd name="T32" fmla="*/ 34 w 89"/>
                <a:gd name="T33" fmla="*/ 37 h 47"/>
                <a:gd name="T34" fmla="*/ 19 w 89"/>
                <a:gd name="T35" fmla="*/ 43 h 47"/>
                <a:gd name="T36" fmla="*/ 23 w 89"/>
                <a:gd name="T37" fmla="*/ 46 h 47"/>
                <a:gd name="T38" fmla="*/ 44 w 89"/>
                <a:gd name="T39" fmla="*/ 40 h 47"/>
                <a:gd name="T40" fmla="*/ 74 w 89"/>
                <a:gd name="T41" fmla="*/ 3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" h="47">
                  <a:moveTo>
                    <a:pt x="74" y="32"/>
                  </a:moveTo>
                  <a:cubicBezTo>
                    <a:pt x="83" y="22"/>
                    <a:pt x="89" y="26"/>
                    <a:pt x="88" y="20"/>
                  </a:cubicBezTo>
                  <a:cubicBezTo>
                    <a:pt x="87" y="14"/>
                    <a:pt x="77" y="9"/>
                    <a:pt x="77" y="9"/>
                  </a:cubicBezTo>
                  <a:cubicBezTo>
                    <a:pt x="77" y="9"/>
                    <a:pt x="59" y="15"/>
                    <a:pt x="55" y="1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18" y="18"/>
                    <a:pt x="7" y="15"/>
                  </a:cubicBezTo>
                  <a:cubicBezTo>
                    <a:pt x="7" y="15"/>
                    <a:pt x="2" y="16"/>
                    <a:pt x="4" y="18"/>
                  </a:cubicBezTo>
                  <a:cubicBezTo>
                    <a:pt x="6" y="21"/>
                    <a:pt x="23" y="22"/>
                    <a:pt x="32" y="22"/>
                  </a:cubicBezTo>
                  <a:cubicBezTo>
                    <a:pt x="32" y="22"/>
                    <a:pt x="15" y="26"/>
                    <a:pt x="6" y="25"/>
                  </a:cubicBezTo>
                  <a:cubicBezTo>
                    <a:pt x="6" y="25"/>
                    <a:pt x="0" y="25"/>
                    <a:pt x="3" y="28"/>
                  </a:cubicBezTo>
                  <a:cubicBezTo>
                    <a:pt x="6" y="31"/>
                    <a:pt x="24" y="30"/>
                    <a:pt x="33" y="29"/>
                  </a:cubicBezTo>
                  <a:cubicBezTo>
                    <a:pt x="33" y="29"/>
                    <a:pt x="24" y="33"/>
                    <a:pt x="23" y="34"/>
                  </a:cubicBezTo>
                  <a:cubicBezTo>
                    <a:pt x="20" y="34"/>
                    <a:pt x="13" y="35"/>
                    <a:pt x="13" y="35"/>
                  </a:cubicBezTo>
                  <a:cubicBezTo>
                    <a:pt x="13" y="35"/>
                    <a:pt x="10" y="35"/>
                    <a:pt x="10" y="37"/>
                  </a:cubicBezTo>
                  <a:cubicBezTo>
                    <a:pt x="11" y="39"/>
                    <a:pt x="20" y="39"/>
                    <a:pt x="23" y="39"/>
                  </a:cubicBezTo>
                  <a:cubicBezTo>
                    <a:pt x="26" y="39"/>
                    <a:pt x="30" y="38"/>
                    <a:pt x="34" y="37"/>
                  </a:cubicBezTo>
                  <a:cubicBezTo>
                    <a:pt x="34" y="37"/>
                    <a:pt x="23" y="42"/>
                    <a:pt x="19" y="43"/>
                  </a:cubicBezTo>
                  <a:cubicBezTo>
                    <a:pt x="17" y="44"/>
                    <a:pt x="19" y="47"/>
                    <a:pt x="23" y="46"/>
                  </a:cubicBezTo>
                  <a:cubicBezTo>
                    <a:pt x="30" y="44"/>
                    <a:pt x="41" y="40"/>
                    <a:pt x="44" y="40"/>
                  </a:cubicBezTo>
                  <a:cubicBezTo>
                    <a:pt x="54" y="40"/>
                    <a:pt x="72" y="34"/>
                    <a:pt x="74" y="32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8" name="任意多边形 143">
              <a:extLst>
                <a:ext uri="{FF2B5EF4-FFF2-40B4-BE49-F238E27FC236}">
                  <a16:creationId xmlns:a16="http://schemas.microsoft.com/office/drawing/2014/main" id="{1EEAFBB5-E7D6-4FEC-8DEF-7451D4A4A58E}"/>
                </a:ext>
              </a:extLst>
            </p:cNvPr>
            <p:cNvSpPr/>
            <p:nvPr/>
          </p:nvSpPr>
          <p:spPr bwMode="auto">
            <a:xfrm>
              <a:off x="5121466" y="2522594"/>
              <a:ext cx="298033" cy="138469"/>
            </a:xfrm>
            <a:custGeom>
              <a:avLst/>
              <a:gdLst>
                <a:gd name="T0" fmla="*/ 10 w 90"/>
                <a:gd name="T1" fmla="*/ 41 h 42"/>
                <a:gd name="T2" fmla="*/ 3 w 90"/>
                <a:gd name="T3" fmla="*/ 28 h 42"/>
                <a:gd name="T4" fmla="*/ 12 w 90"/>
                <a:gd name="T5" fmla="*/ 16 h 42"/>
                <a:gd name="T6" fmla="*/ 34 w 90"/>
                <a:gd name="T7" fmla="*/ 12 h 42"/>
                <a:gd name="T8" fmla="*/ 43 w 90"/>
                <a:gd name="T9" fmla="*/ 0 h 42"/>
                <a:gd name="T10" fmla="*/ 46 w 90"/>
                <a:gd name="T11" fmla="*/ 10 h 42"/>
                <a:gd name="T12" fmla="*/ 81 w 90"/>
                <a:gd name="T13" fmla="*/ 8 h 42"/>
                <a:gd name="T14" fmla="*/ 85 w 90"/>
                <a:gd name="T15" fmla="*/ 11 h 42"/>
                <a:gd name="T16" fmla="*/ 58 w 90"/>
                <a:gd name="T17" fmla="*/ 20 h 42"/>
                <a:gd name="T18" fmla="*/ 84 w 90"/>
                <a:gd name="T19" fmla="*/ 17 h 42"/>
                <a:gd name="T20" fmla="*/ 88 w 90"/>
                <a:gd name="T21" fmla="*/ 20 h 42"/>
                <a:gd name="T22" fmla="*/ 59 w 90"/>
                <a:gd name="T23" fmla="*/ 27 h 42"/>
                <a:gd name="T24" fmla="*/ 70 w 90"/>
                <a:gd name="T25" fmla="*/ 29 h 42"/>
                <a:gd name="T26" fmla="*/ 80 w 90"/>
                <a:gd name="T27" fmla="*/ 28 h 42"/>
                <a:gd name="T28" fmla="*/ 83 w 90"/>
                <a:gd name="T29" fmla="*/ 30 h 42"/>
                <a:gd name="T30" fmla="*/ 70 w 90"/>
                <a:gd name="T31" fmla="*/ 34 h 42"/>
                <a:gd name="T32" fmla="*/ 60 w 90"/>
                <a:gd name="T33" fmla="*/ 35 h 42"/>
                <a:gd name="T34" fmla="*/ 76 w 90"/>
                <a:gd name="T35" fmla="*/ 38 h 42"/>
                <a:gd name="T36" fmla="*/ 72 w 90"/>
                <a:gd name="T37" fmla="*/ 41 h 42"/>
                <a:gd name="T38" fmla="*/ 50 w 90"/>
                <a:gd name="T39" fmla="*/ 40 h 42"/>
                <a:gd name="T40" fmla="*/ 10 w 90"/>
                <a:gd name="T41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42">
                  <a:moveTo>
                    <a:pt x="10" y="41"/>
                  </a:moveTo>
                  <a:cubicBezTo>
                    <a:pt x="0" y="33"/>
                    <a:pt x="3" y="34"/>
                    <a:pt x="3" y="28"/>
                  </a:cubicBezTo>
                  <a:cubicBezTo>
                    <a:pt x="3" y="23"/>
                    <a:pt x="12" y="16"/>
                    <a:pt x="12" y="16"/>
                  </a:cubicBezTo>
                  <a:cubicBezTo>
                    <a:pt x="12" y="16"/>
                    <a:pt x="31" y="18"/>
                    <a:pt x="34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71" y="13"/>
                    <a:pt x="81" y="8"/>
                  </a:cubicBezTo>
                  <a:cubicBezTo>
                    <a:pt x="81" y="8"/>
                    <a:pt x="86" y="8"/>
                    <a:pt x="85" y="11"/>
                  </a:cubicBezTo>
                  <a:cubicBezTo>
                    <a:pt x="84" y="13"/>
                    <a:pt x="67" y="18"/>
                    <a:pt x="58" y="20"/>
                  </a:cubicBezTo>
                  <a:cubicBezTo>
                    <a:pt x="58" y="20"/>
                    <a:pt x="76" y="20"/>
                    <a:pt x="84" y="17"/>
                  </a:cubicBezTo>
                  <a:cubicBezTo>
                    <a:pt x="84" y="17"/>
                    <a:pt x="90" y="17"/>
                    <a:pt x="88" y="20"/>
                  </a:cubicBezTo>
                  <a:cubicBezTo>
                    <a:pt x="86" y="24"/>
                    <a:pt x="68" y="26"/>
                    <a:pt x="59" y="27"/>
                  </a:cubicBezTo>
                  <a:cubicBezTo>
                    <a:pt x="59" y="27"/>
                    <a:pt x="69" y="29"/>
                    <a:pt x="70" y="29"/>
                  </a:cubicBezTo>
                  <a:cubicBezTo>
                    <a:pt x="73" y="29"/>
                    <a:pt x="80" y="28"/>
                    <a:pt x="80" y="28"/>
                  </a:cubicBezTo>
                  <a:cubicBezTo>
                    <a:pt x="80" y="28"/>
                    <a:pt x="83" y="28"/>
                    <a:pt x="83" y="30"/>
                  </a:cubicBezTo>
                  <a:cubicBezTo>
                    <a:pt x="82" y="32"/>
                    <a:pt x="73" y="34"/>
                    <a:pt x="70" y="34"/>
                  </a:cubicBezTo>
                  <a:cubicBezTo>
                    <a:pt x="68" y="35"/>
                    <a:pt x="64" y="35"/>
                    <a:pt x="60" y="35"/>
                  </a:cubicBezTo>
                  <a:cubicBezTo>
                    <a:pt x="59" y="35"/>
                    <a:pt x="71" y="38"/>
                    <a:pt x="76" y="38"/>
                  </a:cubicBezTo>
                  <a:cubicBezTo>
                    <a:pt x="77" y="38"/>
                    <a:pt x="76" y="41"/>
                    <a:pt x="72" y="41"/>
                  </a:cubicBezTo>
                  <a:cubicBezTo>
                    <a:pt x="65" y="41"/>
                    <a:pt x="53" y="39"/>
                    <a:pt x="50" y="40"/>
                  </a:cubicBezTo>
                  <a:cubicBezTo>
                    <a:pt x="41" y="41"/>
                    <a:pt x="12" y="42"/>
                    <a:pt x="10" y="4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9" name="任意多边形 144">
              <a:extLst>
                <a:ext uri="{FF2B5EF4-FFF2-40B4-BE49-F238E27FC236}">
                  <a16:creationId xmlns:a16="http://schemas.microsoft.com/office/drawing/2014/main" id="{51AFD88A-7F57-42C6-B107-C860006B6704}"/>
                </a:ext>
              </a:extLst>
            </p:cNvPr>
            <p:cNvSpPr/>
            <p:nvPr/>
          </p:nvSpPr>
          <p:spPr bwMode="auto">
            <a:xfrm>
              <a:off x="4619514" y="2661062"/>
              <a:ext cx="120258" cy="371102"/>
            </a:xfrm>
            <a:custGeom>
              <a:avLst/>
              <a:gdLst>
                <a:gd name="T0" fmla="*/ 37 w 37"/>
                <a:gd name="T1" fmla="*/ 4 h 113"/>
                <a:gd name="T2" fmla="*/ 35 w 37"/>
                <a:gd name="T3" fmla="*/ 1 h 113"/>
                <a:gd name="T4" fmla="*/ 31 w 37"/>
                <a:gd name="T5" fmla="*/ 0 h 113"/>
                <a:gd name="T6" fmla="*/ 28 w 37"/>
                <a:gd name="T7" fmla="*/ 2 h 113"/>
                <a:gd name="T8" fmla="*/ 1 w 37"/>
                <a:gd name="T9" fmla="*/ 109 h 113"/>
                <a:gd name="T10" fmla="*/ 2 w 37"/>
                <a:gd name="T11" fmla="*/ 112 h 113"/>
                <a:gd name="T12" fmla="*/ 6 w 37"/>
                <a:gd name="T13" fmla="*/ 113 h 113"/>
                <a:gd name="T14" fmla="*/ 9 w 37"/>
                <a:gd name="T15" fmla="*/ 111 h 113"/>
                <a:gd name="T16" fmla="*/ 37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37" y="4"/>
                  </a:moveTo>
                  <a:cubicBezTo>
                    <a:pt x="37" y="3"/>
                    <a:pt x="36" y="1"/>
                    <a:pt x="35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28" y="0"/>
                    <a:pt x="28" y="2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0" y="110"/>
                    <a:pt x="1" y="111"/>
                    <a:pt x="2" y="112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9" y="112"/>
                    <a:pt x="9" y="111"/>
                  </a:cubicBezTo>
                  <a:lnTo>
                    <a:pt x="37" y="4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0" name="任意多边形 145">
              <a:extLst>
                <a:ext uri="{FF2B5EF4-FFF2-40B4-BE49-F238E27FC236}">
                  <a16:creationId xmlns:a16="http://schemas.microsoft.com/office/drawing/2014/main" id="{C629EBD0-7F8E-448D-843B-BBC9B8C05862}"/>
                </a:ext>
              </a:extLst>
            </p:cNvPr>
            <p:cNvSpPr/>
            <p:nvPr/>
          </p:nvSpPr>
          <p:spPr bwMode="auto">
            <a:xfrm>
              <a:off x="4546312" y="2866000"/>
              <a:ext cx="193459" cy="382177"/>
            </a:xfrm>
            <a:custGeom>
              <a:avLst/>
              <a:gdLst>
                <a:gd name="T0" fmla="*/ 23 w 58"/>
                <a:gd name="T1" fmla="*/ 101 h 115"/>
                <a:gd name="T2" fmla="*/ 8 w 58"/>
                <a:gd name="T3" fmla="*/ 107 h 115"/>
                <a:gd name="T4" fmla="*/ 0 w 58"/>
                <a:gd name="T5" fmla="*/ 85 h 115"/>
                <a:gd name="T6" fmla="*/ 9 w 58"/>
                <a:gd name="T7" fmla="*/ 56 h 115"/>
                <a:gd name="T8" fmla="*/ 9 w 58"/>
                <a:gd name="T9" fmla="*/ 33 h 115"/>
                <a:gd name="T10" fmla="*/ 24 w 58"/>
                <a:gd name="T11" fmla="*/ 20 h 115"/>
                <a:gd name="T12" fmla="*/ 22 w 58"/>
                <a:gd name="T13" fmla="*/ 30 h 115"/>
                <a:gd name="T14" fmla="*/ 44 w 58"/>
                <a:gd name="T15" fmla="*/ 5 h 115"/>
                <a:gd name="T16" fmla="*/ 48 w 58"/>
                <a:gd name="T17" fmla="*/ 5 h 115"/>
                <a:gd name="T18" fmla="*/ 33 w 58"/>
                <a:gd name="T19" fmla="*/ 40 h 115"/>
                <a:gd name="T20" fmla="*/ 52 w 58"/>
                <a:gd name="T21" fmla="*/ 15 h 115"/>
                <a:gd name="T22" fmla="*/ 56 w 58"/>
                <a:gd name="T23" fmla="*/ 15 h 115"/>
                <a:gd name="T24" fmla="*/ 39 w 58"/>
                <a:gd name="T25" fmla="*/ 49 h 115"/>
                <a:gd name="T26" fmla="*/ 45 w 58"/>
                <a:gd name="T27" fmla="*/ 42 h 115"/>
                <a:gd name="T28" fmla="*/ 52 w 58"/>
                <a:gd name="T29" fmla="*/ 33 h 115"/>
                <a:gd name="T30" fmla="*/ 56 w 58"/>
                <a:gd name="T31" fmla="*/ 29 h 115"/>
                <a:gd name="T32" fmla="*/ 53 w 58"/>
                <a:gd name="T33" fmla="*/ 44 h 115"/>
                <a:gd name="T34" fmla="*/ 44 w 58"/>
                <a:gd name="T35" fmla="*/ 59 h 115"/>
                <a:gd name="T36" fmla="*/ 54 w 58"/>
                <a:gd name="T37" fmla="*/ 46 h 115"/>
                <a:gd name="T38" fmla="*/ 51 w 58"/>
                <a:gd name="T39" fmla="*/ 59 h 115"/>
                <a:gd name="T40" fmla="*/ 39 w 58"/>
                <a:gd name="T41" fmla="*/ 73 h 115"/>
                <a:gd name="T42" fmla="*/ 23 w 58"/>
                <a:gd name="T43" fmla="*/ 10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115">
                  <a:moveTo>
                    <a:pt x="23" y="101"/>
                  </a:moveTo>
                  <a:cubicBezTo>
                    <a:pt x="23" y="104"/>
                    <a:pt x="12" y="115"/>
                    <a:pt x="8" y="107"/>
                  </a:cubicBezTo>
                  <a:cubicBezTo>
                    <a:pt x="4" y="100"/>
                    <a:pt x="0" y="85"/>
                    <a:pt x="0" y="85"/>
                  </a:cubicBezTo>
                  <a:cubicBezTo>
                    <a:pt x="0" y="85"/>
                    <a:pt x="0" y="79"/>
                    <a:pt x="9" y="56"/>
                  </a:cubicBezTo>
                  <a:cubicBezTo>
                    <a:pt x="9" y="56"/>
                    <a:pt x="6" y="39"/>
                    <a:pt x="9" y="33"/>
                  </a:cubicBezTo>
                  <a:cubicBezTo>
                    <a:pt x="11" y="27"/>
                    <a:pt x="24" y="20"/>
                    <a:pt x="24" y="2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35" y="22"/>
                    <a:pt x="44" y="5"/>
                  </a:cubicBezTo>
                  <a:cubicBezTo>
                    <a:pt x="44" y="5"/>
                    <a:pt x="47" y="0"/>
                    <a:pt x="48" y="5"/>
                  </a:cubicBezTo>
                  <a:cubicBezTo>
                    <a:pt x="49" y="10"/>
                    <a:pt x="39" y="31"/>
                    <a:pt x="33" y="40"/>
                  </a:cubicBezTo>
                  <a:cubicBezTo>
                    <a:pt x="33" y="40"/>
                    <a:pt x="47" y="26"/>
                    <a:pt x="52" y="15"/>
                  </a:cubicBezTo>
                  <a:cubicBezTo>
                    <a:pt x="52" y="15"/>
                    <a:pt x="56" y="9"/>
                    <a:pt x="56" y="15"/>
                  </a:cubicBezTo>
                  <a:cubicBezTo>
                    <a:pt x="57" y="22"/>
                    <a:pt x="45" y="41"/>
                    <a:pt x="39" y="49"/>
                  </a:cubicBezTo>
                  <a:cubicBezTo>
                    <a:pt x="39" y="49"/>
                    <a:pt x="44" y="43"/>
                    <a:pt x="45" y="42"/>
                  </a:cubicBezTo>
                  <a:cubicBezTo>
                    <a:pt x="47" y="40"/>
                    <a:pt x="52" y="33"/>
                    <a:pt x="52" y="33"/>
                  </a:cubicBezTo>
                  <a:cubicBezTo>
                    <a:pt x="52" y="33"/>
                    <a:pt x="55" y="26"/>
                    <a:pt x="56" y="29"/>
                  </a:cubicBezTo>
                  <a:cubicBezTo>
                    <a:pt x="57" y="31"/>
                    <a:pt x="55" y="37"/>
                    <a:pt x="53" y="44"/>
                  </a:cubicBezTo>
                  <a:cubicBezTo>
                    <a:pt x="52" y="47"/>
                    <a:pt x="47" y="56"/>
                    <a:pt x="44" y="59"/>
                  </a:cubicBezTo>
                  <a:cubicBezTo>
                    <a:pt x="43" y="59"/>
                    <a:pt x="50" y="53"/>
                    <a:pt x="54" y="46"/>
                  </a:cubicBezTo>
                  <a:cubicBezTo>
                    <a:pt x="55" y="44"/>
                    <a:pt x="58" y="47"/>
                    <a:pt x="51" y="59"/>
                  </a:cubicBezTo>
                  <a:cubicBezTo>
                    <a:pt x="47" y="66"/>
                    <a:pt x="41" y="70"/>
                    <a:pt x="39" y="73"/>
                  </a:cubicBezTo>
                  <a:cubicBezTo>
                    <a:pt x="33" y="84"/>
                    <a:pt x="24" y="98"/>
                    <a:pt x="23" y="10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1" name="任意多边形 146">
              <a:extLst>
                <a:ext uri="{FF2B5EF4-FFF2-40B4-BE49-F238E27FC236}">
                  <a16:creationId xmlns:a16="http://schemas.microsoft.com/office/drawing/2014/main" id="{71E451F1-1CE1-4928-8A14-30B0ADC7E802}"/>
                </a:ext>
              </a:extLst>
            </p:cNvPr>
            <p:cNvSpPr/>
            <p:nvPr/>
          </p:nvSpPr>
          <p:spPr bwMode="auto">
            <a:xfrm>
              <a:off x="3840440" y="3004469"/>
              <a:ext cx="826130" cy="775434"/>
            </a:xfrm>
            <a:custGeom>
              <a:avLst/>
              <a:gdLst>
                <a:gd name="T0" fmla="*/ 0 w 251"/>
                <a:gd name="T1" fmla="*/ 139 h 236"/>
                <a:gd name="T2" fmla="*/ 105 w 251"/>
                <a:gd name="T3" fmla="*/ 219 h 236"/>
                <a:gd name="T4" fmla="*/ 148 w 251"/>
                <a:gd name="T5" fmla="*/ 228 h 236"/>
                <a:gd name="T6" fmla="*/ 245 w 251"/>
                <a:gd name="T7" fmla="*/ 34 h 236"/>
                <a:gd name="T8" fmla="*/ 219 w 251"/>
                <a:gd name="T9" fmla="*/ 24 h 236"/>
                <a:gd name="T10" fmla="*/ 128 w 251"/>
                <a:gd name="T11" fmla="*/ 151 h 236"/>
                <a:gd name="T12" fmla="*/ 76 w 251"/>
                <a:gd name="T13" fmla="*/ 112 h 236"/>
                <a:gd name="T14" fmla="*/ 0 w 251"/>
                <a:gd name="T15" fmla="*/ 13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36">
                  <a:moveTo>
                    <a:pt x="0" y="139"/>
                  </a:moveTo>
                  <a:cubicBezTo>
                    <a:pt x="0" y="139"/>
                    <a:pt x="71" y="198"/>
                    <a:pt x="105" y="219"/>
                  </a:cubicBezTo>
                  <a:cubicBezTo>
                    <a:pt x="134" y="236"/>
                    <a:pt x="140" y="235"/>
                    <a:pt x="148" y="228"/>
                  </a:cubicBezTo>
                  <a:cubicBezTo>
                    <a:pt x="166" y="211"/>
                    <a:pt x="234" y="93"/>
                    <a:pt x="245" y="34"/>
                  </a:cubicBezTo>
                  <a:cubicBezTo>
                    <a:pt x="251" y="7"/>
                    <a:pt x="233" y="0"/>
                    <a:pt x="219" y="24"/>
                  </a:cubicBezTo>
                  <a:cubicBezTo>
                    <a:pt x="194" y="66"/>
                    <a:pt x="128" y="151"/>
                    <a:pt x="128" y="151"/>
                  </a:cubicBezTo>
                  <a:cubicBezTo>
                    <a:pt x="76" y="112"/>
                    <a:pt x="76" y="112"/>
                    <a:pt x="76" y="112"/>
                  </a:cubicBezTo>
                  <a:lnTo>
                    <a:pt x="0" y="139"/>
                  </a:ln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2" name="任意多边形 147">
              <a:extLst>
                <a:ext uri="{FF2B5EF4-FFF2-40B4-BE49-F238E27FC236}">
                  <a16:creationId xmlns:a16="http://schemas.microsoft.com/office/drawing/2014/main" id="{6FE258C0-9937-4427-8B71-0781174C8897}"/>
                </a:ext>
              </a:extLst>
            </p:cNvPr>
            <p:cNvSpPr/>
            <p:nvPr/>
          </p:nvSpPr>
          <p:spPr bwMode="auto">
            <a:xfrm>
              <a:off x="3652208" y="3021087"/>
              <a:ext cx="486268" cy="592652"/>
            </a:xfrm>
            <a:custGeom>
              <a:avLst/>
              <a:gdLst>
                <a:gd name="T0" fmla="*/ 58 w 149"/>
                <a:gd name="T1" fmla="*/ 5 h 180"/>
                <a:gd name="T2" fmla="*/ 4 w 149"/>
                <a:gd name="T3" fmla="*/ 55 h 180"/>
                <a:gd name="T4" fmla="*/ 97 w 149"/>
                <a:gd name="T5" fmla="*/ 180 h 180"/>
                <a:gd name="T6" fmla="*/ 149 w 149"/>
                <a:gd name="T7" fmla="*/ 109 h 180"/>
                <a:gd name="T8" fmla="*/ 112 w 149"/>
                <a:gd name="T9" fmla="*/ 72 h 180"/>
                <a:gd name="T10" fmla="*/ 58 w 149"/>
                <a:gd name="T11" fmla="*/ 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80">
                  <a:moveTo>
                    <a:pt x="58" y="5"/>
                  </a:moveTo>
                  <a:cubicBezTo>
                    <a:pt x="40" y="0"/>
                    <a:pt x="8" y="6"/>
                    <a:pt x="4" y="55"/>
                  </a:cubicBezTo>
                  <a:cubicBezTo>
                    <a:pt x="0" y="112"/>
                    <a:pt x="77" y="165"/>
                    <a:pt x="97" y="18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9"/>
                    <a:pt x="124" y="85"/>
                    <a:pt x="112" y="72"/>
                  </a:cubicBezTo>
                  <a:cubicBezTo>
                    <a:pt x="97" y="54"/>
                    <a:pt x="87" y="13"/>
                    <a:pt x="58" y="5"/>
                  </a:cubicBezTo>
                  <a:close/>
                </a:path>
              </a:pathLst>
            </a:custGeom>
            <a:solidFill>
              <a:srgbClr val="D9C7F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3" name="任意多边形 148">
              <a:extLst>
                <a:ext uri="{FF2B5EF4-FFF2-40B4-BE49-F238E27FC236}">
                  <a16:creationId xmlns:a16="http://schemas.microsoft.com/office/drawing/2014/main" id="{1715C04C-E752-437A-9D57-24A8254DB2A9}"/>
                </a:ext>
              </a:extLst>
            </p:cNvPr>
            <p:cNvSpPr/>
            <p:nvPr/>
          </p:nvSpPr>
          <p:spPr bwMode="auto">
            <a:xfrm>
              <a:off x="5874395" y="3414341"/>
              <a:ext cx="245746" cy="337870"/>
            </a:xfrm>
            <a:custGeom>
              <a:avLst/>
              <a:gdLst>
                <a:gd name="T0" fmla="*/ 68 w 75"/>
                <a:gd name="T1" fmla="*/ 9 h 103"/>
                <a:gd name="T2" fmla="*/ 57 w 75"/>
                <a:gd name="T3" fmla="*/ 0 h 103"/>
                <a:gd name="T4" fmla="*/ 10 w 75"/>
                <a:gd name="T5" fmla="*/ 4 h 103"/>
                <a:gd name="T6" fmla="*/ 1 w 75"/>
                <a:gd name="T7" fmla="*/ 14 h 103"/>
                <a:gd name="T8" fmla="*/ 7 w 75"/>
                <a:gd name="T9" fmla="*/ 93 h 103"/>
                <a:gd name="T10" fmla="*/ 18 w 75"/>
                <a:gd name="T11" fmla="*/ 103 h 103"/>
                <a:gd name="T12" fmla="*/ 65 w 75"/>
                <a:gd name="T13" fmla="*/ 99 h 103"/>
                <a:gd name="T14" fmla="*/ 74 w 75"/>
                <a:gd name="T15" fmla="*/ 89 h 103"/>
                <a:gd name="T16" fmla="*/ 68 w 75"/>
                <a:gd name="T17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103">
                  <a:moveTo>
                    <a:pt x="68" y="9"/>
                  </a:moveTo>
                  <a:cubicBezTo>
                    <a:pt x="67" y="4"/>
                    <a:pt x="62" y="0"/>
                    <a:pt x="57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4"/>
                    <a:pt x="0" y="9"/>
                    <a:pt x="1" y="14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9"/>
                    <a:pt x="12" y="103"/>
                    <a:pt x="18" y="103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71" y="99"/>
                    <a:pt x="75" y="94"/>
                    <a:pt x="74" y="89"/>
                  </a:cubicBezTo>
                  <a:lnTo>
                    <a:pt x="68" y="9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4" name="任意多边形 149">
              <a:extLst>
                <a:ext uri="{FF2B5EF4-FFF2-40B4-BE49-F238E27FC236}">
                  <a16:creationId xmlns:a16="http://schemas.microsoft.com/office/drawing/2014/main" id="{DE159803-9AB3-4F36-81E6-DF9781027F87}"/>
                </a:ext>
              </a:extLst>
            </p:cNvPr>
            <p:cNvSpPr/>
            <p:nvPr/>
          </p:nvSpPr>
          <p:spPr bwMode="auto">
            <a:xfrm>
              <a:off x="5874395" y="3425419"/>
              <a:ext cx="245746" cy="326792"/>
            </a:xfrm>
            <a:custGeom>
              <a:avLst/>
              <a:gdLst>
                <a:gd name="T0" fmla="*/ 68 w 75"/>
                <a:gd name="T1" fmla="*/ 10 h 99"/>
                <a:gd name="T2" fmla="*/ 58 w 75"/>
                <a:gd name="T3" fmla="*/ 0 h 99"/>
                <a:gd name="T4" fmla="*/ 10 w 75"/>
                <a:gd name="T5" fmla="*/ 4 h 99"/>
                <a:gd name="T6" fmla="*/ 1 w 75"/>
                <a:gd name="T7" fmla="*/ 14 h 99"/>
                <a:gd name="T8" fmla="*/ 7 w 75"/>
                <a:gd name="T9" fmla="*/ 89 h 99"/>
                <a:gd name="T10" fmla="*/ 18 w 75"/>
                <a:gd name="T11" fmla="*/ 99 h 99"/>
                <a:gd name="T12" fmla="*/ 65 w 75"/>
                <a:gd name="T13" fmla="*/ 95 h 99"/>
                <a:gd name="T14" fmla="*/ 74 w 75"/>
                <a:gd name="T15" fmla="*/ 85 h 99"/>
                <a:gd name="T16" fmla="*/ 68 w 75"/>
                <a:gd name="T17" fmla="*/ 1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99">
                  <a:moveTo>
                    <a:pt x="68" y="10"/>
                  </a:moveTo>
                  <a:cubicBezTo>
                    <a:pt x="68" y="4"/>
                    <a:pt x="63" y="0"/>
                    <a:pt x="58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4"/>
                    <a:pt x="0" y="9"/>
                    <a:pt x="1" y="14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8" y="95"/>
                    <a:pt x="12" y="99"/>
                    <a:pt x="18" y="99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71" y="95"/>
                    <a:pt x="75" y="90"/>
                    <a:pt x="74" y="85"/>
                  </a:cubicBezTo>
                  <a:lnTo>
                    <a:pt x="68" y="10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5" name="任意多边形 150">
              <a:extLst>
                <a:ext uri="{FF2B5EF4-FFF2-40B4-BE49-F238E27FC236}">
                  <a16:creationId xmlns:a16="http://schemas.microsoft.com/office/drawing/2014/main" id="{76484CCF-EA93-4C86-B085-D9C961F260BC}"/>
                </a:ext>
              </a:extLst>
            </p:cNvPr>
            <p:cNvSpPr/>
            <p:nvPr/>
          </p:nvSpPr>
          <p:spPr bwMode="auto">
            <a:xfrm>
              <a:off x="5895310" y="3447574"/>
              <a:ext cx="209147" cy="299096"/>
            </a:xfrm>
            <a:custGeom>
              <a:avLst/>
              <a:gdLst>
                <a:gd name="T0" fmla="*/ 58 w 64"/>
                <a:gd name="T1" fmla="*/ 8 h 92"/>
                <a:gd name="T2" fmla="*/ 49 w 64"/>
                <a:gd name="T3" fmla="*/ 0 h 92"/>
                <a:gd name="T4" fmla="*/ 8 w 64"/>
                <a:gd name="T5" fmla="*/ 3 h 92"/>
                <a:gd name="T6" fmla="*/ 0 w 64"/>
                <a:gd name="T7" fmla="*/ 12 h 92"/>
                <a:gd name="T8" fmla="*/ 6 w 64"/>
                <a:gd name="T9" fmla="*/ 84 h 92"/>
                <a:gd name="T10" fmla="*/ 15 w 64"/>
                <a:gd name="T11" fmla="*/ 91 h 92"/>
                <a:gd name="T12" fmla="*/ 56 w 64"/>
                <a:gd name="T13" fmla="*/ 89 h 92"/>
                <a:gd name="T14" fmla="*/ 64 w 64"/>
                <a:gd name="T15" fmla="*/ 80 h 92"/>
                <a:gd name="T16" fmla="*/ 58 w 64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92">
                  <a:moveTo>
                    <a:pt x="58" y="8"/>
                  </a:moveTo>
                  <a:cubicBezTo>
                    <a:pt x="57" y="3"/>
                    <a:pt x="53" y="0"/>
                    <a:pt x="49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3" y="3"/>
                    <a:pt x="0" y="7"/>
                    <a:pt x="0" y="1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8"/>
                    <a:pt x="11" y="92"/>
                    <a:pt x="15" y="91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61" y="88"/>
                    <a:pt x="64" y="84"/>
                    <a:pt x="64" y="80"/>
                  </a:cubicBezTo>
                  <a:lnTo>
                    <a:pt x="58" y="8"/>
                  </a:lnTo>
                  <a:close/>
                </a:path>
              </a:pathLst>
            </a:custGeom>
            <a:solidFill>
              <a:srgbClr val="C3BD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6" name="任意多边形 151">
              <a:extLst>
                <a:ext uri="{FF2B5EF4-FFF2-40B4-BE49-F238E27FC236}">
                  <a16:creationId xmlns:a16="http://schemas.microsoft.com/office/drawing/2014/main" id="{CB08E930-047E-4A9A-9058-AAF661B5D0D7}"/>
                </a:ext>
              </a:extLst>
            </p:cNvPr>
            <p:cNvSpPr/>
            <p:nvPr/>
          </p:nvSpPr>
          <p:spPr bwMode="auto">
            <a:xfrm>
              <a:off x="6141056" y="3425419"/>
              <a:ext cx="235292" cy="232630"/>
            </a:xfrm>
            <a:custGeom>
              <a:avLst/>
              <a:gdLst>
                <a:gd name="T0" fmla="*/ 8 w 71"/>
                <a:gd name="T1" fmla="*/ 0 h 71"/>
                <a:gd name="T2" fmla="*/ 0 w 71"/>
                <a:gd name="T3" fmla="*/ 51 h 71"/>
                <a:gd name="T4" fmla="*/ 71 w 71"/>
                <a:gd name="T5" fmla="*/ 46 h 71"/>
                <a:gd name="T6" fmla="*/ 70 w 71"/>
                <a:gd name="T7" fmla="*/ 11 h 71"/>
                <a:gd name="T8" fmla="*/ 8 w 71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71">
                  <a:moveTo>
                    <a:pt x="8" y="0"/>
                  </a:moveTo>
                  <a:cubicBezTo>
                    <a:pt x="8" y="0"/>
                    <a:pt x="0" y="38"/>
                    <a:pt x="0" y="51"/>
                  </a:cubicBezTo>
                  <a:cubicBezTo>
                    <a:pt x="0" y="63"/>
                    <a:pt x="60" y="71"/>
                    <a:pt x="71" y="46"/>
                  </a:cubicBezTo>
                  <a:cubicBezTo>
                    <a:pt x="70" y="11"/>
                    <a:pt x="70" y="11"/>
                    <a:pt x="70" y="11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FFA6A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7" name="任意多边形 152">
              <a:extLst>
                <a:ext uri="{FF2B5EF4-FFF2-40B4-BE49-F238E27FC236}">
                  <a16:creationId xmlns:a16="http://schemas.microsoft.com/office/drawing/2014/main" id="{91FEA935-DAF7-4E96-A671-2AA95DD8E755}"/>
                </a:ext>
              </a:extLst>
            </p:cNvPr>
            <p:cNvSpPr/>
            <p:nvPr/>
          </p:nvSpPr>
          <p:spPr bwMode="auto">
            <a:xfrm>
              <a:off x="5644333" y="3890680"/>
              <a:ext cx="261434" cy="249249"/>
            </a:xfrm>
            <a:custGeom>
              <a:avLst/>
              <a:gdLst>
                <a:gd name="T0" fmla="*/ 36 w 79"/>
                <a:gd name="T1" fmla="*/ 0 h 76"/>
                <a:gd name="T2" fmla="*/ 4 w 79"/>
                <a:gd name="T3" fmla="*/ 60 h 76"/>
                <a:gd name="T4" fmla="*/ 39 w 79"/>
                <a:gd name="T5" fmla="*/ 72 h 76"/>
                <a:gd name="T6" fmla="*/ 79 w 79"/>
                <a:gd name="T7" fmla="*/ 41 h 76"/>
                <a:gd name="T8" fmla="*/ 36 w 7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6">
                  <a:moveTo>
                    <a:pt x="36" y="0"/>
                  </a:moveTo>
                  <a:cubicBezTo>
                    <a:pt x="36" y="0"/>
                    <a:pt x="7" y="47"/>
                    <a:pt x="4" y="60"/>
                  </a:cubicBezTo>
                  <a:cubicBezTo>
                    <a:pt x="0" y="73"/>
                    <a:pt x="26" y="76"/>
                    <a:pt x="39" y="72"/>
                  </a:cubicBezTo>
                  <a:cubicBezTo>
                    <a:pt x="52" y="67"/>
                    <a:pt x="79" y="41"/>
                    <a:pt x="79" y="41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A7A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8" name="任意多边形 153">
              <a:extLst>
                <a:ext uri="{FF2B5EF4-FFF2-40B4-BE49-F238E27FC236}">
                  <a16:creationId xmlns:a16="http://schemas.microsoft.com/office/drawing/2014/main" id="{E9B8855A-59CA-4440-927F-38B78E19B68D}"/>
                </a:ext>
              </a:extLst>
            </p:cNvPr>
            <p:cNvSpPr/>
            <p:nvPr/>
          </p:nvSpPr>
          <p:spPr bwMode="auto">
            <a:xfrm>
              <a:off x="5921451" y="3514040"/>
              <a:ext cx="151633" cy="22155"/>
            </a:xfrm>
            <a:custGeom>
              <a:avLst/>
              <a:gdLst>
                <a:gd name="T0" fmla="*/ 0 w 93"/>
                <a:gd name="T1" fmla="*/ 8 h 17"/>
                <a:gd name="T2" fmla="*/ 93 w 93"/>
                <a:gd name="T3" fmla="*/ 0 h 17"/>
                <a:gd name="T4" fmla="*/ 93 w 93"/>
                <a:gd name="T5" fmla="*/ 8 h 17"/>
                <a:gd name="T6" fmla="*/ 2 w 93"/>
                <a:gd name="T7" fmla="*/ 17 h 17"/>
                <a:gd name="T8" fmla="*/ 0 w 93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7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9" name="任意多边形 154">
              <a:extLst>
                <a:ext uri="{FF2B5EF4-FFF2-40B4-BE49-F238E27FC236}">
                  <a16:creationId xmlns:a16="http://schemas.microsoft.com/office/drawing/2014/main" id="{7E205A90-A739-4A42-A7DE-A76F667321BA}"/>
                </a:ext>
              </a:extLst>
            </p:cNvPr>
            <p:cNvSpPr/>
            <p:nvPr/>
          </p:nvSpPr>
          <p:spPr bwMode="auto">
            <a:xfrm>
              <a:off x="5921451" y="3536195"/>
              <a:ext cx="151633" cy="27696"/>
            </a:xfrm>
            <a:custGeom>
              <a:avLst/>
              <a:gdLst>
                <a:gd name="T0" fmla="*/ 0 w 93"/>
                <a:gd name="T1" fmla="*/ 8 h 16"/>
                <a:gd name="T2" fmla="*/ 93 w 93"/>
                <a:gd name="T3" fmla="*/ 0 h 16"/>
                <a:gd name="T4" fmla="*/ 93 w 93"/>
                <a:gd name="T5" fmla="*/ 8 h 16"/>
                <a:gd name="T6" fmla="*/ 2 w 93"/>
                <a:gd name="T7" fmla="*/ 16 h 16"/>
                <a:gd name="T8" fmla="*/ 0 w 93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0" name="任意多边形 155">
              <a:extLst>
                <a:ext uri="{FF2B5EF4-FFF2-40B4-BE49-F238E27FC236}">
                  <a16:creationId xmlns:a16="http://schemas.microsoft.com/office/drawing/2014/main" id="{C2D30AB5-48D8-4727-815D-18CA6A09E89C}"/>
                </a:ext>
              </a:extLst>
            </p:cNvPr>
            <p:cNvSpPr/>
            <p:nvPr/>
          </p:nvSpPr>
          <p:spPr bwMode="auto">
            <a:xfrm>
              <a:off x="5926682" y="3569428"/>
              <a:ext cx="146403" cy="22155"/>
            </a:xfrm>
            <a:custGeom>
              <a:avLst/>
              <a:gdLst>
                <a:gd name="T0" fmla="*/ 0 w 93"/>
                <a:gd name="T1" fmla="*/ 8 h 17"/>
                <a:gd name="T2" fmla="*/ 91 w 93"/>
                <a:gd name="T3" fmla="*/ 0 h 17"/>
                <a:gd name="T4" fmla="*/ 93 w 93"/>
                <a:gd name="T5" fmla="*/ 8 h 17"/>
                <a:gd name="T6" fmla="*/ 0 w 93"/>
                <a:gd name="T7" fmla="*/ 17 h 17"/>
                <a:gd name="T8" fmla="*/ 0 w 93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">
                  <a:moveTo>
                    <a:pt x="0" y="8"/>
                  </a:moveTo>
                  <a:lnTo>
                    <a:pt x="91" y="0"/>
                  </a:lnTo>
                  <a:lnTo>
                    <a:pt x="93" y="8"/>
                  </a:lnTo>
                  <a:lnTo>
                    <a:pt x="0" y="17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1" name="任意多边形 156">
              <a:extLst>
                <a:ext uri="{FF2B5EF4-FFF2-40B4-BE49-F238E27FC236}">
                  <a16:creationId xmlns:a16="http://schemas.microsoft.com/office/drawing/2014/main" id="{954A8EDD-1D67-4EE8-8670-7E0B10143FC5}"/>
                </a:ext>
              </a:extLst>
            </p:cNvPr>
            <p:cNvSpPr/>
            <p:nvPr/>
          </p:nvSpPr>
          <p:spPr bwMode="auto">
            <a:xfrm>
              <a:off x="5926682" y="3591584"/>
              <a:ext cx="146403" cy="33233"/>
            </a:xfrm>
            <a:custGeom>
              <a:avLst/>
              <a:gdLst>
                <a:gd name="T0" fmla="*/ 0 w 93"/>
                <a:gd name="T1" fmla="*/ 8 h 18"/>
                <a:gd name="T2" fmla="*/ 93 w 93"/>
                <a:gd name="T3" fmla="*/ 0 h 18"/>
                <a:gd name="T4" fmla="*/ 93 w 93"/>
                <a:gd name="T5" fmla="*/ 10 h 18"/>
                <a:gd name="T6" fmla="*/ 0 w 93"/>
                <a:gd name="T7" fmla="*/ 18 h 18"/>
                <a:gd name="T8" fmla="*/ 0 w 93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8">
                  <a:moveTo>
                    <a:pt x="0" y="8"/>
                  </a:moveTo>
                  <a:lnTo>
                    <a:pt x="93" y="0"/>
                  </a:lnTo>
                  <a:lnTo>
                    <a:pt x="93" y="10"/>
                  </a:lnTo>
                  <a:lnTo>
                    <a:pt x="0" y="1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2" name="任意多边形 157">
              <a:extLst>
                <a:ext uri="{FF2B5EF4-FFF2-40B4-BE49-F238E27FC236}">
                  <a16:creationId xmlns:a16="http://schemas.microsoft.com/office/drawing/2014/main" id="{3C29FB8A-3852-4EC3-87EE-0C0D3B5A02C9}"/>
                </a:ext>
              </a:extLst>
            </p:cNvPr>
            <p:cNvSpPr/>
            <p:nvPr/>
          </p:nvSpPr>
          <p:spPr bwMode="auto">
            <a:xfrm>
              <a:off x="5926682" y="3624816"/>
              <a:ext cx="146403" cy="27696"/>
            </a:xfrm>
            <a:custGeom>
              <a:avLst/>
              <a:gdLst>
                <a:gd name="T0" fmla="*/ 0 w 93"/>
                <a:gd name="T1" fmla="*/ 8 h 16"/>
                <a:gd name="T2" fmla="*/ 93 w 93"/>
                <a:gd name="T3" fmla="*/ 0 h 16"/>
                <a:gd name="T4" fmla="*/ 93 w 93"/>
                <a:gd name="T5" fmla="*/ 8 h 16"/>
                <a:gd name="T6" fmla="*/ 2 w 93"/>
                <a:gd name="T7" fmla="*/ 16 h 16"/>
                <a:gd name="T8" fmla="*/ 0 w 93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3" name="任意多边形 158">
              <a:extLst>
                <a:ext uri="{FF2B5EF4-FFF2-40B4-BE49-F238E27FC236}">
                  <a16:creationId xmlns:a16="http://schemas.microsoft.com/office/drawing/2014/main" id="{524DD9C7-3050-4EF8-BF97-2F3FBFB3B821}"/>
                </a:ext>
              </a:extLst>
            </p:cNvPr>
            <p:cNvSpPr/>
            <p:nvPr/>
          </p:nvSpPr>
          <p:spPr bwMode="auto">
            <a:xfrm>
              <a:off x="5686163" y="3558351"/>
              <a:ext cx="1009132" cy="1024683"/>
            </a:xfrm>
            <a:custGeom>
              <a:avLst/>
              <a:gdLst>
                <a:gd name="T0" fmla="*/ 140 w 306"/>
                <a:gd name="T1" fmla="*/ 5 h 310"/>
                <a:gd name="T2" fmla="*/ 104 w 306"/>
                <a:gd name="T3" fmla="*/ 22 h 310"/>
                <a:gd name="T4" fmla="*/ 55 w 306"/>
                <a:gd name="T5" fmla="*/ 44 h 310"/>
                <a:gd name="T6" fmla="*/ 0 w 306"/>
                <a:gd name="T7" fmla="*/ 122 h 310"/>
                <a:gd name="T8" fmla="*/ 43 w 306"/>
                <a:gd name="T9" fmla="*/ 169 h 310"/>
                <a:gd name="T10" fmla="*/ 77 w 306"/>
                <a:gd name="T11" fmla="*/ 135 h 310"/>
                <a:gd name="T12" fmla="*/ 99 w 306"/>
                <a:gd name="T13" fmla="*/ 310 h 310"/>
                <a:gd name="T14" fmla="*/ 306 w 306"/>
                <a:gd name="T15" fmla="*/ 301 h 310"/>
                <a:gd name="T16" fmla="*/ 306 w 306"/>
                <a:gd name="T17" fmla="*/ 168 h 310"/>
                <a:gd name="T18" fmla="*/ 302 w 306"/>
                <a:gd name="T19" fmla="*/ 75 h 310"/>
                <a:gd name="T20" fmla="*/ 268 w 306"/>
                <a:gd name="T21" fmla="*/ 26 h 310"/>
                <a:gd name="T22" fmla="*/ 210 w 306"/>
                <a:gd name="T23" fmla="*/ 0 h 310"/>
                <a:gd name="T24" fmla="*/ 140 w 306"/>
                <a:gd name="T25" fmla="*/ 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10">
                  <a:moveTo>
                    <a:pt x="140" y="5"/>
                  </a:moveTo>
                  <a:cubicBezTo>
                    <a:pt x="140" y="5"/>
                    <a:pt x="124" y="15"/>
                    <a:pt x="104" y="22"/>
                  </a:cubicBezTo>
                  <a:cubicBezTo>
                    <a:pt x="84" y="28"/>
                    <a:pt x="68" y="34"/>
                    <a:pt x="55" y="44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22"/>
                    <a:pt x="5" y="159"/>
                    <a:pt x="43" y="169"/>
                  </a:cubicBezTo>
                  <a:cubicBezTo>
                    <a:pt x="77" y="135"/>
                    <a:pt x="77" y="135"/>
                    <a:pt x="77" y="135"/>
                  </a:cubicBezTo>
                  <a:cubicBezTo>
                    <a:pt x="99" y="310"/>
                    <a:pt x="99" y="310"/>
                    <a:pt x="99" y="310"/>
                  </a:cubicBezTo>
                  <a:cubicBezTo>
                    <a:pt x="306" y="301"/>
                    <a:pt x="306" y="301"/>
                    <a:pt x="306" y="301"/>
                  </a:cubicBezTo>
                  <a:cubicBezTo>
                    <a:pt x="306" y="168"/>
                    <a:pt x="306" y="168"/>
                    <a:pt x="306" y="168"/>
                  </a:cubicBezTo>
                  <a:cubicBezTo>
                    <a:pt x="302" y="75"/>
                    <a:pt x="302" y="75"/>
                    <a:pt x="302" y="75"/>
                  </a:cubicBezTo>
                  <a:cubicBezTo>
                    <a:pt x="302" y="75"/>
                    <a:pt x="295" y="38"/>
                    <a:pt x="268" y="26"/>
                  </a:cubicBezTo>
                  <a:cubicBezTo>
                    <a:pt x="253" y="20"/>
                    <a:pt x="210" y="0"/>
                    <a:pt x="210" y="0"/>
                  </a:cubicBezTo>
                  <a:cubicBezTo>
                    <a:pt x="210" y="0"/>
                    <a:pt x="177" y="21"/>
                    <a:pt x="140" y="5"/>
                  </a:cubicBez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4" name="任意多边形 159">
              <a:extLst>
                <a:ext uri="{FF2B5EF4-FFF2-40B4-BE49-F238E27FC236}">
                  <a16:creationId xmlns:a16="http://schemas.microsoft.com/office/drawing/2014/main" id="{5F3829F1-84CB-4E06-BD9C-F3C423328673}"/>
                </a:ext>
              </a:extLst>
            </p:cNvPr>
            <p:cNvSpPr/>
            <p:nvPr/>
          </p:nvSpPr>
          <p:spPr bwMode="auto">
            <a:xfrm>
              <a:off x="5916224" y="2932466"/>
              <a:ext cx="669270" cy="625885"/>
            </a:xfrm>
            <a:custGeom>
              <a:avLst/>
              <a:gdLst>
                <a:gd name="T0" fmla="*/ 162 w 202"/>
                <a:gd name="T1" fmla="*/ 47 h 191"/>
                <a:gd name="T2" fmla="*/ 120 w 202"/>
                <a:gd name="T3" fmla="*/ 8 h 191"/>
                <a:gd name="T4" fmla="*/ 39 w 202"/>
                <a:gd name="T5" fmla="*/ 33 h 191"/>
                <a:gd name="T6" fmla="*/ 29 w 202"/>
                <a:gd name="T7" fmla="*/ 84 h 191"/>
                <a:gd name="T8" fmla="*/ 93 w 202"/>
                <a:gd name="T9" fmla="*/ 188 h 191"/>
                <a:gd name="T10" fmla="*/ 172 w 202"/>
                <a:gd name="T11" fmla="*/ 129 h 191"/>
                <a:gd name="T12" fmla="*/ 162 w 202"/>
                <a:gd name="T13" fmla="*/ 4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2" h="191">
                  <a:moveTo>
                    <a:pt x="162" y="47"/>
                  </a:moveTo>
                  <a:cubicBezTo>
                    <a:pt x="162" y="47"/>
                    <a:pt x="146" y="16"/>
                    <a:pt x="120" y="8"/>
                  </a:cubicBezTo>
                  <a:cubicBezTo>
                    <a:pt x="93" y="0"/>
                    <a:pt x="58" y="26"/>
                    <a:pt x="39" y="33"/>
                  </a:cubicBezTo>
                  <a:cubicBezTo>
                    <a:pt x="19" y="40"/>
                    <a:pt x="0" y="87"/>
                    <a:pt x="29" y="84"/>
                  </a:cubicBezTo>
                  <a:cubicBezTo>
                    <a:pt x="29" y="84"/>
                    <a:pt x="44" y="182"/>
                    <a:pt x="93" y="188"/>
                  </a:cubicBezTo>
                  <a:cubicBezTo>
                    <a:pt x="117" y="191"/>
                    <a:pt x="154" y="190"/>
                    <a:pt x="172" y="129"/>
                  </a:cubicBezTo>
                  <a:cubicBezTo>
                    <a:pt x="172" y="129"/>
                    <a:pt x="202" y="64"/>
                    <a:pt x="162" y="47"/>
                  </a:cubicBezTo>
                  <a:close/>
                </a:path>
              </a:pathLst>
            </a:custGeom>
            <a:solidFill>
              <a:srgbClr val="1C125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5" name="任意多边形 160">
              <a:extLst>
                <a:ext uri="{FF2B5EF4-FFF2-40B4-BE49-F238E27FC236}">
                  <a16:creationId xmlns:a16="http://schemas.microsoft.com/office/drawing/2014/main" id="{8E0ADD18-D680-453A-AE2C-96D952D1105F}"/>
                </a:ext>
              </a:extLst>
            </p:cNvPr>
            <p:cNvSpPr/>
            <p:nvPr/>
          </p:nvSpPr>
          <p:spPr bwMode="auto">
            <a:xfrm>
              <a:off x="6601179" y="5114760"/>
              <a:ext cx="130718" cy="703428"/>
            </a:xfrm>
            <a:custGeom>
              <a:avLst/>
              <a:gdLst>
                <a:gd name="T0" fmla="*/ 85 w 85"/>
                <a:gd name="T1" fmla="*/ 0 h 444"/>
                <a:gd name="T2" fmla="*/ 0 w 85"/>
                <a:gd name="T3" fmla="*/ 0 h 444"/>
                <a:gd name="T4" fmla="*/ 25 w 85"/>
                <a:gd name="T5" fmla="*/ 444 h 444"/>
                <a:gd name="T6" fmla="*/ 62 w 85"/>
                <a:gd name="T7" fmla="*/ 444 h 444"/>
                <a:gd name="T8" fmla="*/ 85 w 85"/>
                <a:gd name="T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44">
                  <a:moveTo>
                    <a:pt x="85" y="0"/>
                  </a:moveTo>
                  <a:lnTo>
                    <a:pt x="0" y="0"/>
                  </a:lnTo>
                  <a:lnTo>
                    <a:pt x="25" y="444"/>
                  </a:lnTo>
                  <a:lnTo>
                    <a:pt x="62" y="44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6" name="任意多边形 161">
              <a:extLst>
                <a:ext uri="{FF2B5EF4-FFF2-40B4-BE49-F238E27FC236}">
                  <a16:creationId xmlns:a16="http://schemas.microsoft.com/office/drawing/2014/main" id="{D26B1603-5B0E-4378-B40C-064118C94070}"/>
                </a:ext>
              </a:extLst>
            </p:cNvPr>
            <p:cNvSpPr/>
            <p:nvPr/>
          </p:nvSpPr>
          <p:spPr bwMode="auto">
            <a:xfrm>
              <a:off x="5947596" y="5114760"/>
              <a:ext cx="135945" cy="703428"/>
            </a:xfrm>
            <a:custGeom>
              <a:avLst/>
              <a:gdLst>
                <a:gd name="T0" fmla="*/ 86 w 86"/>
                <a:gd name="T1" fmla="*/ 0 h 444"/>
                <a:gd name="T2" fmla="*/ 0 w 86"/>
                <a:gd name="T3" fmla="*/ 0 h 444"/>
                <a:gd name="T4" fmla="*/ 25 w 86"/>
                <a:gd name="T5" fmla="*/ 444 h 444"/>
                <a:gd name="T6" fmla="*/ 63 w 86"/>
                <a:gd name="T7" fmla="*/ 444 h 444"/>
                <a:gd name="T8" fmla="*/ 86 w 86"/>
                <a:gd name="T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444">
                  <a:moveTo>
                    <a:pt x="86" y="0"/>
                  </a:moveTo>
                  <a:lnTo>
                    <a:pt x="0" y="0"/>
                  </a:lnTo>
                  <a:lnTo>
                    <a:pt x="25" y="444"/>
                  </a:lnTo>
                  <a:lnTo>
                    <a:pt x="63" y="444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7" name="任意多边形 162">
              <a:extLst>
                <a:ext uri="{FF2B5EF4-FFF2-40B4-BE49-F238E27FC236}">
                  <a16:creationId xmlns:a16="http://schemas.microsoft.com/office/drawing/2014/main" id="{ACB2F0B0-2951-485F-A9E3-2114CBE00332}"/>
                </a:ext>
              </a:extLst>
            </p:cNvPr>
            <p:cNvSpPr/>
            <p:nvPr/>
          </p:nvSpPr>
          <p:spPr bwMode="auto">
            <a:xfrm>
              <a:off x="5947596" y="3990378"/>
              <a:ext cx="784301" cy="1019142"/>
            </a:xfrm>
            <a:custGeom>
              <a:avLst/>
              <a:gdLst>
                <a:gd name="T0" fmla="*/ 239 w 239"/>
                <a:gd name="T1" fmla="*/ 60 h 309"/>
                <a:gd name="T2" fmla="*/ 221 w 239"/>
                <a:gd name="T3" fmla="*/ 18 h 309"/>
                <a:gd name="T4" fmla="*/ 179 w 239"/>
                <a:gd name="T5" fmla="*/ 0 h 309"/>
                <a:gd name="T6" fmla="*/ 60 w 239"/>
                <a:gd name="T7" fmla="*/ 0 h 309"/>
                <a:gd name="T8" fmla="*/ 17 w 239"/>
                <a:gd name="T9" fmla="*/ 18 h 309"/>
                <a:gd name="T10" fmla="*/ 0 w 239"/>
                <a:gd name="T11" fmla="*/ 60 h 309"/>
                <a:gd name="T12" fmla="*/ 0 w 239"/>
                <a:gd name="T13" fmla="*/ 249 h 309"/>
                <a:gd name="T14" fmla="*/ 17 w 239"/>
                <a:gd name="T15" fmla="*/ 291 h 309"/>
                <a:gd name="T16" fmla="*/ 60 w 239"/>
                <a:gd name="T17" fmla="*/ 309 h 309"/>
                <a:gd name="T18" fmla="*/ 179 w 239"/>
                <a:gd name="T19" fmla="*/ 309 h 309"/>
                <a:gd name="T20" fmla="*/ 221 w 239"/>
                <a:gd name="T21" fmla="*/ 291 h 309"/>
                <a:gd name="T22" fmla="*/ 239 w 239"/>
                <a:gd name="T23" fmla="*/ 249 h 309"/>
                <a:gd name="T24" fmla="*/ 239 w 239"/>
                <a:gd name="T25" fmla="*/ 6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309">
                  <a:moveTo>
                    <a:pt x="239" y="60"/>
                  </a:moveTo>
                  <a:cubicBezTo>
                    <a:pt x="239" y="44"/>
                    <a:pt x="232" y="29"/>
                    <a:pt x="221" y="18"/>
                  </a:cubicBezTo>
                  <a:cubicBezTo>
                    <a:pt x="210" y="7"/>
                    <a:pt x="195" y="0"/>
                    <a:pt x="179" y="0"/>
                  </a:cubicBezTo>
                  <a:cubicBezTo>
                    <a:pt x="142" y="0"/>
                    <a:pt x="96" y="0"/>
                    <a:pt x="60" y="0"/>
                  </a:cubicBezTo>
                  <a:cubicBezTo>
                    <a:pt x="44" y="0"/>
                    <a:pt x="28" y="7"/>
                    <a:pt x="17" y="18"/>
                  </a:cubicBezTo>
                  <a:cubicBezTo>
                    <a:pt x="6" y="29"/>
                    <a:pt x="0" y="44"/>
                    <a:pt x="0" y="60"/>
                  </a:cubicBezTo>
                  <a:cubicBezTo>
                    <a:pt x="0" y="115"/>
                    <a:pt x="0" y="195"/>
                    <a:pt x="0" y="249"/>
                  </a:cubicBezTo>
                  <a:cubicBezTo>
                    <a:pt x="0" y="265"/>
                    <a:pt x="6" y="280"/>
                    <a:pt x="17" y="291"/>
                  </a:cubicBezTo>
                  <a:cubicBezTo>
                    <a:pt x="28" y="302"/>
                    <a:pt x="44" y="309"/>
                    <a:pt x="60" y="309"/>
                  </a:cubicBezTo>
                  <a:cubicBezTo>
                    <a:pt x="96" y="309"/>
                    <a:pt x="142" y="309"/>
                    <a:pt x="179" y="309"/>
                  </a:cubicBezTo>
                  <a:cubicBezTo>
                    <a:pt x="195" y="309"/>
                    <a:pt x="210" y="302"/>
                    <a:pt x="221" y="291"/>
                  </a:cubicBezTo>
                  <a:cubicBezTo>
                    <a:pt x="232" y="280"/>
                    <a:pt x="239" y="265"/>
                    <a:pt x="239" y="249"/>
                  </a:cubicBezTo>
                  <a:cubicBezTo>
                    <a:pt x="239" y="195"/>
                    <a:pt x="239" y="115"/>
                    <a:pt x="239" y="6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8" name="任意多边形 163">
              <a:extLst>
                <a:ext uri="{FF2B5EF4-FFF2-40B4-BE49-F238E27FC236}">
                  <a16:creationId xmlns:a16="http://schemas.microsoft.com/office/drawing/2014/main" id="{F24B33B8-39C4-415F-B8FE-812F19DECD55}"/>
                </a:ext>
              </a:extLst>
            </p:cNvPr>
            <p:cNvSpPr/>
            <p:nvPr/>
          </p:nvSpPr>
          <p:spPr bwMode="auto">
            <a:xfrm>
              <a:off x="5947596" y="5037217"/>
              <a:ext cx="784301" cy="127391"/>
            </a:xfrm>
            <a:custGeom>
              <a:avLst/>
              <a:gdLst>
                <a:gd name="T0" fmla="*/ 239 w 239"/>
                <a:gd name="T1" fmla="*/ 19 h 38"/>
                <a:gd name="T2" fmla="*/ 220 w 239"/>
                <a:gd name="T3" fmla="*/ 0 h 38"/>
                <a:gd name="T4" fmla="*/ 19 w 239"/>
                <a:gd name="T5" fmla="*/ 0 h 38"/>
                <a:gd name="T6" fmla="*/ 0 w 239"/>
                <a:gd name="T7" fmla="*/ 19 h 38"/>
                <a:gd name="T8" fmla="*/ 0 w 239"/>
                <a:gd name="T9" fmla="*/ 19 h 38"/>
                <a:gd name="T10" fmla="*/ 19 w 239"/>
                <a:gd name="T11" fmla="*/ 38 h 38"/>
                <a:gd name="T12" fmla="*/ 220 w 239"/>
                <a:gd name="T13" fmla="*/ 38 h 38"/>
                <a:gd name="T14" fmla="*/ 239 w 239"/>
                <a:gd name="T15" fmla="*/ 19 h 38"/>
                <a:gd name="T16" fmla="*/ 239 w 239"/>
                <a:gd name="T17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8">
                  <a:moveTo>
                    <a:pt x="239" y="19"/>
                  </a:moveTo>
                  <a:cubicBezTo>
                    <a:pt x="239" y="9"/>
                    <a:pt x="230" y="0"/>
                    <a:pt x="220" y="0"/>
                  </a:cubicBezTo>
                  <a:cubicBezTo>
                    <a:pt x="175" y="0"/>
                    <a:pt x="63" y="0"/>
                    <a:pt x="19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0"/>
                    <a:pt x="8" y="38"/>
                    <a:pt x="19" y="38"/>
                  </a:cubicBezTo>
                  <a:cubicBezTo>
                    <a:pt x="63" y="38"/>
                    <a:pt x="175" y="38"/>
                    <a:pt x="220" y="38"/>
                  </a:cubicBezTo>
                  <a:cubicBezTo>
                    <a:pt x="230" y="38"/>
                    <a:pt x="239" y="30"/>
                    <a:pt x="239" y="19"/>
                  </a:cubicBezTo>
                  <a:cubicBezTo>
                    <a:pt x="239" y="19"/>
                    <a:pt x="239" y="19"/>
                    <a:pt x="239" y="19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id="{C9BDD213-C486-4701-9275-88D971C6B99E}"/>
                </a:ext>
              </a:extLst>
            </p:cNvPr>
            <p:cNvSpPr/>
            <p:nvPr/>
          </p:nvSpPr>
          <p:spPr bwMode="auto">
            <a:xfrm>
              <a:off x="6219487" y="4837819"/>
              <a:ext cx="230062" cy="276941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0" name="椭圆 169">
              <a:extLst>
                <a:ext uri="{FF2B5EF4-FFF2-40B4-BE49-F238E27FC236}">
                  <a16:creationId xmlns:a16="http://schemas.microsoft.com/office/drawing/2014/main" id="{9CCC54AD-C451-4A51-A4F4-111FD0E4E122}"/>
                </a:ext>
              </a:extLst>
            </p:cNvPr>
            <p:cNvSpPr/>
            <p:nvPr/>
          </p:nvSpPr>
          <p:spPr bwMode="auto">
            <a:xfrm>
              <a:off x="5921451" y="3480807"/>
              <a:ext cx="36602" cy="27696"/>
            </a:xfrm>
            <a:prstGeom prst="ellipse">
              <a:avLst/>
            </a:pr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1" name="任意多边形 166">
              <a:extLst>
                <a:ext uri="{FF2B5EF4-FFF2-40B4-BE49-F238E27FC236}">
                  <a16:creationId xmlns:a16="http://schemas.microsoft.com/office/drawing/2014/main" id="{4AE7D9AC-22A5-4243-8E69-5E0BFB57073C}"/>
                </a:ext>
              </a:extLst>
            </p:cNvPr>
            <p:cNvSpPr/>
            <p:nvPr/>
          </p:nvSpPr>
          <p:spPr bwMode="auto">
            <a:xfrm>
              <a:off x="5963281" y="3475270"/>
              <a:ext cx="99346" cy="22155"/>
            </a:xfrm>
            <a:custGeom>
              <a:avLst/>
              <a:gdLst>
                <a:gd name="T0" fmla="*/ 0 w 64"/>
                <a:gd name="T1" fmla="*/ 2 h 15"/>
                <a:gd name="T2" fmla="*/ 64 w 64"/>
                <a:gd name="T3" fmla="*/ 0 h 15"/>
                <a:gd name="T4" fmla="*/ 64 w 64"/>
                <a:gd name="T5" fmla="*/ 10 h 15"/>
                <a:gd name="T6" fmla="*/ 0 w 64"/>
                <a:gd name="T7" fmla="*/ 15 h 15"/>
                <a:gd name="T8" fmla="*/ 0 w 64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5">
                  <a:moveTo>
                    <a:pt x="0" y="2"/>
                  </a:moveTo>
                  <a:lnTo>
                    <a:pt x="64" y="0"/>
                  </a:lnTo>
                  <a:lnTo>
                    <a:pt x="64" y="10"/>
                  </a:lnTo>
                  <a:lnTo>
                    <a:pt x="0" y="1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2" name="矩形 171">
              <a:extLst>
                <a:ext uri="{FF2B5EF4-FFF2-40B4-BE49-F238E27FC236}">
                  <a16:creationId xmlns:a16="http://schemas.microsoft.com/office/drawing/2014/main" id="{1A7D47B1-CB56-44F6-B8E4-8E8B0DDE7531}"/>
                </a:ext>
              </a:extLst>
            </p:cNvPr>
            <p:cNvSpPr/>
            <p:nvPr/>
          </p:nvSpPr>
          <p:spPr bwMode="auto">
            <a:xfrm>
              <a:off x="3192085" y="4023611"/>
              <a:ext cx="47060" cy="348947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3" name="任意多边形 168">
              <a:extLst>
                <a:ext uri="{FF2B5EF4-FFF2-40B4-BE49-F238E27FC236}">
                  <a16:creationId xmlns:a16="http://schemas.microsoft.com/office/drawing/2014/main" id="{032D29A6-B98E-4AF1-B323-FBFDB2CE3774}"/>
                </a:ext>
              </a:extLst>
            </p:cNvPr>
            <p:cNvSpPr/>
            <p:nvPr/>
          </p:nvSpPr>
          <p:spPr bwMode="auto">
            <a:xfrm>
              <a:off x="7939718" y="2877078"/>
              <a:ext cx="460123" cy="504031"/>
            </a:xfrm>
            <a:custGeom>
              <a:avLst/>
              <a:gdLst>
                <a:gd name="T0" fmla="*/ 81 w 139"/>
                <a:gd name="T1" fmla="*/ 5 h 153"/>
                <a:gd name="T2" fmla="*/ 135 w 139"/>
                <a:gd name="T3" fmla="*/ 55 h 153"/>
                <a:gd name="T4" fmla="*/ 54 w 139"/>
                <a:gd name="T5" fmla="*/ 153 h 153"/>
                <a:gd name="T6" fmla="*/ 0 w 139"/>
                <a:gd name="T7" fmla="*/ 108 h 153"/>
                <a:gd name="T8" fmla="*/ 32 w 139"/>
                <a:gd name="T9" fmla="*/ 66 h 153"/>
                <a:gd name="T10" fmla="*/ 81 w 139"/>
                <a:gd name="T11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53">
                  <a:moveTo>
                    <a:pt x="81" y="5"/>
                  </a:moveTo>
                  <a:cubicBezTo>
                    <a:pt x="99" y="0"/>
                    <a:pt x="131" y="6"/>
                    <a:pt x="135" y="55"/>
                  </a:cubicBezTo>
                  <a:cubicBezTo>
                    <a:pt x="139" y="112"/>
                    <a:pt x="74" y="138"/>
                    <a:pt x="54" y="153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22" y="80"/>
                    <a:pt x="32" y="66"/>
                  </a:cubicBezTo>
                  <a:cubicBezTo>
                    <a:pt x="46" y="49"/>
                    <a:pt x="52" y="13"/>
                    <a:pt x="81" y="5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4" name="任意多边形 169">
              <a:extLst>
                <a:ext uri="{FF2B5EF4-FFF2-40B4-BE49-F238E27FC236}">
                  <a16:creationId xmlns:a16="http://schemas.microsoft.com/office/drawing/2014/main" id="{593C011B-CD49-4F6B-BB7E-AF245991A502}"/>
                </a:ext>
              </a:extLst>
            </p:cNvPr>
            <p:cNvSpPr/>
            <p:nvPr/>
          </p:nvSpPr>
          <p:spPr bwMode="auto">
            <a:xfrm>
              <a:off x="7474368" y="2821690"/>
              <a:ext cx="627441" cy="792049"/>
            </a:xfrm>
            <a:custGeom>
              <a:avLst/>
              <a:gdLst>
                <a:gd name="T0" fmla="*/ 191 w 191"/>
                <a:gd name="T1" fmla="*/ 165 h 240"/>
                <a:gd name="T2" fmla="*/ 96 w 191"/>
                <a:gd name="T3" fmla="*/ 231 h 240"/>
                <a:gd name="T4" fmla="*/ 57 w 191"/>
                <a:gd name="T5" fmla="*/ 216 h 240"/>
                <a:gd name="T6" fmla="*/ 5 w 191"/>
                <a:gd name="T7" fmla="*/ 28 h 240"/>
                <a:gd name="T8" fmla="*/ 23 w 191"/>
                <a:gd name="T9" fmla="*/ 36 h 240"/>
                <a:gd name="T10" fmla="*/ 92 w 191"/>
                <a:gd name="T11" fmla="*/ 177 h 240"/>
                <a:gd name="T12" fmla="*/ 145 w 191"/>
                <a:gd name="T13" fmla="*/ 127 h 240"/>
                <a:gd name="T14" fmla="*/ 191 w 191"/>
                <a:gd name="T15" fmla="*/ 16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240">
                  <a:moveTo>
                    <a:pt x="191" y="165"/>
                  </a:moveTo>
                  <a:cubicBezTo>
                    <a:pt x="191" y="165"/>
                    <a:pt x="134" y="218"/>
                    <a:pt x="96" y="231"/>
                  </a:cubicBezTo>
                  <a:cubicBezTo>
                    <a:pt x="72" y="240"/>
                    <a:pt x="62" y="226"/>
                    <a:pt x="57" y="216"/>
                  </a:cubicBezTo>
                  <a:cubicBezTo>
                    <a:pt x="20" y="145"/>
                    <a:pt x="6" y="31"/>
                    <a:pt x="5" y="28"/>
                  </a:cubicBezTo>
                  <a:cubicBezTo>
                    <a:pt x="0" y="0"/>
                    <a:pt x="16" y="10"/>
                    <a:pt x="23" y="36"/>
                  </a:cubicBezTo>
                  <a:cubicBezTo>
                    <a:pt x="36" y="92"/>
                    <a:pt x="92" y="177"/>
                    <a:pt x="92" y="177"/>
                  </a:cubicBezTo>
                  <a:cubicBezTo>
                    <a:pt x="145" y="127"/>
                    <a:pt x="145" y="127"/>
                    <a:pt x="145" y="127"/>
                  </a:cubicBezTo>
                  <a:lnTo>
                    <a:pt x="191" y="165"/>
                  </a:lnTo>
                  <a:close/>
                </a:path>
              </a:pathLst>
            </a:custGeom>
            <a:solidFill>
              <a:srgbClr val="FF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5" name="任意多边形 170">
              <a:extLst>
                <a:ext uri="{FF2B5EF4-FFF2-40B4-BE49-F238E27FC236}">
                  <a16:creationId xmlns:a16="http://schemas.microsoft.com/office/drawing/2014/main" id="{672EFC1E-B054-47C2-819C-F619E171FB10}"/>
                </a:ext>
              </a:extLst>
            </p:cNvPr>
            <p:cNvSpPr/>
            <p:nvPr/>
          </p:nvSpPr>
          <p:spPr bwMode="auto">
            <a:xfrm>
              <a:off x="7819461" y="2046255"/>
              <a:ext cx="998675" cy="1661645"/>
            </a:xfrm>
            <a:custGeom>
              <a:avLst/>
              <a:gdLst>
                <a:gd name="T0" fmla="*/ 0 w 304"/>
                <a:gd name="T1" fmla="*/ 103 h 504"/>
                <a:gd name="T2" fmla="*/ 31 w 304"/>
                <a:gd name="T3" fmla="*/ 224 h 504"/>
                <a:gd name="T4" fmla="*/ 60 w 304"/>
                <a:gd name="T5" fmla="*/ 260 h 504"/>
                <a:gd name="T6" fmla="*/ 97 w 304"/>
                <a:gd name="T7" fmla="*/ 243 h 504"/>
                <a:gd name="T8" fmla="*/ 92 w 304"/>
                <a:gd name="T9" fmla="*/ 272 h 504"/>
                <a:gd name="T10" fmla="*/ 79 w 304"/>
                <a:gd name="T11" fmla="*/ 391 h 504"/>
                <a:gd name="T12" fmla="*/ 187 w 304"/>
                <a:gd name="T13" fmla="*/ 498 h 504"/>
                <a:gd name="T14" fmla="*/ 299 w 304"/>
                <a:gd name="T15" fmla="*/ 504 h 504"/>
                <a:gd name="T16" fmla="*/ 225 w 304"/>
                <a:gd name="T17" fmla="*/ 287 h 504"/>
                <a:gd name="T18" fmla="*/ 158 w 304"/>
                <a:gd name="T19" fmla="*/ 224 h 504"/>
                <a:gd name="T20" fmla="*/ 185 w 304"/>
                <a:gd name="T21" fmla="*/ 81 h 504"/>
                <a:gd name="T22" fmla="*/ 0 w 304"/>
                <a:gd name="T23" fmla="*/ 103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4" h="504">
                  <a:moveTo>
                    <a:pt x="0" y="103"/>
                  </a:moveTo>
                  <a:cubicBezTo>
                    <a:pt x="0" y="103"/>
                    <a:pt x="5" y="180"/>
                    <a:pt x="31" y="224"/>
                  </a:cubicBezTo>
                  <a:cubicBezTo>
                    <a:pt x="37" y="236"/>
                    <a:pt x="49" y="255"/>
                    <a:pt x="60" y="260"/>
                  </a:cubicBezTo>
                  <a:cubicBezTo>
                    <a:pt x="68" y="263"/>
                    <a:pt x="97" y="243"/>
                    <a:pt x="97" y="243"/>
                  </a:cubicBezTo>
                  <a:cubicBezTo>
                    <a:pt x="97" y="243"/>
                    <a:pt x="103" y="255"/>
                    <a:pt x="92" y="272"/>
                  </a:cubicBezTo>
                  <a:cubicBezTo>
                    <a:pt x="84" y="288"/>
                    <a:pt x="90" y="345"/>
                    <a:pt x="79" y="391"/>
                  </a:cubicBezTo>
                  <a:cubicBezTo>
                    <a:pt x="69" y="436"/>
                    <a:pt x="180" y="455"/>
                    <a:pt x="187" y="498"/>
                  </a:cubicBezTo>
                  <a:cubicBezTo>
                    <a:pt x="299" y="504"/>
                    <a:pt x="299" y="504"/>
                    <a:pt x="299" y="504"/>
                  </a:cubicBezTo>
                  <a:cubicBezTo>
                    <a:pt x="299" y="504"/>
                    <a:pt x="304" y="371"/>
                    <a:pt x="225" y="287"/>
                  </a:cubicBezTo>
                  <a:cubicBezTo>
                    <a:pt x="225" y="287"/>
                    <a:pt x="163" y="243"/>
                    <a:pt x="158" y="224"/>
                  </a:cubicBezTo>
                  <a:cubicBezTo>
                    <a:pt x="153" y="206"/>
                    <a:pt x="224" y="163"/>
                    <a:pt x="185" y="81"/>
                  </a:cubicBezTo>
                  <a:cubicBezTo>
                    <a:pt x="145" y="0"/>
                    <a:pt x="18" y="70"/>
                    <a:pt x="0" y="103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6" name="任意多边形 171">
              <a:extLst>
                <a:ext uri="{FF2B5EF4-FFF2-40B4-BE49-F238E27FC236}">
                  <a16:creationId xmlns:a16="http://schemas.microsoft.com/office/drawing/2014/main" id="{31C9EB3E-22C0-49F5-94E6-F150A4E0AFDB}"/>
                </a:ext>
              </a:extLst>
            </p:cNvPr>
            <p:cNvSpPr/>
            <p:nvPr/>
          </p:nvSpPr>
          <p:spPr bwMode="auto">
            <a:xfrm>
              <a:off x="7929261" y="2799534"/>
              <a:ext cx="1014362" cy="1268387"/>
            </a:xfrm>
            <a:custGeom>
              <a:avLst/>
              <a:gdLst>
                <a:gd name="T0" fmla="*/ 139 w 308"/>
                <a:gd name="T1" fmla="*/ 0 h 385"/>
                <a:gd name="T2" fmla="*/ 43 w 308"/>
                <a:gd name="T3" fmla="*/ 39 h 385"/>
                <a:gd name="T4" fmla="*/ 22 w 308"/>
                <a:gd name="T5" fmla="*/ 180 h 385"/>
                <a:gd name="T6" fmla="*/ 112 w 308"/>
                <a:gd name="T7" fmla="*/ 322 h 385"/>
                <a:gd name="T8" fmla="*/ 273 w 308"/>
                <a:gd name="T9" fmla="*/ 374 h 385"/>
                <a:gd name="T10" fmla="*/ 308 w 308"/>
                <a:gd name="T11" fmla="*/ 385 h 385"/>
                <a:gd name="T12" fmla="*/ 306 w 308"/>
                <a:gd name="T13" fmla="*/ 339 h 385"/>
                <a:gd name="T14" fmla="*/ 254 w 308"/>
                <a:gd name="T15" fmla="*/ 114 h 385"/>
                <a:gd name="T16" fmla="*/ 139 w 308"/>
                <a:gd name="T17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385">
                  <a:moveTo>
                    <a:pt x="139" y="0"/>
                  </a:moveTo>
                  <a:cubicBezTo>
                    <a:pt x="139" y="0"/>
                    <a:pt x="92" y="57"/>
                    <a:pt x="43" y="39"/>
                  </a:cubicBezTo>
                  <a:cubicBezTo>
                    <a:pt x="43" y="39"/>
                    <a:pt x="0" y="125"/>
                    <a:pt x="22" y="180"/>
                  </a:cubicBezTo>
                  <a:cubicBezTo>
                    <a:pt x="112" y="322"/>
                    <a:pt x="112" y="322"/>
                    <a:pt x="112" y="322"/>
                  </a:cubicBezTo>
                  <a:cubicBezTo>
                    <a:pt x="273" y="374"/>
                    <a:pt x="273" y="374"/>
                    <a:pt x="273" y="374"/>
                  </a:cubicBezTo>
                  <a:cubicBezTo>
                    <a:pt x="308" y="385"/>
                    <a:pt x="308" y="385"/>
                    <a:pt x="308" y="385"/>
                  </a:cubicBezTo>
                  <a:cubicBezTo>
                    <a:pt x="308" y="385"/>
                    <a:pt x="308" y="367"/>
                    <a:pt x="306" y="339"/>
                  </a:cubicBezTo>
                  <a:cubicBezTo>
                    <a:pt x="303" y="280"/>
                    <a:pt x="292" y="180"/>
                    <a:pt x="254" y="114"/>
                  </a:cubicBezTo>
                  <a:cubicBezTo>
                    <a:pt x="254" y="114"/>
                    <a:pt x="167" y="12"/>
                    <a:pt x="139" y="0"/>
                  </a:cubicBezTo>
                  <a:close/>
                </a:path>
              </a:pathLst>
            </a:custGeom>
            <a:solidFill>
              <a:srgbClr val="BD9DF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7" name="任意多边形 172">
              <a:extLst>
                <a:ext uri="{FF2B5EF4-FFF2-40B4-BE49-F238E27FC236}">
                  <a16:creationId xmlns:a16="http://schemas.microsoft.com/office/drawing/2014/main" id="{BF38A6B6-21B1-4F86-93A9-280BA1CECB63}"/>
                </a:ext>
              </a:extLst>
            </p:cNvPr>
            <p:cNvSpPr/>
            <p:nvPr/>
          </p:nvSpPr>
          <p:spPr bwMode="auto">
            <a:xfrm>
              <a:off x="7699199" y="2129336"/>
              <a:ext cx="1228739" cy="1118841"/>
            </a:xfrm>
            <a:custGeom>
              <a:avLst/>
              <a:gdLst>
                <a:gd name="T0" fmla="*/ 79 w 371"/>
                <a:gd name="T1" fmla="*/ 37 h 339"/>
                <a:gd name="T2" fmla="*/ 4 w 371"/>
                <a:gd name="T3" fmla="*/ 81 h 339"/>
                <a:gd name="T4" fmla="*/ 45 w 371"/>
                <a:gd name="T5" fmla="*/ 142 h 339"/>
                <a:gd name="T6" fmla="*/ 74 w 371"/>
                <a:gd name="T7" fmla="*/ 133 h 339"/>
                <a:gd name="T8" fmla="*/ 58 w 371"/>
                <a:gd name="T9" fmla="*/ 110 h 339"/>
                <a:gd name="T10" fmla="*/ 102 w 371"/>
                <a:gd name="T11" fmla="*/ 139 h 339"/>
                <a:gd name="T12" fmla="*/ 128 w 371"/>
                <a:gd name="T13" fmla="*/ 167 h 339"/>
                <a:gd name="T14" fmla="*/ 130 w 371"/>
                <a:gd name="T15" fmla="*/ 209 h 339"/>
                <a:gd name="T16" fmla="*/ 130 w 371"/>
                <a:gd name="T17" fmla="*/ 189 h 339"/>
                <a:gd name="T18" fmla="*/ 143 w 371"/>
                <a:gd name="T19" fmla="*/ 153 h 339"/>
                <a:gd name="T20" fmla="*/ 140 w 371"/>
                <a:gd name="T21" fmla="*/ 196 h 339"/>
                <a:gd name="T22" fmla="*/ 171 w 371"/>
                <a:gd name="T23" fmla="*/ 259 h 339"/>
                <a:gd name="T24" fmla="*/ 245 w 371"/>
                <a:gd name="T25" fmla="*/ 270 h 339"/>
                <a:gd name="T26" fmla="*/ 273 w 371"/>
                <a:gd name="T27" fmla="*/ 324 h 339"/>
                <a:gd name="T28" fmla="*/ 310 w 371"/>
                <a:gd name="T29" fmla="*/ 325 h 339"/>
                <a:gd name="T30" fmla="*/ 319 w 371"/>
                <a:gd name="T31" fmla="*/ 211 h 339"/>
                <a:gd name="T32" fmla="*/ 244 w 371"/>
                <a:gd name="T33" fmla="*/ 162 h 339"/>
                <a:gd name="T34" fmla="*/ 190 w 371"/>
                <a:gd name="T35" fmla="*/ 19 h 339"/>
                <a:gd name="T36" fmla="*/ 79 w 371"/>
                <a:gd name="T37" fmla="*/ 3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1" h="339">
                  <a:moveTo>
                    <a:pt x="79" y="37"/>
                  </a:moveTo>
                  <a:cubicBezTo>
                    <a:pt x="79" y="37"/>
                    <a:pt x="8" y="33"/>
                    <a:pt x="4" y="81"/>
                  </a:cubicBezTo>
                  <a:cubicBezTo>
                    <a:pt x="0" y="130"/>
                    <a:pt x="24" y="140"/>
                    <a:pt x="45" y="142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4" y="133"/>
                    <a:pt x="62" y="130"/>
                    <a:pt x="58" y="110"/>
                  </a:cubicBezTo>
                  <a:cubicBezTo>
                    <a:pt x="58" y="110"/>
                    <a:pt x="68" y="136"/>
                    <a:pt x="102" y="139"/>
                  </a:cubicBezTo>
                  <a:cubicBezTo>
                    <a:pt x="102" y="139"/>
                    <a:pt x="131" y="147"/>
                    <a:pt x="128" y="167"/>
                  </a:cubicBezTo>
                  <a:cubicBezTo>
                    <a:pt x="125" y="186"/>
                    <a:pt x="111" y="195"/>
                    <a:pt x="130" y="209"/>
                  </a:cubicBezTo>
                  <a:cubicBezTo>
                    <a:pt x="130" y="209"/>
                    <a:pt x="122" y="198"/>
                    <a:pt x="130" y="189"/>
                  </a:cubicBezTo>
                  <a:cubicBezTo>
                    <a:pt x="138" y="180"/>
                    <a:pt x="148" y="169"/>
                    <a:pt x="143" y="153"/>
                  </a:cubicBezTo>
                  <a:cubicBezTo>
                    <a:pt x="143" y="153"/>
                    <a:pt x="158" y="179"/>
                    <a:pt x="140" y="196"/>
                  </a:cubicBezTo>
                  <a:cubicBezTo>
                    <a:pt x="123" y="212"/>
                    <a:pt x="133" y="253"/>
                    <a:pt x="171" y="259"/>
                  </a:cubicBezTo>
                  <a:cubicBezTo>
                    <a:pt x="200" y="263"/>
                    <a:pt x="229" y="255"/>
                    <a:pt x="245" y="270"/>
                  </a:cubicBezTo>
                  <a:cubicBezTo>
                    <a:pt x="260" y="284"/>
                    <a:pt x="261" y="306"/>
                    <a:pt x="273" y="324"/>
                  </a:cubicBezTo>
                  <a:cubicBezTo>
                    <a:pt x="282" y="339"/>
                    <a:pt x="310" y="325"/>
                    <a:pt x="310" y="325"/>
                  </a:cubicBezTo>
                  <a:cubicBezTo>
                    <a:pt x="310" y="325"/>
                    <a:pt x="371" y="281"/>
                    <a:pt x="319" y="211"/>
                  </a:cubicBezTo>
                  <a:cubicBezTo>
                    <a:pt x="304" y="192"/>
                    <a:pt x="243" y="193"/>
                    <a:pt x="244" y="162"/>
                  </a:cubicBezTo>
                  <a:cubicBezTo>
                    <a:pt x="245" y="102"/>
                    <a:pt x="224" y="39"/>
                    <a:pt x="190" y="19"/>
                  </a:cubicBezTo>
                  <a:cubicBezTo>
                    <a:pt x="156" y="0"/>
                    <a:pt x="79" y="37"/>
                    <a:pt x="79" y="37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8" name="任意多边形 173">
              <a:extLst>
                <a:ext uri="{FF2B5EF4-FFF2-40B4-BE49-F238E27FC236}">
                  <a16:creationId xmlns:a16="http://schemas.microsoft.com/office/drawing/2014/main" id="{52C4878F-7455-4E3D-B04C-08CBE5FBD47C}"/>
                </a:ext>
              </a:extLst>
            </p:cNvPr>
            <p:cNvSpPr/>
            <p:nvPr/>
          </p:nvSpPr>
          <p:spPr bwMode="auto">
            <a:xfrm>
              <a:off x="7448223" y="2866000"/>
              <a:ext cx="193462" cy="382177"/>
            </a:xfrm>
            <a:custGeom>
              <a:avLst/>
              <a:gdLst>
                <a:gd name="T0" fmla="*/ 35 w 58"/>
                <a:gd name="T1" fmla="*/ 101 h 115"/>
                <a:gd name="T2" fmla="*/ 50 w 58"/>
                <a:gd name="T3" fmla="*/ 107 h 115"/>
                <a:gd name="T4" fmla="*/ 58 w 58"/>
                <a:gd name="T5" fmla="*/ 85 h 115"/>
                <a:gd name="T6" fmla="*/ 49 w 58"/>
                <a:gd name="T7" fmla="*/ 56 h 115"/>
                <a:gd name="T8" fmla="*/ 49 w 58"/>
                <a:gd name="T9" fmla="*/ 33 h 115"/>
                <a:gd name="T10" fmla="*/ 34 w 58"/>
                <a:gd name="T11" fmla="*/ 20 h 115"/>
                <a:gd name="T12" fmla="*/ 36 w 58"/>
                <a:gd name="T13" fmla="*/ 30 h 115"/>
                <a:gd name="T14" fmla="*/ 14 w 58"/>
                <a:gd name="T15" fmla="*/ 5 h 115"/>
                <a:gd name="T16" fmla="*/ 10 w 58"/>
                <a:gd name="T17" fmla="*/ 5 h 115"/>
                <a:gd name="T18" fmla="*/ 25 w 58"/>
                <a:gd name="T19" fmla="*/ 40 h 115"/>
                <a:gd name="T20" fmla="*/ 6 w 58"/>
                <a:gd name="T21" fmla="*/ 15 h 115"/>
                <a:gd name="T22" fmla="*/ 1 w 58"/>
                <a:gd name="T23" fmla="*/ 15 h 115"/>
                <a:gd name="T24" fmla="*/ 19 w 58"/>
                <a:gd name="T25" fmla="*/ 49 h 115"/>
                <a:gd name="T26" fmla="*/ 13 w 58"/>
                <a:gd name="T27" fmla="*/ 42 h 115"/>
                <a:gd name="T28" fmla="*/ 6 w 58"/>
                <a:gd name="T29" fmla="*/ 33 h 115"/>
                <a:gd name="T30" fmla="*/ 2 w 58"/>
                <a:gd name="T31" fmla="*/ 29 h 115"/>
                <a:gd name="T32" fmla="*/ 5 w 58"/>
                <a:gd name="T33" fmla="*/ 44 h 115"/>
                <a:gd name="T34" fmla="*/ 14 w 58"/>
                <a:gd name="T35" fmla="*/ 59 h 115"/>
                <a:gd name="T36" fmla="*/ 4 w 58"/>
                <a:gd name="T37" fmla="*/ 46 h 115"/>
                <a:gd name="T38" fmla="*/ 7 w 58"/>
                <a:gd name="T39" fmla="*/ 59 h 115"/>
                <a:gd name="T40" fmla="*/ 18 w 58"/>
                <a:gd name="T41" fmla="*/ 73 h 115"/>
                <a:gd name="T42" fmla="*/ 35 w 58"/>
                <a:gd name="T43" fmla="*/ 10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115">
                  <a:moveTo>
                    <a:pt x="35" y="101"/>
                  </a:moveTo>
                  <a:cubicBezTo>
                    <a:pt x="35" y="104"/>
                    <a:pt x="46" y="115"/>
                    <a:pt x="50" y="107"/>
                  </a:cubicBezTo>
                  <a:cubicBezTo>
                    <a:pt x="54" y="100"/>
                    <a:pt x="58" y="85"/>
                    <a:pt x="58" y="85"/>
                  </a:cubicBezTo>
                  <a:cubicBezTo>
                    <a:pt x="58" y="85"/>
                    <a:pt x="58" y="79"/>
                    <a:pt x="49" y="56"/>
                  </a:cubicBezTo>
                  <a:cubicBezTo>
                    <a:pt x="49" y="56"/>
                    <a:pt x="52" y="39"/>
                    <a:pt x="49" y="33"/>
                  </a:cubicBezTo>
                  <a:cubicBezTo>
                    <a:pt x="47" y="27"/>
                    <a:pt x="34" y="20"/>
                    <a:pt x="34" y="2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23" y="22"/>
                    <a:pt x="14" y="5"/>
                  </a:cubicBezTo>
                  <a:cubicBezTo>
                    <a:pt x="14" y="5"/>
                    <a:pt x="11" y="0"/>
                    <a:pt x="10" y="5"/>
                  </a:cubicBezTo>
                  <a:cubicBezTo>
                    <a:pt x="9" y="10"/>
                    <a:pt x="19" y="31"/>
                    <a:pt x="25" y="40"/>
                  </a:cubicBezTo>
                  <a:cubicBezTo>
                    <a:pt x="25" y="40"/>
                    <a:pt x="11" y="26"/>
                    <a:pt x="6" y="15"/>
                  </a:cubicBezTo>
                  <a:cubicBezTo>
                    <a:pt x="6" y="15"/>
                    <a:pt x="2" y="9"/>
                    <a:pt x="1" y="15"/>
                  </a:cubicBezTo>
                  <a:cubicBezTo>
                    <a:pt x="1" y="22"/>
                    <a:pt x="13" y="41"/>
                    <a:pt x="19" y="49"/>
                  </a:cubicBezTo>
                  <a:cubicBezTo>
                    <a:pt x="19" y="49"/>
                    <a:pt x="14" y="43"/>
                    <a:pt x="13" y="42"/>
                  </a:cubicBezTo>
                  <a:cubicBezTo>
                    <a:pt x="11" y="40"/>
                    <a:pt x="6" y="33"/>
                    <a:pt x="6" y="33"/>
                  </a:cubicBezTo>
                  <a:cubicBezTo>
                    <a:pt x="6" y="33"/>
                    <a:pt x="3" y="26"/>
                    <a:pt x="2" y="29"/>
                  </a:cubicBezTo>
                  <a:cubicBezTo>
                    <a:pt x="1" y="31"/>
                    <a:pt x="3" y="37"/>
                    <a:pt x="5" y="44"/>
                  </a:cubicBezTo>
                  <a:cubicBezTo>
                    <a:pt x="6" y="47"/>
                    <a:pt x="11" y="56"/>
                    <a:pt x="14" y="59"/>
                  </a:cubicBezTo>
                  <a:cubicBezTo>
                    <a:pt x="15" y="59"/>
                    <a:pt x="8" y="53"/>
                    <a:pt x="4" y="46"/>
                  </a:cubicBezTo>
                  <a:cubicBezTo>
                    <a:pt x="3" y="44"/>
                    <a:pt x="0" y="47"/>
                    <a:pt x="7" y="59"/>
                  </a:cubicBezTo>
                  <a:cubicBezTo>
                    <a:pt x="11" y="66"/>
                    <a:pt x="17" y="70"/>
                    <a:pt x="18" y="73"/>
                  </a:cubicBezTo>
                  <a:cubicBezTo>
                    <a:pt x="25" y="84"/>
                    <a:pt x="34" y="98"/>
                    <a:pt x="35" y="10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9" name="任意多边形 174">
              <a:extLst>
                <a:ext uri="{FF2B5EF4-FFF2-40B4-BE49-F238E27FC236}">
                  <a16:creationId xmlns:a16="http://schemas.microsoft.com/office/drawing/2014/main" id="{515C7018-F84D-4FAA-B9EB-6F2F2F04C900}"/>
                </a:ext>
              </a:extLst>
            </p:cNvPr>
            <p:cNvSpPr/>
            <p:nvPr/>
          </p:nvSpPr>
          <p:spPr bwMode="auto">
            <a:xfrm>
              <a:off x="7521425" y="3004469"/>
              <a:ext cx="826130" cy="775434"/>
            </a:xfrm>
            <a:custGeom>
              <a:avLst/>
              <a:gdLst>
                <a:gd name="T0" fmla="*/ 251 w 251"/>
                <a:gd name="T1" fmla="*/ 139 h 236"/>
                <a:gd name="T2" fmla="*/ 146 w 251"/>
                <a:gd name="T3" fmla="*/ 219 h 236"/>
                <a:gd name="T4" fmla="*/ 103 w 251"/>
                <a:gd name="T5" fmla="*/ 228 h 236"/>
                <a:gd name="T6" fmla="*/ 5 w 251"/>
                <a:gd name="T7" fmla="*/ 34 h 236"/>
                <a:gd name="T8" fmla="*/ 32 w 251"/>
                <a:gd name="T9" fmla="*/ 24 h 236"/>
                <a:gd name="T10" fmla="*/ 123 w 251"/>
                <a:gd name="T11" fmla="*/ 151 h 236"/>
                <a:gd name="T12" fmla="*/ 175 w 251"/>
                <a:gd name="T13" fmla="*/ 112 h 236"/>
                <a:gd name="T14" fmla="*/ 251 w 251"/>
                <a:gd name="T15" fmla="*/ 13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36">
                  <a:moveTo>
                    <a:pt x="251" y="139"/>
                  </a:moveTo>
                  <a:cubicBezTo>
                    <a:pt x="251" y="139"/>
                    <a:pt x="180" y="198"/>
                    <a:pt x="146" y="219"/>
                  </a:cubicBezTo>
                  <a:cubicBezTo>
                    <a:pt x="117" y="236"/>
                    <a:pt x="111" y="235"/>
                    <a:pt x="103" y="228"/>
                  </a:cubicBezTo>
                  <a:cubicBezTo>
                    <a:pt x="85" y="211"/>
                    <a:pt x="17" y="93"/>
                    <a:pt x="5" y="34"/>
                  </a:cubicBezTo>
                  <a:cubicBezTo>
                    <a:pt x="0" y="7"/>
                    <a:pt x="18" y="0"/>
                    <a:pt x="32" y="24"/>
                  </a:cubicBezTo>
                  <a:cubicBezTo>
                    <a:pt x="57" y="66"/>
                    <a:pt x="123" y="151"/>
                    <a:pt x="123" y="151"/>
                  </a:cubicBezTo>
                  <a:cubicBezTo>
                    <a:pt x="175" y="112"/>
                    <a:pt x="175" y="112"/>
                    <a:pt x="175" y="112"/>
                  </a:cubicBezTo>
                  <a:lnTo>
                    <a:pt x="251" y="139"/>
                  </a:ln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0" name="任意多边形 175">
              <a:extLst>
                <a:ext uri="{FF2B5EF4-FFF2-40B4-BE49-F238E27FC236}">
                  <a16:creationId xmlns:a16="http://schemas.microsoft.com/office/drawing/2014/main" id="{66C58413-A849-473A-A33C-DDAFC17A8CFF}"/>
                </a:ext>
              </a:extLst>
            </p:cNvPr>
            <p:cNvSpPr/>
            <p:nvPr/>
          </p:nvSpPr>
          <p:spPr bwMode="auto">
            <a:xfrm>
              <a:off x="8049522" y="3021087"/>
              <a:ext cx="491495" cy="592652"/>
            </a:xfrm>
            <a:custGeom>
              <a:avLst/>
              <a:gdLst>
                <a:gd name="T0" fmla="*/ 91 w 149"/>
                <a:gd name="T1" fmla="*/ 5 h 180"/>
                <a:gd name="T2" fmla="*/ 145 w 149"/>
                <a:gd name="T3" fmla="*/ 55 h 180"/>
                <a:gd name="T4" fmla="*/ 52 w 149"/>
                <a:gd name="T5" fmla="*/ 180 h 180"/>
                <a:gd name="T6" fmla="*/ 0 w 149"/>
                <a:gd name="T7" fmla="*/ 109 h 180"/>
                <a:gd name="T8" fmla="*/ 37 w 149"/>
                <a:gd name="T9" fmla="*/ 72 h 180"/>
                <a:gd name="T10" fmla="*/ 91 w 149"/>
                <a:gd name="T11" fmla="*/ 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80">
                  <a:moveTo>
                    <a:pt x="91" y="5"/>
                  </a:moveTo>
                  <a:cubicBezTo>
                    <a:pt x="108" y="0"/>
                    <a:pt x="141" y="6"/>
                    <a:pt x="145" y="55"/>
                  </a:cubicBezTo>
                  <a:cubicBezTo>
                    <a:pt x="149" y="112"/>
                    <a:pt x="72" y="165"/>
                    <a:pt x="52" y="18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09"/>
                    <a:pt x="25" y="85"/>
                    <a:pt x="37" y="72"/>
                  </a:cubicBezTo>
                  <a:cubicBezTo>
                    <a:pt x="52" y="54"/>
                    <a:pt x="62" y="13"/>
                    <a:pt x="91" y="5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3498" name="组合 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E2CD96D9-E10A-4793-AFBB-6D76E64DFCE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421063" y="2517775"/>
            <a:ext cx="1073150" cy="1362075"/>
            <a:chOff x="4524359" y="1437442"/>
            <a:chExt cx="3143282" cy="3983117"/>
          </a:xfrm>
        </p:grpSpPr>
        <p:sp>
          <p:nvSpPr>
            <p:cNvPr id="182" name="ïṡḷîḋé">
              <a:extLst>
                <a:ext uri="{FF2B5EF4-FFF2-40B4-BE49-F238E27FC236}">
                  <a16:creationId xmlns:a16="http://schemas.microsoft.com/office/drawing/2014/main" id="{B3A3CD68-E2E1-4D73-B402-61CD5774CCDD}"/>
                </a:ext>
              </a:extLst>
            </p:cNvPr>
            <p:cNvSpPr/>
            <p:nvPr/>
          </p:nvSpPr>
          <p:spPr bwMode="auto">
            <a:xfrm>
              <a:off x="4524359" y="2254492"/>
              <a:ext cx="3143282" cy="3142857"/>
            </a:xfrm>
            <a:custGeom>
              <a:avLst/>
              <a:gdLst>
                <a:gd name="T0" fmla="*/ 433 w 866"/>
                <a:gd name="T1" fmla="*/ 0 h 869"/>
                <a:gd name="T2" fmla="*/ 0 w 866"/>
                <a:gd name="T3" fmla="*/ 433 h 869"/>
                <a:gd name="T4" fmla="*/ 424 w 866"/>
                <a:gd name="T5" fmla="*/ 866 h 869"/>
                <a:gd name="T6" fmla="*/ 866 w 866"/>
                <a:gd name="T7" fmla="*/ 433 h 869"/>
                <a:gd name="T8" fmla="*/ 433 w 866"/>
                <a:gd name="T9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869">
                  <a:moveTo>
                    <a:pt x="433" y="0"/>
                  </a:moveTo>
                  <a:cubicBezTo>
                    <a:pt x="194" y="0"/>
                    <a:pt x="0" y="194"/>
                    <a:pt x="0" y="433"/>
                  </a:cubicBezTo>
                  <a:cubicBezTo>
                    <a:pt x="0" y="670"/>
                    <a:pt x="190" y="861"/>
                    <a:pt x="424" y="866"/>
                  </a:cubicBezTo>
                  <a:cubicBezTo>
                    <a:pt x="675" y="869"/>
                    <a:pt x="866" y="668"/>
                    <a:pt x="866" y="433"/>
                  </a:cubicBezTo>
                  <a:cubicBezTo>
                    <a:pt x="866" y="194"/>
                    <a:pt x="672" y="0"/>
                    <a:pt x="433" y="0"/>
                  </a:cubicBez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3" name="ïsľíḍè">
              <a:extLst>
                <a:ext uri="{FF2B5EF4-FFF2-40B4-BE49-F238E27FC236}">
                  <a16:creationId xmlns:a16="http://schemas.microsoft.com/office/drawing/2014/main" id="{97BBD86F-0FD1-4705-8D19-45A22D87F4E5}"/>
                </a:ext>
              </a:extLst>
            </p:cNvPr>
            <p:cNvSpPr/>
            <p:nvPr/>
          </p:nvSpPr>
          <p:spPr bwMode="auto">
            <a:xfrm>
              <a:off x="5538021" y="3224740"/>
              <a:ext cx="1111307" cy="1778010"/>
            </a:xfrm>
            <a:custGeom>
              <a:avLst/>
              <a:gdLst>
                <a:gd name="T0" fmla="*/ 306 w 306"/>
                <a:gd name="T1" fmla="*/ 1 h 490"/>
                <a:gd name="T2" fmla="*/ 303 w 306"/>
                <a:gd name="T3" fmla="*/ 1 h 490"/>
                <a:gd name="T4" fmla="*/ 0 w 306"/>
                <a:gd name="T5" fmla="*/ 0 h 490"/>
                <a:gd name="T6" fmla="*/ 4 w 306"/>
                <a:gd name="T7" fmla="*/ 490 h 490"/>
                <a:gd name="T8" fmla="*/ 293 w 306"/>
                <a:gd name="T9" fmla="*/ 490 h 490"/>
                <a:gd name="T10" fmla="*/ 306 w 306"/>
                <a:gd name="T11" fmla="*/ 175 h 490"/>
                <a:gd name="T12" fmla="*/ 306 w 306"/>
                <a:gd name="T13" fmla="*/ 1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490">
                  <a:moveTo>
                    <a:pt x="306" y="1"/>
                  </a:moveTo>
                  <a:cubicBezTo>
                    <a:pt x="305" y="1"/>
                    <a:pt x="304" y="1"/>
                    <a:pt x="303" y="1"/>
                  </a:cubicBezTo>
                  <a:cubicBezTo>
                    <a:pt x="302" y="1"/>
                    <a:pt x="0" y="0"/>
                    <a:pt x="0" y="0"/>
                  </a:cubicBezTo>
                  <a:cubicBezTo>
                    <a:pt x="4" y="490"/>
                    <a:pt x="4" y="490"/>
                    <a:pt x="4" y="490"/>
                  </a:cubicBezTo>
                  <a:cubicBezTo>
                    <a:pt x="293" y="490"/>
                    <a:pt x="293" y="490"/>
                    <a:pt x="293" y="490"/>
                  </a:cubicBezTo>
                  <a:cubicBezTo>
                    <a:pt x="306" y="175"/>
                    <a:pt x="306" y="175"/>
                    <a:pt x="306" y="175"/>
                  </a:cubicBezTo>
                  <a:lnTo>
                    <a:pt x="306" y="1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4" name="iṩļîḑê">
              <a:extLst>
                <a:ext uri="{FF2B5EF4-FFF2-40B4-BE49-F238E27FC236}">
                  <a16:creationId xmlns:a16="http://schemas.microsoft.com/office/drawing/2014/main" id="{3E4B163A-A15C-4696-972A-ECAD4FEA6348}"/>
                </a:ext>
              </a:extLst>
            </p:cNvPr>
            <p:cNvSpPr/>
            <p:nvPr/>
          </p:nvSpPr>
          <p:spPr bwMode="auto">
            <a:xfrm>
              <a:off x="5863509" y="3029762"/>
              <a:ext cx="423133" cy="273896"/>
            </a:xfrm>
            <a:custGeom>
              <a:avLst/>
              <a:gdLst>
                <a:gd name="T0" fmla="*/ 117 w 117"/>
                <a:gd name="T1" fmla="*/ 75 h 75"/>
                <a:gd name="T2" fmla="*/ 117 w 117"/>
                <a:gd name="T3" fmla="*/ 2 h 75"/>
                <a:gd name="T4" fmla="*/ 0 w 117"/>
                <a:gd name="T5" fmla="*/ 0 h 75"/>
                <a:gd name="T6" fmla="*/ 0 w 117"/>
                <a:gd name="T7" fmla="*/ 75 h 75"/>
                <a:gd name="T8" fmla="*/ 117 w 117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75">
                  <a:moveTo>
                    <a:pt x="117" y="75"/>
                  </a:moveTo>
                  <a:cubicBezTo>
                    <a:pt x="117" y="2"/>
                    <a:pt x="117" y="2"/>
                    <a:pt x="117" y="2"/>
                  </a:cubicBezTo>
                  <a:cubicBezTo>
                    <a:pt x="117" y="2"/>
                    <a:pt x="1" y="0"/>
                    <a:pt x="0" y="0"/>
                  </a:cubicBezTo>
                  <a:cubicBezTo>
                    <a:pt x="0" y="21"/>
                    <a:pt x="0" y="56"/>
                    <a:pt x="0" y="75"/>
                  </a:cubicBezTo>
                  <a:lnTo>
                    <a:pt x="117" y="75"/>
                  </a:lnTo>
                  <a:close/>
                </a:path>
              </a:pathLst>
            </a:custGeom>
            <a:solidFill>
              <a:srgbClr val="EF93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5" name="íṡļíďe">
              <a:extLst>
                <a:ext uri="{FF2B5EF4-FFF2-40B4-BE49-F238E27FC236}">
                  <a16:creationId xmlns:a16="http://schemas.microsoft.com/office/drawing/2014/main" id="{D439014F-202A-4664-A3C2-C6C8F350F29D}"/>
                </a:ext>
              </a:extLst>
            </p:cNvPr>
            <p:cNvSpPr/>
            <p:nvPr/>
          </p:nvSpPr>
          <p:spPr bwMode="auto">
            <a:xfrm>
              <a:off x="5538021" y="5002750"/>
              <a:ext cx="1088059" cy="417809"/>
            </a:xfrm>
            <a:custGeom>
              <a:avLst/>
              <a:gdLst>
                <a:gd name="T0" fmla="*/ 299 w 299"/>
                <a:gd name="T1" fmla="*/ 81 h 116"/>
                <a:gd name="T2" fmla="*/ 0 w 299"/>
                <a:gd name="T3" fmla="*/ 79 h 116"/>
                <a:gd name="T4" fmla="*/ 7 w 299"/>
                <a:gd name="T5" fmla="*/ 0 h 116"/>
                <a:gd name="T6" fmla="*/ 292 w 299"/>
                <a:gd name="T7" fmla="*/ 0 h 116"/>
                <a:gd name="T8" fmla="*/ 299 w 299"/>
                <a:gd name="T9" fmla="*/ 8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16">
                  <a:moveTo>
                    <a:pt x="299" y="81"/>
                  </a:moveTo>
                  <a:cubicBezTo>
                    <a:pt x="200" y="116"/>
                    <a:pt x="98" y="115"/>
                    <a:pt x="0" y="79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9" y="81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6" name="išļiďè">
              <a:extLst>
                <a:ext uri="{FF2B5EF4-FFF2-40B4-BE49-F238E27FC236}">
                  <a16:creationId xmlns:a16="http://schemas.microsoft.com/office/drawing/2014/main" id="{09DB12CD-C015-4F8B-9806-32B3896AA131}"/>
                </a:ext>
              </a:extLst>
            </p:cNvPr>
            <p:cNvSpPr/>
            <p:nvPr/>
          </p:nvSpPr>
          <p:spPr bwMode="auto">
            <a:xfrm>
              <a:off x="5556620" y="4998109"/>
              <a:ext cx="1050861" cy="78918"/>
            </a:xfrm>
            <a:prstGeom prst="rect">
              <a:avLst/>
            </a:prstGeom>
            <a:solidFill>
              <a:srgbClr val="68361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7" name="iSļîḋê">
              <a:extLst>
                <a:ext uri="{FF2B5EF4-FFF2-40B4-BE49-F238E27FC236}">
                  <a16:creationId xmlns:a16="http://schemas.microsoft.com/office/drawing/2014/main" id="{B1F06E75-DD06-4F13-9EB8-737DD2FFCA5D}"/>
                </a:ext>
              </a:extLst>
            </p:cNvPr>
            <p:cNvSpPr/>
            <p:nvPr/>
          </p:nvSpPr>
          <p:spPr bwMode="auto">
            <a:xfrm>
              <a:off x="6003003" y="4979539"/>
              <a:ext cx="148794" cy="116057"/>
            </a:xfrm>
            <a:custGeom>
              <a:avLst/>
              <a:gdLst>
                <a:gd name="T0" fmla="*/ 36 w 41"/>
                <a:gd name="T1" fmla="*/ 31 h 31"/>
                <a:gd name="T2" fmla="*/ 6 w 41"/>
                <a:gd name="T3" fmla="*/ 31 h 31"/>
                <a:gd name="T4" fmla="*/ 0 w 41"/>
                <a:gd name="T5" fmla="*/ 25 h 31"/>
                <a:gd name="T6" fmla="*/ 0 w 41"/>
                <a:gd name="T7" fmla="*/ 6 h 31"/>
                <a:gd name="T8" fmla="*/ 6 w 41"/>
                <a:gd name="T9" fmla="*/ 0 h 31"/>
                <a:gd name="T10" fmla="*/ 36 w 41"/>
                <a:gd name="T11" fmla="*/ 0 h 31"/>
                <a:gd name="T12" fmla="*/ 41 w 41"/>
                <a:gd name="T13" fmla="*/ 6 h 31"/>
                <a:gd name="T14" fmla="*/ 41 w 41"/>
                <a:gd name="T15" fmla="*/ 25 h 31"/>
                <a:gd name="T16" fmla="*/ 36 w 41"/>
                <a:gd name="T1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1">
                  <a:moveTo>
                    <a:pt x="36" y="31"/>
                  </a:moveTo>
                  <a:cubicBezTo>
                    <a:pt x="6" y="31"/>
                    <a:pt x="6" y="31"/>
                    <a:pt x="6" y="31"/>
                  </a:cubicBezTo>
                  <a:cubicBezTo>
                    <a:pt x="3" y="31"/>
                    <a:pt x="0" y="29"/>
                    <a:pt x="0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9" y="0"/>
                    <a:pt x="41" y="2"/>
                    <a:pt x="41" y="6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9"/>
                    <a:pt x="39" y="31"/>
                    <a:pt x="36" y="31"/>
                  </a:cubicBezTo>
                  <a:close/>
                </a:path>
              </a:pathLst>
            </a:custGeom>
            <a:solidFill>
              <a:srgbClr val="A8A5A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8" name="ïṧľîḍe">
              <a:extLst>
                <a:ext uri="{FF2B5EF4-FFF2-40B4-BE49-F238E27FC236}">
                  <a16:creationId xmlns:a16="http://schemas.microsoft.com/office/drawing/2014/main" id="{FBA4C7E4-01BD-46FC-853C-5544ADF4DF5C}"/>
                </a:ext>
              </a:extLst>
            </p:cNvPr>
            <p:cNvSpPr/>
            <p:nvPr/>
          </p:nvSpPr>
          <p:spPr bwMode="auto">
            <a:xfrm>
              <a:off x="6026251" y="5095596"/>
              <a:ext cx="97648" cy="292468"/>
            </a:xfrm>
            <a:custGeom>
              <a:avLst/>
              <a:gdLst>
                <a:gd name="T0" fmla="*/ 27 w 27"/>
                <a:gd name="T1" fmla="*/ 0 h 81"/>
                <a:gd name="T2" fmla="*/ 27 w 27"/>
                <a:gd name="T3" fmla="*/ 80 h 81"/>
                <a:gd name="T4" fmla="*/ 0 w 27"/>
                <a:gd name="T5" fmla="*/ 80 h 81"/>
                <a:gd name="T6" fmla="*/ 0 w 27"/>
                <a:gd name="T7" fmla="*/ 0 h 81"/>
                <a:gd name="T8" fmla="*/ 27 w 27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81">
                  <a:moveTo>
                    <a:pt x="27" y="0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8" y="81"/>
                    <a:pt x="9" y="81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9" name="ïṣḻíḍè">
              <a:extLst>
                <a:ext uri="{FF2B5EF4-FFF2-40B4-BE49-F238E27FC236}">
                  <a16:creationId xmlns:a16="http://schemas.microsoft.com/office/drawing/2014/main" id="{EC3279C6-2A8A-4C98-8F6B-8AF5BFD779FE}"/>
                </a:ext>
              </a:extLst>
            </p:cNvPr>
            <p:cNvSpPr/>
            <p:nvPr/>
          </p:nvSpPr>
          <p:spPr bwMode="auto">
            <a:xfrm>
              <a:off x="5803060" y="3122608"/>
              <a:ext cx="548679" cy="413166"/>
            </a:xfrm>
            <a:custGeom>
              <a:avLst/>
              <a:gdLst>
                <a:gd name="T0" fmla="*/ 0 w 315"/>
                <a:gd name="T1" fmla="*/ 61 h 237"/>
                <a:gd name="T2" fmla="*/ 34 w 315"/>
                <a:gd name="T3" fmla="*/ 0 h 237"/>
                <a:gd name="T4" fmla="*/ 152 w 315"/>
                <a:gd name="T5" fmla="*/ 102 h 237"/>
                <a:gd name="T6" fmla="*/ 277 w 315"/>
                <a:gd name="T7" fmla="*/ 0 h 237"/>
                <a:gd name="T8" fmla="*/ 315 w 315"/>
                <a:gd name="T9" fmla="*/ 61 h 237"/>
                <a:gd name="T10" fmla="*/ 155 w 315"/>
                <a:gd name="T11" fmla="*/ 237 h 237"/>
                <a:gd name="T12" fmla="*/ 0 w 315"/>
                <a:gd name="T13" fmla="*/ 61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5" h="237">
                  <a:moveTo>
                    <a:pt x="0" y="61"/>
                  </a:moveTo>
                  <a:lnTo>
                    <a:pt x="34" y="0"/>
                  </a:lnTo>
                  <a:lnTo>
                    <a:pt x="152" y="102"/>
                  </a:lnTo>
                  <a:lnTo>
                    <a:pt x="277" y="0"/>
                  </a:lnTo>
                  <a:lnTo>
                    <a:pt x="315" y="61"/>
                  </a:lnTo>
                  <a:lnTo>
                    <a:pt x="155" y="237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D2E4F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0" name="ïṥḷíḑe">
              <a:extLst>
                <a:ext uri="{FF2B5EF4-FFF2-40B4-BE49-F238E27FC236}">
                  <a16:creationId xmlns:a16="http://schemas.microsoft.com/office/drawing/2014/main" id="{EBEFE043-3CC8-4689-9F6C-811FE2781D03}"/>
                </a:ext>
              </a:extLst>
            </p:cNvPr>
            <p:cNvSpPr/>
            <p:nvPr/>
          </p:nvSpPr>
          <p:spPr bwMode="auto">
            <a:xfrm>
              <a:off x="5510122" y="1804187"/>
              <a:ext cx="1171756" cy="1234859"/>
            </a:xfrm>
            <a:custGeom>
              <a:avLst/>
              <a:gdLst>
                <a:gd name="T0" fmla="*/ 89 w 322"/>
                <a:gd name="T1" fmla="*/ 341 h 341"/>
                <a:gd name="T2" fmla="*/ 234 w 322"/>
                <a:gd name="T3" fmla="*/ 341 h 341"/>
                <a:gd name="T4" fmla="*/ 322 w 322"/>
                <a:gd name="T5" fmla="*/ 253 h 341"/>
                <a:gd name="T6" fmla="*/ 322 w 322"/>
                <a:gd name="T7" fmla="*/ 35 h 341"/>
                <a:gd name="T8" fmla="*/ 288 w 322"/>
                <a:gd name="T9" fmla="*/ 0 h 341"/>
                <a:gd name="T10" fmla="*/ 35 w 322"/>
                <a:gd name="T11" fmla="*/ 0 h 341"/>
                <a:gd name="T12" fmla="*/ 0 w 322"/>
                <a:gd name="T13" fmla="*/ 35 h 341"/>
                <a:gd name="T14" fmla="*/ 0 w 322"/>
                <a:gd name="T15" fmla="*/ 253 h 341"/>
                <a:gd name="T16" fmla="*/ 89 w 322"/>
                <a:gd name="T17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2" h="341">
                  <a:moveTo>
                    <a:pt x="89" y="341"/>
                  </a:moveTo>
                  <a:cubicBezTo>
                    <a:pt x="234" y="341"/>
                    <a:pt x="234" y="341"/>
                    <a:pt x="234" y="341"/>
                  </a:cubicBezTo>
                  <a:cubicBezTo>
                    <a:pt x="283" y="341"/>
                    <a:pt x="322" y="301"/>
                    <a:pt x="322" y="253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2" y="15"/>
                    <a:pt x="307" y="0"/>
                    <a:pt x="288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5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301"/>
                    <a:pt x="40" y="341"/>
                    <a:pt x="89" y="341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1" name="íśļïḍè">
              <a:extLst>
                <a:ext uri="{FF2B5EF4-FFF2-40B4-BE49-F238E27FC236}">
                  <a16:creationId xmlns:a16="http://schemas.microsoft.com/office/drawing/2014/main" id="{D198C77A-6A99-49A8-8D83-E280223B9098}"/>
                </a:ext>
              </a:extLst>
            </p:cNvPr>
            <p:cNvSpPr/>
            <p:nvPr/>
          </p:nvSpPr>
          <p:spPr bwMode="auto">
            <a:xfrm>
              <a:off x="6216895" y="2143076"/>
              <a:ext cx="353387" cy="139270"/>
            </a:xfrm>
            <a:custGeom>
              <a:avLst/>
              <a:gdLst>
                <a:gd name="T0" fmla="*/ 97 w 97"/>
                <a:gd name="T1" fmla="*/ 30 h 38"/>
                <a:gd name="T2" fmla="*/ 97 w 97"/>
                <a:gd name="T3" fmla="*/ 29 h 38"/>
                <a:gd name="T4" fmla="*/ 0 w 97"/>
                <a:gd name="T5" fmla="*/ 29 h 38"/>
                <a:gd name="T6" fmla="*/ 0 w 97"/>
                <a:gd name="T7" fmla="*/ 38 h 38"/>
                <a:gd name="T8" fmla="*/ 97 w 97"/>
                <a:gd name="T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8">
                  <a:moveTo>
                    <a:pt x="97" y="30"/>
                  </a:moveTo>
                  <a:cubicBezTo>
                    <a:pt x="97" y="30"/>
                    <a:pt x="97" y="29"/>
                    <a:pt x="97" y="29"/>
                  </a:cubicBezTo>
                  <a:cubicBezTo>
                    <a:pt x="97" y="0"/>
                    <a:pt x="0" y="2"/>
                    <a:pt x="0" y="2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2" y="19"/>
                    <a:pt x="65" y="11"/>
                    <a:pt x="97" y="30"/>
                  </a:cubicBezTo>
                  <a:close/>
                </a:path>
              </a:pathLst>
            </a:custGeom>
            <a:solidFill>
              <a:srgbClr val="604A2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2" name="ïŝ1ïḋè">
              <a:extLst>
                <a:ext uri="{FF2B5EF4-FFF2-40B4-BE49-F238E27FC236}">
                  <a16:creationId xmlns:a16="http://schemas.microsoft.com/office/drawing/2014/main" id="{5C102527-FBB5-4551-8459-1F7F8109B0D2}"/>
                </a:ext>
              </a:extLst>
            </p:cNvPr>
            <p:cNvSpPr/>
            <p:nvPr/>
          </p:nvSpPr>
          <p:spPr bwMode="auto">
            <a:xfrm>
              <a:off x="5626366" y="2147720"/>
              <a:ext cx="353387" cy="134626"/>
            </a:xfrm>
            <a:custGeom>
              <a:avLst/>
              <a:gdLst>
                <a:gd name="T0" fmla="*/ 0 w 97"/>
                <a:gd name="T1" fmla="*/ 29 h 37"/>
                <a:gd name="T2" fmla="*/ 0 w 97"/>
                <a:gd name="T3" fmla="*/ 28 h 37"/>
                <a:gd name="T4" fmla="*/ 97 w 97"/>
                <a:gd name="T5" fmla="*/ 28 h 37"/>
                <a:gd name="T6" fmla="*/ 97 w 97"/>
                <a:gd name="T7" fmla="*/ 37 h 37"/>
                <a:gd name="T8" fmla="*/ 0 w 97"/>
                <a:gd name="T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7">
                  <a:moveTo>
                    <a:pt x="0" y="29"/>
                  </a:moveTo>
                  <a:cubicBezTo>
                    <a:pt x="0" y="29"/>
                    <a:pt x="0" y="28"/>
                    <a:pt x="0" y="28"/>
                  </a:cubicBezTo>
                  <a:cubicBezTo>
                    <a:pt x="0" y="0"/>
                    <a:pt x="97" y="0"/>
                    <a:pt x="97" y="2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65" y="18"/>
                    <a:pt x="33" y="10"/>
                    <a:pt x="0" y="29"/>
                  </a:cubicBezTo>
                  <a:close/>
                </a:path>
              </a:pathLst>
            </a:custGeom>
            <a:solidFill>
              <a:srgbClr val="604A2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3" name="ïṡlîḑé">
              <a:extLst>
                <a:ext uri="{FF2B5EF4-FFF2-40B4-BE49-F238E27FC236}">
                  <a16:creationId xmlns:a16="http://schemas.microsoft.com/office/drawing/2014/main" id="{8D475FE1-520D-4D4C-9E9D-C2AB9143AFB0}"/>
                </a:ext>
              </a:extLst>
            </p:cNvPr>
            <p:cNvSpPr/>
            <p:nvPr/>
          </p:nvSpPr>
          <p:spPr bwMode="auto">
            <a:xfrm>
              <a:off x="5910007" y="2686230"/>
              <a:ext cx="297589" cy="181049"/>
            </a:xfrm>
            <a:custGeom>
              <a:avLst/>
              <a:gdLst>
                <a:gd name="T0" fmla="*/ 82 w 83"/>
                <a:gd name="T1" fmla="*/ 30 h 50"/>
                <a:gd name="T2" fmla="*/ 82 w 83"/>
                <a:gd name="T3" fmla="*/ 30 h 50"/>
                <a:gd name="T4" fmla="*/ 76 w 83"/>
                <a:gd name="T5" fmla="*/ 28 h 50"/>
                <a:gd name="T6" fmla="*/ 38 w 83"/>
                <a:gd name="T7" fmla="*/ 29 h 50"/>
                <a:gd name="T8" fmla="*/ 10 w 83"/>
                <a:gd name="T9" fmla="*/ 4 h 50"/>
                <a:gd name="T10" fmla="*/ 5 w 83"/>
                <a:gd name="T11" fmla="*/ 1 h 50"/>
                <a:gd name="T12" fmla="*/ 5 w 83"/>
                <a:gd name="T13" fmla="*/ 1 h 50"/>
                <a:gd name="T14" fmla="*/ 1 w 83"/>
                <a:gd name="T15" fmla="*/ 7 h 50"/>
                <a:gd name="T16" fmla="*/ 80 w 83"/>
                <a:gd name="T17" fmla="*/ 37 h 50"/>
                <a:gd name="T18" fmla="*/ 82 w 83"/>
                <a:gd name="T19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50">
                  <a:moveTo>
                    <a:pt x="82" y="30"/>
                  </a:moveTo>
                  <a:cubicBezTo>
                    <a:pt x="82" y="30"/>
                    <a:pt x="82" y="30"/>
                    <a:pt x="82" y="30"/>
                  </a:cubicBezTo>
                  <a:cubicBezTo>
                    <a:pt x="81" y="28"/>
                    <a:pt x="78" y="27"/>
                    <a:pt x="76" y="28"/>
                  </a:cubicBezTo>
                  <a:cubicBezTo>
                    <a:pt x="63" y="33"/>
                    <a:pt x="50" y="33"/>
                    <a:pt x="38" y="29"/>
                  </a:cubicBezTo>
                  <a:cubicBezTo>
                    <a:pt x="25" y="25"/>
                    <a:pt x="15" y="15"/>
                    <a:pt x="10" y="4"/>
                  </a:cubicBezTo>
                  <a:cubicBezTo>
                    <a:pt x="10" y="1"/>
                    <a:pt x="7" y="0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2" y="1"/>
                    <a:pt x="0" y="4"/>
                    <a:pt x="1" y="7"/>
                  </a:cubicBezTo>
                  <a:cubicBezTo>
                    <a:pt x="12" y="35"/>
                    <a:pt x="47" y="50"/>
                    <a:pt x="80" y="37"/>
                  </a:cubicBezTo>
                  <a:cubicBezTo>
                    <a:pt x="82" y="36"/>
                    <a:pt x="83" y="32"/>
                    <a:pt x="82" y="30"/>
                  </a:cubicBezTo>
                  <a:close/>
                </a:path>
              </a:pathLst>
            </a:custGeom>
            <a:solidFill>
              <a:srgbClr val="C64A5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4" name="íṧḻíḍe">
              <a:extLst>
                <a:ext uri="{FF2B5EF4-FFF2-40B4-BE49-F238E27FC236}">
                  <a16:creationId xmlns:a16="http://schemas.microsoft.com/office/drawing/2014/main" id="{DD1421E8-AAF1-4EE6-9407-85FBE7556D3E}"/>
                </a:ext>
              </a:extLst>
            </p:cNvPr>
            <p:cNvSpPr/>
            <p:nvPr/>
          </p:nvSpPr>
          <p:spPr bwMode="auto">
            <a:xfrm>
              <a:off x="5975105" y="2574814"/>
              <a:ext cx="237140" cy="83562"/>
            </a:xfrm>
            <a:custGeom>
              <a:avLst/>
              <a:gdLst>
                <a:gd name="T0" fmla="*/ 65 w 65"/>
                <a:gd name="T1" fmla="*/ 7 h 23"/>
                <a:gd name="T2" fmla="*/ 58 w 65"/>
                <a:gd name="T3" fmla="*/ 1 h 23"/>
                <a:gd name="T4" fmla="*/ 32 w 65"/>
                <a:gd name="T5" fmla="*/ 10 h 23"/>
                <a:gd name="T6" fmla="*/ 8 w 65"/>
                <a:gd name="T7" fmla="*/ 0 h 23"/>
                <a:gd name="T8" fmla="*/ 0 w 65"/>
                <a:gd name="T9" fmla="*/ 4 h 23"/>
                <a:gd name="T10" fmla="*/ 65 w 65"/>
                <a:gd name="T1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23">
                  <a:moveTo>
                    <a:pt x="65" y="7"/>
                  </a:moveTo>
                  <a:cubicBezTo>
                    <a:pt x="58" y="1"/>
                    <a:pt x="58" y="1"/>
                    <a:pt x="58" y="1"/>
                  </a:cubicBezTo>
                  <a:cubicBezTo>
                    <a:pt x="51" y="7"/>
                    <a:pt x="41" y="10"/>
                    <a:pt x="32" y="10"/>
                  </a:cubicBezTo>
                  <a:cubicBezTo>
                    <a:pt x="22" y="10"/>
                    <a:pt x="13" y="6"/>
                    <a:pt x="8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3" y="20"/>
                    <a:pt x="44" y="23"/>
                    <a:pt x="65" y="7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5" name="iṧľíḍè">
              <a:extLst>
                <a:ext uri="{FF2B5EF4-FFF2-40B4-BE49-F238E27FC236}">
                  <a16:creationId xmlns:a16="http://schemas.microsoft.com/office/drawing/2014/main" id="{71BB43E0-9210-44DE-8C2D-6E80CD318603}"/>
                </a:ext>
              </a:extLst>
            </p:cNvPr>
            <p:cNvSpPr/>
            <p:nvPr/>
          </p:nvSpPr>
          <p:spPr bwMode="auto">
            <a:xfrm>
              <a:off x="5700763" y="2286989"/>
              <a:ext cx="223192" cy="111416"/>
            </a:xfrm>
            <a:custGeom>
              <a:avLst/>
              <a:gdLst>
                <a:gd name="T0" fmla="*/ 0 w 61"/>
                <a:gd name="T1" fmla="*/ 17 h 30"/>
                <a:gd name="T2" fmla="*/ 61 w 61"/>
                <a:gd name="T3" fmla="*/ 16 h 30"/>
                <a:gd name="T4" fmla="*/ 56 w 61"/>
                <a:gd name="T5" fmla="*/ 19 h 30"/>
                <a:gd name="T6" fmla="*/ 37 w 61"/>
                <a:gd name="T7" fmla="*/ 10 h 30"/>
                <a:gd name="T8" fmla="*/ 31 w 61"/>
                <a:gd name="T9" fmla="*/ 30 h 30"/>
                <a:gd name="T10" fmla="*/ 24 w 61"/>
                <a:gd name="T11" fmla="*/ 11 h 30"/>
                <a:gd name="T12" fmla="*/ 4 w 61"/>
                <a:gd name="T13" fmla="*/ 20 h 30"/>
                <a:gd name="T14" fmla="*/ 0 w 61"/>
                <a:gd name="T1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0">
                  <a:moveTo>
                    <a:pt x="0" y="17"/>
                  </a:moveTo>
                  <a:cubicBezTo>
                    <a:pt x="18" y="0"/>
                    <a:pt x="47" y="1"/>
                    <a:pt x="61" y="16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2" y="15"/>
                    <a:pt x="45" y="11"/>
                    <a:pt x="37" y="10"/>
                  </a:cubicBezTo>
                  <a:cubicBezTo>
                    <a:pt x="46" y="17"/>
                    <a:pt x="40" y="30"/>
                    <a:pt x="31" y="30"/>
                  </a:cubicBezTo>
                  <a:cubicBezTo>
                    <a:pt x="20" y="30"/>
                    <a:pt x="16" y="17"/>
                    <a:pt x="24" y="11"/>
                  </a:cubicBezTo>
                  <a:cubicBezTo>
                    <a:pt x="16" y="12"/>
                    <a:pt x="9" y="16"/>
                    <a:pt x="4" y="2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6" name="îŝľíḋê">
              <a:extLst>
                <a:ext uri="{FF2B5EF4-FFF2-40B4-BE49-F238E27FC236}">
                  <a16:creationId xmlns:a16="http://schemas.microsoft.com/office/drawing/2014/main" id="{1FE10432-B9F5-4748-B268-F60EE9827727}"/>
                </a:ext>
              </a:extLst>
            </p:cNvPr>
            <p:cNvSpPr/>
            <p:nvPr/>
          </p:nvSpPr>
          <p:spPr bwMode="auto">
            <a:xfrm>
              <a:off x="6277342" y="2286989"/>
              <a:ext cx="223192" cy="111416"/>
            </a:xfrm>
            <a:custGeom>
              <a:avLst/>
              <a:gdLst>
                <a:gd name="T0" fmla="*/ 0 w 61"/>
                <a:gd name="T1" fmla="*/ 17 h 30"/>
                <a:gd name="T2" fmla="*/ 61 w 61"/>
                <a:gd name="T3" fmla="*/ 16 h 30"/>
                <a:gd name="T4" fmla="*/ 56 w 61"/>
                <a:gd name="T5" fmla="*/ 19 h 30"/>
                <a:gd name="T6" fmla="*/ 37 w 61"/>
                <a:gd name="T7" fmla="*/ 10 h 30"/>
                <a:gd name="T8" fmla="*/ 31 w 61"/>
                <a:gd name="T9" fmla="*/ 30 h 30"/>
                <a:gd name="T10" fmla="*/ 24 w 61"/>
                <a:gd name="T11" fmla="*/ 11 h 30"/>
                <a:gd name="T12" fmla="*/ 4 w 61"/>
                <a:gd name="T13" fmla="*/ 20 h 30"/>
                <a:gd name="T14" fmla="*/ 0 w 61"/>
                <a:gd name="T1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0">
                  <a:moveTo>
                    <a:pt x="0" y="17"/>
                  </a:moveTo>
                  <a:cubicBezTo>
                    <a:pt x="18" y="0"/>
                    <a:pt x="47" y="1"/>
                    <a:pt x="61" y="16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2" y="15"/>
                    <a:pt x="45" y="11"/>
                    <a:pt x="37" y="10"/>
                  </a:cubicBezTo>
                  <a:cubicBezTo>
                    <a:pt x="46" y="17"/>
                    <a:pt x="41" y="30"/>
                    <a:pt x="31" y="30"/>
                  </a:cubicBezTo>
                  <a:cubicBezTo>
                    <a:pt x="20" y="30"/>
                    <a:pt x="16" y="17"/>
                    <a:pt x="24" y="11"/>
                  </a:cubicBezTo>
                  <a:cubicBezTo>
                    <a:pt x="17" y="12"/>
                    <a:pt x="9" y="16"/>
                    <a:pt x="4" y="2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7" name="ísliḓé">
              <a:extLst>
                <a:ext uri="{FF2B5EF4-FFF2-40B4-BE49-F238E27FC236}">
                  <a16:creationId xmlns:a16="http://schemas.microsoft.com/office/drawing/2014/main" id="{A6FC4696-FA9B-4A26-BAF6-91D4596525E5}"/>
                </a:ext>
              </a:extLst>
            </p:cNvPr>
            <p:cNvSpPr/>
            <p:nvPr/>
          </p:nvSpPr>
          <p:spPr bwMode="auto">
            <a:xfrm>
              <a:off x="6667927" y="4431745"/>
              <a:ext cx="488233" cy="691705"/>
            </a:xfrm>
            <a:custGeom>
              <a:avLst/>
              <a:gdLst>
                <a:gd name="T0" fmla="*/ 73 w 134"/>
                <a:gd name="T1" fmla="*/ 0 h 191"/>
                <a:gd name="T2" fmla="*/ 0 w 134"/>
                <a:gd name="T3" fmla="*/ 134 h 191"/>
                <a:gd name="T4" fmla="*/ 20 w 134"/>
                <a:gd name="T5" fmla="*/ 191 h 191"/>
                <a:gd name="T6" fmla="*/ 134 w 134"/>
                <a:gd name="T7" fmla="*/ 19 h 191"/>
                <a:gd name="T8" fmla="*/ 73 w 134"/>
                <a:gd name="T9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191">
                  <a:moveTo>
                    <a:pt x="73" y="0"/>
                  </a:moveTo>
                  <a:cubicBezTo>
                    <a:pt x="42" y="57"/>
                    <a:pt x="0" y="134"/>
                    <a:pt x="0" y="134"/>
                  </a:cubicBezTo>
                  <a:cubicBezTo>
                    <a:pt x="0" y="134"/>
                    <a:pt x="15" y="175"/>
                    <a:pt x="20" y="191"/>
                  </a:cubicBezTo>
                  <a:cubicBezTo>
                    <a:pt x="65" y="136"/>
                    <a:pt x="101" y="76"/>
                    <a:pt x="134" y="19"/>
                  </a:cubicBezTo>
                  <a:cubicBezTo>
                    <a:pt x="113" y="13"/>
                    <a:pt x="93" y="8"/>
                    <a:pt x="73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8" name="ïsľîḑe">
              <a:extLst>
                <a:ext uri="{FF2B5EF4-FFF2-40B4-BE49-F238E27FC236}">
                  <a16:creationId xmlns:a16="http://schemas.microsoft.com/office/drawing/2014/main" id="{5223E836-8E48-499B-9FB0-973D41C19595}"/>
                </a:ext>
              </a:extLst>
            </p:cNvPr>
            <p:cNvSpPr/>
            <p:nvPr/>
          </p:nvSpPr>
          <p:spPr bwMode="auto">
            <a:xfrm>
              <a:off x="6658627" y="4858839"/>
              <a:ext cx="204592" cy="194978"/>
            </a:xfrm>
            <a:custGeom>
              <a:avLst/>
              <a:gdLst>
                <a:gd name="T0" fmla="*/ 92 w 117"/>
                <a:gd name="T1" fmla="*/ 112 h 112"/>
                <a:gd name="T2" fmla="*/ 0 w 117"/>
                <a:gd name="T3" fmla="*/ 25 h 112"/>
                <a:gd name="T4" fmla="*/ 25 w 117"/>
                <a:gd name="T5" fmla="*/ 0 h 112"/>
                <a:gd name="T6" fmla="*/ 117 w 117"/>
                <a:gd name="T7" fmla="*/ 85 h 112"/>
                <a:gd name="T8" fmla="*/ 92 w 11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2">
                  <a:moveTo>
                    <a:pt x="92" y="112"/>
                  </a:moveTo>
                  <a:lnTo>
                    <a:pt x="0" y="25"/>
                  </a:lnTo>
                  <a:lnTo>
                    <a:pt x="25" y="0"/>
                  </a:lnTo>
                  <a:lnTo>
                    <a:pt x="117" y="85"/>
                  </a:lnTo>
                  <a:lnTo>
                    <a:pt x="92" y="112"/>
                  </a:lnTo>
                  <a:close/>
                </a:path>
              </a:pathLst>
            </a:custGeom>
            <a:solidFill>
              <a:srgbClr val="5B6BA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9" name="iSḻidê">
              <a:extLst>
                <a:ext uri="{FF2B5EF4-FFF2-40B4-BE49-F238E27FC236}">
                  <a16:creationId xmlns:a16="http://schemas.microsoft.com/office/drawing/2014/main" id="{EDE9D025-D42B-4500-A91B-DD100B8968CC}"/>
                </a:ext>
              </a:extLst>
            </p:cNvPr>
            <p:cNvSpPr/>
            <p:nvPr/>
          </p:nvSpPr>
          <p:spPr bwMode="auto">
            <a:xfrm>
              <a:off x="6700477" y="4900618"/>
              <a:ext cx="120895" cy="111416"/>
            </a:xfrm>
            <a:custGeom>
              <a:avLst/>
              <a:gdLst>
                <a:gd name="T0" fmla="*/ 26 w 32"/>
                <a:gd name="T1" fmla="*/ 25 h 31"/>
                <a:gd name="T2" fmla="*/ 6 w 32"/>
                <a:gd name="T3" fmla="*/ 26 h 31"/>
                <a:gd name="T4" fmla="*/ 5 w 32"/>
                <a:gd name="T5" fmla="*/ 6 h 31"/>
                <a:gd name="T6" fmla="*/ 26 w 32"/>
                <a:gd name="T7" fmla="*/ 5 h 31"/>
                <a:gd name="T8" fmla="*/ 26 w 32"/>
                <a:gd name="T9" fmla="*/ 2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1">
                  <a:moveTo>
                    <a:pt x="26" y="25"/>
                  </a:moveTo>
                  <a:cubicBezTo>
                    <a:pt x="21" y="31"/>
                    <a:pt x="12" y="31"/>
                    <a:pt x="6" y="26"/>
                  </a:cubicBezTo>
                  <a:cubicBezTo>
                    <a:pt x="0" y="20"/>
                    <a:pt x="0" y="11"/>
                    <a:pt x="5" y="6"/>
                  </a:cubicBezTo>
                  <a:cubicBezTo>
                    <a:pt x="11" y="0"/>
                    <a:pt x="20" y="0"/>
                    <a:pt x="26" y="5"/>
                  </a:cubicBezTo>
                  <a:cubicBezTo>
                    <a:pt x="32" y="10"/>
                    <a:pt x="32" y="20"/>
                    <a:pt x="26" y="25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0" name="işḷíḓé">
              <a:extLst>
                <a:ext uri="{FF2B5EF4-FFF2-40B4-BE49-F238E27FC236}">
                  <a16:creationId xmlns:a16="http://schemas.microsoft.com/office/drawing/2014/main" id="{F43D7B34-A246-406A-9668-16F8470188FC}"/>
                </a:ext>
              </a:extLst>
            </p:cNvPr>
            <p:cNvSpPr/>
            <p:nvPr/>
          </p:nvSpPr>
          <p:spPr bwMode="auto">
            <a:xfrm>
              <a:off x="6714425" y="4914547"/>
              <a:ext cx="83697" cy="83562"/>
            </a:xfrm>
            <a:custGeom>
              <a:avLst/>
              <a:gdLst>
                <a:gd name="T0" fmla="*/ 20 w 23"/>
                <a:gd name="T1" fmla="*/ 19 h 23"/>
                <a:gd name="T2" fmla="*/ 5 w 23"/>
                <a:gd name="T3" fmla="*/ 19 h 23"/>
                <a:gd name="T4" fmla="*/ 4 w 23"/>
                <a:gd name="T5" fmla="*/ 4 h 23"/>
                <a:gd name="T6" fmla="*/ 19 w 23"/>
                <a:gd name="T7" fmla="*/ 4 h 23"/>
                <a:gd name="T8" fmla="*/ 20 w 23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0" y="19"/>
                  </a:moveTo>
                  <a:cubicBezTo>
                    <a:pt x="16" y="23"/>
                    <a:pt x="9" y="23"/>
                    <a:pt x="5" y="19"/>
                  </a:cubicBezTo>
                  <a:cubicBezTo>
                    <a:pt x="1" y="15"/>
                    <a:pt x="0" y="8"/>
                    <a:pt x="4" y="4"/>
                  </a:cubicBezTo>
                  <a:cubicBezTo>
                    <a:pt x="8" y="0"/>
                    <a:pt x="15" y="0"/>
                    <a:pt x="19" y="4"/>
                  </a:cubicBezTo>
                  <a:cubicBezTo>
                    <a:pt x="23" y="8"/>
                    <a:pt x="23" y="14"/>
                    <a:pt x="20" y="19"/>
                  </a:cubicBezTo>
                  <a:close/>
                </a:path>
              </a:pathLst>
            </a:custGeom>
            <a:solidFill>
              <a:srgbClr val="EFE9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1" name="iŝlîḋé">
              <a:extLst>
                <a:ext uri="{FF2B5EF4-FFF2-40B4-BE49-F238E27FC236}">
                  <a16:creationId xmlns:a16="http://schemas.microsoft.com/office/drawing/2014/main" id="{AC15EF60-DD51-4711-B5C1-1FCC09DF4588}"/>
                </a:ext>
              </a:extLst>
            </p:cNvPr>
            <p:cNvSpPr/>
            <p:nvPr/>
          </p:nvSpPr>
          <p:spPr bwMode="auto">
            <a:xfrm>
              <a:off x="6681878" y="2338054"/>
              <a:ext cx="130195" cy="338891"/>
            </a:xfrm>
            <a:custGeom>
              <a:avLst/>
              <a:gdLst>
                <a:gd name="T0" fmla="*/ 18 w 36"/>
                <a:gd name="T1" fmla="*/ 93 h 93"/>
                <a:gd name="T2" fmla="*/ 18 w 36"/>
                <a:gd name="T3" fmla="*/ 93 h 93"/>
                <a:gd name="T4" fmla="*/ 0 w 36"/>
                <a:gd name="T5" fmla="*/ 75 h 93"/>
                <a:gd name="T6" fmla="*/ 0 w 36"/>
                <a:gd name="T7" fmla="*/ 18 h 93"/>
                <a:gd name="T8" fmla="*/ 18 w 36"/>
                <a:gd name="T9" fmla="*/ 0 h 93"/>
                <a:gd name="T10" fmla="*/ 18 w 36"/>
                <a:gd name="T11" fmla="*/ 0 h 93"/>
                <a:gd name="T12" fmla="*/ 36 w 36"/>
                <a:gd name="T13" fmla="*/ 18 h 93"/>
                <a:gd name="T14" fmla="*/ 36 w 36"/>
                <a:gd name="T15" fmla="*/ 75 h 93"/>
                <a:gd name="T16" fmla="*/ 18 w 36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93">
                  <a:moveTo>
                    <a:pt x="18" y="93"/>
                  </a:moveTo>
                  <a:cubicBezTo>
                    <a:pt x="18" y="93"/>
                    <a:pt x="18" y="93"/>
                    <a:pt x="18" y="93"/>
                  </a:cubicBezTo>
                  <a:cubicBezTo>
                    <a:pt x="8" y="93"/>
                    <a:pt x="0" y="85"/>
                    <a:pt x="0" y="7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6" y="85"/>
                    <a:pt x="28" y="93"/>
                    <a:pt x="18" y="93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2" name="ïṥ1íḍè">
              <a:extLst>
                <a:ext uri="{FF2B5EF4-FFF2-40B4-BE49-F238E27FC236}">
                  <a16:creationId xmlns:a16="http://schemas.microsoft.com/office/drawing/2014/main" id="{3DBF981E-2C54-421C-920C-F1668CA2E5C9}"/>
                </a:ext>
              </a:extLst>
            </p:cNvPr>
            <p:cNvSpPr/>
            <p:nvPr/>
          </p:nvSpPr>
          <p:spPr bwMode="auto">
            <a:xfrm>
              <a:off x="6709777" y="2375192"/>
              <a:ext cx="74397" cy="269255"/>
            </a:xfrm>
            <a:custGeom>
              <a:avLst/>
              <a:gdLst>
                <a:gd name="T0" fmla="*/ 0 w 21"/>
                <a:gd name="T1" fmla="*/ 60 h 74"/>
                <a:gd name="T2" fmla="*/ 0 w 21"/>
                <a:gd name="T3" fmla="*/ 14 h 74"/>
                <a:gd name="T4" fmla="*/ 21 w 21"/>
                <a:gd name="T5" fmla="*/ 14 h 74"/>
                <a:gd name="T6" fmla="*/ 21 w 21"/>
                <a:gd name="T7" fmla="*/ 60 h 74"/>
                <a:gd name="T8" fmla="*/ 0 w 21"/>
                <a:gd name="T9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74">
                  <a:moveTo>
                    <a:pt x="0" y="6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21" y="0"/>
                    <a:pt x="21" y="14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74"/>
                    <a:pt x="0" y="74"/>
                    <a:pt x="0" y="60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3" name="íś1íḍè">
              <a:extLst>
                <a:ext uri="{FF2B5EF4-FFF2-40B4-BE49-F238E27FC236}">
                  <a16:creationId xmlns:a16="http://schemas.microsoft.com/office/drawing/2014/main" id="{82ABF808-66DD-4F6A-8EDA-4325D3F513B5}"/>
                </a:ext>
              </a:extLst>
            </p:cNvPr>
            <p:cNvSpPr/>
            <p:nvPr/>
          </p:nvSpPr>
          <p:spPr bwMode="auto">
            <a:xfrm>
              <a:off x="5384575" y="2319484"/>
              <a:ext cx="125547" cy="338891"/>
            </a:xfrm>
            <a:custGeom>
              <a:avLst/>
              <a:gdLst>
                <a:gd name="T0" fmla="*/ 18 w 35"/>
                <a:gd name="T1" fmla="*/ 93 h 93"/>
                <a:gd name="T2" fmla="*/ 18 w 35"/>
                <a:gd name="T3" fmla="*/ 93 h 93"/>
                <a:gd name="T4" fmla="*/ 35 w 35"/>
                <a:gd name="T5" fmla="*/ 76 h 93"/>
                <a:gd name="T6" fmla="*/ 35 w 35"/>
                <a:gd name="T7" fmla="*/ 18 h 93"/>
                <a:gd name="T8" fmla="*/ 18 w 35"/>
                <a:gd name="T9" fmla="*/ 0 h 93"/>
                <a:gd name="T10" fmla="*/ 18 w 35"/>
                <a:gd name="T11" fmla="*/ 0 h 93"/>
                <a:gd name="T12" fmla="*/ 0 w 35"/>
                <a:gd name="T13" fmla="*/ 18 h 93"/>
                <a:gd name="T14" fmla="*/ 0 w 35"/>
                <a:gd name="T15" fmla="*/ 76 h 93"/>
                <a:gd name="T16" fmla="*/ 18 w 35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93">
                  <a:moveTo>
                    <a:pt x="18" y="93"/>
                  </a:moveTo>
                  <a:cubicBezTo>
                    <a:pt x="18" y="93"/>
                    <a:pt x="18" y="93"/>
                    <a:pt x="18" y="93"/>
                  </a:cubicBezTo>
                  <a:cubicBezTo>
                    <a:pt x="27" y="93"/>
                    <a:pt x="35" y="85"/>
                    <a:pt x="35" y="76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8"/>
                    <a:pt x="2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5"/>
                    <a:pt x="8" y="93"/>
                    <a:pt x="18" y="93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4" name="ïṡlíḋè">
              <a:extLst>
                <a:ext uri="{FF2B5EF4-FFF2-40B4-BE49-F238E27FC236}">
                  <a16:creationId xmlns:a16="http://schemas.microsoft.com/office/drawing/2014/main" id="{13C1FE65-50A8-403E-B51E-739213B2C3A0}"/>
                </a:ext>
              </a:extLst>
            </p:cNvPr>
            <p:cNvSpPr/>
            <p:nvPr/>
          </p:nvSpPr>
          <p:spPr bwMode="auto">
            <a:xfrm>
              <a:off x="5407826" y="2356623"/>
              <a:ext cx="79046" cy="269255"/>
            </a:xfrm>
            <a:custGeom>
              <a:avLst/>
              <a:gdLst>
                <a:gd name="T0" fmla="*/ 21 w 21"/>
                <a:gd name="T1" fmla="*/ 60 h 74"/>
                <a:gd name="T2" fmla="*/ 21 w 21"/>
                <a:gd name="T3" fmla="*/ 14 h 74"/>
                <a:gd name="T4" fmla="*/ 0 w 21"/>
                <a:gd name="T5" fmla="*/ 14 h 74"/>
                <a:gd name="T6" fmla="*/ 0 w 21"/>
                <a:gd name="T7" fmla="*/ 60 h 74"/>
                <a:gd name="T8" fmla="*/ 21 w 21"/>
                <a:gd name="T9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74">
                  <a:moveTo>
                    <a:pt x="21" y="60"/>
                  </a:moveTo>
                  <a:cubicBezTo>
                    <a:pt x="21" y="14"/>
                    <a:pt x="21" y="14"/>
                    <a:pt x="21" y="14"/>
                  </a:cubicBezTo>
                  <a:cubicBezTo>
                    <a:pt x="21" y="0"/>
                    <a:pt x="0" y="0"/>
                    <a:pt x="0" y="1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21" y="74"/>
                    <a:pt x="21" y="60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5" name="íṥļîde">
              <a:extLst>
                <a:ext uri="{FF2B5EF4-FFF2-40B4-BE49-F238E27FC236}">
                  <a16:creationId xmlns:a16="http://schemas.microsoft.com/office/drawing/2014/main" id="{C47894B9-C74E-460D-BF32-DCACCC8849B3}"/>
                </a:ext>
              </a:extLst>
            </p:cNvPr>
            <p:cNvSpPr/>
            <p:nvPr/>
          </p:nvSpPr>
          <p:spPr bwMode="auto">
            <a:xfrm>
              <a:off x="5310178" y="1437442"/>
              <a:ext cx="1543742" cy="1039881"/>
            </a:xfrm>
            <a:custGeom>
              <a:avLst/>
              <a:gdLst>
                <a:gd name="T0" fmla="*/ 236 w 425"/>
                <a:gd name="T1" fmla="*/ 14 h 287"/>
                <a:gd name="T2" fmla="*/ 43 w 425"/>
                <a:gd name="T3" fmla="*/ 98 h 287"/>
                <a:gd name="T4" fmla="*/ 55 w 425"/>
                <a:gd name="T5" fmla="*/ 281 h 287"/>
                <a:gd name="T6" fmla="*/ 62 w 425"/>
                <a:gd name="T7" fmla="*/ 117 h 287"/>
                <a:gd name="T8" fmla="*/ 253 w 425"/>
                <a:gd name="T9" fmla="*/ 181 h 287"/>
                <a:gd name="T10" fmla="*/ 241 w 425"/>
                <a:gd name="T11" fmla="*/ 139 h 287"/>
                <a:gd name="T12" fmla="*/ 372 w 425"/>
                <a:gd name="T13" fmla="*/ 193 h 287"/>
                <a:gd name="T14" fmla="*/ 375 w 425"/>
                <a:gd name="T15" fmla="*/ 287 h 287"/>
                <a:gd name="T16" fmla="*/ 399 w 425"/>
                <a:gd name="T17" fmla="*/ 196 h 287"/>
                <a:gd name="T18" fmla="*/ 425 w 425"/>
                <a:gd name="T19" fmla="*/ 194 h 287"/>
                <a:gd name="T20" fmla="*/ 236 w 425"/>
                <a:gd name="T21" fmla="*/ 1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5" h="287">
                  <a:moveTo>
                    <a:pt x="236" y="14"/>
                  </a:moveTo>
                  <a:cubicBezTo>
                    <a:pt x="80" y="0"/>
                    <a:pt x="80" y="67"/>
                    <a:pt x="43" y="98"/>
                  </a:cubicBezTo>
                  <a:cubicBezTo>
                    <a:pt x="0" y="149"/>
                    <a:pt x="6" y="226"/>
                    <a:pt x="55" y="281"/>
                  </a:cubicBezTo>
                  <a:cubicBezTo>
                    <a:pt x="55" y="279"/>
                    <a:pt x="61" y="119"/>
                    <a:pt x="62" y="117"/>
                  </a:cubicBezTo>
                  <a:cubicBezTo>
                    <a:pt x="102" y="151"/>
                    <a:pt x="156" y="184"/>
                    <a:pt x="253" y="181"/>
                  </a:cubicBezTo>
                  <a:cubicBezTo>
                    <a:pt x="244" y="162"/>
                    <a:pt x="241" y="139"/>
                    <a:pt x="241" y="139"/>
                  </a:cubicBezTo>
                  <a:cubicBezTo>
                    <a:pt x="248" y="178"/>
                    <a:pt x="333" y="190"/>
                    <a:pt x="372" y="193"/>
                  </a:cubicBezTo>
                  <a:cubicBezTo>
                    <a:pt x="375" y="287"/>
                    <a:pt x="375" y="287"/>
                    <a:pt x="375" y="287"/>
                  </a:cubicBezTo>
                  <a:cubicBezTo>
                    <a:pt x="375" y="287"/>
                    <a:pt x="399" y="199"/>
                    <a:pt x="399" y="196"/>
                  </a:cubicBezTo>
                  <a:cubicBezTo>
                    <a:pt x="414" y="196"/>
                    <a:pt x="414" y="197"/>
                    <a:pt x="425" y="194"/>
                  </a:cubicBezTo>
                  <a:cubicBezTo>
                    <a:pt x="384" y="65"/>
                    <a:pt x="333" y="23"/>
                    <a:pt x="236" y="14"/>
                  </a:cubicBezTo>
                  <a:close/>
                </a:path>
              </a:pathLst>
            </a:custGeom>
            <a:solidFill>
              <a:srgbClr val="601B0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6" name="iSľîďe">
              <a:extLst>
                <a:ext uri="{FF2B5EF4-FFF2-40B4-BE49-F238E27FC236}">
                  <a16:creationId xmlns:a16="http://schemas.microsoft.com/office/drawing/2014/main" id="{018FD15B-524E-42CF-8D4D-76243DABC838}"/>
                </a:ext>
              </a:extLst>
            </p:cNvPr>
            <p:cNvSpPr/>
            <p:nvPr/>
          </p:nvSpPr>
          <p:spPr bwMode="auto">
            <a:xfrm>
              <a:off x="5505471" y="3238665"/>
              <a:ext cx="464983" cy="2005485"/>
            </a:xfrm>
            <a:custGeom>
              <a:avLst/>
              <a:gdLst>
                <a:gd name="T0" fmla="*/ 2 w 128"/>
                <a:gd name="T1" fmla="*/ 0 h 555"/>
                <a:gd name="T2" fmla="*/ 0 w 128"/>
                <a:gd name="T3" fmla="*/ 553 h 555"/>
                <a:gd name="T4" fmla="*/ 128 w 128"/>
                <a:gd name="T5" fmla="*/ 555 h 555"/>
                <a:gd name="T6" fmla="*/ 128 w 128"/>
                <a:gd name="T7" fmla="*/ 192 h 555"/>
                <a:gd name="T8" fmla="*/ 2 w 128"/>
                <a:gd name="T9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555">
                  <a:moveTo>
                    <a:pt x="2" y="0"/>
                  </a:moveTo>
                  <a:cubicBezTo>
                    <a:pt x="0" y="553"/>
                    <a:pt x="0" y="553"/>
                    <a:pt x="0" y="553"/>
                  </a:cubicBezTo>
                  <a:cubicBezTo>
                    <a:pt x="128" y="555"/>
                    <a:pt x="128" y="555"/>
                    <a:pt x="128" y="555"/>
                  </a:cubicBezTo>
                  <a:cubicBezTo>
                    <a:pt x="128" y="192"/>
                    <a:pt x="128" y="192"/>
                    <a:pt x="128" y="192"/>
                  </a:cubicBezTo>
                  <a:cubicBezTo>
                    <a:pt x="100" y="158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7" name="í$ḻïḓê">
              <a:extLst>
                <a:ext uri="{FF2B5EF4-FFF2-40B4-BE49-F238E27FC236}">
                  <a16:creationId xmlns:a16="http://schemas.microsoft.com/office/drawing/2014/main" id="{BBDAD465-257D-49D5-B853-53A7350285D0}"/>
                </a:ext>
              </a:extLst>
            </p:cNvPr>
            <p:cNvSpPr/>
            <p:nvPr/>
          </p:nvSpPr>
          <p:spPr bwMode="auto">
            <a:xfrm>
              <a:off x="4975391" y="3888591"/>
              <a:ext cx="1162456" cy="1090948"/>
            </a:xfrm>
            <a:custGeom>
              <a:avLst/>
              <a:gdLst>
                <a:gd name="T0" fmla="*/ 65 w 320"/>
                <a:gd name="T1" fmla="*/ 11 h 302"/>
                <a:gd name="T2" fmla="*/ 2 w 320"/>
                <a:gd name="T3" fmla="*/ 211 h 302"/>
                <a:gd name="T4" fmla="*/ 11 w 320"/>
                <a:gd name="T5" fmla="*/ 228 h 302"/>
                <a:gd name="T6" fmla="*/ 237 w 320"/>
                <a:gd name="T7" fmla="*/ 300 h 302"/>
                <a:gd name="T8" fmla="*/ 254 w 320"/>
                <a:gd name="T9" fmla="*/ 291 h 302"/>
                <a:gd name="T10" fmla="*/ 318 w 320"/>
                <a:gd name="T11" fmla="*/ 91 h 302"/>
                <a:gd name="T12" fmla="*/ 309 w 320"/>
                <a:gd name="T13" fmla="*/ 73 h 302"/>
                <a:gd name="T14" fmla="*/ 83 w 320"/>
                <a:gd name="T15" fmla="*/ 2 h 302"/>
                <a:gd name="T16" fmla="*/ 65 w 320"/>
                <a:gd name="T17" fmla="*/ 11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302">
                  <a:moveTo>
                    <a:pt x="65" y="11"/>
                  </a:moveTo>
                  <a:cubicBezTo>
                    <a:pt x="2" y="211"/>
                    <a:pt x="2" y="211"/>
                    <a:pt x="2" y="211"/>
                  </a:cubicBezTo>
                  <a:cubicBezTo>
                    <a:pt x="0" y="218"/>
                    <a:pt x="4" y="226"/>
                    <a:pt x="11" y="228"/>
                  </a:cubicBezTo>
                  <a:cubicBezTo>
                    <a:pt x="237" y="300"/>
                    <a:pt x="237" y="300"/>
                    <a:pt x="237" y="300"/>
                  </a:cubicBezTo>
                  <a:cubicBezTo>
                    <a:pt x="244" y="302"/>
                    <a:pt x="252" y="298"/>
                    <a:pt x="254" y="291"/>
                  </a:cubicBezTo>
                  <a:cubicBezTo>
                    <a:pt x="318" y="91"/>
                    <a:pt x="318" y="91"/>
                    <a:pt x="318" y="91"/>
                  </a:cubicBezTo>
                  <a:cubicBezTo>
                    <a:pt x="320" y="83"/>
                    <a:pt x="316" y="76"/>
                    <a:pt x="309" y="73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75" y="0"/>
                    <a:pt x="68" y="4"/>
                    <a:pt x="65" y="11"/>
                  </a:cubicBezTo>
                  <a:close/>
                </a:path>
              </a:pathLst>
            </a:custGeom>
            <a:solidFill>
              <a:srgbClr val="75767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8" name="ïṣḷîḓê">
              <a:extLst>
                <a:ext uri="{FF2B5EF4-FFF2-40B4-BE49-F238E27FC236}">
                  <a16:creationId xmlns:a16="http://schemas.microsoft.com/office/drawing/2014/main" id="{7E00229A-1343-4970-B1A1-34E357859FB6}"/>
                </a:ext>
              </a:extLst>
            </p:cNvPr>
            <p:cNvSpPr/>
            <p:nvPr/>
          </p:nvSpPr>
          <p:spPr bwMode="auto">
            <a:xfrm>
              <a:off x="4933544" y="4241408"/>
              <a:ext cx="823018" cy="529225"/>
            </a:xfrm>
            <a:custGeom>
              <a:avLst/>
              <a:gdLst>
                <a:gd name="T0" fmla="*/ 11 w 227"/>
                <a:gd name="T1" fmla="*/ 0 h 146"/>
                <a:gd name="T2" fmla="*/ 78 w 227"/>
                <a:gd name="T3" fmla="*/ 16 h 146"/>
                <a:gd name="T4" fmla="*/ 227 w 227"/>
                <a:gd name="T5" fmla="*/ 93 h 146"/>
                <a:gd name="T6" fmla="*/ 223 w 227"/>
                <a:gd name="T7" fmla="*/ 146 h 146"/>
                <a:gd name="T8" fmla="*/ 9 w 227"/>
                <a:gd name="T9" fmla="*/ 53 h 146"/>
                <a:gd name="T10" fmla="*/ 11 w 227"/>
                <a:gd name="T1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7" h="146">
                  <a:moveTo>
                    <a:pt x="11" y="0"/>
                  </a:moveTo>
                  <a:cubicBezTo>
                    <a:pt x="11" y="0"/>
                    <a:pt x="79" y="15"/>
                    <a:pt x="78" y="1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93"/>
                    <a:pt x="224" y="130"/>
                    <a:pt x="223" y="146"/>
                  </a:cubicBezTo>
                  <a:cubicBezTo>
                    <a:pt x="223" y="146"/>
                    <a:pt x="64" y="105"/>
                    <a:pt x="9" y="53"/>
                  </a:cubicBezTo>
                  <a:cubicBezTo>
                    <a:pt x="1" y="45"/>
                    <a:pt x="0" y="38"/>
                    <a:pt x="11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9" name="ïšļíḍè">
              <a:extLst>
                <a:ext uri="{FF2B5EF4-FFF2-40B4-BE49-F238E27FC236}">
                  <a16:creationId xmlns:a16="http://schemas.microsoft.com/office/drawing/2014/main" id="{DF9E6A64-10E9-4101-9241-909FC60D4E83}"/>
                </a:ext>
              </a:extLst>
            </p:cNvPr>
            <p:cNvSpPr/>
            <p:nvPr/>
          </p:nvSpPr>
          <p:spPr bwMode="auto">
            <a:xfrm>
              <a:off x="5644965" y="4436386"/>
              <a:ext cx="395237" cy="450307"/>
            </a:xfrm>
            <a:custGeom>
              <a:avLst/>
              <a:gdLst>
                <a:gd name="T0" fmla="*/ 58 w 110"/>
                <a:gd name="T1" fmla="*/ 0 h 125"/>
                <a:gd name="T2" fmla="*/ 97 w 110"/>
                <a:gd name="T3" fmla="*/ 16 h 125"/>
                <a:gd name="T4" fmla="*/ 100 w 110"/>
                <a:gd name="T5" fmla="*/ 21 h 125"/>
                <a:gd name="T6" fmla="*/ 61 w 110"/>
                <a:gd name="T7" fmla="*/ 27 h 125"/>
                <a:gd name="T8" fmla="*/ 55 w 110"/>
                <a:gd name="T9" fmla="*/ 31 h 125"/>
                <a:gd name="T10" fmla="*/ 102 w 110"/>
                <a:gd name="T11" fmla="*/ 42 h 125"/>
                <a:gd name="T12" fmla="*/ 109 w 110"/>
                <a:gd name="T13" fmla="*/ 52 h 125"/>
                <a:gd name="T14" fmla="*/ 108 w 110"/>
                <a:gd name="T15" fmla="*/ 56 h 125"/>
                <a:gd name="T16" fmla="*/ 98 w 110"/>
                <a:gd name="T17" fmla="*/ 63 h 125"/>
                <a:gd name="T18" fmla="*/ 107 w 110"/>
                <a:gd name="T19" fmla="*/ 73 h 125"/>
                <a:gd name="T20" fmla="*/ 106 w 110"/>
                <a:gd name="T21" fmla="*/ 78 h 125"/>
                <a:gd name="T22" fmla="*/ 94 w 110"/>
                <a:gd name="T23" fmla="*/ 84 h 125"/>
                <a:gd name="T24" fmla="*/ 100 w 110"/>
                <a:gd name="T25" fmla="*/ 94 h 125"/>
                <a:gd name="T26" fmla="*/ 99 w 110"/>
                <a:gd name="T27" fmla="*/ 98 h 125"/>
                <a:gd name="T28" fmla="*/ 85 w 110"/>
                <a:gd name="T29" fmla="*/ 104 h 125"/>
                <a:gd name="T30" fmla="*/ 90 w 110"/>
                <a:gd name="T31" fmla="*/ 113 h 125"/>
                <a:gd name="T32" fmla="*/ 89 w 110"/>
                <a:gd name="T33" fmla="*/ 118 h 125"/>
                <a:gd name="T34" fmla="*/ 79 w 110"/>
                <a:gd name="T35" fmla="*/ 124 h 125"/>
                <a:gd name="T36" fmla="*/ 14 w 110"/>
                <a:gd name="T37" fmla="*/ 109 h 125"/>
                <a:gd name="T38" fmla="*/ 0 w 110"/>
                <a:gd name="T39" fmla="*/ 92 h 125"/>
                <a:gd name="T40" fmla="*/ 58 w 110"/>
                <a:gd name="T41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" h="125">
                  <a:moveTo>
                    <a:pt x="58" y="0"/>
                  </a:moveTo>
                  <a:cubicBezTo>
                    <a:pt x="90" y="15"/>
                    <a:pt x="82" y="12"/>
                    <a:pt x="97" y="16"/>
                  </a:cubicBezTo>
                  <a:cubicBezTo>
                    <a:pt x="99" y="17"/>
                    <a:pt x="100" y="19"/>
                    <a:pt x="100" y="21"/>
                  </a:cubicBezTo>
                  <a:cubicBezTo>
                    <a:pt x="95" y="37"/>
                    <a:pt x="80" y="34"/>
                    <a:pt x="61" y="27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7" y="43"/>
                    <a:pt x="110" y="47"/>
                    <a:pt x="109" y="52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07" y="61"/>
                    <a:pt x="103" y="63"/>
                    <a:pt x="98" y="63"/>
                  </a:cubicBezTo>
                  <a:cubicBezTo>
                    <a:pt x="106" y="64"/>
                    <a:pt x="108" y="69"/>
                    <a:pt x="107" y="73"/>
                  </a:cubicBezTo>
                  <a:cubicBezTo>
                    <a:pt x="106" y="78"/>
                    <a:pt x="106" y="78"/>
                    <a:pt x="106" y="78"/>
                  </a:cubicBezTo>
                  <a:cubicBezTo>
                    <a:pt x="105" y="82"/>
                    <a:pt x="101" y="85"/>
                    <a:pt x="94" y="84"/>
                  </a:cubicBezTo>
                  <a:cubicBezTo>
                    <a:pt x="98" y="85"/>
                    <a:pt x="101" y="89"/>
                    <a:pt x="100" y="94"/>
                  </a:cubicBezTo>
                  <a:cubicBezTo>
                    <a:pt x="99" y="98"/>
                    <a:pt x="99" y="98"/>
                    <a:pt x="99" y="98"/>
                  </a:cubicBezTo>
                  <a:cubicBezTo>
                    <a:pt x="97" y="105"/>
                    <a:pt x="91" y="105"/>
                    <a:pt x="85" y="104"/>
                  </a:cubicBezTo>
                  <a:cubicBezTo>
                    <a:pt x="89" y="105"/>
                    <a:pt x="91" y="109"/>
                    <a:pt x="90" y="113"/>
                  </a:cubicBezTo>
                  <a:cubicBezTo>
                    <a:pt x="89" y="118"/>
                    <a:pt x="89" y="118"/>
                    <a:pt x="89" y="118"/>
                  </a:cubicBezTo>
                  <a:cubicBezTo>
                    <a:pt x="88" y="122"/>
                    <a:pt x="84" y="125"/>
                    <a:pt x="79" y="124"/>
                  </a:cubicBezTo>
                  <a:cubicBezTo>
                    <a:pt x="15" y="109"/>
                    <a:pt x="81" y="124"/>
                    <a:pt x="14" y="109"/>
                  </a:cubicBezTo>
                  <a:cubicBezTo>
                    <a:pt x="6" y="107"/>
                    <a:pt x="1" y="100"/>
                    <a:pt x="0" y="92"/>
                  </a:cubicBezTo>
                  <a:cubicBezTo>
                    <a:pt x="19" y="11"/>
                    <a:pt x="13" y="17"/>
                    <a:pt x="58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0" name="íṧļïḋé">
              <a:extLst>
                <a:ext uri="{FF2B5EF4-FFF2-40B4-BE49-F238E27FC236}">
                  <a16:creationId xmlns:a16="http://schemas.microsoft.com/office/drawing/2014/main" id="{300527A4-4CA2-43BB-8F6A-811A7A3B57F4}"/>
                </a:ext>
              </a:extLst>
            </p:cNvPr>
            <p:cNvSpPr/>
            <p:nvPr/>
          </p:nvSpPr>
          <p:spPr bwMode="auto">
            <a:xfrm>
              <a:off x="5524070" y="3879306"/>
              <a:ext cx="292940" cy="218191"/>
            </a:xfrm>
            <a:custGeom>
              <a:avLst/>
              <a:gdLst>
                <a:gd name="T0" fmla="*/ 11 w 80"/>
                <a:gd name="T1" fmla="*/ 7 h 61"/>
                <a:gd name="T2" fmla="*/ 0 w 80"/>
                <a:gd name="T3" fmla="*/ 39 h 61"/>
                <a:gd name="T4" fmla="*/ 9 w 80"/>
                <a:gd name="T5" fmla="*/ 42 h 61"/>
                <a:gd name="T6" fmla="*/ 19 w 80"/>
                <a:gd name="T7" fmla="*/ 11 h 61"/>
                <a:gd name="T8" fmla="*/ 70 w 80"/>
                <a:gd name="T9" fmla="*/ 28 h 61"/>
                <a:gd name="T10" fmla="*/ 59 w 80"/>
                <a:gd name="T11" fmla="*/ 59 h 61"/>
                <a:gd name="T12" fmla="*/ 68 w 80"/>
                <a:gd name="T13" fmla="*/ 61 h 61"/>
                <a:gd name="T14" fmla="*/ 78 w 80"/>
                <a:gd name="T15" fmla="*/ 29 h 61"/>
                <a:gd name="T16" fmla="*/ 72 w 80"/>
                <a:gd name="T17" fmla="*/ 17 h 61"/>
                <a:gd name="T18" fmla="*/ 22 w 80"/>
                <a:gd name="T19" fmla="*/ 1 h 61"/>
                <a:gd name="T20" fmla="*/ 11 w 80"/>
                <a:gd name="T21" fmla="*/ 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61">
                  <a:moveTo>
                    <a:pt x="11" y="7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0" y="24"/>
                    <a:pt x="77" y="19"/>
                    <a:pt x="72" y="17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17" y="0"/>
                    <a:pt x="12" y="2"/>
                    <a:pt x="11" y="7"/>
                  </a:cubicBezTo>
                  <a:close/>
                </a:path>
              </a:pathLst>
            </a:custGeom>
            <a:solidFill>
              <a:srgbClr val="E2A9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1" name="i$ľïḍè">
              <a:extLst>
                <a:ext uri="{FF2B5EF4-FFF2-40B4-BE49-F238E27FC236}">
                  <a16:creationId xmlns:a16="http://schemas.microsoft.com/office/drawing/2014/main" id="{705533D2-AD39-4CF5-AD13-C2740E8F9A5D}"/>
                </a:ext>
              </a:extLst>
            </p:cNvPr>
            <p:cNvSpPr/>
            <p:nvPr/>
          </p:nvSpPr>
          <p:spPr bwMode="auto">
            <a:xfrm>
              <a:off x="5961154" y="3303658"/>
              <a:ext cx="251091" cy="872758"/>
            </a:xfrm>
            <a:custGeom>
              <a:avLst/>
              <a:gdLst>
                <a:gd name="T0" fmla="*/ 104 w 144"/>
                <a:gd name="T1" fmla="*/ 94 h 501"/>
                <a:gd name="T2" fmla="*/ 104 w 144"/>
                <a:gd name="T3" fmla="*/ 94 h 501"/>
                <a:gd name="T4" fmla="*/ 123 w 144"/>
                <a:gd name="T5" fmla="*/ 73 h 501"/>
                <a:gd name="T6" fmla="*/ 62 w 144"/>
                <a:gd name="T7" fmla="*/ 0 h 501"/>
                <a:gd name="T8" fmla="*/ 10 w 144"/>
                <a:gd name="T9" fmla="*/ 71 h 501"/>
                <a:gd name="T10" fmla="*/ 29 w 144"/>
                <a:gd name="T11" fmla="*/ 94 h 501"/>
                <a:gd name="T12" fmla="*/ 27 w 144"/>
                <a:gd name="T13" fmla="*/ 94 h 501"/>
                <a:gd name="T14" fmla="*/ 0 w 144"/>
                <a:gd name="T15" fmla="*/ 401 h 501"/>
                <a:gd name="T16" fmla="*/ 75 w 144"/>
                <a:gd name="T17" fmla="*/ 501 h 501"/>
                <a:gd name="T18" fmla="*/ 144 w 144"/>
                <a:gd name="T19" fmla="*/ 403 h 501"/>
                <a:gd name="T20" fmla="*/ 104 w 144"/>
                <a:gd name="T21" fmla="*/ 94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501">
                  <a:moveTo>
                    <a:pt x="104" y="94"/>
                  </a:moveTo>
                  <a:lnTo>
                    <a:pt x="104" y="94"/>
                  </a:lnTo>
                  <a:lnTo>
                    <a:pt x="123" y="73"/>
                  </a:lnTo>
                  <a:lnTo>
                    <a:pt x="62" y="0"/>
                  </a:lnTo>
                  <a:lnTo>
                    <a:pt x="10" y="71"/>
                  </a:lnTo>
                  <a:lnTo>
                    <a:pt x="29" y="94"/>
                  </a:lnTo>
                  <a:lnTo>
                    <a:pt x="27" y="94"/>
                  </a:lnTo>
                  <a:lnTo>
                    <a:pt x="0" y="401"/>
                  </a:lnTo>
                  <a:lnTo>
                    <a:pt x="75" y="501"/>
                  </a:lnTo>
                  <a:lnTo>
                    <a:pt x="144" y="403"/>
                  </a:lnTo>
                  <a:lnTo>
                    <a:pt x="104" y="94"/>
                  </a:lnTo>
                  <a:close/>
                </a:path>
              </a:pathLst>
            </a:custGeom>
            <a:solidFill>
              <a:srgbClr val="3444D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2" name="iṧľïďè">
              <a:extLst>
                <a:ext uri="{FF2B5EF4-FFF2-40B4-BE49-F238E27FC236}">
                  <a16:creationId xmlns:a16="http://schemas.microsoft.com/office/drawing/2014/main" id="{207028F1-CD90-4CDC-B764-56580C62F2D9}"/>
                </a:ext>
              </a:extLst>
            </p:cNvPr>
            <p:cNvSpPr/>
            <p:nvPr/>
          </p:nvSpPr>
          <p:spPr bwMode="auto">
            <a:xfrm>
              <a:off x="5565920" y="4510663"/>
              <a:ext cx="97645" cy="218191"/>
            </a:xfrm>
            <a:custGeom>
              <a:avLst/>
              <a:gdLst>
                <a:gd name="T0" fmla="*/ 37 w 56"/>
                <a:gd name="T1" fmla="*/ 0 h 125"/>
                <a:gd name="T2" fmla="*/ 56 w 56"/>
                <a:gd name="T3" fmla="*/ 11 h 125"/>
                <a:gd name="T4" fmla="*/ 21 w 56"/>
                <a:gd name="T5" fmla="*/ 125 h 125"/>
                <a:gd name="T6" fmla="*/ 0 w 56"/>
                <a:gd name="T7" fmla="*/ 117 h 125"/>
                <a:gd name="T8" fmla="*/ 37 w 56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25">
                  <a:moveTo>
                    <a:pt x="37" y="0"/>
                  </a:moveTo>
                  <a:lnTo>
                    <a:pt x="56" y="11"/>
                  </a:lnTo>
                  <a:lnTo>
                    <a:pt x="21" y="125"/>
                  </a:lnTo>
                  <a:lnTo>
                    <a:pt x="0" y="11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3" name="íSļíḍé">
              <a:extLst>
                <a:ext uri="{FF2B5EF4-FFF2-40B4-BE49-F238E27FC236}">
                  <a16:creationId xmlns:a16="http://schemas.microsoft.com/office/drawing/2014/main" id="{2FC12FE2-ACC3-41CD-BD45-E5BCBF570706}"/>
                </a:ext>
              </a:extLst>
            </p:cNvPr>
            <p:cNvSpPr/>
            <p:nvPr/>
          </p:nvSpPr>
          <p:spPr bwMode="auto">
            <a:xfrm>
              <a:off x="6635380" y="3210811"/>
              <a:ext cx="632376" cy="1736230"/>
            </a:xfrm>
            <a:custGeom>
              <a:avLst/>
              <a:gdLst>
                <a:gd name="T0" fmla="*/ 161 w 174"/>
                <a:gd name="T1" fmla="*/ 271 h 479"/>
                <a:gd name="T2" fmla="*/ 74 w 174"/>
                <a:gd name="T3" fmla="*/ 51 h 479"/>
                <a:gd name="T4" fmla="*/ 3 w 174"/>
                <a:gd name="T5" fmla="*/ 3 h 479"/>
                <a:gd name="T6" fmla="*/ 0 w 174"/>
                <a:gd name="T7" fmla="*/ 150 h 479"/>
                <a:gd name="T8" fmla="*/ 97 w 174"/>
                <a:gd name="T9" fmla="*/ 303 h 479"/>
                <a:gd name="T10" fmla="*/ 25 w 174"/>
                <a:gd name="T11" fmla="*/ 442 h 479"/>
                <a:gd name="T12" fmla="*/ 76 w 174"/>
                <a:gd name="T13" fmla="*/ 479 h 479"/>
                <a:gd name="T14" fmla="*/ 168 w 174"/>
                <a:gd name="T15" fmla="*/ 312 h 479"/>
                <a:gd name="T16" fmla="*/ 161 w 174"/>
                <a:gd name="T17" fmla="*/ 271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4" h="479">
                  <a:moveTo>
                    <a:pt x="161" y="271"/>
                  </a:moveTo>
                  <a:cubicBezTo>
                    <a:pt x="161" y="271"/>
                    <a:pt x="108" y="135"/>
                    <a:pt x="74" y="51"/>
                  </a:cubicBezTo>
                  <a:cubicBezTo>
                    <a:pt x="68" y="36"/>
                    <a:pt x="44" y="0"/>
                    <a:pt x="3" y="3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4" y="156"/>
                    <a:pt x="69" y="254"/>
                    <a:pt x="97" y="303"/>
                  </a:cubicBezTo>
                  <a:cubicBezTo>
                    <a:pt x="76" y="340"/>
                    <a:pt x="45" y="406"/>
                    <a:pt x="25" y="442"/>
                  </a:cubicBezTo>
                  <a:cubicBezTo>
                    <a:pt x="76" y="479"/>
                    <a:pt x="76" y="479"/>
                    <a:pt x="76" y="479"/>
                  </a:cubicBezTo>
                  <a:cubicBezTo>
                    <a:pt x="114" y="425"/>
                    <a:pt x="138" y="364"/>
                    <a:pt x="168" y="312"/>
                  </a:cubicBezTo>
                  <a:cubicBezTo>
                    <a:pt x="174" y="299"/>
                    <a:pt x="169" y="289"/>
                    <a:pt x="161" y="271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4" name="îšḻïďe">
              <a:extLst>
                <a:ext uri="{FF2B5EF4-FFF2-40B4-BE49-F238E27FC236}">
                  <a16:creationId xmlns:a16="http://schemas.microsoft.com/office/drawing/2014/main" id="{A5E7ADBE-D93C-49CB-AA6C-049E771D5DE9}"/>
                </a:ext>
              </a:extLst>
            </p:cNvPr>
            <p:cNvSpPr/>
            <p:nvPr/>
          </p:nvSpPr>
          <p:spPr bwMode="auto">
            <a:xfrm>
              <a:off x="6709777" y="4807772"/>
              <a:ext cx="176693" cy="162483"/>
            </a:xfrm>
            <a:custGeom>
              <a:avLst/>
              <a:gdLst>
                <a:gd name="T0" fmla="*/ 13 w 102"/>
                <a:gd name="T1" fmla="*/ 0 h 95"/>
                <a:gd name="T2" fmla="*/ 102 w 102"/>
                <a:gd name="T3" fmla="*/ 72 h 95"/>
                <a:gd name="T4" fmla="*/ 88 w 102"/>
                <a:gd name="T5" fmla="*/ 95 h 95"/>
                <a:gd name="T6" fmla="*/ 0 w 102"/>
                <a:gd name="T7" fmla="*/ 22 h 95"/>
                <a:gd name="T8" fmla="*/ 13 w 102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95">
                  <a:moveTo>
                    <a:pt x="13" y="0"/>
                  </a:moveTo>
                  <a:lnTo>
                    <a:pt x="102" y="72"/>
                  </a:lnTo>
                  <a:lnTo>
                    <a:pt x="88" y="95"/>
                  </a:lnTo>
                  <a:lnTo>
                    <a:pt x="0" y="2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5" name="îṣļide">
              <a:extLst>
                <a:ext uri="{FF2B5EF4-FFF2-40B4-BE49-F238E27FC236}">
                  <a16:creationId xmlns:a16="http://schemas.microsoft.com/office/drawing/2014/main" id="{C4FB0D75-73E0-431C-9621-63DC0D19A922}"/>
                </a:ext>
              </a:extLst>
            </p:cNvPr>
            <p:cNvSpPr/>
            <p:nvPr/>
          </p:nvSpPr>
          <p:spPr bwMode="auto">
            <a:xfrm>
              <a:off x="6184345" y="3289732"/>
              <a:ext cx="483582" cy="1954418"/>
            </a:xfrm>
            <a:custGeom>
              <a:avLst/>
              <a:gdLst>
                <a:gd name="T0" fmla="*/ 127 w 133"/>
                <a:gd name="T1" fmla="*/ 0 h 540"/>
                <a:gd name="T2" fmla="*/ 133 w 133"/>
                <a:gd name="T3" fmla="*/ 540 h 540"/>
                <a:gd name="T4" fmla="*/ 0 w 133"/>
                <a:gd name="T5" fmla="*/ 540 h 540"/>
                <a:gd name="T6" fmla="*/ 0 w 133"/>
                <a:gd name="T7" fmla="*/ 177 h 540"/>
                <a:gd name="T8" fmla="*/ 127 w 133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540">
                  <a:moveTo>
                    <a:pt x="127" y="0"/>
                  </a:moveTo>
                  <a:cubicBezTo>
                    <a:pt x="133" y="540"/>
                    <a:pt x="133" y="540"/>
                    <a:pt x="133" y="540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30" y="143"/>
                    <a:pt x="127" y="0"/>
                    <a:pt x="127" y="0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6" name="îṩḻiḓé">
              <a:extLst>
                <a:ext uri="{FF2B5EF4-FFF2-40B4-BE49-F238E27FC236}">
                  <a16:creationId xmlns:a16="http://schemas.microsoft.com/office/drawing/2014/main" id="{D6E487F4-650D-44E2-94A3-550F2EFBE7C8}"/>
                </a:ext>
              </a:extLst>
            </p:cNvPr>
            <p:cNvSpPr/>
            <p:nvPr/>
          </p:nvSpPr>
          <p:spPr bwMode="auto">
            <a:xfrm>
              <a:off x="6184345" y="3215455"/>
              <a:ext cx="483582" cy="998099"/>
            </a:xfrm>
            <a:custGeom>
              <a:avLst/>
              <a:gdLst>
                <a:gd name="T0" fmla="*/ 0 w 132"/>
                <a:gd name="T1" fmla="*/ 156 h 275"/>
                <a:gd name="T2" fmla="*/ 86 w 132"/>
                <a:gd name="T3" fmla="*/ 2 h 275"/>
                <a:gd name="T4" fmla="*/ 132 w 132"/>
                <a:gd name="T5" fmla="*/ 2 h 275"/>
                <a:gd name="T6" fmla="*/ 121 w 132"/>
                <a:gd name="T7" fmla="*/ 85 h 275"/>
                <a:gd name="T8" fmla="*/ 79 w 132"/>
                <a:gd name="T9" fmla="*/ 102 h 275"/>
                <a:gd name="T10" fmla="*/ 121 w 132"/>
                <a:gd name="T11" fmla="*/ 114 h 275"/>
                <a:gd name="T12" fmla="*/ 0 w 132"/>
                <a:gd name="T13" fmla="*/ 275 h 275"/>
                <a:gd name="T14" fmla="*/ 0 w 132"/>
                <a:gd name="T15" fmla="*/ 275 h 275"/>
                <a:gd name="T16" fmla="*/ 0 w 132"/>
                <a:gd name="T17" fmla="*/ 156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275">
                  <a:moveTo>
                    <a:pt x="0" y="156"/>
                  </a:moveTo>
                  <a:cubicBezTo>
                    <a:pt x="86" y="2"/>
                    <a:pt x="86" y="2"/>
                    <a:pt x="86" y="2"/>
                  </a:cubicBezTo>
                  <a:cubicBezTo>
                    <a:pt x="103" y="2"/>
                    <a:pt x="111" y="0"/>
                    <a:pt x="132" y="2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275"/>
                    <a:pt x="0" y="275"/>
                    <a:pt x="0" y="275"/>
                  </a:cubicBezTo>
                  <a:lnTo>
                    <a:pt x="0" y="156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7" name="îşlíḑê">
              <a:extLst>
                <a:ext uri="{FF2B5EF4-FFF2-40B4-BE49-F238E27FC236}">
                  <a16:creationId xmlns:a16="http://schemas.microsoft.com/office/drawing/2014/main" id="{FE25D7AA-8432-49CF-8652-4C4342ACE2BA}"/>
                </a:ext>
              </a:extLst>
            </p:cNvPr>
            <p:cNvSpPr/>
            <p:nvPr/>
          </p:nvSpPr>
          <p:spPr bwMode="auto">
            <a:xfrm>
              <a:off x="6212244" y="4849554"/>
              <a:ext cx="539380" cy="459589"/>
            </a:xfrm>
            <a:custGeom>
              <a:avLst/>
              <a:gdLst>
                <a:gd name="T0" fmla="*/ 145 w 149"/>
                <a:gd name="T1" fmla="*/ 67 h 127"/>
                <a:gd name="T2" fmla="*/ 55 w 149"/>
                <a:gd name="T3" fmla="*/ 14 h 127"/>
                <a:gd name="T4" fmla="*/ 56 w 149"/>
                <a:gd name="T5" fmla="*/ 31 h 127"/>
                <a:gd name="T6" fmla="*/ 86 w 149"/>
                <a:gd name="T7" fmla="*/ 31 h 127"/>
                <a:gd name="T8" fmla="*/ 58 w 149"/>
                <a:gd name="T9" fmla="*/ 41 h 127"/>
                <a:gd name="T10" fmla="*/ 58 w 149"/>
                <a:gd name="T11" fmla="*/ 41 h 127"/>
                <a:gd name="T12" fmla="*/ 12 w 149"/>
                <a:gd name="T13" fmla="*/ 57 h 127"/>
                <a:gd name="T14" fmla="*/ 18 w 149"/>
                <a:gd name="T15" fmla="*/ 72 h 127"/>
                <a:gd name="T16" fmla="*/ 63 w 149"/>
                <a:gd name="T17" fmla="*/ 57 h 127"/>
                <a:gd name="T18" fmla="*/ 64 w 149"/>
                <a:gd name="T19" fmla="*/ 59 h 127"/>
                <a:gd name="T20" fmla="*/ 11 w 149"/>
                <a:gd name="T21" fmla="*/ 77 h 127"/>
                <a:gd name="T22" fmla="*/ 16 w 149"/>
                <a:gd name="T23" fmla="*/ 93 h 127"/>
                <a:gd name="T24" fmla="*/ 70 w 149"/>
                <a:gd name="T25" fmla="*/ 75 h 127"/>
                <a:gd name="T26" fmla="*/ 70 w 149"/>
                <a:gd name="T27" fmla="*/ 77 h 127"/>
                <a:gd name="T28" fmla="*/ 25 w 149"/>
                <a:gd name="T29" fmla="*/ 93 h 127"/>
                <a:gd name="T30" fmla="*/ 30 w 149"/>
                <a:gd name="T31" fmla="*/ 109 h 127"/>
                <a:gd name="T32" fmla="*/ 76 w 149"/>
                <a:gd name="T33" fmla="*/ 93 h 127"/>
                <a:gd name="T34" fmla="*/ 77 w 149"/>
                <a:gd name="T35" fmla="*/ 95 h 127"/>
                <a:gd name="T36" fmla="*/ 41 w 149"/>
                <a:gd name="T37" fmla="*/ 108 h 127"/>
                <a:gd name="T38" fmla="*/ 46 w 149"/>
                <a:gd name="T39" fmla="*/ 124 h 127"/>
                <a:gd name="T40" fmla="*/ 133 w 149"/>
                <a:gd name="T41" fmla="*/ 93 h 127"/>
                <a:gd name="T42" fmla="*/ 145 w 149"/>
                <a:gd name="T43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9" h="127">
                  <a:moveTo>
                    <a:pt x="145" y="67"/>
                  </a:moveTo>
                  <a:cubicBezTo>
                    <a:pt x="122" y="0"/>
                    <a:pt x="133" y="9"/>
                    <a:pt x="55" y="14"/>
                  </a:cubicBezTo>
                  <a:cubicBezTo>
                    <a:pt x="45" y="15"/>
                    <a:pt x="43" y="32"/>
                    <a:pt x="56" y="31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2" y="60"/>
                    <a:pt x="7" y="76"/>
                    <a:pt x="18" y="72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11" y="77"/>
                    <a:pt x="11" y="77"/>
                    <a:pt x="11" y="77"/>
                  </a:cubicBezTo>
                  <a:cubicBezTo>
                    <a:pt x="0" y="81"/>
                    <a:pt x="6" y="97"/>
                    <a:pt x="16" y="93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14" y="97"/>
                    <a:pt x="20" y="112"/>
                    <a:pt x="30" y="109"/>
                  </a:cubicBezTo>
                  <a:cubicBezTo>
                    <a:pt x="76" y="93"/>
                    <a:pt x="76" y="93"/>
                    <a:pt x="76" y="93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30" y="111"/>
                    <a:pt x="36" y="127"/>
                    <a:pt x="46" y="124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43" y="90"/>
                    <a:pt x="149" y="78"/>
                    <a:pt x="145" y="67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8" name="íṧḻiďè">
              <a:extLst>
                <a:ext uri="{FF2B5EF4-FFF2-40B4-BE49-F238E27FC236}">
                  <a16:creationId xmlns:a16="http://schemas.microsoft.com/office/drawing/2014/main" id="{884DF55F-418E-4F9A-B8C1-01389644CCA0}"/>
                </a:ext>
              </a:extLst>
            </p:cNvPr>
            <p:cNvSpPr/>
            <p:nvPr/>
          </p:nvSpPr>
          <p:spPr bwMode="auto">
            <a:xfrm>
              <a:off x="5514770" y="3224740"/>
              <a:ext cx="488233" cy="988814"/>
            </a:xfrm>
            <a:custGeom>
              <a:avLst/>
              <a:gdLst>
                <a:gd name="T0" fmla="*/ 134 w 134"/>
                <a:gd name="T1" fmla="*/ 155 h 274"/>
                <a:gd name="T2" fmla="*/ 48 w 134"/>
                <a:gd name="T3" fmla="*/ 1 h 274"/>
                <a:gd name="T4" fmla="*/ 0 w 134"/>
                <a:gd name="T5" fmla="*/ 2 h 274"/>
                <a:gd name="T6" fmla="*/ 12 w 134"/>
                <a:gd name="T7" fmla="*/ 85 h 274"/>
                <a:gd name="T8" fmla="*/ 54 w 134"/>
                <a:gd name="T9" fmla="*/ 101 h 274"/>
                <a:gd name="T10" fmla="*/ 13 w 134"/>
                <a:gd name="T11" fmla="*/ 113 h 274"/>
                <a:gd name="T12" fmla="*/ 134 w 134"/>
                <a:gd name="T13" fmla="*/ 274 h 274"/>
                <a:gd name="T14" fmla="*/ 134 w 134"/>
                <a:gd name="T15" fmla="*/ 274 h 274"/>
                <a:gd name="T16" fmla="*/ 134 w 134"/>
                <a:gd name="T17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274">
                  <a:moveTo>
                    <a:pt x="134" y="155"/>
                  </a:moveTo>
                  <a:cubicBezTo>
                    <a:pt x="48" y="1"/>
                    <a:pt x="48" y="1"/>
                    <a:pt x="48" y="1"/>
                  </a:cubicBezTo>
                  <a:cubicBezTo>
                    <a:pt x="33" y="0"/>
                    <a:pt x="21" y="0"/>
                    <a:pt x="0" y="2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4" y="274"/>
                    <a:pt x="134" y="274"/>
                    <a:pt x="134" y="274"/>
                  </a:cubicBezTo>
                  <a:cubicBezTo>
                    <a:pt x="134" y="274"/>
                    <a:pt x="134" y="274"/>
                    <a:pt x="134" y="274"/>
                  </a:cubicBezTo>
                  <a:lnTo>
                    <a:pt x="134" y="155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9" name="îsľïdè">
              <a:extLst>
                <a:ext uri="{FF2B5EF4-FFF2-40B4-BE49-F238E27FC236}">
                  <a16:creationId xmlns:a16="http://schemas.microsoft.com/office/drawing/2014/main" id="{2DC169F0-AEC8-451C-8538-38CB264C3498}"/>
                </a:ext>
              </a:extLst>
            </p:cNvPr>
            <p:cNvSpPr/>
            <p:nvPr/>
          </p:nvSpPr>
          <p:spPr bwMode="auto">
            <a:xfrm>
              <a:off x="5156735" y="3883950"/>
              <a:ext cx="981112" cy="487443"/>
            </a:xfrm>
            <a:custGeom>
              <a:avLst/>
              <a:gdLst>
                <a:gd name="T0" fmla="*/ 269 w 271"/>
                <a:gd name="T1" fmla="*/ 91 h 135"/>
                <a:gd name="T2" fmla="*/ 256 w 271"/>
                <a:gd name="T3" fmla="*/ 135 h 135"/>
                <a:gd name="T4" fmla="*/ 108 w 271"/>
                <a:gd name="T5" fmla="*/ 135 h 135"/>
                <a:gd name="T6" fmla="*/ 0 w 271"/>
                <a:gd name="T7" fmla="*/ 52 h 135"/>
                <a:gd name="T8" fmla="*/ 11 w 271"/>
                <a:gd name="T9" fmla="*/ 12 h 135"/>
                <a:gd name="T10" fmla="*/ 28 w 271"/>
                <a:gd name="T11" fmla="*/ 2 h 135"/>
                <a:gd name="T12" fmla="*/ 261 w 271"/>
                <a:gd name="T13" fmla="*/ 76 h 135"/>
                <a:gd name="T14" fmla="*/ 269 w 271"/>
                <a:gd name="T15" fmla="*/ 9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1" h="135">
                  <a:moveTo>
                    <a:pt x="269" y="91"/>
                  </a:moveTo>
                  <a:cubicBezTo>
                    <a:pt x="256" y="135"/>
                    <a:pt x="256" y="135"/>
                    <a:pt x="256" y="135"/>
                  </a:cubicBezTo>
                  <a:cubicBezTo>
                    <a:pt x="108" y="135"/>
                    <a:pt x="108" y="135"/>
                    <a:pt x="108" y="13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" y="5"/>
                    <a:pt x="21" y="0"/>
                    <a:pt x="28" y="2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8" y="78"/>
                    <a:pt x="271" y="85"/>
                    <a:pt x="269" y="91"/>
                  </a:cubicBez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0" name="ï$liḋê">
              <a:extLst>
                <a:ext uri="{FF2B5EF4-FFF2-40B4-BE49-F238E27FC236}">
                  <a16:creationId xmlns:a16="http://schemas.microsoft.com/office/drawing/2014/main" id="{EA88544D-AEDB-4927-A44A-8CB321AA2320}"/>
                </a:ext>
              </a:extLst>
            </p:cNvPr>
            <p:cNvSpPr/>
            <p:nvPr/>
          </p:nvSpPr>
          <p:spPr bwMode="auto">
            <a:xfrm>
              <a:off x="5491523" y="4320329"/>
              <a:ext cx="97645" cy="125341"/>
            </a:xfrm>
            <a:custGeom>
              <a:avLst/>
              <a:gdLst>
                <a:gd name="T0" fmla="*/ 36 w 56"/>
                <a:gd name="T1" fmla="*/ 73 h 73"/>
                <a:gd name="T2" fmla="*/ 0 w 56"/>
                <a:gd name="T3" fmla="*/ 60 h 73"/>
                <a:gd name="T4" fmla="*/ 21 w 56"/>
                <a:gd name="T5" fmla="*/ 0 h 73"/>
                <a:gd name="T6" fmla="*/ 56 w 56"/>
                <a:gd name="T7" fmla="*/ 13 h 73"/>
                <a:gd name="T8" fmla="*/ 36 w 56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73">
                  <a:moveTo>
                    <a:pt x="36" y="73"/>
                  </a:moveTo>
                  <a:lnTo>
                    <a:pt x="0" y="60"/>
                  </a:lnTo>
                  <a:lnTo>
                    <a:pt x="21" y="0"/>
                  </a:lnTo>
                  <a:lnTo>
                    <a:pt x="56" y="13"/>
                  </a:lnTo>
                  <a:lnTo>
                    <a:pt x="36" y="73"/>
                  </a:lnTo>
                  <a:close/>
                </a:path>
              </a:pathLst>
            </a:custGeom>
            <a:solidFill>
              <a:srgbClr val="E2A9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1" name="ïşļiḍé">
              <a:extLst>
                <a:ext uri="{FF2B5EF4-FFF2-40B4-BE49-F238E27FC236}">
                  <a16:creationId xmlns:a16="http://schemas.microsoft.com/office/drawing/2014/main" id="{F6B21CB5-C54C-4220-B9AA-D8C081E80181}"/>
                </a:ext>
              </a:extLst>
            </p:cNvPr>
            <p:cNvSpPr/>
            <p:nvPr/>
          </p:nvSpPr>
          <p:spPr bwMode="auto">
            <a:xfrm>
              <a:off x="4933544" y="3220096"/>
              <a:ext cx="697474" cy="1518043"/>
            </a:xfrm>
            <a:custGeom>
              <a:avLst/>
              <a:gdLst>
                <a:gd name="T0" fmla="*/ 81 w 192"/>
                <a:gd name="T1" fmla="*/ 300 h 420"/>
                <a:gd name="T2" fmla="*/ 175 w 192"/>
                <a:gd name="T3" fmla="*/ 148 h 420"/>
                <a:gd name="T4" fmla="*/ 160 w 192"/>
                <a:gd name="T5" fmla="*/ 3 h 420"/>
                <a:gd name="T6" fmla="*/ 104 w 192"/>
                <a:gd name="T7" fmla="*/ 48 h 420"/>
                <a:gd name="T8" fmla="*/ 11 w 192"/>
                <a:gd name="T9" fmla="*/ 282 h 420"/>
                <a:gd name="T10" fmla="*/ 11 w 192"/>
                <a:gd name="T11" fmla="*/ 282 h 420"/>
                <a:gd name="T12" fmla="*/ 9 w 192"/>
                <a:gd name="T13" fmla="*/ 335 h 420"/>
                <a:gd name="T14" fmla="*/ 171 w 192"/>
                <a:gd name="T15" fmla="*/ 420 h 420"/>
                <a:gd name="T16" fmla="*/ 192 w 192"/>
                <a:gd name="T17" fmla="*/ 357 h 420"/>
                <a:gd name="T18" fmla="*/ 81 w 192"/>
                <a:gd name="T19" fmla="*/ 30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2" h="420">
                  <a:moveTo>
                    <a:pt x="81" y="300"/>
                  </a:moveTo>
                  <a:cubicBezTo>
                    <a:pt x="108" y="253"/>
                    <a:pt x="172" y="155"/>
                    <a:pt x="175" y="148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19" y="0"/>
                    <a:pt x="110" y="33"/>
                    <a:pt x="104" y="48"/>
                  </a:cubicBezTo>
                  <a:cubicBezTo>
                    <a:pt x="75" y="122"/>
                    <a:pt x="33" y="214"/>
                    <a:pt x="11" y="282"/>
                  </a:cubicBezTo>
                  <a:cubicBezTo>
                    <a:pt x="11" y="282"/>
                    <a:pt x="11" y="282"/>
                    <a:pt x="11" y="282"/>
                  </a:cubicBezTo>
                  <a:cubicBezTo>
                    <a:pt x="0" y="320"/>
                    <a:pt x="1" y="327"/>
                    <a:pt x="9" y="335"/>
                  </a:cubicBezTo>
                  <a:cubicBezTo>
                    <a:pt x="44" y="369"/>
                    <a:pt x="120" y="404"/>
                    <a:pt x="171" y="420"/>
                  </a:cubicBezTo>
                  <a:cubicBezTo>
                    <a:pt x="192" y="357"/>
                    <a:pt x="192" y="357"/>
                    <a:pt x="192" y="357"/>
                  </a:cubicBezTo>
                  <a:lnTo>
                    <a:pt x="81" y="300"/>
                  </a:ln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3499" name="组合 37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0E0AE9B2-237A-4012-B726-C9C360CB932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684588" y="5313363"/>
            <a:ext cx="1720850" cy="1171575"/>
            <a:chOff x="3262313" y="1250950"/>
            <a:chExt cx="5326062" cy="4776788"/>
          </a:xfrm>
        </p:grpSpPr>
        <p:sp>
          <p:nvSpPr>
            <p:cNvPr id="373" name="ïs1ídè">
              <a:extLst>
                <a:ext uri="{FF2B5EF4-FFF2-40B4-BE49-F238E27FC236}">
                  <a16:creationId xmlns:a16="http://schemas.microsoft.com/office/drawing/2014/main" id="{D5F25E1D-6AFC-4C5F-96AA-65A7CDFEF8D6}"/>
                </a:ext>
              </a:extLst>
            </p:cNvPr>
            <p:cNvSpPr/>
            <p:nvPr/>
          </p:nvSpPr>
          <p:spPr bwMode="auto">
            <a:xfrm>
              <a:off x="3493238" y="5801195"/>
              <a:ext cx="1655798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4" name="ïŝľïḓe">
              <a:extLst>
                <a:ext uri="{FF2B5EF4-FFF2-40B4-BE49-F238E27FC236}">
                  <a16:creationId xmlns:a16="http://schemas.microsoft.com/office/drawing/2014/main" id="{D1054844-0C3C-43DF-A95A-B45740BD0CA9}"/>
                </a:ext>
              </a:extLst>
            </p:cNvPr>
            <p:cNvSpPr/>
            <p:nvPr/>
          </p:nvSpPr>
          <p:spPr bwMode="auto">
            <a:xfrm>
              <a:off x="5434010" y="5852975"/>
              <a:ext cx="1159549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5" name="ïŝ1ïde">
              <a:extLst>
                <a:ext uri="{FF2B5EF4-FFF2-40B4-BE49-F238E27FC236}">
                  <a16:creationId xmlns:a16="http://schemas.microsoft.com/office/drawing/2014/main" id="{2ED10CB9-EA61-4D9D-9300-0A7E0BC75EA2}"/>
                </a:ext>
              </a:extLst>
            </p:cNvPr>
            <p:cNvSpPr/>
            <p:nvPr/>
          </p:nvSpPr>
          <p:spPr bwMode="auto">
            <a:xfrm>
              <a:off x="7011191" y="5852975"/>
              <a:ext cx="1238162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6" name="ïş1íḓê">
              <a:extLst>
                <a:ext uri="{FF2B5EF4-FFF2-40B4-BE49-F238E27FC236}">
                  <a16:creationId xmlns:a16="http://schemas.microsoft.com/office/drawing/2014/main" id="{634DCFA0-D689-45FC-86A6-11B9C7C9AC52}"/>
                </a:ext>
              </a:extLst>
            </p:cNvPr>
            <p:cNvSpPr/>
            <p:nvPr/>
          </p:nvSpPr>
          <p:spPr bwMode="auto">
            <a:xfrm>
              <a:off x="682939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7" name="îṥ1îďé">
              <a:extLst>
                <a:ext uri="{FF2B5EF4-FFF2-40B4-BE49-F238E27FC236}">
                  <a16:creationId xmlns:a16="http://schemas.microsoft.com/office/drawing/2014/main" id="{8BF07F7E-A7EE-430A-87C0-5FC0281F4D0E}"/>
                </a:ext>
              </a:extLst>
            </p:cNvPr>
            <p:cNvSpPr/>
            <p:nvPr/>
          </p:nvSpPr>
          <p:spPr bwMode="auto">
            <a:xfrm>
              <a:off x="682939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8" name="íSliḑè">
              <a:extLst>
                <a:ext uri="{FF2B5EF4-FFF2-40B4-BE49-F238E27FC236}">
                  <a16:creationId xmlns:a16="http://schemas.microsoft.com/office/drawing/2014/main" id="{3864D32A-525B-4055-A2D7-C0BC83B3AC8C}"/>
                </a:ext>
              </a:extLst>
            </p:cNvPr>
            <p:cNvSpPr/>
            <p:nvPr/>
          </p:nvSpPr>
          <p:spPr bwMode="auto">
            <a:xfrm>
              <a:off x="7463218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9" name="ïśļïḋe">
              <a:extLst>
                <a:ext uri="{FF2B5EF4-FFF2-40B4-BE49-F238E27FC236}">
                  <a16:creationId xmlns:a16="http://schemas.microsoft.com/office/drawing/2014/main" id="{34C63965-345C-40C3-9A81-1F36E0AD5A58}"/>
                </a:ext>
              </a:extLst>
            </p:cNvPr>
            <p:cNvSpPr/>
            <p:nvPr/>
          </p:nvSpPr>
          <p:spPr bwMode="auto">
            <a:xfrm>
              <a:off x="7463218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0" name="íṡľíḋè">
              <a:extLst>
                <a:ext uri="{FF2B5EF4-FFF2-40B4-BE49-F238E27FC236}">
                  <a16:creationId xmlns:a16="http://schemas.microsoft.com/office/drawing/2014/main" id="{15ADBAFE-3A35-42D7-9C5C-08BD2814DB80}"/>
                </a:ext>
              </a:extLst>
            </p:cNvPr>
            <p:cNvSpPr/>
            <p:nvPr/>
          </p:nvSpPr>
          <p:spPr bwMode="auto">
            <a:xfrm>
              <a:off x="8092126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1" name="íṣḻíḑe">
              <a:extLst>
                <a:ext uri="{FF2B5EF4-FFF2-40B4-BE49-F238E27FC236}">
                  <a16:creationId xmlns:a16="http://schemas.microsoft.com/office/drawing/2014/main" id="{DF81A6AB-1C18-4F06-91D6-78D8F5A1A4ED}"/>
                </a:ext>
              </a:extLst>
            </p:cNvPr>
            <p:cNvSpPr/>
            <p:nvPr/>
          </p:nvSpPr>
          <p:spPr bwMode="auto">
            <a:xfrm>
              <a:off x="8092126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2" name="íṥľíďé">
              <a:extLst>
                <a:ext uri="{FF2B5EF4-FFF2-40B4-BE49-F238E27FC236}">
                  <a16:creationId xmlns:a16="http://schemas.microsoft.com/office/drawing/2014/main" id="{DD3D7DEC-A68D-4C45-A1B4-810EE22C70BA}"/>
                </a:ext>
              </a:extLst>
            </p:cNvPr>
            <p:cNvSpPr/>
            <p:nvPr/>
          </p:nvSpPr>
          <p:spPr bwMode="auto">
            <a:xfrm>
              <a:off x="4937761" y="1250950"/>
              <a:ext cx="4915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3" name="iSḻïḑé">
              <a:extLst>
                <a:ext uri="{FF2B5EF4-FFF2-40B4-BE49-F238E27FC236}">
                  <a16:creationId xmlns:a16="http://schemas.microsoft.com/office/drawing/2014/main" id="{24B3CEE1-EBC2-4801-A549-A870291C8AAE}"/>
                </a:ext>
              </a:extLst>
            </p:cNvPr>
            <p:cNvSpPr/>
            <p:nvPr/>
          </p:nvSpPr>
          <p:spPr bwMode="auto">
            <a:xfrm>
              <a:off x="4937761" y="1250950"/>
              <a:ext cx="4915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4" name="ïŝlîďê">
              <a:extLst>
                <a:ext uri="{FF2B5EF4-FFF2-40B4-BE49-F238E27FC236}">
                  <a16:creationId xmlns:a16="http://schemas.microsoft.com/office/drawing/2014/main" id="{DEEF11B2-FBAA-4F83-91E0-65F16C2854C1}"/>
                </a:ext>
              </a:extLst>
            </p:cNvPr>
            <p:cNvSpPr/>
            <p:nvPr/>
          </p:nvSpPr>
          <p:spPr bwMode="auto">
            <a:xfrm>
              <a:off x="556666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5" name="îšḷïḓè">
              <a:extLst>
                <a:ext uri="{FF2B5EF4-FFF2-40B4-BE49-F238E27FC236}">
                  <a16:creationId xmlns:a16="http://schemas.microsoft.com/office/drawing/2014/main" id="{EE2F8AE6-65B2-40B2-BAEF-4DBCBA6E4A25}"/>
                </a:ext>
              </a:extLst>
            </p:cNvPr>
            <p:cNvSpPr/>
            <p:nvPr/>
          </p:nvSpPr>
          <p:spPr bwMode="auto">
            <a:xfrm>
              <a:off x="556666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6" name="íslîḍe">
              <a:extLst>
                <a:ext uri="{FF2B5EF4-FFF2-40B4-BE49-F238E27FC236}">
                  <a16:creationId xmlns:a16="http://schemas.microsoft.com/office/drawing/2014/main" id="{D9FF4C12-F331-40E8-BF9D-90598ABF8578}"/>
                </a:ext>
              </a:extLst>
            </p:cNvPr>
            <p:cNvSpPr/>
            <p:nvPr/>
          </p:nvSpPr>
          <p:spPr bwMode="auto">
            <a:xfrm>
              <a:off x="6195576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7" name="îṧľiḓe">
              <a:extLst>
                <a:ext uri="{FF2B5EF4-FFF2-40B4-BE49-F238E27FC236}">
                  <a16:creationId xmlns:a16="http://schemas.microsoft.com/office/drawing/2014/main" id="{52A9F755-6887-44EE-B55A-B1B884E03A80}"/>
                </a:ext>
              </a:extLst>
            </p:cNvPr>
            <p:cNvSpPr/>
            <p:nvPr/>
          </p:nvSpPr>
          <p:spPr bwMode="auto">
            <a:xfrm>
              <a:off x="6195576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8" name="iṥľiḑe">
              <a:extLst>
                <a:ext uri="{FF2B5EF4-FFF2-40B4-BE49-F238E27FC236}">
                  <a16:creationId xmlns:a16="http://schemas.microsoft.com/office/drawing/2014/main" id="{2ACD9EA6-7462-44E7-8B6F-49753A50CE62}"/>
                </a:ext>
              </a:extLst>
            </p:cNvPr>
            <p:cNvSpPr/>
            <p:nvPr/>
          </p:nvSpPr>
          <p:spPr bwMode="auto">
            <a:xfrm>
              <a:off x="3670119" y="1250950"/>
              <a:ext cx="14742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9" name="íṣḷîḑé">
              <a:extLst>
                <a:ext uri="{FF2B5EF4-FFF2-40B4-BE49-F238E27FC236}">
                  <a16:creationId xmlns:a16="http://schemas.microsoft.com/office/drawing/2014/main" id="{97FB071D-558D-4A58-8183-E93CF935E2C9}"/>
                </a:ext>
              </a:extLst>
            </p:cNvPr>
            <p:cNvSpPr/>
            <p:nvPr/>
          </p:nvSpPr>
          <p:spPr bwMode="auto">
            <a:xfrm>
              <a:off x="3670119" y="1250950"/>
              <a:ext cx="14742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0" name="íŝḷïďé">
              <a:extLst>
                <a:ext uri="{FF2B5EF4-FFF2-40B4-BE49-F238E27FC236}">
                  <a16:creationId xmlns:a16="http://schemas.microsoft.com/office/drawing/2014/main" id="{048ADDE4-D2E4-439E-ACF9-D09EA35EF909}"/>
                </a:ext>
              </a:extLst>
            </p:cNvPr>
            <p:cNvSpPr/>
            <p:nvPr/>
          </p:nvSpPr>
          <p:spPr bwMode="auto">
            <a:xfrm>
              <a:off x="4303941" y="1250950"/>
              <a:ext cx="9827" cy="4550245"/>
            </a:xfrm>
            <a:custGeom>
              <a:avLst/>
              <a:gdLst>
                <a:gd name="T0" fmla="*/ 4 w 4"/>
                <a:gd name="T1" fmla="*/ 1478 h 1711"/>
                <a:gd name="T2" fmla="*/ 0 w 4"/>
                <a:gd name="T3" fmla="*/ 1478 h 1711"/>
                <a:gd name="T4" fmla="*/ 0 w 4"/>
                <a:gd name="T5" fmla="*/ 1711 h 1711"/>
                <a:gd name="T6" fmla="*/ 4 w 4"/>
                <a:gd name="T7" fmla="*/ 1711 h 1711"/>
                <a:gd name="T8" fmla="*/ 4 w 4"/>
                <a:gd name="T9" fmla="*/ 1478 h 1711"/>
                <a:gd name="T10" fmla="*/ 4 w 4"/>
                <a:gd name="T11" fmla="*/ 1254 h 1711"/>
                <a:gd name="T12" fmla="*/ 0 w 4"/>
                <a:gd name="T13" fmla="*/ 1254 h 1711"/>
                <a:gd name="T14" fmla="*/ 0 w 4"/>
                <a:gd name="T15" fmla="*/ 1474 h 1711"/>
                <a:gd name="T16" fmla="*/ 4 w 4"/>
                <a:gd name="T17" fmla="*/ 1474 h 1711"/>
                <a:gd name="T18" fmla="*/ 4 w 4"/>
                <a:gd name="T19" fmla="*/ 1254 h 1711"/>
                <a:gd name="T20" fmla="*/ 4 w 4"/>
                <a:gd name="T21" fmla="*/ 998 h 1711"/>
                <a:gd name="T22" fmla="*/ 0 w 4"/>
                <a:gd name="T23" fmla="*/ 998 h 1711"/>
                <a:gd name="T24" fmla="*/ 0 w 4"/>
                <a:gd name="T25" fmla="*/ 1250 h 1711"/>
                <a:gd name="T26" fmla="*/ 4 w 4"/>
                <a:gd name="T27" fmla="*/ 1250 h 1711"/>
                <a:gd name="T28" fmla="*/ 4 w 4"/>
                <a:gd name="T29" fmla="*/ 998 h 1711"/>
                <a:gd name="T30" fmla="*/ 4 w 4"/>
                <a:gd name="T31" fmla="*/ 758 h 1711"/>
                <a:gd name="T32" fmla="*/ 0 w 4"/>
                <a:gd name="T33" fmla="*/ 758 h 1711"/>
                <a:gd name="T34" fmla="*/ 0 w 4"/>
                <a:gd name="T35" fmla="*/ 994 h 1711"/>
                <a:gd name="T36" fmla="*/ 4 w 4"/>
                <a:gd name="T37" fmla="*/ 994 h 1711"/>
                <a:gd name="T38" fmla="*/ 4 w 4"/>
                <a:gd name="T39" fmla="*/ 758 h 1711"/>
                <a:gd name="T40" fmla="*/ 4 w 4"/>
                <a:gd name="T41" fmla="*/ 518 h 1711"/>
                <a:gd name="T42" fmla="*/ 0 w 4"/>
                <a:gd name="T43" fmla="*/ 518 h 1711"/>
                <a:gd name="T44" fmla="*/ 0 w 4"/>
                <a:gd name="T45" fmla="*/ 754 h 1711"/>
                <a:gd name="T46" fmla="*/ 4 w 4"/>
                <a:gd name="T47" fmla="*/ 754 h 1711"/>
                <a:gd name="T48" fmla="*/ 4 w 4"/>
                <a:gd name="T49" fmla="*/ 518 h 1711"/>
                <a:gd name="T50" fmla="*/ 4 w 4"/>
                <a:gd name="T51" fmla="*/ 278 h 1711"/>
                <a:gd name="T52" fmla="*/ 0 w 4"/>
                <a:gd name="T53" fmla="*/ 278 h 1711"/>
                <a:gd name="T54" fmla="*/ 0 w 4"/>
                <a:gd name="T55" fmla="*/ 514 h 1711"/>
                <a:gd name="T56" fmla="*/ 4 w 4"/>
                <a:gd name="T57" fmla="*/ 514 h 1711"/>
                <a:gd name="T58" fmla="*/ 4 w 4"/>
                <a:gd name="T59" fmla="*/ 278 h 1711"/>
                <a:gd name="T60" fmla="*/ 4 w 4"/>
                <a:gd name="T61" fmla="*/ 38 h 1711"/>
                <a:gd name="T62" fmla="*/ 0 w 4"/>
                <a:gd name="T63" fmla="*/ 38 h 1711"/>
                <a:gd name="T64" fmla="*/ 0 w 4"/>
                <a:gd name="T65" fmla="*/ 274 h 1711"/>
                <a:gd name="T66" fmla="*/ 4 w 4"/>
                <a:gd name="T67" fmla="*/ 274 h 1711"/>
                <a:gd name="T68" fmla="*/ 4 w 4"/>
                <a:gd name="T69" fmla="*/ 38 h 1711"/>
                <a:gd name="T70" fmla="*/ 4 w 4"/>
                <a:gd name="T71" fmla="*/ 0 h 1711"/>
                <a:gd name="T72" fmla="*/ 0 w 4"/>
                <a:gd name="T73" fmla="*/ 0 h 1711"/>
                <a:gd name="T74" fmla="*/ 0 w 4"/>
                <a:gd name="T75" fmla="*/ 34 h 1711"/>
                <a:gd name="T76" fmla="*/ 4 w 4"/>
                <a:gd name="T77" fmla="*/ 34 h 1711"/>
                <a:gd name="T78" fmla="*/ 4 w 4"/>
                <a:gd name="T79" fmla="*/ 0 h 1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" h="1711">
                  <a:moveTo>
                    <a:pt x="4" y="1478"/>
                  </a:moveTo>
                  <a:cubicBezTo>
                    <a:pt x="0" y="1478"/>
                    <a:pt x="0" y="1478"/>
                    <a:pt x="0" y="1478"/>
                  </a:cubicBezTo>
                  <a:cubicBezTo>
                    <a:pt x="0" y="1711"/>
                    <a:pt x="0" y="1711"/>
                    <a:pt x="0" y="1711"/>
                  </a:cubicBezTo>
                  <a:cubicBezTo>
                    <a:pt x="1" y="1711"/>
                    <a:pt x="3" y="1711"/>
                    <a:pt x="4" y="1711"/>
                  </a:cubicBezTo>
                  <a:cubicBezTo>
                    <a:pt x="4" y="1478"/>
                    <a:pt x="4" y="1478"/>
                    <a:pt x="4" y="1478"/>
                  </a:cubicBezTo>
                  <a:moveTo>
                    <a:pt x="4" y="1254"/>
                  </a:moveTo>
                  <a:cubicBezTo>
                    <a:pt x="0" y="1254"/>
                    <a:pt x="0" y="1254"/>
                    <a:pt x="0" y="1254"/>
                  </a:cubicBezTo>
                  <a:cubicBezTo>
                    <a:pt x="0" y="1474"/>
                    <a:pt x="0" y="1474"/>
                    <a:pt x="0" y="1474"/>
                  </a:cubicBezTo>
                  <a:cubicBezTo>
                    <a:pt x="4" y="1474"/>
                    <a:pt x="4" y="1474"/>
                    <a:pt x="4" y="1474"/>
                  </a:cubicBezTo>
                  <a:cubicBezTo>
                    <a:pt x="4" y="1254"/>
                    <a:pt x="4" y="1254"/>
                    <a:pt x="4" y="1254"/>
                  </a:cubicBezTo>
                  <a:moveTo>
                    <a:pt x="4" y="998"/>
                  </a:moveTo>
                  <a:cubicBezTo>
                    <a:pt x="0" y="998"/>
                    <a:pt x="0" y="998"/>
                    <a:pt x="0" y="998"/>
                  </a:cubicBezTo>
                  <a:cubicBezTo>
                    <a:pt x="0" y="1250"/>
                    <a:pt x="0" y="1250"/>
                    <a:pt x="0" y="1250"/>
                  </a:cubicBezTo>
                  <a:cubicBezTo>
                    <a:pt x="4" y="1250"/>
                    <a:pt x="4" y="1250"/>
                    <a:pt x="4" y="1250"/>
                  </a:cubicBezTo>
                  <a:cubicBezTo>
                    <a:pt x="4" y="998"/>
                    <a:pt x="4" y="998"/>
                    <a:pt x="4" y="998"/>
                  </a:cubicBezTo>
                  <a:moveTo>
                    <a:pt x="4" y="758"/>
                  </a:moveTo>
                  <a:cubicBezTo>
                    <a:pt x="0" y="758"/>
                    <a:pt x="0" y="758"/>
                    <a:pt x="0" y="758"/>
                  </a:cubicBezTo>
                  <a:cubicBezTo>
                    <a:pt x="0" y="994"/>
                    <a:pt x="0" y="994"/>
                    <a:pt x="0" y="994"/>
                  </a:cubicBezTo>
                  <a:cubicBezTo>
                    <a:pt x="4" y="994"/>
                    <a:pt x="4" y="994"/>
                    <a:pt x="4" y="994"/>
                  </a:cubicBezTo>
                  <a:cubicBezTo>
                    <a:pt x="4" y="758"/>
                    <a:pt x="4" y="758"/>
                    <a:pt x="4" y="758"/>
                  </a:cubicBezTo>
                  <a:moveTo>
                    <a:pt x="4" y="518"/>
                  </a:moveTo>
                  <a:cubicBezTo>
                    <a:pt x="0" y="518"/>
                    <a:pt x="0" y="518"/>
                    <a:pt x="0" y="518"/>
                  </a:cubicBezTo>
                  <a:cubicBezTo>
                    <a:pt x="0" y="754"/>
                    <a:pt x="0" y="754"/>
                    <a:pt x="0" y="754"/>
                  </a:cubicBezTo>
                  <a:cubicBezTo>
                    <a:pt x="4" y="754"/>
                    <a:pt x="4" y="754"/>
                    <a:pt x="4" y="754"/>
                  </a:cubicBezTo>
                  <a:cubicBezTo>
                    <a:pt x="4" y="518"/>
                    <a:pt x="4" y="518"/>
                    <a:pt x="4" y="518"/>
                  </a:cubicBezTo>
                  <a:moveTo>
                    <a:pt x="4" y="278"/>
                  </a:moveTo>
                  <a:cubicBezTo>
                    <a:pt x="0" y="278"/>
                    <a:pt x="0" y="278"/>
                    <a:pt x="0" y="278"/>
                  </a:cubicBezTo>
                  <a:cubicBezTo>
                    <a:pt x="0" y="514"/>
                    <a:pt x="0" y="514"/>
                    <a:pt x="0" y="514"/>
                  </a:cubicBezTo>
                  <a:cubicBezTo>
                    <a:pt x="4" y="514"/>
                    <a:pt x="4" y="514"/>
                    <a:pt x="4" y="514"/>
                  </a:cubicBezTo>
                  <a:cubicBezTo>
                    <a:pt x="4" y="278"/>
                    <a:pt x="4" y="278"/>
                    <a:pt x="4" y="278"/>
                  </a:cubicBezTo>
                  <a:moveTo>
                    <a:pt x="4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4" y="274"/>
                    <a:pt x="4" y="274"/>
                    <a:pt x="4" y="274"/>
                  </a:cubicBezTo>
                  <a:cubicBezTo>
                    <a:pt x="4" y="38"/>
                    <a:pt x="4" y="38"/>
                    <a:pt x="4" y="38"/>
                  </a:cubicBezTo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1" name="íṣḷiďé">
              <a:extLst>
                <a:ext uri="{FF2B5EF4-FFF2-40B4-BE49-F238E27FC236}">
                  <a16:creationId xmlns:a16="http://schemas.microsoft.com/office/drawing/2014/main" id="{FC21CE39-B000-4B8A-81D2-358271CC2C74}"/>
                </a:ext>
              </a:extLst>
            </p:cNvPr>
            <p:cNvSpPr/>
            <p:nvPr/>
          </p:nvSpPr>
          <p:spPr bwMode="auto">
            <a:xfrm>
              <a:off x="4303941" y="5801195"/>
              <a:ext cx="9827" cy="6475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0 h 3"/>
                <a:gd name="T4" fmla="*/ 0 w 4"/>
                <a:gd name="T5" fmla="*/ 3 h 3"/>
                <a:gd name="T6" fmla="*/ 4 w 4"/>
                <a:gd name="T7" fmla="*/ 3 h 3"/>
                <a:gd name="T8" fmla="*/ 4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CD7C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2" name="íṥḷîdé">
              <a:extLst>
                <a:ext uri="{FF2B5EF4-FFF2-40B4-BE49-F238E27FC236}">
                  <a16:creationId xmlns:a16="http://schemas.microsoft.com/office/drawing/2014/main" id="{A58ECC85-EAD1-4202-A986-D6A5ADF1B0E5}"/>
                </a:ext>
              </a:extLst>
            </p:cNvPr>
            <p:cNvSpPr/>
            <p:nvPr/>
          </p:nvSpPr>
          <p:spPr bwMode="auto">
            <a:xfrm>
              <a:off x="4313768" y="4577873"/>
              <a:ext cx="4274607" cy="6471"/>
            </a:xfrm>
            <a:custGeom>
              <a:avLst/>
              <a:gdLst>
                <a:gd name="T0" fmla="*/ 391 w 2692"/>
                <a:gd name="T1" fmla="*/ 0 h 7"/>
                <a:gd name="T2" fmla="*/ 0 w 2692"/>
                <a:gd name="T3" fmla="*/ 0 h 7"/>
                <a:gd name="T4" fmla="*/ 0 w 2692"/>
                <a:gd name="T5" fmla="*/ 7 h 7"/>
                <a:gd name="T6" fmla="*/ 391 w 2692"/>
                <a:gd name="T7" fmla="*/ 7 h 7"/>
                <a:gd name="T8" fmla="*/ 391 w 2692"/>
                <a:gd name="T9" fmla="*/ 0 h 7"/>
                <a:gd name="T10" fmla="*/ 788 w 2692"/>
                <a:gd name="T11" fmla="*/ 0 h 7"/>
                <a:gd name="T12" fmla="*/ 397 w 2692"/>
                <a:gd name="T13" fmla="*/ 0 h 7"/>
                <a:gd name="T14" fmla="*/ 397 w 2692"/>
                <a:gd name="T15" fmla="*/ 7 h 7"/>
                <a:gd name="T16" fmla="*/ 788 w 2692"/>
                <a:gd name="T17" fmla="*/ 7 h 7"/>
                <a:gd name="T18" fmla="*/ 788 w 2692"/>
                <a:gd name="T19" fmla="*/ 0 h 7"/>
                <a:gd name="T20" fmla="*/ 1186 w 2692"/>
                <a:gd name="T21" fmla="*/ 0 h 7"/>
                <a:gd name="T22" fmla="*/ 795 w 2692"/>
                <a:gd name="T23" fmla="*/ 0 h 7"/>
                <a:gd name="T24" fmla="*/ 795 w 2692"/>
                <a:gd name="T25" fmla="*/ 7 h 7"/>
                <a:gd name="T26" fmla="*/ 1186 w 2692"/>
                <a:gd name="T27" fmla="*/ 7 h 7"/>
                <a:gd name="T28" fmla="*/ 1186 w 2692"/>
                <a:gd name="T29" fmla="*/ 0 h 7"/>
                <a:gd name="T30" fmla="*/ 1583 w 2692"/>
                <a:gd name="T31" fmla="*/ 0 h 7"/>
                <a:gd name="T32" fmla="*/ 1192 w 2692"/>
                <a:gd name="T33" fmla="*/ 0 h 7"/>
                <a:gd name="T34" fmla="*/ 1192 w 2692"/>
                <a:gd name="T35" fmla="*/ 7 h 7"/>
                <a:gd name="T36" fmla="*/ 1583 w 2692"/>
                <a:gd name="T37" fmla="*/ 7 h 7"/>
                <a:gd name="T38" fmla="*/ 1583 w 2692"/>
                <a:gd name="T39" fmla="*/ 0 h 7"/>
                <a:gd name="T40" fmla="*/ 1983 w 2692"/>
                <a:gd name="T41" fmla="*/ 0 h 7"/>
                <a:gd name="T42" fmla="*/ 1590 w 2692"/>
                <a:gd name="T43" fmla="*/ 0 h 7"/>
                <a:gd name="T44" fmla="*/ 1590 w 2692"/>
                <a:gd name="T45" fmla="*/ 7 h 7"/>
                <a:gd name="T46" fmla="*/ 1983 w 2692"/>
                <a:gd name="T47" fmla="*/ 7 h 7"/>
                <a:gd name="T48" fmla="*/ 1983 w 2692"/>
                <a:gd name="T49" fmla="*/ 0 h 7"/>
                <a:gd name="T50" fmla="*/ 2380 w 2692"/>
                <a:gd name="T51" fmla="*/ 0 h 7"/>
                <a:gd name="T52" fmla="*/ 1989 w 2692"/>
                <a:gd name="T53" fmla="*/ 0 h 7"/>
                <a:gd name="T54" fmla="*/ 1989 w 2692"/>
                <a:gd name="T55" fmla="*/ 7 h 7"/>
                <a:gd name="T56" fmla="*/ 2380 w 2692"/>
                <a:gd name="T57" fmla="*/ 7 h 7"/>
                <a:gd name="T58" fmla="*/ 2380 w 2692"/>
                <a:gd name="T59" fmla="*/ 0 h 7"/>
                <a:gd name="T60" fmla="*/ 2692 w 2692"/>
                <a:gd name="T61" fmla="*/ 0 h 7"/>
                <a:gd name="T62" fmla="*/ 2387 w 2692"/>
                <a:gd name="T63" fmla="*/ 0 h 7"/>
                <a:gd name="T64" fmla="*/ 2387 w 2692"/>
                <a:gd name="T65" fmla="*/ 7 h 7"/>
                <a:gd name="T66" fmla="*/ 2692 w 2692"/>
                <a:gd name="T67" fmla="*/ 7 h 7"/>
                <a:gd name="T68" fmla="*/ 2692 w 2692"/>
                <a:gd name="T6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7">
                  <a:moveTo>
                    <a:pt x="39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391" y="7"/>
                  </a:lnTo>
                  <a:lnTo>
                    <a:pt x="391" y="0"/>
                  </a:lnTo>
                  <a:close/>
                  <a:moveTo>
                    <a:pt x="788" y="0"/>
                  </a:moveTo>
                  <a:lnTo>
                    <a:pt x="397" y="0"/>
                  </a:lnTo>
                  <a:lnTo>
                    <a:pt x="397" y="7"/>
                  </a:lnTo>
                  <a:lnTo>
                    <a:pt x="788" y="7"/>
                  </a:lnTo>
                  <a:lnTo>
                    <a:pt x="788" y="0"/>
                  </a:lnTo>
                  <a:close/>
                  <a:moveTo>
                    <a:pt x="1186" y="0"/>
                  </a:moveTo>
                  <a:lnTo>
                    <a:pt x="795" y="0"/>
                  </a:lnTo>
                  <a:lnTo>
                    <a:pt x="795" y="7"/>
                  </a:lnTo>
                  <a:lnTo>
                    <a:pt x="1186" y="7"/>
                  </a:lnTo>
                  <a:lnTo>
                    <a:pt x="1186" y="0"/>
                  </a:lnTo>
                  <a:close/>
                  <a:moveTo>
                    <a:pt x="1583" y="0"/>
                  </a:moveTo>
                  <a:lnTo>
                    <a:pt x="1192" y="0"/>
                  </a:lnTo>
                  <a:lnTo>
                    <a:pt x="1192" y="7"/>
                  </a:lnTo>
                  <a:lnTo>
                    <a:pt x="1583" y="7"/>
                  </a:lnTo>
                  <a:lnTo>
                    <a:pt x="1583" y="0"/>
                  </a:lnTo>
                  <a:close/>
                  <a:moveTo>
                    <a:pt x="1983" y="0"/>
                  </a:moveTo>
                  <a:lnTo>
                    <a:pt x="1590" y="0"/>
                  </a:lnTo>
                  <a:lnTo>
                    <a:pt x="1590" y="7"/>
                  </a:lnTo>
                  <a:lnTo>
                    <a:pt x="1983" y="7"/>
                  </a:lnTo>
                  <a:lnTo>
                    <a:pt x="1983" y="0"/>
                  </a:lnTo>
                  <a:close/>
                  <a:moveTo>
                    <a:pt x="2380" y="0"/>
                  </a:moveTo>
                  <a:lnTo>
                    <a:pt x="1989" y="0"/>
                  </a:lnTo>
                  <a:lnTo>
                    <a:pt x="1989" y="7"/>
                  </a:lnTo>
                  <a:lnTo>
                    <a:pt x="2380" y="7"/>
                  </a:lnTo>
                  <a:lnTo>
                    <a:pt x="2380" y="0"/>
                  </a:lnTo>
                  <a:close/>
                  <a:moveTo>
                    <a:pt x="2692" y="0"/>
                  </a:moveTo>
                  <a:lnTo>
                    <a:pt x="2387" y="0"/>
                  </a:lnTo>
                  <a:lnTo>
                    <a:pt x="2387" y="7"/>
                  </a:lnTo>
                  <a:lnTo>
                    <a:pt x="2692" y="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3" name="íŝḻiḑè">
              <a:extLst>
                <a:ext uri="{FF2B5EF4-FFF2-40B4-BE49-F238E27FC236}">
                  <a16:creationId xmlns:a16="http://schemas.microsoft.com/office/drawing/2014/main" id="{CE10C9EF-3319-4089-BA6B-9C2BCBDF8212}"/>
                </a:ext>
              </a:extLst>
            </p:cNvPr>
            <p:cNvSpPr/>
            <p:nvPr/>
          </p:nvSpPr>
          <p:spPr bwMode="auto">
            <a:xfrm>
              <a:off x="4313768" y="4577873"/>
              <a:ext cx="4274607" cy="6471"/>
            </a:xfrm>
            <a:custGeom>
              <a:avLst/>
              <a:gdLst>
                <a:gd name="T0" fmla="*/ 391 w 2692"/>
                <a:gd name="T1" fmla="*/ 0 h 7"/>
                <a:gd name="T2" fmla="*/ 0 w 2692"/>
                <a:gd name="T3" fmla="*/ 0 h 7"/>
                <a:gd name="T4" fmla="*/ 0 w 2692"/>
                <a:gd name="T5" fmla="*/ 7 h 7"/>
                <a:gd name="T6" fmla="*/ 391 w 2692"/>
                <a:gd name="T7" fmla="*/ 7 h 7"/>
                <a:gd name="T8" fmla="*/ 391 w 2692"/>
                <a:gd name="T9" fmla="*/ 0 h 7"/>
                <a:gd name="T10" fmla="*/ 788 w 2692"/>
                <a:gd name="T11" fmla="*/ 0 h 7"/>
                <a:gd name="T12" fmla="*/ 397 w 2692"/>
                <a:gd name="T13" fmla="*/ 0 h 7"/>
                <a:gd name="T14" fmla="*/ 397 w 2692"/>
                <a:gd name="T15" fmla="*/ 7 h 7"/>
                <a:gd name="T16" fmla="*/ 788 w 2692"/>
                <a:gd name="T17" fmla="*/ 7 h 7"/>
                <a:gd name="T18" fmla="*/ 788 w 2692"/>
                <a:gd name="T19" fmla="*/ 0 h 7"/>
                <a:gd name="T20" fmla="*/ 1186 w 2692"/>
                <a:gd name="T21" fmla="*/ 0 h 7"/>
                <a:gd name="T22" fmla="*/ 795 w 2692"/>
                <a:gd name="T23" fmla="*/ 0 h 7"/>
                <a:gd name="T24" fmla="*/ 795 w 2692"/>
                <a:gd name="T25" fmla="*/ 7 h 7"/>
                <a:gd name="T26" fmla="*/ 1186 w 2692"/>
                <a:gd name="T27" fmla="*/ 7 h 7"/>
                <a:gd name="T28" fmla="*/ 1186 w 2692"/>
                <a:gd name="T29" fmla="*/ 0 h 7"/>
                <a:gd name="T30" fmla="*/ 1583 w 2692"/>
                <a:gd name="T31" fmla="*/ 0 h 7"/>
                <a:gd name="T32" fmla="*/ 1192 w 2692"/>
                <a:gd name="T33" fmla="*/ 0 h 7"/>
                <a:gd name="T34" fmla="*/ 1192 w 2692"/>
                <a:gd name="T35" fmla="*/ 7 h 7"/>
                <a:gd name="T36" fmla="*/ 1583 w 2692"/>
                <a:gd name="T37" fmla="*/ 7 h 7"/>
                <a:gd name="T38" fmla="*/ 1583 w 2692"/>
                <a:gd name="T39" fmla="*/ 0 h 7"/>
                <a:gd name="T40" fmla="*/ 1983 w 2692"/>
                <a:gd name="T41" fmla="*/ 0 h 7"/>
                <a:gd name="T42" fmla="*/ 1590 w 2692"/>
                <a:gd name="T43" fmla="*/ 0 h 7"/>
                <a:gd name="T44" fmla="*/ 1590 w 2692"/>
                <a:gd name="T45" fmla="*/ 7 h 7"/>
                <a:gd name="T46" fmla="*/ 1983 w 2692"/>
                <a:gd name="T47" fmla="*/ 7 h 7"/>
                <a:gd name="T48" fmla="*/ 1983 w 2692"/>
                <a:gd name="T49" fmla="*/ 0 h 7"/>
                <a:gd name="T50" fmla="*/ 2380 w 2692"/>
                <a:gd name="T51" fmla="*/ 0 h 7"/>
                <a:gd name="T52" fmla="*/ 1989 w 2692"/>
                <a:gd name="T53" fmla="*/ 0 h 7"/>
                <a:gd name="T54" fmla="*/ 1989 w 2692"/>
                <a:gd name="T55" fmla="*/ 7 h 7"/>
                <a:gd name="T56" fmla="*/ 2380 w 2692"/>
                <a:gd name="T57" fmla="*/ 7 h 7"/>
                <a:gd name="T58" fmla="*/ 2380 w 2692"/>
                <a:gd name="T59" fmla="*/ 0 h 7"/>
                <a:gd name="T60" fmla="*/ 2692 w 2692"/>
                <a:gd name="T61" fmla="*/ 0 h 7"/>
                <a:gd name="T62" fmla="*/ 2387 w 2692"/>
                <a:gd name="T63" fmla="*/ 0 h 7"/>
                <a:gd name="T64" fmla="*/ 2387 w 2692"/>
                <a:gd name="T65" fmla="*/ 7 h 7"/>
                <a:gd name="T66" fmla="*/ 2692 w 2692"/>
                <a:gd name="T67" fmla="*/ 7 h 7"/>
                <a:gd name="T68" fmla="*/ 2692 w 2692"/>
                <a:gd name="T6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7">
                  <a:moveTo>
                    <a:pt x="39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391" y="7"/>
                  </a:lnTo>
                  <a:lnTo>
                    <a:pt x="391" y="0"/>
                  </a:lnTo>
                  <a:moveTo>
                    <a:pt x="788" y="0"/>
                  </a:moveTo>
                  <a:lnTo>
                    <a:pt x="397" y="0"/>
                  </a:lnTo>
                  <a:lnTo>
                    <a:pt x="397" y="7"/>
                  </a:lnTo>
                  <a:lnTo>
                    <a:pt x="788" y="7"/>
                  </a:lnTo>
                  <a:lnTo>
                    <a:pt x="788" y="0"/>
                  </a:lnTo>
                  <a:moveTo>
                    <a:pt x="1186" y="0"/>
                  </a:moveTo>
                  <a:lnTo>
                    <a:pt x="795" y="0"/>
                  </a:lnTo>
                  <a:lnTo>
                    <a:pt x="795" y="7"/>
                  </a:lnTo>
                  <a:lnTo>
                    <a:pt x="1186" y="7"/>
                  </a:lnTo>
                  <a:lnTo>
                    <a:pt x="1186" y="0"/>
                  </a:lnTo>
                  <a:moveTo>
                    <a:pt x="1583" y="0"/>
                  </a:moveTo>
                  <a:lnTo>
                    <a:pt x="1192" y="0"/>
                  </a:lnTo>
                  <a:lnTo>
                    <a:pt x="1192" y="7"/>
                  </a:lnTo>
                  <a:lnTo>
                    <a:pt x="1583" y="7"/>
                  </a:lnTo>
                  <a:lnTo>
                    <a:pt x="1583" y="0"/>
                  </a:lnTo>
                  <a:moveTo>
                    <a:pt x="1983" y="0"/>
                  </a:moveTo>
                  <a:lnTo>
                    <a:pt x="1590" y="0"/>
                  </a:lnTo>
                  <a:lnTo>
                    <a:pt x="1590" y="7"/>
                  </a:lnTo>
                  <a:lnTo>
                    <a:pt x="1983" y="7"/>
                  </a:lnTo>
                  <a:lnTo>
                    <a:pt x="1983" y="0"/>
                  </a:lnTo>
                  <a:moveTo>
                    <a:pt x="2380" y="0"/>
                  </a:moveTo>
                  <a:lnTo>
                    <a:pt x="1989" y="0"/>
                  </a:lnTo>
                  <a:lnTo>
                    <a:pt x="1989" y="7"/>
                  </a:lnTo>
                  <a:lnTo>
                    <a:pt x="2380" y="7"/>
                  </a:lnTo>
                  <a:lnTo>
                    <a:pt x="2380" y="0"/>
                  </a:lnTo>
                  <a:moveTo>
                    <a:pt x="2692" y="0"/>
                  </a:moveTo>
                  <a:lnTo>
                    <a:pt x="2387" y="0"/>
                  </a:lnTo>
                  <a:lnTo>
                    <a:pt x="2387" y="7"/>
                  </a:lnTo>
                  <a:lnTo>
                    <a:pt x="2692" y="7"/>
                  </a:lnTo>
                  <a:lnTo>
                    <a:pt x="2692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4" name="íṥlíḍe">
              <a:extLst>
                <a:ext uri="{FF2B5EF4-FFF2-40B4-BE49-F238E27FC236}">
                  <a16:creationId xmlns:a16="http://schemas.microsoft.com/office/drawing/2014/main" id="{8DC415A6-D538-44FE-AA99-0D4C48CC2A7A}"/>
                </a:ext>
              </a:extLst>
            </p:cNvPr>
            <p:cNvSpPr/>
            <p:nvPr/>
          </p:nvSpPr>
          <p:spPr bwMode="auto">
            <a:xfrm>
              <a:off x="6829399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5" name="îṧļîḋé">
              <a:extLst>
                <a:ext uri="{FF2B5EF4-FFF2-40B4-BE49-F238E27FC236}">
                  <a16:creationId xmlns:a16="http://schemas.microsoft.com/office/drawing/2014/main" id="{A33F91AF-8174-44E3-9751-7092B6DAC4DE}"/>
                </a:ext>
              </a:extLst>
            </p:cNvPr>
            <p:cNvSpPr/>
            <p:nvPr/>
          </p:nvSpPr>
          <p:spPr bwMode="auto">
            <a:xfrm>
              <a:off x="6829399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6" name="íŝḻîďe">
              <a:extLst>
                <a:ext uri="{FF2B5EF4-FFF2-40B4-BE49-F238E27FC236}">
                  <a16:creationId xmlns:a16="http://schemas.microsoft.com/office/drawing/2014/main" id="{0F395EC1-5BC3-461D-89B4-B41BA6A937ED}"/>
                </a:ext>
              </a:extLst>
            </p:cNvPr>
            <p:cNvSpPr/>
            <p:nvPr/>
          </p:nvSpPr>
          <p:spPr bwMode="auto">
            <a:xfrm>
              <a:off x="7463218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7" name="íşļîḑe">
              <a:extLst>
                <a:ext uri="{FF2B5EF4-FFF2-40B4-BE49-F238E27FC236}">
                  <a16:creationId xmlns:a16="http://schemas.microsoft.com/office/drawing/2014/main" id="{7D765418-3B1C-414E-A344-335A069742F4}"/>
                </a:ext>
              </a:extLst>
            </p:cNvPr>
            <p:cNvSpPr/>
            <p:nvPr/>
          </p:nvSpPr>
          <p:spPr bwMode="auto">
            <a:xfrm>
              <a:off x="7463218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8" name="îŝļiḍê">
              <a:extLst>
                <a:ext uri="{FF2B5EF4-FFF2-40B4-BE49-F238E27FC236}">
                  <a16:creationId xmlns:a16="http://schemas.microsoft.com/office/drawing/2014/main" id="{9F52CB0A-3811-4596-9439-F244A673AA57}"/>
                </a:ext>
              </a:extLst>
            </p:cNvPr>
            <p:cNvSpPr/>
            <p:nvPr/>
          </p:nvSpPr>
          <p:spPr bwMode="auto">
            <a:xfrm>
              <a:off x="8092126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9" name="îs1îḑè">
              <a:extLst>
                <a:ext uri="{FF2B5EF4-FFF2-40B4-BE49-F238E27FC236}">
                  <a16:creationId xmlns:a16="http://schemas.microsoft.com/office/drawing/2014/main" id="{2ECFB278-8929-439F-8E1E-19D20C632633}"/>
                </a:ext>
              </a:extLst>
            </p:cNvPr>
            <p:cNvSpPr/>
            <p:nvPr/>
          </p:nvSpPr>
          <p:spPr bwMode="auto">
            <a:xfrm>
              <a:off x="8092126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0" name="íšlîḑe">
              <a:extLst>
                <a:ext uri="{FF2B5EF4-FFF2-40B4-BE49-F238E27FC236}">
                  <a16:creationId xmlns:a16="http://schemas.microsoft.com/office/drawing/2014/main" id="{A1E76485-4587-4C6E-BAED-00447504E670}"/>
                </a:ext>
              </a:extLst>
            </p:cNvPr>
            <p:cNvSpPr/>
            <p:nvPr/>
          </p:nvSpPr>
          <p:spPr bwMode="auto">
            <a:xfrm>
              <a:off x="4937761" y="4577873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1" name="iṧliḋè">
              <a:extLst>
                <a:ext uri="{FF2B5EF4-FFF2-40B4-BE49-F238E27FC236}">
                  <a16:creationId xmlns:a16="http://schemas.microsoft.com/office/drawing/2014/main" id="{3B676091-A347-42CD-ACD7-F0D2D414D7F5}"/>
                </a:ext>
              </a:extLst>
            </p:cNvPr>
            <p:cNvSpPr/>
            <p:nvPr/>
          </p:nvSpPr>
          <p:spPr bwMode="auto">
            <a:xfrm>
              <a:off x="4937761" y="4577873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2" name="ïṥḻïďé">
              <a:extLst>
                <a:ext uri="{FF2B5EF4-FFF2-40B4-BE49-F238E27FC236}">
                  <a16:creationId xmlns:a16="http://schemas.microsoft.com/office/drawing/2014/main" id="{1BBCC5AD-7A58-4DE2-9A64-7DB3541C45B6}"/>
                </a:ext>
              </a:extLst>
            </p:cNvPr>
            <p:cNvSpPr/>
            <p:nvPr/>
          </p:nvSpPr>
          <p:spPr bwMode="auto">
            <a:xfrm>
              <a:off x="5566669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3" name="îŝḻiďé">
              <a:extLst>
                <a:ext uri="{FF2B5EF4-FFF2-40B4-BE49-F238E27FC236}">
                  <a16:creationId xmlns:a16="http://schemas.microsoft.com/office/drawing/2014/main" id="{8A99A44A-AC90-44FB-93C2-8274B203949A}"/>
                </a:ext>
              </a:extLst>
            </p:cNvPr>
            <p:cNvSpPr/>
            <p:nvPr/>
          </p:nvSpPr>
          <p:spPr bwMode="auto">
            <a:xfrm>
              <a:off x="5566669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4" name="îṩľïďe">
              <a:extLst>
                <a:ext uri="{FF2B5EF4-FFF2-40B4-BE49-F238E27FC236}">
                  <a16:creationId xmlns:a16="http://schemas.microsoft.com/office/drawing/2014/main" id="{5B5DE545-51D6-4007-B087-28F8DB971EE5}"/>
                </a:ext>
              </a:extLst>
            </p:cNvPr>
            <p:cNvSpPr/>
            <p:nvPr/>
          </p:nvSpPr>
          <p:spPr bwMode="auto">
            <a:xfrm>
              <a:off x="6195576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5" name="îš1íḋe">
              <a:extLst>
                <a:ext uri="{FF2B5EF4-FFF2-40B4-BE49-F238E27FC236}">
                  <a16:creationId xmlns:a16="http://schemas.microsoft.com/office/drawing/2014/main" id="{F182FB70-BF23-4A12-871F-0AE3C47F890E}"/>
                </a:ext>
              </a:extLst>
            </p:cNvPr>
            <p:cNvSpPr/>
            <p:nvPr/>
          </p:nvSpPr>
          <p:spPr bwMode="auto">
            <a:xfrm>
              <a:off x="6195576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6" name="ïŝľíḑê">
              <a:extLst>
                <a:ext uri="{FF2B5EF4-FFF2-40B4-BE49-F238E27FC236}">
                  <a16:creationId xmlns:a16="http://schemas.microsoft.com/office/drawing/2014/main" id="{09E2793A-3D6E-4CBE-8F21-1053721B3EDF}"/>
                </a:ext>
              </a:extLst>
            </p:cNvPr>
            <p:cNvSpPr/>
            <p:nvPr/>
          </p:nvSpPr>
          <p:spPr bwMode="auto">
            <a:xfrm>
              <a:off x="3262313" y="4577873"/>
              <a:ext cx="1041628" cy="6471"/>
            </a:xfrm>
            <a:custGeom>
              <a:avLst/>
              <a:gdLst>
                <a:gd name="T0" fmla="*/ 258 w 656"/>
                <a:gd name="T1" fmla="*/ 0 h 7"/>
                <a:gd name="T2" fmla="*/ 0 w 656"/>
                <a:gd name="T3" fmla="*/ 0 h 7"/>
                <a:gd name="T4" fmla="*/ 0 w 656"/>
                <a:gd name="T5" fmla="*/ 7 h 7"/>
                <a:gd name="T6" fmla="*/ 258 w 656"/>
                <a:gd name="T7" fmla="*/ 7 h 7"/>
                <a:gd name="T8" fmla="*/ 258 w 656"/>
                <a:gd name="T9" fmla="*/ 0 h 7"/>
                <a:gd name="T10" fmla="*/ 656 w 656"/>
                <a:gd name="T11" fmla="*/ 0 h 7"/>
                <a:gd name="T12" fmla="*/ 265 w 656"/>
                <a:gd name="T13" fmla="*/ 0 h 7"/>
                <a:gd name="T14" fmla="*/ 265 w 656"/>
                <a:gd name="T15" fmla="*/ 7 h 7"/>
                <a:gd name="T16" fmla="*/ 656 w 656"/>
                <a:gd name="T17" fmla="*/ 7 h 7"/>
                <a:gd name="T18" fmla="*/ 656 w 65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7" name="ïṩľiḋê">
              <a:extLst>
                <a:ext uri="{FF2B5EF4-FFF2-40B4-BE49-F238E27FC236}">
                  <a16:creationId xmlns:a16="http://schemas.microsoft.com/office/drawing/2014/main" id="{C71701DD-E51B-4272-BD90-DFA8D1CF747D}"/>
                </a:ext>
              </a:extLst>
            </p:cNvPr>
            <p:cNvSpPr/>
            <p:nvPr/>
          </p:nvSpPr>
          <p:spPr bwMode="auto">
            <a:xfrm>
              <a:off x="3262313" y="4577873"/>
              <a:ext cx="1041628" cy="6471"/>
            </a:xfrm>
            <a:custGeom>
              <a:avLst/>
              <a:gdLst>
                <a:gd name="T0" fmla="*/ 258 w 656"/>
                <a:gd name="T1" fmla="*/ 0 h 7"/>
                <a:gd name="T2" fmla="*/ 0 w 656"/>
                <a:gd name="T3" fmla="*/ 0 h 7"/>
                <a:gd name="T4" fmla="*/ 0 w 656"/>
                <a:gd name="T5" fmla="*/ 7 h 7"/>
                <a:gd name="T6" fmla="*/ 258 w 656"/>
                <a:gd name="T7" fmla="*/ 7 h 7"/>
                <a:gd name="T8" fmla="*/ 258 w 656"/>
                <a:gd name="T9" fmla="*/ 0 h 7"/>
                <a:gd name="T10" fmla="*/ 656 w 656"/>
                <a:gd name="T11" fmla="*/ 0 h 7"/>
                <a:gd name="T12" fmla="*/ 265 w 656"/>
                <a:gd name="T13" fmla="*/ 0 h 7"/>
                <a:gd name="T14" fmla="*/ 265 w 656"/>
                <a:gd name="T15" fmla="*/ 7 h 7"/>
                <a:gd name="T16" fmla="*/ 656 w 656"/>
                <a:gd name="T17" fmla="*/ 7 h 7"/>
                <a:gd name="T18" fmla="*/ 656 w 65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8" name="ïšlíďê">
              <a:extLst>
                <a:ext uri="{FF2B5EF4-FFF2-40B4-BE49-F238E27FC236}">
                  <a16:creationId xmlns:a16="http://schemas.microsoft.com/office/drawing/2014/main" id="{BFD868CC-8FAC-485F-84F0-3F39728536E7}"/>
                </a:ext>
              </a:extLst>
            </p:cNvPr>
            <p:cNvSpPr/>
            <p:nvPr/>
          </p:nvSpPr>
          <p:spPr bwMode="auto">
            <a:xfrm>
              <a:off x="3670119" y="4577873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9" name="îṡḻíďe">
              <a:extLst>
                <a:ext uri="{FF2B5EF4-FFF2-40B4-BE49-F238E27FC236}">
                  <a16:creationId xmlns:a16="http://schemas.microsoft.com/office/drawing/2014/main" id="{2F3E10DB-9527-4794-B6E3-CA157094AC53}"/>
                </a:ext>
              </a:extLst>
            </p:cNvPr>
            <p:cNvSpPr/>
            <p:nvPr/>
          </p:nvSpPr>
          <p:spPr bwMode="auto">
            <a:xfrm>
              <a:off x="3670119" y="4577873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0" name="îśḷiḑè">
              <a:extLst>
                <a:ext uri="{FF2B5EF4-FFF2-40B4-BE49-F238E27FC236}">
                  <a16:creationId xmlns:a16="http://schemas.microsoft.com/office/drawing/2014/main" id="{ABA3F083-F9C0-4A2F-A082-65F392333C8B}"/>
                </a:ext>
              </a:extLst>
            </p:cNvPr>
            <p:cNvSpPr/>
            <p:nvPr/>
          </p:nvSpPr>
          <p:spPr bwMode="auto">
            <a:xfrm>
              <a:off x="4303941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1" name="íśľïďe">
              <a:extLst>
                <a:ext uri="{FF2B5EF4-FFF2-40B4-BE49-F238E27FC236}">
                  <a16:creationId xmlns:a16="http://schemas.microsoft.com/office/drawing/2014/main" id="{BC223BEE-85BB-40B2-A9B6-580AD38A6131}"/>
                </a:ext>
              </a:extLst>
            </p:cNvPr>
            <p:cNvSpPr/>
            <p:nvPr/>
          </p:nvSpPr>
          <p:spPr bwMode="auto">
            <a:xfrm>
              <a:off x="4303941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2" name="i$1iḋé">
              <a:extLst>
                <a:ext uri="{FF2B5EF4-FFF2-40B4-BE49-F238E27FC236}">
                  <a16:creationId xmlns:a16="http://schemas.microsoft.com/office/drawing/2014/main" id="{9C41D371-6652-4F64-A194-B203908D0530}"/>
                </a:ext>
              </a:extLst>
            </p:cNvPr>
            <p:cNvSpPr/>
            <p:nvPr/>
          </p:nvSpPr>
          <p:spPr bwMode="auto">
            <a:xfrm>
              <a:off x="4313768" y="5173353"/>
              <a:ext cx="4274607" cy="6471"/>
            </a:xfrm>
            <a:custGeom>
              <a:avLst/>
              <a:gdLst>
                <a:gd name="T0" fmla="*/ 391 w 2692"/>
                <a:gd name="T1" fmla="*/ 0 h 6"/>
                <a:gd name="T2" fmla="*/ 0 w 2692"/>
                <a:gd name="T3" fmla="*/ 0 h 6"/>
                <a:gd name="T4" fmla="*/ 0 w 2692"/>
                <a:gd name="T5" fmla="*/ 6 h 6"/>
                <a:gd name="T6" fmla="*/ 391 w 2692"/>
                <a:gd name="T7" fmla="*/ 6 h 6"/>
                <a:gd name="T8" fmla="*/ 391 w 2692"/>
                <a:gd name="T9" fmla="*/ 0 h 6"/>
                <a:gd name="T10" fmla="*/ 788 w 2692"/>
                <a:gd name="T11" fmla="*/ 0 h 6"/>
                <a:gd name="T12" fmla="*/ 397 w 2692"/>
                <a:gd name="T13" fmla="*/ 0 h 6"/>
                <a:gd name="T14" fmla="*/ 397 w 2692"/>
                <a:gd name="T15" fmla="*/ 6 h 6"/>
                <a:gd name="T16" fmla="*/ 788 w 2692"/>
                <a:gd name="T17" fmla="*/ 6 h 6"/>
                <a:gd name="T18" fmla="*/ 788 w 2692"/>
                <a:gd name="T19" fmla="*/ 0 h 6"/>
                <a:gd name="T20" fmla="*/ 1186 w 2692"/>
                <a:gd name="T21" fmla="*/ 0 h 6"/>
                <a:gd name="T22" fmla="*/ 795 w 2692"/>
                <a:gd name="T23" fmla="*/ 0 h 6"/>
                <a:gd name="T24" fmla="*/ 795 w 2692"/>
                <a:gd name="T25" fmla="*/ 6 h 6"/>
                <a:gd name="T26" fmla="*/ 1186 w 2692"/>
                <a:gd name="T27" fmla="*/ 6 h 6"/>
                <a:gd name="T28" fmla="*/ 1186 w 2692"/>
                <a:gd name="T29" fmla="*/ 0 h 6"/>
                <a:gd name="T30" fmla="*/ 1583 w 2692"/>
                <a:gd name="T31" fmla="*/ 0 h 6"/>
                <a:gd name="T32" fmla="*/ 1192 w 2692"/>
                <a:gd name="T33" fmla="*/ 0 h 6"/>
                <a:gd name="T34" fmla="*/ 1192 w 2692"/>
                <a:gd name="T35" fmla="*/ 6 h 6"/>
                <a:gd name="T36" fmla="*/ 1583 w 2692"/>
                <a:gd name="T37" fmla="*/ 6 h 6"/>
                <a:gd name="T38" fmla="*/ 1583 w 2692"/>
                <a:gd name="T39" fmla="*/ 0 h 6"/>
                <a:gd name="T40" fmla="*/ 1983 w 2692"/>
                <a:gd name="T41" fmla="*/ 0 h 6"/>
                <a:gd name="T42" fmla="*/ 1590 w 2692"/>
                <a:gd name="T43" fmla="*/ 0 h 6"/>
                <a:gd name="T44" fmla="*/ 1590 w 2692"/>
                <a:gd name="T45" fmla="*/ 6 h 6"/>
                <a:gd name="T46" fmla="*/ 1983 w 2692"/>
                <a:gd name="T47" fmla="*/ 6 h 6"/>
                <a:gd name="T48" fmla="*/ 1983 w 2692"/>
                <a:gd name="T49" fmla="*/ 0 h 6"/>
                <a:gd name="T50" fmla="*/ 2380 w 2692"/>
                <a:gd name="T51" fmla="*/ 0 h 6"/>
                <a:gd name="T52" fmla="*/ 1989 w 2692"/>
                <a:gd name="T53" fmla="*/ 0 h 6"/>
                <a:gd name="T54" fmla="*/ 1989 w 2692"/>
                <a:gd name="T55" fmla="*/ 6 h 6"/>
                <a:gd name="T56" fmla="*/ 2380 w 2692"/>
                <a:gd name="T57" fmla="*/ 6 h 6"/>
                <a:gd name="T58" fmla="*/ 2380 w 2692"/>
                <a:gd name="T59" fmla="*/ 0 h 6"/>
                <a:gd name="T60" fmla="*/ 2692 w 2692"/>
                <a:gd name="T61" fmla="*/ 0 h 6"/>
                <a:gd name="T62" fmla="*/ 2387 w 2692"/>
                <a:gd name="T63" fmla="*/ 0 h 6"/>
                <a:gd name="T64" fmla="*/ 2387 w 2692"/>
                <a:gd name="T65" fmla="*/ 6 h 6"/>
                <a:gd name="T66" fmla="*/ 2692 w 2692"/>
                <a:gd name="T67" fmla="*/ 6 h 6"/>
                <a:gd name="T68" fmla="*/ 2692 w 2692"/>
                <a:gd name="T6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6">
                  <a:moveTo>
                    <a:pt x="391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391" y="6"/>
                  </a:lnTo>
                  <a:lnTo>
                    <a:pt x="391" y="0"/>
                  </a:lnTo>
                  <a:close/>
                  <a:moveTo>
                    <a:pt x="788" y="0"/>
                  </a:moveTo>
                  <a:lnTo>
                    <a:pt x="397" y="0"/>
                  </a:lnTo>
                  <a:lnTo>
                    <a:pt x="397" y="6"/>
                  </a:lnTo>
                  <a:lnTo>
                    <a:pt x="788" y="6"/>
                  </a:lnTo>
                  <a:lnTo>
                    <a:pt x="788" y="0"/>
                  </a:lnTo>
                  <a:close/>
                  <a:moveTo>
                    <a:pt x="1186" y="0"/>
                  </a:moveTo>
                  <a:lnTo>
                    <a:pt x="795" y="0"/>
                  </a:lnTo>
                  <a:lnTo>
                    <a:pt x="795" y="6"/>
                  </a:lnTo>
                  <a:lnTo>
                    <a:pt x="1186" y="6"/>
                  </a:lnTo>
                  <a:lnTo>
                    <a:pt x="1186" y="0"/>
                  </a:lnTo>
                  <a:close/>
                  <a:moveTo>
                    <a:pt x="1583" y="0"/>
                  </a:moveTo>
                  <a:lnTo>
                    <a:pt x="1192" y="0"/>
                  </a:lnTo>
                  <a:lnTo>
                    <a:pt x="1192" y="6"/>
                  </a:lnTo>
                  <a:lnTo>
                    <a:pt x="1583" y="6"/>
                  </a:lnTo>
                  <a:lnTo>
                    <a:pt x="1583" y="0"/>
                  </a:lnTo>
                  <a:close/>
                  <a:moveTo>
                    <a:pt x="1983" y="0"/>
                  </a:moveTo>
                  <a:lnTo>
                    <a:pt x="1590" y="0"/>
                  </a:lnTo>
                  <a:lnTo>
                    <a:pt x="1590" y="6"/>
                  </a:lnTo>
                  <a:lnTo>
                    <a:pt x="1983" y="6"/>
                  </a:lnTo>
                  <a:lnTo>
                    <a:pt x="1983" y="0"/>
                  </a:lnTo>
                  <a:close/>
                  <a:moveTo>
                    <a:pt x="2380" y="0"/>
                  </a:moveTo>
                  <a:lnTo>
                    <a:pt x="1989" y="0"/>
                  </a:lnTo>
                  <a:lnTo>
                    <a:pt x="1989" y="6"/>
                  </a:lnTo>
                  <a:lnTo>
                    <a:pt x="2380" y="6"/>
                  </a:lnTo>
                  <a:lnTo>
                    <a:pt x="2380" y="0"/>
                  </a:lnTo>
                  <a:close/>
                  <a:moveTo>
                    <a:pt x="2692" y="0"/>
                  </a:moveTo>
                  <a:lnTo>
                    <a:pt x="2387" y="0"/>
                  </a:lnTo>
                  <a:lnTo>
                    <a:pt x="2387" y="6"/>
                  </a:lnTo>
                  <a:lnTo>
                    <a:pt x="2692" y="6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3" name="iṥ1îďe">
              <a:extLst>
                <a:ext uri="{FF2B5EF4-FFF2-40B4-BE49-F238E27FC236}">
                  <a16:creationId xmlns:a16="http://schemas.microsoft.com/office/drawing/2014/main" id="{FA2AAFED-C5FB-4E09-BD1D-5A58DCADE31F}"/>
                </a:ext>
              </a:extLst>
            </p:cNvPr>
            <p:cNvSpPr/>
            <p:nvPr/>
          </p:nvSpPr>
          <p:spPr bwMode="auto">
            <a:xfrm>
              <a:off x="4313768" y="5173353"/>
              <a:ext cx="4274607" cy="6471"/>
            </a:xfrm>
            <a:custGeom>
              <a:avLst/>
              <a:gdLst>
                <a:gd name="T0" fmla="*/ 391 w 2692"/>
                <a:gd name="T1" fmla="*/ 0 h 6"/>
                <a:gd name="T2" fmla="*/ 0 w 2692"/>
                <a:gd name="T3" fmla="*/ 0 h 6"/>
                <a:gd name="T4" fmla="*/ 0 w 2692"/>
                <a:gd name="T5" fmla="*/ 6 h 6"/>
                <a:gd name="T6" fmla="*/ 391 w 2692"/>
                <a:gd name="T7" fmla="*/ 6 h 6"/>
                <a:gd name="T8" fmla="*/ 391 w 2692"/>
                <a:gd name="T9" fmla="*/ 0 h 6"/>
                <a:gd name="T10" fmla="*/ 788 w 2692"/>
                <a:gd name="T11" fmla="*/ 0 h 6"/>
                <a:gd name="T12" fmla="*/ 397 w 2692"/>
                <a:gd name="T13" fmla="*/ 0 h 6"/>
                <a:gd name="T14" fmla="*/ 397 w 2692"/>
                <a:gd name="T15" fmla="*/ 6 h 6"/>
                <a:gd name="T16" fmla="*/ 788 w 2692"/>
                <a:gd name="T17" fmla="*/ 6 h 6"/>
                <a:gd name="T18" fmla="*/ 788 w 2692"/>
                <a:gd name="T19" fmla="*/ 0 h 6"/>
                <a:gd name="T20" fmla="*/ 1186 w 2692"/>
                <a:gd name="T21" fmla="*/ 0 h 6"/>
                <a:gd name="T22" fmla="*/ 795 w 2692"/>
                <a:gd name="T23" fmla="*/ 0 h 6"/>
                <a:gd name="T24" fmla="*/ 795 w 2692"/>
                <a:gd name="T25" fmla="*/ 6 h 6"/>
                <a:gd name="T26" fmla="*/ 1186 w 2692"/>
                <a:gd name="T27" fmla="*/ 6 h 6"/>
                <a:gd name="T28" fmla="*/ 1186 w 2692"/>
                <a:gd name="T29" fmla="*/ 0 h 6"/>
                <a:gd name="T30" fmla="*/ 1583 w 2692"/>
                <a:gd name="T31" fmla="*/ 0 h 6"/>
                <a:gd name="T32" fmla="*/ 1192 w 2692"/>
                <a:gd name="T33" fmla="*/ 0 h 6"/>
                <a:gd name="T34" fmla="*/ 1192 w 2692"/>
                <a:gd name="T35" fmla="*/ 6 h 6"/>
                <a:gd name="T36" fmla="*/ 1583 w 2692"/>
                <a:gd name="T37" fmla="*/ 6 h 6"/>
                <a:gd name="T38" fmla="*/ 1583 w 2692"/>
                <a:gd name="T39" fmla="*/ 0 h 6"/>
                <a:gd name="T40" fmla="*/ 1983 w 2692"/>
                <a:gd name="T41" fmla="*/ 0 h 6"/>
                <a:gd name="T42" fmla="*/ 1590 w 2692"/>
                <a:gd name="T43" fmla="*/ 0 h 6"/>
                <a:gd name="T44" fmla="*/ 1590 w 2692"/>
                <a:gd name="T45" fmla="*/ 6 h 6"/>
                <a:gd name="T46" fmla="*/ 1983 w 2692"/>
                <a:gd name="T47" fmla="*/ 6 h 6"/>
                <a:gd name="T48" fmla="*/ 1983 w 2692"/>
                <a:gd name="T49" fmla="*/ 0 h 6"/>
                <a:gd name="T50" fmla="*/ 2380 w 2692"/>
                <a:gd name="T51" fmla="*/ 0 h 6"/>
                <a:gd name="T52" fmla="*/ 1989 w 2692"/>
                <a:gd name="T53" fmla="*/ 0 h 6"/>
                <a:gd name="T54" fmla="*/ 1989 w 2692"/>
                <a:gd name="T55" fmla="*/ 6 h 6"/>
                <a:gd name="T56" fmla="*/ 2380 w 2692"/>
                <a:gd name="T57" fmla="*/ 6 h 6"/>
                <a:gd name="T58" fmla="*/ 2380 w 2692"/>
                <a:gd name="T59" fmla="*/ 0 h 6"/>
                <a:gd name="T60" fmla="*/ 2692 w 2692"/>
                <a:gd name="T61" fmla="*/ 0 h 6"/>
                <a:gd name="T62" fmla="*/ 2387 w 2692"/>
                <a:gd name="T63" fmla="*/ 0 h 6"/>
                <a:gd name="T64" fmla="*/ 2387 w 2692"/>
                <a:gd name="T65" fmla="*/ 6 h 6"/>
                <a:gd name="T66" fmla="*/ 2692 w 2692"/>
                <a:gd name="T67" fmla="*/ 6 h 6"/>
                <a:gd name="T68" fmla="*/ 2692 w 2692"/>
                <a:gd name="T6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6">
                  <a:moveTo>
                    <a:pt x="391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391" y="6"/>
                  </a:lnTo>
                  <a:lnTo>
                    <a:pt x="391" y="0"/>
                  </a:lnTo>
                  <a:moveTo>
                    <a:pt x="788" y="0"/>
                  </a:moveTo>
                  <a:lnTo>
                    <a:pt x="397" y="0"/>
                  </a:lnTo>
                  <a:lnTo>
                    <a:pt x="397" y="6"/>
                  </a:lnTo>
                  <a:lnTo>
                    <a:pt x="788" y="6"/>
                  </a:lnTo>
                  <a:lnTo>
                    <a:pt x="788" y="0"/>
                  </a:lnTo>
                  <a:moveTo>
                    <a:pt x="1186" y="0"/>
                  </a:moveTo>
                  <a:lnTo>
                    <a:pt x="795" y="0"/>
                  </a:lnTo>
                  <a:lnTo>
                    <a:pt x="795" y="6"/>
                  </a:lnTo>
                  <a:lnTo>
                    <a:pt x="1186" y="6"/>
                  </a:lnTo>
                  <a:lnTo>
                    <a:pt x="1186" y="0"/>
                  </a:lnTo>
                  <a:moveTo>
                    <a:pt x="1583" y="0"/>
                  </a:moveTo>
                  <a:lnTo>
                    <a:pt x="1192" y="0"/>
                  </a:lnTo>
                  <a:lnTo>
                    <a:pt x="1192" y="6"/>
                  </a:lnTo>
                  <a:lnTo>
                    <a:pt x="1583" y="6"/>
                  </a:lnTo>
                  <a:lnTo>
                    <a:pt x="1583" y="0"/>
                  </a:lnTo>
                  <a:moveTo>
                    <a:pt x="1983" y="0"/>
                  </a:moveTo>
                  <a:lnTo>
                    <a:pt x="1590" y="0"/>
                  </a:lnTo>
                  <a:lnTo>
                    <a:pt x="1590" y="6"/>
                  </a:lnTo>
                  <a:lnTo>
                    <a:pt x="1983" y="6"/>
                  </a:lnTo>
                  <a:lnTo>
                    <a:pt x="1983" y="0"/>
                  </a:lnTo>
                  <a:moveTo>
                    <a:pt x="2380" y="0"/>
                  </a:moveTo>
                  <a:lnTo>
                    <a:pt x="1989" y="0"/>
                  </a:lnTo>
                  <a:lnTo>
                    <a:pt x="1989" y="6"/>
                  </a:lnTo>
                  <a:lnTo>
                    <a:pt x="2380" y="6"/>
                  </a:lnTo>
                  <a:lnTo>
                    <a:pt x="2380" y="0"/>
                  </a:lnTo>
                  <a:moveTo>
                    <a:pt x="2692" y="0"/>
                  </a:moveTo>
                  <a:lnTo>
                    <a:pt x="2387" y="0"/>
                  </a:lnTo>
                  <a:lnTo>
                    <a:pt x="2387" y="6"/>
                  </a:lnTo>
                  <a:lnTo>
                    <a:pt x="2692" y="6"/>
                  </a:lnTo>
                  <a:lnTo>
                    <a:pt x="2692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4" name="iS1íďê">
              <a:extLst>
                <a:ext uri="{FF2B5EF4-FFF2-40B4-BE49-F238E27FC236}">
                  <a16:creationId xmlns:a16="http://schemas.microsoft.com/office/drawing/2014/main" id="{189A25D7-89A0-4E8B-88A3-EFF8834D8385}"/>
                </a:ext>
              </a:extLst>
            </p:cNvPr>
            <p:cNvSpPr/>
            <p:nvPr/>
          </p:nvSpPr>
          <p:spPr bwMode="auto">
            <a:xfrm>
              <a:off x="6829399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5" name="iṩḷíḓè">
              <a:extLst>
                <a:ext uri="{FF2B5EF4-FFF2-40B4-BE49-F238E27FC236}">
                  <a16:creationId xmlns:a16="http://schemas.microsoft.com/office/drawing/2014/main" id="{F5960924-1EFC-4C35-8F2D-DADCCC864865}"/>
                </a:ext>
              </a:extLst>
            </p:cNvPr>
            <p:cNvSpPr/>
            <p:nvPr/>
          </p:nvSpPr>
          <p:spPr bwMode="auto">
            <a:xfrm>
              <a:off x="6829399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6" name="iṧḻiḓê">
              <a:extLst>
                <a:ext uri="{FF2B5EF4-FFF2-40B4-BE49-F238E27FC236}">
                  <a16:creationId xmlns:a16="http://schemas.microsoft.com/office/drawing/2014/main" id="{595DADF4-37AA-482E-A538-C372FEA6B0FD}"/>
                </a:ext>
              </a:extLst>
            </p:cNvPr>
            <p:cNvSpPr/>
            <p:nvPr/>
          </p:nvSpPr>
          <p:spPr bwMode="auto">
            <a:xfrm>
              <a:off x="7463218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7" name="ís1iḋé">
              <a:extLst>
                <a:ext uri="{FF2B5EF4-FFF2-40B4-BE49-F238E27FC236}">
                  <a16:creationId xmlns:a16="http://schemas.microsoft.com/office/drawing/2014/main" id="{5109E448-F092-4B5A-B5A7-ECF1827F8773}"/>
                </a:ext>
              </a:extLst>
            </p:cNvPr>
            <p:cNvSpPr/>
            <p:nvPr/>
          </p:nvSpPr>
          <p:spPr bwMode="auto">
            <a:xfrm>
              <a:off x="7463218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8" name="îṩ1íḋè">
              <a:extLst>
                <a:ext uri="{FF2B5EF4-FFF2-40B4-BE49-F238E27FC236}">
                  <a16:creationId xmlns:a16="http://schemas.microsoft.com/office/drawing/2014/main" id="{0FBA2A79-80E5-47B2-93DD-BBE2B3A80636}"/>
                </a:ext>
              </a:extLst>
            </p:cNvPr>
            <p:cNvSpPr/>
            <p:nvPr/>
          </p:nvSpPr>
          <p:spPr bwMode="auto">
            <a:xfrm>
              <a:off x="8092126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9" name="ïSľïdè">
              <a:extLst>
                <a:ext uri="{FF2B5EF4-FFF2-40B4-BE49-F238E27FC236}">
                  <a16:creationId xmlns:a16="http://schemas.microsoft.com/office/drawing/2014/main" id="{D5D730C2-E872-48BC-9187-4E412A5D179C}"/>
                </a:ext>
              </a:extLst>
            </p:cNvPr>
            <p:cNvSpPr/>
            <p:nvPr/>
          </p:nvSpPr>
          <p:spPr bwMode="auto">
            <a:xfrm>
              <a:off x="8092126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0" name="íşľíḑè">
              <a:extLst>
                <a:ext uri="{FF2B5EF4-FFF2-40B4-BE49-F238E27FC236}">
                  <a16:creationId xmlns:a16="http://schemas.microsoft.com/office/drawing/2014/main" id="{E885F28B-31BF-44CD-8EF9-E747EDBE8C94}"/>
                </a:ext>
              </a:extLst>
            </p:cNvPr>
            <p:cNvSpPr/>
            <p:nvPr/>
          </p:nvSpPr>
          <p:spPr bwMode="auto">
            <a:xfrm>
              <a:off x="4937761" y="5173353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1" name="íṧľïďé">
              <a:extLst>
                <a:ext uri="{FF2B5EF4-FFF2-40B4-BE49-F238E27FC236}">
                  <a16:creationId xmlns:a16="http://schemas.microsoft.com/office/drawing/2014/main" id="{648F45AE-FBC0-40C9-A159-53C8AB7CC25B}"/>
                </a:ext>
              </a:extLst>
            </p:cNvPr>
            <p:cNvSpPr/>
            <p:nvPr/>
          </p:nvSpPr>
          <p:spPr bwMode="auto">
            <a:xfrm>
              <a:off x="4937761" y="5173353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2" name="îSḷiḋé">
              <a:extLst>
                <a:ext uri="{FF2B5EF4-FFF2-40B4-BE49-F238E27FC236}">
                  <a16:creationId xmlns:a16="http://schemas.microsoft.com/office/drawing/2014/main" id="{6EEB0941-C18E-44E0-8BB0-CDD93779E56E}"/>
                </a:ext>
              </a:extLst>
            </p:cNvPr>
            <p:cNvSpPr/>
            <p:nvPr/>
          </p:nvSpPr>
          <p:spPr bwMode="auto">
            <a:xfrm>
              <a:off x="5566669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3" name="iSḷíḑé">
              <a:extLst>
                <a:ext uri="{FF2B5EF4-FFF2-40B4-BE49-F238E27FC236}">
                  <a16:creationId xmlns:a16="http://schemas.microsoft.com/office/drawing/2014/main" id="{3D95428F-013B-4E01-8AAA-A4F404439310}"/>
                </a:ext>
              </a:extLst>
            </p:cNvPr>
            <p:cNvSpPr/>
            <p:nvPr/>
          </p:nvSpPr>
          <p:spPr bwMode="auto">
            <a:xfrm>
              <a:off x="5566669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4" name="ïṧlíḍé">
              <a:extLst>
                <a:ext uri="{FF2B5EF4-FFF2-40B4-BE49-F238E27FC236}">
                  <a16:creationId xmlns:a16="http://schemas.microsoft.com/office/drawing/2014/main" id="{54EA1A5A-8705-4C40-97A4-1517057B1E61}"/>
                </a:ext>
              </a:extLst>
            </p:cNvPr>
            <p:cNvSpPr/>
            <p:nvPr/>
          </p:nvSpPr>
          <p:spPr bwMode="auto">
            <a:xfrm>
              <a:off x="6195576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5" name="ïśḷíḓê">
              <a:extLst>
                <a:ext uri="{FF2B5EF4-FFF2-40B4-BE49-F238E27FC236}">
                  <a16:creationId xmlns:a16="http://schemas.microsoft.com/office/drawing/2014/main" id="{ECC84BF8-EFB5-40E4-9E83-75AF83442B87}"/>
                </a:ext>
              </a:extLst>
            </p:cNvPr>
            <p:cNvSpPr/>
            <p:nvPr/>
          </p:nvSpPr>
          <p:spPr bwMode="auto">
            <a:xfrm>
              <a:off x="6195576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6" name="îşľîḑé">
              <a:extLst>
                <a:ext uri="{FF2B5EF4-FFF2-40B4-BE49-F238E27FC236}">
                  <a16:creationId xmlns:a16="http://schemas.microsoft.com/office/drawing/2014/main" id="{BB0FB125-EFC6-4143-BF2B-B0FF95EAB3A6}"/>
                </a:ext>
              </a:extLst>
            </p:cNvPr>
            <p:cNvSpPr/>
            <p:nvPr/>
          </p:nvSpPr>
          <p:spPr bwMode="auto">
            <a:xfrm>
              <a:off x="3262313" y="5173353"/>
              <a:ext cx="1041628" cy="6471"/>
            </a:xfrm>
            <a:custGeom>
              <a:avLst/>
              <a:gdLst>
                <a:gd name="T0" fmla="*/ 258 w 656"/>
                <a:gd name="T1" fmla="*/ 0 h 6"/>
                <a:gd name="T2" fmla="*/ 0 w 656"/>
                <a:gd name="T3" fmla="*/ 0 h 6"/>
                <a:gd name="T4" fmla="*/ 0 w 656"/>
                <a:gd name="T5" fmla="*/ 6 h 6"/>
                <a:gd name="T6" fmla="*/ 258 w 656"/>
                <a:gd name="T7" fmla="*/ 6 h 6"/>
                <a:gd name="T8" fmla="*/ 258 w 656"/>
                <a:gd name="T9" fmla="*/ 0 h 6"/>
                <a:gd name="T10" fmla="*/ 656 w 656"/>
                <a:gd name="T11" fmla="*/ 0 h 6"/>
                <a:gd name="T12" fmla="*/ 265 w 656"/>
                <a:gd name="T13" fmla="*/ 0 h 6"/>
                <a:gd name="T14" fmla="*/ 265 w 656"/>
                <a:gd name="T15" fmla="*/ 6 h 6"/>
                <a:gd name="T16" fmla="*/ 656 w 656"/>
                <a:gd name="T17" fmla="*/ 6 h 6"/>
                <a:gd name="T18" fmla="*/ 656 w 65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7" name="íšľîḓe">
              <a:extLst>
                <a:ext uri="{FF2B5EF4-FFF2-40B4-BE49-F238E27FC236}">
                  <a16:creationId xmlns:a16="http://schemas.microsoft.com/office/drawing/2014/main" id="{FE145403-6AFD-4C32-A6F1-4BD2E3237D59}"/>
                </a:ext>
              </a:extLst>
            </p:cNvPr>
            <p:cNvSpPr/>
            <p:nvPr/>
          </p:nvSpPr>
          <p:spPr bwMode="auto">
            <a:xfrm>
              <a:off x="3262313" y="5173353"/>
              <a:ext cx="1041628" cy="6471"/>
            </a:xfrm>
            <a:custGeom>
              <a:avLst/>
              <a:gdLst>
                <a:gd name="T0" fmla="*/ 258 w 656"/>
                <a:gd name="T1" fmla="*/ 0 h 6"/>
                <a:gd name="T2" fmla="*/ 0 w 656"/>
                <a:gd name="T3" fmla="*/ 0 h 6"/>
                <a:gd name="T4" fmla="*/ 0 w 656"/>
                <a:gd name="T5" fmla="*/ 6 h 6"/>
                <a:gd name="T6" fmla="*/ 258 w 656"/>
                <a:gd name="T7" fmla="*/ 6 h 6"/>
                <a:gd name="T8" fmla="*/ 258 w 656"/>
                <a:gd name="T9" fmla="*/ 0 h 6"/>
                <a:gd name="T10" fmla="*/ 656 w 656"/>
                <a:gd name="T11" fmla="*/ 0 h 6"/>
                <a:gd name="T12" fmla="*/ 265 w 656"/>
                <a:gd name="T13" fmla="*/ 0 h 6"/>
                <a:gd name="T14" fmla="*/ 265 w 656"/>
                <a:gd name="T15" fmla="*/ 6 h 6"/>
                <a:gd name="T16" fmla="*/ 656 w 656"/>
                <a:gd name="T17" fmla="*/ 6 h 6"/>
                <a:gd name="T18" fmla="*/ 656 w 65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8" name="îṧḷîḓê">
              <a:extLst>
                <a:ext uri="{FF2B5EF4-FFF2-40B4-BE49-F238E27FC236}">
                  <a16:creationId xmlns:a16="http://schemas.microsoft.com/office/drawing/2014/main" id="{DE4FC47C-E327-4C1E-BD6B-FA101EBFD233}"/>
                </a:ext>
              </a:extLst>
            </p:cNvPr>
            <p:cNvSpPr/>
            <p:nvPr/>
          </p:nvSpPr>
          <p:spPr bwMode="auto">
            <a:xfrm>
              <a:off x="3670119" y="5173353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9" name="îşlïḑê">
              <a:extLst>
                <a:ext uri="{FF2B5EF4-FFF2-40B4-BE49-F238E27FC236}">
                  <a16:creationId xmlns:a16="http://schemas.microsoft.com/office/drawing/2014/main" id="{980EAECE-1C01-4A8C-A834-C3977AE2BC95}"/>
                </a:ext>
              </a:extLst>
            </p:cNvPr>
            <p:cNvSpPr/>
            <p:nvPr/>
          </p:nvSpPr>
          <p:spPr bwMode="auto">
            <a:xfrm>
              <a:off x="3670119" y="5173353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0" name="i$lîďé">
              <a:extLst>
                <a:ext uri="{FF2B5EF4-FFF2-40B4-BE49-F238E27FC236}">
                  <a16:creationId xmlns:a16="http://schemas.microsoft.com/office/drawing/2014/main" id="{F2A8067D-C437-49A8-A130-01468EDD12B4}"/>
                </a:ext>
              </a:extLst>
            </p:cNvPr>
            <p:cNvSpPr/>
            <p:nvPr/>
          </p:nvSpPr>
          <p:spPr bwMode="auto">
            <a:xfrm>
              <a:off x="4303941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1" name="îsliḑè">
              <a:extLst>
                <a:ext uri="{FF2B5EF4-FFF2-40B4-BE49-F238E27FC236}">
                  <a16:creationId xmlns:a16="http://schemas.microsoft.com/office/drawing/2014/main" id="{DA455D5D-D052-4AE7-B10D-5503B66A6673}"/>
                </a:ext>
              </a:extLst>
            </p:cNvPr>
            <p:cNvSpPr/>
            <p:nvPr/>
          </p:nvSpPr>
          <p:spPr bwMode="auto">
            <a:xfrm>
              <a:off x="4303941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2" name="íśļidê">
              <a:extLst>
                <a:ext uri="{FF2B5EF4-FFF2-40B4-BE49-F238E27FC236}">
                  <a16:creationId xmlns:a16="http://schemas.microsoft.com/office/drawing/2014/main" id="{E8308345-0A6E-4A68-B121-479513F99698}"/>
                </a:ext>
              </a:extLst>
            </p:cNvPr>
            <p:cNvSpPr/>
            <p:nvPr/>
          </p:nvSpPr>
          <p:spPr bwMode="auto">
            <a:xfrm>
              <a:off x="3262313" y="2616669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3" name="iś1ïḓé">
              <a:extLst>
                <a:ext uri="{FF2B5EF4-FFF2-40B4-BE49-F238E27FC236}">
                  <a16:creationId xmlns:a16="http://schemas.microsoft.com/office/drawing/2014/main" id="{B355E6B1-66C8-48C6-A8E3-57B41D72447D}"/>
                </a:ext>
              </a:extLst>
            </p:cNvPr>
            <p:cNvSpPr/>
            <p:nvPr/>
          </p:nvSpPr>
          <p:spPr bwMode="auto">
            <a:xfrm>
              <a:off x="3262313" y="2616669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4" name="i$ľïḓê">
              <a:extLst>
                <a:ext uri="{FF2B5EF4-FFF2-40B4-BE49-F238E27FC236}">
                  <a16:creationId xmlns:a16="http://schemas.microsoft.com/office/drawing/2014/main" id="{7CD1DD50-93C7-4E26-B1C6-C43169893565}"/>
                </a:ext>
              </a:extLst>
            </p:cNvPr>
            <p:cNvSpPr/>
            <p:nvPr/>
          </p:nvSpPr>
          <p:spPr bwMode="auto">
            <a:xfrm>
              <a:off x="6829399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5" name="íṧlîḑè">
              <a:extLst>
                <a:ext uri="{FF2B5EF4-FFF2-40B4-BE49-F238E27FC236}">
                  <a16:creationId xmlns:a16="http://schemas.microsoft.com/office/drawing/2014/main" id="{DCA16C2D-1AFB-4B2E-ADC2-6D9C0DCCBA21}"/>
                </a:ext>
              </a:extLst>
            </p:cNvPr>
            <p:cNvSpPr/>
            <p:nvPr/>
          </p:nvSpPr>
          <p:spPr bwMode="auto">
            <a:xfrm>
              <a:off x="6829399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6" name="iṥḻîḓé">
              <a:extLst>
                <a:ext uri="{FF2B5EF4-FFF2-40B4-BE49-F238E27FC236}">
                  <a16:creationId xmlns:a16="http://schemas.microsoft.com/office/drawing/2014/main" id="{63202794-49E5-496D-8006-CEA33158E516}"/>
                </a:ext>
              </a:extLst>
            </p:cNvPr>
            <p:cNvSpPr/>
            <p:nvPr/>
          </p:nvSpPr>
          <p:spPr bwMode="auto">
            <a:xfrm>
              <a:off x="7463218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7" name="ïṥlíḍè">
              <a:extLst>
                <a:ext uri="{FF2B5EF4-FFF2-40B4-BE49-F238E27FC236}">
                  <a16:creationId xmlns:a16="http://schemas.microsoft.com/office/drawing/2014/main" id="{92B24C0D-8DE4-4105-B2C7-CC0BA06895BD}"/>
                </a:ext>
              </a:extLst>
            </p:cNvPr>
            <p:cNvSpPr/>
            <p:nvPr/>
          </p:nvSpPr>
          <p:spPr bwMode="auto">
            <a:xfrm>
              <a:off x="7463218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8" name="íṩḷîḓè">
              <a:extLst>
                <a:ext uri="{FF2B5EF4-FFF2-40B4-BE49-F238E27FC236}">
                  <a16:creationId xmlns:a16="http://schemas.microsoft.com/office/drawing/2014/main" id="{8A516D6B-0933-4D35-894F-F541BDF517E1}"/>
                </a:ext>
              </a:extLst>
            </p:cNvPr>
            <p:cNvSpPr/>
            <p:nvPr/>
          </p:nvSpPr>
          <p:spPr bwMode="auto">
            <a:xfrm>
              <a:off x="8092126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9" name="ï$ľîḓé">
              <a:extLst>
                <a:ext uri="{FF2B5EF4-FFF2-40B4-BE49-F238E27FC236}">
                  <a16:creationId xmlns:a16="http://schemas.microsoft.com/office/drawing/2014/main" id="{63DB3F06-0F1F-40D1-B8A4-E303E74905EA}"/>
                </a:ext>
              </a:extLst>
            </p:cNvPr>
            <p:cNvSpPr/>
            <p:nvPr/>
          </p:nvSpPr>
          <p:spPr bwMode="auto">
            <a:xfrm>
              <a:off x="8092126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0" name="íšľíḑé">
              <a:extLst>
                <a:ext uri="{FF2B5EF4-FFF2-40B4-BE49-F238E27FC236}">
                  <a16:creationId xmlns:a16="http://schemas.microsoft.com/office/drawing/2014/main" id="{D07C66D4-75DD-4E20-BB7A-5CF9B45673B6}"/>
                </a:ext>
              </a:extLst>
            </p:cNvPr>
            <p:cNvSpPr/>
            <p:nvPr/>
          </p:nvSpPr>
          <p:spPr bwMode="auto">
            <a:xfrm>
              <a:off x="4937761" y="2616669"/>
              <a:ext cx="4915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1" name="iṣḷidé">
              <a:extLst>
                <a:ext uri="{FF2B5EF4-FFF2-40B4-BE49-F238E27FC236}">
                  <a16:creationId xmlns:a16="http://schemas.microsoft.com/office/drawing/2014/main" id="{79A6A5D9-4CD0-41BA-8A4B-367F55D94D44}"/>
                </a:ext>
              </a:extLst>
            </p:cNvPr>
            <p:cNvSpPr/>
            <p:nvPr/>
          </p:nvSpPr>
          <p:spPr bwMode="auto">
            <a:xfrm>
              <a:off x="4937761" y="2616669"/>
              <a:ext cx="4915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2" name="ïśļîde">
              <a:extLst>
                <a:ext uri="{FF2B5EF4-FFF2-40B4-BE49-F238E27FC236}">
                  <a16:creationId xmlns:a16="http://schemas.microsoft.com/office/drawing/2014/main" id="{BB819BFF-F6F2-4AF7-918A-A1FD6B7B28CA}"/>
                </a:ext>
              </a:extLst>
            </p:cNvPr>
            <p:cNvSpPr/>
            <p:nvPr/>
          </p:nvSpPr>
          <p:spPr bwMode="auto">
            <a:xfrm>
              <a:off x="5566669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3" name="íṣḷiḋe">
              <a:extLst>
                <a:ext uri="{FF2B5EF4-FFF2-40B4-BE49-F238E27FC236}">
                  <a16:creationId xmlns:a16="http://schemas.microsoft.com/office/drawing/2014/main" id="{955FEA92-F0F5-444A-B5C3-07BD6327F5DF}"/>
                </a:ext>
              </a:extLst>
            </p:cNvPr>
            <p:cNvSpPr/>
            <p:nvPr/>
          </p:nvSpPr>
          <p:spPr bwMode="auto">
            <a:xfrm>
              <a:off x="5566669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4" name="işḻiďè">
              <a:extLst>
                <a:ext uri="{FF2B5EF4-FFF2-40B4-BE49-F238E27FC236}">
                  <a16:creationId xmlns:a16="http://schemas.microsoft.com/office/drawing/2014/main" id="{C4B69D13-A05F-44A2-BC0A-F88FD6B4200F}"/>
                </a:ext>
              </a:extLst>
            </p:cNvPr>
            <p:cNvSpPr/>
            <p:nvPr/>
          </p:nvSpPr>
          <p:spPr bwMode="auto">
            <a:xfrm>
              <a:off x="6195576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5" name="ïṥḻiḍê">
              <a:extLst>
                <a:ext uri="{FF2B5EF4-FFF2-40B4-BE49-F238E27FC236}">
                  <a16:creationId xmlns:a16="http://schemas.microsoft.com/office/drawing/2014/main" id="{2B82F95A-D24E-4972-B5C2-9854FBB365EF}"/>
                </a:ext>
              </a:extLst>
            </p:cNvPr>
            <p:cNvSpPr/>
            <p:nvPr/>
          </p:nvSpPr>
          <p:spPr bwMode="auto">
            <a:xfrm>
              <a:off x="6195576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6" name="iṥḻíḍê">
              <a:extLst>
                <a:ext uri="{FF2B5EF4-FFF2-40B4-BE49-F238E27FC236}">
                  <a16:creationId xmlns:a16="http://schemas.microsoft.com/office/drawing/2014/main" id="{78EB346A-2BB7-45A6-978F-AFB0AA73CD1E}"/>
                </a:ext>
              </a:extLst>
            </p:cNvPr>
            <p:cNvSpPr/>
            <p:nvPr/>
          </p:nvSpPr>
          <p:spPr bwMode="auto">
            <a:xfrm>
              <a:off x="3670119" y="2616669"/>
              <a:ext cx="14742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7" name="îśľíḑé">
              <a:extLst>
                <a:ext uri="{FF2B5EF4-FFF2-40B4-BE49-F238E27FC236}">
                  <a16:creationId xmlns:a16="http://schemas.microsoft.com/office/drawing/2014/main" id="{0618BD26-DDE3-4AC6-9FA5-11F269EC14F7}"/>
                </a:ext>
              </a:extLst>
            </p:cNvPr>
            <p:cNvSpPr/>
            <p:nvPr/>
          </p:nvSpPr>
          <p:spPr bwMode="auto">
            <a:xfrm>
              <a:off x="3670119" y="2616669"/>
              <a:ext cx="14742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8" name="ïś1íde">
              <a:extLst>
                <a:ext uri="{FF2B5EF4-FFF2-40B4-BE49-F238E27FC236}">
                  <a16:creationId xmlns:a16="http://schemas.microsoft.com/office/drawing/2014/main" id="{F0558A44-333B-4DB1-B650-BE8688E0A2EB}"/>
                </a:ext>
              </a:extLst>
            </p:cNvPr>
            <p:cNvSpPr/>
            <p:nvPr/>
          </p:nvSpPr>
          <p:spPr bwMode="auto">
            <a:xfrm>
              <a:off x="4303941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9" name="ï$ļiḋé">
              <a:extLst>
                <a:ext uri="{FF2B5EF4-FFF2-40B4-BE49-F238E27FC236}">
                  <a16:creationId xmlns:a16="http://schemas.microsoft.com/office/drawing/2014/main" id="{ADBD852A-6079-4063-900E-F89A31EA32DA}"/>
                </a:ext>
              </a:extLst>
            </p:cNvPr>
            <p:cNvSpPr/>
            <p:nvPr/>
          </p:nvSpPr>
          <p:spPr bwMode="auto">
            <a:xfrm>
              <a:off x="4303941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0" name="ïSḷîḋè">
              <a:extLst>
                <a:ext uri="{FF2B5EF4-FFF2-40B4-BE49-F238E27FC236}">
                  <a16:creationId xmlns:a16="http://schemas.microsoft.com/office/drawing/2014/main" id="{F1A42C9C-9FBC-489F-9A8C-9187AFB07EE0}"/>
                </a:ext>
              </a:extLst>
            </p:cNvPr>
            <p:cNvSpPr/>
            <p:nvPr/>
          </p:nvSpPr>
          <p:spPr bwMode="auto">
            <a:xfrm>
              <a:off x="3262313" y="3257460"/>
              <a:ext cx="5326062" cy="6471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1" name="îŝḻîḍè">
              <a:extLst>
                <a:ext uri="{FF2B5EF4-FFF2-40B4-BE49-F238E27FC236}">
                  <a16:creationId xmlns:a16="http://schemas.microsoft.com/office/drawing/2014/main" id="{8B0EB4BA-2386-434C-A97B-98A675B39FDA}"/>
                </a:ext>
              </a:extLst>
            </p:cNvPr>
            <p:cNvSpPr/>
            <p:nvPr/>
          </p:nvSpPr>
          <p:spPr bwMode="auto">
            <a:xfrm>
              <a:off x="3262313" y="3257460"/>
              <a:ext cx="5326062" cy="6471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2" name="işliḍê">
              <a:extLst>
                <a:ext uri="{FF2B5EF4-FFF2-40B4-BE49-F238E27FC236}">
                  <a16:creationId xmlns:a16="http://schemas.microsoft.com/office/drawing/2014/main" id="{9E115EB3-6EC8-4CC7-9BF5-FDBB564C0168}"/>
                </a:ext>
              </a:extLst>
            </p:cNvPr>
            <p:cNvSpPr/>
            <p:nvPr/>
          </p:nvSpPr>
          <p:spPr bwMode="auto">
            <a:xfrm>
              <a:off x="6829399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3" name="ïṧlíḋé">
              <a:extLst>
                <a:ext uri="{FF2B5EF4-FFF2-40B4-BE49-F238E27FC236}">
                  <a16:creationId xmlns:a16="http://schemas.microsoft.com/office/drawing/2014/main" id="{595DE0C8-6EB3-4C89-AE73-0EB87F41D9EE}"/>
                </a:ext>
              </a:extLst>
            </p:cNvPr>
            <p:cNvSpPr/>
            <p:nvPr/>
          </p:nvSpPr>
          <p:spPr bwMode="auto">
            <a:xfrm>
              <a:off x="6829399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4" name="iṣľïḋe">
              <a:extLst>
                <a:ext uri="{FF2B5EF4-FFF2-40B4-BE49-F238E27FC236}">
                  <a16:creationId xmlns:a16="http://schemas.microsoft.com/office/drawing/2014/main" id="{9EBAF314-4795-4F6B-A9A8-73553ED52AB5}"/>
                </a:ext>
              </a:extLst>
            </p:cNvPr>
            <p:cNvSpPr/>
            <p:nvPr/>
          </p:nvSpPr>
          <p:spPr bwMode="auto">
            <a:xfrm>
              <a:off x="7463218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5" name="íšlíḓè">
              <a:extLst>
                <a:ext uri="{FF2B5EF4-FFF2-40B4-BE49-F238E27FC236}">
                  <a16:creationId xmlns:a16="http://schemas.microsoft.com/office/drawing/2014/main" id="{B573A32A-6AA6-4D04-BA53-943A7921478B}"/>
                </a:ext>
              </a:extLst>
            </p:cNvPr>
            <p:cNvSpPr/>
            <p:nvPr/>
          </p:nvSpPr>
          <p:spPr bwMode="auto">
            <a:xfrm>
              <a:off x="7463218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6" name="ïs1ïḑê">
              <a:extLst>
                <a:ext uri="{FF2B5EF4-FFF2-40B4-BE49-F238E27FC236}">
                  <a16:creationId xmlns:a16="http://schemas.microsoft.com/office/drawing/2014/main" id="{955DEE05-225E-4A09-9674-D882CCA1C14B}"/>
                </a:ext>
              </a:extLst>
            </p:cNvPr>
            <p:cNvSpPr/>
            <p:nvPr/>
          </p:nvSpPr>
          <p:spPr bwMode="auto">
            <a:xfrm>
              <a:off x="8092126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7" name="î$ḻîde">
              <a:extLst>
                <a:ext uri="{FF2B5EF4-FFF2-40B4-BE49-F238E27FC236}">
                  <a16:creationId xmlns:a16="http://schemas.microsoft.com/office/drawing/2014/main" id="{6919865A-46B9-4709-BC92-EDD6CDC877C8}"/>
                </a:ext>
              </a:extLst>
            </p:cNvPr>
            <p:cNvSpPr/>
            <p:nvPr/>
          </p:nvSpPr>
          <p:spPr bwMode="auto">
            <a:xfrm>
              <a:off x="8092126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8" name="ïšḻîḍé">
              <a:extLst>
                <a:ext uri="{FF2B5EF4-FFF2-40B4-BE49-F238E27FC236}">
                  <a16:creationId xmlns:a16="http://schemas.microsoft.com/office/drawing/2014/main" id="{ED2643F0-1828-447D-89C0-FDD9BDE59368}"/>
                </a:ext>
              </a:extLst>
            </p:cNvPr>
            <p:cNvSpPr/>
            <p:nvPr/>
          </p:nvSpPr>
          <p:spPr bwMode="auto">
            <a:xfrm>
              <a:off x="4937761" y="3257460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9" name="íśḷiḍé">
              <a:extLst>
                <a:ext uri="{FF2B5EF4-FFF2-40B4-BE49-F238E27FC236}">
                  <a16:creationId xmlns:a16="http://schemas.microsoft.com/office/drawing/2014/main" id="{C3C5A5C7-1B86-4A60-A5FD-3C4275D11999}"/>
                </a:ext>
              </a:extLst>
            </p:cNvPr>
            <p:cNvSpPr/>
            <p:nvPr/>
          </p:nvSpPr>
          <p:spPr bwMode="auto">
            <a:xfrm>
              <a:off x="4937761" y="3257460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0" name="iṧļîḋè">
              <a:extLst>
                <a:ext uri="{FF2B5EF4-FFF2-40B4-BE49-F238E27FC236}">
                  <a16:creationId xmlns:a16="http://schemas.microsoft.com/office/drawing/2014/main" id="{CFAD1C6A-F159-4451-BF4C-382CF208BCB1}"/>
                </a:ext>
              </a:extLst>
            </p:cNvPr>
            <p:cNvSpPr/>
            <p:nvPr/>
          </p:nvSpPr>
          <p:spPr bwMode="auto">
            <a:xfrm>
              <a:off x="5566669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1" name="iṧlïdè">
              <a:extLst>
                <a:ext uri="{FF2B5EF4-FFF2-40B4-BE49-F238E27FC236}">
                  <a16:creationId xmlns:a16="http://schemas.microsoft.com/office/drawing/2014/main" id="{EE24B951-097C-4383-AE19-AFC528583343}"/>
                </a:ext>
              </a:extLst>
            </p:cNvPr>
            <p:cNvSpPr/>
            <p:nvPr/>
          </p:nvSpPr>
          <p:spPr bwMode="auto">
            <a:xfrm>
              <a:off x="5566669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2" name="ïṧ1íḓe">
              <a:extLst>
                <a:ext uri="{FF2B5EF4-FFF2-40B4-BE49-F238E27FC236}">
                  <a16:creationId xmlns:a16="http://schemas.microsoft.com/office/drawing/2014/main" id="{37FFC9FE-AC0E-40AF-86CA-4C7A601020D5}"/>
                </a:ext>
              </a:extLst>
            </p:cNvPr>
            <p:cNvSpPr/>
            <p:nvPr/>
          </p:nvSpPr>
          <p:spPr bwMode="auto">
            <a:xfrm>
              <a:off x="6195576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3" name="îṩļidè">
              <a:extLst>
                <a:ext uri="{FF2B5EF4-FFF2-40B4-BE49-F238E27FC236}">
                  <a16:creationId xmlns:a16="http://schemas.microsoft.com/office/drawing/2014/main" id="{24F4F27E-DD70-4B43-81A7-2EB2D1250AE3}"/>
                </a:ext>
              </a:extLst>
            </p:cNvPr>
            <p:cNvSpPr/>
            <p:nvPr/>
          </p:nvSpPr>
          <p:spPr bwMode="auto">
            <a:xfrm>
              <a:off x="6195576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4" name="íŝľîdè">
              <a:extLst>
                <a:ext uri="{FF2B5EF4-FFF2-40B4-BE49-F238E27FC236}">
                  <a16:creationId xmlns:a16="http://schemas.microsoft.com/office/drawing/2014/main" id="{B3B4E052-591F-457F-81D4-ABB66E44A0DB}"/>
                </a:ext>
              </a:extLst>
            </p:cNvPr>
            <p:cNvSpPr/>
            <p:nvPr/>
          </p:nvSpPr>
          <p:spPr bwMode="auto">
            <a:xfrm>
              <a:off x="3670119" y="3257460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5" name="îṧḷíďê">
              <a:extLst>
                <a:ext uri="{FF2B5EF4-FFF2-40B4-BE49-F238E27FC236}">
                  <a16:creationId xmlns:a16="http://schemas.microsoft.com/office/drawing/2014/main" id="{BED20AB3-453C-475F-B7CF-FEFA556AB054}"/>
                </a:ext>
              </a:extLst>
            </p:cNvPr>
            <p:cNvSpPr/>
            <p:nvPr/>
          </p:nvSpPr>
          <p:spPr bwMode="auto">
            <a:xfrm>
              <a:off x="3670119" y="3257460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6" name="íSḻíḍe">
              <a:extLst>
                <a:ext uri="{FF2B5EF4-FFF2-40B4-BE49-F238E27FC236}">
                  <a16:creationId xmlns:a16="http://schemas.microsoft.com/office/drawing/2014/main" id="{C307F0C5-0AC7-4302-A3E6-582FB61C5031}"/>
                </a:ext>
              </a:extLst>
            </p:cNvPr>
            <p:cNvSpPr/>
            <p:nvPr/>
          </p:nvSpPr>
          <p:spPr bwMode="auto">
            <a:xfrm>
              <a:off x="4303941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7" name="ïšḻîḑé">
              <a:extLst>
                <a:ext uri="{FF2B5EF4-FFF2-40B4-BE49-F238E27FC236}">
                  <a16:creationId xmlns:a16="http://schemas.microsoft.com/office/drawing/2014/main" id="{2AF300FF-3838-4AB0-BA06-FCA765F832A4}"/>
                </a:ext>
              </a:extLst>
            </p:cNvPr>
            <p:cNvSpPr/>
            <p:nvPr/>
          </p:nvSpPr>
          <p:spPr bwMode="auto">
            <a:xfrm>
              <a:off x="4303941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8" name="íşļîḍê">
              <a:extLst>
                <a:ext uri="{FF2B5EF4-FFF2-40B4-BE49-F238E27FC236}">
                  <a16:creationId xmlns:a16="http://schemas.microsoft.com/office/drawing/2014/main" id="{8F62479A-9284-44DE-A1A9-BE40444B973F}"/>
                </a:ext>
              </a:extLst>
            </p:cNvPr>
            <p:cNvSpPr/>
            <p:nvPr/>
          </p:nvSpPr>
          <p:spPr bwMode="auto">
            <a:xfrm>
              <a:off x="3262313" y="3891776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9" name="išḷiḋé">
              <a:extLst>
                <a:ext uri="{FF2B5EF4-FFF2-40B4-BE49-F238E27FC236}">
                  <a16:creationId xmlns:a16="http://schemas.microsoft.com/office/drawing/2014/main" id="{A1381A32-B228-41C0-944E-0CF2F3253D9C}"/>
                </a:ext>
              </a:extLst>
            </p:cNvPr>
            <p:cNvSpPr/>
            <p:nvPr/>
          </p:nvSpPr>
          <p:spPr bwMode="auto">
            <a:xfrm>
              <a:off x="3262313" y="3891776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0" name="ïṩḷïḍe">
              <a:extLst>
                <a:ext uri="{FF2B5EF4-FFF2-40B4-BE49-F238E27FC236}">
                  <a16:creationId xmlns:a16="http://schemas.microsoft.com/office/drawing/2014/main" id="{AAAF53FA-370F-43D9-A9D4-0B1D8E7CD8EF}"/>
                </a:ext>
              </a:extLst>
            </p:cNvPr>
            <p:cNvSpPr/>
            <p:nvPr/>
          </p:nvSpPr>
          <p:spPr bwMode="auto">
            <a:xfrm>
              <a:off x="6829399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1" name="îṣḻíďé">
              <a:extLst>
                <a:ext uri="{FF2B5EF4-FFF2-40B4-BE49-F238E27FC236}">
                  <a16:creationId xmlns:a16="http://schemas.microsoft.com/office/drawing/2014/main" id="{6E04436E-B8F6-4E25-926D-619185DE0CB3}"/>
                </a:ext>
              </a:extLst>
            </p:cNvPr>
            <p:cNvSpPr/>
            <p:nvPr/>
          </p:nvSpPr>
          <p:spPr bwMode="auto">
            <a:xfrm>
              <a:off x="6829399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2" name="iśḻíḋe">
              <a:extLst>
                <a:ext uri="{FF2B5EF4-FFF2-40B4-BE49-F238E27FC236}">
                  <a16:creationId xmlns:a16="http://schemas.microsoft.com/office/drawing/2014/main" id="{400E6961-B65D-4A85-94FB-0E0F0778F276}"/>
                </a:ext>
              </a:extLst>
            </p:cNvPr>
            <p:cNvSpPr/>
            <p:nvPr/>
          </p:nvSpPr>
          <p:spPr bwMode="auto">
            <a:xfrm>
              <a:off x="7463218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3" name="íš1ïḍe">
              <a:extLst>
                <a:ext uri="{FF2B5EF4-FFF2-40B4-BE49-F238E27FC236}">
                  <a16:creationId xmlns:a16="http://schemas.microsoft.com/office/drawing/2014/main" id="{93B57074-5453-4BC5-B32A-FCCADE4E542D}"/>
                </a:ext>
              </a:extLst>
            </p:cNvPr>
            <p:cNvSpPr/>
            <p:nvPr/>
          </p:nvSpPr>
          <p:spPr bwMode="auto">
            <a:xfrm>
              <a:off x="7463218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4" name="ïšľïde">
              <a:extLst>
                <a:ext uri="{FF2B5EF4-FFF2-40B4-BE49-F238E27FC236}">
                  <a16:creationId xmlns:a16="http://schemas.microsoft.com/office/drawing/2014/main" id="{78E60E35-D50B-49B1-80A5-4C0275FF5E78}"/>
                </a:ext>
              </a:extLst>
            </p:cNvPr>
            <p:cNvSpPr/>
            <p:nvPr/>
          </p:nvSpPr>
          <p:spPr bwMode="auto">
            <a:xfrm>
              <a:off x="8092126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5" name="i$ḷíḍe">
              <a:extLst>
                <a:ext uri="{FF2B5EF4-FFF2-40B4-BE49-F238E27FC236}">
                  <a16:creationId xmlns:a16="http://schemas.microsoft.com/office/drawing/2014/main" id="{C5137D3D-01D0-4AC4-8CB8-CED7EFA5F5ED}"/>
                </a:ext>
              </a:extLst>
            </p:cNvPr>
            <p:cNvSpPr/>
            <p:nvPr/>
          </p:nvSpPr>
          <p:spPr bwMode="auto">
            <a:xfrm>
              <a:off x="8092126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6" name="ísļîďê">
              <a:extLst>
                <a:ext uri="{FF2B5EF4-FFF2-40B4-BE49-F238E27FC236}">
                  <a16:creationId xmlns:a16="http://schemas.microsoft.com/office/drawing/2014/main" id="{24C2978B-A29A-4DCC-B2CE-875707B14B27}"/>
                </a:ext>
              </a:extLst>
            </p:cNvPr>
            <p:cNvSpPr/>
            <p:nvPr/>
          </p:nvSpPr>
          <p:spPr bwMode="auto">
            <a:xfrm>
              <a:off x="4937761" y="3891776"/>
              <a:ext cx="4915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7" name="îSḻïḑe">
              <a:extLst>
                <a:ext uri="{FF2B5EF4-FFF2-40B4-BE49-F238E27FC236}">
                  <a16:creationId xmlns:a16="http://schemas.microsoft.com/office/drawing/2014/main" id="{347BC844-DD09-430B-AC61-6EFC7D922C78}"/>
                </a:ext>
              </a:extLst>
            </p:cNvPr>
            <p:cNvSpPr/>
            <p:nvPr/>
          </p:nvSpPr>
          <p:spPr bwMode="auto">
            <a:xfrm>
              <a:off x="4937761" y="3891776"/>
              <a:ext cx="4915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8" name="ïšļíḓè">
              <a:extLst>
                <a:ext uri="{FF2B5EF4-FFF2-40B4-BE49-F238E27FC236}">
                  <a16:creationId xmlns:a16="http://schemas.microsoft.com/office/drawing/2014/main" id="{7CD86176-0BCF-4BDD-94BC-1809205C0F49}"/>
                </a:ext>
              </a:extLst>
            </p:cNvPr>
            <p:cNvSpPr/>
            <p:nvPr/>
          </p:nvSpPr>
          <p:spPr bwMode="auto">
            <a:xfrm>
              <a:off x="5566669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9" name="ís1îďè">
              <a:extLst>
                <a:ext uri="{FF2B5EF4-FFF2-40B4-BE49-F238E27FC236}">
                  <a16:creationId xmlns:a16="http://schemas.microsoft.com/office/drawing/2014/main" id="{75C25C1B-6025-465D-ABC4-7E800C9CF9FD}"/>
                </a:ext>
              </a:extLst>
            </p:cNvPr>
            <p:cNvSpPr/>
            <p:nvPr/>
          </p:nvSpPr>
          <p:spPr bwMode="auto">
            <a:xfrm>
              <a:off x="5566669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0" name="ïŝļïḋê">
              <a:extLst>
                <a:ext uri="{FF2B5EF4-FFF2-40B4-BE49-F238E27FC236}">
                  <a16:creationId xmlns:a16="http://schemas.microsoft.com/office/drawing/2014/main" id="{ED97E27A-7426-4D97-9C7F-18D2AFC914EC}"/>
                </a:ext>
              </a:extLst>
            </p:cNvPr>
            <p:cNvSpPr/>
            <p:nvPr/>
          </p:nvSpPr>
          <p:spPr bwMode="auto">
            <a:xfrm>
              <a:off x="6195576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1" name="ïŝḻïďe">
              <a:extLst>
                <a:ext uri="{FF2B5EF4-FFF2-40B4-BE49-F238E27FC236}">
                  <a16:creationId xmlns:a16="http://schemas.microsoft.com/office/drawing/2014/main" id="{C2057241-F589-4A66-844E-B1D478DAE59F}"/>
                </a:ext>
              </a:extLst>
            </p:cNvPr>
            <p:cNvSpPr/>
            <p:nvPr/>
          </p:nvSpPr>
          <p:spPr bwMode="auto">
            <a:xfrm>
              <a:off x="6195576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2" name="îṧḻiḋè">
              <a:extLst>
                <a:ext uri="{FF2B5EF4-FFF2-40B4-BE49-F238E27FC236}">
                  <a16:creationId xmlns:a16="http://schemas.microsoft.com/office/drawing/2014/main" id="{02368950-E200-4FB4-9929-B2EEC97C284B}"/>
                </a:ext>
              </a:extLst>
            </p:cNvPr>
            <p:cNvSpPr/>
            <p:nvPr/>
          </p:nvSpPr>
          <p:spPr bwMode="auto">
            <a:xfrm>
              <a:off x="3670119" y="3891776"/>
              <a:ext cx="14742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3" name="islíďè">
              <a:extLst>
                <a:ext uri="{FF2B5EF4-FFF2-40B4-BE49-F238E27FC236}">
                  <a16:creationId xmlns:a16="http://schemas.microsoft.com/office/drawing/2014/main" id="{30179E16-FA7C-4937-B87D-7B68FA2B131A}"/>
                </a:ext>
              </a:extLst>
            </p:cNvPr>
            <p:cNvSpPr/>
            <p:nvPr/>
          </p:nvSpPr>
          <p:spPr bwMode="auto">
            <a:xfrm>
              <a:off x="3670119" y="3891776"/>
              <a:ext cx="14742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4" name="íṣļíďè">
              <a:extLst>
                <a:ext uri="{FF2B5EF4-FFF2-40B4-BE49-F238E27FC236}">
                  <a16:creationId xmlns:a16="http://schemas.microsoft.com/office/drawing/2014/main" id="{F05E9A2B-1FDE-4D90-8241-F12F2B7980E0}"/>
                </a:ext>
              </a:extLst>
            </p:cNvPr>
            <p:cNvSpPr/>
            <p:nvPr/>
          </p:nvSpPr>
          <p:spPr bwMode="auto">
            <a:xfrm>
              <a:off x="4303941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5" name="ïṧliḓè">
              <a:extLst>
                <a:ext uri="{FF2B5EF4-FFF2-40B4-BE49-F238E27FC236}">
                  <a16:creationId xmlns:a16="http://schemas.microsoft.com/office/drawing/2014/main" id="{F31508C8-30C3-4EAD-BB37-4731162A9236}"/>
                </a:ext>
              </a:extLst>
            </p:cNvPr>
            <p:cNvSpPr/>
            <p:nvPr/>
          </p:nvSpPr>
          <p:spPr bwMode="auto">
            <a:xfrm>
              <a:off x="4303941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6" name="íŝḻiḓê">
              <a:extLst>
                <a:ext uri="{FF2B5EF4-FFF2-40B4-BE49-F238E27FC236}">
                  <a16:creationId xmlns:a16="http://schemas.microsoft.com/office/drawing/2014/main" id="{BE863D85-E1B5-4752-95B6-BA67FE2EB9D5}"/>
                </a:ext>
              </a:extLst>
            </p:cNvPr>
            <p:cNvSpPr/>
            <p:nvPr/>
          </p:nvSpPr>
          <p:spPr bwMode="auto">
            <a:xfrm>
              <a:off x="3262313" y="1982353"/>
              <a:ext cx="5326062" cy="647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7" name="iş1íḓê">
              <a:extLst>
                <a:ext uri="{FF2B5EF4-FFF2-40B4-BE49-F238E27FC236}">
                  <a16:creationId xmlns:a16="http://schemas.microsoft.com/office/drawing/2014/main" id="{AA12DD0A-EC09-4EE3-B7C6-BA2606A69214}"/>
                </a:ext>
              </a:extLst>
            </p:cNvPr>
            <p:cNvSpPr/>
            <p:nvPr/>
          </p:nvSpPr>
          <p:spPr bwMode="auto">
            <a:xfrm>
              <a:off x="3262313" y="1982353"/>
              <a:ext cx="5326062" cy="647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8" name="îṡḻïḍê">
              <a:extLst>
                <a:ext uri="{FF2B5EF4-FFF2-40B4-BE49-F238E27FC236}">
                  <a16:creationId xmlns:a16="http://schemas.microsoft.com/office/drawing/2014/main" id="{262DE004-8F9C-4961-962D-AC44D3C0A622}"/>
                </a:ext>
              </a:extLst>
            </p:cNvPr>
            <p:cNvSpPr/>
            <p:nvPr/>
          </p:nvSpPr>
          <p:spPr bwMode="auto">
            <a:xfrm>
              <a:off x="6829399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9" name="iṥḷiḍé">
              <a:extLst>
                <a:ext uri="{FF2B5EF4-FFF2-40B4-BE49-F238E27FC236}">
                  <a16:creationId xmlns:a16="http://schemas.microsoft.com/office/drawing/2014/main" id="{8BBA3409-62B7-42C2-8DE1-0B7FF88C5860}"/>
                </a:ext>
              </a:extLst>
            </p:cNvPr>
            <p:cNvSpPr/>
            <p:nvPr/>
          </p:nvSpPr>
          <p:spPr bwMode="auto">
            <a:xfrm>
              <a:off x="6829399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0" name="íṥḷîde">
              <a:extLst>
                <a:ext uri="{FF2B5EF4-FFF2-40B4-BE49-F238E27FC236}">
                  <a16:creationId xmlns:a16="http://schemas.microsoft.com/office/drawing/2014/main" id="{8C4EF230-699C-47E6-A4F7-57719E76C3A0}"/>
                </a:ext>
              </a:extLst>
            </p:cNvPr>
            <p:cNvSpPr/>
            <p:nvPr/>
          </p:nvSpPr>
          <p:spPr bwMode="auto">
            <a:xfrm>
              <a:off x="7463218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1" name="ïŝḻîḑè">
              <a:extLst>
                <a:ext uri="{FF2B5EF4-FFF2-40B4-BE49-F238E27FC236}">
                  <a16:creationId xmlns:a16="http://schemas.microsoft.com/office/drawing/2014/main" id="{D92070B4-90DF-45AA-AF4C-9A748A59E80A}"/>
                </a:ext>
              </a:extLst>
            </p:cNvPr>
            <p:cNvSpPr/>
            <p:nvPr/>
          </p:nvSpPr>
          <p:spPr bwMode="auto">
            <a:xfrm>
              <a:off x="7463218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2" name="íSľídê">
              <a:extLst>
                <a:ext uri="{FF2B5EF4-FFF2-40B4-BE49-F238E27FC236}">
                  <a16:creationId xmlns:a16="http://schemas.microsoft.com/office/drawing/2014/main" id="{8B4B9AEB-3169-4FAB-81BD-C7D99D19EF2E}"/>
                </a:ext>
              </a:extLst>
            </p:cNvPr>
            <p:cNvSpPr/>
            <p:nvPr/>
          </p:nvSpPr>
          <p:spPr bwMode="auto">
            <a:xfrm>
              <a:off x="8092126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3" name="iSḻîḓé">
              <a:extLst>
                <a:ext uri="{FF2B5EF4-FFF2-40B4-BE49-F238E27FC236}">
                  <a16:creationId xmlns:a16="http://schemas.microsoft.com/office/drawing/2014/main" id="{C6CAF701-0813-4FF2-9969-2976340E8B92}"/>
                </a:ext>
              </a:extLst>
            </p:cNvPr>
            <p:cNvSpPr/>
            <p:nvPr/>
          </p:nvSpPr>
          <p:spPr bwMode="auto">
            <a:xfrm>
              <a:off x="8092126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4" name="íslíḓè">
              <a:extLst>
                <a:ext uri="{FF2B5EF4-FFF2-40B4-BE49-F238E27FC236}">
                  <a16:creationId xmlns:a16="http://schemas.microsoft.com/office/drawing/2014/main" id="{17E8837F-83A2-4BCB-A126-7F9E27FD1DA7}"/>
                </a:ext>
              </a:extLst>
            </p:cNvPr>
            <p:cNvSpPr/>
            <p:nvPr/>
          </p:nvSpPr>
          <p:spPr bwMode="auto">
            <a:xfrm>
              <a:off x="4937761" y="1982353"/>
              <a:ext cx="4915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5" name="í$líďe">
              <a:extLst>
                <a:ext uri="{FF2B5EF4-FFF2-40B4-BE49-F238E27FC236}">
                  <a16:creationId xmlns:a16="http://schemas.microsoft.com/office/drawing/2014/main" id="{0BBF47EA-24D9-4A83-8EFF-74F79E592E3D}"/>
                </a:ext>
              </a:extLst>
            </p:cNvPr>
            <p:cNvSpPr/>
            <p:nvPr/>
          </p:nvSpPr>
          <p:spPr bwMode="auto">
            <a:xfrm>
              <a:off x="4937761" y="1982353"/>
              <a:ext cx="4915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6" name="iṣḻïḍe">
              <a:extLst>
                <a:ext uri="{FF2B5EF4-FFF2-40B4-BE49-F238E27FC236}">
                  <a16:creationId xmlns:a16="http://schemas.microsoft.com/office/drawing/2014/main" id="{5FC465B4-B66F-425B-BB9F-9264321E3154}"/>
                </a:ext>
              </a:extLst>
            </p:cNvPr>
            <p:cNvSpPr/>
            <p:nvPr/>
          </p:nvSpPr>
          <p:spPr bwMode="auto">
            <a:xfrm>
              <a:off x="5566669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7" name="ïşḷíḍè">
              <a:extLst>
                <a:ext uri="{FF2B5EF4-FFF2-40B4-BE49-F238E27FC236}">
                  <a16:creationId xmlns:a16="http://schemas.microsoft.com/office/drawing/2014/main" id="{5E566C6B-9CE3-40F4-9677-7B5A964F5DD3}"/>
                </a:ext>
              </a:extLst>
            </p:cNvPr>
            <p:cNvSpPr/>
            <p:nvPr/>
          </p:nvSpPr>
          <p:spPr bwMode="auto">
            <a:xfrm>
              <a:off x="5566669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8" name="íşļïdè">
              <a:extLst>
                <a:ext uri="{FF2B5EF4-FFF2-40B4-BE49-F238E27FC236}">
                  <a16:creationId xmlns:a16="http://schemas.microsoft.com/office/drawing/2014/main" id="{E26FFB7A-4E2C-4037-80EC-C9F2FA5E628B}"/>
                </a:ext>
              </a:extLst>
            </p:cNvPr>
            <p:cNvSpPr/>
            <p:nvPr/>
          </p:nvSpPr>
          <p:spPr bwMode="auto">
            <a:xfrm>
              <a:off x="6195576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9" name="îṣḷidê">
              <a:extLst>
                <a:ext uri="{FF2B5EF4-FFF2-40B4-BE49-F238E27FC236}">
                  <a16:creationId xmlns:a16="http://schemas.microsoft.com/office/drawing/2014/main" id="{3AFAB9E2-8CC8-46A1-85BD-D2D78FD82FF7}"/>
                </a:ext>
              </a:extLst>
            </p:cNvPr>
            <p:cNvSpPr/>
            <p:nvPr/>
          </p:nvSpPr>
          <p:spPr bwMode="auto">
            <a:xfrm>
              <a:off x="6195576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0" name="îṩḻîdè">
              <a:extLst>
                <a:ext uri="{FF2B5EF4-FFF2-40B4-BE49-F238E27FC236}">
                  <a16:creationId xmlns:a16="http://schemas.microsoft.com/office/drawing/2014/main" id="{B2C98D5F-48B1-4D99-A5D3-156CA29C7DB3}"/>
                </a:ext>
              </a:extLst>
            </p:cNvPr>
            <p:cNvSpPr/>
            <p:nvPr/>
          </p:nvSpPr>
          <p:spPr bwMode="auto">
            <a:xfrm>
              <a:off x="3670119" y="1982353"/>
              <a:ext cx="14742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1" name="is1idè">
              <a:extLst>
                <a:ext uri="{FF2B5EF4-FFF2-40B4-BE49-F238E27FC236}">
                  <a16:creationId xmlns:a16="http://schemas.microsoft.com/office/drawing/2014/main" id="{D4D3655C-A791-46EB-ACBA-2D79DFB317F2}"/>
                </a:ext>
              </a:extLst>
            </p:cNvPr>
            <p:cNvSpPr/>
            <p:nvPr/>
          </p:nvSpPr>
          <p:spPr bwMode="auto">
            <a:xfrm>
              <a:off x="3670119" y="1982353"/>
              <a:ext cx="14742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2" name="ï$ļîḓê">
              <a:extLst>
                <a:ext uri="{FF2B5EF4-FFF2-40B4-BE49-F238E27FC236}">
                  <a16:creationId xmlns:a16="http://schemas.microsoft.com/office/drawing/2014/main" id="{4EE989FC-A255-4A51-8F9E-E4CAA732DE5D}"/>
                </a:ext>
              </a:extLst>
            </p:cNvPr>
            <p:cNvSpPr/>
            <p:nvPr/>
          </p:nvSpPr>
          <p:spPr bwMode="auto">
            <a:xfrm>
              <a:off x="4303941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3" name="ïşḷïdê">
              <a:extLst>
                <a:ext uri="{FF2B5EF4-FFF2-40B4-BE49-F238E27FC236}">
                  <a16:creationId xmlns:a16="http://schemas.microsoft.com/office/drawing/2014/main" id="{B714EE3E-E03F-4AE5-A808-178FE6F6A1E9}"/>
                </a:ext>
              </a:extLst>
            </p:cNvPr>
            <p:cNvSpPr/>
            <p:nvPr/>
          </p:nvSpPr>
          <p:spPr bwMode="auto">
            <a:xfrm>
              <a:off x="4303941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4" name="îṥlïḑe">
              <a:extLst>
                <a:ext uri="{FF2B5EF4-FFF2-40B4-BE49-F238E27FC236}">
                  <a16:creationId xmlns:a16="http://schemas.microsoft.com/office/drawing/2014/main" id="{C3DDE560-4766-4BE9-9FF9-FE4BE73206F4}"/>
                </a:ext>
              </a:extLst>
            </p:cNvPr>
            <p:cNvSpPr/>
            <p:nvPr/>
          </p:nvSpPr>
          <p:spPr bwMode="auto">
            <a:xfrm>
              <a:off x="3262313" y="5807669"/>
              <a:ext cx="5326062" cy="12945"/>
            </a:xfrm>
            <a:custGeom>
              <a:avLst/>
              <a:gdLst>
                <a:gd name="T0" fmla="*/ 275 w 2000"/>
                <a:gd name="T1" fmla="*/ 0 h 4"/>
                <a:gd name="T2" fmla="*/ 158 w 2000"/>
                <a:gd name="T3" fmla="*/ 0 h 4"/>
                <a:gd name="T4" fmla="*/ 158 w 2000"/>
                <a:gd name="T5" fmla="*/ 2 h 4"/>
                <a:gd name="T6" fmla="*/ 154 w 2000"/>
                <a:gd name="T7" fmla="*/ 2 h 4"/>
                <a:gd name="T8" fmla="*/ 154 w 2000"/>
                <a:gd name="T9" fmla="*/ 0 h 4"/>
                <a:gd name="T10" fmla="*/ 0 w 2000"/>
                <a:gd name="T11" fmla="*/ 0 h 4"/>
                <a:gd name="T12" fmla="*/ 0 w 2000"/>
                <a:gd name="T13" fmla="*/ 4 h 4"/>
                <a:gd name="T14" fmla="*/ 209 w 2000"/>
                <a:gd name="T15" fmla="*/ 4 h 4"/>
                <a:gd name="T16" fmla="*/ 275 w 2000"/>
                <a:gd name="T17" fmla="*/ 0 h 4"/>
                <a:gd name="T18" fmla="*/ 2000 w 2000"/>
                <a:gd name="T19" fmla="*/ 0 h 4"/>
                <a:gd name="T20" fmla="*/ 1818 w 2000"/>
                <a:gd name="T21" fmla="*/ 0 h 4"/>
                <a:gd name="T22" fmla="*/ 1818 w 2000"/>
                <a:gd name="T23" fmla="*/ 2 h 4"/>
                <a:gd name="T24" fmla="*/ 1814 w 2000"/>
                <a:gd name="T25" fmla="*/ 2 h 4"/>
                <a:gd name="T26" fmla="*/ 1814 w 2000"/>
                <a:gd name="T27" fmla="*/ 0 h 4"/>
                <a:gd name="T28" fmla="*/ 1581 w 2000"/>
                <a:gd name="T29" fmla="*/ 0 h 4"/>
                <a:gd name="T30" fmla="*/ 1581 w 2000"/>
                <a:gd name="T31" fmla="*/ 2 h 4"/>
                <a:gd name="T32" fmla="*/ 1577 w 2000"/>
                <a:gd name="T33" fmla="*/ 2 h 4"/>
                <a:gd name="T34" fmla="*/ 1577 w 2000"/>
                <a:gd name="T35" fmla="*/ 0 h 4"/>
                <a:gd name="T36" fmla="*/ 1343 w 2000"/>
                <a:gd name="T37" fmla="*/ 0 h 4"/>
                <a:gd name="T38" fmla="*/ 1343 w 2000"/>
                <a:gd name="T39" fmla="*/ 2 h 4"/>
                <a:gd name="T40" fmla="*/ 1339 w 2000"/>
                <a:gd name="T41" fmla="*/ 2 h 4"/>
                <a:gd name="T42" fmla="*/ 1339 w 2000"/>
                <a:gd name="T43" fmla="*/ 0 h 4"/>
                <a:gd name="T44" fmla="*/ 1106 w 2000"/>
                <a:gd name="T45" fmla="*/ 0 h 4"/>
                <a:gd name="T46" fmla="*/ 1106 w 2000"/>
                <a:gd name="T47" fmla="*/ 2 h 4"/>
                <a:gd name="T48" fmla="*/ 1102 w 2000"/>
                <a:gd name="T49" fmla="*/ 2 h 4"/>
                <a:gd name="T50" fmla="*/ 1102 w 2000"/>
                <a:gd name="T51" fmla="*/ 0 h 4"/>
                <a:gd name="T52" fmla="*/ 869 w 2000"/>
                <a:gd name="T53" fmla="*/ 0 h 4"/>
                <a:gd name="T54" fmla="*/ 869 w 2000"/>
                <a:gd name="T55" fmla="*/ 2 h 4"/>
                <a:gd name="T56" fmla="*/ 865 w 2000"/>
                <a:gd name="T57" fmla="*/ 2 h 4"/>
                <a:gd name="T58" fmla="*/ 865 w 2000"/>
                <a:gd name="T59" fmla="*/ 0 h 4"/>
                <a:gd name="T60" fmla="*/ 632 w 2000"/>
                <a:gd name="T61" fmla="*/ 0 h 4"/>
                <a:gd name="T62" fmla="*/ 632 w 2000"/>
                <a:gd name="T63" fmla="*/ 2 h 4"/>
                <a:gd name="T64" fmla="*/ 628 w 2000"/>
                <a:gd name="T65" fmla="*/ 2 h 4"/>
                <a:gd name="T66" fmla="*/ 628 w 2000"/>
                <a:gd name="T67" fmla="*/ 0 h 4"/>
                <a:gd name="T68" fmla="*/ 519 w 2000"/>
                <a:gd name="T69" fmla="*/ 0 h 4"/>
                <a:gd name="T70" fmla="*/ 585 w 2000"/>
                <a:gd name="T71" fmla="*/ 4 h 4"/>
                <a:gd name="T72" fmla="*/ 2000 w 2000"/>
                <a:gd name="T73" fmla="*/ 4 h 4"/>
                <a:gd name="T74" fmla="*/ 2000 w 2000"/>
                <a:gd name="T7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00" h="4">
                  <a:moveTo>
                    <a:pt x="275" y="0"/>
                  </a:moveTo>
                  <a:cubicBezTo>
                    <a:pt x="158" y="0"/>
                    <a:pt x="158" y="0"/>
                    <a:pt x="158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09" y="4"/>
                    <a:pt x="209" y="4"/>
                    <a:pt x="209" y="4"/>
                  </a:cubicBezTo>
                  <a:cubicBezTo>
                    <a:pt x="229" y="2"/>
                    <a:pt x="251" y="1"/>
                    <a:pt x="275" y="0"/>
                  </a:cubicBezTo>
                  <a:moveTo>
                    <a:pt x="2000" y="0"/>
                  </a:moveTo>
                  <a:cubicBezTo>
                    <a:pt x="1818" y="0"/>
                    <a:pt x="1818" y="0"/>
                    <a:pt x="1818" y="0"/>
                  </a:cubicBezTo>
                  <a:cubicBezTo>
                    <a:pt x="1818" y="2"/>
                    <a:pt x="1818" y="2"/>
                    <a:pt x="1818" y="2"/>
                  </a:cubicBezTo>
                  <a:cubicBezTo>
                    <a:pt x="1814" y="2"/>
                    <a:pt x="1814" y="2"/>
                    <a:pt x="1814" y="2"/>
                  </a:cubicBezTo>
                  <a:cubicBezTo>
                    <a:pt x="1814" y="0"/>
                    <a:pt x="1814" y="0"/>
                    <a:pt x="1814" y="0"/>
                  </a:cubicBezTo>
                  <a:cubicBezTo>
                    <a:pt x="1581" y="0"/>
                    <a:pt x="1581" y="0"/>
                    <a:pt x="1581" y="0"/>
                  </a:cubicBezTo>
                  <a:cubicBezTo>
                    <a:pt x="1581" y="2"/>
                    <a:pt x="1581" y="2"/>
                    <a:pt x="1581" y="2"/>
                  </a:cubicBezTo>
                  <a:cubicBezTo>
                    <a:pt x="1577" y="2"/>
                    <a:pt x="1577" y="2"/>
                    <a:pt x="1577" y="2"/>
                  </a:cubicBezTo>
                  <a:cubicBezTo>
                    <a:pt x="1577" y="0"/>
                    <a:pt x="1577" y="0"/>
                    <a:pt x="1577" y="0"/>
                  </a:cubicBezTo>
                  <a:cubicBezTo>
                    <a:pt x="1343" y="0"/>
                    <a:pt x="1343" y="0"/>
                    <a:pt x="1343" y="0"/>
                  </a:cubicBezTo>
                  <a:cubicBezTo>
                    <a:pt x="1343" y="2"/>
                    <a:pt x="1343" y="2"/>
                    <a:pt x="1343" y="2"/>
                  </a:cubicBezTo>
                  <a:cubicBezTo>
                    <a:pt x="1339" y="2"/>
                    <a:pt x="1339" y="2"/>
                    <a:pt x="1339" y="2"/>
                  </a:cubicBezTo>
                  <a:cubicBezTo>
                    <a:pt x="1339" y="0"/>
                    <a:pt x="1339" y="0"/>
                    <a:pt x="1339" y="0"/>
                  </a:cubicBezTo>
                  <a:cubicBezTo>
                    <a:pt x="1106" y="0"/>
                    <a:pt x="1106" y="0"/>
                    <a:pt x="1106" y="0"/>
                  </a:cubicBezTo>
                  <a:cubicBezTo>
                    <a:pt x="1106" y="2"/>
                    <a:pt x="1106" y="2"/>
                    <a:pt x="1106" y="2"/>
                  </a:cubicBezTo>
                  <a:cubicBezTo>
                    <a:pt x="1102" y="2"/>
                    <a:pt x="1102" y="2"/>
                    <a:pt x="1102" y="2"/>
                  </a:cubicBezTo>
                  <a:cubicBezTo>
                    <a:pt x="1102" y="0"/>
                    <a:pt x="1102" y="0"/>
                    <a:pt x="1102" y="0"/>
                  </a:cubicBezTo>
                  <a:cubicBezTo>
                    <a:pt x="869" y="0"/>
                    <a:pt x="869" y="0"/>
                    <a:pt x="869" y="0"/>
                  </a:cubicBezTo>
                  <a:cubicBezTo>
                    <a:pt x="869" y="2"/>
                    <a:pt x="869" y="2"/>
                    <a:pt x="869" y="2"/>
                  </a:cubicBezTo>
                  <a:cubicBezTo>
                    <a:pt x="865" y="2"/>
                    <a:pt x="865" y="2"/>
                    <a:pt x="865" y="2"/>
                  </a:cubicBezTo>
                  <a:cubicBezTo>
                    <a:pt x="865" y="0"/>
                    <a:pt x="865" y="0"/>
                    <a:pt x="865" y="0"/>
                  </a:cubicBezTo>
                  <a:cubicBezTo>
                    <a:pt x="632" y="0"/>
                    <a:pt x="632" y="0"/>
                    <a:pt x="632" y="0"/>
                  </a:cubicBezTo>
                  <a:cubicBezTo>
                    <a:pt x="632" y="2"/>
                    <a:pt x="632" y="2"/>
                    <a:pt x="632" y="2"/>
                  </a:cubicBezTo>
                  <a:cubicBezTo>
                    <a:pt x="628" y="2"/>
                    <a:pt x="628" y="2"/>
                    <a:pt x="628" y="2"/>
                  </a:cubicBezTo>
                  <a:cubicBezTo>
                    <a:pt x="628" y="0"/>
                    <a:pt x="628" y="0"/>
                    <a:pt x="628" y="0"/>
                  </a:cubicBezTo>
                  <a:cubicBezTo>
                    <a:pt x="519" y="0"/>
                    <a:pt x="519" y="0"/>
                    <a:pt x="519" y="0"/>
                  </a:cubicBezTo>
                  <a:cubicBezTo>
                    <a:pt x="543" y="1"/>
                    <a:pt x="565" y="2"/>
                    <a:pt x="585" y="4"/>
                  </a:cubicBezTo>
                  <a:cubicBezTo>
                    <a:pt x="2000" y="4"/>
                    <a:pt x="2000" y="4"/>
                    <a:pt x="2000" y="4"/>
                  </a:cubicBezTo>
                  <a:cubicBezTo>
                    <a:pt x="2000" y="0"/>
                    <a:pt x="2000" y="0"/>
                    <a:pt x="2000" y="0"/>
                  </a:cubicBezTo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5" name="íSľiḋê">
              <a:extLst>
                <a:ext uri="{FF2B5EF4-FFF2-40B4-BE49-F238E27FC236}">
                  <a16:creationId xmlns:a16="http://schemas.microsoft.com/office/drawing/2014/main" id="{D8EE441D-02DF-4831-B7E4-76DD968B0475}"/>
                </a:ext>
              </a:extLst>
            </p:cNvPr>
            <p:cNvSpPr/>
            <p:nvPr/>
          </p:nvSpPr>
          <p:spPr bwMode="auto">
            <a:xfrm>
              <a:off x="3817519" y="5807669"/>
              <a:ext cx="1002322" cy="12945"/>
            </a:xfrm>
            <a:custGeom>
              <a:avLst/>
              <a:gdLst>
                <a:gd name="T0" fmla="*/ 310 w 376"/>
                <a:gd name="T1" fmla="*/ 0 h 4"/>
                <a:gd name="T2" fmla="*/ 186 w 376"/>
                <a:gd name="T3" fmla="*/ 0 h 4"/>
                <a:gd name="T4" fmla="*/ 186 w 376"/>
                <a:gd name="T5" fmla="*/ 2 h 4"/>
                <a:gd name="T6" fmla="*/ 182 w 376"/>
                <a:gd name="T7" fmla="*/ 2 h 4"/>
                <a:gd name="T8" fmla="*/ 182 w 376"/>
                <a:gd name="T9" fmla="*/ 0 h 4"/>
                <a:gd name="T10" fmla="*/ 66 w 376"/>
                <a:gd name="T11" fmla="*/ 0 h 4"/>
                <a:gd name="T12" fmla="*/ 0 w 376"/>
                <a:gd name="T13" fmla="*/ 4 h 4"/>
                <a:gd name="T14" fmla="*/ 376 w 376"/>
                <a:gd name="T15" fmla="*/ 4 h 4"/>
                <a:gd name="T16" fmla="*/ 310 w 376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6" h="4">
                  <a:moveTo>
                    <a:pt x="310" y="0"/>
                  </a:moveTo>
                  <a:cubicBezTo>
                    <a:pt x="186" y="0"/>
                    <a:pt x="186" y="0"/>
                    <a:pt x="186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2" y="2"/>
                    <a:pt x="182" y="2"/>
                    <a:pt x="182" y="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42" y="1"/>
                    <a:pt x="20" y="2"/>
                    <a:pt x="0" y="4"/>
                  </a:cubicBezTo>
                  <a:cubicBezTo>
                    <a:pt x="376" y="4"/>
                    <a:pt x="376" y="4"/>
                    <a:pt x="376" y="4"/>
                  </a:cubicBezTo>
                  <a:cubicBezTo>
                    <a:pt x="356" y="2"/>
                    <a:pt x="334" y="1"/>
                    <a:pt x="310" y="0"/>
                  </a:cubicBezTo>
                </a:path>
              </a:pathLst>
            </a:custGeom>
            <a:solidFill>
              <a:srgbClr val="ACD7C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6" name="i$ḻíḋe">
              <a:extLst>
                <a:ext uri="{FF2B5EF4-FFF2-40B4-BE49-F238E27FC236}">
                  <a16:creationId xmlns:a16="http://schemas.microsoft.com/office/drawing/2014/main" id="{D5658369-D0C4-4DC5-95C9-61817754A60F}"/>
                </a:ext>
              </a:extLst>
            </p:cNvPr>
            <p:cNvSpPr/>
            <p:nvPr/>
          </p:nvSpPr>
          <p:spPr bwMode="auto">
            <a:xfrm>
              <a:off x="6829399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7" name="íśḻiďê">
              <a:extLst>
                <a:ext uri="{FF2B5EF4-FFF2-40B4-BE49-F238E27FC236}">
                  <a16:creationId xmlns:a16="http://schemas.microsoft.com/office/drawing/2014/main" id="{549F54B0-B9BB-4E2D-9275-80B399706B7C}"/>
                </a:ext>
              </a:extLst>
            </p:cNvPr>
            <p:cNvSpPr/>
            <p:nvPr/>
          </p:nvSpPr>
          <p:spPr bwMode="auto">
            <a:xfrm>
              <a:off x="6829399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8" name="ïşḻïḋe">
              <a:extLst>
                <a:ext uri="{FF2B5EF4-FFF2-40B4-BE49-F238E27FC236}">
                  <a16:creationId xmlns:a16="http://schemas.microsoft.com/office/drawing/2014/main" id="{3563066F-C909-43B6-943F-A3B0D67239A9}"/>
                </a:ext>
              </a:extLst>
            </p:cNvPr>
            <p:cNvSpPr/>
            <p:nvPr/>
          </p:nvSpPr>
          <p:spPr bwMode="auto">
            <a:xfrm>
              <a:off x="7463218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9" name="išľidé">
              <a:extLst>
                <a:ext uri="{FF2B5EF4-FFF2-40B4-BE49-F238E27FC236}">
                  <a16:creationId xmlns:a16="http://schemas.microsoft.com/office/drawing/2014/main" id="{7CC8D08A-AD75-42FC-BA09-6AEBC13E90E5}"/>
                </a:ext>
              </a:extLst>
            </p:cNvPr>
            <p:cNvSpPr/>
            <p:nvPr/>
          </p:nvSpPr>
          <p:spPr bwMode="auto">
            <a:xfrm>
              <a:off x="7463218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0" name="iṡļïḑe">
              <a:extLst>
                <a:ext uri="{FF2B5EF4-FFF2-40B4-BE49-F238E27FC236}">
                  <a16:creationId xmlns:a16="http://schemas.microsoft.com/office/drawing/2014/main" id="{7A708996-8EFE-4B21-B178-3D0B6B9A312E}"/>
                </a:ext>
              </a:extLst>
            </p:cNvPr>
            <p:cNvSpPr/>
            <p:nvPr/>
          </p:nvSpPr>
          <p:spPr bwMode="auto">
            <a:xfrm>
              <a:off x="8092126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1" name="ïšḻîḍé">
              <a:extLst>
                <a:ext uri="{FF2B5EF4-FFF2-40B4-BE49-F238E27FC236}">
                  <a16:creationId xmlns:a16="http://schemas.microsoft.com/office/drawing/2014/main" id="{AA73291A-AD43-4C3C-9705-8078F21652A9}"/>
                </a:ext>
              </a:extLst>
            </p:cNvPr>
            <p:cNvSpPr/>
            <p:nvPr/>
          </p:nvSpPr>
          <p:spPr bwMode="auto">
            <a:xfrm>
              <a:off x="8092126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2" name="iṣḷîḑé">
              <a:extLst>
                <a:ext uri="{FF2B5EF4-FFF2-40B4-BE49-F238E27FC236}">
                  <a16:creationId xmlns:a16="http://schemas.microsoft.com/office/drawing/2014/main" id="{EF981511-1467-429E-90B8-20C2EE5B2C32}"/>
                </a:ext>
              </a:extLst>
            </p:cNvPr>
            <p:cNvSpPr/>
            <p:nvPr/>
          </p:nvSpPr>
          <p:spPr bwMode="auto">
            <a:xfrm>
              <a:off x="4937761" y="5807669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3" name="iṥļíďé">
              <a:extLst>
                <a:ext uri="{FF2B5EF4-FFF2-40B4-BE49-F238E27FC236}">
                  <a16:creationId xmlns:a16="http://schemas.microsoft.com/office/drawing/2014/main" id="{EE130CA7-6D9D-4033-A559-8E934D069B6E}"/>
                </a:ext>
              </a:extLst>
            </p:cNvPr>
            <p:cNvSpPr/>
            <p:nvPr/>
          </p:nvSpPr>
          <p:spPr bwMode="auto">
            <a:xfrm>
              <a:off x="4937761" y="5807669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4" name="íṥḷíďè">
              <a:extLst>
                <a:ext uri="{FF2B5EF4-FFF2-40B4-BE49-F238E27FC236}">
                  <a16:creationId xmlns:a16="http://schemas.microsoft.com/office/drawing/2014/main" id="{C778C728-2A2B-45F7-A834-21F851321297}"/>
                </a:ext>
              </a:extLst>
            </p:cNvPr>
            <p:cNvSpPr/>
            <p:nvPr/>
          </p:nvSpPr>
          <p:spPr bwMode="auto">
            <a:xfrm>
              <a:off x="5566669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5" name="î$lídê">
              <a:extLst>
                <a:ext uri="{FF2B5EF4-FFF2-40B4-BE49-F238E27FC236}">
                  <a16:creationId xmlns:a16="http://schemas.microsoft.com/office/drawing/2014/main" id="{A4A2C312-464C-4B07-A60A-E5A52F1E3BC0}"/>
                </a:ext>
              </a:extLst>
            </p:cNvPr>
            <p:cNvSpPr/>
            <p:nvPr/>
          </p:nvSpPr>
          <p:spPr bwMode="auto">
            <a:xfrm>
              <a:off x="5566669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6" name="îśļïḍe">
              <a:extLst>
                <a:ext uri="{FF2B5EF4-FFF2-40B4-BE49-F238E27FC236}">
                  <a16:creationId xmlns:a16="http://schemas.microsoft.com/office/drawing/2014/main" id="{3C197A32-56D9-4B8F-93A1-B623C893816C}"/>
                </a:ext>
              </a:extLst>
            </p:cNvPr>
            <p:cNvSpPr/>
            <p:nvPr/>
          </p:nvSpPr>
          <p:spPr bwMode="auto">
            <a:xfrm>
              <a:off x="6195576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7" name="ïśľíďé">
              <a:extLst>
                <a:ext uri="{FF2B5EF4-FFF2-40B4-BE49-F238E27FC236}">
                  <a16:creationId xmlns:a16="http://schemas.microsoft.com/office/drawing/2014/main" id="{04FC1E2B-268B-4EBF-AD59-A47AE805F48E}"/>
                </a:ext>
              </a:extLst>
            </p:cNvPr>
            <p:cNvSpPr/>
            <p:nvPr/>
          </p:nvSpPr>
          <p:spPr bwMode="auto">
            <a:xfrm>
              <a:off x="6195576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8" name="íṥlîdè">
              <a:extLst>
                <a:ext uri="{FF2B5EF4-FFF2-40B4-BE49-F238E27FC236}">
                  <a16:creationId xmlns:a16="http://schemas.microsoft.com/office/drawing/2014/main" id="{73B8E3AA-40E8-44A0-A94B-67C642496AEC}"/>
                </a:ext>
              </a:extLst>
            </p:cNvPr>
            <p:cNvSpPr/>
            <p:nvPr/>
          </p:nvSpPr>
          <p:spPr bwMode="auto">
            <a:xfrm>
              <a:off x="3670119" y="5807669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9" name="ïṧľïḓe">
              <a:extLst>
                <a:ext uri="{FF2B5EF4-FFF2-40B4-BE49-F238E27FC236}">
                  <a16:creationId xmlns:a16="http://schemas.microsoft.com/office/drawing/2014/main" id="{82F9F730-AAE7-46F8-BD9A-3D5C9C605E9D}"/>
                </a:ext>
              </a:extLst>
            </p:cNvPr>
            <p:cNvSpPr/>
            <p:nvPr/>
          </p:nvSpPr>
          <p:spPr bwMode="auto">
            <a:xfrm>
              <a:off x="3670119" y="5807669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0" name="íṥḻîdè">
              <a:extLst>
                <a:ext uri="{FF2B5EF4-FFF2-40B4-BE49-F238E27FC236}">
                  <a16:creationId xmlns:a16="http://schemas.microsoft.com/office/drawing/2014/main" id="{33E29A58-FB11-472F-9010-8FB038330D8D}"/>
                </a:ext>
              </a:extLst>
            </p:cNvPr>
            <p:cNvSpPr/>
            <p:nvPr/>
          </p:nvSpPr>
          <p:spPr bwMode="auto">
            <a:xfrm>
              <a:off x="4303941" y="5807669"/>
              <a:ext cx="9827" cy="6471"/>
            </a:xfrm>
            <a:prstGeom prst="rect">
              <a:avLst/>
            </a:prstGeom>
            <a:solidFill>
              <a:srgbClr val="8EC8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1" name="íŝļïďè">
              <a:extLst>
                <a:ext uri="{FF2B5EF4-FFF2-40B4-BE49-F238E27FC236}">
                  <a16:creationId xmlns:a16="http://schemas.microsoft.com/office/drawing/2014/main" id="{2D193EFA-AC79-4528-A69D-DAFD88519B79}"/>
                </a:ext>
              </a:extLst>
            </p:cNvPr>
            <p:cNvSpPr/>
            <p:nvPr/>
          </p:nvSpPr>
          <p:spPr bwMode="auto">
            <a:xfrm>
              <a:off x="4303941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2" name="i$lîḑé">
              <a:extLst>
                <a:ext uri="{FF2B5EF4-FFF2-40B4-BE49-F238E27FC236}">
                  <a16:creationId xmlns:a16="http://schemas.microsoft.com/office/drawing/2014/main" id="{48124564-F7CF-468E-9793-822B627B3973}"/>
                </a:ext>
              </a:extLst>
            </p:cNvPr>
            <p:cNvSpPr/>
            <p:nvPr/>
          </p:nvSpPr>
          <p:spPr bwMode="auto">
            <a:xfrm>
              <a:off x="3262313" y="1341567"/>
              <a:ext cx="5326062" cy="6471"/>
            </a:xfrm>
            <a:custGeom>
              <a:avLst/>
              <a:gdLst>
                <a:gd name="T0" fmla="*/ 258 w 3355"/>
                <a:gd name="T1" fmla="*/ 0 h 6"/>
                <a:gd name="T2" fmla="*/ 0 w 3355"/>
                <a:gd name="T3" fmla="*/ 0 h 6"/>
                <a:gd name="T4" fmla="*/ 0 w 3355"/>
                <a:gd name="T5" fmla="*/ 6 h 6"/>
                <a:gd name="T6" fmla="*/ 258 w 3355"/>
                <a:gd name="T7" fmla="*/ 6 h 6"/>
                <a:gd name="T8" fmla="*/ 258 w 3355"/>
                <a:gd name="T9" fmla="*/ 0 h 6"/>
                <a:gd name="T10" fmla="*/ 656 w 3355"/>
                <a:gd name="T11" fmla="*/ 0 h 6"/>
                <a:gd name="T12" fmla="*/ 265 w 3355"/>
                <a:gd name="T13" fmla="*/ 0 h 6"/>
                <a:gd name="T14" fmla="*/ 265 w 3355"/>
                <a:gd name="T15" fmla="*/ 6 h 6"/>
                <a:gd name="T16" fmla="*/ 656 w 3355"/>
                <a:gd name="T17" fmla="*/ 6 h 6"/>
                <a:gd name="T18" fmla="*/ 656 w 3355"/>
                <a:gd name="T19" fmla="*/ 0 h 6"/>
                <a:gd name="T20" fmla="*/ 1054 w 3355"/>
                <a:gd name="T21" fmla="*/ 0 h 6"/>
                <a:gd name="T22" fmla="*/ 663 w 3355"/>
                <a:gd name="T23" fmla="*/ 0 h 6"/>
                <a:gd name="T24" fmla="*/ 663 w 3355"/>
                <a:gd name="T25" fmla="*/ 6 h 6"/>
                <a:gd name="T26" fmla="*/ 1054 w 3355"/>
                <a:gd name="T27" fmla="*/ 6 h 6"/>
                <a:gd name="T28" fmla="*/ 1054 w 3355"/>
                <a:gd name="T29" fmla="*/ 0 h 6"/>
                <a:gd name="T30" fmla="*/ 1451 w 3355"/>
                <a:gd name="T31" fmla="*/ 0 h 6"/>
                <a:gd name="T32" fmla="*/ 1060 w 3355"/>
                <a:gd name="T33" fmla="*/ 0 h 6"/>
                <a:gd name="T34" fmla="*/ 1060 w 3355"/>
                <a:gd name="T35" fmla="*/ 6 h 6"/>
                <a:gd name="T36" fmla="*/ 1451 w 3355"/>
                <a:gd name="T37" fmla="*/ 6 h 6"/>
                <a:gd name="T38" fmla="*/ 1451 w 3355"/>
                <a:gd name="T39" fmla="*/ 0 h 6"/>
                <a:gd name="T40" fmla="*/ 1849 w 3355"/>
                <a:gd name="T41" fmla="*/ 0 h 6"/>
                <a:gd name="T42" fmla="*/ 1458 w 3355"/>
                <a:gd name="T43" fmla="*/ 0 h 6"/>
                <a:gd name="T44" fmla="*/ 1458 w 3355"/>
                <a:gd name="T45" fmla="*/ 6 h 6"/>
                <a:gd name="T46" fmla="*/ 1849 w 3355"/>
                <a:gd name="T47" fmla="*/ 6 h 6"/>
                <a:gd name="T48" fmla="*/ 1849 w 3355"/>
                <a:gd name="T49" fmla="*/ 0 h 6"/>
                <a:gd name="T50" fmla="*/ 2246 w 3355"/>
                <a:gd name="T51" fmla="*/ 0 h 6"/>
                <a:gd name="T52" fmla="*/ 1855 w 3355"/>
                <a:gd name="T53" fmla="*/ 0 h 6"/>
                <a:gd name="T54" fmla="*/ 1855 w 3355"/>
                <a:gd name="T55" fmla="*/ 6 h 6"/>
                <a:gd name="T56" fmla="*/ 2246 w 3355"/>
                <a:gd name="T57" fmla="*/ 6 h 6"/>
                <a:gd name="T58" fmla="*/ 2246 w 3355"/>
                <a:gd name="T59" fmla="*/ 0 h 6"/>
                <a:gd name="T60" fmla="*/ 2646 w 3355"/>
                <a:gd name="T61" fmla="*/ 0 h 6"/>
                <a:gd name="T62" fmla="*/ 2253 w 3355"/>
                <a:gd name="T63" fmla="*/ 0 h 6"/>
                <a:gd name="T64" fmla="*/ 2253 w 3355"/>
                <a:gd name="T65" fmla="*/ 6 h 6"/>
                <a:gd name="T66" fmla="*/ 2646 w 3355"/>
                <a:gd name="T67" fmla="*/ 6 h 6"/>
                <a:gd name="T68" fmla="*/ 2646 w 3355"/>
                <a:gd name="T69" fmla="*/ 0 h 6"/>
                <a:gd name="T70" fmla="*/ 3043 w 3355"/>
                <a:gd name="T71" fmla="*/ 0 h 6"/>
                <a:gd name="T72" fmla="*/ 2652 w 3355"/>
                <a:gd name="T73" fmla="*/ 0 h 6"/>
                <a:gd name="T74" fmla="*/ 2652 w 3355"/>
                <a:gd name="T75" fmla="*/ 6 h 6"/>
                <a:gd name="T76" fmla="*/ 3043 w 3355"/>
                <a:gd name="T77" fmla="*/ 6 h 6"/>
                <a:gd name="T78" fmla="*/ 3043 w 3355"/>
                <a:gd name="T79" fmla="*/ 0 h 6"/>
                <a:gd name="T80" fmla="*/ 3355 w 3355"/>
                <a:gd name="T81" fmla="*/ 0 h 6"/>
                <a:gd name="T82" fmla="*/ 3050 w 3355"/>
                <a:gd name="T83" fmla="*/ 0 h 6"/>
                <a:gd name="T84" fmla="*/ 3050 w 3355"/>
                <a:gd name="T85" fmla="*/ 6 h 6"/>
                <a:gd name="T86" fmla="*/ 3355 w 3355"/>
                <a:gd name="T87" fmla="*/ 6 h 6"/>
                <a:gd name="T88" fmla="*/ 3355 w 3355"/>
                <a:gd name="T8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6"/>
                  </a:lnTo>
                  <a:lnTo>
                    <a:pt x="1054" y="6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6"/>
                  </a:lnTo>
                  <a:lnTo>
                    <a:pt x="1451" y="6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6"/>
                  </a:lnTo>
                  <a:lnTo>
                    <a:pt x="1849" y="6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6"/>
                  </a:lnTo>
                  <a:lnTo>
                    <a:pt x="2246" y="6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6"/>
                  </a:lnTo>
                  <a:lnTo>
                    <a:pt x="2646" y="6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6"/>
                  </a:lnTo>
                  <a:lnTo>
                    <a:pt x="3043" y="6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6"/>
                  </a:lnTo>
                  <a:lnTo>
                    <a:pt x="3355" y="6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AFD8D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3" name="iṧļiďè">
              <a:extLst>
                <a:ext uri="{FF2B5EF4-FFF2-40B4-BE49-F238E27FC236}">
                  <a16:creationId xmlns:a16="http://schemas.microsoft.com/office/drawing/2014/main" id="{E1DA102F-895A-4F6A-A8FF-6E823314BA91}"/>
                </a:ext>
              </a:extLst>
            </p:cNvPr>
            <p:cNvSpPr/>
            <p:nvPr/>
          </p:nvSpPr>
          <p:spPr bwMode="auto">
            <a:xfrm>
              <a:off x="3262313" y="1341567"/>
              <a:ext cx="5326062" cy="6471"/>
            </a:xfrm>
            <a:custGeom>
              <a:avLst/>
              <a:gdLst>
                <a:gd name="T0" fmla="*/ 258 w 3355"/>
                <a:gd name="T1" fmla="*/ 0 h 6"/>
                <a:gd name="T2" fmla="*/ 0 w 3355"/>
                <a:gd name="T3" fmla="*/ 0 h 6"/>
                <a:gd name="T4" fmla="*/ 0 w 3355"/>
                <a:gd name="T5" fmla="*/ 6 h 6"/>
                <a:gd name="T6" fmla="*/ 258 w 3355"/>
                <a:gd name="T7" fmla="*/ 6 h 6"/>
                <a:gd name="T8" fmla="*/ 258 w 3355"/>
                <a:gd name="T9" fmla="*/ 0 h 6"/>
                <a:gd name="T10" fmla="*/ 656 w 3355"/>
                <a:gd name="T11" fmla="*/ 0 h 6"/>
                <a:gd name="T12" fmla="*/ 265 w 3355"/>
                <a:gd name="T13" fmla="*/ 0 h 6"/>
                <a:gd name="T14" fmla="*/ 265 w 3355"/>
                <a:gd name="T15" fmla="*/ 6 h 6"/>
                <a:gd name="T16" fmla="*/ 656 w 3355"/>
                <a:gd name="T17" fmla="*/ 6 h 6"/>
                <a:gd name="T18" fmla="*/ 656 w 3355"/>
                <a:gd name="T19" fmla="*/ 0 h 6"/>
                <a:gd name="T20" fmla="*/ 1054 w 3355"/>
                <a:gd name="T21" fmla="*/ 0 h 6"/>
                <a:gd name="T22" fmla="*/ 663 w 3355"/>
                <a:gd name="T23" fmla="*/ 0 h 6"/>
                <a:gd name="T24" fmla="*/ 663 w 3355"/>
                <a:gd name="T25" fmla="*/ 6 h 6"/>
                <a:gd name="T26" fmla="*/ 1054 w 3355"/>
                <a:gd name="T27" fmla="*/ 6 h 6"/>
                <a:gd name="T28" fmla="*/ 1054 w 3355"/>
                <a:gd name="T29" fmla="*/ 0 h 6"/>
                <a:gd name="T30" fmla="*/ 1451 w 3355"/>
                <a:gd name="T31" fmla="*/ 0 h 6"/>
                <a:gd name="T32" fmla="*/ 1060 w 3355"/>
                <a:gd name="T33" fmla="*/ 0 h 6"/>
                <a:gd name="T34" fmla="*/ 1060 w 3355"/>
                <a:gd name="T35" fmla="*/ 6 h 6"/>
                <a:gd name="T36" fmla="*/ 1451 w 3355"/>
                <a:gd name="T37" fmla="*/ 6 h 6"/>
                <a:gd name="T38" fmla="*/ 1451 w 3355"/>
                <a:gd name="T39" fmla="*/ 0 h 6"/>
                <a:gd name="T40" fmla="*/ 1849 w 3355"/>
                <a:gd name="T41" fmla="*/ 0 h 6"/>
                <a:gd name="T42" fmla="*/ 1458 w 3355"/>
                <a:gd name="T43" fmla="*/ 0 h 6"/>
                <a:gd name="T44" fmla="*/ 1458 w 3355"/>
                <a:gd name="T45" fmla="*/ 6 h 6"/>
                <a:gd name="T46" fmla="*/ 1849 w 3355"/>
                <a:gd name="T47" fmla="*/ 6 h 6"/>
                <a:gd name="T48" fmla="*/ 1849 w 3355"/>
                <a:gd name="T49" fmla="*/ 0 h 6"/>
                <a:gd name="T50" fmla="*/ 2246 w 3355"/>
                <a:gd name="T51" fmla="*/ 0 h 6"/>
                <a:gd name="T52" fmla="*/ 1855 w 3355"/>
                <a:gd name="T53" fmla="*/ 0 h 6"/>
                <a:gd name="T54" fmla="*/ 1855 w 3355"/>
                <a:gd name="T55" fmla="*/ 6 h 6"/>
                <a:gd name="T56" fmla="*/ 2246 w 3355"/>
                <a:gd name="T57" fmla="*/ 6 h 6"/>
                <a:gd name="T58" fmla="*/ 2246 w 3355"/>
                <a:gd name="T59" fmla="*/ 0 h 6"/>
                <a:gd name="T60" fmla="*/ 2646 w 3355"/>
                <a:gd name="T61" fmla="*/ 0 h 6"/>
                <a:gd name="T62" fmla="*/ 2253 w 3355"/>
                <a:gd name="T63" fmla="*/ 0 h 6"/>
                <a:gd name="T64" fmla="*/ 2253 w 3355"/>
                <a:gd name="T65" fmla="*/ 6 h 6"/>
                <a:gd name="T66" fmla="*/ 2646 w 3355"/>
                <a:gd name="T67" fmla="*/ 6 h 6"/>
                <a:gd name="T68" fmla="*/ 2646 w 3355"/>
                <a:gd name="T69" fmla="*/ 0 h 6"/>
                <a:gd name="T70" fmla="*/ 3043 w 3355"/>
                <a:gd name="T71" fmla="*/ 0 h 6"/>
                <a:gd name="T72" fmla="*/ 2652 w 3355"/>
                <a:gd name="T73" fmla="*/ 0 h 6"/>
                <a:gd name="T74" fmla="*/ 2652 w 3355"/>
                <a:gd name="T75" fmla="*/ 6 h 6"/>
                <a:gd name="T76" fmla="*/ 3043 w 3355"/>
                <a:gd name="T77" fmla="*/ 6 h 6"/>
                <a:gd name="T78" fmla="*/ 3043 w 3355"/>
                <a:gd name="T79" fmla="*/ 0 h 6"/>
                <a:gd name="T80" fmla="*/ 3355 w 3355"/>
                <a:gd name="T81" fmla="*/ 0 h 6"/>
                <a:gd name="T82" fmla="*/ 3050 w 3355"/>
                <a:gd name="T83" fmla="*/ 0 h 6"/>
                <a:gd name="T84" fmla="*/ 3050 w 3355"/>
                <a:gd name="T85" fmla="*/ 6 h 6"/>
                <a:gd name="T86" fmla="*/ 3355 w 3355"/>
                <a:gd name="T87" fmla="*/ 6 h 6"/>
                <a:gd name="T88" fmla="*/ 3355 w 3355"/>
                <a:gd name="T8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6"/>
                  </a:lnTo>
                  <a:lnTo>
                    <a:pt x="1054" y="6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6"/>
                  </a:lnTo>
                  <a:lnTo>
                    <a:pt x="1451" y="6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6"/>
                  </a:lnTo>
                  <a:lnTo>
                    <a:pt x="1849" y="6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6"/>
                  </a:lnTo>
                  <a:lnTo>
                    <a:pt x="2246" y="6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6"/>
                  </a:lnTo>
                  <a:lnTo>
                    <a:pt x="2646" y="6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6"/>
                  </a:lnTo>
                  <a:lnTo>
                    <a:pt x="3043" y="6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6"/>
                  </a:lnTo>
                  <a:lnTo>
                    <a:pt x="3355" y="6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4" name="iš1îḋe">
              <a:extLst>
                <a:ext uri="{FF2B5EF4-FFF2-40B4-BE49-F238E27FC236}">
                  <a16:creationId xmlns:a16="http://schemas.microsoft.com/office/drawing/2014/main" id="{34E2ED8B-1FCE-421E-A0EF-F182044A41FA}"/>
                </a:ext>
              </a:extLst>
            </p:cNvPr>
            <p:cNvSpPr/>
            <p:nvPr/>
          </p:nvSpPr>
          <p:spPr bwMode="auto">
            <a:xfrm>
              <a:off x="6829399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5" name="íṣļîḑê">
              <a:extLst>
                <a:ext uri="{FF2B5EF4-FFF2-40B4-BE49-F238E27FC236}">
                  <a16:creationId xmlns:a16="http://schemas.microsoft.com/office/drawing/2014/main" id="{EC756637-8E15-4442-A654-E9D6A971C95B}"/>
                </a:ext>
              </a:extLst>
            </p:cNvPr>
            <p:cNvSpPr/>
            <p:nvPr/>
          </p:nvSpPr>
          <p:spPr bwMode="auto">
            <a:xfrm>
              <a:off x="6829399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6" name="i$lide">
              <a:extLst>
                <a:ext uri="{FF2B5EF4-FFF2-40B4-BE49-F238E27FC236}">
                  <a16:creationId xmlns:a16="http://schemas.microsoft.com/office/drawing/2014/main" id="{96C47CE0-F547-4F53-B58C-ACD78B245ACC}"/>
                </a:ext>
              </a:extLst>
            </p:cNvPr>
            <p:cNvSpPr/>
            <p:nvPr/>
          </p:nvSpPr>
          <p:spPr bwMode="auto">
            <a:xfrm>
              <a:off x="7463218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7" name="iṩļïḑê">
              <a:extLst>
                <a:ext uri="{FF2B5EF4-FFF2-40B4-BE49-F238E27FC236}">
                  <a16:creationId xmlns:a16="http://schemas.microsoft.com/office/drawing/2014/main" id="{8B29A6D1-7356-48E9-A4C3-A91EE5001526}"/>
                </a:ext>
              </a:extLst>
            </p:cNvPr>
            <p:cNvSpPr/>
            <p:nvPr/>
          </p:nvSpPr>
          <p:spPr bwMode="auto">
            <a:xfrm>
              <a:off x="7463218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8" name="íṡlïďê">
              <a:extLst>
                <a:ext uri="{FF2B5EF4-FFF2-40B4-BE49-F238E27FC236}">
                  <a16:creationId xmlns:a16="http://schemas.microsoft.com/office/drawing/2014/main" id="{7321682A-C593-4F69-8323-2F80B8BB9998}"/>
                </a:ext>
              </a:extLst>
            </p:cNvPr>
            <p:cNvSpPr/>
            <p:nvPr/>
          </p:nvSpPr>
          <p:spPr bwMode="auto">
            <a:xfrm>
              <a:off x="8092126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9" name="îsļîḍe">
              <a:extLst>
                <a:ext uri="{FF2B5EF4-FFF2-40B4-BE49-F238E27FC236}">
                  <a16:creationId xmlns:a16="http://schemas.microsoft.com/office/drawing/2014/main" id="{6AA93B6A-BD2B-44B2-B5FF-34EA0C2802F0}"/>
                </a:ext>
              </a:extLst>
            </p:cNvPr>
            <p:cNvSpPr/>
            <p:nvPr/>
          </p:nvSpPr>
          <p:spPr bwMode="auto">
            <a:xfrm>
              <a:off x="8092126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0" name="iṣľíḍè">
              <a:extLst>
                <a:ext uri="{FF2B5EF4-FFF2-40B4-BE49-F238E27FC236}">
                  <a16:creationId xmlns:a16="http://schemas.microsoft.com/office/drawing/2014/main" id="{9A55F058-6457-453C-BFDA-0759A1FBAC4C}"/>
                </a:ext>
              </a:extLst>
            </p:cNvPr>
            <p:cNvSpPr/>
            <p:nvPr/>
          </p:nvSpPr>
          <p:spPr bwMode="auto">
            <a:xfrm>
              <a:off x="4937761" y="1341567"/>
              <a:ext cx="4915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1" name="îṥḷíḍè">
              <a:extLst>
                <a:ext uri="{FF2B5EF4-FFF2-40B4-BE49-F238E27FC236}">
                  <a16:creationId xmlns:a16="http://schemas.microsoft.com/office/drawing/2014/main" id="{A21BDDEE-0BFE-4E73-80A6-79F50128EF76}"/>
                </a:ext>
              </a:extLst>
            </p:cNvPr>
            <p:cNvSpPr/>
            <p:nvPr/>
          </p:nvSpPr>
          <p:spPr bwMode="auto">
            <a:xfrm>
              <a:off x="4937761" y="1341567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2" name="íšḷídè">
              <a:extLst>
                <a:ext uri="{FF2B5EF4-FFF2-40B4-BE49-F238E27FC236}">
                  <a16:creationId xmlns:a16="http://schemas.microsoft.com/office/drawing/2014/main" id="{4DA6C5B7-FD26-4AD6-87A8-388F203EECB2}"/>
                </a:ext>
              </a:extLst>
            </p:cNvPr>
            <p:cNvSpPr/>
            <p:nvPr/>
          </p:nvSpPr>
          <p:spPr bwMode="auto">
            <a:xfrm>
              <a:off x="5566669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3" name="ïslíḍê">
              <a:extLst>
                <a:ext uri="{FF2B5EF4-FFF2-40B4-BE49-F238E27FC236}">
                  <a16:creationId xmlns:a16="http://schemas.microsoft.com/office/drawing/2014/main" id="{C3EF6108-6583-422E-8442-8D7C1BB77F82}"/>
                </a:ext>
              </a:extLst>
            </p:cNvPr>
            <p:cNvSpPr/>
            <p:nvPr/>
          </p:nvSpPr>
          <p:spPr bwMode="auto">
            <a:xfrm>
              <a:off x="5566669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4" name="iŝḷïdè">
              <a:extLst>
                <a:ext uri="{FF2B5EF4-FFF2-40B4-BE49-F238E27FC236}">
                  <a16:creationId xmlns:a16="http://schemas.microsoft.com/office/drawing/2014/main" id="{201C1836-846D-4418-B7D7-BDF94C863C09}"/>
                </a:ext>
              </a:extLst>
            </p:cNvPr>
            <p:cNvSpPr/>
            <p:nvPr/>
          </p:nvSpPr>
          <p:spPr bwMode="auto">
            <a:xfrm>
              <a:off x="6195576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5" name="iṣḷidè">
              <a:extLst>
                <a:ext uri="{FF2B5EF4-FFF2-40B4-BE49-F238E27FC236}">
                  <a16:creationId xmlns:a16="http://schemas.microsoft.com/office/drawing/2014/main" id="{A8D6D76A-60C1-49B5-AC9B-EAECB67F348F}"/>
                </a:ext>
              </a:extLst>
            </p:cNvPr>
            <p:cNvSpPr/>
            <p:nvPr/>
          </p:nvSpPr>
          <p:spPr bwMode="auto">
            <a:xfrm>
              <a:off x="6195576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6" name="ïŝḻíḍe">
              <a:extLst>
                <a:ext uri="{FF2B5EF4-FFF2-40B4-BE49-F238E27FC236}">
                  <a16:creationId xmlns:a16="http://schemas.microsoft.com/office/drawing/2014/main" id="{4412BA12-B7A1-4ADA-B331-1351FDF86793}"/>
                </a:ext>
              </a:extLst>
            </p:cNvPr>
            <p:cNvSpPr/>
            <p:nvPr/>
          </p:nvSpPr>
          <p:spPr bwMode="auto">
            <a:xfrm>
              <a:off x="3670119" y="1341567"/>
              <a:ext cx="14742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7" name="iš1ïḍê">
              <a:extLst>
                <a:ext uri="{FF2B5EF4-FFF2-40B4-BE49-F238E27FC236}">
                  <a16:creationId xmlns:a16="http://schemas.microsoft.com/office/drawing/2014/main" id="{A853B9FF-C93D-4E8F-837C-28F4E2D91DC7}"/>
                </a:ext>
              </a:extLst>
            </p:cNvPr>
            <p:cNvSpPr/>
            <p:nvPr/>
          </p:nvSpPr>
          <p:spPr bwMode="auto">
            <a:xfrm>
              <a:off x="3670119" y="1341567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8" name="is1iḓè">
              <a:extLst>
                <a:ext uri="{FF2B5EF4-FFF2-40B4-BE49-F238E27FC236}">
                  <a16:creationId xmlns:a16="http://schemas.microsoft.com/office/drawing/2014/main" id="{629C3BEA-F4FA-43A4-8C44-B9ADE416E14C}"/>
                </a:ext>
              </a:extLst>
            </p:cNvPr>
            <p:cNvSpPr/>
            <p:nvPr/>
          </p:nvSpPr>
          <p:spPr bwMode="auto">
            <a:xfrm>
              <a:off x="4303941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9" name="ïṧlíḍê">
              <a:extLst>
                <a:ext uri="{FF2B5EF4-FFF2-40B4-BE49-F238E27FC236}">
                  <a16:creationId xmlns:a16="http://schemas.microsoft.com/office/drawing/2014/main" id="{096AF305-1516-467F-9BEF-C9429CE5C2E5}"/>
                </a:ext>
              </a:extLst>
            </p:cNvPr>
            <p:cNvSpPr/>
            <p:nvPr/>
          </p:nvSpPr>
          <p:spPr bwMode="auto">
            <a:xfrm>
              <a:off x="4303941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0" name="îšľídé">
              <a:extLst>
                <a:ext uri="{FF2B5EF4-FFF2-40B4-BE49-F238E27FC236}">
                  <a16:creationId xmlns:a16="http://schemas.microsoft.com/office/drawing/2014/main" id="{B8C86027-ABAC-4FF6-95E6-42BE12AEF3BE}"/>
                </a:ext>
              </a:extLst>
            </p:cNvPr>
            <p:cNvSpPr/>
            <p:nvPr/>
          </p:nvSpPr>
          <p:spPr bwMode="auto">
            <a:xfrm>
              <a:off x="7301080" y="5522874"/>
              <a:ext cx="712433" cy="427192"/>
            </a:xfrm>
            <a:prstGeom prst="rect">
              <a:avLst/>
            </a:prstGeom>
            <a:solidFill>
              <a:srgbClr val="4E34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1" name="î$ḻiḑè">
              <a:extLst>
                <a:ext uri="{FF2B5EF4-FFF2-40B4-BE49-F238E27FC236}">
                  <a16:creationId xmlns:a16="http://schemas.microsoft.com/office/drawing/2014/main" id="{6F952A26-6D2A-4C45-A4CD-918CE2606A1D}"/>
                </a:ext>
              </a:extLst>
            </p:cNvPr>
            <p:cNvSpPr/>
            <p:nvPr/>
          </p:nvSpPr>
          <p:spPr bwMode="auto">
            <a:xfrm>
              <a:off x="7482872" y="5490509"/>
              <a:ext cx="157227" cy="77671"/>
            </a:xfrm>
            <a:custGeom>
              <a:avLst/>
              <a:gdLst>
                <a:gd name="T0" fmla="*/ 51 w 59"/>
                <a:gd name="T1" fmla="*/ 5 h 27"/>
                <a:gd name="T2" fmla="*/ 37 w 59"/>
                <a:gd name="T3" fmla="*/ 12 h 27"/>
                <a:gd name="T4" fmla="*/ 34 w 59"/>
                <a:gd name="T5" fmla="*/ 7 h 27"/>
                <a:gd name="T6" fmla="*/ 28 w 59"/>
                <a:gd name="T7" fmla="*/ 3 h 27"/>
                <a:gd name="T8" fmla="*/ 25 w 59"/>
                <a:gd name="T9" fmla="*/ 3 h 27"/>
                <a:gd name="T10" fmla="*/ 12 w 59"/>
                <a:gd name="T11" fmla="*/ 11 h 27"/>
                <a:gd name="T12" fmla="*/ 2 w 59"/>
                <a:gd name="T13" fmla="*/ 23 h 27"/>
                <a:gd name="T14" fmla="*/ 15 w 59"/>
                <a:gd name="T15" fmla="*/ 24 h 27"/>
                <a:gd name="T16" fmla="*/ 34 w 59"/>
                <a:gd name="T17" fmla="*/ 18 h 27"/>
                <a:gd name="T18" fmla="*/ 49 w 59"/>
                <a:gd name="T19" fmla="*/ 11 h 27"/>
                <a:gd name="T20" fmla="*/ 59 w 59"/>
                <a:gd name="T21" fmla="*/ 5 h 27"/>
                <a:gd name="T22" fmla="*/ 59 w 59"/>
                <a:gd name="T23" fmla="*/ 0 h 27"/>
                <a:gd name="T24" fmla="*/ 51 w 59"/>
                <a:gd name="T25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27">
                  <a:moveTo>
                    <a:pt x="51" y="5"/>
                  </a:moveTo>
                  <a:cubicBezTo>
                    <a:pt x="47" y="7"/>
                    <a:pt x="42" y="11"/>
                    <a:pt x="37" y="12"/>
                  </a:cubicBezTo>
                  <a:cubicBezTo>
                    <a:pt x="36" y="11"/>
                    <a:pt x="35" y="9"/>
                    <a:pt x="34" y="7"/>
                  </a:cubicBezTo>
                  <a:cubicBezTo>
                    <a:pt x="32" y="5"/>
                    <a:pt x="30" y="4"/>
                    <a:pt x="28" y="3"/>
                  </a:cubicBezTo>
                  <a:cubicBezTo>
                    <a:pt x="27" y="3"/>
                    <a:pt x="26" y="3"/>
                    <a:pt x="25" y="3"/>
                  </a:cubicBezTo>
                  <a:cubicBezTo>
                    <a:pt x="21" y="6"/>
                    <a:pt x="17" y="8"/>
                    <a:pt x="12" y="11"/>
                  </a:cubicBezTo>
                  <a:cubicBezTo>
                    <a:pt x="10" y="13"/>
                    <a:pt x="0" y="18"/>
                    <a:pt x="2" y="23"/>
                  </a:cubicBezTo>
                  <a:cubicBezTo>
                    <a:pt x="3" y="27"/>
                    <a:pt x="12" y="25"/>
                    <a:pt x="15" y="24"/>
                  </a:cubicBezTo>
                  <a:cubicBezTo>
                    <a:pt x="22" y="22"/>
                    <a:pt x="28" y="21"/>
                    <a:pt x="34" y="18"/>
                  </a:cubicBezTo>
                  <a:cubicBezTo>
                    <a:pt x="39" y="16"/>
                    <a:pt x="44" y="13"/>
                    <a:pt x="49" y="11"/>
                  </a:cubicBezTo>
                  <a:cubicBezTo>
                    <a:pt x="52" y="9"/>
                    <a:pt x="58" y="8"/>
                    <a:pt x="59" y="5"/>
                  </a:cubicBezTo>
                  <a:cubicBezTo>
                    <a:pt x="59" y="3"/>
                    <a:pt x="59" y="2"/>
                    <a:pt x="59" y="0"/>
                  </a:cubicBezTo>
                  <a:cubicBezTo>
                    <a:pt x="57" y="2"/>
                    <a:pt x="54" y="3"/>
                    <a:pt x="51" y="5"/>
                  </a:cubicBezTo>
                  <a:close/>
                </a:path>
              </a:pathLst>
            </a:custGeom>
            <a:solidFill>
              <a:srgbClr val="20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2" name="îṥḷiḋé">
              <a:extLst>
                <a:ext uri="{FF2B5EF4-FFF2-40B4-BE49-F238E27FC236}">
                  <a16:creationId xmlns:a16="http://schemas.microsoft.com/office/drawing/2014/main" id="{CDD801E7-9C2D-49CD-9F7E-E9479D56B3DE}"/>
                </a:ext>
              </a:extLst>
            </p:cNvPr>
            <p:cNvSpPr/>
            <p:nvPr/>
          </p:nvSpPr>
          <p:spPr bwMode="auto">
            <a:xfrm>
              <a:off x="7502525" y="5509929"/>
              <a:ext cx="68787" cy="32361"/>
            </a:xfrm>
            <a:custGeom>
              <a:avLst/>
              <a:gdLst>
                <a:gd name="T0" fmla="*/ 17 w 25"/>
                <a:gd name="T1" fmla="*/ 1 h 13"/>
                <a:gd name="T2" fmla="*/ 6 w 25"/>
                <a:gd name="T3" fmla="*/ 8 h 13"/>
                <a:gd name="T4" fmla="*/ 3 w 25"/>
                <a:gd name="T5" fmla="*/ 13 h 13"/>
                <a:gd name="T6" fmla="*/ 8 w 25"/>
                <a:gd name="T7" fmla="*/ 12 h 13"/>
                <a:gd name="T8" fmla="*/ 19 w 25"/>
                <a:gd name="T9" fmla="*/ 7 h 13"/>
                <a:gd name="T10" fmla="*/ 24 w 25"/>
                <a:gd name="T11" fmla="*/ 4 h 13"/>
                <a:gd name="T12" fmla="*/ 20 w 25"/>
                <a:gd name="T13" fmla="*/ 0 h 13"/>
                <a:gd name="T14" fmla="*/ 20 w 25"/>
                <a:gd name="T15" fmla="*/ 0 h 13"/>
                <a:gd name="T16" fmla="*/ 17 w 25"/>
                <a:gd name="T1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3">
                  <a:moveTo>
                    <a:pt x="17" y="1"/>
                  </a:moveTo>
                  <a:cubicBezTo>
                    <a:pt x="14" y="3"/>
                    <a:pt x="9" y="5"/>
                    <a:pt x="6" y="8"/>
                  </a:cubicBezTo>
                  <a:cubicBezTo>
                    <a:pt x="4" y="9"/>
                    <a:pt x="0" y="12"/>
                    <a:pt x="3" y="13"/>
                  </a:cubicBezTo>
                  <a:cubicBezTo>
                    <a:pt x="5" y="13"/>
                    <a:pt x="7" y="12"/>
                    <a:pt x="8" y="12"/>
                  </a:cubicBezTo>
                  <a:cubicBezTo>
                    <a:pt x="12" y="11"/>
                    <a:pt x="16" y="9"/>
                    <a:pt x="19" y="7"/>
                  </a:cubicBezTo>
                  <a:cubicBezTo>
                    <a:pt x="21" y="6"/>
                    <a:pt x="25" y="6"/>
                    <a:pt x="24" y="4"/>
                  </a:cubicBezTo>
                  <a:cubicBezTo>
                    <a:pt x="24" y="2"/>
                    <a:pt x="20" y="1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3" name="ï$lïḑê">
              <a:extLst>
                <a:ext uri="{FF2B5EF4-FFF2-40B4-BE49-F238E27FC236}">
                  <a16:creationId xmlns:a16="http://schemas.microsoft.com/office/drawing/2014/main" id="{612F5927-FDDC-49D6-8B83-7628CB4DBED6}"/>
                </a:ext>
              </a:extLst>
            </p:cNvPr>
            <p:cNvSpPr/>
            <p:nvPr/>
          </p:nvSpPr>
          <p:spPr bwMode="auto">
            <a:xfrm>
              <a:off x="7414085" y="3962973"/>
              <a:ext cx="486422" cy="1559902"/>
            </a:xfrm>
            <a:custGeom>
              <a:avLst/>
              <a:gdLst>
                <a:gd name="T0" fmla="*/ 165 w 183"/>
                <a:gd name="T1" fmla="*/ 54 h 586"/>
                <a:gd name="T2" fmla="*/ 142 w 183"/>
                <a:gd name="T3" fmla="*/ 5 h 586"/>
                <a:gd name="T4" fmla="*/ 91 w 183"/>
                <a:gd name="T5" fmla="*/ 13 h 586"/>
                <a:gd name="T6" fmla="*/ 47 w 183"/>
                <a:gd name="T7" fmla="*/ 0 h 586"/>
                <a:gd name="T8" fmla="*/ 21 w 183"/>
                <a:gd name="T9" fmla="*/ 52 h 586"/>
                <a:gd name="T10" fmla="*/ 10 w 183"/>
                <a:gd name="T11" fmla="*/ 182 h 586"/>
                <a:gd name="T12" fmla="*/ 29 w 183"/>
                <a:gd name="T13" fmla="*/ 272 h 586"/>
                <a:gd name="T14" fmla="*/ 36 w 183"/>
                <a:gd name="T15" fmla="*/ 379 h 586"/>
                <a:gd name="T16" fmla="*/ 56 w 183"/>
                <a:gd name="T17" fmla="*/ 514 h 586"/>
                <a:gd name="T18" fmla="*/ 64 w 183"/>
                <a:gd name="T19" fmla="*/ 543 h 586"/>
                <a:gd name="T20" fmla="*/ 66 w 183"/>
                <a:gd name="T21" fmla="*/ 562 h 586"/>
                <a:gd name="T22" fmla="*/ 63 w 183"/>
                <a:gd name="T23" fmla="*/ 569 h 586"/>
                <a:gd name="T24" fmla="*/ 56 w 183"/>
                <a:gd name="T25" fmla="*/ 574 h 586"/>
                <a:gd name="T26" fmla="*/ 52 w 183"/>
                <a:gd name="T27" fmla="*/ 577 h 586"/>
                <a:gd name="T28" fmla="*/ 55 w 183"/>
                <a:gd name="T29" fmla="*/ 577 h 586"/>
                <a:gd name="T30" fmla="*/ 61 w 183"/>
                <a:gd name="T31" fmla="*/ 581 h 586"/>
                <a:gd name="T32" fmla="*/ 64 w 183"/>
                <a:gd name="T33" fmla="*/ 586 h 586"/>
                <a:gd name="T34" fmla="*/ 78 w 183"/>
                <a:gd name="T35" fmla="*/ 579 h 586"/>
                <a:gd name="T36" fmla="*/ 86 w 183"/>
                <a:gd name="T37" fmla="*/ 574 h 586"/>
                <a:gd name="T38" fmla="*/ 86 w 183"/>
                <a:gd name="T39" fmla="*/ 567 h 586"/>
                <a:gd name="T40" fmla="*/ 85 w 183"/>
                <a:gd name="T41" fmla="*/ 555 h 586"/>
                <a:gd name="T42" fmla="*/ 83 w 183"/>
                <a:gd name="T43" fmla="*/ 544 h 586"/>
                <a:gd name="T44" fmla="*/ 82 w 183"/>
                <a:gd name="T45" fmla="*/ 428 h 586"/>
                <a:gd name="T46" fmla="*/ 81 w 183"/>
                <a:gd name="T47" fmla="*/ 282 h 586"/>
                <a:gd name="T48" fmla="*/ 80 w 183"/>
                <a:gd name="T49" fmla="*/ 215 h 586"/>
                <a:gd name="T50" fmla="*/ 80 w 183"/>
                <a:gd name="T51" fmla="*/ 193 h 586"/>
                <a:gd name="T52" fmla="*/ 80 w 183"/>
                <a:gd name="T53" fmla="*/ 173 h 586"/>
                <a:gd name="T54" fmla="*/ 100 w 183"/>
                <a:gd name="T55" fmla="*/ 167 h 586"/>
                <a:gd name="T56" fmla="*/ 101 w 183"/>
                <a:gd name="T57" fmla="*/ 198 h 586"/>
                <a:gd name="T58" fmla="*/ 101 w 183"/>
                <a:gd name="T59" fmla="*/ 230 h 586"/>
                <a:gd name="T60" fmla="*/ 100 w 183"/>
                <a:gd name="T61" fmla="*/ 321 h 586"/>
                <a:gd name="T62" fmla="*/ 99 w 183"/>
                <a:gd name="T63" fmla="*/ 428 h 586"/>
                <a:gd name="T64" fmla="*/ 98 w 183"/>
                <a:gd name="T65" fmla="*/ 544 h 586"/>
                <a:gd name="T66" fmla="*/ 97 w 183"/>
                <a:gd name="T67" fmla="*/ 555 h 586"/>
                <a:gd name="T68" fmla="*/ 96 w 183"/>
                <a:gd name="T69" fmla="*/ 567 h 586"/>
                <a:gd name="T70" fmla="*/ 95 w 183"/>
                <a:gd name="T71" fmla="*/ 574 h 586"/>
                <a:gd name="T72" fmla="*/ 103 w 183"/>
                <a:gd name="T73" fmla="*/ 579 h 586"/>
                <a:gd name="T74" fmla="*/ 118 w 183"/>
                <a:gd name="T75" fmla="*/ 586 h 586"/>
                <a:gd name="T76" fmla="*/ 120 w 183"/>
                <a:gd name="T77" fmla="*/ 581 h 586"/>
                <a:gd name="T78" fmla="*/ 127 w 183"/>
                <a:gd name="T79" fmla="*/ 577 h 586"/>
                <a:gd name="T80" fmla="*/ 130 w 183"/>
                <a:gd name="T81" fmla="*/ 577 h 586"/>
                <a:gd name="T82" fmla="*/ 125 w 183"/>
                <a:gd name="T83" fmla="*/ 574 h 586"/>
                <a:gd name="T84" fmla="*/ 118 w 183"/>
                <a:gd name="T85" fmla="*/ 569 h 586"/>
                <a:gd name="T86" fmla="*/ 115 w 183"/>
                <a:gd name="T87" fmla="*/ 562 h 586"/>
                <a:gd name="T88" fmla="*/ 118 w 183"/>
                <a:gd name="T89" fmla="*/ 543 h 586"/>
                <a:gd name="T90" fmla="*/ 125 w 183"/>
                <a:gd name="T91" fmla="*/ 514 h 586"/>
                <a:gd name="T92" fmla="*/ 145 w 183"/>
                <a:gd name="T93" fmla="*/ 379 h 586"/>
                <a:gd name="T94" fmla="*/ 152 w 183"/>
                <a:gd name="T95" fmla="*/ 275 h 586"/>
                <a:gd name="T96" fmla="*/ 174 w 183"/>
                <a:gd name="T97" fmla="*/ 180 h 586"/>
                <a:gd name="T98" fmla="*/ 165 w 183"/>
                <a:gd name="T99" fmla="*/ 54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3" h="586">
                  <a:moveTo>
                    <a:pt x="165" y="54"/>
                  </a:moveTo>
                  <a:cubicBezTo>
                    <a:pt x="158" y="37"/>
                    <a:pt x="151" y="14"/>
                    <a:pt x="142" y="5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8" y="9"/>
                    <a:pt x="29" y="35"/>
                    <a:pt x="21" y="52"/>
                  </a:cubicBezTo>
                  <a:cubicBezTo>
                    <a:pt x="4" y="85"/>
                    <a:pt x="0" y="140"/>
                    <a:pt x="10" y="182"/>
                  </a:cubicBezTo>
                  <a:cubicBezTo>
                    <a:pt x="18" y="217"/>
                    <a:pt x="19" y="236"/>
                    <a:pt x="29" y="272"/>
                  </a:cubicBezTo>
                  <a:cubicBezTo>
                    <a:pt x="42" y="313"/>
                    <a:pt x="42" y="339"/>
                    <a:pt x="36" y="379"/>
                  </a:cubicBezTo>
                  <a:cubicBezTo>
                    <a:pt x="27" y="430"/>
                    <a:pt x="42" y="466"/>
                    <a:pt x="56" y="514"/>
                  </a:cubicBezTo>
                  <a:cubicBezTo>
                    <a:pt x="64" y="543"/>
                    <a:pt x="64" y="543"/>
                    <a:pt x="64" y="543"/>
                  </a:cubicBezTo>
                  <a:cubicBezTo>
                    <a:pt x="66" y="552"/>
                    <a:pt x="67" y="555"/>
                    <a:pt x="66" y="562"/>
                  </a:cubicBezTo>
                  <a:cubicBezTo>
                    <a:pt x="66" y="565"/>
                    <a:pt x="65" y="567"/>
                    <a:pt x="63" y="569"/>
                  </a:cubicBezTo>
                  <a:cubicBezTo>
                    <a:pt x="61" y="571"/>
                    <a:pt x="58" y="572"/>
                    <a:pt x="56" y="574"/>
                  </a:cubicBezTo>
                  <a:cubicBezTo>
                    <a:pt x="54" y="575"/>
                    <a:pt x="53" y="576"/>
                    <a:pt x="52" y="577"/>
                  </a:cubicBezTo>
                  <a:cubicBezTo>
                    <a:pt x="53" y="577"/>
                    <a:pt x="54" y="577"/>
                    <a:pt x="55" y="577"/>
                  </a:cubicBezTo>
                  <a:cubicBezTo>
                    <a:pt x="57" y="578"/>
                    <a:pt x="59" y="579"/>
                    <a:pt x="61" y="581"/>
                  </a:cubicBezTo>
                  <a:cubicBezTo>
                    <a:pt x="62" y="583"/>
                    <a:pt x="63" y="585"/>
                    <a:pt x="64" y="586"/>
                  </a:cubicBezTo>
                  <a:cubicBezTo>
                    <a:pt x="69" y="585"/>
                    <a:pt x="74" y="581"/>
                    <a:pt x="78" y="579"/>
                  </a:cubicBezTo>
                  <a:cubicBezTo>
                    <a:pt x="81" y="577"/>
                    <a:pt x="84" y="576"/>
                    <a:pt x="86" y="574"/>
                  </a:cubicBezTo>
                  <a:cubicBezTo>
                    <a:pt x="86" y="572"/>
                    <a:pt x="86" y="569"/>
                    <a:pt x="86" y="567"/>
                  </a:cubicBezTo>
                  <a:cubicBezTo>
                    <a:pt x="86" y="563"/>
                    <a:pt x="85" y="559"/>
                    <a:pt x="85" y="555"/>
                  </a:cubicBezTo>
                  <a:cubicBezTo>
                    <a:pt x="84" y="551"/>
                    <a:pt x="84" y="547"/>
                    <a:pt x="83" y="544"/>
                  </a:cubicBezTo>
                  <a:cubicBezTo>
                    <a:pt x="83" y="544"/>
                    <a:pt x="82" y="453"/>
                    <a:pt x="82" y="428"/>
                  </a:cubicBezTo>
                  <a:cubicBezTo>
                    <a:pt x="82" y="379"/>
                    <a:pt x="81" y="331"/>
                    <a:pt x="81" y="282"/>
                  </a:cubicBezTo>
                  <a:cubicBezTo>
                    <a:pt x="81" y="259"/>
                    <a:pt x="80" y="237"/>
                    <a:pt x="80" y="215"/>
                  </a:cubicBezTo>
                  <a:cubicBezTo>
                    <a:pt x="80" y="207"/>
                    <a:pt x="80" y="200"/>
                    <a:pt x="80" y="193"/>
                  </a:cubicBezTo>
                  <a:cubicBezTo>
                    <a:pt x="80" y="191"/>
                    <a:pt x="79" y="174"/>
                    <a:pt x="80" y="173"/>
                  </a:cubicBezTo>
                  <a:cubicBezTo>
                    <a:pt x="84" y="167"/>
                    <a:pt x="97" y="161"/>
                    <a:pt x="100" y="167"/>
                  </a:cubicBezTo>
                  <a:cubicBezTo>
                    <a:pt x="101" y="170"/>
                    <a:pt x="101" y="195"/>
                    <a:pt x="101" y="198"/>
                  </a:cubicBezTo>
                  <a:cubicBezTo>
                    <a:pt x="101" y="208"/>
                    <a:pt x="101" y="219"/>
                    <a:pt x="101" y="230"/>
                  </a:cubicBezTo>
                  <a:cubicBezTo>
                    <a:pt x="101" y="260"/>
                    <a:pt x="100" y="290"/>
                    <a:pt x="100" y="321"/>
                  </a:cubicBezTo>
                  <a:cubicBezTo>
                    <a:pt x="100" y="357"/>
                    <a:pt x="99" y="392"/>
                    <a:pt x="99" y="428"/>
                  </a:cubicBezTo>
                  <a:cubicBezTo>
                    <a:pt x="99" y="453"/>
                    <a:pt x="98" y="544"/>
                    <a:pt x="98" y="544"/>
                  </a:cubicBezTo>
                  <a:cubicBezTo>
                    <a:pt x="97" y="547"/>
                    <a:pt x="97" y="551"/>
                    <a:pt x="97" y="555"/>
                  </a:cubicBezTo>
                  <a:cubicBezTo>
                    <a:pt x="96" y="559"/>
                    <a:pt x="96" y="563"/>
                    <a:pt x="96" y="567"/>
                  </a:cubicBezTo>
                  <a:cubicBezTo>
                    <a:pt x="96" y="569"/>
                    <a:pt x="95" y="572"/>
                    <a:pt x="95" y="574"/>
                  </a:cubicBezTo>
                  <a:cubicBezTo>
                    <a:pt x="98" y="576"/>
                    <a:pt x="100" y="577"/>
                    <a:pt x="103" y="579"/>
                  </a:cubicBezTo>
                  <a:cubicBezTo>
                    <a:pt x="108" y="581"/>
                    <a:pt x="112" y="585"/>
                    <a:pt x="118" y="586"/>
                  </a:cubicBezTo>
                  <a:cubicBezTo>
                    <a:pt x="119" y="585"/>
                    <a:pt x="119" y="583"/>
                    <a:pt x="120" y="581"/>
                  </a:cubicBezTo>
                  <a:cubicBezTo>
                    <a:pt x="122" y="579"/>
                    <a:pt x="124" y="578"/>
                    <a:pt x="127" y="577"/>
                  </a:cubicBezTo>
                  <a:cubicBezTo>
                    <a:pt x="128" y="577"/>
                    <a:pt x="129" y="577"/>
                    <a:pt x="130" y="577"/>
                  </a:cubicBezTo>
                  <a:cubicBezTo>
                    <a:pt x="128" y="576"/>
                    <a:pt x="127" y="575"/>
                    <a:pt x="125" y="574"/>
                  </a:cubicBezTo>
                  <a:cubicBezTo>
                    <a:pt x="123" y="572"/>
                    <a:pt x="121" y="571"/>
                    <a:pt x="118" y="569"/>
                  </a:cubicBezTo>
                  <a:cubicBezTo>
                    <a:pt x="116" y="567"/>
                    <a:pt x="115" y="565"/>
                    <a:pt x="115" y="562"/>
                  </a:cubicBezTo>
                  <a:cubicBezTo>
                    <a:pt x="114" y="555"/>
                    <a:pt x="116" y="552"/>
                    <a:pt x="118" y="543"/>
                  </a:cubicBezTo>
                  <a:cubicBezTo>
                    <a:pt x="125" y="514"/>
                    <a:pt x="125" y="514"/>
                    <a:pt x="125" y="514"/>
                  </a:cubicBezTo>
                  <a:cubicBezTo>
                    <a:pt x="139" y="466"/>
                    <a:pt x="154" y="430"/>
                    <a:pt x="145" y="379"/>
                  </a:cubicBezTo>
                  <a:cubicBezTo>
                    <a:pt x="139" y="339"/>
                    <a:pt x="139" y="315"/>
                    <a:pt x="152" y="275"/>
                  </a:cubicBezTo>
                  <a:cubicBezTo>
                    <a:pt x="162" y="239"/>
                    <a:pt x="166" y="216"/>
                    <a:pt x="174" y="180"/>
                  </a:cubicBezTo>
                  <a:cubicBezTo>
                    <a:pt x="183" y="139"/>
                    <a:pt x="182" y="93"/>
                    <a:pt x="165" y="54"/>
                  </a:cubicBez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4" name="ísḻíḋe">
              <a:extLst>
                <a:ext uri="{FF2B5EF4-FFF2-40B4-BE49-F238E27FC236}">
                  <a16:creationId xmlns:a16="http://schemas.microsoft.com/office/drawing/2014/main" id="{44194102-570F-48A5-86A7-302722FCDE37}"/>
                </a:ext>
              </a:extLst>
            </p:cNvPr>
            <p:cNvSpPr/>
            <p:nvPr/>
          </p:nvSpPr>
          <p:spPr bwMode="auto">
            <a:xfrm>
              <a:off x="7664667" y="5490509"/>
              <a:ext cx="157227" cy="77671"/>
            </a:xfrm>
            <a:custGeom>
              <a:avLst/>
              <a:gdLst>
                <a:gd name="T0" fmla="*/ 8 w 59"/>
                <a:gd name="T1" fmla="*/ 5 h 27"/>
                <a:gd name="T2" fmla="*/ 23 w 59"/>
                <a:gd name="T3" fmla="*/ 12 h 27"/>
                <a:gd name="T4" fmla="*/ 25 w 59"/>
                <a:gd name="T5" fmla="*/ 7 h 27"/>
                <a:gd name="T6" fmla="*/ 32 w 59"/>
                <a:gd name="T7" fmla="*/ 3 h 27"/>
                <a:gd name="T8" fmla="*/ 35 w 59"/>
                <a:gd name="T9" fmla="*/ 3 h 27"/>
                <a:gd name="T10" fmla="*/ 47 w 59"/>
                <a:gd name="T11" fmla="*/ 11 h 27"/>
                <a:gd name="T12" fmla="*/ 58 w 59"/>
                <a:gd name="T13" fmla="*/ 23 h 27"/>
                <a:gd name="T14" fmla="*/ 44 w 59"/>
                <a:gd name="T15" fmla="*/ 24 h 27"/>
                <a:gd name="T16" fmla="*/ 25 w 59"/>
                <a:gd name="T17" fmla="*/ 18 h 27"/>
                <a:gd name="T18" fmla="*/ 11 w 59"/>
                <a:gd name="T19" fmla="*/ 11 h 27"/>
                <a:gd name="T20" fmla="*/ 0 w 59"/>
                <a:gd name="T21" fmla="*/ 5 h 27"/>
                <a:gd name="T22" fmla="*/ 0 w 59"/>
                <a:gd name="T23" fmla="*/ 0 h 27"/>
                <a:gd name="T24" fmla="*/ 8 w 59"/>
                <a:gd name="T25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27">
                  <a:moveTo>
                    <a:pt x="8" y="5"/>
                  </a:moveTo>
                  <a:cubicBezTo>
                    <a:pt x="13" y="7"/>
                    <a:pt x="17" y="11"/>
                    <a:pt x="23" y="12"/>
                  </a:cubicBezTo>
                  <a:cubicBezTo>
                    <a:pt x="24" y="11"/>
                    <a:pt x="24" y="9"/>
                    <a:pt x="25" y="7"/>
                  </a:cubicBezTo>
                  <a:cubicBezTo>
                    <a:pt x="27" y="5"/>
                    <a:pt x="29" y="4"/>
                    <a:pt x="32" y="3"/>
                  </a:cubicBezTo>
                  <a:cubicBezTo>
                    <a:pt x="33" y="3"/>
                    <a:pt x="34" y="3"/>
                    <a:pt x="35" y="3"/>
                  </a:cubicBezTo>
                  <a:cubicBezTo>
                    <a:pt x="39" y="6"/>
                    <a:pt x="43" y="8"/>
                    <a:pt x="47" y="11"/>
                  </a:cubicBezTo>
                  <a:cubicBezTo>
                    <a:pt x="50" y="13"/>
                    <a:pt x="59" y="18"/>
                    <a:pt x="58" y="23"/>
                  </a:cubicBezTo>
                  <a:cubicBezTo>
                    <a:pt x="56" y="27"/>
                    <a:pt x="47" y="25"/>
                    <a:pt x="44" y="24"/>
                  </a:cubicBezTo>
                  <a:cubicBezTo>
                    <a:pt x="37" y="22"/>
                    <a:pt x="32" y="21"/>
                    <a:pt x="25" y="18"/>
                  </a:cubicBezTo>
                  <a:cubicBezTo>
                    <a:pt x="20" y="16"/>
                    <a:pt x="16" y="13"/>
                    <a:pt x="11" y="11"/>
                  </a:cubicBezTo>
                  <a:cubicBezTo>
                    <a:pt x="8" y="9"/>
                    <a:pt x="1" y="8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3" y="2"/>
                    <a:pt x="5" y="3"/>
                    <a:pt x="8" y="5"/>
                  </a:cubicBezTo>
                  <a:close/>
                </a:path>
              </a:pathLst>
            </a:custGeom>
            <a:solidFill>
              <a:srgbClr val="20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5" name="íśliḓé">
              <a:extLst>
                <a:ext uri="{FF2B5EF4-FFF2-40B4-BE49-F238E27FC236}">
                  <a16:creationId xmlns:a16="http://schemas.microsoft.com/office/drawing/2014/main" id="{5A583166-949B-4144-8511-9100721A3279}"/>
                </a:ext>
              </a:extLst>
            </p:cNvPr>
            <p:cNvSpPr/>
            <p:nvPr/>
          </p:nvSpPr>
          <p:spPr bwMode="auto">
            <a:xfrm>
              <a:off x="7733454" y="5509929"/>
              <a:ext cx="68787" cy="32361"/>
            </a:xfrm>
            <a:custGeom>
              <a:avLst/>
              <a:gdLst>
                <a:gd name="T0" fmla="*/ 8 w 26"/>
                <a:gd name="T1" fmla="*/ 1 h 13"/>
                <a:gd name="T2" fmla="*/ 20 w 26"/>
                <a:gd name="T3" fmla="*/ 8 h 13"/>
                <a:gd name="T4" fmla="*/ 23 w 26"/>
                <a:gd name="T5" fmla="*/ 13 h 13"/>
                <a:gd name="T6" fmla="*/ 18 w 26"/>
                <a:gd name="T7" fmla="*/ 12 h 13"/>
                <a:gd name="T8" fmla="*/ 7 w 26"/>
                <a:gd name="T9" fmla="*/ 7 h 13"/>
                <a:gd name="T10" fmla="*/ 1 w 26"/>
                <a:gd name="T11" fmla="*/ 4 h 13"/>
                <a:gd name="T12" fmla="*/ 5 w 26"/>
                <a:gd name="T13" fmla="*/ 0 h 13"/>
                <a:gd name="T14" fmla="*/ 5 w 26"/>
                <a:gd name="T15" fmla="*/ 0 h 13"/>
                <a:gd name="T16" fmla="*/ 8 w 26"/>
                <a:gd name="T1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3">
                  <a:moveTo>
                    <a:pt x="8" y="1"/>
                  </a:moveTo>
                  <a:cubicBezTo>
                    <a:pt x="11" y="3"/>
                    <a:pt x="17" y="5"/>
                    <a:pt x="20" y="8"/>
                  </a:cubicBezTo>
                  <a:cubicBezTo>
                    <a:pt x="22" y="9"/>
                    <a:pt x="26" y="12"/>
                    <a:pt x="23" y="13"/>
                  </a:cubicBezTo>
                  <a:cubicBezTo>
                    <a:pt x="21" y="13"/>
                    <a:pt x="19" y="12"/>
                    <a:pt x="18" y="12"/>
                  </a:cubicBezTo>
                  <a:cubicBezTo>
                    <a:pt x="14" y="11"/>
                    <a:pt x="10" y="9"/>
                    <a:pt x="7" y="7"/>
                  </a:cubicBezTo>
                  <a:cubicBezTo>
                    <a:pt x="5" y="6"/>
                    <a:pt x="0" y="6"/>
                    <a:pt x="1" y="4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6" name="îṧḷíḋè">
              <a:extLst>
                <a:ext uri="{FF2B5EF4-FFF2-40B4-BE49-F238E27FC236}">
                  <a16:creationId xmlns:a16="http://schemas.microsoft.com/office/drawing/2014/main" id="{33D6462A-8E98-45F2-A142-FD489DC6FEEC}"/>
                </a:ext>
              </a:extLst>
            </p:cNvPr>
            <p:cNvSpPr/>
            <p:nvPr/>
          </p:nvSpPr>
          <p:spPr bwMode="auto">
            <a:xfrm>
              <a:off x="7379693" y="4040644"/>
              <a:ext cx="550294" cy="1430449"/>
            </a:xfrm>
            <a:custGeom>
              <a:avLst/>
              <a:gdLst>
                <a:gd name="T0" fmla="*/ 103 w 206"/>
                <a:gd name="T1" fmla="*/ 532 h 538"/>
                <a:gd name="T2" fmla="*/ 136 w 206"/>
                <a:gd name="T3" fmla="*/ 532 h 538"/>
                <a:gd name="T4" fmla="*/ 149 w 206"/>
                <a:gd name="T5" fmla="*/ 464 h 538"/>
                <a:gd name="T6" fmla="*/ 157 w 206"/>
                <a:gd name="T7" fmla="*/ 303 h 538"/>
                <a:gd name="T8" fmla="*/ 193 w 206"/>
                <a:gd name="T9" fmla="*/ 141 h 538"/>
                <a:gd name="T10" fmla="*/ 166 w 206"/>
                <a:gd name="T11" fmla="*/ 0 h 538"/>
                <a:gd name="T12" fmla="*/ 39 w 206"/>
                <a:gd name="T13" fmla="*/ 0 h 538"/>
                <a:gd name="T14" fmla="*/ 13 w 206"/>
                <a:gd name="T15" fmla="*/ 141 h 538"/>
                <a:gd name="T16" fmla="*/ 49 w 206"/>
                <a:gd name="T17" fmla="*/ 303 h 538"/>
                <a:gd name="T18" fmla="*/ 56 w 206"/>
                <a:gd name="T19" fmla="*/ 464 h 538"/>
                <a:gd name="T20" fmla="*/ 70 w 206"/>
                <a:gd name="T21" fmla="*/ 532 h 538"/>
                <a:gd name="T22" fmla="*/ 103 w 206"/>
                <a:gd name="T23" fmla="*/ 532 h 538"/>
                <a:gd name="T24" fmla="*/ 101 w 206"/>
                <a:gd name="T25" fmla="*/ 439 h 538"/>
                <a:gd name="T26" fmla="*/ 99 w 206"/>
                <a:gd name="T27" fmla="*/ 265 h 538"/>
                <a:gd name="T28" fmla="*/ 98 w 206"/>
                <a:gd name="T29" fmla="*/ 196 h 538"/>
                <a:gd name="T30" fmla="*/ 98 w 206"/>
                <a:gd name="T31" fmla="*/ 142 h 538"/>
                <a:gd name="T32" fmla="*/ 109 w 206"/>
                <a:gd name="T33" fmla="*/ 142 h 538"/>
                <a:gd name="T34" fmla="*/ 108 w 206"/>
                <a:gd name="T35" fmla="*/ 169 h 538"/>
                <a:gd name="T36" fmla="*/ 108 w 206"/>
                <a:gd name="T37" fmla="*/ 189 h 538"/>
                <a:gd name="T38" fmla="*/ 107 w 206"/>
                <a:gd name="T39" fmla="*/ 255 h 538"/>
                <a:gd name="T40" fmla="*/ 105 w 206"/>
                <a:gd name="T41" fmla="*/ 431 h 538"/>
                <a:gd name="T42" fmla="*/ 103 w 206"/>
                <a:gd name="T43" fmla="*/ 532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6" h="538">
                  <a:moveTo>
                    <a:pt x="103" y="532"/>
                  </a:moveTo>
                  <a:cubicBezTo>
                    <a:pt x="116" y="538"/>
                    <a:pt x="136" y="532"/>
                    <a:pt x="136" y="532"/>
                  </a:cubicBezTo>
                  <a:cubicBezTo>
                    <a:pt x="149" y="464"/>
                    <a:pt x="149" y="464"/>
                    <a:pt x="149" y="464"/>
                  </a:cubicBezTo>
                  <a:cubicBezTo>
                    <a:pt x="171" y="374"/>
                    <a:pt x="155" y="319"/>
                    <a:pt x="157" y="303"/>
                  </a:cubicBezTo>
                  <a:cubicBezTo>
                    <a:pt x="158" y="287"/>
                    <a:pt x="180" y="220"/>
                    <a:pt x="193" y="141"/>
                  </a:cubicBezTo>
                  <a:cubicBezTo>
                    <a:pt x="206" y="62"/>
                    <a:pt x="166" y="0"/>
                    <a:pt x="166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0" y="62"/>
                    <a:pt x="13" y="141"/>
                  </a:cubicBezTo>
                  <a:cubicBezTo>
                    <a:pt x="26" y="220"/>
                    <a:pt x="47" y="287"/>
                    <a:pt x="49" y="303"/>
                  </a:cubicBezTo>
                  <a:cubicBezTo>
                    <a:pt x="51" y="319"/>
                    <a:pt x="35" y="374"/>
                    <a:pt x="56" y="464"/>
                  </a:cubicBezTo>
                  <a:cubicBezTo>
                    <a:pt x="70" y="532"/>
                    <a:pt x="70" y="532"/>
                    <a:pt x="70" y="532"/>
                  </a:cubicBezTo>
                  <a:cubicBezTo>
                    <a:pt x="70" y="532"/>
                    <a:pt x="90" y="538"/>
                    <a:pt x="103" y="532"/>
                  </a:cubicBezTo>
                  <a:cubicBezTo>
                    <a:pt x="102" y="501"/>
                    <a:pt x="102" y="470"/>
                    <a:pt x="101" y="439"/>
                  </a:cubicBezTo>
                  <a:cubicBezTo>
                    <a:pt x="100" y="381"/>
                    <a:pt x="100" y="323"/>
                    <a:pt x="99" y="265"/>
                  </a:cubicBezTo>
                  <a:cubicBezTo>
                    <a:pt x="98" y="242"/>
                    <a:pt x="98" y="219"/>
                    <a:pt x="98" y="196"/>
                  </a:cubicBezTo>
                  <a:cubicBezTo>
                    <a:pt x="98" y="189"/>
                    <a:pt x="97" y="148"/>
                    <a:pt x="98" y="142"/>
                  </a:cubicBezTo>
                  <a:cubicBezTo>
                    <a:pt x="98" y="142"/>
                    <a:pt x="108" y="138"/>
                    <a:pt x="109" y="142"/>
                  </a:cubicBezTo>
                  <a:cubicBezTo>
                    <a:pt x="109" y="143"/>
                    <a:pt x="108" y="168"/>
                    <a:pt x="108" y="169"/>
                  </a:cubicBezTo>
                  <a:cubicBezTo>
                    <a:pt x="109" y="176"/>
                    <a:pt x="108" y="182"/>
                    <a:pt x="108" y="189"/>
                  </a:cubicBezTo>
                  <a:cubicBezTo>
                    <a:pt x="108" y="211"/>
                    <a:pt x="108" y="233"/>
                    <a:pt x="107" y="255"/>
                  </a:cubicBezTo>
                  <a:cubicBezTo>
                    <a:pt x="106" y="313"/>
                    <a:pt x="106" y="372"/>
                    <a:pt x="105" y="431"/>
                  </a:cubicBezTo>
                  <a:cubicBezTo>
                    <a:pt x="104" y="464"/>
                    <a:pt x="104" y="498"/>
                    <a:pt x="103" y="532"/>
                  </a:cubicBez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7" name="işļîḑe">
              <a:extLst>
                <a:ext uri="{FF2B5EF4-FFF2-40B4-BE49-F238E27FC236}">
                  <a16:creationId xmlns:a16="http://schemas.microsoft.com/office/drawing/2014/main" id="{5119D097-08C2-4E9B-9B4D-ADD6F661B2A8}"/>
                </a:ext>
              </a:extLst>
            </p:cNvPr>
            <p:cNvSpPr/>
            <p:nvPr/>
          </p:nvSpPr>
          <p:spPr bwMode="auto">
            <a:xfrm>
              <a:off x="7812067" y="4144206"/>
              <a:ext cx="78613" cy="97091"/>
            </a:xfrm>
            <a:custGeom>
              <a:avLst/>
              <a:gdLst>
                <a:gd name="T0" fmla="*/ 0 w 29"/>
                <a:gd name="T1" fmla="*/ 0 h 37"/>
                <a:gd name="T2" fmla="*/ 1 w 29"/>
                <a:gd name="T3" fmla="*/ 2 h 37"/>
                <a:gd name="T4" fmla="*/ 3 w 29"/>
                <a:gd name="T5" fmla="*/ 7 h 37"/>
                <a:gd name="T6" fmla="*/ 7 w 29"/>
                <a:gd name="T7" fmla="*/ 14 h 37"/>
                <a:gd name="T8" fmla="*/ 12 w 29"/>
                <a:gd name="T9" fmla="*/ 21 h 37"/>
                <a:gd name="T10" fmla="*/ 17 w 29"/>
                <a:gd name="T11" fmla="*/ 28 h 37"/>
                <a:gd name="T12" fmla="*/ 23 w 29"/>
                <a:gd name="T13" fmla="*/ 33 h 37"/>
                <a:gd name="T14" fmla="*/ 25 w 29"/>
                <a:gd name="T15" fmla="*/ 35 h 37"/>
                <a:gd name="T16" fmla="*/ 27 w 29"/>
                <a:gd name="T17" fmla="*/ 36 h 37"/>
                <a:gd name="T18" fmla="*/ 29 w 29"/>
                <a:gd name="T19" fmla="*/ 37 h 37"/>
                <a:gd name="T20" fmla="*/ 28 w 29"/>
                <a:gd name="T21" fmla="*/ 37 h 37"/>
                <a:gd name="T22" fmla="*/ 26 w 29"/>
                <a:gd name="T23" fmla="*/ 37 h 37"/>
                <a:gd name="T24" fmla="*/ 24 w 29"/>
                <a:gd name="T25" fmla="*/ 36 h 37"/>
                <a:gd name="T26" fmla="*/ 21 w 29"/>
                <a:gd name="T27" fmla="*/ 35 h 37"/>
                <a:gd name="T28" fmla="*/ 15 w 29"/>
                <a:gd name="T29" fmla="*/ 30 h 37"/>
                <a:gd name="T30" fmla="*/ 12 w 29"/>
                <a:gd name="T31" fmla="*/ 27 h 37"/>
                <a:gd name="T32" fmla="*/ 9 w 29"/>
                <a:gd name="T33" fmla="*/ 23 h 37"/>
                <a:gd name="T34" fmla="*/ 4 w 29"/>
                <a:gd name="T35" fmla="*/ 15 h 37"/>
                <a:gd name="T36" fmla="*/ 1 w 29"/>
                <a:gd name="T37" fmla="*/ 8 h 37"/>
                <a:gd name="T38" fmla="*/ 1 w 29"/>
                <a:gd name="T39" fmla="*/ 5 h 37"/>
                <a:gd name="T40" fmla="*/ 0 w 29"/>
                <a:gd name="T41" fmla="*/ 2 h 37"/>
                <a:gd name="T42" fmla="*/ 0 w 29"/>
                <a:gd name="T4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" h="37">
                  <a:moveTo>
                    <a:pt x="0" y="0"/>
                  </a:moveTo>
                  <a:cubicBezTo>
                    <a:pt x="0" y="0"/>
                    <a:pt x="1" y="1"/>
                    <a:pt x="1" y="2"/>
                  </a:cubicBezTo>
                  <a:cubicBezTo>
                    <a:pt x="2" y="4"/>
                    <a:pt x="2" y="5"/>
                    <a:pt x="3" y="7"/>
                  </a:cubicBezTo>
                  <a:cubicBezTo>
                    <a:pt x="4" y="9"/>
                    <a:pt x="6" y="11"/>
                    <a:pt x="7" y="14"/>
                  </a:cubicBezTo>
                  <a:cubicBezTo>
                    <a:pt x="9" y="16"/>
                    <a:pt x="10" y="18"/>
                    <a:pt x="12" y="21"/>
                  </a:cubicBezTo>
                  <a:cubicBezTo>
                    <a:pt x="14" y="23"/>
                    <a:pt x="16" y="25"/>
                    <a:pt x="17" y="28"/>
                  </a:cubicBezTo>
                  <a:cubicBezTo>
                    <a:pt x="19" y="30"/>
                    <a:pt x="21" y="31"/>
                    <a:pt x="23" y="33"/>
                  </a:cubicBezTo>
                  <a:cubicBezTo>
                    <a:pt x="23" y="34"/>
                    <a:pt x="24" y="34"/>
                    <a:pt x="25" y="35"/>
                  </a:cubicBezTo>
                  <a:cubicBezTo>
                    <a:pt x="26" y="36"/>
                    <a:pt x="26" y="36"/>
                    <a:pt x="27" y="36"/>
                  </a:cubicBezTo>
                  <a:cubicBezTo>
                    <a:pt x="28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7" y="37"/>
                    <a:pt x="26" y="37"/>
                  </a:cubicBezTo>
                  <a:cubicBezTo>
                    <a:pt x="26" y="37"/>
                    <a:pt x="25" y="37"/>
                    <a:pt x="24" y="36"/>
                  </a:cubicBezTo>
                  <a:cubicBezTo>
                    <a:pt x="23" y="36"/>
                    <a:pt x="22" y="35"/>
                    <a:pt x="21" y="35"/>
                  </a:cubicBezTo>
                  <a:cubicBezTo>
                    <a:pt x="19" y="34"/>
                    <a:pt x="17" y="32"/>
                    <a:pt x="15" y="30"/>
                  </a:cubicBezTo>
                  <a:cubicBezTo>
                    <a:pt x="14" y="29"/>
                    <a:pt x="13" y="28"/>
                    <a:pt x="12" y="27"/>
                  </a:cubicBezTo>
                  <a:cubicBezTo>
                    <a:pt x="11" y="26"/>
                    <a:pt x="10" y="24"/>
                    <a:pt x="9" y="23"/>
                  </a:cubicBezTo>
                  <a:cubicBezTo>
                    <a:pt x="7" y="21"/>
                    <a:pt x="5" y="18"/>
                    <a:pt x="4" y="15"/>
                  </a:cubicBezTo>
                  <a:cubicBezTo>
                    <a:pt x="3" y="13"/>
                    <a:pt x="2" y="10"/>
                    <a:pt x="1" y="8"/>
                  </a:cubicBezTo>
                  <a:cubicBezTo>
                    <a:pt x="1" y="7"/>
                    <a:pt x="1" y="6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8" name="îšļîḑe">
              <a:extLst>
                <a:ext uri="{FF2B5EF4-FFF2-40B4-BE49-F238E27FC236}">
                  <a16:creationId xmlns:a16="http://schemas.microsoft.com/office/drawing/2014/main" id="{9E4FCC48-F8F1-4D28-B532-433296CAE203}"/>
                </a:ext>
              </a:extLst>
            </p:cNvPr>
            <p:cNvSpPr/>
            <p:nvPr/>
          </p:nvSpPr>
          <p:spPr bwMode="auto">
            <a:xfrm>
              <a:off x="7438653" y="4131261"/>
              <a:ext cx="63872" cy="90617"/>
            </a:xfrm>
            <a:custGeom>
              <a:avLst/>
              <a:gdLst>
                <a:gd name="T0" fmla="*/ 0 w 24"/>
                <a:gd name="T1" fmla="*/ 34 h 34"/>
                <a:gd name="T2" fmla="*/ 5 w 24"/>
                <a:gd name="T3" fmla="*/ 30 h 34"/>
                <a:gd name="T4" fmla="*/ 15 w 24"/>
                <a:gd name="T5" fmla="*/ 20 h 34"/>
                <a:gd name="T6" fmla="*/ 19 w 24"/>
                <a:gd name="T7" fmla="*/ 13 h 34"/>
                <a:gd name="T8" fmla="*/ 21 w 24"/>
                <a:gd name="T9" fmla="*/ 10 h 34"/>
                <a:gd name="T10" fmla="*/ 22 w 24"/>
                <a:gd name="T11" fmla="*/ 7 h 34"/>
                <a:gd name="T12" fmla="*/ 23 w 24"/>
                <a:gd name="T13" fmla="*/ 2 h 34"/>
                <a:gd name="T14" fmla="*/ 24 w 24"/>
                <a:gd name="T15" fmla="*/ 0 h 34"/>
                <a:gd name="T16" fmla="*/ 24 w 24"/>
                <a:gd name="T17" fmla="*/ 2 h 34"/>
                <a:gd name="T18" fmla="*/ 24 w 24"/>
                <a:gd name="T19" fmla="*/ 7 h 34"/>
                <a:gd name="T20" fmla="*/ 22 w 24"/>
                <a:gd name="T21" fmla="*/ 15 h 34"/>
                <a:gd name="T22" fmla="*/ 21 w 24"/>
                <a:gd name="T23" fmla="*/ 18 h 34"/>
                <a:gd name="T24" fmla="*/ 18 w 24"/>
                <a:gd name="T25" fmla="*/ 22 h 34"/>
                <a:gd name="T26" fmla="*/ 6 w 24"/>
                <a:gd name="T27" fmla="*/ 32 h 34"/>
                <a:gd name="T28" fmla="*/ 1 w 24"/>
                <a:gd name="T29" fmla="*/ 34 h 34"/>
                <a:gd name="T30" fmla="*/ 0 w 24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" h="34">
                  <a:moveTo>
                    <a:pt x="0" y="34"/>
                  </a:moveTo>
                  <a:cubicBezTo>
                    <a:pt x="0" y="34"/>
                    <a:pt x="2" y="33"/>
                    <a:pt x="5" y="30"/>
                  </a:cubicBezTo>
                  <a:cubicBezTo>
                    <a:pt x="8" y="28"/>
                    <a:pt x="12" y="24"/>
                    <a:pt x="15" y="20"/>
                  </a:cubicBezTo>
                  <a:cubicBezTo>
                    <a:pt x="17" y="18"/>
                    <a:pt x="18" y="15"/>
                    <a:pt x="19" y="13"/>
                  </a:cubicBezTo>
                  <a:cubicBezTo>
                    <a:pt x="20" y="12"/>
                    <a:pt x="20" y="11"/>
                    <a:pt x="21" y="10"/>
                  </a:cubicBezTo>
                  <a:cubicBezTo>
                    <a:pt x="21" y="9"/>
                    <a:pt x="21" y="8"/>
                    <a:pt x="22" y="7"/>
                  </a:cubicBezTo>
                  <a:cubicBezTo>
                    <a:pt x="22" y="5"/>
                    <a:pt x="23" y="3"/>
                    <a:pt x="23" y="2"/>
                  </a:cubicBezTo>
                  <a:cubicBezTo>
                    <a:pt x="23" y="1"/>
                    <a:pt x="24" y="0"/>
                    <a:pt x="24" y="0"/>
                  </a:cubicBezTo>
                  <a:cubicBezTo>
                    <a:pt x="24" y="0"/>
                    <a:pt x="24" y="1"/>
                    <a:pt x="24" y="2"/>
                  </a:cubicBezTo>
                  <a:cubicBezTo>
                    <a:pt x="24" y="3"/>
                    <a:pt x="24" y="5"/>
                    <a:pt x="24" y="7"/>
                  </a:cubicBezTo>
                  <a:cubicBezTo>
                    <a:pt x="24" y="10"/>
                    <a:pt x="23" y="12"/>
                    <a:pt x="22" y="15"/>
                  </a:cubicBezTo>
                  <a:cubicBezTo>
                    <a:pt x="22" y="16"/>
                    <a:pt x="21" y="17"/>
                    <a:pt x="21" y="18"/>
                  </a:cubicBezTo>
                  <a:cubicBezTo>
                    <a:pt x="20" y="20"/>
                    <a:pt x="19" y="21"/>
                    <a:pt x="18" y="22"/>
                  </a:cubicBezTo>
                  <a:cubicBezTo>
                    <a:pt x="15" y="27"/>
                    <a:pt x="10" y="30"/>
                    <a:pt x="6" y="32"/>
                  </a:cubicBezTo>
                  <a:cubicBezTo>
                    <a:pt x="4" y="33"/>
                    <a:pt x="3" y="34"/>
                    <a:pt x="1" y="34"/>
                  </a:cubicBezTo>
                  <a:cubicBezTo>
                    <a:pt x="0" y="34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9" name="îšlîďê">
              <a:extLst>
                <a:ext uri="{FF2B5EF4-FFF2-40B4-BE49-F238E27FC236}">
                  <a16:creationId xmlns:a16="http://schemas.microsoft.com/office/drawing/2014/main" id="{1D775F1F-E39A-42A9-B07C-BD002678606F}"/>
                </a:ext>
              </a:extLst>
            </p:cNvPr>
            <p:cNvSpPr/>
            <p:nvPr/>
          </p:nvSpPr>
          <p:spPr bwMode="auto">
            <a:xfrm>
              <a:off x="7625360" y="4403110"/>
              <a:ext cx="132659" cy="25890"/>
            </a:xfrm>
            <a:custGeom>
              <a:avLst/>
              <a:gdLst>
                <a:gd name="T0" fmla="*/ 0 w 50"/>
                <a:gd name="T1" fmla="*/ 8 h 8"/>
                <a:gd name="T2" fmla="*/ 2 w 50"/>
                <a:gd name="T3" fmla="*/ 6 h 8"/>
                <a:gd name="T4" fmla="*/ 4 w 50"/>
                <a:gd name="T5" fmla="*/ 5 h 8"/>
                <a:gd name="T6" fmla="*/ 7 w 50"/>
                <a:gd name="T7" fmla="*/ 4 h 8"/>
                <a:gd name="T8" fmla="*/ 11 w 50"/>
                <a:gd name="T9" fmla="*/ 2 h 8"/>
                <a:gd name="T10" fmla="*/ 15 w 50"/>
                <a:gd name="T11" fmla="*/ 1 h 8"/>
                <a:gd name="T12" fmla="*/ 20 w 50"/>
                <a:gd name="T13" fmla="*/ 0 h 8"/>
                <a:gd name="T14" fmla="*/ 25 w 50"/>
                <a:gd name="T15" fmla="*/ 0 h 8"/>
                <a:gd name="T16" fmla="*/ 34 w 50"/>
                <a:gd name="T17" fmla="*/ 0 h 8"/>
                <a:gd name="T18" fmla="*/ 42 w 50"/>
                <a:gd name="T19" fmla="*/ 0 h 8"/>
                <a:gd name="T20" fmla="*/ 50 w 50"/>
                <a:gd name="T21" fmla="*/ 2 h 8"/>
                <a:gd name="T22" fmla="*/ 42 w 50"/>
                <a:gd name="T23" fmla="*/ 3 h 8"/>
                <a:gd name="T24" fmla="*/ 25 w 50"/>
                <a:gd name="T25" fmla="*/ 4 h 8"/>
                <a:gd name="T26" fmla="*/ 16 w 50"/>
                <a:gd name="T27" fmla="*/ 4 h 8"/>
                <a:gd name="T28" fmla="*/ 11 w 50"/>
                <a:gd name="T29" fmla="*/ 5 h 8"/>
                <a:gd name="T30" fmla="*/ 8 w 50"/>
                <a:gd name="T31" fmla="*/ 6 h 8"/>
                <a:gd name="T32" fmla="*/ 5 w 50"/>
                <a:gd name="T33" fmla="*/ 6 h 8"/>
                <a:gd name="T34" fmla="*/ 2 w 50"/>
                <a:gd name="T35" fmla="*/ 7 h 8"/>
                <a:gd name="T36" fmla="*/ 0 w 50"/>
                <a:gd name="T3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" h="8">
                  <a:moveTo>
                    <a:pt x="0" y="8"/>
                  </a:moveTo>
                  <a:cubicBezTo>
                    <a:pt x="0" y="8"/>
                    <a:pt x="1" y="7"/>
                    <a:pt x="2" y="6"/>
                  </a:cubicBezTo>
                  <a:cubicBezTo>
                    <a:pt x="2" y="6"/>
                    <a:pt x="3" y="6"/>
                    <a:pt x="4" y="5"/>
                  </a:cubicBezTo>
                  <a:cubicBezTo>
                    <a:pt x="5" y="4"/>
                    <a:pt x="6" y="4"/>
                    <a:pt x="7" y="4"/>
                  </a:cubicBezTo>
                  <a:cubicBezTo>
                    <a:pt x="8" y="3"/>
                    <a:pt x="9" y="3"/>
                    <a:pt x="11" y="2"/>
                  </a:cubicBezTo>
                  <a:cubicBezTo>
                    <a:pt x="12" y="2"/>
                    <a:pt x="14" y="1"/>
                    <a:pt x="15" y="1"/>
                  </a:cubicBezTo>
                  <a:cubicBezTo>
                    <a:pt x="17" y="1"/>
                    <a:pt x="18" y="0"/>
                    <a:pt x="20" y="0"/>
                  </a:cubicBezTo>
                  <a:cubicBezTo>
                    <a:pt x="21" y="0"/>
                    <a:pt x="23" y="0"/>
                    <a:pt x="25" y="0"/>
                  </a:cubicBezTo>
                  <a:cubicBezTo>
                    <a:pt x="28" y="0"/>
                    <a:pt x="31" y="0"/>
                    <a:pt x="34" y="0"/>
                  </a:cubicBezTo>
                  <a:cubicBezTo>
                    <a:pt x="37" y="0"/>
                    <a:pt x="40" y="0"/>
                    <a:pt x="42" y="0"/>
                  </a:cubicBezTo>
                  <a:cubicBezTo>
                    <a:pt x="47" y="1"/>
                    <a:pt x="50" y="2"/>
                    <a:pt x="50" y="2"/>
                  </a:cubicBezTo>
                  <a:cubicBezTo>
                    <a:pt x="50" y="2"/>
                    <a:pt x="47" y="2"/>
                    <a:pt x="42" y="3"/>
                  </a:cubicBezTo>
                  <a:cubicBezTo>
                    <a:pt x="38" y="3"/>
                    <a:pt x="31" y="3"/>
                    <a:pt x="25" y="4"/>
                  </a:cubicBezTo>
                  <a:cubicBezTo>
                    <a:pt x="22" y="4"/>
                    <a:pt x="19" y="4"/>
                    <a:pt x="16" y="4"/>
                  </a:cubicBezTo>
                  <a:cubicBezTo>
                    <a:pt x="14" y="5"/>
                    <a:pt x="13" y="5"/>
                    <a:pt x="11" y="5"/>
                  </a:cubicBezTo>
                  <a:cubicBezTo>
                    <a:pt x="10" y="5"/>
                    <a:pt x="9" y="5"/>
                    <a:pt x="8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7"/>
                    <a:pt x="3" y="7"/>
                    <a:pt x="2" y="7"/>
                  </a:cubicBezTo>
                  <a:cubicBezTo>
                    <a:pt x="1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0" name="î$ḻîďè">
              <a:extLst>
                <a:ext uri="{FF2B5EF4-FFF2-40B4-BE49-F238E27FC236}">
                  <a16:creationId xmlns:a16="http://schemas.microsoft.com/office/drawing/2014/main" id="{3BC42A4A-C42E-4097-A749-B8DCB3A5672B}"/>
                </a:ext>
              </a:extLst>
            </p:cNvPr>
            <p:cNvSpPr/>
            <p:nvPr/>
          </p:nvSpPr>
          <p:spPr bwMode="auto">
            <a:xfrm>
              <a:off x="7654840" y="4131261"/>
              <a:ext cx="9827" cy="278324"/>
            </a:xfrm>
            <a:custGeom>
              <a:avLst/>
              <a:gdLst>
                <a:gd name="T0" fmla="*/ 1 w 4"/>
                <a:gd name="T1" fmla="*/ 0 h 105"/>
                <a:gd name="T2" fmla="*/ 1 w 4"/>
                <a:gd name="T3" fmla="*/ 5 h 105"/>
                <a:gd name="T4" fmla="*/ 2 w 4"/>
                <a:gd name="T5" fmla="*/ 17 h 105"/>
                <a:gd name="T6" fmla="*/ 3 w 4"/>
                <a:gd name="T7" fmla="*/ 34 h 105"/>
                <a:gd name="T8" fmla="*/ 4 w 4"/>
                <a:gd name="T9" fmla="*/ 53 h 105"/>
                <a:gd name="T10" fmla="*/ 3 w 4"/>
                <a:gd name="T11" fmla="*/ 72 h 105"/>
                <a:gd name="T12" fmla="*/ 2 w 4"/>
                <a:gd name="T13" fmla="*/ 89 h 105"/>
                <a:gd name="T14" fmla="*/ 1 w 4"/>
                <a:gd name="T15" fmla="*/ 101 h 105"/>
                <a:gd name="T16" fmla="*/ 1 w 4"/>
                <a:gd name="T17" fmla="*/ 105 h 105"/>
                <a:gd name="T18" fmla="*/ 1 w 4"/>
                <a:gd name="T19" fmla="*/ 101 h 105"/>
                <a:gd name="T20" fmla="*/ 0 w 4"/>
                <a:gd name="T21" fmla="*/ 89 h 105"/>
                <a:gd name="T22" fmla="*/ 0 w 4"/>
                <a:gd name="T23" fmla="*/ 72 h 105"/>
                <a:gd name="T24" fmla="*/ 0 w 4"/>
                <a:gd name="T25" fmla="*/ 53 h 105"/>
                <a:gd name="T26" fmla="*/ 0 w 4"/>
                <a:gd name="T27" fmla="*/ 34 h 105"/>
                <a:gd name="T28" fmla="*/ 0 w 4"/>
                <a:gd name="T29" fmla="*/ 25 h 105"/>
                <a:gd name="T30" fmla="*/ 0 w 4"/>
                <a:gd name="T31" fmla="*/ 17 h 105"/>
                <a:gd name="T32" fmla="*/ 0 w 4"/>
                <a:gd name="T33" fmla="*/ 5 h 105"/>
                <a:gd name="T34" fmla="*/ 1 w 4"/>
                <a:gd name="T3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" h="105">
                  <a:moveTo>
                    <a:pt x="1" y="0"/>
                  </a:moveTo>
                  <a:cubicBezTo>
                    <a:pt x="1" y="0"/>
                    <a:pt x="1" y="2"/>
                    <a:pt x="1" y="5"/>
                  </a:cubicBezTo>
                  <a:cubicBezTo>
                    <a:pt x="1" y="8"/>
                    <a:pt x="2" y="12"/>
                    <a:pt x="2" y="17"/>
                  </a:cubicBezTo>
                  <a:cubicBezTo>
                    <a:pt x="3" y="22"/>
                    <a:pt x="3" y="27"/>
                    <a:pt x="3" y="34"/>
                  </a:cubicBezTo>
                  <a:cubicBezTo>
                    <a:pt x="4" y="40"/>
                    <a:pt x="4" y="46"/>
                    <a:pt x="4" y="53"/>
                  </a:cubicBezTo>
                  <a:cubicBezTo>
                    <a:pt x="4" y="59"/>
                    <a:pt x="3" y="66"/>
                    <a:pt x="3" y="72"/>
                  </a:cubicBezTo>
                  <a:cubicBezTo>
                    <a:pt x="3" y="78"/>
                    <a:pt x="3" y="84"/>
                    <a:pt x="2" y="89"/>
                  </a:cubicBezTo>
                  <a:cubicBezTo>
                    <a:pt x="2" y="94"/>
                    <a:pt x="2" y="98"/>
                    <a:pt x="1" y="101"/>
                  </a:cubicBezTo>
                  <a:cubicBezTo>
                    <a:pt x="1" y="104"/>
                    <a:pt x="1" y="105"/>
                    <a:pt x="1" y="105"/>
                  </a:cubicBezTo>
                  <a:cubicBezTo>
                    <a:pt x="1" y="105"/>
                    <a:pt x="1" y="104"/>
                    <a:pt x="1" y="101"/>
                  </a:cubicBezTo>
                  <a:cubicBezTo>
                    <a:pt x="1" y="98"/>
                    <a:pt x="0" y="94"/>
                    <a:pt x="0" y="89"/>
                  </a:cubicBezTo>
                  <a:cubicBezTo>
                    <a:pt x="0" y="84"/>
                    <a:pt x="0" y="78"/>
                    <a:pt x="0" y="72"/>
                  </a:cubicBezTo>
                  <a:cubicBezTo>
                    <a:pt x="0" y="66"/>
                    <a:pt x="0" y="59"/>
                    <a:pt x="0" y="53"/>
                  </a:cubicBezTo>
                  <a:cubicBezTo>
                    <a:pt x="0" y="46"/>
                    <a:pt x="0" y="40"/>
                    <a:pt x="0" y="34"/>
                  </a:cubicBezTo>
                  <a:cubicBezTo>
                    <a:pt x="0" y="31"/>
                    <a:pt x="0" y="28"/>
                    <a:pt x="0" y="25"/>
                  </a:cubicBezTo>
                  <a:cubicBezTo>
                    <a:pt x="0" y="22"/>
                    <a:pt x="0" y="19"/>
                    <a:pt x="0" y="17"/>
                  </a:cubicBezTo>
                  <a:cubicBezTo>
                    <a:pt x="0" y="12"/>
                    <a:pt x="0" y="8"/>
                    <a:pt x="0" y="5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1" name="iśḻíḍè">
              <a:extLst>
                <a:ext uri="{FF2B5EF4-FFF2-40B4-BE49-F238E27FC236}">
                  <a16:creationId xmlns:a16="http://schemas.microsoft.com/office/drawing/2014/main" id="{A2C89CCF-0F3F-477D-BDDB-358965EF992F}"/>
                </a:ext>
              </a:extLst>
            </p:cNvPr>
            <p:cNvSpPr/>
            <p:nvPr/>
          </p:nvSpPr>
          <p:spPr bwMode="auto">
            <a:xfrm>
              <a:off x="7654840" y="4124790"/>
              <a:ext cx="54045" cy="207124"/>
            </a:xfrm>
            <a:custGeom>
              <a:avLst/>
              <a:gdLst>
                <a:gd name="T0" fmla="*/ 13 w 20"/>
                <a:gd name="T1" fmla="*/ 0 h 78"/>
                <a:gd name="T2" fmla="*/ 14 w 20"/>
                <a:gd name="T3" fmla="*/ 4 h 78"/>
                <a:gd name="T4" fmla="*/ 17 w 20"/>
                <a:gd name="T5" fmla="*/ 13 h 78"/>
                <a:gd name="T6" fmla="*/ 20 w 20"/>
                <a:gd name="T7" fmla="*/ 43 h 78"/>
                <a:gd name="T8" fmla="*/ 18 w 20"/>
                <a:gd name="T9" fmla="*/ 59 h 78"/>
                <a:gd name="T10" fmla="*/ 15 w 20"/>
                <a:gd name="T11" fmla="*/ 66 h 78"/>
                <a:gd name="T12" fmla="*/ 12 w 20"/>
                <a:gd name="T13" fmla="*/ 72 h 78"/>
                <a:gd name="T14" fmla="*/ 8 w 20"/>
                <a:gd name="T15" fmla="*/ 76 h 78"/>
                <a:gd name="T16" fmla="*/ 6 w 20"/>
                <a:gd name="T17" fmla="*/ 77 h 78"/>
                <a:gd name="T18" fmla="*/ 4 w 20"/>
                <a:gd name="T19" fmla="*/ 78 h 78"/>
                <a:gd name="T20" fmla="*/ 1 w 20"/>
                <a:gd name="T21" fmla="*/ 78 h 78"/>
                <a:gd name="T22" fmla="*/ 0 w 20"/>
                <a:gd name="T23" fmla="*/ 78 h 78"/>
                <a:gd name="T24" fmla="*/ 3 w 20"/>
                <a:gd name="T25" fmla="*/ 77 h 78"/>
                <a:gd name="T26" fmla="*/ 5 w 20"/>
                <a:gd name="T27" fmla="*/ 76 h 78"/>
                <a:gd name="T28" fmla="*/ 7 w 20"/>
                <a:gd name="T29" fmla="*/ 75 h 78"/>
                <a:gd name="T30" fmla="*/ 10 w 20"/>
                <a:gd name="T31" fmla="*/ 71 h 78"/>
                <a:gd name="T32" fmla="*/ 13 w 20"/>
                <a:gd name="T33" fmla="*/ 65 h 78"/>
                <a:gd name="T34" fmla="*/ 14 w 20"/>
                <a:gd name="T35" fmla="*/ 58 h 78"/>
                <a:gd name="T36" fmla="*/ 16 w 20"/>
                <a:gd name="T37" fmla="*/ 43 h 78"/>
                <a:gd name="T38" fmla="*/ 15 w 20"/>
                <a:gd name="T39" fmla="*/ 13 h 78"/>
                <a:gd name="T40" fmla="*/ 13 w 20"/>
                <a:gd name="T4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78">
                  <a:moveTo>
                    <a:pt x="13" y="0"/>
                  </a:moveTo>
                  <a:cubicBezTo>
                    <a:pt x="13" y="0"/>
                    <a:pt x="14" y="1"/>
                    <a:pt x="14" y="4"/>
                  </a:cubicBezTo>
                  <a:cubicBezTo>
                    <a:pt x="15" y="6"/>
                    <a:pt x="16" y="9"/>
                    <a:pt x="17" y="13"/>
                  </a:cubicBezTo>
                  <a:cubicBezTo>
                    <a:pt x="18" y="21"/>
                    <a:pt x="20" y="32"/>
                    <a:pt x="20" y="43"/>
                  </a:cubicBezTo>
                  <a:cubicBezTo>
                    <a:pt x="19" y="48"/>
                    <a:pt x="19" y="54"/>
                    <a:pt x="18" y="59"/>
                  </a:cubicBezTo>
                  <a:cubicBezTo>
                    <a:pt x="17" y="61"/>
                    <a:pt x="16" y="64"/>
                    <a:pt x="15" y="66"/>
                  </a:cubicBezTo>
                  <a:cubicBezTo>
                    <a:pt x="14" y="68"/>
                    <a:pt x="13" y="70"/>
                    <a:pt x="12" y="72"/>
                  </a:cubicBezTo>
                  <a:cubicBezTo>
                    <a:pt x="11" y="73"/>
                    <a:pt x="9" y="75"/>
                    <a:pt x="8" y="76"/>
                  </a:cubicBezTo>
                  <a:cubicBezTo>
                    <a:pt x="7" y="76"/>
                    <a:pt x="6" y="77"/>
                    <a:pt x="6" y="77"/>
                  </a:cubicBezTo>
                  <a:cubicBezTo>
                    <a:pt x="5" y="77"/>
                    <a:pt x="4" y="77"/>
                    <a:pt x="4" y="78"/>
                  </a:cubicBezTo>
                  <a:cubicBezTo>
                    <a:pt x="2" y="78"/>
                    <a:pt x="2" y="78"/>
                    <a:pt x="1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1" y="78"/>
                    <a:pt x="3" y="77"/>
                  </a:cubicBezTo>
                  <a:cubicBezTo>
                    <a:pt x="4" y="77"/>
                    <a:pt x="4" y="76"/>
                    <a:pt x="5" y="76"/>
                  </a:cubicBezTo>
                  <a:cubicBezTo>
                    <a:pt x="6" y="76"/>
                    <a:pt x="6" y="75"/>
                    <a:pt x="7" y="75"/>
                  </a:cubicBezTo>
                  <a:cubicBezTo>
                    <a:pt x="8" y="74"/>
                    <a:pt x="9" y="72"/>
                    <a:pt x="10" y="71"/>
                  </a:cubicBezTo>
                  <a:cubicBezTo>
                    <a:pt x="11" y="69"/>
                    <a:pt x="12" y="67"/>
                    <a:pt x="13" y="65"/>
                  </a:cubicBezTo>
                  <a:cubicBezTo>
                    <a:pt x="13" y="63"/>
                    <a:pt x="14" y="60"/>
                    <a:pt x="14" y="58"/>
                  </a:cubicBezTo>
                  <a:cubicBezTo>
                    <a:pt x="15" y="53"/>
                    <a:pt x="15" y="48"/>
                    <a:pt x="16" y="43"/>
                  </a:cubicBezTo>
                  <a:cubicBezTo>
                    <a:pt x="16" y="32"/>
                    <a:pt x="15" y="21"/>
                    <a:pt x="15" y="13"/>
                  </a:cubicBezTo>
                  <a:cubicBezTo>
                    <a:pt x="14" y="5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2" name="ïṥḻïḑé">
              <a:extLst>
                <a:ext uri="{FF2B5EF4-FFF2-40B4-BE49-F238E27FC236}">
                  <a16:creationId xmlns:a16="http://schemas.microsoft.com/office/drawing/2014/main" id="{5545436C-7C7E-48B5-B81C-551A906BC562}"/>
                </a:ext>
              </a:extLst>
            </p:cNvPr>
            <p:cNvSpPr/>
            <p:nvPr/>
          </p:nvSpPr>
          <p:spPr bwMode="auto">
            <a:xfrm>
              <a:off x="7438653" y="4001808"/>
              <a:ext cx="437286" cy="220069"/>
            </a:xfrm>
            <a:custGeom>
              <a:avLst/>
              <a:gdLst>
                <a:gd name="T0" fmla="*/ 21 w 164"/>
                <a:gd name="T1" fmla="*/ 0 h 83"/>
                <a:gd name="T2" fmla="*/ 0 w 164"/>
                <a:gd name="T3" fmla="*/ 30 h 83"/>
                <a:gd name="T4" fmla="*/ 57 w 164"/>
                <a:gd name="T5" fmla="*/ 83 h 83"/>
                <a:gd name="T6" fmla="*/ 88 w 164"/>
                <a:gd name="T7" fmla="*/ 45 h 83"/>
                <a:gd name="T8" fmla="*/ 120 w 164"/>
                <a:gd name="T9" fmla="*/ 83 h 83"/>
                <a:gd name="T10" fmla="*/ 164 w 164"/>
                <a:gd name="T11" fmla="*/ 33 h 83"/>
                <a:gd name="T12" fmla="*/ 140 w 164"/>
                <a:gd name="T13" fmla="*/ 0 h 83"/>
                <a:gd name="T14" fmla="*/ 21 w 164"/>
                <a:gd name="T1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4" h="83">
                  <a:moveTo>
                    <a:pt x="21" y="0"/>
                  </a:moveTo>
                  <a:cubicBezTo>
                    <a:pt x="18" y="10"/>
                    <a:pt x="6" y="24"/>
                    <a:pt x="0" y="30"/>
                  </a:cubicBezTo>
                  <a:cubicBezTo>
                    <a:pt x="8" y="46"/>
                    <a:pt x="46" y="78"/>
                    <a:pt x="57" y="83"/>
                  </a:cubicBezTo>
                  <a:cubicBezTo>
                    <a:pt x="67" y="69"/>
                    <a:pt x="88" y="45"/>
                    <a:pt x="88" y="45"/>
                  </a:cubicBezTo>
                  <a:cubicBezTo>
                    <a:pt x="94" y="52"/>
                    <a:pt x="110" y="73"/>
                    <a:pt x="120" y="83"/>
                  </a:cubicBezTo>
                  <a:cubicBezTo>
                    <a:pt x="129" y="79"/>
                    <a:pt x="163" y="45"/>
                    <a:pt x="164" y="33"/>
                  </a:cubicBezTo>
                  <a:cubicBezTo>
                    <a:pt x="158" y="25"/>
                    <a:pt x="146" y="8"/>
                    <a:pt x="14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3" name="íṣļïďè">
              <a:extLst>
                <a:ext uri="{FF2B5EF4-FFF2-40B4-BE49-F238E27FC236}">
                  <a16:creationId xmlns:a16="http://schemas.microsoft.com/office/drawing/2014/main" id="{36ACF6CC-68F4-4537-9B39-58E7D884D28D}"/>
                </a:ext>
              </a:extLst>
            </p:cNvPr>
            <p:cNvSpPr/>
            <p:nvPr/>
          </p:nvSpPr>
          <p:spPr bwMode="auto">
            <a:xfrm>
              <a:off x="7502525" y="2992081"/>
              <a:ext cx="343934" cy="666681"/>
            </a:xfrm>
            <a:custGeom>
              <a:avLst/>
              <a:gdLst>
                <a:gd name="T0" fmla="*/ 62 w 129"/>
                <a:gd name="T1" fmla="*/ 3 h 251"/>
                <a:gd name="T2" fmla="*/ 58 w 129"/>
                <a:gd name="T3" fmla="*/ 2 h 251"/>
                <a:gd name="T4" fmla="*/ 18 w 129"/>
                <a:gd name="T5" fmla="*/ 16 h 251"/>
                <a:gd name="T6" fmla="*/ 2 w 129"/>
                <a:gd name="T7" fmla="*/ 86 h 251"/>
                <a:gd name="T8" fmla="*/ 5 w 129"/>
                <a:gd name="T9" fmla="*/ 126 h 251"/>
                <a:gd name="T10" fmla="*/ 3 w 129"/>
                <a:gd name="T11" fmla="*/ 176 h 251"/>
                <a:gd name="T12" fmla="*/ 4 w 129"/>
                <a:gd name="T13" fmla="*/ 190 h 251"/>
                <a:gd name="T14" fmla="*/ 13 w 129"/>
                <a:gd name="T15" fmla="*/ 199 h 251"/>
                <a:gd name="T16" fmla="*/ 8 w 129"/>
                <a:gd name="T17" fmla="*/ 210 h 251"/>
                <a:gd name="T18" fmla="*/ 10 w 129"/>
                <a:gd name="T19" fmla="*/ 226 h 251"/>
                <a:gd name="T20" fmla="*/ 48 w 129"/>
                <a:gd name="T21" fmla="*/ 250 h 251"/>
                <a:gd name="T22" fmla="*/ 70 w 129"/>
                <a:gd name="T23" fmla="*/ 241 h 251"/>
                <a:gd name="T24" fmla="*/ 85 w 129"/>
                <a:gd name="T25" fmla="*/ 223 h 251"/>
                <a:gd name="T26" fmla="*/ 115 w 129"/>
                <a:gd name="T27" fmla="*/ 223 h 251"/>
                <a:gd name="T28" fmla="*/ 125 w 129"/>
                <a:gd name="T29" fmla="*/ 196 h 251"/>
                <a:gd name="T30" fmla="*/ 124 w 129"/>
                <a:gd name="T31" fmla="*/ 172 h 251"/>
                <a:gd name="T32" fmla="*/ 126 w 129"/>
                <a:gd name="T33" fmla="*/ 151 h 251"/>
                <a:gd name="T34" fmla="*/ 125 w 129"/>
                <a:gd name="T35" fmla="*/ 118 h 251"/>
                <a:gd name="T36" fmla="*/ 127 w 129"/>
                <a:gd name="T37" fmla="*/ 84 h 251"/>
                <a:gd name="T38" fmla="*/ 111 w 129"/>
                <a:gd name="T39" fmla="*/ 14 h 251"/>
                <a:gd name="T40" fmla="*/ 87 w 129"/>
                <a:gd name="T41" fmla="*/ 3 h 251"/>
                <a:gd name="T42" fmla="*/ 62 w 129"/>
                <a:gd name="T43" fmla="*/ 3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9" h="251">
                  <a:moveTo>
                    <a:pt x="62" y="3"/>
                  </a:moveTo>
                  <a:cubicBezTo>
                    <a:pt x="61" y="3"/>
                    <a:pt x="60" y="3"/>
                    <a:pt x="58" y="2"/>
                  </a:cubicBezTo>
                  <a:cubicBezTo>
                    <a:pt x="44" y="0"/>
                    <a:pt x="28" y="6"/>
                    <a:pt x="18" y="16"/>
                  </a:cubicBezTo>
                  <a:cubicBezTo>
                    <a:pt x="0" y="33"/>
                    <a:pt x="2" y="63"/>
                    <a:pt x="2" y="86"/>
                  </a:cubicBezTo>
                  <a:cubicBezTo>
                    <a:pt x="2" y="101"/>
                    <a:pt x="4" y="111"/>
                    <a:pt x="5" y="126"/>
                  </a:cubicBezTo>
                  <a:cubicBezTo>
                    <a:pt x="6" y="142"/>
                    <a:pt x="5" y="161"/>
                    <a:pt x="3" y="176"/>
                  </a:cubicBezTo>
                  <a:cubicBezTo>
                    <a:pt x="3" y="181"/>
                    <a:pt x="2" y="186"/>
                    <a:pt x="4" y="190"/>
                  </a:cubicBezTo>
                  <a:cubicBezTo>
                    <a:pt x="6" y="194"/>
                    <a:pt x="12" y="194"/>
                    <a:pt x="13" y="199"/>
                  </a:cubicBezTo>
                  <a:cubicBezTo>
                    <a:pt x="13" y="202"/>
                    <a:pt x="8" y="206"/>
                    <a:pt x="8" y="210"/>
                  </a:cubicBezTo>
                  <a:cubicBezTo>
                    <a:pt x="6" y="215"/>
                    <a:pt x="8" y="221"/>
                    <a:pt x="10" y="226"/>
                  </a:cubicBezTo>
                  <a:cubicBezTo>
                    <a:pt x="16" y="242"/>
                    <a:pt x="31" y="251"/>
                    <a:pt x="48" y="250"/>
                  </a:cubicBezTo>
                  <a:cubicBezTo>
                    <a:pt x="57" y="250"/>
                    <a:pt x="64" y="246"/>
                    <a:pt x="70" y="241"/>
                  </a:cubicBezTo>
                  <a:cubicBezTo>
                    <a:pt x="75" y="236"/>
                    <a:pt x="80" y="226"/>
                    <a:pt x="85" y="223"/>
                  </a:cubicBezTo>
                  <a:cubicBezTo>
                    <a:pt x="94" y="218"/>
                    <a:pt x="104" y="232"/>
                    <a:pt x="115" y="223"/>
                  </a:cubicBezTo>
                  <a:cubicBezTo>
                    <a:pt x="122" y="217"/>
                    <a:pt x="124" y="204"/>
                    <a:pt x="125" y="196"/>
                  </a:cubicBezTo>
                  <a:cubicBezTo>
                    <a:pt x="127" y="188"/>
                    <a:pt x="126" y="180"/>
                    <a:pt x="124" y="172"/>
                  </a:cubicBezTo>
                  <a:cubicBezTo>
                    <a:pt x="121" y="163"/>
                    <a:pt x="123" y="160"/>
                    <a:pt x="126" y="151"/>
                  </a:cubicBezTo>
                  <a:cubicBezTo>
                    <a:pt x="129" y="138"/>
                    <a:pt x="124" y="130"/>
                    <a:pt x="125" y="118"/>
                  </a:cubicBezTo>
                  <a:cubicBezTo>
                    <a:pt x="125" y="101"/>
                    <a:pt x="127" y="96"/>
                    <a:pt x="127" y="84"/>
                  </a:cubicBezTo>
                  <a:cubicBezTo>
                    <a:pt x="128" y="61"/>
                    <a:pt x="125" y="33"/>
                    <a:pt x="111" y="14"/>
                  </a:cubicBezTo>
                  <a:cubicBezTo>
                    <a:pt x="105" y="7"/>
                    <a:pt x="96" y="3"/>
                    <a:pt x="87" y="3"/>
                  </a:cubicBezTo>
                  <a:cubicBezTo>
                    <a:pt x="79" y="2"/>
                    <a:pt x="70" y="4"/>
                    <a:pt x="62" y="3"/>
                  </a:cubicBezTo>
                  <a:close/>
                </a:path>
              </a:pathLst>
            </a:custGeom>
            <a:solidFill>
              <a:srgbClr val="9F7F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4" name="îṣḷiḑê">
              <a:extLst>
                <a:ext uri="{FF2B5EF4-FFF2-40B4-BE49-F238E27FC236}">
                  <a16:creationId xmlns:a16="http://schemas.microsoft.com/office/drawing/2014/main" id="{D0E1E643-98EB-4C93-8FC6-0F7C53944292}"/>
                </a:ext>
              </a:extLst>
            </p:cNvPr>
            <p:cNvSpPr/>
            <p:nvPr/>
          </p:nvSpPr>
          <p:spPr bwMode="auto">
            <a:xfrm>
              <a:off x="7536920" y="3043862"/>
              <a:ext cx="260406" cy="511338"/>
            </a:xfrm>
            <a:custGeom>
              <a:avLst/>
              <a:gdLst>
                <a:gd name="T0" fmla="*/ 50 w 97"/>
                <a:gd name="T1" fmla="*/ 0 h 192"/>
                <a:gd name="T2" fmla="*/ 35 w 97"/>
                <a:gd name="T3" fmla="*/ 18 h 192"/>
                <a:gd name="T4" fmla="*/ 5 w 97"/>
                <a:gd name="T5" fmla="*/ 35 h 192"/>
                <a:gd name="T6" fmla="*/ 3 w 97"/>
                <a:gd name="T7" fmla="*/ 67 h 192"/>
                <a:gd name="T8" fmla="*/ 1 w 97"/>
                <a:gd name="T9" fmla="*/ 104 h 192"/>
                <a:gd name="T10" fmla="*/ 38 w 97"/>
                <a:gd name="T11" fmla="*/ 150 h 192"/>
                <a:gd name="T12" fmla="*/ 36 w 97"/>
                <a:gd name="T13" fmla="*/ 174 h 192"/>
                <a:gd name="T14" fmla="*/ 31 w 97"/>
                <a:gd name="T15" fmla="*/ 186 h 192"/>
                <a:gd name="T16" fmla="*/ 49 w 97"/>
                <a:gd name="T17" fmla="*/ 192 h 192"/>
                <a:gd name="T18" fmla="*/ 62 w 97"/>
                <a:gd name="T19" fmla="*/ 185 h 192"/>
                <a:gd name="T20" fmla="*/ 59 w 97"/>
                <a:gd name="T21" fmla="*/ 176 h 192"/>
                <a:gd name="T22" fmla="*/ 57 w 97"/>
                <a:gd name="T23" fmla="*/ 151 h 192"/>
                <a:gd name="T24" fmla="*/ 79 w 97"/>
                <a:gd name="T25" fmla="*/ 141 h 192"/>
                <a:gd name="T26" fmla="*/ 93 w 97"/>
                <a:gd name="T27" fmla="*/ 117 h 192"/>
                <a:gd name="T28" fmla="*/ 95 w 97"/>
                <a:gd name="T29" fmla="*/ 69 h 192"/>
                <a:gd name="T30" fmla="*/ 94 w 97"/>
                <a:gd name="T31" fmla="*/ 35 h 192"/>
                <a:gd name="T32" fmla="*/ 57 w 97"/>
                <a:gd name="T33" fmla="*/ 11 h 192"/>
                <a:gd name="T34" fmla="*/ 50 w 97"/>
                <a:gd name="T35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7" h="192">
                  <a:moveTo>
                    <a:pt x="50" y="0"/>
                  </a:moveTo>
                  <a:cubicBezTo>
                    <a:pt x="49" y="6"/>
                    <a:pt x="40" y="14"/>
                    <a:pt x="35" y="18"/>
                  </a:cubicBezTo>
                  <a:cubicBezTo>
                    <a:pt x="27" y="25"/>
                    <a:pt x="17" y="34"/>
                    <a:pt x="5" y="35"/>
                  </a:cubicBezTo>
                  <a:cubicBezTo>
                    <a:pt x="5" y="46"/>
                    <a:pt x="4" y="56"/>
                    <a:pt x="3" y="67"/>
                  </a:cubicBezTo>
                  <a:cubicBezTo>
                    <a:pt x="1" y="80"/>
                    <a:pt x="1" y="91"/>
                    <a:pt x="1" y="104"/>
                  </a:cubicBezTo>
                  <a:cubicBezTo>
                    <a:pt x="0" y="126"/>
                    <a:pt x="16" y="145"/>
                    <a:pt x="38" y="150"/>
                  </a:cubicBezTo>
                  <a:cubicBezTo>
                    <a:pt x="39" y="158"/>
                    <a:pt x="38" y="166"/>
                    <a:pt x="36" y="174"/>
                  </a:cubicBezTo>
                  <a:cubicBezTo>
                    <a:pt x="36" y="179"/>
                    <a:pt x="30" y="182"/>
                    <a:pt x="31" y="186"/>
                  </a:cubicBezTo>
                  <a:cubicBezTo>
                    <a:pt x="32" y="192"/>
                    <a:pt x="43" y="192"/>
                    <a:pt x="49" y="192"/>
                  </a:cubicBezTo>
                  <a:cubicBezTo>
                    <a:pt x="54" y="192"/>
                    <a:pt x="60" y="190"/>
                    <a:pt x="62" y="185"/>
                  </a:cubicBezTo>
                  <a:cubicBezTo>
                    <a:pt x="64" y="180"/>
                    <a:pt x="60" y="181"/>
                    <a:pt x="59" y="176"/>
                  </a:cubicBezTo>
                  <a:cubicBezTo>
                    <a:pt x="57" y="170"/>
                    <a:pt x="55" y="156"/>
                    <a:pt x="57" y="151"/>
                  </a:cubicBezTo>
                  <a:cubicBezTo>
                    <a:pt x="57" y="151"/>
                    <a:pt x="74" y="146"/>
                    <a:pt x="79" y="141"/>
                  </a:cubicBezTo>
                  <a:cubicBezTo>
                    <a:pt x="86" y="135"/>
                    <a:pt x="91" y="125"/>
                    <a:pt x="93" y="117"/>
                  </a:cubicBezTo>
                  <a:cubicBezTo>
                    <a:pt x="97" y="102"/>
                    <a:pt x="96" y="84"/>
                    <a:pt x="95" y="69"/>
                  </a:cubicBezTo>
                  <a:cubicBezTo>
                    <a:pt x="95" y="57"/>
                    <a:pt x="94" y="46"/>
                    <a:pt x="94" y="35"/>
                  </a:cubicBezTo>
                  <a:cubicBezTo>
                    <a:pt x="76" y="33"/>
                    <a:pt x="68" y="21"/>
                    <a:pt x="57" y="11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5" name="ísḷïḑe">
              <a:extLst>
                <a:ext uri="{FF2B5EF4-FFF2-40B4-BE49-F238E27FC236}">
                  <a16:creationId xmlns:a16="http://schemas.microsoft.com/office/drawing/2014/main" id="{726C317E-A95E-4EC6-AD2D-67C43BA8148F}"/>
                </a:ext>
              </a:extLst>
            </p:cNvPr>
            <p:cNvSpPr/>
            <p:nvPr/>
          </p:nvSpPr>
          <p:spPr bwMode="auto">
            <a:xfrm>
              <a:off x="7630272" y="3270405"/>
              <a:ext cx="29480" cy="45306"/>
            </a:xfrm>
            <a:custGeom>
              <a:avLst/>
              <a:gdLst>
                <a:gd name="T0" fmla="*/ 10 w 10"/>
                <a:gd name="T1" fmla="*/ 0 h 17"/>
                <a:gd name="T2" fmla="*/ 10 w 10"/>
                <a:gd name="T3" fmla="*/ 2 h 17"/>
                <a:gd name="T4" fmla="*/ 10 w 10"/>
                <a:gd name="T5" fmla="*/ 4 h 17"/>
                <a:gd name="T6" fmla="*/ 8 w 10"/>
                <a:gd name="T7" fmla="*/ 6 h 17"/>
                <a:gd name="T8" fmla="*/ 7 w 10"/>
                <a:gd name="T9" fmla="*/ 8 h 17"/>
                <a:gd name="T10" fmla="*/ 6 w 10"/>
                <a:gd name="T11" fmla="*/ 9 h 17"/>
                <a:gd name="T12" fmla="*/ 3 w 10"/>
                <a:gd name="T13" fmla="*/ 10 h 17"/>
                <a:gd name="T14" fmla="*/ 4 w 10"/>
                <a:gd name="T15" fmla="*/ 8 h 17"/>
                <a:gd name="T16" fmla="*/ 4 w 10"/>
                <a:gd name="T17" fmla="*/ 9 h 17"/>
                <a:gd name="T18" fmla="*/ 4 w 10"/>
                <a:gd name="T19" fmla="*/ 11 h 17"/>
                <a:gd name="T20" fmla="*/ 5 w 10"/>
                <a:gd name="T21" fmla="*/ 12 h 17"/>
                <a:gd name="T22" fmla="*/ 6 w 10"/>
                <a:gd name="T23" fmla="*/ 13 h 17"/>
                <a:gd name="T24" fmla="*/ 8 w 10"/>
                <a:gd name="T25" fmla="*/ 15 h 17"/>
                <a:gd name="T26" fmla="*/ 10 w 10"/>
                <a:gd name="T27" fmla="*/ 17 h 17"/>
                <a:gd name="T28" fmla="*/ 7 w 10"/>
                <a:gd name="T29" fmla="*/ 17 h 17"/>
                <a:gd name="T30" fmla="*/ 5 w 10"/>
                <a:gd name="T31" fmla="*/ 16 h 17"/>
                <a:gd name="T32" fmla="*/ 3 w 10"/>
                <a:gd name="T33" fmla="*/ 15 h 17"/>
                <a:gd name="T34" fmla="*/ 2 w 10"/>
                <a:gd name="T35" fmla="*/ 14 h 17"/>
                <a:gd name="T36" fmla="*/ 1 w 10"/>
                <a:gd name="T37" fmla="*/ 12 h 17"/>
                <a:gd name="T38" fmla="*/ 0 w 10"/>
                <a:gd name="T39" fmla="*/ 10 h 17"/>
                <a:gd name="T40" fmla="*/ 0 w 10"/>
                <a:gd name="T41" fmla="*/ 8 h 17"/>
                <a:gd name="T42" fmla="*/ 0 w 10"/>
                <a:gd name="T43" fmla="*/ 6 h 17"/>
                <a:gd name="T44" fmla="*/ 2 w 10"/>
                <a:gd name="T45" fmla="*/ 6 h 17"/>
                <a:gd name="T46" fmla="*/ 4 w 10"/>
                <a:gd name="T47" fmla="*/ 5 h 17"/>
                <a:gd name="T48" fmla="*/ 6 w 10"/>
                <a:gd name="T49" fmla="*/ 4 h 17"/>
                <a:gd name="T50" fmla="*/ 7 w 10"/>
                <a:gd name="T51" fmla="*/ 4 h 17"/>
                <a:gd name="T52" fmla="*/ 8 w 10"/>
                <a:gd name="T53" fmla="*/ 3 h 17"/>
                <a:gd name="T54" fmla="*/ 9 w 10"/>
                <a:gd name="T55" fmla="*/ 2 h 17"/>
                <a:gd name="T56" fmla="*/ 10 w 10"/>
                <a:gd name="T5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" h="17">
                  <a:moveTo>
                    <a:pt x="10" y="0"/>
                  </a:moveTo>
                  <a:cubicBezTo>
                    <a:pt x="10" y="1"/>
                    <a:pt x="10" y="1"/>
                    <a:pt x="10" y="2"/>
                  </a:cubicBezTo>
                  <a:cubicBezTo>
                    <a:pt x="10" y="2"/>
                    <a:pt x="10" y="3"/>
                    <a:pt x="10" y="4"/>
                  </a:cubicBezTo>
                  <a:cubicBezTo>
                    <a:pt x="10" y="5"/>
                    <a:pt x="9" y="6"/>
                    <a:pt x="8" y="6"/>
                  </a:cubicBezTo>
                  <a:cubicBezTo>
                    <a:pt x="8" y="7"/>
                    <a:pt x="8" y="7"/>
                    <a:pt x="7" y="8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4" y="10"/>
                    <a:pt x="3" y="10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11"/>
                    <a:pt x="5" y="11"/>
                    <a:pt x="5" y="12"/>
                  </a:cubicBezTo>
                  <a:cubicBezTo>
                    <a:pt x="5" y="12"/>
                    <a:pt x="5" y="12"/>
                    <a:pt x="6" y="13"/>
                  </a:cubicBezTo>
                  <a:cubicBezTo>
                    <a:pt x="6" y="14"/>
                    <a:pt x="7" y="14"/>
                    <a:pt x="8" y="15"/>
                  </a:cubicBezTo>
                  <a:cubicBezTo>
                    <a:pt x="8" y="16"/>
                    <a:pt x="9" y="17"/>
                    <a:pt x="10" y="17"/>
                  </a:cubicBezTo>
                  <a:cubicBezTo>
                    <a:pt x="9" y="17"/>
                    <a:pt x="8" y="17"/>
                    <a:pt x="7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2" y="14"/>
                    <a:pt x="2" y="14"/>
                  </a:cubicBezTo>
                  <a:cubicBezTo>
                    <a:pt x="2" y="13"/>
                    <a:pt x="1" y="13"/>
                    <a:pt x="1" y="12"/>
                  </a:cubicBezTo>
                  <a:cubicBezTo>
                    <a:pt x="1" y="11"/>
                    <a:pt x="0" y="11"/>
                    <a:pt x="0" y="10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4" y="5"/>
                  </a:cubicBezTo>
                  <a:cubicBezTo>
                    <a:pt x="5" y="5"/>
                    <a:pt x="6" y="5"/>
                    <a:pt x="6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1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6" name="íṩ1iḑè">
              <a:extLst>
                <a:ext uri="{FF2B5EF4-FFF2-40B4-BE49-F238E27FC236}">
                  <a16:creationId xmlns:a16="http://schemas.microsoft.com/office/drawing/2014/main" id="{51924BEE-FB67-4CDF-98F1-1AEDD992615E}"/>
                </a:ext>
              </a:extLst>
            </p:cNvPr>
            <p:cNvSpPr/>
            <p:nvPr/>
          </p:nvSpPr>
          <p:spPr bwMode="auto">
            <a:xfrm>
              <a:off x="7615533" y="3335131"/>
              <a:ext cx="88440" cy="25890"/>
            </a:xfrm>
            <a:custGeom>
              <a:avLst/>
              <a:gdLst>
                <a:gd name="T0" fmla="*/ 0 w 33"/>
                <a:gd name="T1" fmla="*/ 0 h 9"/>
                <a:gd name="T2" fmla="*/ 1 w 33"/>
                <a:gd name="T3" fmla="*/ 1 h 9"/>
                <a:gd name="T4" fmla="*/ 3 w 33"/>
                <a:gd name="T5" fmla="*/ 2 h 9"/>
                <a:gd name="T6" fmla="*/ 5 w 33"/>
                <a:gd name="T7" fmla="*/ 3 h 9"/>
                <a:gd name="T8" fmla="*/ 7 w 33"/>
                <a:gd name="T9" fmla="*/ 4 h 9"/>
                <a:gd name="T10" fmla="*/ 10 w 33"/>
                <a:gd name="T11" fmla="*/ 5 h 9"/>
                <a:gd name="T12" fmla="*/ 16 w 33"/>
                <a:gd name="T13" fmla="*/ 5 h 9"/>
                <a:gd name="T14" fmla="*/ 19 w 33"/>
                <a:gd name="T15" fmla="*/ 4 h 9"/>
                <a:gd name="T16" fmla="*/ 22 w 33"/>
                <a:gd name="T17" fmla="*/ 4 h 9"/>
                <a:gd name="T18" fmla="*/ 28 w 33"/>
                <a:gd name="T19" fmla="*/ 2 h 9"/>
                <a:gd name="T20" fmla="*/ 32 w 33"/>
                <a:gd name="T21" fmla="*/ 0 h 9"/>
                <a:gd name="T22" fmla="*/ 33 w 33"/>
                <a:gd name="T23" fmla="*/ 0 h 9"/>
                <a:gd name="T24" fmla="*/ 32 w 33"/>
                <a:gd name="T25" fmla="*/ 1 h 9"/>
                <a:gd name="T26" fmla="*/ 29 w 33"/>
                <a:gd name="T27" fmla="*/ 4 h 9"/>
                <a:gd name="T28" fmla="*/ 23 w 33"/>
                <a:gd name="T29" fmla="*/ 7 h 9"/>
                <a:gd name="T30" fmla="*/ 20 w 33"/>
                <a:gd name="T31" fmla="*/ 8 h 9"/>
                <a:gd name="T32" fmla="*/ 16 w 33"/>
                <a:gd name="T33" fmla="*/ 9 h 9"/>
                <a:gd name="T34" fmla="*/ 13 w 33"/>
                <a:gd name="T35" fmla="*/ 9 h 9"/>
                <a:gd name="T36" fmla="*/ 9 w 33"/>
                <a:gd name="T37" fmla="*/ 8 h 9"/>
                <a:gd name="T38" fmla="*/ 6 w 33"/>
                <a:gd name="T39" fmla="*/ 7 h 9"/>
                <a:gd name="T40" fmla="*/ 3 w 33"/>
                <a:gd name="T41" fmla="*/ 5 h 9"/>
                <a:gd name="T42" fmla="*/ 2 w 33"/>
                <a:gd name="T43" fmla="*/ 3 h 9"/>
                <a:gd name="T44" fmla="*/ 1 w 33"/>
                <a:gd name="T45" fmla="*/ 1 h 9"/>
                <a:gd name="T46" fmla="*/ 0 w 33"/>
                <a:gd name="T4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9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1"/>
                    <a:pt x="2" y="1"/>
                    <a:pt x="3" y="2"/>
                  </a:cubicBezTo>
                  <a:cubicBezTo>
                    <a:pt x="3" y="2"/>
                    <a:pt x="4" y="3"/>
                    <a:pt x="5" y="3"/>
                  </a:cubicBezTo>
                  <a:cubicBezTo>
                    <a:pt x="5" y="3"/>
                    <a:pt x="6" y="4"/>
                    <a:pt x="7" y="4"/>
                  </a:cubicBezTo>
                  <a:cubicBezTo>
                    <a:pt x="8" y="4"/>
                    <a:pt x="9" y="4"/>
                    <a:pt x="10" y="5"/>
                  </a:cubicBezTo>
                  <a:cubicBezTo>
                    <a:pt x="12" y="5"/>
                    <a:pt x="14" y="5"/>
                    <a:pt x="16" y="5"/>
                  </a:cubicBezTo>
                  <a:cubicBezTo>
                    <a:pt x="17" y="5"/>
                    <a:pt x="18" y="5"/>
                    <a:pt x="19" y="4"/>
                  </a:cubicBezTo>
                  <a:cubicBezTo>
                    <a:pt x="20" y="4"/>
                    <a:pt x="21" y="4"/>
                    <a:pt x="22" y="4"/>
                  </a:cubicBezTo>
                  <a:cubicBezTo>
                    <a:pt x="24" y="3"/>
                    <a:pt x="26" y="3"/>
                    <a:pt x="28" y="2"/>
                  </a:cubicBezTo>
                  <a:cubicBezTo>
                    <a:pt x="29" y="2"/>
                    <a:pt x="31" y="1"/>
                    <a:pt x="32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3" y="0"/>
                    <a:pt x="33" y="0"/>
                    <a:pt x="32" y="1"/>
                  </a:cubicBezTo>
                  <a:cubicBezTo>
                    <a:pt x="31" y="2"/>
                    <a:pt x="30" y="3"/>
                    <a:pt x="29" y="4"/>
                  </a:cubicBezTo>
                  <a:cubicBezTo>
                    <a:pt x="27" y="5"/>
                    <a:pt x="26" y="6"/>
                    <a:pt x="23" y="7"/>
                  </a:cubicBezTo>
                  <a:cubicBezTo>
                    <a:pt x="22" y="8"/>
                    <a:pt x="21" y="8"/>
                    <a:pt x="20" y="8"/>
                  </a:cubicBezTo>
                  <a:cubicBezTo>
                    <a:pt x="19" y="9"/>
                    <a:pt x="18" y="9"/>
                    <a:pt x="16" y="9"/>
                  </a:cubicBezTo>
                  <a:cubicBezTo>
                    <a:pt x="15" y="9"/>
                    <a:pt x="14" y="9"/>
                    <a:pt x="13" y="9"/>
                  </a:cubicBezTo>
                  <a:cubicBezTo>
                    <a:pt x="11" y="9"/>
                    <a:pt x="10" y="8"/>
                    <a:pt x="9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5" y="6"/>
                    <a:pt x="4" y="6"/>
                    <a:pt x="3" y="5"/>
                  </a:cubicBezTo>
                  <a:cubicBezTo>
                    <a:pt x="3" y="4"/>
                    <a:pt x="2" y="4"/>
                    <a:pt x="2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7" name="i$ľiďe">
              <a:extLst>
                <a:ext uri="{FF2B5EF4-FFF2-40B4-BE49-F238E27FC236}">
                  <a16:creationId xmlns:a16="http://schemas.microsoft.com/office/drawing/2014/main" id="{7EA4FA23-815B-4B7E-8837-106E31EB8994}"/>
                </a:ext>
              </a:extLst>
            </p:cNvPr>
            <p:cNvSpPr/>
            <p:nvPr/>
          </p:nvSpPr>
          <p:spPr bwMode="auto">
            <a:xfrm>
              <a:off x="7600792" y="3140953"/>
              <a:ext cx="19653" cy="19416"/>
            </a:xfrm>
            <a:custGeom>
              <a:avLst/>
              <a:gdLst>
                <a:gd name="T0" fmla="*/ 1 w 7"/>
                <a:gd name="T1" fmla="*/ 6 h 6"/>
                <a:gd name="T2" fmla="*/ 0 w 7"/>
                <a:gd name="T3" fmla="*/ 5 h 6"/>
                <a:gd name="T4" fmla="*/ 0 w 7"/>
                <a:gd name="T5" fmla="*/ 4 h 6"/>
                <a:gd name="T6" fmla="*/ 1 w 7"/>
                <a:gd name="T7" fmla="*/ 2 h 6"/>
                <a:gd name="T8" fmla="*/ 2 w 7"/>
                <a:gd name="T9" fmla="*/ 1 h 6"/>
                <a:gd name="T10" fmla="*/ 4 w 7"/>
                <a:gd name="T11" fmla="*/ 0 h 6"/>
                <a:gd name="T12" fmla="*/ 6 w 7"/>
                <a:gd name="T13" fmla="*/ 0 h 6"/>
                <a:gd name="T14" fmla="*/ 7 w 7"/>
                <a:gd name="T15" fmla="*/ 1 h 6"/>
                <a:gd name="T16" fmla="*/ 6 w 7"/>
                <a:gd name="T17" fmla="*/ 2 h 6"/>
                <a:gd name="T18" fmla="*/ 4 w 7"/>
                <a:gd name="T19" fmla="*/ 4 h 6"/>
                <a:gd name="T20" fmla="*/ 3 w 7"/>
                <a:gd name="T21" fmla="*/ 5 h 6"/>
                <a:gd name="T22" fmla="*/ 2 w 7"/>
                <a:gd name="T23" fmla="*/ 5 h 6"/>
                <a:gd name="T24" fmla="*/ 1 w 7"/>
                <a:gd name="T25" fmla="*/ 5 h 6"/>
                <a:gd name="T26" fmla="*/ 1 w 7"/>
                <a:gd name="T2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" h="6">
                  <a:moveTo>
                    <a:pt x="1" y="6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3"/>
                    <a:pt x="1" y="3"/>
                    <a:pt x="1" y="2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7" y="1"/>
                    <a:pt x="7" y="2"/>
                    <a:pt x="6" y="2"/>
                  </a:cubicBezTo>
                  <a:cubicBezTo>
                    <a:pt x="6" y="3"/>
                    <a:pt x="5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91724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8" name="iṣlîdè">
              <a:extLst>
                <a:ext uri="{FF2B5EF4-FFF2-40B4-BE49-F238E27FC236}">
                  <a16:creationId xmlns:a16="http://schemas.microsoft.com/office/drawing/2014/main" id="{480E3EA1-5FAD-4642-B980-27DF6D0796BE}"/>
                </a:ext>
              </a:extLst>
            </p:cNvPr>
            <p:cNvSpPr/>
            <p:nvPr/>
          </p:nvSpPr>
          <p:spPr bwMode="auto">
            <a:xfrm>
              <a:off x="7703974" y="3134478"/>
              <a:ext cx="19653" cy="19420"/>
            </a:xfrm>
            <a:custGeom>
              <a:avLst/>
              <a:gdLst>
                <a:gd name="T0" fmla="*/ 0 w 7"/>
                <a:gd name="T1" fmla="*/ 1 h 6"/>
                <a:gd name="T2" fmla="*/ 1 w 7"/>
                <a:gd name="T3" fmla="*/ 1 h 6"/>
                <a:gd name="T4" fmla="*/ 3 w 7"/>
                <a:gd name="T5" fmla="*/ 0 h 6"/>
                <a:gd name="T6" fmla="*/ 5 w 7"/>
                <a:gd name="T7" fmla="*/ 1 h 6"/>
                <a:gd name="T8" fmla="*/ 7 w 7"/>
                <a:gd name="T9" fmla="*/ 3 h 6"/>
                <a:gd name="T10" fmla="*/ 7 w 7"/>
                <a:gd name="T11" fmla="*/ 4 h 6"/>
                <a:gd name="T12" fmla="*/ 7 w 7"/>
                <a:gd name="T13" fmla="*/ 6 h 6"/>
                <a:gd name="T14" fmla="*/ 7 w 7"/>
                <a:gd name="T15" fmla="*/ 6 h 6"/>
                <a:gd name="T16" fmla="*/ 5 w 7"/>
                <a:gd name="T17" fmla="*/ 6 h 6"/>
                <a:gd name="T18" fmla="*/ 3 w 7"/>
                <a:gd name="T19" fmla="*/ 5 h 6"/>
                <a:gd name="T20" fmla="*/ 1 w 7"/>
                <a:gd name="T21" fmla="*/ 3 h 6"/>
                <a:gd name="T22" fmla="*/ 0 w 7"/>
                <a:gd name="T2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6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6" y="2"/>
                    <a:pt x="6" y="2"/>
                    <a:pt x="7" y="3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2" y="4"/>
                    <a:pt x="1" y="3"/>
                    <a:pt x="1" y="3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1724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9" name="íšlîdè">
              <a:extLst>
                <a:ext uri="{FF2B5EF4-FFF2-40B4-BE49-F238E27FC236}">
                  <a16:creationId xmlns:a16="http://schemas.microsoft.com/office/drawing/2014/main" id="{9F9251D1-2A2C-428C-B53E-808060623FA4}"/>
                </a:ext>
              </a:extLst>
            </p:cNvPr>
            <p:cNvSpPr/>
            <p:nvPr/>
          </p:nvSpPr>
          <p:spPr bwMode="auto">
            <a:xfrm>
              <a:off x="7610619" y="3231569"/>
              <a:ext cx="14742" cy="2589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0" name="îşḷiďè">
              <a:extLst>
                <a:ext uri="{FF2B5EF4-FFF2-40B4-BE49-F238E27FC236}">
                  <a16:creationId xmlns:a16="http://schemas.microsoft.com/office/drawing/2014/main" id="{4266E60E-D098-4DEB-991C-59AF93150200}"/>
                </a:ext>
              </a:extLst>
            </p:cNvPr>
            <p:cNvSpPr/>
            <p:nvPr/>
          </p:nvSpPr>
          <p:spPr bwMode="auto">
            <a:xfrm>
              <a:off x="7703974" y="3231569"/>
              <a:ext cx="14738" cy="2589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1" name="îşḻïḑe">
              <a:extLst>
                <a:ext uri="{FF2B5EF4-FFF2-40B4-BE49-F238E27FC236}">
                  <a16:creationId xmlns:a16="http://schemas.microsoft.com/office/drawing/2014/main" id="{40CDC8C9-577D-40D7-85D0-EE755CD5EF00}"/>
                </a:ext>
              </a:extLst>
            </p:cNvPr>
            <p:cNvSpPr/>
            <p:nvPr/>
          </p:nvSpPr>
          <p:spPr bwMode="auto">
            <a:xfrm>
              <a:off x="7242119" y="2759067"/>
              <a:ext cx="304627" cy="278324"/>
            </a:xfrm>
            <a:custGeom>
              <a:avLst/>
              <a:gdLst>
                <a:gd name="T0" fmla="*/ 45 w 115"/>
                <a:gd name="T1" fmla="*/ 106 h 106"/>
                <a:gd name="T2" fmla="*/ 59 w 115"/>
                <a:gd name="T3" fmla="*/ 53 h 106"/>
                <a:gd name="T4" fmla="*/ 33 w 115"/>
                <a:gd name="T5" fmla="*/ 52 h 106"/>
                <a:gd name="T6" fmla="*/ 0 w 115"/>
                <a:gd name="T7" fmla="*/ 39 h 106"/>
                <a:gd name="T8" fmla="*/ 60 w 115"/>
                <a:gd name="T9" fmla="*/ 30 h 106"/>
                <a:gd name="T10" fmla="*/ 112 w 115"/>
                <a:gd name="T11" fmla="*/ 2 h 106"/>
                <a:gd name="T12" fmla="*/ 99 w 115"/>
                <a:gd name="T13" fmla="*/ 16 h 106"/>
                <a:gd name="T14" fmla="*/ 80 w 115"/>
                <a:gd name="T15" fmla="*/ 30 h 106"/>
                <a:gd name="T16" fmla="*/ 72 w 115"/>
                <a:gd name="T17" fmla="*/ 44 h 106"/>
                <a:gd name="T18" fmla="*/ 67 w 115"/>
                <a:gd name="T19" fmla="*/ 53 h 106"/>
                <a:gd name="T20" fmla="*/ 63 w 115"/>
                <a:gd name="T21" fmla="*/ 101 h 106"/>
                <a:gd name="T22" fmla="*/ 45 w 115"/>
                <a:gd name="T2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" h="106">
                  <a:moveTo>
                    <a:pt x="45" y="106"/>
                  </a:moveTo>
                  <a:cubicBezTo>
                    <a:pt x="49" y="89"/>
                    <a:pt x="58" y="70"/>
                    <a:pt x="59" y="53"/>
                  </a:cubicBezTo>
                  <a:cubicBezTo>
                    <a:pt x="51" y="52"/>
                    <a:pt x="42" y="53"/>
                    <a:pt x="33" y="52"/>
                  </a:cubicBezTo>
                  <a:cubicBezTo>
                    <a:pt x="24" y="51"/>
                    <a:pt x="3" y="48"/>
                    <a:pt x="0" y="39"/>
                  </a:cubicBezTo>
                  <a:cubicBezTo>
                    <a:pt x="19" y="33"/>
                    <a:pt x="41" y="38"/>
                    <a:pt x="60" y="30"/>
                  </a:cubicBezTo>
                  <a:cubicBezTo>
                    <a:pt x="77" y="22"/>
                    <a:pt x="93" y="0"/>
                    <a:pt x="112" y="2"/>
                  </a:cubicBezTo>
                  <a:cubicBezTo>
                    <a:pt x="115" y="11"/>
                    <a:pt x="104" y="13"/>
                    <a:pt x="99" y="16"/>
                  </a:cubicBezTo>
                  <a:cubicBezTo>
                    <a:pt x="93" y="20"/>
                    <a:pt x="84" y="24"/>
                    <a:pt x="80" y="30"/>
                  </a:cubicBezTo>
                  <a:cubicBezTo>
                    <a:pt x="78" y="34"/>
                    <a:pt x="74" y="40"/>
                    <a:pt x="72" y="44"/>
                  </a:cubicBezTo>
                  <a:cubicBezTo>
                    <a:pt x="69" y="49"/>
                    <a:pt x="67" y="45"/>
                    <a:pt x="67" y="53"/>
                  </a:cubicBezTo>
                  <a:cubicBezTo>
                    <a:pt x="67" y="67"/>
                    <a:pt x="65" y="87"/>
                    <a:pt x="63" y="101"/>
                  </a:cubicBezTo>
                  <a:lnTo>
                    <a:pt x="45" y="106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2" name="î$1íḑé">
              <a:extLst>
                <a:ext uri="{FF2B5EF4-FFF2-40B4-BE49-F238E27FC236}">
                  <a16:creationId xmlns:a16="http://schemas.microsoft.com/office/drawing/2014/main" id="{778ED3DA-7EB1-41A5-A43A-EDDC7C7F1E92}"/>
                </a:ext>
              </a:extLst>
            </p:cNvPr>
            <p:cNvSpPr/>
            <p:nvPr/>
          </p:nvSpPr>
          <p:spPr bwMode="auto">
            <a:xfrm>
              <a:off x="7325645" y="2849683"/>
              <a:ext cx="73702" cy="19420"/>
            </a:xfrm>
            <a:custGeom>
              <a:avLst/>
              <a:gdLst>
                <a:gd name="T0" fmla="*/ 0 w 28"/>
                <a:gd name="T1" fmla="*/ 6 h 7"/>
                <a:gd name="T2" fmla="*/ 3 w 28"/>
                <a:gd name="T3" fmla="*/ 4 h 7"/>
                <a:gd name="T4" fmla="*/ 8 w 28"/>
                <a:gd name="T5" fmla="*/ 2 h 7"/>
                <a:gd name="T6" fmla="*/ 13 w 28"/>
                <a:gd name="T7" fmla="*/ 1 h 7"/>
                <a:gd name="T8" fmla="*/ 19 w 28"/>
                <a:gd name="T9" fmla="*/ 0 h 7"/>
                <a:gd name="T10" fmla="*/ 24 w 28"/>
                <a:gd name="T11" fmla="*/ 1 h 7"/>
                <a:gd name="T12" fmla="*/ 27 w 28"/>
                <a:gd name="T13" fmla="*/ 2 h 7"/>
                <a:gd name="T14" fmla="*/ 28 w 28"/>
                <a:gd name="T15" fmla="*/ 2 h 7"/>
                <a:gd name="T16" fmla="*/ 27 w 28"/>
                <a:gd name="T17" fmla="*/ 3 h 7"/>
                <a:gd name="T18" fmla="*/ 23 w 28"/>
                <a:gd name="T19" fmla="*/ 3 h 7"/>
                <a:gd name="T20" fmla="*/ 19 w 28"/>
                <a:gd name="T21" fmla="*/ 4 h 7"/>
                <a:gd name="T22" fmla="*/ 14 w 28"/>
                <a:gd name="T23" fmla="*/ 5 h 7"/>
                <a:gd name="T24" fmla="*/ 4 w 28"/>
                <a:gd name="T25" fmla="*/ 6 h 7"/>
                <a:gd name="T26" fmla="*/ 0 w 28"/>
                <a:gd name="T2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7">
                  <a:moveTo>
                    <a:pt x="0" y="6"/>
                  </a:moveTo>
                  <a:cubicBezTo>
                    <a:pt x="0" y="6"/>
                    <a:pt x="1" y="5"/>
                    <a:pt x="3" y="4"/>
                  </a:cubicBezTo>
                  <a:cubicBezTo>
                    <a:pt x="5" y="3"/>
                    <a:pt x="6" y="3"/>
                    <a:pt x="8" y="2"/>
                  </a:cubicBezTo>
                  <a:cubicBezTo>
                    <a:pt x="10" y="2"/>
                    <a:pt x="11" y="1"/>
                    <a:pt x="13" y="1"/>
                  </a:cubicBezTo>
                  <a:cubicBezTo>
                    <a:pt x="15" y="1"/>
                    <a:pt x="17" y="0"/>
                    <a:pt x="19" y="0"/>
                  </a:cubicBezTo>
                  <a:cubicBezTo>
                    <a:pt x="20" y="0"/>
                    <a:pt x="22" y="1"/>
                    <a:pt x="24" y="1"/>
                  </a:cubicBezTo>
                  <a:cubicBezTo>
                    <a:pt x="25" y="1"/>
                    <a:pt x="26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2"/>
                    <a:pt x="28" y="3"/>
                    <a:pt x="27" y="3"/>
                  </a:cubicBezTo>
                  <a:cubicBezTo>
                    <a:pt x="26" y="3"/>
                    <a:pt x="25" y="3"/>
                    <a:pt x="23" y="3"/>
                  </a:cubicBezTo>
                  <a:cubicBezTo>
                    <a:pt x="22" y="3"/>
                    <a:pt x="21" y="4"/>
                    <a:pt x="19" y="4"/>
                  </a:cubicBezTo>
                  <a:cubicBezTo>
                    <a:pt x="17" y="4"/>
                    <a:pt x="16" y="5"/>
                    <a:pt x="14" y="5"/>
                  </a:cubicBezTo>
                  <a:cubicBezTo>
                    <a:pt x="10" y="5"/>
                    <a:pt x="7" y="6"/>
                    <a:pt x="4" y="6"/>
                  </a:cubicBezTo>
                  <a:cubicBezTo>
                    <a:pt x="1" y="7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3" name="ïṡḷîďê">
              <a:extLst>
                <a:ext uri="{FF2B5EF4-FFF2-40B4-BE49-F238E27FC236}">
                  <a16:creationId xmlns:a16="http://schemas.microsoft.com/office/drawing/2014/main" id="{24F34394-09A9-417E-8756-DF693B183A8A}"/>
                </a:ext>
              </a:extLst>
            </p:cNvPr>
            <p:cNvSpPr/>
            <p:nvPr/>
          </p:nvSpPr>
          <p:spPr bwMode="auto">
            <a:xfrm>
              <a:off x="7851374" y="2558418"/>
              <a:ext cx="206360" cy="420718"/>
            </a:xfrm>
            <a:custGeom>
              <a:avLst/>
              <a:gdLst>
                <a:gd name="T0" fmla="*/ 41 w 77"/>
                <a:gd name="T1" fmla="*/ 157 h 158"/>
                <a:gd name="T2" fmla="*/ 33 w 77"/>
                <a:gd name="T3" fmla="*/ 100 h 158"/>
                <a:gd name="T4" fmla="*/ 52 w 77"/>
                <a:gd name="T5" fmla="*/ 87 h 158"/>
                <a:gd name="T6" fmla="*/ 63 w 77"/>
                <a:gd name="T7" fmla="*/ 57 h 158"/>
                <a:gd name="T8" fmla="*/ 76 w 77"/>
                <a:gd name="T9" fmla="*/ 10 h 158"/>
                <a:gd name="T10" fmla="*/ 71 w 77"/>
                <a:gd name="T11" fmla="*/ 14 h 158"/>
                <a:gd name="T12" fmla="*/ 69 w 77"/>
                <a:gd name="T13" fmla="*/ 5 h 158"/>
                <a:gd name="T14" fmla="*/ 65 w 77"/>
                <a:gd name="T15" fmla="*/ 11 h 158"/>
                <a:gd name="T16" fmla="*/ 66 w 77"/>
                <a:gd name="T17" fmla="*/ 0 h 158"/>
                <a:gd name="T18" fmla="*/ 58 w 77"/>
                <a:gd name="T19" fmla="*/ 11 h 158"/>
                <a:gd name="T20" fmla="*/ 58 w 77"/>
                <a:gd name="T21" fmla="*/ 6 h 158"/>
                <a:gd name="T22" fmla="*/ 35 w 77"/>
                <a:gd name="T23" fmla="*/ 40 h 158"/>
                <a:gd name="T24" fmla="*/ 27 w 77"/>
                <a:gd name="T25" fmla="*/ 55 h 158"/>
                <a:gd name="T26" fmla="*/ 12 w 77"/>
                <a:gd name="T27" fmla="*/ 65 h 158"/>
                <a:gd name="T28" fmla="*/ 11 w 77"/>
                <a:gd name="T29" fmla="*/ 100 h 158"/>
                <a:gd name="T30" fmla="*/ 23 w 77"/>
                <a:gd name="T31" fmla="*/ 149 h 158"/>
                <a:gd name="T32" fmla="*/ 24 w 77"/>
                <a:gd name="T33" fmla="*/ 158 h 158"/>
                <a:gd name="T34" fmla="*/ 41 w 77"/>
                <a:gd name="T3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" h="158">
                  <a:moveTo>
                    <a:pt x="41" y="157"/>
                  </a:moveTo>
                  <a:cubicBezTo>
                    <a:pt x="42" y="139"/>
                    <a:pt x="35" y="118"/>
                    <a:pt x="33" y="100"/>
                  </a:cubicBezTo>
                  <a:cubicBezTo>
                    <a:pt x="39" y="95"/>
                    <a:pt x="46" y="94"/>
                    <a:pt x="52" y="87"/>
                  </a:cubicBezTo>
                  <a:cubicBezTo>
                    <a:pt x="58" y="79"/>
                    <a:pt x="59" y="67"/>
                    <a:pt x="63" y="57"/>
                  </a:cubicBezTo>
                  <a:cubicBezTo>
                    <a:pt x="67" y="42"/>
                    <a:pt x="77" y="27"/>
                    <a:pt x="76" y="10"/>
                  </a:cubicBezTo>
                  <a:cubicBezTo>
                    <a:pt x="74" y="12"/>
                    <a:pt x="72" y="13"/>
                    <a:pt x="71" y="14"/>
                  </a:cubicBezTo>
                  <a:cubicBezTo>
                    <a:pt x="71" y="11"/>
                    <a:pt x="71" y="7"/>
                    <a:pt x="69" y="5"/>
                  </a:cubicBezTo>
                  <a:cubicBezTo>
                    <a:pt x="68" y="6"/>
                    <a:pt x="66" y="8"/>
                    <a:pt x="65" y="11"/>
                  </a:cubicBezTo>
                  <a:cubicBezTo>
                    <a:pt x="65" y="7"/>
                    <a:pt x="67" y="3"/>
                    <a:pt x="66" y="0"/>
                  </a:cubicBezTo>
                  <a:cubicBezTo>
                    <a:pt x="62" y="2"/>
                    <a:pt x="60" y="7"/>
                    <a:pt x="58" y="11"/>
                  </a:cubicBezTo>
                  <a:cubicBezTo>
                    <a:pt x="59" y="9"/>
                    <a:pt x="58" y="8"/>
                    <a:pt x="58" y="6"/>
                  </a:cubicBezTo>
                  <a:cubicBezTo>
                    <a:pt x="48" y="5"/>
                    <a:pt x="38" y="32"/>
                    <a:pt x="35" y="40"/>
                  </a:cubicBezTo>
                  <a:cubicBezTo>
                    <a:pt x="33" y="45"/>
                    <a:pt x="30" y="52"/>
                    <a:pt x="27" y="55"/>
                  </a:cubicBezTo>
                  <a:cubicBezTo>
                    <a:pt x="23" y="60"/>
                    <a:pt x="16" y="61"/>
                    <a:pt x="12" y="65"/>
                  </a:cubicBezTo>
                  <a:cubicBezTo>
                    <a:pt x="0" y="76"/>
                    <a:pt x="4" y="88"/>
                    <a:pt x="11" y="100"/>
                  </a:cubicBezTo>
                  <a:cubicBezTo>
                    <a:pt x="20" y="115"/>
                    <a:pt x="20" y="132"/>
                    <a:pt x="23" y="149"/>
                  </a:cubicBezTo>
                  <a:cubicBezTo>
                    <a:pt x="23" y="152"/>
                    <a:pt x="24" y="155"/>
                    <a:pt x="24" y="158"/>
                  </a:cubicBezTo>
                  <a:lnTo>
                    <a:pt x="41" y="157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4" name="îṧḻíḋé">
              <a:extLst>
                <a:ext uri="{FF2B5EF4-FFF2-40B4-BE49-F238E27FC236}">
                  <a16:creationId xmlns:a16="http://schemas.microsoft.com/office/drawing/2014/main" id="{851A71CC-B35E-4362-B6A2-86D1FCC0C78D}"/>
                </a:ext>
              </a:extLst>
            </p:cNvPr>
            <p:cNvSpPr/>
            <p:nvPr/>
          </p:nvSpPr>
          <p:spPr bwMode="auto">
            <a:xfrm>
              <a:off x="7802240" y="2649034"/>
              <a:ext cx="137574" cy="187704"/>
            </a:xfrm>
            <a:custGeom>
              <a:avLst/>
              <a:gdLst>
                <a:gd name="T0" fmla="*/ 37 w 53"/>
                <a:gd name="T1" fmla="*/ 61 h 71"/>
                <a:gd name="T2" fmla="*/ 19 w 53"/>
                <a:gd name="T3" fmla="*/ 42 h 71"/>
                <a:gd name="T4" fmla="*/ 1 w 53"/>
                <a:gd name="T5" fmla="*/ 7 h 71"/>
                <a:gd name="T6" fmla="*/ 24 w 53"/>
                <a:gd name="T7" fmla="*/ 28 h 71"/>
                <a:gd name="T8" fmla="*/ 43 w 53"/>
                <a:gd name="T9" fmla="*/ 36 h 71"/>
                <a:gd name="T10" fmla="*/ 50 w 53"/>
                <a:gd name="T11" fmla="*/ 54 h 71"/>
                <a:gd name="T12" fmla="*/ 37 w 53"/>
                <a:gd name="T13" fmla="*/ 6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71">
                  <a:moveTo>
                    <a:pt x="37" y="61"/>
                  </a:moveTo>
                  <a:cubicBezTo>
                    <a:pt x="28" y="71"/>
                    <a:pt x="23" y="51"/>
                    <a:pt x="19" y="42"/>
                  </a:cubicBezTo>
                  <a:cubicBezTo>
                    <a:pt x="15" y="31"/>
                    <a:pt x="0" y="20"/>
                    <a:pt x="1" y="7"/>
                  </a:cubicBezTo>
                  <a:cubicBezTo>
                    <a:pt x="13" y="0"/>
                    <a:pt x="16" y="24"/>
                    <a:pt x="24" y="28"/>
                  </a:cubicBezTo>
                  <a:cubicBezTo>
                    <a:pt x="29" y="31"/>
                    <a:pt x="37" y="32"/>
                    <a:pt x="43" y="36"/>
                  </a:cubicBezTo>
                  <a:cubicBezTo>
                    <a:pt x="50" y="41"/>
                    <a:pt x="53" y="45"/>
                    <a:pt x="50" y="54"/>
                  </a:cubicBezTo>
                  <a:lnTo>
                    <a:pt x="37" y="61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5" name="ïṣľîḓé">
              <a:extLst>
                <a:ext uri="{FF2B5EF4-FFF2-40B4-BE49-F238E27FC236}">
                  <a16:creationId xmlns:a16="http://schemas.microsoft.com/office/drawing/2014/main" id="{88935188-C9C4-45E8-9F41-CDC9342829DF}"/>
                </a:ext>
              </a:extLst>
            </p:cNvPr>
            <p:cNvSpPr/>
            <p:nvPr/>
          </p:nvSpPr>
          <p:spPr bwMode="auto">
            <a:xfrm>
              <a:off x="7802240" y="2668450"/>
              <a:ext cx="132659" cy="97091"/>
            </a:xfrm>
            <a:custGeom>
              <a:avLst/>
              <a:gdLst>
                <a:gd name="T0" fmla="*/ 0 w 49"/>
                <a:gd name="T1" fmla="*/ 1 h 38"/>
                <a:gd name="T2" fmla="*/ 4 w 49"/>
                <a:gd name="T3" fmla="*/ 0 h 38"/>
                <a:gd name="T4" fmla="*/ 5 w 49"/>
                <a:gd name="T5" fmla="*/ 0 h 38"/>
                <a:gd name="T6" fmla="*/ 7 w 49"/>
                <a:gd name="T7" fmla="*/ 0 h 38"/>
                <a:gd name="T8" fmla="*/ 9 w 49"/>
                <a:gd name="T9" fmla="*/ 1 h 38"/>
                <a:gd name="T10" fmla="*/ 10 w 49"/>
                <a:gd name="T11" fmla="*/ 2 h 38"/>
                <a:gd name="T12" fmla="*/ 13 w 49"/>
                <a:gd name="T13" fmla="*/ 5 h 38"/>
                <a:gd name="T14" fmla="*/ 20 w 49"/>
                <a:gd name="T15" fmla="*/ 16 h 38"/>
                <a:gd name="T16" fmla="*/ 22 w 49"/>
                <a:gd name="T17" fmla="*/ 19 h 38"/>
                <a:gd name="T18" fmla="*/ 24 w 49"/>
                <a:gd name="T19" fmla="*/ 21 h 38"/>
                <a:gd name="T20" fmla="*/ 27 w 49"/>
                <a:gd name="T21" fmla="*/ 22 h 38"/>
                <a:gd name="T22" fmla="*/ 30 w 49"/>
                <a:gd name="T23" fmla="*/ 23 h 38"/>
                <a:gd name="T24" fmla="*/ 37 w 49"/>
                <a:gd name="T25" fmla="*/ 26 h 38"/>
                <a:gd name="T26" fmla="*/ 40 w 49"/>
                <a:gd name="T27" fmla="*/ 27 h 38"/>
                <a:gd name="T28" fmla="*/ 43 w 49"/>
                <a:gd name="T29" fmla="*/ 30 h 38"/>
                <a:gd name="T30" fmla="*/ 43 w 49"/>
                <a:gd name="T31" fmla="*/ 30 h 38"/>
                <a:gd name="T32" fmla="*/ 45 w 49"/>
                <a:gd name="T33" fmla="*/ 31 h 38"/>
                <a:gd name="T34" fmla="*/ 47 w 49"/>
                <a:gd name="T35" fmla="*/ 33 h 38"/>
                <a:gd name="T36" fmla="*/ 48 w 49"/>
                <a:gd name="T37" fmla="*/ 35 h 38"/>
                <a:gd name="T38" fmla="*/ 49 w 49"/>
                <a:gd name="T39" fmla="*/ 38 h 38"/>
                <a:gd name="T40" fmla="*/ 47 w 49"/>
                <a:gd name="T41" fmla="*/ 36 h 38"/>
                <a:gd name="T42" fmla="*/ 46 w 49"/>
                <a:gd name="T43" fmla="*/ 34 h 38"/>
                <a:gd name="T44" fmla="*/ 44 w 49"/>
                <a:gd name="T45" fmla="*/ 33 h 38"/>
                <a:gd name="T46" fmla="*/ 41 w 49"/>
                <a:gd name="T47" fmla="*/ 31 h 38"/>
                <a:gd name="T48" fmla="*/ 41 w 49"/>
                <a:gd name="T49" fmla="*/ 31 h 38"/>
                <a:gd name="T50" fmla="*/ 35 w 49"/>
                <a:gd name="T51" fmla="*/ 29 h 38"/>
                <a:gd name="T52" fmla="*/ 29 w 49"/>
                <a:gd name="T53" fmla="*/ 27 h 38"/>
                <a:gd name="T54" fmla="*/ 26 w 49"/>
                <a:gd name="T55" fmla="*/ 26 h 38"/>
                <a:gd name="T56" fmla="*/ 22 w 49"/>
                <a:gd name="T57" fmla="*/ 24 h 38"/>
                <a:gd name="T58" fmla="*/ 19 w 49"/>
                <a:gd name="T59" fmla="*/ 22 h 38"/>
                <a:gd name="T60" fmla="*/ 17 w 49"/>
                <a:gd name="T61" fmla="*/ 19 h 38"/>
                <a:gd name="T62" fmla="*/ 11 w 49"/>
                <a:gd name="T63" fmla="*/ 6 h 38"/>
                <a:gd name="T64" fmla="*/ 9 w 49"/>
                <a:gd name="T65" fmla="*/ 4 h 38"/>
                <a:gd name="T66" fmla="*/ 8 w 49"/>
                <a:gd name="T67" fmla="*/ 3 h 38"/>
                <a:gd name="T68" fmla="*/ 7 w 49"/>
                <a:gd name="T69" fmla="*/ 2 h 38"/>
                <a:gd name="T70" fmla="*/ 5 w 49"/>
                <a:gd name="T71" fmla="*/ 1 h 38"/>
                <a:gd name="T72" fmla="*/ 4 w 49"/>
                <a:gd name="T73" fmla="*/ 1 h 38"/>
                <a:gd name="T74" fmla="*/ 0 w 49"/>
                <a:gd name="T7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" h="38">
                  <a:moveTo>
                    <a:pt x="0" y="1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0"/>
                    <a:pt x="9" y="1"/>
                    <a:pt x="9" y="1"/>
                  </a:cubicBezTo>
                  <a:cubicBezTo>
                    <a:pt x="10" y="1"/>
                    <a:pt x="10" y="2"/>
                    <a:pt x="10" y="2"/>
                  </a:cubicBezTo>
                  <a:cubicBezTo>
                    <a:pt x="11" y="3"/>
                    <a:pt x="12" y="4"/>
                    <a:pt x="13" y="5"/>
                  </a:cubicBezTo>
                  <a:cubicBezTo>
                    <a:pt x="16" y="9"/>
                    <a:pt x="18" y="13"/>
                    <a:pt x="20" y="16"/>
                  </a:cubicBezTo>
                  <a:cubicBezTo>
                    <a:pt x="21" y="17"/>
                    <a:pt x="21" y="18"/>
                    <a:pt x="22" y="19"/>
                  </a:cubicBezTo>
                  <a:cubicBezTo>
                    <a:pt x="23" y="20"/>
                    <a:pt x="23" y="20"/>
                    <a:pt x="24" y="21"/>
                  </a:cubicBezTo>
                  <a:cubicBezTo>
                    <a:pt x="25" y="21"/>
                    <a:pt x="26" y="22"/>
                    <a:pt x="27" y="22"/>
                  </a:cubicBezTo>
                  <a:cubicBezTo>
                    <a:pt x="28" y="22"/>
                    <a:pt x="29" y="23"/>
                    <a:pt x="30" y="23"/>
                  </a:cubicBezTo>
                  <a:cubicBezTo>
                    <a:pt x="32" y="24"/>
                    <a:pt x="34" y="25"/>
                    <a:pt x="37" y="26"/>
                  </a:cubicBezTo>
                  <a:cubicBezTo>
                    <a:pt x="38" y="26"/>
                    <a:pt x="39" y="27"/>
                    <a:pt x="40" y="27"/>
                  </a:cubicBezTo>
                  <a:cubicBezTo>
                    <a:pt x="41" y="28"/>
                    <a:pt x="42" y="29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4" y="31"/>
                    <a:pt x="45" y="31"/>
                  </a:cubicBezTo>
                  <a:cubicBezTo>
                    <a:pt x="45" y="32"/>
                    <a:pt x="46" y="33"/>
                    <a:pt x="47" y="33"/>
                  </a:cubicBezTo>
                  <a:cubicBezTo>
                    <a:pt x="47" y="34"/>
                    <a:pt x="48" y="35"/>
                    <a:pt x="48" y="35"/>
                  </a:cubicBezTo>
                  <a:cubicBezTo>
                    <a:pt x="49" y="36"/>
                    <a:pt x="49" y="37"/>
                    <a:pt x="49" y="38"/>
                  </a:cubicBezTo>
                  <a:cubicBezTo>
                    <a:pt x="49" y="37"/>
                    <a:pt x="48" y="36"/>
                    <a:pt x="47" y="36"/>
                  </a:cubicBezTo>
                  <a:cubicBezTo>
                    <a:pt x="47" y="35"/>
                    <a:pt x="46" y="35"/>
                    <a:pt x="46" y="34"/>
                  </a:cubicBezTo>
                  <a:cubicBezTo>
                    <a:pt x="45" y="34"/>
                    <a:pt x="44" y="33"/>
                    <a:pt x="44" y="33"/>
                  </a:cubicBezTo>
                  <a:cubicBezTo>
                    <a:pt x="43" y="32"/>
                    <a:pt x="42" y="32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39" y="30"/>
                    <a:pt x="37" y="29"/>
                    <a:pt x="35" y="29"/>
                  </a:cubicBezTo>
                  <a:cubicBezTo>
                    <a:pt x="33" y="28"/>
                    <a:pt x="31" y="27"/>
                    <a:pt x="29" y="27"/>
                  </a:cubicBezTo>
                  <a:cubicBezTo>
                    <a:pt x="28" y="26"/>
                    <a:pt x="27" y="26"/>
                    <a:pt x="26" y="26"/>
                  </a:cubicBezTo>
                  <a:cubicBezTo>
                    <a:pt x="24" y="25"/>
                    <a:pt x="23" y="25"/>
                    <a:pt x="22" y="24"/>
                  </a:cubicBezTo>
                  <a:cubicBezTo>
                    <a:pt x="21" y="24"/>
                    <a:pt x="20" y="23"/>
                    <a:pt x="19" y="22"/>
                  </a:cubicBezTo>
                  <a:cubicBezTo>
                    <a:pt x="18" y="21"/>
                    <a:pt x="17" y="20"/>
                    <a:pt x="17" y="19"/>
                  </a:cubicBezTo>
                  <a:cubicBezTo>
                    <a:pt x="14" y="14"/>
                    <a:pt x="13" y="10"/>
                    <a:pt x="11" y="6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6" name="î$liḓê">
              <a:extLst>
                <a:ext uri="{FF2B5EF4-FFF2-40B4-BE49-F238E27FC236}">
                  <a16:creationId xmlns:a16="http://schemas.microsoft.com/office/drawing/2014/main" id="{B31F803D-4908-434F-ABE0-48399262819B}"/>
                </a:ext>
              </a:extLst>
            </p:cNvPr>
            <p:cNvSpPr/>
            <p:nvPr/>
          </p:nvSpPr>
          <p:spPr bwMode="auto">
            <a:xfrm>
              <a:off x="7944726" y="2700815"/>
              <a:ext cx="49133" cy="25890"/>
            </a:xfrm>
            <a:custGeom>
              <a:avLst/>
              <a:gdLst>
                <a:gd name="T0" fmla="*/ 0 w 19"/>
                <a:gd name="T1" fmla="*/ 0 h 10"/>
                <a:gd name="T2" fmla="*/ 4 w 19"/>
                <a:gd name="T3" fmla="*/ 1 h 10"/>
                <a:gd name="T4" fmla="*/ 11 w 19"/>
                <a:gd name="T5" fmla="*/ 3 h 10"/>
                <a:gd name="T6" fmla="*/ 14 w 19"/>
                <a:gd name="T7" fmla="*/ 5 h 10"/>
                <a:gd name="T8" fmla="*/ 17 w 19"/>
                <a:gd name="T9" fmla="*/ 7 h 10"/>
                <a:gd name="T10" fmla="*/ 19 w 19"/>
                <a:gd name="T11" fmla="*/ 10 h 10"/>
                <a:gd name="T12" fmla="*/ 15 w 19"/>
                <a:gd name="T13" fmla="*/ 9 h 10"/>
                <a:gd name="T14" fmla="*/ 12 w 19"/>
                <a:gd name="T15" fmla="*/ 8 h 10"/>
                <a:gd name="T16" fmla="*/ 9 w 19"/>
                <a:gd name="T17" fmla="*/ 7 h 10"/>
                <a:gd name="T18" fmla="*/ 3 w 19"/>
                <a:gd name="T19" fmla="*/ 3 h 10"/>
                <a:gd name="T20" fmla="*/ 0 w 19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0">
                  <a:moveTo>
                    <a:pt x="0" y="0"/>
                  </a:moveTo>
                  <a:cubicBezTo>
                    <a:pt x="0" y="0"/>
                    <a:pt x="2" y="0"/>
                    <a:pt x="4" y="1"/>
                  </a:cubicBezTo>
                  <a:cubicBezTo>
                    <a:pt x="6" y="1"/>
                    <a:pt x="8" y="2"/>
                    <a:pt x="11" y="3"/>
                  </a:cubicBezTo>
                  <a:cubicBezTo>
                    <a:pt x="12" y="4"/>
                    <a:pt x="13" y="4"/>
                    <a:pt x="14" y="5"/>
                  </a:cubicBezTo>
                  <a:cubicBezTo>
                    <a:pt x="15" y="6"/>
                    <a:pt x="16" y="6"/>
                    <a:pt x="17" y="7"/>
                  </a:cubicBezTo>
                  <a:cubicBezTo>
                    <a:pt x="18" y="9"/>
                    <a:pt x="19" y="10"/>
                    <a:pt x="19" y="10"/>
                  </a:cubicBezTo>
                  <a:cubicBezTo>
                    <a:pt x="19" y="10"/>
                    <a:pt x="17" y="10"/>
                    <a:pt x="15" y="9"/>
                  </a:cubicBezTo>
                  <a:cubicBezTo>
                    <a:pt x="14" y="9"/>
                    <a:pt x="13" y="8"/>
                    <a:pt x="12" y="8"/>
                  </a:cubicBezTo>
                  <a:cubicBezTo>
                    <a:pt x="11" y="8"/>
                    <a:pt x="10" y="7"/>
                    <a:pt x="9" y="7"/>
                  </a:cubicBezTo>
                  <a:cubicBezTo>
                    <a:pt x="6" y="5"/>
                    <a:pt x="4" y="4"/>
                    <a:pt x="3" y="3"/>
                  </a:cubicBezTo>
                  <a:cubicBezTo>
                    <a:pt x="1" y="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7" name="i$ḻïďê">
              <a:extLst>
                <a:ext uri="{FF2B5EF4-FFF2-40B4-BE49-F238E27FC236}">
                  <a16:creationId xmlns:a16="http://schemas.microsoft.com/office/drawing/2014/main" id="{9E9833CC-67B3-491A-9EE8-D2ADC8C959B2}"/>
                </a:ext>
              </a:extLst>
            </p:cNvPr>
            <p:cNvSpPr/>
            <p:nvPr/>
          </p:nvSpPr>
          <p:spPr bwMode="auto">
            <a:xfrm>
              <a:off x="7988947" y="2590779"/>
              <a:ext cx="58960" cy="129452"/>
            </a:xfrm>
            <a:custGeom>
              <a:avLst/>
              <a:gdLst>
                <a:gd name="T0" fmla="*/ 0 w 23"/>
                <a:gd name="T1" fmla="*/ 48 h 48"/>
                <a:gd name="T2" fmla="*/ 2 w 23"/>
                <a:gd name="T3" fmla="*/ 40 h 48"/>
                <a:gd name="T4" fmla="*/ 9 w 23"/>
                <a:gd name="T5" fmla="*/ 23 h 48"/>
                <a:gd name="T6" fmla="*/ 18 w 23"/>
                <a:gd name="T7" fmla="*/ 7 h 48"/>
                <a:gd name="T8" fmla="*/ 23 w 23"/>
                <a:gd name="T9" fmla="*/ 0 h 48"/>
                <a:gd name="T10" fmla="*/ 20 w 23"/>
                <a:gd name="T11" fmla="*/ 8 h 48"/>
                <a:gd name="T12" fmla="*/ 13 w 23"/>
                <a:gd name="T13" fmla="*/ 25 h 48"/>
                <a:gd name="T14" fmla="*/ 4 w 23"/>
                <a:gd name="T15" fmla="*/ 41 h 48"/>
                <a:gd name="T16" fmla="*/ 0 w 23"/>
                <a:gd name="T1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48">
                  <a:moveTo>
                    <a:pt x="0" y="48"/>
                  </a:moveTo>
                  <a:cubicBezTo>
                    <a:pt x="0" y="48"/>
                    <a:pt x="1" y="45"/>
                    <a:pt x="2" y="40"/>
                  </a:cubicBezTo>
                  <a:cubicBezTo>
                    <a:pt x="4" y="36"/>
                    <a:pt x="6" y="29"/>
                    <a:pt x="9" y="23"/>
                  </a:cubicBezTo>
                  <a:cubicBezTo>
                    <a:pt x="12" y="17"/>
                    <a:pt x="16" y="11"/>
                    <a:pt x="18" y="7"/>
                  </a:cubicBezTo>
                  <a:cubicBezTo>
                    <a:pt x="21" y="3"/>
                    <a:pt x="23" y="0"/>
                    <a:pt x="23" y="0"/>
                  </a:cubicBezTo>
                  <a:cubicBezTo>
                    <a:pt x="23" y="0"/>
                    <a:pt x="22" y="4"/>
                    <a:pt x="20" y="8"/>
                  </a:cubicBezTo>
                  <a:cubicBezTo>
                    <a:pt x="19" y="13"/>
                    <a:pt x="16" y="19"/>
                    <a:pt x="13" y="25"/>
                  </a:cubicBezTo>
                  <a:cubicBezTo>
                    <a:pt x="10" y="31"/>
                    <a:pt x="7" y="37"/>
                    <a:pt x="4" y="41"/>
                  </a:cubicBezTo>
                  <a:cubicBezTo>
                    <a:pt x="2" y="46"/>
                    <a:pt x="0" y="48"/>
                    <a:pt x="0" y="48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8" name="í$lîďê">
              <a:extLst>
                <a:ext uri="{FF2B5EF4-FFF2-40B4-BE49-F238E27FC236}">
                  <a16:creationId xmlns:a16="http://schemas.microsoft.com/office/drawing/2014/main" id="{4E469AB4-1C77-43DE-909F-B056644F70BF}"/>
                </a:ext>
              </a:extLst>
            </p:cNvPr>
            <p:cNvSpPr/>
            <p:nvPr/>
          </p:nvSpPr>
          <p:spPr bwMode="auto">
            <a:xfrm>
              <a:off x="7969294" y="2571363"/>
              <a:ext cx="58960" cy="142397"/>
            </a:xfrm>
            <a:custGeom>
              <a:avLst/>
              <a:gdLst>
                <a:gd name="T0" fmla="*/ 0 w 22"/>
                <a:gd name="T1" fmla="*/ 53 h 53"/>
                <a:gd name="T2" fmla="*/ 1 w 22"/>
                <a:gd name="T3" fmla="*/ 44 h 53"/>
                <a:gd name="T4" fmla="*/ 3 w 22"/>
                <a:gd name="T5" fmla="*/ 40 h 53"/>
                <a:gd name="T6" fmla="*/ 4 w 22"/>
                <a:gd name="T7" fmla="*/ 35 h 53"/>
                <a:gd name="T8" fmla="*/ 8 w 22"/>
                <a:gd name="T9" fmla="*/ 25 h 53"/>
                <a:gd name="T10" fmla="*/ 17 w 22"/>
                <a:gd name="T11" fmla="*/ 7 h 53"/>
                <a:gd name="T12" fmla="*/ 22 w 22"/>
                <a:gd name="T13" fmla="*/ 0 h 53"/>
                <a:gd name="T14" fmla="*/ 19 w 22"/>
                <a:gd name="T15" fmla="*/ 8 h 53"/>
                <a:gd name="T16" fmla="*/ 12 w 22"/>
                <a:gd name="T17" fmla="*/ 27 h 53"/>
                <a:gd name="T18" fmla="*/ 8 w 22"/>
                <a:gd name="T19" fmla="*/ 36 h 53"/>
                <a:gd name="T20" fmla="*/ 6 w 22"/>
                <a:gd name="T21" fmla="*/ 41 h 53"/>
                <a:gd name="T22" fmla="*/ 4 w 22"/>
                <a:gd name="T23" fmla="*/ 44 h 53"/>
                <a:gd name="T24" fmla="*/ 0 w 22"/>
                <a:gd name="T25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53">
                  <a:moveTo>
                    <a:pt x="0" y="53"/>
                  </a:moveTo>
                  <a:cubicBezTo>
                    <a:pt x="0" y="53"/>
                    <a:pt x="0" y="49"/>
                    <a:pt x="1" y="44"/>
                  </a:cubicBezTo>
                  <a:cubicBezTo>
                    <a:pt x="2" y="42"/>
                    <a:pt x="2" y="41"/>
                    <a:pt x="3" y="40"/>
                  </a:cubicBezTo>
                  <a:cubicBezTo>
                    <a:pt x="3" y="38"/>
                    <a:pt x="4" y="37"/>
                    <a:pt x="4" y="35"/>
                  </a:cubicBezTo>
                  <a:cubicBezTo>
                    <a:pt x="6" y="32"/>
                    <a:pt x="7" y="28"/>
                    <a:pt x="8" y="25"/>
                  </a:cubicBezTo>
                  <a:cubicBezTo>
                    <a:pt x="11" y="19"/>
                    <a:pt x="15" y="12"/>
                    <a:pt x="17" y="7"/>
                  </a:cubicBezTo>
                  <a:cubicBezTo>
                    <a:pt x="20" y="3"/>
                    <a:pt x="22" y="0"/>
                    <a:pt x="22" y="0"/>
                  </a:cubicBezTo>
                  <a:cubicBezTo>
                    <a:pt x="22" y="0"/>
                    <a:pt x="21" y="3"/>
                    <a:pt x="19" y="8"/>
                  </a:cubicBezTo>
                  <a:cubicBezTo>
                    <a:pt x="18" y="14"/>
                    <a:pt x="15" y="20"/>
                    <a:pt x="12" y="27"/>
                  </a:cubicBezTo>
                  <a:cubicBezTo>
                    <a:pt x="11" y="30"/>
                    <a:pt x="9" y="33"/>
                    <a:pt x="8" y="36"/>
                  </a:cubicBezTo>
                  <a:cubicBezTo>
                    <a:pt x="7" y="38"/>
                    <a:pt x="6" y="39"/>
                    <a:pt x="6" y="41"/>
                  </a:cubicBezTo>
                  <a:cubicBezTo>
                    <a:pt x="5" y="42"/>
                    <a:pt x="4" y="43"/>
                    <a:pt x="4" y="44"/>
                  </a:cubicBezTo>
                  <a:cubicBezTo>
                    <a:pt x="2" y="49"/>
                    <a:pt x="0" y="53"/>
                    <a:pt x="0" y="53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9" name="îṧ1îḍe">
              <a:extLst>
                <a:ext uri="{FF2B5EF4-FFF2-40B4-BE49-F238E27FC236}">
                  <a16:creationId xmlns:a16="http://schemas.microsoft.com/office/drawing/2014/main" id="{F812CC82-1A28-4087-8301-2EF71CFF373B}"/>
                </a:ext>
              </a:extLst>
            </p:cNvPr>
            <p:cNvSpPr/>
            <p:nvPr/>
          </p:nvSpPr>
          <p:spPr bwMode="auto">
            <a:xfrm>
              <a:off x="7949641" y="2571363"/>
              <a:ext cx="63872" cy="135923"/>
            </a:xfrm>
            <a:custGeom>
              <a:avLst/>
              <a:gdLst>
                <a:gd name="T0" fmla="*/ 0 w 23"/>
                <a:gd name="T1" fmla="*/ 51 h 51"/>
                <a:gd name="T2" fmla="*/ 1 w 23"/>
                <a:gd name="T3" fmla="*/ 49 h 51"/>
                <a:gd name="T4" fmla="*/ 2 w 23"/>
                <a:gd name="T5" fmla="*/ 46 h 51"/>
                <a:gd name="T6" fmla="*/ 2 w 23"/>
                <a:gd name="T7" fmla="*/ 43 h 51"/>
                <a:gd name="T8" fmla="*/ 3 w 23"/>
                <a:gd name="T9" fmla="*/ 39 h 51"/>
                <a:gd name="T10" fmla="*/ 5 w 23"/>
                <a:gd name="T11" fmla="*/ 34 h 51"/>
                <a:gd name="T12" fmla="*/ 8 w 23"/>
                <a:gd name="T13" fmla="*/ 25 h 51"/>
                <a:gd name="T14" fmla="*/ 13 w 23"/>
                <a:gd name="T15" fmla="*/ 15 h 51"/>
                <a:gd name="T16" fmla="*/ 18 w 23"/>
                <a:gd name="T17" fmla="*/ 8 h 51"/>
                <a:gd name="T18" fmla="*/ 23 w 23"/>
                <a:gd name="T19" fmla="*/ 0 h 51"/>
                <a:gd name="T20" fmla="*/ 20 w 23"/>
                <a:gd name="T21" fmla="*/ 9 h 51"/>
                <a:gd name="T22" fmla="*/ 16 w 23"/>
                <a:gd name="T23" fmla="*/ 17 h 51"/>
                <a:gd name="T24" fmla="*/ 14 w 23"/>
                <a:gd name="T25" fmla="*/ 21 h 51"/>
                <a:gd name="T26" fmla="*/ 12 w 23"/>
                <a:gd name="T27" fmla="*/ 26 h 51"/>
                <a:gd name="T28" fmla="*/ 8 w 23"/>
                <a:gd name="T29" fmla="*/ 35 h 51"/>
                <a:gd name="T30" fmla="*/ 6 w 23"/>
                <a:gd name="T31" fmla="*/ 40 h 51"/>
                <a:gd name="T32" fmla="*/ 5 w 23"/>
                <a:gd name="T33" fmla="*/ 44 h 51"/>
                <a:gd name="T34" fmla="*/ 3 w 23"/>
                <a:gd name="T35" fmla="*/ 47 h 51"/>
                <a:gd name="T36" fmla="*/ 2 w 23"/>
                <a:gd name="T37" fmla="*/ 49 h 51"/>
                <a:gd name="T38" fmla="*/ 0 w 23"/>
                <a:gd name="T3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" h="51">
                  <a:moveTo>
                    <a:pt x="0" y="51"/>
                  </a:moveTo>
                  <a:cubicBezTo>
                    <a:pt x="0" y="51"/>
                    <a:pt x="1" y="50"/>
                    <a:pt x="1" y="49"/>
                  </a:cubicBezTo>
                  <a:cubicBezTo>
                    <a:pt x="1" y="48"/>
                    <a:pt x="2" y="47"/>
                    <a:pt x="2" y="46"/>
                  </a:cubicBezTo>
                  <a:cubicBezTo>
                    <a:pt x="2" y="45"/>
                    <a:pt x="2" y="44"/>
                    <a:pt x="2" y="43"/>
                  </a:cubicBezTo>
                  <a:cubicBezTo>
                    <a:pt x="3" y="42"/>
                    <a:pt x="3" y="40"/>
                    <a:pt x="3" y="39"/>
                  </a:cubicBezTo>
                  <a:cubicBezTo>
                    <a:pt x="4" y="37"/>
                    <a:pt x="4" y="36"/>
                    <a:pt x="5" y="34"/>
                  </a:cubicBezTo>
                  <a:cubicBezTo>
                    <a:pt x="6" y="31"/>
                    <a:pt x="7" y="28"/>
                    <a:pt x="8" y="25"/>
                  </a:cubicBezTo>
                  <a:cubicBezTo>
                    <a:pt x="10" y="21"/>
                    <a:pt x="11" y="18"/>
                    <a:pt x="13" y="15"/>
                  </a:cubicBezTo>
                  <a:cubicBezTo>
                    <a:pt x="15" y="12"/>
                    <a:pt x="16" y="10"/>
                    <a:pt x="18" y="8"/>
                  </a:cubicBezTo>
                  <a:cubicBezTo>
                    <a:pt x="20" y="3"/>
                    <a:pt x="23" y="0"/>
                    <a:pt x="23" y="0"/>
                  </a:cubicBezTo>
                  <a:cubicBezTo>
                    <a:pt x="23" y="0"/>
                    <a:pt x="22" y="4"/>
                    <a:pt x="20" y="9"/>
                  </a:cubicBezTo>
                  <a:cubicBezTo>
                    <a:pt x="19" y="11"/>
                    <a:pt x="17" y="14"/>
                    <a:pt x="16" y="17"/>
                  </a:cubicBezTo>
                  <a:cubicBezTo>
                    <a:pt x="15" y="18"/>
                    <a:pt x="15" y="20"/>
                    <a:pt x="14" y="21"/>
                  </a:cubicBezTo>
                  <a:cubicBezTo>
                    <a:pt x="13" y="23"/>
                    <a:pt x="13" y="25"/>
                    <a:pt x="12" y="26"/>
                  </a:cubicBezTo>
                  <a:cubicBezTo>
                    <a:pt x="11" y="29"/>
                    <a:pt x="9" y="32"/>
                    <a:pt x="8" y="35"/>
                  </a:cubicBezTo>
                  <a:cubicBezTo>
                    <a:pt x="7" y="37"/>
                    <a:pt x="7" y="38"/>
                    <a:pt x="6" y="40"/>
                  </a:cubicBezTo>
                  <a:cubicBezTo>
                    <a:pt x="6" y="41"/>
                    <a:pt x="5" y="42"/>
                    <a:pt x="5" y="44"/>
                  </a:cubicBezTo>
                  <a:cubicBezTo>
                    <a:pt x="4" y="45"/>
                    <a:pt x="4" y="46"/>
                    <a:pt x="3" y="47"/>
                  </a:cubicBezTo>
                  <a:cubicBezTo>
                    <a:pt x="3" y="48"/>
                    <a:pt x="2" y="49"/>
                    <a:pt x="2" y="49"/>
                  </a:cubicBezTo>
                  <a:cubicBezTo>
                    <a:pt x="1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0" name="íSḷiḋe">
              <a:extLst>
                <a:ext uri="{FF2B5EF4-FFF2-40B4-BE49-F238E27FC236}">
                  <a16:creationId xmlns:a16="http://schemas.microsoft.com/office/drawing/2014/main" id="{D5736478-E0BC-4128-B7D2-767066F1D86B}"/>
                </a:ext>
              </a:extLst>
            </p:cNvPr>
            <p:cNvSpPr/>
            <p:nvPr/>
          </p:nvSpPr>
          <p:spPr bwMode="auto">
            <a:xfrm>
              <a:off x="7586053" y="3503419"/>
              <a:ext cx="167054" cy="310685"/>
            </a:xfrm>
            <a:custGeom>
              <a:avLst/>
              <a:gdLst>
                <a:gd name="T0" fmla="*/ 58 w 63"/>
                <a:gd name="T1" fmla="*/ 0 h 116"/>
                <a:gd name="T2" fmla="*/ 41 w 63"/>
                <a:gd name="T3" fmla="*/ 1 h 116"/>
                <a:gd name="T4" fmla="*/ 21 w 63"/>
                <a:gd name="T5" fmla="*/ 7 h 116"/>
                <a:gd name="T6" fmla="*/ 12 w 63"/>
                <a:gd name="T7" fmla="*/ 1 h 116"/>
                <a:gd name="T8" fmla="*/ 2 w 63"/>
                <a:gd name="T9" fmla="*/ 1 h 116"/>
                <a:gd name="T10" fmla="*/ 1 w 63"/>
                <a:gd name="T11" fmla="*/ 21 h 116"/>
                <a:gd name="T12" fmla="*/ 4 w 63"/>
                <a:gd name="T13" fmla="*/ 55 h 116"/>
                <a:gd name="T14" fmla="*/ 26 w 63"/>
                <a:gd name="T15" fmla="*/ 109 h 116"/>
                <a:gd name="T16" fmla="*/ 33 w 63"/>
                <a:gd name="T17" fmla="*/ 115 h 116"/>
                <a:gd name="T18" fmla="*/ 43 w 63"/>
                <a:gd name="T19" fmla="*/ 105 h 116"/>
                <a:gd name="T20" fmla="*/ 56 w 63"/>
                <a:gd name="T21" fmla="*/ 72 h 116"/>
                <a:gd name="T22" fmla="*/ 58 w 63"/>
                <a:gd name="T23" fmla="*/ 47 h 116"/>
                <a:gd name="T24" fmla="*/ 63 w 63"/>
                <a:gd name="T25" fmla="*/ 16 h 116"/>
                <a:gd name="T26" fmla="*/ 58 w 63"/>
                <a:gd name="T2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116">
                  <a:moveTo>
                    <a:pt x="58" y="0"/>
                  </a:moveTo>
                  <a:cubicBezTo>
                    <a:pt x="54" y="4"/>
                    <a:pt x="46" y="2"/>
                    <a:pt x="41" y="1"/>
                  </a:cubicBezTo>
                  <a:cubicBezTo>
                    <a:pt x="40" y="8"/>
                    <a:pt x="26" y="11"/>
                    <a:pt x="21" y="7"/>
                  </a:cubicBezTo>
                  <a:cubicBezTo>
                    <a:pt x="18" y="6"/>
                    <a:pt x="16" y="2"/>
                    <a:pt x="1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7"/>
                    <a:pt x="0" y="15"/>
                    <a:pt x="1" y="21"/>
                  </a:cubicBezTo>
                  <a:cubicBezTo>
                    <a:pt x="2" y="32"/>
                    <a:pt x="2" y="44"/>
                    <a:pt x="4" y="55"/>
                  </a:cubicBezTo>
                  <a:cubicBezTo>
                    <a:pt x="9" y="72"/>
                    <a:pt x="12" y="94"/>
                    <a:pt x="26" y="109"/>
                  </a:cubicBezTo>
                  <a:cubicBezTo>
                    <a:pt x="28" y="110"/>
                    <a:pt x="31" y="114"/>
                    <a:pt x="33" y="115"/>
                  </a:cubicBezTo>
                  <a:cubicBezTo>
                    <a:pt x="38" y="116"/>
                    <a:pt x="42" y="108"/>
                    <a:pt x="43" y="105"/>
                  </a:cubicBezTo>
                  <a:cubicBezTo>
                    <a:pt x="49" y="94"/>
                    <a:pt x="54" y="84"/>
                    <a:pt x="56" y="72"/>
                  </a:cubicBezTo>
                  <a:cubicBezTo>
                    <a:pt x="58" y="64"/>
                    <a:pt x="58" y="56"/>
                    <a:pt x="58" y="47"/>
                  </a:cubicBezTo>
                  <a:cubicBezTo>
                    <a:pt x="59" y="37"/>
                    <a:pt x="62" y="27"/>
                    <a:pt x="63" y="16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1" name="ïşľíḓè">
              <a:extLst>
                <a:ext uri="{FF2B5EF4-FFF2-40B4-BE49-F238E27FC236}">
                  <a16:creationId xmlns:a16="http://schemas.microsoft.com/office/drawing/2014/main" id="{4AF3EDAE-A483-4CFA-8191-4066D59138E8}"/>
                </a:ext>
              </a:extLst>
            </p:cNvPr>
            <p:cNvSpPr/>
            <p:nvPr/>
          </p:nvSpPr>
          <p:spPr bwMode="auto">
            <a:xfrm>
              <a:off x="7625360" y="3542255"/>
              <a:ext cx="88440" cy="258904"/>
            </a:xfrm>
            <a:custGeom>
              <a:avLst/>
              <a:gdLst>
                <a:gd name="T0" fmla="*/ 11 w 34"/>
                <a:gd name="T1" fmla="*/ 0 h 99"/>
                <a:gd name="T2" fmla="*/ 7 w 34"/>
                <a:gd name="T3" fmla="*/ 32 h 99"/>
                <a:gd name="T4" fmla="*/ 0 w 34"/>
                <a:gd name="T5" fmla="*/ 70 h 99"/>
                <a:gd name="T6" fmla="*/ 8 w 34"/>
                <a:gd name="T7" fmla="*/ 85 h 99"/>
                <a:gd name="T8" fmla="*/ 19 w 34"/>
                <a:gd name="T9" fmla="*/ 99 h 99"/>
                <a:gd name="T10" fmla="*/ 23 w 34"/>
                <a:gd name="T11" fmla="*/ 88 h 99"/>
                <a:gd name="T12" fmla="*/ 32 w 34"/>
                <a:gd name="T13" fmla="*/ 66 h 99"/>
                <a:gd name="T14" fmla="*/ 34 w 34"/>
                <a:gd name="T15" fmla="*/ 63 h 99"/>
                <a:gd name="T16" fmla="*/ 31 w 34"/>
                <a:gd name="T17" fmla="*/ 55 h 99"/>
                <a:gd name="T18" fmla="*/ 25 w 34"/>
                <a:gd name="T19" fmla="*/ 31 h 99"/>
                <a:gd name="T20" fmla="*/ 20 w 34"/>
                <a:gd name="T21" fmla="*/ 0 h 99"/>
                <a:gd name="T22" fmla="*/ 11 w 34"/>
                <a:gd name="T2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99">
                  <a:moveTo>
                    <a:pt x="11" y="0"/>
                  </a:moveTo>
                  <a:cubicBezTo>
                    <a:pt x="11" y="10"/>
                    <a:pt x="9" y="22"/>
                    <a:pt x="7" y="32"/>
                  </a:cubicBezTo>
                  <a:cubicBezTo>
                    <a:pt x="4" y="45"/>
                    <a:pt x="3" y="58"/>
                    <a:pt x="0" y="70"/>
                  </a:cubicBezTo>
                  <a:cubicBezTo>
                    <a:pt x="1" y="75"/>
                    <a:pt x="5" y="81"/>
                    <a:pt x="8" y="85"/>
                  </a:cubicBezTo>
                  <a:cubicBezTo>
                    <a:pt x="11" y="90"/>
                    <a:pt x="15" y="96"/>
                    <a:pt x="19" y="99"/>
                  </a:cubicBezTo>
                  <a:cubicBezTo>
                    <a:pt x="21" y="96"/>
                    <a:pt x="22" y="92"/>
                    <a:pt x="23" y="88"/>
                  </a:cubicBezTo>
                  <a:cubicBezTo>
                    <a:pt x="26" y="81"/>
                    <a:pt x="29" y="74"/>
                    <a:pt x="32" y="66"/>
                  </a:cubicBezTo>
                  <a:cubicBezTo>
                    <a:pt x="33" y="65"/>
                    <a:pt x="34" y="64"/>
                    <a:pt x="34" y="63"/>
                  </a:cubicBezTo>
                  <a:cubicBezTo>
                    <a:pt x="34" y="61"/>
                    <a:pt x="32" y="57"/>
                    <a:pt x="31" y="55"/>
                  </a:cubicBezTo>
                  <a:cubicBezTo>
                    <a:pt x="29" y="47"/>
                    <a:pt x="27" y="39"/>
                    <a:pt x="25" y="31"/>
                  </a:cubicBezTo>
                  <a:cubicBezTo>
                    <a:pt x="23" y="21"/>
                    <a:pt x="21" y="10"/>
                    <a:pt x="20" y="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93271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2" name="íŝļïḑé">
              <a:extLst>
                <a:ext uri="{FF2B5EF4-FFF2-40B4-BE49-F238E27FC236}">
                  <a16:creationId xmlns:a16="http://schemas.microsoft.com/office/drawing/2014/main" id="{0BF34EA2-C166-4856-9D4F-E667EACD1969}"/>
                </a:ext>
              </a:extLst>
            </p:cNvPr>
            <p:cNvSpPr/>
            <p:nvPr/>
          </p:nvSpPr>
          <p:spPr bwMode="auto">
            <a:xfrm>
              <a:off x="7640099" y="3529310"/>
              <a:ext cx="54048" cy="71197"/>
            </a:xfrm>
            <a:custGeom>
              <a:avLst/>
              <a:gdLst>
                <a:gd name="T0" fmla="*/ 17 w 20"/>
                <a:gd name="T1" fmla="*/ 1 h 27"/>
                <a:gd name="T2" fmla="*/ 4 w 20"/>
                <a:gd name="T3" fmla="*/ 3 h 27"/>
                <a:gd name="T4" fmla="*/ 3 w 20"/>
                <a:gd name="T5" fmla="*/ 16 h 27"/>
                <a:gd name="T6" fmla="*/ 19 w 20"/>
                <a:gd name="T7" fmla="*/ 4 h 27"/>
                <a:gd name="T8" fmla="*/ 17 w 20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17" y="1"/>
                  </a:moveTo>
                  <a:cubicBezTo>
                    <a:pt x="13" y="1"/>
                    <a:pt x="7" y="0"/>
                    <a:pt x="4" y="3"/>
                  </a:cubicBezTo>
                  <a:cubicBezTo>
                    <a:pt x="0" y="5"/>
                    <a:pt x="1" y="13"/>
                    <a:pt x="3" y="16"/>
                  </a:cubicBezTo>
                  <a:cubicBezTo>
                    <a:pt x="11" y="27"/>
                    <a:pt x="20" y="13"/>
                    <a:pt x="19" y="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A62F1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3" name="ïŝḻiḋe">
              <a:extLst>
                <a:ext uri="{FF2B5EF4-FFF2-40B4-BE49-F238E27FC236}">
                  <a16:creationId xmlns:a16="http://schemas.microsoft.com/office/drawing/2014/main" id="{19A07F66-636E-4751-B333-7C90F3F6C0CC}"/>
                </a:ext>
              </a:extLst>
            </p:cNvPr>
            <p:cNvSpPr/>
            <p:nvPr/>
          </p:nvSpPr>
          <p:spPr bwMode="auto">
            <a:xfrm>
              <a:off x="7590965" y="3490474"/>
              <a:ext cx="78613" cy="110032"/>
            </a:xfrm>
            <a:custGeom>
              <a:avLst/>
              <a:gdLst>
                <a:gd name="T0" fmla="*/ 28 w 28"/>
                <a:gd name="T1" fmla="*/ 11 h 39"/>
                <a:gd name="T2" fmla="*/ 20 w 28"/>
                <a:gd name="T3" fmla="*/ 22 h 39"/>
                <a:gd name="T4" fmla="*/ 9 w 28"/>
                <a:gd name="T5" fmla="*/ 39 h 39"/>
                <a:gd name="T6" fmla="*/ 4 w 28"/>
                <a:gd name="T7" fmla="*/ 22 h 39"/>
                <a:gd name="T8" fmla="*/ 0 w 28"/>
                <a:gd name="T9" fmla="*/ 4 h 39"/>
                <a:gd name="T10" fmla="*/ 10 w 28"/>
                <a:gd name="T11" fmla="*/ 2 h 39"/>
                <a:gd name="T12" fmla="*/ 12 w 28"/>
                <a:gd name="T13" fmla="*/ 0 h 39"/>
                <a:gd name="T14" fmla="*/ 13 w 28"/>
                <a:gd name="T15" fmla="*/ 1 h 39"/>
                <a:gd name="T16" fmla="*/ 22 w 28"/>
                <a:gd name="T17" fmla="*/ 7 h 39"/>
                <a:gd name="T18" fmla="*/ 28 w 28"/>
                <a:gd name="T19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9">
                  <a:moveTo>
                    <a:pt x="28" y="11"/>
                  </a:moveTo>
                  <a:cubicBezTo>
                    <a:pt x="25" y="14"/>
                    <a:pt x="22" y="18"/>
                    <a:pt x="20" y="22"/>
                  </a:cubicBezTo>
                  <a:cubicBezTo>
                    <a:pt x="16" y="27"/>
                    <a:pt x="11" y="33"/>
                    <a:pt x="9" y="39"/>
                  </a:cubicBezTo>
                  <a:cubicBezTo>
                    <a:pt x="6" y="35"/>
                    <a:pt x="5" y="28"/>
                    <a:pt x="4" y="22"/>
                  </a:cubicBezTo>
                  <a:cubicBezTo>
                    <a:pt x="3" y="16"/>
                    <a:pt x="2" y="10"/>
                    <a:pt x="0" y="4"/>
                  </a:cubicBezTo>
                  <a:cubicBezTo>
                    <a:pt x="4" y="4"/>
                    <a:pt x="7" y="4"/>
                    <a:pt x="10" y="2"/>
                  </a:cubicBezTo>
                  <a:cubicBezTo>
                    <a:pt x="10" y="1"/>
                    <a:pt x="11" y="0"/>
                    <a:pt x="12" y="0"/>
                  </a:cubicBezTo>
                  <a:cubicBezTo>
                    <a:pt x="13" y="0"/>
                    <a:pt x="12" y="1"/>
                    <a:pt x="13" y="1"/>
                  </a:cubicBezTo>
                  <a:cubicBezTo>
                    <a:pt x="16" y="3"/>
                    <a:pt x="19" y="5"/>
                    <a:pt x="22" y="7"/>
                  </a:cubicBezTo>
                  <a:lnTo>
                    <a:pt x="28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4" name="íśḷîdê">
              <a:extLst>
                <a:ext uri="{FF2B5EF4-FFF2-40B4-BE49-F238E27FC236}">
                  <a16:creationId xmlns:a16="http://schemas.microsoft.com/office/drawing/2014/main" id="{A9170192-98F5-40ED-A3A0-86CD4706A8DE}"/>
                </a:ext>
              </a:extLst>
            </p:cNvPr>
            <p:cNvSpPr/>
            <p:nvPr/>
          </p:nvSpPr>
          <p:spPr bwMode="auto">
            <a:xfrm>
              <a:off x="7669579" y="3496944"/>
              <a:ext cx="63875" cy="90617"/>
            </a:xfrm>
            <a:custGeom>
              <a:avLst/>
              <a:gdLst>
                <a:gd name="T0" fmla="*/ 14 w 24"/>
                <a:gd name="T1" fmla="*/ 0 h 35"/>
                <a:gd name="T2" fmla="*/ 0 w 24"/>
                <a:gd name="T3" fmla="*/ 13 h 35"/>
                <a:gd name="T4" fmla="*/ 17 w 24"/>
                <a:gd name="T5" fmla="*/ 35 h 35"/>
                <a:gd name="T6" fmla="*/ 21 w 24"/>
                <a:gd name="T7" fmla="*/ 15 h 35"/>
                <a:gd name="T8" fmla="*/ 24 w 24"/>
                <a:gd name="T9" fmla="*/ 2 h 35"/>
                <a:gd name="T10" fmla="*/ 14 w 24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5">
                  <a:moveTo>
                    <a:pt x="14" y="0"/>
                  </a:moveTo>
                  <a:cubicBezTo>
                    <a:pt x="9" y="4"/>
                    <a:pt x="5" y="9"/>
                    <a:pt x="0" y="13"/>
                  </a:cubicBezTo>
                  <a:cubicBezTo>
                    <a:pt x="4" y="21"/>
                    <a:pt x="9" y="31"/>
                    <a:pt x="17" y="35"/>
                  </a:cubicBezTo>
                  <a:cubicBezTo>
                    <a:pt x="20" y="30"/>
                    <a:pt x="20" y="21"/>
                    <a:pt x="21" y="15"/>
                  </a:cubicBezTo>
                  <a:cubicBezTo>
                    <a:pt x="22" y="11"/>
                    <a:pt x="23" y="6"/>
                    <a:pt x="24" y="2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5" name="îšḷiḓé">
              <a:extLst>
                <a:ext uri="{FF2B5EF4-FFF2-40B4-BE49-F238E27FC236}">
                  <a16:creationId xmlns:a16="http://schemas.microsoft.com/office/drawing/2014/main" id="{6A7CA14A-4318-4571-A378-1E9DDE725FCE}"/>
                </a:ext>
              </a:extLst>
            </p:cNvPr>
            <p:cNvSpPr/>
            <p:nvPr/>
          </p:nvSpPr>
          <p:spPr bwMode="auto">
            <a:xfrm>
              <a:off x="7645013" y="2933829"/>
              <a:ext cx="343934" cy="1255687"/>
            </a:xfrm>
            <a:custGeom>
              <a:avLst/>
              <a:gdLst>
                <a:gd name="T0" fmla="*/ 91 w 129"/>
                <a:gd name="T1" fmla="*/ 0 h 471"/>
                <a:gd name="T2" fmla="*/ 127 w 129"/>
                <a:gd name="T3" fmla="*/ 5 h 471"/>
                <a:gd name="T4" fmla="*/ 128 w 129"/>
                <a:gd name="T5" fmla="*/ 36 h 471"/>
                <a:gd name="T6" fmla="*/ 115 w 129"/>
                <a:gd name="T7" fmla="*/ 153 h 471"/>
                <a:gd name="T8" fmla="*/ 85 w 129"/>
                <a:gd name="T9" fmla="*/ 237 h 471"/>
                <a:gd name="T10" fmla="*/ 66 w 129"/>
                <a:gd name="T11" fmla="*/ 315 h 471"/>
                <a:gd name="T12" fmla="*/ 59 w 129"/>
                <a:gd name="T13" fmla="*/ 376 h 471"/>
                <a:gd name="T14" fmla="*/ 83 w 129"/>
                <a:gd name="T15" fmla="*/ 425 h 471"/>
                <a:gd name="T16" fmla="*/ 70 w 129"/>
                <a:gd name="T17" fmla="*/ 448 h 471"/>
                <a:gd name="T18" fmla="*/ 48 w 129"/>
                <a:gd name="T19" fmla="*/ 465 h 471"/>
                <a:gd name="T20" fmla="*/ 3 w 129"/>
                <a:gd name="T21" fmla="*/ 428 h 471"/>
                <a:gd name="T22" fmla="*/ 3 w 129"/>
                <a:gd name="T23" fmla="*/ 373 h 471"/>
                <a:gd name="T24" fmla="*/ 9 w 129"/>
                <a:gd name="T25" fmla="*/ 331 h 471"/>
                <a:gd name="T26" fmla="*/ 33 w 129"/>
                <a:gd name="T27" fmla="*/ 243 h 471"/>
                <a:gd name="T28" fmla="*/ 38 w 129"/>
                <a:gd name="T29" fmla="*/ 207 h 471"/>
                <a:gd name="T30" fmla="*/ 56 w 129"/>
                <a:gd name="T31" fmla="*/ 192 h 471"/>
                <a:gd name="T32" fmla="*/ 76 w 129"/>
                <a:gd name="T33" fmla="*/ 162 h 471"/>
                <a:gd name="T34" fmla="*/ 88 w 129"/>
                <a:gd name="T35" fmla="*/ 123 h 471"/>
                <a:gd name="T36" fmla="*/ 92 w 129"/>
                <a:gd name="T37" fmla="*/ 57 h 471"/>
                <a:gd name="T38" fmla="*/ 93 w 129"/>
                <a:gd name="T39" fmla="*/ 31 h 471"/>
                <a:gd name="T40" fmla="*/ 91 w 129"/>
                <a:gd name="T41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9" h="471">
                  <a:moveTo>
                    <a:pt x="91" y="0"/>
                  </a:moveTo>
                  <a:cubicBezTo>
                    <a:pt x="103" y="3"/>
                    <a:pt x="119" y="3"/>
                    <a:pt x="127" y="5"/>
                  </a:cubicBezTo>
                  <a:cubicBezTo>
                    <a:pt x="127" y="5"/>
                    <a:pt x="129" y="24"/>
                    <a:pt x="128" y="36"/>
                  </a:cubicBezTo>
                  <a:cubicBezTo>
                    <a:pt x="126" y="67"/>
                    <a:pt x="124" y="120"/>
                    <a:pt x="115" y="153"/>
                  </a:cubicBezTo>
                  <a:cubicBezTo>
                    <a:pt x="104" y="192"/>
                    <a:pt x="95" y="197"/>
                    <a:pt x="85" y="237"/>
                  </a:cubicBezTo>
                  <a:cubicBezTo>
                    <a:pt x="80" y="262"/>
                    <a:pt x="72" y="289"/>
                    <a:pt x="66" y="315"/>
                  </a:cubicBezTo>
                  <a:cubicBezTo>
                    <a:pt x="61" y="336"/>
                    <a:pt x="57" y="355"/>
                    <a:pt x="59" y="376"/>
                  </a:cubicBezTo>
                  <a:cubicBezTo>
                    <a:pt x="59" y="378"/>
                    <a:pt x="84" y="409"/>
                    <a:pt x="83" y="425"/>
                  </a:cubicBezTo>
                  <a:cubicBezTo>
                    <a:pt x="83" y="434"/>
                    <a:pt x="76" y="443"/>
                    <a:pt x="70" y="448"/>
                  </a:cubicBezTo>
                  <a:cubicBezTo>
                    <a:pt x="64" y="454"/>
                    <a:pt x="56" y="462"/>
                    <a:pt x="48" y="465"/>
                  </a:cubicBezTo>
                  <a:cubicBezTo>
                    <a:pt x="35" y="471"/>
                    <a:pt x="5" y="441"/>
                    <a:pt x="3" y="428"/>
                  </a:cubicBezTo>
                  <a:cubicBezTo>
                    <a:pt x="0" y="411"/>
                    <a:pt x="3" y="390"/>
                    <a:pt x="3" y="373"/>
                  </a:cubicBezTo>
                  <a:cubicBezTo>
                    <a:pt x="3" y="357"/>
                    <a:pt x="3" y="345"/>
                    <a:pt x="9" y="331"/>
                  </a:cubicBezTo>
                  <a:cubicBezTo>
                    <a:pt x="22" y="303"/>
                    <a:pt x="29" y="273"/>
                    <a:pt x="33" y="243"/>
                  </a:cubicBezTo>
                  <a:cubicBezTo>
                    <a:pt x="35" y="234"/>
                    <a:pt x="34" y="215"/>
                    <a:pt x="38" y="207"/>
                  </a:cubicBezTo>
                  <a:cubicBezTo>
                    <a:pt x="42" y="200"/>
                    <a:pt x="50" y="196"/>
                    <a:pt x="56" y="192"/>
                  </a:cubicBezTo>
                  <a:cubicBezTo>
                    <a:pt x="66" y="185"/>
                    <a:pt x="72" y="173"/>
                    <a:pt x="76" y="162"/>
                  </a:cubicBezTo>
                  <a:cubicBezTo>
                    <a:pt x="81" y="149"/>
                    <a:pt x="86" y="136"/>
                    <a:pt x="88" y="123"/>
                  </a:cubicBezTo>
                  <a:cubicBezTo>
                    <a:pt x="91" y="101"/>
                    <a:pt x="92" y="79"/>
                    <a:pt x="92" y="57"/>
                  </a:cubicBezTo>
                  <a:cubicBezTo>
                    <a:pt x="93" y="48"/>
                    <a:pt x="93" y="40"/>
                    <a:pt x="93" y="3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446D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6" name="íš1ïdê">
              <a:extLst>
                <a:ext uri="{FF2B5EF4-FFF2-40B4-BE49-F238E27FC236}">
                  <a16:creationId xmlns:a16="http://schemas.microsoft.com/office/drawing/2014/main" id="{BCAB09BA-F3F0-4EA9-9C24-6D869053109D}"/>
                </a:ext>
              </a:extLst>
            </p:cNvPr>
            <p:cNvSpPr/>
            <p:nvPr/>
          </p:nvSpPr>
          <p:spPr bwMode="auto">
            <a:xfrm>
              <a:off x="7812067" y="3445164"/>
              <a:ext cx="24565" cy="12945"/>
            </a:xfrm>
            <a:custGeom>
              <a:avLst/>
              <a:gdLst>
                <a:gd name="T0" fmla="*/ 0 w 9"/>
                <a:gd name="T1" fmla="*/ 0 h 6"/>
                <a:gd name="T2" fmla="*/ 2 w 9"/>
                <a:gd name="T3" fmla="*/ 0 h 6"/>
                <a:gd name="T4" fmla="*/ 5 w 9"/>
                <a:gd name="T5" fmla="*/ 1 h 6"/>
                <a:gd name="T6" fmla="*/ 8 w 9"/>
                <a:gd name="T7" fmla="*/ 4 h 6"/>
                <a:gd name="T8" fmla="*/ 9 w 9"/>
                <a:gd name="T9" fmla="*/ 5 h 6"/>
                <a:gd name="T10" fmla="*/ 7 w 9"/>
                <a:gd name="T11" fmla="*/ 5 h 6"/>
                <a:gd name="T12" fmla="*/ 3 w 9"/>
                <a:gd name="T13" fmla="*/ 4 h 6"/>
                <a:gd name="T14" fmla="*/ 1 w 9"/>
                <a:gd name="T15" fmla="*/ 2 h 6"/>
                <a:gd name="T16" fmla="*/ 0 w 9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7" y="2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9" y="5"/>
                    <a:pt x="8" y="6"/>
                    <a:pt x="7" y="5"/>
                  </a:cubicBezTo>
                  <a:cubicBezTo>
                    <a:pt x="6" y="5"/>
                    <a:pt x="5" y="5"/>
                    <a:pt x="3" y="4"/>
                  </a:cubicBezTo>
                  <a:cubicBezTo>
                    <a:pt x="2" y="4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7" name="íşľïde">
              <a:extLst>
                <a:ext uri="{FF2B5EF4-FFF2-40B4-BE49-F238E27FC236}">
                  <a16:creationId xmlns:a16="http://schemas.microsoft.com/office/drawing/2014/main" id="{418523CD-8B29-41F2-AFFD-763F0ECF5A8A}"/>
                </a:ext>
              </a:extLst>
            </p:cNvPr>
            <p:cNvSpPr/>
            <p:nvPr/>
          </p:nvSpPr>
          <p:spPr bwMode="auto">
            <a:xfrm>
              <a:off x="7728539" y="3930612"/>
              <a:ext cx="39307" cy="38836"/>
            </a:xfrm>
            <a:custGeom>
              <a:avLst/>
              <a:gdLst>
                <a:gd name="T0" fmla="*/ 16 w 16"/>
                <a:gd name="T1" fmla="*/ 0 h 16"/>
                <a:gd name="T2" fmla="*/ 15 w 16"/>
                <a:gd name="T3" fmla="*/ 4 h 16"/>
                <a:gd name="T4" fmla="*/ 10 w 16"/>
                <a:gd name="T5" fmla="*/ 10 h 16"/>
                <a:gd name="T6" fmla="*/ 7 w 16"/>
                <a:gd name="T7" fmla="*/ 13 h 16"/>
                <a:gd name="T8" fmla="*/ 4 w 16"/>
                <a:gd name="T9" fmla="*/ 15 h 16"/>
                <a:gd name="T10" fmla="*/ 0 w 16"/>
                <a:gd name="T11" fmla="*/ 16 h 16"/>
                <a:gd name="T12" fmla="*/ 2 w 16"/>
                <a:gd name="T13" fmla="*/ 13 h 16"/>
                <a:gd name="T14" fmla="*/ 4 w 16"/>
                <a:gd name="T15" fmla="*/ 12 h 16"/>
                <a:gd name="T16" fmla="*/ 5 w 16"/>
                <a:gd name="T17" fmla="*/ 10 h 16"/>
                <a:gd name="T18" fmla="*/ 7 w 16"/>
                <a:gd name="T19" fmla="*/ 8 h 16"/>
                <a:gd name="T20" fmla="*/ 13 w 16"/>
                <a:gd name="T21" fmla="*/ 2 h 16"/>
                <a:gd name="T22" fmla="*/ 16 w 16"/>
                <a:gd name="T2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cubicBezTo>
                    <a:pt x="16" y="0"/>
                    <a:pt x="16" y="2"/>
                    <a:pt x="15" y="4"/>
                  </a:cubicBezTo>
                  <a:cubicBezTo>
                    <a:pt x="14" y="6"/>
                    <a:pt x="12" y="8"/>
                    <a:pt x="10" y="10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6" y="14"/>
                    <a:pt x="5" y="14"/>
                    <a:pt x="4" y="15"/>
                  </a:cubicBezTo>
                  <a:cubicBezTo>
                    <a:pt x="2" y="16"/>
                    <a:pt x="0" y="16"/>
                    <a:pt x="0" y="16"/>
                  </a:cubicBezTo>
                  <a:cubicBezTo>
                    <a:pt x="0" y="16"/>
                    <a:pt x="1" y="15"/>
                    <a:pt x="2" y="13"/>
                  </a:cubicBezTo>
                  <a:cubicBezTo>
                    <a:pt x="3" y="13"/>
                    <a:pt x="3" y="12"/>
                    <a:pt x="4" y="12"/>
                  </a:cubicBezTo>
                  <a:cubicBezTo>
                    <a:pt x="4" y="11"/>
                    <a:pt x="4" y="11"/>
                    <a:pt x="5" y="10"/>
                  </a:cubicBezTo>
                  <a:cubicBezTo>
                    <a:pt x="6" y="9"/>
                    <a:pt x="7" y="9"/>
                    <a:pt x="7" y="8"/>
                  </a:cubicBezTo>
                  <a:cubicBezTo>
                    <a:pt x="9" y="6"/>
                    <a:pt x="11" y="4"/>
                    <a:pt x="13" y="2"/>
                  </a:cubicBezTo>
                  <a:cubicBezTo>
                    <a:pt x="15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8" name="iš1íḓé">
              <a:extLst>
                <a:ext uri="{FF2B5EF4-FFF2-40B4-BE49-F238E27FC236}">
                  <a16:creationId xmlns:a16="http://schemas.microsoft.com/office/drawing/2014/main" id="{5805D1EE-08C2-49B1-BFB3-BDAF960B7A80}"/>
                </a:ext>
              </a:extLst>
            </p:cNvPr>
            <p:cNvSpPr/>
            <p:nvPr/>
          </p:nvSpPr>
          <p:spPr bwMode="auto">
            <a:xfrm>
              <a:off x="7320733" y="2992081"/>
              <a:ext cx="383241" cy="1171545"/>
            </a:xfrm>
            <a:custGeom>
              <a:avLst/>
              <a:gdLst>
                <a:gd name="T0" fmla="*/ 2 w 143"/>
                <a:gd name="T1" fmla="*/ 10 h 441"/>
                <a:gd name="T2" fmla="*/ 37 w 143"/>
                <a:gd name="T3" fmla="*/ 0 h 441"/>
                <a:gd name="T4" fmla="*/ 40 w 143"/>
                <a:gd name="T5" fmla="*/ 62 h 441"/>
                <a:gd name="T6" fmla="*/ 43 w 143"/>
                <a:gd name="T7" fmla="*/ 109 h 441"/>
                <a:gd name="T8" fmla="*/ 46 w 143"/>
                <a:gd name="T9" fmla="*/ 135 h 441"/>
                <a:gd name="T10" fmla="*/ 54 w 143"/>
                <a:gd name="T11" fmla="*/ 148 h 441"/>
                <a:gd name="T12" fmla="*/ 75 w 143"/>
                <a:gd name="T13" fmla="*/ 169 h 441"/>
                <a:gd name="T14" fmla="*/ 104 w 143"/>
                <a:gd name="T15" fmla="*/ 193 h 441"/>
                <a:gd name="T16" fmla="*/ 123 w 143"/>
                <a:gd name="T17" fmla="*/ 274 h 441"/>
                <a:gd name="T18" fmla="*/ 137 w 143"/>
                <a:gd name="T19" fmla="*/ 307 h 441"/>
                <a:gd name="T20" fmla="*/ 142 w 143"/>
                <a:gd name="T21" fmla="*/ 342 h 441"/>
                <a:gd name="T22" fmla="*/ 137 w 143"/>
                <a:gd name="T23" fmla="*/ 395 h 441"/>
                <a:gd name="T24" fmla="*/ 133 w 143"/>
                <a:gd name="T25" fmla="*/ 415 h 441"/>
                <a:gd name="T26" fmla="*/ 104 w 143"/>
                <a:gd name="T27" fmla="*/ 440 h 441"/>
                <a:gd name="T28" fmla="*/ 91 w 143"/>
                <a:gd name="T29" fmla="*/ 432 h 441"/>
                <a:gd name="T30" fmla="*/ 71 w 143"/>
                <a:gd name="T31" fmla="*/ 417 h 441"/>
                <a:gd name="T32" fmla="*/ 59 w 143"/>
                <a:gd name="T33" fmla="*/ 406 h 441"/>
                <a:gd name="T34" fmla="*/ 52 w 143"/>
                <a:gd name="T35" fmla="*/ 391 h 441"/>
                <a:gd name="T36" fmla="*/ 61 w 143"/>
                <a:gd name="T37" fmla="*/ 375 h 441"/>
                <a:gd name="T38" fmla="*/ 74 w 143"/>
                <a:gd name="T39" fmla="*/ 354 h 441"/>
                <a:gd name="T40" fmla="*/ 77 w 143"/>
                <a:gd name="T41" fmla="*/ 321 h 441"/>
                <a:gd name="T42" fmla="*/ 70 w 143"/>
                <a:gd name="T43" fmla="*/ 282 h 441"/>
                <a:gd name="T44" fmla="*/ 45 w 143"/>
                <a:gd name="T45" fmla="*/ 214 h 441"/>
                <a:gd name="T46" fmla="*/ 13 w 143"/>
                <a:gd name="T47" fmla="*/ 152 h 441"/>
                <a:gd name="T48" fmla="*/ 0 w 143"/>
                <a:gd name="T49" fmla="*/ 76 h 441"/>
                <a:gd name="T50" fmla="*/ 2 w 143"/>
                <a:gd name="T51" fmla="*/ 1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3" h="441">
                  <a:moveTo>
                    <a:pt x="2" y="10"/>
                  </a:moveTo>
                  <a:cubicBezTo>
                    <a:pt x="13" y="12"/>
                    <a:pt x="28" y="5"/>
                    <a:pt x="37" y="0"/>
                  </a:cubicBezTo>
                  <a:cubicBezTo>
                    <a:pt x="35" y="20"/>
                    <a:pt x="38" y="42"/>
                    <a:pt x="40" y="62"/>
                  </a:cubicBezTo>
                  <a:cubicBezTo>
                    <a:pt x="41" y="78"/>
                    <a:pt x="42" y="94"/>
                    <a:pt x="43" y="109"/>
                  </a:cubicBezTo>
                  <a:cubicBezTo>
                    <a:pt x="43" y="118"/>
                    <a:pt x="49" y="128"/>
                    <a:pt x="46" y="135"/>
                  </a:cubicBezTo>
                  <a:cubicBezTo>
                    <a:pt x="52" y="136"/>
                    <a:pt x="51" y="144"/>
                    <a:pt x="54" y="148"/>
                  </a:cubicBezTo>
                  <a:cubicBezTo>
                    <a:pt x="58" y="156"/>
                    <a:pt x="68" y="162"/>
                    <a:pt x="75" y="169"/>
                  </a:cubicBezTo>
                  <a:cubicBezTo>
                    <a:pt x="84" y="178"/>
                    <a:pt x="92" y="187"/>
                    <a:pt x="104" y="193"/>
                  </a:cubicBezTo>
                  <a:cubicBezTo>
                    <a:pt x="103" y="220"/>
                    <a:pt x="114" y="248"/>
                    <a:pt x="123" y="274"/>
                  </a:cubicBezTo>
                  <a:cubicBezTo>
                    <a:pt x="127" y="286"/>
                    <a:pt x="130" y="296"/>
                    <a:pt x="137" y="307"/>
                  </a:cubicBezTo>
                  <a:cubicBezTo>
                    <a:pt x="143" y="318"/>
                    <a:pt x="142" y="330"/>
                    <a:pt x="142" y="342"/>
                  </a:cubicBezTo>
                  <a:cubicBezTo>
                    <a:pt x="140" y="360"/>
                    <a:pt x="140" y="377"/>
                    <a:pt x="137" y="395"/>
                  </a:cubicBezTo>
                  <a:cubicBezTo>
                    <a:pt x="136" y="402"/>
                    <a:pt x="136" y="409"/>
                    <a:pt x="133" y="415"/>
                  </a:cubicBezTo>
                  <a:cubicBezTo>
                    <a:pt x="128" y="424"/>
                    <a:pt x="115" y="441"/>
                    <a:pt x="104" y="440"/>
                  </a:cubicBezTo>
                  <a:cubicBezTo>
                    <a:pt x="100" y="439"/>
                    <a:pt x="94" y="435"/>
                    <a:pt x="91" y="432"/>
                  </a:cubicBezTo>
                  <a:cubicBezTo>
                    <a:pt x="84" y="428"/>
                    <a:pt x="77" y="422"/>
                    <a:pt x="71" y="417"/>
                  </a:cubicBezTo>
                  <a:cubicBezTo>
                    <a:pt x="67" y="414"/>
                    <a:pt x="63" y="410"/>
                    <a:pt x="59" y="406"/>
                  </a:cubicBezTo>
                  <a:cubicBezTo>
                    <a:pt x="55" y="402"/>
                    <a:pt x="49" y="397"/>
                    <a:pt x="52" y="391"/>
                  </a:cubicBezTo>
                  <a:cubicBezTo>
                    <a:pt x="54" y="385"/>
                    <a:pt x="58" y="380"/>
                    <a:pt x="61" y="375"/>
                  </a:cubicBezTo>
                  <a:cubicBezTo>
                    <a:pt x="65" y="368"/>
                    <a:pt x="70" y="361"/>
                    <a:pt x="74" y="354"/>
                  </a:cubicBezTo>
                  <a:cubicBezTo>
                    <a:pt x="80" y="344"/>
                    <a:pt x="78" y="332"/>
                    <a:pt x="77" y="321"/>
                  </a:cubicBezTo>
                  <a:cubicBezTo>
                    <a:pt x="75" y="309"/>
                    <a:pt x="71" y="294"/>
                    <a:pt x="70" y="282"/>
                  </a:cubicBezTo>
                  <a:cubicBezTo>
                    <a:pt x="66" y="258"/>
                    <a:pt x="59" y="235"/>
                    <a:pt x="45" y="214"/>
                  </a:cubicBezTo>
                  <a:cubicBezTo>
                    <a:pt x="32" y="196"/>
                    <a:pt x="20" y="174"/>
                    <a:pt x="13" y="152"/>
                  </a:cubicBezTo>
                  <a:cubicBezTo>
                    <a:pt x="5" y="128"/>
                    <a:pt x="3" y="102"/>
                    <a:pt x="0" y="76"/>
                  </a:cubicBezTo>
                  <a:lnTo>
                    <a:pt x="2" y="10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9" name="íśḻîḓê">
              <a:extLst>
                <a:ext uri="{FF2B5EF4-FFF2-40B4-BE49-F238E27FC236}">
                  <a16:creationId xmlns:a16="http://schemas.microsoft.com/office/drawing/2014/main" id="{1427ED3B-4014-49FD-B771-7CB27F2D6383}"/>
                </a:ext>
              </a:extLst>
            </p:cNvPr>
            <p:cNvSpPr/>
            <p:nvPr/>
          </p:nvSpPr>
          <p:spPr bwMode="auto">
            <a:xfrm>
              <a:off x="7409173" y="3348076"/>
              <a:ext cx="24565" cy="19416"/>
            </a:xfrm>
            <a:custGeom>
              <a:avLst/>
              <a:gdLst>
                <a:gd name="T0" fmla="*/ 0 w 9"/>
                <a:gd name="T1" fmla="*/ 4 h 5"/>
                <a:gd name="T2" fmla="*/ 1 w 9"/>
                <a:gd name="T3" fmla="*/ 2 h 5"/>
                <a:gd name="T4" fmla="*/ 4 w 9"/>
                <a:gd name="T5" fmla="*/ 0 h 5"/>
                <a:gd name="T6" fmla="*/ 7 w 9"/>
                <a:gd name="T7" fmla="*/ 0 h 5"/>
                <a:gd name="T8" fmla="*/ 9 w 9"/>
                <a:gd name="T9" fmla="*/ 0 h 5"/>
                <a:gd name="T10" fmla="*/ 8 w 9"/>
                <a:gd name="T11" fmla="*/ 2 h 5"/>
                <a:gd name="T12" fmla="*/ 5 w 9"/>
                <a:gd name="T13" fmla="*/ 4 h 5"/>
                <a:gd name="T14" fmla="*/ 2 w 9"/>
                <a:gd name="T15" fmla="*/ 5 h 5"/>
                <a:gd name="T16" fmla="*/ 0 w 9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5">
                  <a:moveTo>
                    <a:pt x="0" y="4"/>
                  </a:moveTo>
                  <a:cubicBezTo>
                    <a:pt x="0" y="4"/>
                    <a:pt x="0" y="3"/>
                    <a:pt x="1" y="2"/>
                  </a:cubicBezTo>
                  <a:cubicBezTo>
                    <a:pt x="2" y="2"/>
                    <a:pt x="2" y="1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0" name="íśḻîḓê">
              <a:extLst>
                <a:ext uri="{FF2B5EF4-FFF2-40B4-BE49-F238E27FC236}">
                  <a16:creationId xmlns:a16="http://schemas.microsoft.com/office/drawing/2014/main" id="{0AD00E33-930E-42B5-8706-3448F934E2D0}"/>
                </a:ext>
              </a:extLst>
            </p:cNvPr>
            <p:cNvSpPr/>
            <p:nvPr/>
          </p:nvSpPr>
          <p:spPr bwMode="auto">
            <a:xfrm>
              <a:off x="7414085" y="3367492"/>
              <a:ext cx="24568" cy="32365"/>
            </a:xfrm>
            <a:custGeom>
              <a:avLst/>
              <a:gdLst>
                <a:gd name="T0" fmla="*/ 0 w 10"/>
                <a:gd name="T1" fmla="*/ 12 h 12"/>
                <a:gd name="T2" fmla="*/ 1 w 10"/>
                <a:gd name="T3" fmla="*/ 9 h 12"/>
                <a:gd name="T4" fmla="*/ 3 w 10"/>
                <a:gd name="T5" fmla="*/ 4 h 12"/>
                <a:gd name="T6" fmla="*/ 7 w 10"/>
                <a:gd name="T7" fmla="*/ 1 h 12"/>
                <a:gd name="T8" fmla="*/ 10 w 10"/>
                <a:gd name="T9" fmla="*/ 0 h 12"/>
                <a:gd name="T10" fmla="*/ 9 w 10"/>
                <a:gd name="T11" fmla="*/ 3 h 12"/>
                <a:gd name="T12" fmla="*/ 6 w 10"/>
                <a:gd name="T13" fmla="*/ 7 h 12"/>
                <a:gd name="T14" fmla="*/ 2 w 10"/>
                <a:gd name="T15" fmla="*/ 11 h 12"/>
                <a:gd name="T16" fmla="*/ 0 w 10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cubicBezTo>
                    <a:pt x="0" y="12"/>
                    <a:pt x="0" y="11"/>
                    <a:pt x="1" y="9"/>
                  </a:cubicBezTo>
                  <a:cubicBezTo>
                    <a:pt x="1" y="8"/>
                    <a:pt x="2" y="6"/>
                    <a:pt x="3" y="4"/>
                  </a:cubicBezTo>
                  <a:cubicBezTo>
                    <a:pt x="4" y="3"/>
                    <a:pt x="6" y="2"/>
                    <a:pt x="7" y="1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0" y="1"/>
                    <a:pt x="9" y="3"/>
                  </a:cubicBezTo>
                  <a:cubicBezTo>
                    <a:pt x="8" y="4"/>
                    <a:pt x="7" y="6"/>
                    <a:pt x="6" y="7"/>
                  </a:cubicBezTo>
                  <a:cubicBezTo>
                    <a:pt x="5" y="8"/>
                    <a:pt x="4" y="10"/>
                    <a:pt x="2" y="11"/>
                  </a:cubicBezTo>
                  <a:cubicBezTo>
                    <a:pt x="1" y="12"/>
                    <a:pt x="0" y="12"/>
                    <a:pt x="0" y="12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1" name="îśḻïḑê">
              <a:extLst>
                <a:ext uri="{FF2B5EF4-FFF2-40B4-BE49-F238E27FC236}">
                  <a16:creationId xmlns:a16="http://schemas.microsoft.com/office/drawing/2014/main" id="{4B91EC4B-EDA8-47F3-B800-069F21C9ECD1}"/>
                </a:ext>
              </a:extLst>
            </p:cNvPr>
            <p:cNvSpPr/>
            <p:nvPr/>
          </p:nvSpPr>
          <p:spPr bwMode="auto">
            <a:xfrm>
              <a:off x="7473045" y="3451638"/>
              <a:ext cx="49133" cy="84142"/>
            </a:xfrm>
            <a:custGeom>
              <a:avLst/>
              <a:gdLst>
                <a:gd name="T0" fmla="*/ 19 w 19"/>
                <a:gd name="T1" fmla="*/ 0 h 32"/>
                <a:gd name="T2" fmla="*/ 18 w 19"/>
                <a:gd name="T3" fmla="*/ 1 h 32"/>
                <a:gd name="T4" fmla="*/ 15 w 19"/>
                <a:gd name="T5" fmla="*/ 5 h 32"/>
                <a:gd name="T6" fmla="*/ 14 w 19"/>
                <a:gd name="T7" fmla="*/ 7 h 32"/>
                <a:gd name="T8" fmla="*/ 12 w 19"/>
                <a:gd name="T9" fmla="*/ 10 h 32"/>
                <a:gd name="T10" fmla="*/ 10 w 19"/>
                <a:gd name="T11" fmla="*/ 13 h 32"/>
                <a:gd name="T12" fmla="*/ 9 w 19"/>
                <a:gd name="T13" fmla="*/ 16 h 32"/>
                <a:gd name="T14" fmla="*/ 5 w 19"/>
                <a:gd name="T15" fmla="*/ 22 h 32"/>
                <a:gd name="T16" fmla="*/ 4 w 19"/>
                <a:gd name="T17" fmla="*/ 25 h 32"/>
                <a:gd name="T18" fmla="*/ 3 w 19"/>
                <a:gd name="T19" fmla="*/ 27 h 32"/>
                <a:gd name="T20" fmla="*/ 1 w 19"/>
                <a:gd name="T21" fmla="*/ 31 h 32"/>
                <a:gd name="T22" fmla="*/ 0 w 19"/>
                <a:gd name="T23" fmla="*/ 32 h 32"/>
                <a:gd name="T24" fmla="*/ 0 w 19"/>
                <a:gd name="T25" fmla="*/ 31 h 32"/>
                <a:gd name="T26" fmla="*/ 0 w 19"/>
                <a:gd name="T27" fmla="*/ 26 h 32"/>
                <a:gd name="T28" fmla="*/ 2 w 19"/>
                <a:gd name="T29" fmla="*/ 20 h 32"/>
                <a:gd name="T30" fmla="*/ 3 w 19"/>
                <a:gd name="T31" fmla="*/ 17 h 32"/>
                <a:gd name="T32" fmla="*/ 5 w 19"/>
                <a:gd name="T33" fmla="*/ 14 h 32"/>
                <a:gd name="T34" fmla="*/ 9 w 19"/>
                <a:gd name="T35" fmla="*/ 8 h 32"/>
                <a:gd name="T36" fmla="*/ 14 w 19"/>
                <a:gd name="T37" fmla="*/ 4 h 32"/>
                <a:gd name="T38" fmla="*/ 17 w 19"/>
                <a:gd name="T39" fmla="*/ 1 h 32"/>
                <a:gd name="T40" fmla="*/ 19 w 19"/>
                <a:gd name="T4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32">
                  <a:moveTo>
                    <a:pt x="19" y="0"/>
                  </a:moveTo>
                  <a:cubicBezTo>
                    <a:pt x="19" y="0"/>
                    <a:pt x="18" y="1"/>
                    <a:pt x="18" y="1"/>
                  </a:cubicBezTo>
                  <a:cubicBezTo>
                    <a:pt x="17" y="2"/>
                    <a:pt x="16" y="4"/>
                    <a:pt x="15" y="5"/>
                  </a:cubicBezTo>
                  <a:cubicBezTo>
                    <a:pt x="15" y="6"/>
                    <a:pt x="14" y="7"/>
                    <a:pt x="14" y="7"/>
                  </a:cubicBezTo>
                  <a:cubicBezTo>
                    <a:pt x="13" y="8"/>
                    <a:pt x="13" y="9"/>
                    <a:pt x="12" y="10"/>
                  </a:cubicBezTo>
                  <a:cubicBezTo>
                    <a:pt x="11" y="11"/>
                    <a:pt x="11" y="12"/>
                    <a:pt x="10" y="13"/>
                  </a:cubicBezTo>
                  <a:cubicBezTo>
                    <a:pt x="10" y="14"/>
                    <a:pt x="9" y="15"/>
                    <a:pt x="9" y="16"/>
                  </a:cubicBezTo>
                  <a:cubicBezTo>
                    <a:pt x="7" y="18"/>
                    <a:pt x="6" y="20"/>
                    <a:pt x="5" y="22"/>
                  </a:cubicBezTo>
                  <a:cubicBezTo>
                    <a:pt x="5" y="23"/>
                    <a:pt x="4" y="24"/>
                    <a:pt x="4" y="25"/>
                  </a:cubicBezTo>
                  <a:cubicBezTo>
                    <a:pt x="3" y="25"/>
                    <a:pt x="3" y="26"/>
                    <a:pt x="3" y="27"/>
                  </a:cubicBezTo>
                  <a:cubicBezTo>
                    <a:pt x="2" y="29"/>
                    <a:pt x="1" y="30"/>
                    <a:pt x="1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30"/>
                    <a:pt x="0" y="28"/>
                    <a:pt x="0" y="26"/>
                  </a:cubicBezTo>
                  <a:cubicBezTo>
                    <a:pt x="1" y="25"/>
                    <a:pt x="1" y="22"/>
                    <a:pt x="2" y="20"/>
                  </a:cubicBezTo>
                  <a:cubicBezTo>
                    <a:pt x="2" y="19"/>
                    <a:pt x="3" y="18"/>
                    <a:pt x="3" y="17"/>
                  </a:cubicBezTo>
                  <a:cubicBezTo>
                    <a:pt x="4" y="16"/>
                    <a:pt x="5" y="15"/>
                    <a:pt x="5" y="14"/>
                  </a:cubicBezTo>
                  <a:cubicBezTo>
                    <a:pt x="6" y="12"/>
                    <a:pt x="8" y="10"/>
                    <a:pt x="9" y="8"/>
                  </a:cubicBezTo>
                  <a:cubicBezTo>
                    <a:pt x="11" y="6"/>
                    <a:pt x="12" y="5"/>
                    <a:pt x="14" y="4"/>
                  </a:cubicBezTo>
                  <a:cubicBezTo>
                    <a:pt x="15" y="2"/>
                    <a:pt x="16" y="1"/>
                    <a:pt x="17" y="1"/>
                  </a:cubicBezTo>
                  <a:cubicBezTo>
                    <a:pt x="18" y="0"/>
                    <a:pt x="19" y="0"/>
                    <a:pt x="19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2" name="îSļïḑe">
              <a:extLst>
                <a:ext uri="{FF2B5EF4-FFF2-40B4-BE49-F238E27FC236}">
                  <a16:creationId xmlns:a16="http://schemas.microsoft.com/office/drawing/2014/main" id="{83C9B118-ECF7-4150-9095-469C6F56DFF3}"/>
                </a:ext>
              </a:extLst>
            </p:cNvPr>
            <p:cNvSpPr/>
            <p:nvPr/>
          </p:nvSpPr>
          <p:spPr bwMode="auto">
            <a:xfrm>
              <a:off x="7635187" y="4034173"/>
              <a:ext cx="29480" cy="12945"/>
            </a:xfrm>
            <a:custGeom>
              <a:avLst/>
              <a:gdLst>
                <a:gd name="T0" fmla="*/ 0 w 11"/>
                <a:gd name="T1" fmla="*/ 1 h 4"/>
                <a:gd name="T2" fmla="*/ 2 w 11"/>
                <a:gd name="T3" fmla="*/ 0 h 4"/>
                <a:gd name="T4" fmla="*/ 6 w 11"/>
                <a:gd name="T5" fmla="*/ 0 h 4"/>
                <a:gd name="T6" fmla="*/ 10 w 11"/>
                <a:gd name="T7" fmla="*/ 1 h 4"/>
                <a:gd name="T8" fmla="*/ 11 w 11"/>
                <a:gd name="T9" fmla="*/ 2 h 4"/>
                <a:gd name="T10" fmla="*/ 9 w 11"/>
                <a:gd name="T11" fmla="*/ 3 h 4"/>
                <a:gd name="T12" fmla="*/ 5 w 11"/>
                <a:gd name="T13" fmla="*/ 4 h 4"/>
                <a:gd name="T14" fmla="*/ 2 w 11"/>
                <a:gd name="T15" fmla="*/ 3 h 4"/>
                <a:gd name="T16" fmla="*/ 0 w 11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4">
                  <a:moveTo>
                    <a:pt x="0" y="1"/>
                  </a:move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4" y="0"/>
                    <a:pt x="6" y="0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1" y="1"/>
                    <a:pt x="11" y="2"/>
                    <a:pt x="11" y="2"/>
                  </a:cubicBezTo>
                  <a:cubicBezTo>
                    <a:pt x="11" y="2"/>
                    <a:pt x="10" y="3"/>
                    <a:pt x="9" y="3"/>
                  </a:cubicBezTo>
                  <a:cubicBezTo>
                    <a:pt x="8" y="3"/>
                    <a:pt x="7" y="4"/>
                    <a:pt x="5" y="4"/>
                  </a:cubicBezTo>
                  <a:cubicBezTo>
                    <a:pt x="4" y="4"/>
                    <a:pt x="3" y="3"/>
                    <a:pt x="2" y="3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3" name="îṣlîḍe">
              <a:extLst>
                <a:ext uri="{FF2B5EF4-FFF2-40B4-BE49-F238E27FC236}">
                  <a16:creationId xmlns:a16="http://schemas.microsoft.com/office/drawing/2014/main" id="{1E459B90-53D1-4DCD-B452-48ED15068542}"/>
                </a:ext>
              </a:extLst>
            </p:cNvPr>
            <p:cNvSpPr/>
            <p:nvPr/>
          </p:nvSpPr>
          <p:spPr bwMode="auto">
            <a:xfrm>
              <a:off x="7645013" y="3950027"/>
              <a:ext cx="24565" cy="6475"/>
            </a:xfrm>
            <a:custGeom>
              <a:avLst/>
              <a:gdLst>
                <a:gd name="T0" fmla="*/ 0 w 10"/>
                <a:gd name="T1" fmla="*/ 2 h 4"/>
                <a:gd name="T2" fmla="*/ 1 w 10"/>
                <a:gd name="T3" fmla="*/ 1 h 4"/>
                <a:gd name="T4" fmla="*/ 5 w 10"/>
                <a:gd name="T5" fmla="*/ 0 h 4"/>
                <a:gd name="T6" fmla="*/ 8 w 10"/>
                <a:gd name="T7" fmla="*/ 1 h 4"/>
                <a:gd name="T8" fmla="*/ 10 w 10"/>
                <a:gd name="T9" fmla="*/ 3 h 4"/>
                <a:gd name="T10" fmla="*/ 8 w 10"/>
                <a:gd name="T11" fmla="*/ 4 h 4"/>
                <a:gd name="T12" fmla="*/ 5 w 10"/>
                <a:gd name="T13" fmla="*/ 4 h 4"/>
                <a:gd name="T14" fmla="*/ 1 w 10"/>
                <a:gd name="T15" fmla="*/ 3 h 4"/>
                <a:gd name="T16" fmla="*/ 0 w 10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4">
                  <a:moveTo>
                    <a:pt x="0" y="2"/>
                  </a:moveTo>
                  <a:cubicBezTo>
                    <a:pt x="0" y="2"/>
                    <a:pt x="0" y="1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6" y="0"/>
                    <a:pt x="7" y="1"/>
                    <a:pt x="8" y="1"/>
                  </a:cubicBezTo>
                  <a:cubicBezTo>
                    <a:pt x="9" y="2"/>
                    <a:pt x="10" y="3"/>
                    <a:pt x="10" y="3"/>
                  </a:cubicBezTo>
                  <a:cubicBezTo>
                    <a:pt x="10" y="3"/>
                    <a:pt x="9" y="3"/>
                    <a:pt x="8" y="4"/>
                  </a:cubicBezTo>
                  <a:cubicBezTo>
                    <a:pt x="7" y="4"/>
                    <a:pt x="6" y="4"/>
                    <a:pt x="5" y="4"/>
                  </a:cubicBezTo>
                  <a:cubicBezTo>
                    <a:pt x="3" y="4"/>
                    <a:pt x="2" y="4"/>
                    <a:pt x="1" y="3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4" name="ïś1iḓè">
              <a:extLst>
                <a:ext uri="{FF2B5EF4-FFF2-40B4-BE49-F238E27FC236}">
                  <a16:creationId xmlns:a16="http://schemas.microsoft.com/office/drawing/2014/main" id="{AED8AE8D-D0F2-46D0-B443-2C46F10DAE5B}"/>
                </a:ext>
              </a:extLst>
            </p:cNvPr>
            <p:cNvSpPr/>
            <p:nvPr/>
          </p:nvSpPr>
          <p:spPr bwMode="auto">
            <a:xfrm>
              <a:off x="7649925" y="3859411"/>
              <a:ext cx="24568" cy="12945"/>
            </a:xfrm>
            <a:custGeom>
              <a:avLst/>
              <a:gdLst>
                <a:gd name="T0" fmla="*/ 0 w 9"/>
                <a:gd name="T1" fmla="*/ 1 h 4"/>
                <a:gd name="T2" fmla="*/ 2 w 9"/>
                <a:gd name="T3" fmla="*/ 0 h 4"/>
                <a:gd name="T4" fmla="*/ 5 w 9"/>
                <a:gd name="T5" fmla="*/ 0 h 4"/>
                <a:gd name="T6" fmla="*/ 8 w 9"/>
                <a:gd name="T7" fmla="*/ 2 h 4"/>
                <a:gd name="T8" fmla="*/ 9 w 9"/>
                <a:gd name="T9" fmla="*/ 3 h 4"/>
                <a:gd name="T10" fmla="*/ 7 w 9"/>
                <a:gd name="T11" fmla="*/ 4 h 4"/>
                <a:gd name="T12" fmla="*/ 4 w 9"/>
                <a:gd name="T13" fmla="*/ 4 h 4"/>
                <a:gd name="T14" fmla="*/ 1 w 9"/>
                <a:gd name="T15" fmla="*/ 2 h 4"/>
                <a:gd name="T16" fmla="*/ 0 w 9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">
                  <a:moveTo>
                    <a:pt x="0" y="1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6" y="0"/>
                    <a:pt x="7" y="1"/>
                    <a:pt x="8" y="2"/>
                  </a:cubicBezTo>
                  <a:cubicBezTo>
                    <a:pt x="9" y="2"/>
                    <a:pt x="9" y="3"/>
                    <a:pt x="9" y="3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6" y="4"/>
                    <a:pt x="5" y="4"/>
                    <a:pt x="4" y="4"/>
                  </a:cubicBezTo>
                  <a:cubicBezTo>
                    <a:pt x="3" y="4"/>
                    <a:pt x="2" y="3"/>
                    <a:pt x="1" y="2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5" name="îŝ1iḓê">
              <a:extLst>
                <a:ext uri="{FF2B5EF4-FFF2-40B4-BE49-F238E27FC236}">
                  <a16:creationId xmlns:a16="http://schemas.microsoft.com/office/drawing/2014/main" id="{6592C6D2-BA1A-4720-977D-61B4140A00C8}"/>
                </a:ext>
              </a:extLst>
            </p:cNvPr>
            <p:cNvSpPr/>
            <p:nvPr/>
          </p:nvSpPr>
          <p:spPr bwMode="auto">
            <a:xfrm>
              <a:off x="7532005" y="3490474"/>
              <a:ext cx="147400" cy="330101"/>
            </a:xfrm>
            <a:custGeom>
              <a:avLst/>
              <a:gdLst>
                <a:gd name="T0" fmla="*/ 33 w 55"/>
                <a:gd name="T1" fmla="*/ 3 h 124"/>
                <a:gd name="T2" fmla="*/ 22 w 55"/>
                <a:gd name="T3" fmla="*/ 0 h 124"/>
                <a:gd name="T4" fmla="*/ 11 w 55"/>
                <a:gd name="T5" fmla="*/ 13 h 124"/>
                <a:gd name="T6" fmla="*/ 0 w 55"/>
                <a:gd name="T7" fmla="*/ 25 h 124"/>
                <a:gd name="T8" fmla="*/ 17 w 55"/>
                <a:gd name="T9" fmla="*/ 32 h 124"/>
                <a:gd name="T10" fmla="*/ 2 w 55"/>
                <a:gd name="T11" fmla="*/ 47 h 124"/>
                <a:gd name="T12" fmla="*/ 55 w 55"/>
                <a:gd name="T13" fmla="*/ 124 h 124"/>
                <a:gd name="T14" fmla="*/ 33 w 55"/>
                <a:gd name="T15" fmla="*/ 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24">
                  <a:moveTo>
                    <a:pt x="33" y="3"/>
                  </a:moveTo>
                  <a:cubicBezTo>
                    <a:pt x="30" y="2"/>
                    <a:pt x="25" y="2"/>
                    <a:pt x="22" y="0"/>
                  </a:cubicBezTo>
                  <a:cubicBezTo>
                    <a:pt x="20" y="5"/>
                    <a:pt x="15" y="9"/>
                    <a:pt x="11" y="13"/>
                  </a:cubicBezTo>
                  <a:cubicBezTo>
                    <a:pt x="8" y="17"/>
                    <a:pt x="5" y="22"/>
                    <a:pt x="0" y="25"/>
                  </a:cubicBezTo>
                  <a:cubicBezTo>
                    <a:pt x="6" y="27"/>
                    <a:pt x="12" y="30"/>
                    <a:pt x="17" y="32"/>
                  </a:cubicBezTo>
                  <a:cubicBezTo>
                    <a:pt x="14" y="37"/>
                    <a:pt x="7" y="44"/>
                    <a:pt x="2" y="47"/>
                  </a:cubicBezTo>
                  <a:cubicBezTo>
                    <a:pt x="5" y="56"/>
                    <a:pt x="43" y="122"/>
                    <a:pt x="55" y="124"/>
                  </a:cubicBezTo>
                  <a:cubicBezTo>
                    <a:pt x="55" y="121"/>
                    <a:pt x="33" y="3"/>
                    <a:pt x="33" y="3"/>
                  </a:cubicBezTo>
                  <a:close/>
                </a:path>
              </a:pathLst>
            </a:custGeom>
            <a:solidFill>
              <a:srgbClr val="6A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6" name="işlîḋê">
              <a:extLst>
                <a:ext uri="{FF2B5EF4-FFF2-40B4-BE49-F238E27FC236}">
                  <a16:creationId xmlns:a16="http://schemas.microsoft.com/office/drawing/2014/main" id="{4303F248-C3B6-4C41-91A3-AD2EBB20A76F}"/>
                </a:ext>
              </a:extLst>
            </p:cNvPr>
            <p:cNvSpPr/>
            <p:nvPr/>
          </p:nvSpPr>
          <p:spPr bwMode="auto">
            <a:xfrm>
              <a:off x="7679405" y="3483999"/>
              <a:ext cx="127747" cy="336576"/>
            </a:xfrm>
            <a:custGeom>
              <a:avLst/>
              <a:gdLst>
                <a:gd name="T0" fmla="*/ 16 w 49"/>
                <a:gd name="T1" fmla="*/ 3 h 127"/>
                <a:gd name="T2" fmla="*/ 26 w 49"/>
                <a:gd name="T3" fmla="*/ 0 h 127"/>
                <a:gd name="T4" fmla="*/ 37 w 49"/>
                <a:gd name="T5" fmla="*/ 13 h 127"/>
                <a:gd name="T6" fmla="*/ 49 w 49"/>
                <a:gd name="T7" fmla="*/ 24 h 127"/>
                <a:gd name="T8" fmla="*/ 32 w 49"/>
                <a:gd name="T9" fmla="*/ 32 h 127"/>
                <a:gd name="T10" fmla="*/ 49 w 49"/>
                <a:gd name="T11" fmla="*/ 46 h 127"/>
                <a:gd name="T12" fmla="*/ 0 w 49"/>
                <a:gd name="T13" fmla="*/ 127 h 127"/>
                <a:gd name="T14" fmla="*/ 16 w 49"/>
                <a:gd name="T15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127">
                  <a:moveTo>
                    <a:pt x="16" y="3"/>
                  </a:moveTo>
                  <a:cubicBezTo>
                    <a:pt x="18" y="3"/>
                    <a:pt x="24" y="2"/>
                    <a:pt x="26" y="0"/>
                  </a:cubicBezTo>
                  <a:cubicBezTo>
                    <a:pt x="29" y="5"/>
                    <a:pt x="33" y="9"/>
                    <a:pt x="37" y="13"/>
                  </a:cubicBezTo>
                  <a:cubicBezTo>
                    <a:pt x="41" y="16"/>
                    <a:pt x="45" y="21"/>
                    <a:pt x="49" y="24"/>
                  </a:cubicBezTo>
                  <a:cubicBezTo>
                    <a:pt x="43" y="26"/>
                    <a:pt x="38" y="29"/>
                    <a:pt x="32" y="32"/>
                  </a:cubicBezTo>
                  <a:cubicBezTo>
                    <a:pt x="36" y="37"/>
                    <a:pt x="43" y="43"/>
                    <a:pt x="49" y="46"/>
                  </a:cubicBezTo>
                  <a:cubicBezTo>
                    <a:pt x="46" y="55"/>
                    <a:pt x="11" y="124"/>
                    <a:pt x="0" y="127"/>
                  </a:cubicBezTo>
                  <a:cubicBezTo>
                    <a:pt x="0" y="124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6A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7" name="isľíḓé">
              <a:extLst>
                <a:ext uri="{FF2B5EF4-FFF2-40B4-BE49-F238E27FC236}">
                  <a16:creationId xmlns:a16="http://schemas.microsoft.com/office/drawing/2014/main" id="{7A13C2E7-DDBC-4B55-B313-68DE12BA824B}"/>
                </a:ext>
              </a:extLst>
            </p:cNvPr>
            <p:cNvSpPr/>
            <p:nvPr/>
          </p:nvSpPr>
          <p:spPr bwMode="auto">
            <a:xfrm>
              <a:off x="3827346" y="3956502"/>
              <a:ext cx="456942" cy="601951"/>
            </a:xfrm>
            <a:custGeom>
              <a:avLst/>
              <a:gdLst>
                <a:gd name="T0" fmla="*/ 7 w 171"/>
                <a:gd name="T1" fmla="*/ 86 h 227"/>
                <a:gd name="T2" fmla="*/ 0 w 171"/>
                <a:gd name="T3" fmla="*/ 40 h 227"/>
                <a:gd name="T4" fmla="*/ 161 w 171"/>
                <a:gd name="T5" fmla="*/ 0 h 227"/>
                <a:gd name="T6" fmla="*/ 171 w 171"/>
                <a:gd name="T7" fmla="*/ 46 h 227"/>
                <a:gd name="T8" fmla="*/ 109 w 171"/>
                <a:gd name="T9" fmla="*/ 62 h 227"/>
                <a:gd name="T10" fmla="*/ 133 w 171"/>
                <a:gd name="T11" fmla="*/ 217 h 227"/>
                <a:gd name="T12" fmla="*/ 93 w 171"/>
                <a:gd name="T13" fmla="*/ 227 h 227"/>
                <a:gd name="T14" fmla="*/ 70 w 171"/>
                <a:gd name="T15" fmla="*/ 69 h 227"/>
                <a:gd name="T16" fmla="*/ 7 w 171"/>
                <a:gd name="T17" fmla="*/ 8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1" h="227">
                  <a:moveTo>
                    <a:pt x="7" y="86"/>
                  </a:moveTo>
                  <a:cubicBezTo>
                    <a:pt x="6" y="73"/>
                    <a:pt x="0" y="41"/>
                    <a:pt x="0" y="40"/>
                  </a:cubicBezTo>
                  <a:cubicBezTo>
                    <a:pt x="30" y="33"/>
                    <a:pt x="157" y="0"/>
                    <a:pt x="161" y="0"/>
                  </a:cubicBezTo>
                  <a:cubicBezTo>
                    <a:pt x="163" y="1"/>
                    <a:pt x="170" y="36"/>
                    <a:pt x="171" y="46"/>
                  </a:cubicBezTo>
                  <a:cubicBezTo>
                    <a:pt x="154" y="49"/>
                    <a:pt x="129" y="57"/>
                    <a:pt x="109" y="62"/>
                  </a:cubicBezTo>
                  <a:cubicBezTo>
                    <a:pt x="116" y="100"/>
                    <a:pt x="129" y="188"/>
                    <a:pt x="133" y="217"/>
                  </a:cubicBezTo>
                  <a:cubicBezTo>
                    <a:pt x="124" y="219"/>
                    <a:pt x="99" y="226"/>
                    <a:pt x="93" y="227"/>
                  </a:cubicBezTo>
                  <a:cubicBezTo>
                    <a:pt x="85" y="177"/>
                    <a:pt x="73" y="85"/>
                    <a:pt x="70" y="69"/>
                  </a:cubicBezTo>
                  <a:lnTo>
                    <a:pt x="7" y="86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8" name="iśḷîďe">
              <a:extLst>
                <a:ext uri="{FF2B5EF4-FFF2-40B4-BE49-F238E27FC236}">
                  <a16:creationId xmlns:a16="http://schemas.microsoft.com/office/drawing/2014/main" id="{8E6AFE0B-C8DF-4E34-84AB-CFD082EF4571}"/>
                </a:ext>
              </a:extLst>
            </p:cNvPr>
            <p:cNvSpPr/>
            <p:nvPr/>
          </p:nvSpPr>
          <p:spPr bwMode="auto">
            <a:xfrm>
              <a:off x="4470995" y="3509890"/>
              <a:ext cx="324281" cy="511338"/>
            </a:xfrm>
            <a:custGeom>
              <a:avLst/>
              <a:gdLst>
                <a:gd name="T0" fmla="*/ 3 w 121"/>
                <a:gd name="T1" fmla="*/ 194 h 194"/>
                <a:gd name="T2" fmla="*/ 1 w 121"/>
                <a:gd name="T3" fmla="*/ 3 h 194"/>
                <a:gd name="T4" fmla="*/ 108 w 121"/>
                <a:gd name="T5" fmla="*/ 0 h 194"/>
                <a:gd name="T6" fmla="*/ 110 w 121"/>
                <a:gd name="T7" fmla="*/ 39 h 194"/>
                <a:gd name="T8" fmla="*/ 39 w 121"/>
                <a:gd name="T9" fmla="*/ 41 h 194"/>
                <a:gd name="T10" fmla="*/ 40 w 121"/>
                <a:gd name="T11" fmla="*/ 84 h 194"/>
                <a:gd name="T12" fmla="*/ 78 w 121"/>
                <a:gd name="T13" fmla="*/ 83 h 194"/>
                <a:gd name="T14" fmla="*/ 77 w 121"/>
                <a:gd name="T15" fmla="*/ 117 h 194"/>
                <a:gd name="T16" fmla="*/ 39 w 121"/>
                <a:gd name="T17" fmla="*/ 119 h 194"/>
                <a:gd name="T18" fmla="*/ 40 w 121"/>
                <a:gd name="T19" fmla="*/ 154 h 194"/>
                <a:gd name="T20" fmla="*/ 120 w 121"/>
                <a:gd name="T21" fmla="*/ 154 h 194"/>
                <a:gd name="T22" fmla="*/ 120 w 121"/>
                <a:gd name="T23" fmla="*/ 193 h 194"/>
                <a:gd name="T24" fmla="*/ 3 w 121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94">
                  <a:moveTo>
                    <a:pt x="3" y="194"/>
                  </a:moveTo>
                  <a:cubicBezTo>
                    <a:pt x="2" y="177"/>
                    <a:pt x="0" y="46"/>
                    <a:pt x="1" y="3"/>
                  </a:cubicBezTo>
                  <a:cubicBezTo>
                    <a:pt x="1" y="3"/>
                    <a:pt x="84" y="2"/>
                    <a:pt x="108" y="0"/>
                  </a:cubicBezTo>
                  <a:cubicBezTo>
                    <a:pt x="109" y="14"/>
                    <a:pt x="108" y="26"/>
                    <a:pt x="110" y="39"/>
                  </a:cubicBezTo>
                  <a:cubicBezTo>
                    <a:pt x="88" y="39"/>
                    <a:pt x="62" y="40"/>
                    <a:pt x="39" y="41"/>
                  </a:cubicBezTo>
                  <a:cubicBezTo>
                    <a:pt x="39" y="57"/>
                    <a:pt x="41" y="67"/>
                    <a:pt x="40" y="84"/>
                  </a:cubicBezTo>
                  <a:cubicBezTo>
                    <a:pt x="51" y="84"/>
                    <a:pt x="67" y="83"/>
                    <a:pt x="78" y="83"/>
                  </a:cubicBezTo>
                  <a:cubicBezTo>
                    <a:pt x="78" y="93"/>
                    <a:pt x="76" y="103"/>
                    <a:pt x="77" y="117"/>
                  </a:cubicBezTo>
                  <a:cubicBezTo>
                    <a:pt x="66" y="117"/>
                    <a:pt x="51" y="118"/>
                    <a:pt x="39" y="119"/>
                  </a:cubicBezTo>
                  <a:cubicBezTo>
                    <a:pt x="39" y="130"/>
                    <a:pt x="40" y="143"/>
                    <a:pt x="40" y="154"/>
                  </a:cubicBezTo>
                  <a:cubicBezTo>
                    <a:pt x="65" y="155"/>
                    <a:pt x="94" y="155"/>
                    <a:pt x="120" y="154"/>
                  </a:cubicBezTo>
                  <a:cubicBezTo>
                    <a:pt x="121" y="171"/>
                    <a:pt x="119" y="188"/>
                    <a:pt x="120" y="193"/>
                  </a:cubicBezTo>
                  <a:lnTo>
                    <a:pt x="3" y="194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9" name="îṣḷîḓè">
              <a:extLst>
                <a:ext uri="{FF2B5EF4-FFF2-40B4-BE49-F238E27FC236}">
                  <a16:creationId xmlns:a16="http://schemas.microsoft.com/office/drawing/2014/main" id="{3974D29C-CB33-4F6D-95AA-29473337F24D}"/>
                </a:ext>
              </a:extLst>
            </p:cNvPr>
            <p:cNvSpPr/>
            <p:nvPr/>
          </p:nvSpPr>
          <p:spPr bwMode="auto">
            <a:xfrm>
              <a:off x="4864062" y="3102117"/>
              <a:ext cx="343934" cy="601951"/>
            </a:xfrm>
            <a:custGeom>
              <a:avLst/>
              <a:gdLst>
                <a:gd name="T0" fmla="*/ 58 w 128"/>
                <a:gd name="T1" fmla="*/ 0 h 225"/>
                <a:gd name="T2" fmla="*/ 0 w 128"/>
                <a:gd name="T3" fmla="*/ 225 h 225"/>
                <a:gd name="T4" fmla="*/ 41 w 128"/>
                <a:gd name="T5" fmla="*/ 222 h 225"/>
                <a:gd name="T6" fmla="*/ 51 w 128"/>
                <a:gd name="T7" fmla="*/ 178 h 225"/>
                <a:gd name="T8" fmla="*/ 77 w 128"/>
                <a:gd name="T9" fmla="*/ 176 h 225"/>
                <a:gd name="T10" fmla="*/ 85 w 128"/>
                <a:gd name="T11" fmla="*/ 218 h 225"/>
                <a:gd name="T12" fmla="*/ 128 w 128"/>
                <a:gd name="T13" fmla="*/ 218 h 225"/>
                <a:gd name="T14" fmla="*/ 58 w 128"/>
                <a:gd name="T15" fmla="*/ 0 h 225"/>
                <a:gd name="T16" fmla="*/ 49 w 128"/>
                <a:gd name="T17" fmla="*/ 148 h 225"/>
                <a:gd name="T18" fmla="*/ 57 w 128"/>
                <a:gd name="T19" fmla="*/ 97 h 225"/>
                <a:gd name="T20" fmla="*/ 72 w 128"/>
                <a:gd name="T21" fmla="*/ 145 h 225"/>
                <a:gd name="T22" fmla="*/ 49 w 128"/>
                <a:gd name="T23" fmla="*/ 148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225">
                  <a:moveTo>
                    <a:pt x="58" y="0"/>
                  </a:moveTo>
                  <a:cubicBezTo>
                    <a:pt x="51" y="22"/>
                    <a:pt x="0" y="225"/>
                    <a:pt x="0" y="225"/>
                  </a:cubicBezTo>
                  <a:cubicBezTo>
                    <a:pt x="9" y="225"/>
                    <a:pt x="41" y="222"/>
                    <a:pt x="41" y="222"/>
                  </a:cubicBezTo>
                  <a:cubicBezTo>
                    <a:pt x="41" y="222"/>
                    <a:pt x="49" y="185"/>
                    <a:pt x="51" y="178"/>
                  </a:cubicBezTo>
                  <a:cubicBezTo>
                    <a:pt x="57" y="178"/>
                    <a:pt x="75" y="175"/>
                    <a:pt x="77" y="176"/>
                  </a:cubicBezTo>
                  <a:cubicBezTo>
                    <a:pt x="77" y="176"/>
                    <a:pt x="82" y="201"/>
                    <a:pt x="85" y="218"/>
                  </a:cubicBezTo>
                  <a:cubicBezTo>
                    <a:pt x="104" y="221"/>
                    <a:pt x="119" y="217"/>
                    <a:pt x="128" y="218"/>
                  </a:cubicBezTo>
                  <a:cubicBezTo>
                    <a:pt x="117" y="186"/>
                    <a:pt x="60" y="6"/>
                    <a:pt x="58" y="0"/>
                  </a:cubicBezTo>
                  <a:close/>
                  <a:moveTo>
                    <a:pt x="49" y="148"/>
                  </a:moveTo>
                  <a:cubicBezTo>
                    <a:pt x="51" y="138"/>
                    <a:pt x="55" y="106"/>
                    <a:pt x="57" y="97"/>
                  </a:cubicBezTo>
                  <a:cubicBezTo>
                    <a:pt x="64" y="111"/>
                    <a:pt x="69" y="136"/>
                    <a:pt x="72" y="145"/>
                  </a:cubicBezTo>
                  <a:lnTo>
                    <a:pt x="49" y="148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0" name="îṣļíḋê">
              <a:extLst>
                <a:ext uri="{FF2B5EF4-FFF2-40B4-BE49-F238E27FC236}">
                  <a16:creationId xmlns:a16="http://schemas.microsoft.com/office/drawing/2014/main" id="{AEF6B9A0-1A78-41C3-8C8B-F9F5A543BCA9}"/>
                </a:ext>
              </a:extLst>
            </p:cNvPr>
            <p:cNvSpPr/>
            <p:nvPr/>
          </p:nvSpPr>
          <p:spPr bwMode="auto">
            <a:xfrm>
              <a:off x="5296436" y="2759067"/>
              <a:ext cx="393067" cy="511338"/>
            </a:xfrm>
            <a:custGeom>
              <a:avLst/>
              <a:gdLst>
                <a:gd name="T0" fmla="*/ 0 w 149"/>
                <a:gd name="T1" fmla="*/ 194 h 194"/>
                <a:gd name="T2" fmla="*/ 35 w 149"/>
                <a:gd name="T3" fmla="*/ 186 h 194"/>
                <a:gd name="T4" fmla="*/ 45 w 149"/>
                <a:gd name="T5" fmla="*/ 107 h 194"/>
                <a:gd name="T6" fmla="*/ 72 w 149"/>
                <a:gd name="T7" fmla="*/ 175 h 194"/>
                <a:gd name="T8" fmla="*/ 99 w 149"/>
                <a:gd name="T9" fmla="*/ 92 h 194"/>
                <a:gd name="T10" fmla="*/ 113 w 149"/>
                <a:gd name="T11" fmla="*/ 182 h 194"/>
                <a:gd name="T12" fmla="*/ 149 w 149"/>
                <a:gd name="T13" fmla="*/ 174 h 194"/>
                <a:gd name="T14" fmla="*/ 123 w 149"/>
                <a:gd name="T15" fmla="*/ 0 h 194"/>
                <a:gd name="T16" fmla="*/ 93 w 149"/>
                <a:gd name="T17" fmla="*/ 7 h 194"/>
                <a:gd name="T18" fmla="*/ 73 w 149"/>
                <a:gd name="T19" fmla="*/ 97 h 194"/>
                <a:gd name="T20" fmla="*/ 38 w 149"/>
                <a:gd name="T21" fmla="*/ 15 h 194"/>
                <a:gd name="T22" fmla="*/ 5 w 149"/>
                <a:gd name="T23" fmla="*/ 20 h 194"/>
                <a:gd name="T24" fmla="*/ 0 w 149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194">
                  <a:moveTo>
                    <a:pt x="0" y="194"/>
                  </a:moveTo>
                  <a:cubicBezTo>
                    <a:pt x="20" y="189"/>
                    <a:pt x="35" y="187"/>
                    <a:pt x="35" y="186"/>
                  </a:cubicBezTo>
                  <a:cubicBezTo>
                    <a:pt x="37" y="185"/>
                    <a:pt x="40" y="131"/>
                    <a:pt x="45" y="107"/>
                  </a:cubicBezTo>
                  <a:cubicBezTo>
                    <a:pt x="53" y="130"/>
                    <a:pt x="63" y="152"/>
                    <a:pt x="72" y="175"/>
                  </a:cubicBezTo>
                  <a:cubicBezTo>
                    <a:pt x="83" y="148"/>
                    <a:pt x="89" y="119"/>
                    <a:pt x="99" y="92"/>
                  </a:cubicBezTo>
                  <a:cubicBezTo>
                    <a:pt x="100" y="97"/>
                    <a:pt x="110" y="163"/>
                    <a:pt x="113" y="182"/>
                  </a:cubicBezTo>
                  <a:cubicBezTo>
                    <a:pt x="120" y="182"/>
                    <a:pt x="146" y="177"/>
                    <a:pt x="149" y="174"/>
                  </a:cubicBezTo>
                  <a:cubicBezTo>
                    <a:pt x="149" y="174"/>
                    <a:pt x="124" y="0"/>
                    <a:pt x="123" y="0"/>
                  </a:cubicBezTo>
                  <a:cubicBezTo>
                    <a:pt x="118" y="1"/>
                    <a:pt x="93" y="6"/>
                    <a:pt x="93" y="7"/>
                  </a:cubicBezTo>
                  <a:cubicBezTo>
                    <a:pt x="92" y="9"/>
                    <a:pt x="78" y="75"/>
                    <a:pt x="73" y="97"/>
                  </a:cubicBezTo>
                  <a:cubicBezTo>
                    <a:pt x="63" y="76"/>
                    <a:pt x="40" y="16"/>
                    <a:pt x="38" y="15"/>
                  </a:cubicBezTo>
                  <a:cubicBezTo>
                    <a:pt x="36" y="13"/>
                    <a:pt x="13" y="20"/>
                    <a:pt x="5" y="20"/>
                  </a:cubicBezTo>
                  <a:lnTo>
                    <a:pt x="0" y="194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1" name="îṩlïďé">
              <a:extLst>
                <a:ext uri="{FF2B5EF4-FFF2-40B4-BE49-F238E27FC236}">
                  <a16:creationId xmlns:a16="http://schemas.microsoft.com/office/drawing/2014/main" id="{E8540FD3-5873-4FB3-B576-ED56EF8F2E2E}"/>
                </a:ext>
              </a:extLst>
            </p:cNvPr>
            <p:cNvSpPr/>
            <p:nvPr/>
          </p:nvSpPr>
          <p:spPr bwMode="auto">
            <a:xfrm>
              <a:off x="5836904" y="2584308"/>
              <a:ext cx="402894" cy="504864"/>
            </a:xfrm>
            <a:custGeom>
              <a:avLst/>
              <a:gdLst>
                <a:gd name="T0" fmla="*/ 152 w 152"/>
                <a:gd name="T1" fmla="*/ 0 h 190"/>
                <a:gd name="T2" fmla="*/ 116 w 152"/>
                <a:gd name="T3" fmla="*/ 7 h 190"/>
                <a:gd name="T4" fmla="*/ 112 w 152"/>
                <a:gd name="T5" fmla="*/ 106 h 190"/>
                <a:gd name="T6" fmla="*/ 79 w 152"/>
                <a:gd name="T7" fmla="*/ 26 h 190"/>
                <a:gd name="T8" fmla="*/ 53 w 152"/>
                <a:gd name="T9" fmla="*/ 109 h 190"/>
                <a:gd name="T10" fmla="*/ 38 w 152"/>
                <a:gd name="T11" fmla="*/ 12 h 190"/>
                <a:gd name="T12" fmla="*/ 0 w 152"/>
                <a:gd name="T13" fmla="*/ 20 h 190"/>
                <a:gd name="T14" fmla="*/ 32 w 152"/>
                <a:gd name="T15" fmla="*/ 190 h 190"/>
                <a:gd name="T16" fmla="*/ 69 w 152"/>
                <a:gd name="T17" fmla="*/ 184 h 190"/>
                <a:gd name="T18" fmla="*/ 79 w 152"/>
                <a:gd name="T19" fmla="*/ 104 h 190"/>
                <a:gd name="T20" fmla="*/ 110 w 152"/>
                <a:gd name="T21" fmla="*/ 183 h 190"/>
                <a:gd name="T22" fmla="*/ 149 w 152"/>
                <a:gd name="T23" fmla="*/ 177 h 190"/>
                <a:gd name="T24" fmla="*/ 152 w 152"/>
                <a:gd name="T2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2" h="190">
                  <a:moveTo>
                    <a:pt x="152" y="0"/>
                  </a:moveTo>
                  <a:cubicBezTo>
                    <a:pt x="132" y="5"/>
                    <a:pt x="116" y="8"/>
                    <a:pt x="116" y="7"/>
                  </a:cubicBezTo>
                  <a:cubicBezTo>
                    <a:pt x="116" y="6"/>
                    <a:pt x="114" y="76"/>
                    <a:pt x="112" y="106"/>
                  </a:cubicBezTo>
                  <a:cubicBezTo>
                    <a:pt x="103" y="83"/>
                    <a:pt x="89" y="49"/>
                    <a:pt x="79" y="26"/>
                  </a:cubicBezTo>
                  <a:cubicBezTo>
                    <a:pt x="69" y="53"/>
                    <a:pt x="63" y="82"/>
                    <a:pt x="53" y="109"/>
                  </a:cubicBezTo>
                  <a:cubicBezTo>
                    <a:pt x="52" y="104"/>
                    <a:pt x="42" y="31"/>
                    <a:pt x="38" y="12"/>
                  </a:cubicBezTo>
                  <a:cubicBezTo>
                    <a:pt x="32" y="13"/>
                    <a:pt x="2" y="20"/>
                    <a:pt x="0" y="20"/>
                  </a:cubicBezTo>
                  <a:cubicBezTo>
                    <a:pt x="0" y="20"/>
                    <a:pt x="30" y="190"/>
                    <a:pt x="32" y="190"/>
                  </a:cubicBezTo>
                  <a:cubicBezTo>
                    <a:pt x="36" y="189"/>
                    <a:pt x="68" y="186"/>
                    <a:pt x="69" y="184"/>
                  </a:cubicBezTo>
                  <a:cubicBezTo>
                    <a:pt x="70" y="183"/>
                    <a:pt x="73" y="127"/>
                    <a:pt x="79" y="104"/>
                  </a:cubicBezTo>
                  <a:cubicBezTo>
                    <a:pt x="89" y="125"/>
                    <a:pt x="108" y="182"/>
                    <a:pt x="110" y="183"/>
                  </a:cubicBezTo>
                  <a:cubicBezTo>
                    <a:pt x="113" y="184"/>
                    <a:pt x="141" y="178"/>
                    <a:pt x="149" y="177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2" name="işľíḍè">
              <a:extLst>
                <a:ext uri="{FF2B5EF4-FFF2-40B4-BE49-F238E27FC236}">
                  <a16:creationId xmlns:a16="http://schemas.microsoft.com/office/drawing/2014/main" id="{6CF30D71-0904-4CC9-AD50-68A38B565915}"/>
                </a:ext>
              </a:extLst>
            </p:cNvPr>
            <p:cNvSpPr/>
            <p:nvPr/>
          </p:nvSpPr>
          <p:spPr bwMode="auto">
            <a:xfrm>
              <a:off x="7762934" y="2085915"/>
              <a:ext cx="132659" cy="148872"/>
            </a:xfrm>
            <a:custGeom>
              <a:avLst/>
              <a:gdLst>
                <a:gd name="T0" fmla="*/ 2 w 50"/>
                <a:gd name="T1" fmla="*/ 29 h 55"/>
                <a:gd name="T2" fmla="*/ 20 w 50"/>
                <a:gd name="T3" fmla="*/ 55 h 55"/>
                <a:gd name="T4" fmla="*/ 42 w 50"/>
                <a:gd name="T5" fmla="*/ 20 h 55"/>
                <a:gd name="T6" fmla="*/ 2 w 50"/>
                <a:gd name="T7" fmla="*/ 2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55">
                  <a:moveTo>
                    <a:pt x="2" y="29"/>
                  </a:moveTo>
                  <a:cubicBezTo>
                    <a:pt x="0" y="40"/>
                    <a:pt x="8" y="55"/>
                    <a:pt x="20" y="55"/>
                  </a:cubicBezTo>
                  <a:cubicBezTo>
                    <a:pt x="39" y="55"/>
                    <a:pt x="50" y="37"/>
                    <a:pt x="42" y="20"/>
                  </a:cubicBezTo>
                  <a:cubicBezTo>
                    <a:pt x="32" y="0"/>
                    <a:pt x="6" y="11"/>
                    <a:pt x="2" y="29"/>
                  </a:cubicBezTo>
                  <a:close/>
                </a:path>
              </a:pathLst>
            </a:custGeom>
            <a:solidFill>
              <a:srgbClr val="0B91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3" name="ïṡļíďè">
              <a:extLst>
                <a:ext uri="{FF2B5EF4-FFF2-40B4-BE49-F238E27FC236}">
                  <a16:creationId xmlns:a16="http://schemas.microsoft.com/office/drawing/2014/main" id="{E142D349-20AD-4D74-B935-0EA691DBCBBE}"/>
                </a:ext>
              </a:extLst>
            </p:cNvPr>
            <p:cNvSpPr/>
            <p:nvPr/>
          </p:nvSpPr>
          <p:spPr bwMode="auto">
            <a:xfrm>
              <a:off x="7792414" y="1710503"/>
              <a:ext cx="211272" cy="349521"/>
            </a:xfrm>
            <a:custGeom>
              <a:avLst/>
              <a:gdLst>
                <a:gd name="T0" fmla="*/ 15 w 79"/>
                <a:gd name="T1" fmla="*/ 0 h 131"/>
                <a:gd name="T2" fmla="*/ 0 w 79"/>
                <a:gd name="T3" fmla="*/ 131 h 131"/>
                <a:gd name="T4" fmla="*/ 41 w 79"/>
                <a:gd name="T5" fmla="*/ 131 h 131"/>
                <a:gd name="T6" fmla="*/ 79 w 79"/>
                <a:gd name="T7" fmla="*/ 2 h 131"/>
                <a:gd name="T8" fmla="*/ 15 w 79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31">
                  <a:moveTo>
                    <a:pt x="15" y="0"/>
                  </a:moveTo>
                  <a:cubicBezTo>
                    <a:pt x="14" y="13"/>
                    <a:pt x="6" y="90"/>
                    <a:pt x="0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4" y="125"/>
                    <a:pt x="74" y="27"/>
                    <a:pt x="79" y="2"/>
                  </a:cubicBezTo>
                  <a:cubicBezTo>
                    <a:pt x="55" y="3"/>
                    <a:pt x="39" y="1"/>
                    <a:pt x="15" y="0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4" name="îSḻïḍe">
              <a:extLst>
                <a:ext uri="{FF2B5EF4-FFF2-40B4-BE49-F238E27FC236}">
                  <a16:creationId xmlns:a16="http://schemas.microsoft.com/office/drawing/2014/main" id="{3BEF5A75-877D-4D62-A1BA-2967F783E362}"/>
                </a:ext>
              </a:extLst>
            </p:cNvPr>
            <p:cNvSpPr/>
            <p:nvPr/>
          </p:nvSpPr>
          <p:spPr bwMode="auto">
            <a:xfrm>
              <a:off x="7207725" y="1911156"/>
              <a:ext cx="397982" cy="491919"/>
            </a:xfrm>
            <a:custGeom>
              <a:avLst/>
              <a:gdLst>
                <a:gd name="T0" fmla="*/ 2 w 149"/>
                <a:gd name="T1" fmla="*/ 187 h 187"/>
                <a:gd name="T2" fmla="*/ 2 w 149"/>
                <a:gd name="T3" fmla="*/ 1 h 187"/>
                <a:gd name="T4" fmla="*/ 46 w 149"/>
                <a:gd name="T5" fmla="*/ 0 h 187"/>
                <a:gd name="T6" fmla="*/ 47 w 149"/>
                <a:gd name="T7" fmla="*/ 81 h 187"/>
                <a:gd name="T8" fmla="*/ 106 w 149"/>
                <a:gd name="T9" fmla="*/ 6 h 187"/>
                <a:gd name="T10" fmla="*/ 149 w 149"/>
                <a:gd name="T11" fmla="*/ 13 h 187"/>
                <a:gd name="T12" fmla="*/ 97 w 149"/>
                <a:gd name="T13" fmla="*/ 90 h 187"/>
                <a:gd name="T14" fmla="*/ 143 w 149"/>
                <a:gd name="T15" fmla="*/ 174 h 187"/>
                <a:gd name="T16" fmla="*/ 96 w 149"/>
                <a:gd name="T17" fmla="*/ 178 h 187"/>
                <a:gd name="T18" fmla="*/ 69 w 149"/>
                <a:gd name="T19" fmla="*/ 115 h 187"/>
                <a:gd name="T20" fmla="*/ 49 w 149"/>
                <a:gd name="T21" fmla="*/ 133 h 187"/>
                <a:gd name="T22" fmla="*/ 50 w 149"/>
                <a:gd name="T23" fmla="*/ 185 h 187"/>
                <a:gd name="T24" fmla="*/ 2 w 149"/>
                <a:gd name="T25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187">
                  <a:moveTo>
                    <a:pt x="2" y="187"/>
                  </a:moveTo>
                  <a:cubicBezTo>
                    <a:pt x="3" y="172"/>
                    <a:pt x="0" y="40"/>
                    <a:pt x="2" y="1"/>
                  </a:cubicBezTo>
                  <a:cubicBezTo>
                    <a:pt x="2" y="1"/>
                    <a:pt x="29" y="2"/>
                    <a:pt x="46" y="0"/>
                  </a:cubicBezTo>
                  <a:cubicBezTo>
                    <a:pt x="46" y="14"/>
                    <a:pt x="47" y="66"/>
                    <a:pt x="47" y="81"/>
                  </a:cubicBezTo>
                  <a:cubicBezTo>
                    <a:pt x="63" y="63"/>
                    <a:pt x="106" y="6"/>
                    <a:pt x="106" y="6"/>
                  </a:cubicBezTo>
                  <a:cubicBezTo>
                    <a:pt x="108" y="5"/>
                    <a:pt x="139" y="10"/>
                    <a:pt x="149" y="13"/>
                  </a:cubicBezTo>
                  <a:cubicBezTo>
                    <a:pt x="147" y="19"/>
                    <a:pt x="97" y="88"/>
                    <a:pt x="97" y="90"/>
                  </a:cubicBezTo>
                  <a:cubicBezTo>
                    <a:pt x="98" y="92"/>
                    <a:pt x="136" y="161"/>
                    <a:pt x="143" y="174"/>
                  </a:cubicBezTo>
                  <a:cubicBezTo>
                    <a:pt x="131" y="175"/>
                    <a:pt x="96" y="178"/>
                    <a:pt x="96" y="178"/>
                  </a:cubicBezTo>
                  <a:cubicBezTo>
                    <a:pt x="96" y="178"/>
                    <a:pt x="70" y="118"/>
                    <a:pt x="69" y="115"/>
                  </a:cubicBezTo>
                  <a:cubicBezTo>
                    <a:pt x="63" y="119"/>
                    <a:pt x="49" y="133"/>
                    <a:pt x="49" y="133"/>
                  </a:cubicBezTo>
                  <a:cubicBezTo>
                    <a:pt x="49" y="133"/>
                    <a:pt x="49" y="168"/>
                    <a:pt x="50" y="185"/>
                  </a:cubicBezTo>
                  <a:lnTo>
                    <a:pt x="2" y="187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5" name="ïṡlîdé">
              <a:extLst>
                <a:ext uri="{FF2B5EF4-FFF2-40B4-BE49-F238E27FC236}">
                  <a16:creationId xmlns:a16="http://schemas.microsoft.com/office/drawing/2014/main" id="{832B2D56-25C1-48F2-BA60-C0EAB616CA57}"/>
                </a:ext>
              </a:extLst>
            </p:cNvPr>
            <p:cNvSpPr/>
            <p:nvPr/>
          </p:nvSpPr>
          <p:spPr bwMode="auto">
            <a:xfrm>
              <a:off x="6750785" y="2163586"/>
              <a:ext cx="334107" cy="556645"/>
            </a:xfrm>
            <a:custGeom>
              <a:avLst/>
              <a:gdLst>
                <a:gd name="T0" fmla="*/ 85 w 126"/>
                <a:gd name="T1" fmla="*/ 108 h 209"/>
                <a:gd name="T2" fmla="*/ 113 w 126"/>
                <a:gd name="T3" fmla="*/ 68 h 209"/>
                <a:gd name="T4" fmla="*/ 106 w 126"/>
                <a:gd name="T5" fmla="*/ 24 h 209"/>
                <a:gd name="T6" fmla="*/ 48 w 126"/>
                <a:gd name="T7" fmla="*/ 1 h 209"/>
                <a:gd name="T8" fmla="*/ 0 w 126"/>
                <a:gd name="T9" fmla="*/ 5 h 209"/>
                <a:gd name="T10" fmla="*/ 4 w 126"/>
                <a:gd name="T11" fmla="*/ 209 h 209"/>
                <a:gd name="T12" fmla="*/ 42 w 126"/>
                <a:gd name="T13" fmla="*/ 206 h 209"/>
                <a:gd name="T14" fmla="*/ 36 w 126"/>
                <a:gd name="T15" fmla="*/ 118 h 209"/>
                <a:gd name="T16" fmla="*/ 58 w 126"/>
                <a:gd name="T17" fmla="*/ 115 h 209"/>
                <a:gd name="T18" fmla="*/ 94 w 126"/>
                <a:gd name="T19" fmla="*/ 203 h 209"/>
                <a:gd name="T20" fmla="*/ 126 w 126"/>
                <a:gd name="T21" fmla="*/ 188 h 209"/>
                <a:gd name="T22" fmla="*/ 85 w 126"/>
                <a:gd name="T23" fmla="*/ 108 h 209"/>
                <a:gd name="T24" fmla="*/ 67 w 126"/>
                <a:gd name="T25" fmla="*/ 64 h 209"/>
                <a:gd name="T26" fmla="*/ 34 w 126"/>
                <a:gd name="T27" fmla="*/ 73 h 209"/>
                <a:gd name="T28" fmla="*/ 31 w 126"/>
                <a:gd name="T29" fmla="*/ 40 h 209"/>
                <a:gd name="T30" fmla="*/ 69 w 126"/>
                <a:gd name="T31" fmla="*/ 45 h 209"/>
                <a:gd name="T32" fmla="*/ 67 w 126"/>
                <a:gd name="T33" fmla="*/ 6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209">
                  <a:moveTo>
                    <a:pt x="85" y="108"/>
                  </a:moveTo>
                  <a:cubicBezTo>
                    <a:pt x="98" y="97"/>
                    <a:pt x="109" y="86"/>
                    <a:pt x="113" y="68"/>
                  </a:cubicBezTo>
                  <a:cubicBezTo>
                    <a:pt x="116" y="56"/>
                    <a:pt x="114" y="36"/>
                    <a:pt x="106" y="24"/>
                  </a:cubicBezTo>
                  <a:cubicBezTo>
                    <a:pt x="93" y="7"/>
                    <a:pt x="68" y="1"/>
                    <a:pt x="48" y="1"/>
                  </a:cubicBezTo>
                  <a:cubicBezTo>
                    <a:pt x="33" y="1"/>
                    <a:pt x="15" y="0"/>
                    <a:pt x="0" y="5"/>
                  </a:cubicBezTo>
                  <a:cubicBezTo>
                    <a:pt x="0" y="36"/>
                    <a:pt x="3" y="165"/>
                    <a:pt x="4" y="209"/>
                  </a:cubicBezTo>
                  <a:cubicBezTo>
                    <a:pt x="42" y="206"/>
                    <a:pt x="42" y="206"/>
                    <a:pt x="42" y="206"/>
                  </a:cubicBezTo>
                  <a:cubicBezTo>
                    <a:pt x="39" y="175"/>
                    <a:pt x="38" y="145"/>
                    <a:pt x="36" y="118"/>
                  </a:cubicBezTo>
                  <a:cubicBezTo>
                    <a:pt x="40" y="117"/>
                    <a:pt x="58" y="115"/>
                    <a:pt x="58" y="115"/>
                  </a:cubicBezTo>
                  <a:cubicBezTo>
                    <a:pt x="59" y="116"/>
                    <a:pt x="94" y="203"/>
                    <a:pt x="94" y="203"/>
                  </a:cubicBezTo>
                  <a:cubicBezTo>
                    <a:pt x="96" y="204"/>
                    <a:pt x="118" y="192"/>
                    <a:pt x="126" y="188"/>
                  </a:cubicBezTo>
                  <a:cubicBezTo>
                    <a:pt x="112" y="160"/>
                    <a:pt x="101" y="135"/>
                    <a:pt x="85" y="108"/>
                  </a:cubicBezTo>
                  <a:close/>
                  <a:moveTo>
                    <a:pt x="67" y="64"/>
                  </a:moveTo>
                  <a:cubicBezTo>
                    <a:pt x="59" y="71"/>
                    <a:pt x="44" y="72"/>
                    <a:pt x="34" y="73"/>
                  </a:cubicBezTo>
                  <a:cubicBezTo>
                    <a:pt x="34" y="62"/>
                    <a:pt x="32" y="51"/>
                    <a:pt x="31" y="40"/>
                  </a:cubicBezTo>
                  <a:cubicBezTo>
                    <a:pt x="42" y="38"/>
                    <a:pt x="61" y="35"/>
                    <a:pt x="69" y="45"/>
                  </a:cubicBezTo>
                  <a:cubicBezTo>
                    <a:pt x="73" y="50"/>
                    <a:pt x="73" y="59"/>
                    <a:pt x="67" y="64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6" name="iṧḻîḑe">
              <a:extLst>
                <a:ext uri="{FF2B5EF4-FFF2-40B4-BE49-F238E27FC236}">
                  <a16:creationId xmlns:a16="http://schemas.microsoft.com/office/drawing/2014/main" id="{3E2C93BC-E11F-488A-896E-3E218396C221}"/>
                </a:ext>
              </a:extLst>
            </p:cNvPr>
            <p:cNvSpPr/>
            <p:nvPr/>
          </p:nvSpPr>
          <p:spPr bwMode="auto">
            <a:xfrm>
              <a:off x="6338065" y="2493692"/>
              <a:ext cx="343934" cy="407773"/>
            </a:xfrm>
            <a:custGeom>
              <a:avLst/>
              <a:gdLst>
                <a:gd name="T0" fmla="*/ 128 w 128"/>
                <a:gd name="T1" fmla="*/ 74 h 155"/>
                <a:gd name="T2" fmla="*/ 110 w 128"/>
                <a:gd name="T3" fmla="*/ 29 h 155"/>
                <a:gd name="T4" fmla="*/ 38 w 128"/>
                <a:gd name="T5" fmla="*/ 13 h 155"/>
                <a:gd name="T6" fmla="*/ 8 w 128"/>
                <a:gd name="T7" fmla="*/ 47 h 155"/>
                <a:gd name="T8" fmla="*/ 1 w 128"/>
                <a:gd name="T9" fmla="*/ 73 h 155"/>
                <a:gd name="T10" fmla="*/ 5 w 128"/>
                <a:gd name="T11" fmla="*/ 109 h 155"/>
                <a:gd name="T12" fmla="*/ 52 w 128"/>
                <a:gd name="T13" fmla="*/ 151 h 155"/>
                <a:gd name="T14" fmla="*/ 117 w 128"/>
                <a:gd name="T15" fmla="*/ 121 h 155"/>
                <a:gd name="T16" fmla="*/ 128 w 128"/>
                <a:gd name="T17" fmla="*/ 74 h 155"/>
                <a:gd name="T18" fmla="*/ 89 w 128"/>
                <a:gd name="T19" fmla="*/ 101 h 155"/>
                <a:gd name="T20" fmla="*/ 44 w 128"/>
                <a:gd name="T21" fmla="*/ 108 h 155"/>
                <a:gd name="T22" fmla="*/ 37 w 128"/>
                <a:gd name="T23" fmla="*/ 96 h 155"/>
                <a:gd name="T24" fmla="*/ 32 w 128"/>
                <a:gd name="T25" fmla="*/ 83 h 155"/>
                <a:gd name="T26" fmla="*/ 32 w 128"/>
                <a:gd name="T27" fmla="*/ 77 h 155"/>
                <a:gd name="T28" fmla="*/ 52 w 128"/>
                <a:gd name="T29" fmla="*/ 49 h 155"/>
                <a:gd name="T30" fmla="*/ 86 w 128"/>
                <a:gd name="T31" fmla="*/ 58 h 155"/>
                <a:gd name="T32" fmla="*/ 89 w 128"/>
                <a:gd name="T33" fmla="*/ 10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" h="155">
                  <a:moveTo>
                    <a:pt x="128" y="74"/>
                  </a:moveTo>
                  <a:cubicBezTo>
                    <a:pt x="127" y="57"/>
                    <a:pt x="121" y="42"/>
                    <a:pt x="110" y="29"/>
                  </a:cubicBezTo>
                  <a:cubicBezTo>
                    <a:pt x="92" y="9"/>
                    <a:pt x="64" y="0"/>
                    <a:pt x="38" y="13"/>
                  </a:cubicBezTo>
                  <a:cubicBezTo>
                    <a:pt x="26" y="20"/>
                    <a:pt x="14" y="36"/>
                    <a:pt x="8" y="47"/>
                  </a:cubicBezTo>
                  <a:cubicBezTo>
                    <a:pt x="3" y="55"/>
                    <a:pt x="1" y="64"/>
                    <a:pt x="1" y="73"/>
                  </a:cubicBezTo>
                  <a:cubicBezTo>
                    <a:pt x="0" y="85"/>
                    <a:pt x="1" y="98"/>
                    <a:pt x="5" y="109"/>
                  </a:cubicBezTo>
                  <a:cubicBezTo>
                    <a:pt x="11" y="129"/>
                    <a:pt x="29" y="147"/>
                    <a:pt x="52" y="151"/>
                  </a:cubicBezTo>
                  <a:cubicBezTo>
                    <a:pt x="77" y="155"/>
                    <a:pt x="103" y="141"/>
                    <a:pt x="117" y="121"/>
                  </a:cubicBezTo>
                  <a:cubicBezTo>
                    <a:pt x="127" y="107"/>
                    <a:pt x="128" y="90"/>
                    <a:pt x="128" y="74"/>
                  </a:cubicBezTo>
                  <a:close/>
                  <a:moveTo>
                    <a:pt x="89" y="101"/>
                  </a:moveTo>
                  <a:cubicBezTo>
                    <a:pt x="79" y="113"/>
                    <a:pt x="58" y="118"/>
                    <a:pt x="44" y="108"/>
                  </a:cubicBezTo>
                  <a:cubicBezTo>
                    <a:pt x="41" y="105"/>
                    <a:pt x="38" y="101"/>
                    <a:pt x="37" y="96"/>
                  </a:cubicBezTo>
                  <a:cubicBezTo>
                    <a:pt x="35" y="92"/>
                    <a:pt x="33" y="88"/>
                    <a:pt x="32" y="83"/>
                  </a:cubicBezTo>
                  <a:cubicBezTo>
                    <a:pt x="32" y="81"/>
                    <a:pt x="32" y="79"/>
                    <a:pt x="32" y="77"/>
                  </a:cubicBezTo>
                  <a:cubicBezTo>
                    <a:pt x="34" y="65"/>
                    <a:pt x="42" y="54"/>
                    <a:pt x="52" y="49"/>
                  </a:cubicBezTo>
                  <a:cubicBezTo>
                    <a:pt x="64" y="44"/>
                    <a:pt x="77" y="49"/>
                    <a:pt x="86" y="58"/>
                  </a:cubicBezTo>
                  <a:cubicBezTo>
                    <a:pt x="95" y="69"/>
                    <a:pt x="98" y="89"/>
                    <a:pt x="89" y="101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7" name="íśľiḑê">
              <a:extLst>
                <a:ext uri="{FF2B5EF4-FFF2-40B4-BE49-F238E27FC236}">
                  <a16:creationId xmlns:a16="http://schemas.microsoft.com/office/drawing/2014/main" id="{A1D0528C-86BD-49BA-8F68-CF59D5F9D643}"/>
                </a:ext>
              </a:extLst>
            </p:cNvPr>
            <p:cNvSpPr/>
            <p:nvPr/>
          </p:nvSpPr>
          <p:spPr bwMode="auto">
            <a:xfrm>
              <a:off x="4893542" y="4331914"/>
              <a:ext cx="103179" cy="207124"/>
            </a:xfrm>
            <a:custGeom>
              <a:avLst/>
              <a:gdLst>
                <a:gd name="T0" fmla="*/ 16 w 39"/>
                <a:gd name="T1" fmla="*/ 16 h 78"/>
                <a:gd name="T2" fmla="*/ 10 w 39"/>
                <a:gd name="T3" fmla="*/ 56 h 78"/>
                <a:gd name="T4" fmla="*/ 0 w 39"/>
                <a:gd name="T5" fmla="*/ 78 h 78"/>
                <a:gd name="T6" fmla="*/ 38 w 39"/>
                <a:gd name="T7" fmla="*/ 31 h 78"/>
                <a:gd name="T8" fmla="*/ 30 w 39"/>
                <a:gd name="T9" fmla="*/ 10 h 78"/>
                <a:gd name="T10" fmla="*/ 18 w 39"/>
                <a:gd name="T11" fmla="*/ 0 h 78"/>
                <a:gd name="T12" fmla="*/ 15 w 39"/>
                <a:gd name="T13" fmla="*/ 0 h 78"/>
                <a:gd name="T14" fmla="*/ 16 w 39"/>
                <a:gd name="T1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78">
                  <a:moveTo>
                    <a:pt x="16" y="16"/>
                  </a:moveTo>
                  <a:cubicBezTo>
                    <a:pt x="16" y="30"/>
                    <a:pt x="15" y="43"/>
                    <a:pt x="10" y="56"/>
                  </a:cubicBezTo>
                  <a:cubicBezTo>
                    <a:pt x="7" y="64"/>
                    <a:pt x="3" y="71"/>
                    <a:pt x="0" y="78"/>
                  </a:cubicBezTo>
                  <a:cubicBezTo>
                    <a:pt x="19" y="68"/>
                    <a:pt x="39" y="54"/>
                    <a:pt x="38" y="31"/>
                  </a:cubicBezTo>
                  <a:cubicBezTo>
                    <a:pt x="38" y="22"/>
                    <a:pt x="37" y="16"/>
                    <a:pt x="30" y="10"/>
                  </a:cubicBezTo>
                  <a:cubicBezTo>
                    <a:pt x="27" y="7"/>
                    <a:pt x="20" y="4"/>
                    <a:pt x="18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16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8" name="îślíḓè">
              <a:extLst>
                <a:ext uri="{FF2B5EF4-FFF2-40B4-BE49-F238E27FC236}">
                  <a16:creationId xmlns:a16="http://schemas.microsoft.com/office/drawing/2014/main" id="{E57F1760-1C83-4BF6-BC6C-538AE103ACBF}"/>
                </a:ext>
              </a:extLst>
            </p:cNvPr>
            <p:cNvSpPr/>
            <p:nvPr/>
          </p:nvSpPr>
          <p:spPr bwMode="auto">
            <a:xfrm>
              <a:off x="5173601" y="4092425"/>
              <a:ext cx="78613" cy="414247"/>
            </a:xfrm>
            <a:custGeom>
              <a:avLst/>
              <a:gdLst>
                <a:gd name="T0" fmla="*/ 11 w 30"/>
                <a:gd name="T1" fmla="*/ 4 h 157"/>
                <a:gd name="T2" fmla="*/ 22 w 30"/>
                <a:gd name="T3" fmla="*/ 33 h 157"/>
                <a:gd name="T4" fmla="*/ 23 w 30"/>
                <a:gd name="T5" fmla="*/ 32 h 157"/>
                <a:gd name="T6" fmla="*/ 28 w 30"/>
                <a:gd name="T7" fmla="*/ 62 h 157"/>
                <a:gd name="T8" fmla="*/ 28 w 30"/>
                <a:gd name="T9" fmla="*/ 92 h 157"/>
                <a:gd name="T10" fmla="*/ 15 w 30"/>
                <a:gd name="T11" fmla="*/ 127 h 157"/>
                <a:gd name="T12" fmla="*/ 4 w 30"/>
                <a:gd name="T13" fmla="*/ 157 h 157"/>
                <a:gd name="T14" fmla="*/ 3 w 30"/>
                <a:gd name="T15" fmla="*/ 112 h 157"/>
                <a:gd name="T16" fmla="*/ 10 w 30"/>
                <a:gd name="T17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57">
                  <a:moveTo>
                    <a:pt x="11" y="4"/>
                  </a:moveTo>
                  <a:cubicBezTo>
                    <a:pt x="16" y="0"/>
                    <a:pt x="22" y="28"/>
                    <a:pt x="22" y="33"/>
                  </a:cubicBezTo>
                  <a:cubicBezTo>
                    <a:pt x="22" y="33"/>
                    <a:pt x="22" y="32"/>
                    <a:pt x="23" y="32"/>
                  </a:cubicBezTo>
                  <a:cubicBezTo>
                    <a:pt x="28" y="37"/>
                    <a:pt x="27" y="55"/>
                    <a:pt x="28" y="62"/>
                  </a:cubicBezTo>
                  <a:cubicBezTo>
                    <a:pt x="29" y="72"/>
                    <a:pt x="30" y="83"/>
                    <a:pt x="28" y="92"/>
                  </a:cubicBezTo>
                  <a:cubicBezTo>
                    <a:pt x="24" y="104"/>
                    <a:pt x="19" y="115"/>
                    <a:pt x="15" y="127"/>
                  </a:cubicBezTo>
                  <a:cubicBezTo>
                    <a:pt x="13" y="138"/>
                    <a:pt x="10" y="148"/>
                    <a:pt x="4" y="157"/>
                  </a:cubicBezTo>
                  <a:cubicBezTo>
                    <a:pt x="0" y="145"/>
                    <a:pt x="3" y="125"/>
                    <a:pt x="3" y="112"/>
                  </a:cubicBezTo>
                  <a:cubicBezTo>
                    <a:pt x="10" y="6"/>
                    <a:pt x="10" y="6"/>
                    <a:pt x="10" y="6"/>
                  </a:cubicBezTo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9" name="ï$ļiḓe">
              <a:extLst>
                <a:ext uri="{FF2B5EF4-FFF2-40B4-BE49-F238E27FC236}">
                  <a16:creationId xmlns:a16="http://schemas.microsoft.com/office/drawing/2014/main" id="{7E7FCDE0-66B3-4BB3-9742-34E747A5028A}"/>
                </a:ext>
              </a:extLst>
            </p:cNvPr>
            <p:cNvSpPr/>
            <p:nvPr/>
          </p:nvSpPr>
          <p:spPr bwMode="auto">
            <a:xfrm>
              <a:off x="3724167" y="5496984"/>
              <a:ext cx="54045" cy="71197"/>
            </a:xfrm>
            <a:custGeom>
              <a:avLst/>
              <a:gdLst>
                <a:gd name="T0" fmla="*/ 12 w 21"/>
                <a:gd name="T1" fmla="*/ 0 h 28"/>
                <a:gd name="T2" fmla="*/ 0 w 21"/>
                <a:gd name="T3" fmla="*/ 23 h 28"/>
                <a:gd name="T4" fmla="*/ 8 w 21"/>
                <a:gd name="T5" fmla="*/ 28 h 28"/>
                <a:gd name="T6" fmla="*/ 21 w 21"/>
                <a:gd name="T7" fmla="*/ 3 h 28"/>
                <a:gd name="T8" fmla="*/ 12 w 21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8">
                  <a:moveTo>
                    <a:pt x="12" y="0"/>
                  </a:moveTo>
                  <a:cubicBezTo>
                    <a:pt x="10" y="1"/>
                    <a:pt x="4" y="16"/>
                    <a:pt x="0" y="23"/>
                  </a:cubicBezTo>
                  <a:cubicBezTo>
                    <a:pt x="1" y="25"/>
                    <a:pt x="5" y="26"/>
                    <a:pt x="8" y="28"/>
                  </a:cubicBezTo>
                  <a:cubicBezTo>
                    <a:pt x="11" y="20"/>
                    <a:pt x="16" y="11"/>
                    <a:pt x="21" y="3"/>
                  </a:cubicBezTo>
                  <a:cubicBezTo>
                    <a:pt x="16" y="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0" name="ïš1iďé">
              <a:extLst>
                <a:ext uri="{FF2B5EF4-FFF2-40B4-BE49-F238E27FC236}">
                  <a16:creationId xmlns:a16="http://schemas.microsoft.com/office/drawing/2014/main" id="{B8FA82A6-9260-46D2-B86E-7DFF13CC57CC}"/>
                </a:ext>
              </a:extLst>
            </p:cNvPr>
            <p:cNvSpPr/>
            <p:nvPr/>
          </p:nvSpPr>
          <p:spPr bwMode="auto">
            <a:xfrm>
              <a:off x="3704514" y="5503454"/>
              <a:ext cx="191619" cy="375412"/>
            </a:xfrm>
            <a:custGeom>
              <a:avLst/>
              <a:gdLst>
                <a:gd name="T0" fmla="*/ 69 w 72"/>
                <a:gd name="T1" fmla="*/ 23 h 142"/>
                <a:gd name="T2" fmla="*/ 28 w 72"/>
                <a:gd name="T3" fmla="*/ 0 h 142"/>
                <a:gd name="T4" fmla="*/ 15 w 72"/>
                <a:gd name="T5" fmla="*/ 25 h 142"/>
                <a:gd name="T6" fmla="*/ 20 w 72"/>
                <a:gd name="T7" fmla="*/ 28 h 142"/>
                <a:gd name="T8" fmla="*/ 10 w 72"/>
                <a:gd name="T9" fmla="*/ 31 h 142"/>
                <a:gd name="T10" fmla="*/ 3 w 72"/>
                <a:gd name="T11" fmla="*/ 93 h 142"/>
                <a:gd name="T12" fmla="*/ 14 w 72"/>
                <a:gd name="T13" fmla="*/ 139 h 142"/>
                <a:gd name="T14" fmla="*/ 25 w 72"/>
                <a:gd name="T15" fmla="*/ 131 h 142"/>
                <a:gd name="T16" fmla="*/ 28 w 72"/>
                <a:gd name="T17" fmla="*/ 77 h 142"/>
                <a:gd name="T18" fmla="*/ 37 w 72"/>
                <a:gd name="T19" fmla="*/ 60 h 142"/>
                <a:gd name="T20" fmla="*/ 49 w 72"/>
                <a:gd name="T21" fmla="*/ 54 h 142"/>
                <a:gd name="T22" fmla="*/ 72 w 72"/>
                <a:gd name="T23" fmla="*/ 57 h 142"/>
                <a:gd name="T24" fmla="*/ 69 w 72"/>
                <a:gd name="T25" fmla="*/ 2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142">
                  <a:moveTo>
                    <a:pt x="69" y="23"/>
                  </a:moveTo>
                  <a:cubicBezTo>
                    <a:pt x="58" y="15"/>
                    <a:pt x="39" y="5"/>
                    <a:pt x="28" y="0"/>
                  </a:cubicBezTo>
                  <a:cubicBezTo>
                    <a:pt x="23" y="8"/>
                    <a:pt x="18" y="17"/>
                    <a:pt x="15" y="25"/>
                  </a:cubicBezTo>
                  <a:cubicBezTo>
                    <a:pt x="17" y="26"/>
                    <a:pt x="19" y="27"/>
                    <a:pt x="20" y="28"/>
                  </a:cubicBezTo>
                  <a:cubicBezTo>
                    <a:pt x="16" y="29"/>
                    <a:pt x="13" y="30"/>
                    <a:pt x="10" y="31"/>
                  </a:cubicBezTo>
                  <a:cubicBezTo>
                    <a:pt x="2" y="51"/>
                    <a:pt x="0" y="71"/>
                    <a:pt x="3" y="93"/>
                  </a:cubicBezTo>
                  <a:cubicBezTo>
                    <a:pt x="5" y="106"/>
                    <a:pt x="7" y="125"/>
                    <a:pt x="14" y="139"/>
                  </a:cubicBezTo>
                  <a:cubicBezTo>
                    <a:pt x="18" y="142"/>
                    <a:pt x="23" y="141"/>
                    <a:pt x="25" y="131"/>
                  </a:cubicBezTo>
                  <a:cubicBezTo>
                    <a:pt x="27" y="113"/>
                    <a:pt x="25" y="95"/>
                    <a:pt x="28" y="77"/>
                  </a:cubicBezTo>
                  <a:cubicBezTo>
                    <a:pt x="29" y="73"/>
                    <a:pt x="34" y="63"/>
                    <a:pt x="37" y="60"/>
                  </a:cubicBezTo>
                  <a:cubicBezTo>
                    <a:pt x="40" y="56"/>
                    <a:pt x="45" y="55"/>
                    <a:pt x="49" y="54"/>
                  </a:cubicBezTo>
                  <a:cubicBezTo>
                    <a:pt x="56" y="51"/>
                    <a:pt x="65" y="52"/>
                    <a:pt x="72" y="57"/>
                  </a:cubicBezTo>
                  <a:lnTo>
                    <a:pt x="69" y="23"/>
                  </a:lnTo>
                  <a:close/>
                </a:path>
              </a:pathLst>
            </a:custGeom>
            <a:solidFill>
              <a:srgbClr val="373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1" name="íṡḻïdé">
              <a:extLst>
                <a:ext uri="{FF2B5EF4-FFF2-40B4-BE49-F238E27FC236}">
                  <a16:creationId xmlns:a16="http://schemas.microsoft.com/office/drawing/2014/main" id="{24CA8D0E-CFB6-4F4F-90AB-945D3C5EEDB9}"/>
                </a:ext>
              </a:extLst>
            </p:cNvPr>
            <p:cNvSpPr/>
            <p:nvPr/>
          </p:nvSpPr>
          <p:spPr bwMode="auto">
            <a:xfrm>
              <a:off x="3689772" y="5587600"/>
              <a:ext cx="54048" cy="284795"/>
            </a:xfrm>
            <a:custGeom>
              <a:avLst/>
              <a:gdLst>
                <a:gd name="T0" fmla="*/ 16 w 20"/>
                <a:gd name="T1" fmla="*/ 0 h 108"/>
                <a:gd name="T2" fmla="*/ 2 w 20"/>
                <a:gd name="T3" fmla="*/ 25 h 108"/>
                <a:gd name="T4" fmla="*/ 9 w 20"/>
                <a:gd name="T5" fmla="*/ 96 h 108"/>
                <a:gd name="T6" fmla="*/ 20 w 20"/>
                <a:gd name="T7" fmla="*/ 108 h 108"/>
                <a:gd name="T8" fmla="*/ 9 w 20"/>
                <a:gd name="T9" fmla="*/ 62 h 108"/>
                <a:gd name="T10" fmla="*/ 16 w 20"/>
                <a:gd name="T11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08">
                  <a:moveTo>
                    <a:pt x="16" y="0"/>
                  </a:moveTo>
                  <a:cubicBezTo>
                    <a:pt x="6" y="3"/>
                    <a:pt x="1" y="10"/>
                    <a:pt x="2" y="25"/>
                  </a:cubicBezTo>
                  <a:cubicBezTo>
                    <a:pt x="3" y="45"/>
                    <a:pt x="0" y="78"/>
                    <a:pt x="9" y="96"/>
                  </a:cubicBezTo>
                  <a:cubicBezTo>
                    <a:pt x="11" y="101"/>
                    <a:pt x="15" y="106"/>
                    <a:pt x="20" y="108"/>
                  </a:cubicBezTo>
                  <a:cubicBezTo>
                    <a:pt x="13" y="94"/>
                    <a:pt x="11" y="75"/>
                    <a:pt x="9" y="62"/>
                  </a:cubicBezTo>
                  <a:cubicBezTo>
                    <a:pt x="6" y="40"/>
                    <a:pt x="8" y="20"/>
                    <a:pt x="16" y="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2" name="íśḷídé">
              <a:extLst>
                <a:ext uri="{FF2B5EF4-FFF2-40B4-BE49-F238E27FC236}">
                  <a16:creationId xmlns:a16="http://schemas.microsoft.com/office/drawing/2014/main" id="{3AF16ABF-91D7-46C1-A6E2-7DF7EA444A69}"/>
                </a:ext>
              </a:extLst>
            </p:cNvPr>
            <p:cNvSpPr/>
            <p:nvPr/>
          </p:nvSpPr>
          <p:spPr bwMode="auto">
            <a:xfrm>
              <a:off x="3846999" y="4953284"/>
              <a:ext cx="697694" cy="919111"/>
            </a:xfrm>
            <a:custGeom>
              <a:avLst/>
              <a:gdLst>
                <a:gd name="T0" fmla="*/ 0 w 262"/>
                <a:gd name="T1" fmla="*/ 285 h 345"/>
                <a:gd name="T2" fmla="*/ 7 w 262"/>
                <a:gd name="T3" fmla="*/ 249 h 345"/>
                <a:gd name="T4" fmla="*/ 17 w 262"/>
                <a:gd name="T5" fmla="*/ 223 h 345"/>
                <a:gd name="T6" fmla="*/ 67 w 262"/>
                <a:gd name="T7" fmla="*/ 249 h 345"/>
                <a:gd name="T8" fmla="*/ 105 w 262"/>
                <a:gd name="T9" fmla="*/ 268 h 345"/>
                <a:gd name="T10" fmla="*/ 106 w 262"/>
                <a:gd name="T11" fmla="*/ 261 h 345"/>
                <a:gd name="T12" fmla="*/ 115 w 262"/>
                <a:gd name="T13" fmla="*/ 266 h 345"/>
                <a:gd name="T14" fmla="*/ 116 w 262"/>
                <a:gd name="T15" fmla="*/ 248 h 345"/>
                <a:gd name="T16" fmla="*/ 118 w 262"/>
                <a:gd name="T17" fmla="*/ 141 h 345"/>
                <a:gd name="T18" fmla="*/ 124 w 262"/>
                <a:gd name="T19" fmla="*/ 95 h 345"/>
                <a:gd name="T20" fmla="*/ 138 w 262"/>
                <a:gd name="T21" fmla="*/ 58 h 345"/>
                <a:gd name="T22" fmla="*/ 168 w 262"/>
                <a:gd name="T23" fmla="*/ 10 h 345"/>
                <a:gd name="T24" fmla="*/ 186 w 262"/>
                <a:gd name="T25" fmla="*/ 17 h 345"/>
                <a:gd name="T26" fmla="*/ 204 w 262"/>
                <a:gd name="T27" fmla="*/ 28 h 345"/>
                <a:gd name="T28" fmla="*/ 239 w 262"/>
                <a:gd name="T29" fmla="*/ 48 h 345"/>
                <a:gd name="T30" fmla="*/ 255 w 262"/>
                <a:gd name="T31" fmla="*/ 55 h 345"/>
                <a:gd name="T32" fmla="*/ 262 w 262"/>
                <a:gd name="T33" fmla="*/ 58 h 345"/>
                <a:gd name="T34" fmla="*/ 243 w 262"/>
                <a:gd name="T35" fmla="*/ 103 h 345"/>
                <a:gd name="T36" fmla="*/ 227 w 262"/>
                <a:gd name="T37" fmla="*/ 106 h 345"/>
                <a:gd name="T38" fmla="*/ 207 w 262"/>
                <a:gd name="T39" fmla="*/ 109 h 345"/>
                <a:gd name="T40" fmla="*/ 188 w 262"/>
                <a:gd name="T41" fmla="*/ 121 h 345"/>
                <a:gd name="T42" fmla="*/ 179 w 262"/>
                <a:gd name="T43" fmla="*/ 151 h 345"/>
                <a:gd name="T44" fmla="*/ 174 w 262"/>
                <a:gd name="T45" fmla="*/ 187 h 345"/>
                <a:gd name="T46" fmla="*/ 165 w 262"/>
                <a:gd name="T47" fmla="*/ 249 h 345"/>
                <a:gd name="T48" fmla="*/ 159 w 262"/>
                <a:gd name="T49" fmla="*/ 295 h 345"/>
                <a:gd name="T50" fmla="*/ 149 w 262"/>
                <a:gd name="T51" fmla="*/ 329 h 345"/>
                <a:gd name="T52" fmla="*/ 108 w 262"/>
                <a:gd name="T53" fmla="*/ 330 h 345"/>
                <a:gd name="T54" fmla="*/ 38 w 262"/>
                <a:gd name="T55" fmla="*/ 299 h 345"/>
                <a:gd name="T56" fmla="*/ 0 w 262"/>
                <a:gd name="T57" fmla="*/ 285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2" h="345">
                  <a:moveTo>
                    <a:pt x="0" y="285"/>
                  </a:moveTo>
                  <a:cubicBezTo>
                    <a:pt x="1" y="274"/>
                    <a:pt x="4" y="262"/>
                    <a:pt x="7" y="249"/>
                  </a:cubicBezTo>
                  <a:cubicBezTo>
                    <a:pt x="10" y="241"/>
                    <a:pt x="11" y="229"/>
                    <a:pt x="17" y="223"/>
                  </a:cubicBezTo>
                  <a:cubicBezTo>
                    <a:pt x="35" y="234"/>
                    <a:pt x="54" y="243"/>
                    <a:pt x="67" y="249"/>
                  </a:cubicBezTo>
                  <a:cubicBezTo>
                    <a:pt x="85" y="259"/>
                    <a:pt x="91" y="261"/>
                    <a:pt x="105" y="268"/>
                  </a:cubicBezTo>
                  <a:cubicBezTo>
                    <a:pt x="105" y="265"/>
                    <a:pt x="106" y="263"/>
                    <a:pt x="106" y="261"/>
                  </a:cubicBezTo>
                  <a:cubicBezTo>
                    <a:pt x="108" y="258"/>
                    <a:pt x="109" y="258"/>
                    <a:pt x="115" y="266"/>
                  </a:cubicBezTo>
                  <a:cubicBezTo>
                    <a:pt x="115" y="260"/>
                    <a:pt x="115" y="254"/>
                    <a:pt x="116" y="248"/>
                  </a:cubicBezTo>
                  <a:cubicBezTo>
                    <a:pt x="116" y="212"/>
                    <a:pt x="116" y="176"/>
                    <a:pt x="118" y="141"/>
                  </a:cubicBezTo>
                  <a:cubicBezTo>
                    <a:pt x="119" y="128"/>
                    <a:pt x="121" y="107"/>
                    <a:pt x="124" y="95"/>
                  </a:cubicBezTo>
                  <a:cubicBezTo>
                    <a:pt x="129" y="81"/>
                    <a:pt x="131" y="71"/>
                    <a:pt x="138" y="58"/>
                  </a:cubicBezTo>
                  <a:cubicBezTo>
                    <a:pt x="145" y="46"/>
                    <a:pt x="158" y="20"/>
                    <a:pt x="168" y="10"/>
                  </a:cubicBezTo>
                  <a:cubicBezTo>
                    <a:pt x="178" y="0"/>
                    <a:pt x="178" y="12"/>
                    <a:pt x="186" y="17"/>
                  </a:cubicBezTo>
                  <a:cubicBezTo>
                    <a:pt x="197" y="22"/>
                    <a:pt x="198" y="22"/>
                    <a:pt x="204" y="28"/>
                  </a:cubicBezTo>
                  <a:cubicBezTo>
                    <a:pt x="214" y="36"/>
                    <a:pt x="227" y="42"/>
                    <a:pt x="239" y="48"/>
                  </a:cubicBezTo>
                  <a:cubicBezTo>
                    <a:pt x="244" y="51"/>
                    <a:pt x="250" y="53"/>
                    <a:pt x="255" y="55"/>
                  </a:cubicBezTo>
                  <a:cubicBezTo>
                    <a:pt x="257" y="56"/>
                    <a:pt x="262" y="56"/>
                    <a:pt x="262" y="58"/>
                  </a:cubicBezTo>
                  <a:cubicBezTo>
                    <a:pt x="262" y="59"/>
                    <a:pt x="244" y="101"/>
                    <a:pt x="243" y="103"/>
                  </a:cubicBezTo>
                  <a:cubicBezTo>
                    <a:pt x="240" y="106"/>
                    <a:pt x="231" y="105"/>
                    <a:pt x="227" y="106"/>
                  </a:cubicBezTo>
                  <a:cubicBezTo>
                    <a:pt x="220" y="106"/>
                    <a:pt x="213" y="107"/>
                    <a:pt x="207" y="109"/>
                  </a:cubicBezTo>
                  <a:cubicBezTo>
                    <a:pt x="200" y="111"/>
                    <a:pt x="193" y="115"/>
                    <a:pt x="188" y="121"/>
                  </a:cubicBezTo>
                  <a:cubicBezTo>
                    <a:pt x="181" y="128"/>
                    <a:pt x="180" y="141"/>
                    <a:pt x="179" y="151"/>
                  </a:cubicBezTo>
                  <a:cubicBezTo>
                    <a:pt x="178" y="163"/>
                    <a:pt x="176" y="175"/>
                    <a:pt x="174" y="187"/>
                  </a:cubicBezTo>
                  <a:cubicBezTo>
                    <a:pt x="171" y="208"/>
                    <a:pt x="168" y="229"/>
                    <a:pt x="165" y="249"/>
                  </a:cubicBezTo>
                  <a:cubicBezTo>
                    <a:pt x="163" y="266"/>
                    <a:pt x="161" y="279"/>
                    <a:pt x="159" y="295"/>
                  </a:cubicBezTo>
                  <a:cubicBezTo>
                    <a:pt x="158" y="307"/>
                    <a:pt x="155" y="318"/>
                    <a:pt x="149" y="329"/>
                  </a:cubicBezTo>
                  <a:cubicBezTo>
                    <a:pt x="141" y="345"/>
                    <a:pt x="121" y="334"/>
                    <a:pt x="108" y="330"/>
                  </a:cubicBezTo>
                  <a:cubicBezTo>
                    <a:pt x="83" y="320"/>
                    <a:pt x="63" y="310"/>
                    <a:pt x="38" y="299"/>
                  </a:cubicBezTo>
                  <a:lnTo>
                    <a:pt x="0" y="285"/>
                  </a:lnTo>
                  <a:close/>
                </a:path>
              </a:pathLst>
            </a:custGeom>
            <a:solidFill>
              <a:srgbClr val="35241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3" name="iṥľïḋe">
              <a:extLst>
                <a:ext uri="{FF2B5EF4-FFF2-40B4-BE49-F238E27FC236}">
                  <a16:creationId xmlns:a16="http://schemas.microsoft.com/office/drawing/2014/main" id="{D6B6819E-6093-42F3-B30F-5EE791A39865}"/>
                </a:ext>
              </a:extLst>
            </p:cNvPr>
            <p:cNvSpPr/>
            <p:nvPr/>
          </p:nvSpPr>
          <p:spPr bwMode="auto">
            <a:xfrm>
              <a:off x="4146714" y="5652326"/>
              <a:ext cx="24565" cy="32361"/>
            </a:xfrm>
            <a:custGeom>
              <a:avLst/>
              <a:gdLst>
                <a:gd name="T0" fmla="*/ 0 w 9"/>
                <a:gd name="T1" fmla="*/ 0 h 12"/>
                <a:gd name="T2" fmla="*/ 3 w 9"/>
                <a:gd name="T3" fmla="*/ 1 h 12"/>
                <a:gd name="T4" fmla="*/ 6 w 9"/>
                <a:gd name="T5" fmla="*/ 5 h 12"/>
                <a:gd name="T6" fmla="*/ 8 w 9"/>
                <a:gd name="T7" fmla="*/ 9 h 12"/>
                <a:gd name="T8" fmla="*/ 8 w 9"/>
                <a:gd name="T9" fmla="*/ 12 h 12"/>
                <a:gd name="T10" fmla="*/ 6 w 9"/>
                <a:gd name="T11" fmla="*/ 11 h 12"/>
                <a:gd name="T12" fmla="*/ 3 w 9"/>
                <a:gd name="T13" fmla="*/ 7 h 12"/>
                <a:gd name="T14" fmla="*/ 1 w 9"/>
                <a:gd name="T15" fmla="*/ 3 h 12"/>
                <a:gd name="T16" fmla="*/ 0 w 9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0"/>
                    <a:pt x="1" y="1"/>
                    <a:pt x="3" y="1"/>
                  </a:cubicBezTo>
                  <a:cubicBezTo>
                    <a:pt x="4" y="2"/>
                    <a:pt x="5" y="3"/>
                    <a:pt x="6" y="5"/>
                  </a:cubicBezTo>
                  <a:cubicBezTo>
                    <a:pt x="7" y="6"/>
                    <a:pt x="8" y="8"/>
                    <a:pt x="8" y="9"/>
                  </a:cubicBezTo>
                  <a:cubicBezTo>
                    <a:pt x="9" y="11"/>
                    <a:pt x="8" y="12"/>
                    <a:pt x="8" y="12"/>
                  </a:cubicBezTo>
                  <a:cubicBezTo>
                    <a:pt x="8" y="12"/>
                    <a:pt x="7" y="11"/>
                    <a:pt x="6" y="11"/>
                  </a:cubicBezTo>
                  <a:cubicBezTo>
                    <a:pt x="5" y="10"/>
                    <a:pt x="4" y="8"/>
                    <a:pt x="3" y="7"/>
                  </a:cubicBezTo>
                  <a:cubicBezTo>
                    <a:pt x="2" y="6"/>
                    <a:pt x="1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4" name="ïṩḷïďê">
              <a:extLst>
                <a:ext uri="{FF2B5EF4-FFF2-40B4-BE49-F238E27FC236}">
                  <a16:creationId xmlns:a16="http://schemas.microsoft.com/office/drawing/2014/main" id="{3641E419-079F-4048-A3BA-202836D5D9D5}"/>
                </a:ext>
              </a:extLst>
            </p:cNvPr>
            <p:cNvSpPr/>
            <p:nvPr/>
          </p:nvSpPr>
          <p:spPr bwMode="auto">
            <a:xfrm>
              <a:off x="4117234" y="5658797"/>
              <a:ext cx="9827" cy="32365"/>
            </a:xfrm>
            <a:custGeom>
              <a:avLst/>
              <a:gdLst>
                <a:gd name="T0" fmla="*/ 3 w 4"/>
                <a:gd name="T1" fmla="*/ 0 h 10"/>
                <a:gd name="T2" fmla="*/ 4 w 4"/>
                <a:gd name="T3" fmla="*/ 1 h 10"/>
                <a:gd name="T4" fmla="*/ 4 w 4"/>
                <a:gd name="T5" fmla="*/ 5 h 10"/>
                <a:gd name="T6" fmla="*/ 3 w 4"/>
                <a:gd name="T7" fmla="*/ 8 h 10"/>
                <a:gd name="T8" fmla="*/ 1 w 4"/>
                <a:gd name="T9" fmla="*/ 10 h 10"/>
                <a:gd name="T10" fmla="*/ 1 w 4"/>
                <a:gd name="T11" fmla="*/ 8 h 10"/>
                <a:gd name="T12" fmla="*/ 0 w 4"/>
                <a:gd name="T13" fmla="*/ 4 h 10"/>
                <a:gd name="T14" fmla="*/ 2 w 4"/>
                <a:gd name="T15" fmla="*/ 1 h 10"/>
                <a:gd name="T16" fmla="*/ 3 w 4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3" y="0"/>
                    <a:pt x="4" y="0"/>
                    <a:pt x="4" y="1"/>
                  </a:cubicBezTo>
                  <a:cubicBezTo>
                    <a:pt x="4" y="2"/>
                    <a:pt x="4" y="4"/>
                    <a:pt x="4" y="5"/>
                  </a:cubicBezTo>
                  <a:cubicBezTo>
                    <a:pt x="4" y="6"/>
                    <a:pt x="3" y="8"/>
                    <a:pt x="3" y="8"/>
                  </a:cubicBezTo>
                  <a:cubicBezTo>
                    <a:pt x="2" y="9"/>
                    <a:pt x="1" y="10"/>
                    <a:pt x="1" y="10"/>
                  </a:cubicBezTo>
                  <a:cubicBezTo>
                    <a:pt x="1" y="10"/>
                    <a:pt x="1" y="9"/>
                    <a:pt x="1" y="8"/>
                  </a:cubicBezTo>
                  <a:cubicBezTo>
                    <a:pt x="0" y="7"/>
                    <a:pt x="0" y="6"/>
                    <a:pt x="0" y="4"/>
                  </a:cubicBezTo>
                  <a:cubicBezTo>
                    <a:pt x="1" y="3"/>
                    <a:pt x="1" y="2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5" name="ï$1îḓê">
              <a:extLst>
                <a:ext uri="{FF2B5EF4-FFF2-40B4-BE49-F238E27FC236}">
                  <a16:creationId xmlns:a16="http://schemas.microsoft.com/office/drawing/2014/main" id="{E8EE00F8-1144-445F-9AE9-ACFBA6CDB9FC}"/>
                </a:ext>
              </a:extLst>
            </p:cNvPr>
            <p:cNvSpPr/>
            <p:nvPr/>
          </p:nvSpPr>
          <p:spPr bwMode="auto">
            <a:xfrm>
              <a:off x="4608569" y="5865921"/>
              <a:ext cx="73699" cy="25890"/>
            </a:xfrm>
            <a:custGeom>
              <a:avLst/>
              <a:gdLst>
                <a:gd name="T0" fmla="*/ 0 w 28"/>
                <a:gd name="T1" fmla="*/ 10 h 10"/>
                <a:gd name="T2" fmla="*/ 24 w 28"/>
                <a:gd name="T3" fmla="*/ 9 h 10"/>
                <a:gd name="T4" fmla="*/ 28 w 28"/>
                <a:gd name="T5" fmla="*/ 2 h 10"/>
                <a:gd name="T6" fmla="*/ 1 w 28"/>
                <a:gd name="T7" fmla="*/ 0 h 10"/>
                <a:gd name="T8" fmla="*/ 0 w 2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0">
                  <a:moveTo>
                    <a:pt x="0" y="10"/>
                  </a:moveTo>
                  <a:cubicBezTo>
                    <a:pt x="7" y="10"/>
                    <a:pt x="16" y="9"/>
                    <a:pt x="24" y="9"/>
                  </a:cubicBezTo>
                  <a:cubicBezTo>
                    <a:pt x="24" y="8"/>
                    <a:pt x="26" y="5"/>
                    <a:pt x="28" y="2"/>
                  </a:cubicBezTo>
                  <a:cubicBezTo>
                    <a:pt x="19" y="1"/>
                    <a:pt x="10" y="1"/>
                    <a:pt x="1" y="0"/>
                  </a:cubicBezTo>
                  <a:cubicBezTo>
                    <a:pt x="1" y="3"/>
                    <a:pt x="0" y="7"/>
                    <a:pt x="0" y="1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6" name="isľïḓe">
              <a:extLst>
                <a:ext uri="{FF2B5EF4-FFF2-40B4-BE49-F238E27FC236}">
                  <a16:creationId xmlns:a16="http://schemas.microsoft.com/office/drawing/2014/main" id="{E0922443-4E67-4A16-984A-9EF3CDB65E38}"/>
                </a:ext>
              </a:extLst>
            </p:cNvPr>
            <p:cNvSpPr/>
            <p:nvPr/>
          </p:nvSpPr>
          <p:spPr bwMode="auto">
            <a:xfrm>
              <a:off x="4721574" y="5872395"/>
              <a:ext cx="216187" cy="32361"/>
            </a:xfrm>
            <a:custGeom>
              <a:avLst/>
              <a:gdLst>
                <a:gd name="T0" fmla="*/ 59 w 81"/>
                <a:gd name="T1" fmla="*/ 4 h 11"/>
                <a:gd name="T2" fmla="*/ 20 w 81"/>
                <a:gd name="T3" fmla="*/ 4 h 11"/>
                <a:gd name="T4" fmla="*/ 0 w 81"/>
                <a:gd name="T5" fmla="*/ 0 h 11"/>
                <a:gd name="T6" fmla="*/ 2 w 81"/>
                <a:gd name="T7" fmla="*/ 2 h 11"/>
                <a:gd name="T8" fmla="*/ 37 w 81"/>
                <a:gd name="T9" fmla="*/ 10 h 11"/>
                <a:gd name="T10" fmla="*/ 81 w 81"/>
                <a:gd name="T11" fmla="*/ 2 h 11"/>
                <a:gd name="T12" fmla="*/ 59 w 81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1">
                  <a:moveTo>
                    <a:pt x="59" y="4"/>
                  </a:moveTo>
                  <a:cubicBezTo>
                    <a:pt x="47" y="5"/>
                    <a:pt x="32" y="4"/>
                    <a:pt x="20" y="4"/>
                  </a:cubicBezTo>
                  <a:cubicBezTo>
                    <a:pt x="13" y="4"/>
                    <a:pt x="7" y="2"/>
                    <a:pt x="0" y="0"/>
                  </a:cubicBezTo>
                  <a:cubicBezTo>
                    <a:pt x="1" y="0"/>
                    <a:pt x="1" y="1"/>
                    <a:pt x="2" y="2"/>
                  </a:cubicBezTo>
                  <a:cubicBezTo>
                    <a:pt x="11" y="9"/>
                    <a:pt x="24" y="10"/>
                    <a:pt x="37" y="10"/>
                  </a:cubicBezTo>
                  <a:cubicBezTo>
                    <a:pt x="51" y="11"/>
                    <a:pt x="69" y="11"/>
                    <a:pt x="81" y="2"/>
                  </a:cubicBezTo>
                  <a:cubicBezTo>
                    <a:pt x="74" y="3"/>
                    <a:pt x="67" y="4"/>
                    <a:pt x="59" y="4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7" name="ïšlîdè">
              <a:extLst>
                <a:ext uri="{FF2B5EF4-FFF2-40B4-BE49-F238E27FC236}">
                  <a16:creationId xmlns:a16="http://schemas.microsoft.com/office/drawing/2014/main" id="{E48C2EAF-43D0-4932-80FB-7B2FAF1F317A}"/>
                </a:ext>
              </a:extLst>
            </p:cNvPr>
            <p:cNvSpPr/>
            <p:nvPr/>
          </p:nvSpPr>
          <p:spPr bwMode="auto">
            <a:xfrm>
              <a:off x="4608569" y="5684688"/>
              <a:ext cx="363587" cy="200653"/>
            </a:xfrm>
            <a:custGeom>
              <a:avLst/>
              <a:gdLst>
                <a:gd name="T0" fmla="*/ 100 w 136"/>
                <a:gd name="T1" fmla="*/ 76 h 77"/>
                <a:gd name="T2" fmla="*/ 122 w 136"/>
                <a:gd name="T3" fmla="*/ 74 h 77"/>
                <a:gd name="T4" fmla="*/ 122 w 136"/>
                <a:gd name="T5" fmla="*/ 74 h 77"/>
                <a:gd name="T6" fmla="*/ 113 w 136"/>
                <a:gd name="T7" fmla="*/ 54 h 77"/>
                <a:gd name="T8" fmla="*/ 61 w 136"/>
                <a:gd name="T9" fmla="*/ 39 h 77"/>
                <a:gd name="T10" fmla="*/ 55 w 136"/>
                <a:gd name="T11" fmla="*/ 0 h 77"/>
                <a:gd name="T12" fmla="*/ 18 w 136"/>
                <a:gd name="T13" fmla="*/ 3 h 77"/>
                <a:gd name="T14" fmla="*/ 4 w 136"/>
                <a:gd name="T15" fmla="*/ 37 h 77"/>
                <a:gd name="T16" fmla="*/ 0 w 136"/>
                <a:gd name="T17" fmla="*/ 69 h 77"/>
                <a:gd name="T18" fmla="*/ 27 w 136"/>
                <a:gd name="T19" fmla="*/ 71 h 77"/>
                <a:gd name="T20" fmla="*/ 33 w 136"/>
                <a:gd name="T21" fmla="*/ 63 h 77"/>
                <a:gd name="T22" fmla="*/ 41 w 136"/>
                <a:gd name="T23" fmla="*/ 72 h 77"/>
                <a:gd name="T24" fmla="*/ 61 w 136"/>
                <a:gd name="T25" fmla="*/ 76 h 77"/>
                <a:gd name="T26" fmla="*/ 100 w 136"/>
                <a:gd name="T27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6" h="77">
                  <a:moveTo>
                    <a:pt x="100" y="76"/>
                  </a:moveTo>
                  <a:cubicBezTo>
                    <a:pt x="108" y="76"/>
                    <a:pt x="115" y="75"/>
                    <a:pt x="122" y="74"/>
                  </a:cubicBezTo>
                  <a:cubicBezTo>
                    <a:pt x="122" y="74"/>
                    <a:pt x="122" y="74"/>
                    <a:pt x="122" y="74"/>
                  </a:cubicBezTo>
                  <a:cubicBezTo>
                    <a:pt x="136" y="63"/>
                    <a:pt x="130" y="56"/>
                    <a:pt x="113" y="54"/>
                  </a:cubicBezTo>
                  <a:cubicBezTo>
                    <a:pt x="96" y="52"/>
                    <a:pt x="77" y="48"/>
                    <a:pt x="61" y="39"/>
                  </a:cubicBezTo>
                  <a:cubicBezTo>
                    <a:pt x="47" y="32"/>
                    <a:pt x="53" y="13"/>
                    <a:pt x="55" y="0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5" y="12"/>
                    <a:pt x="8" y="28"/>
                    <a:pt x="4" y="37"/>
                  </a:cubicBezTo>
                  <a:cubicBezTo>
                    <a:pt x="1" y="47"/>
                    <a:pt x="1" y="58"/>
                    <a:pt x="0" y="69"/>
                  </a:cubicBezTo>
                  <a:cubicBezTo>
                    <a:pt x="9" y="70"/>
                    <a:pt x="18" y="70"/>
                    <a:pt x="27" y="71"/>
                  </a:cubicBezTo>
                  <a:cubicBezTo>
                    <a:pt x="29" y="67"/>
                    <a:pt x="33" y="63"/>
                    <a:pt x="33" y="63"/>
                  </a:cubicBezTo>
                  <a:cubicBezTo>
                    <a:pt x="35" y="63"/>
                    <a:pt x="38" y="68"/>
                    <a:pt x="41" y="72"/>
                  </a:cubicBezTo>
                  <a:cubicBezTo>
                    <a:pt x="48" y="74"/>
                    <a:pt x="54" y="76"/>
                    <a:pt x="61" y="76"/>
                  </a:cubicBezTo>
                  <a:cubicBezTo>
                    <a:pt x="73" y="76"/>
                    <a:pt x="88" y="77"/>
                    <a:pt x="100" y="76"/>
                  </a:cubicBezTo>
                  <a:close/>
                </a:path>
              </a:pathLst>
            </a:custGeom>
            <a:solidFill>
              <a:srgbClr val="373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8" name="îṡ1ïde">
              <a:extLst>
                <a:ext uri="{FF2B5EF4-FFF2-40B4-BE49-F238E27FC236}">
                  <a16:creationId xmlns:a16="http://schemas.microsoft.com/office/drawing/2014/main" id="{98FEF21D-89F5-4AEC-9F2C-91D9BFA33407}"/>
                </a:ext>
              </a:extLst>
            </p:cNvPr>
            <p:cNvSpPr/>
            <p:nvPr/>
          </p:nvSpPr>
          <p:spPr bwMode="auto">
            <a:xfrm>
              <a:off x="4151626" y="5121572"/>
              <a:ext cx="707521" cy="627841"/>
            </a:xfrm>
            <a:custGeom>
              <a:avLst/>
              <a:gdLst>
                <a:gd name="T0" fmla="*/ 43 w 266"/>
                <a:gd name="T1" fmla="*/ 4 h 236"/>
                <a:gd name="T2" fmla="*/ 29 w 266"/>
                <a:gd name="T3" fmla="*/ 0 h 236"/>
                <a:gd name="T4" fmla="*/ 16 w 266"/>
                <a:gd name="T5" fmla="*/ 8 h 236"/>
                <a:gd name="T6" fmla="*/ 3 w 266"/>
                <a:gd name="T7" fmla="*/ 45 h 236"/>
                <a:gd name="T8" fmla="*/ 22 w 266"/>
                <a:gd name="T9" fmla="*/ 71 h 236"/>
                <a:gd name="T10" fmla="*/ 136 w 266"/>
                <a:gd name="T11" fmla="*/ 96 h 236"/>
                <a:gd name="T12" fmla="*/ 205 w 266"/>
                <a:gd name="T13" fmla="*/ 112 h 236"/>
                <a:gd name="T14" fmla="*/ 205 w 266"/>
                <a:gd name="T15" fmla="*/ 121 h 236"/>
                <a:gd name="T16" fmla="*/ 177 w 266"/>
                <a:gd name="T17" fmla="*/ 231 h 236"/>
                <a:gd name="T18" fmla="*/ 209 w 266"/>
                <a:gd name="T19" fmla="*/ 234 h 236"/>
                <a:gd name="T20" fmla="*/ 232 w 266"/>
                <a:gd name="T21" fmla="*/ 229 h 236"/>
                <a:gd name="T22" fmla="*/ 242 w 266"/>
                <a:gd name="T23" fmla="*/ 190 h 236"/>
                <a:gd name="T24" fmla="*/ 265 w 266"/>
                <a:gd name="T25" fmla="*/ 78 h 236"/>
                <a:gd name="T26" fmla="*/ 220 w 266"/>
                <a:gd name="T27" fmla="*/ 53 h 236"/>
                <a:gd name="T28" fmla="*/ 43 w 266"/>
                <a:gd name="T29" fmla="*/ 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6" h="236">
                  <a:moveTo>
                    <a:pt x="43" y="4"/>
                  </a:moveTo>
                  <a:cubicBezTo>
                    <a:pt x="38" y="2"/>
                    <a:pt x="34" y="0"/>
                    <a:pt x="29" y="0"/>
                  </a:cubicBezTo>
                  <a:cubicBezTo>
                    <a:pt x="22" y="0"/>
                    <a:pt x="20" y="1"/>
                    <a:pt x="16" y="8"/>
                  </a:cubicBezTo>
                  <a:cubicBezTo>
                    <a:pt x="11" y="18"/>
                    <a:pt x="5" y="34"/>
                    <a:pt x="3" y="45"/>
                  </a:cubicBezTo>
                  <a:cubicBezTo>
                    <a:pt x="0" y="61"/>
                    <a:pt x="7" y="65"/>
                    <a:pt x="22" y="71"/>
                  </a:cubicBezTo>
                  <a:cubicBezTo>
                    <a:pt x="40" y="77"/>
                    <a:pt x="116" y="93"/>
                    <a:pt x="136" y="96"/>
                  </a:cubicBezTo>
                  <a:cubicBezTo>
                    <a:pt x="153" y="99"/>
                    <a:pt x="200" y="110"/>
                    <a:pt x="205" y="112"/>
                  </a:cubicBezTo>
                  <a:cubicBezTo>
                    <a:pt x="202" y="116"/>
                    <a:pt x="202" y="120"/>
                    <a:pt x="205" y="121"/>
                  </a:cubicBezTo>
                  <a:cubicBezTo>
                    <a:pt x="210" y="122"/>
                    <a:pt x="182" y="205"/>
                    <a:pt x="177" y="231"/>
                  </a:cubicBezTo>
                  <a:cubicBezTo>
                    <a:pt x="186" y="236"/>
                    <a:pt x="199" y="233"/>
                    <a:pt x="209" y="234"/>
                  </a:cubicBezTo>
                  <a:cubicBezTo>
                    <a:pt x="214" y="234"/>
                    <a:pt x="228" y="233"/>
                    <a:pt x="232" y="229"/>
                  </a:cubicBezTo>
                  <a:cubicBezTo>
                    <a:pt x="234" y="227"/>
                    <a:pt x="240" y="199"/>
                    <a:pt x="242" y="190"/>
                  </a:cubicBezTo>
                  <a:cubicBezTo>
                    <a:pt x="242" y="190"/>
                    <a:pt x="266" y="84"/>
                    <a:pt x="265" y="78"/>
                  </a:cubicBezTo>
                  <a:cubicBezTo>
                    <a:pt x="263" y="61"/>
                    <a:pt x="234" y="57"/>
                    <a:pt x="220" y="53"/>
                  </a:cubicBezTo>
                  <a:cubicBezTo>
                    <a:pt x="210" y="50"/>
                    <a:pt x="57" y="11"/>
                    <a:pt x="43" y="4"/>
                  </a:cubicBezTo>
                  <a:close/>
                </a:path>
              </a:pathLst>
            </a:custGeom>
            <a:solidFill>
              <a:srgbClr val="3B28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9" name="îšļïḍè">
              <a:extLst>
                <a:ext uri="{FF2B5EF4-FFF2-40B4-BE49-F238E27FC236}">
                  <a16:creationId xmlns:a16="http://schemas.microsoft.com/office/drawing/2014/main" id="{87AD78AD-6F85-457D-B00C-543C70E19236}"/>
                </a:ext>
              </a:extLst>
            </p:cNvPr>
            <p:cNvSpPr/>
            <p:nvPr/>
          </p:nvSpPr>
          <p:spPr bwMode="auto">
            <a:xfrm>
              <a:off x="4697009" y="5438728"/>
              <a:ext cx="24565" cy="12945"/>
            </a:xfrm>
            <a:custGeom>
              <a:avLst/>
              <a:gdLst>
                <a:gd name="T0" fmla="*/ 0 w 8"/>
                <a:gd name="T1" fmla="*/ 0 h 5"/>
                <a:gd name="T2" fmla="*/ 2 w 8"/>
                <a:gd name="T3" fmla="*/ 0 h 5"/>
                <a:gd name="T4" fmla="*/ 5 w 8"/>
                <a:gd name="T5" fmla="*/ 1 h 5"/>
                <a:gd name="T6" fmla="*/ 7 w 8"/>
                <a:gd name="T7" fmla="*/ 3 h 5"/>
                <a:gd name="T8" fmla="*/ 8 w 8"/>
                <a:gd name="T9" fmla="*/ 5 h 5"/>
                <a:gd name="T10" fmla="*/ 6 w 8"/>
                <a:gd name="T11" fmla="*/ 5 h 5"/>
                <a:gd name="T12" fmla="*/ 3 w 8"/>
                <a:gd name="T13" fmla="*/ 4 h 5"/>
                <a:gd name="T14" fmla="*/ 1 w 8"/>
                <a:gd name="T15" fmla="*/ 2 h 5"/>
                <a:gd name="T16" fmla="*/ 0 w 8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5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2" y="4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0" name="ïṣľiďê">
              <a:extLst>
                <a:ext uri="{FF2B5EF4-FFF2-40B4-BE49-F238E27FC236}">
                  <a16:creationId xmlns:a16="http://schemas.microsoft.com/office/drawing/2014/main" id="{0C0B8387-3496-4A8B-9E26-455E68D70F47}"/>
                </a:ext>
              </a:extLst>
            </p:cNvPr>
            <p:cNvSpPr/>
            <p:nvPr/>
          </p:nvSpPr>
          <p:spPr bwMode="auto">
            <a:xfrm>
              <a:off x="4697009" y="5419312"/>
              <a:ext cx="29480" cy="12945"/>
            </a:xfrm>
            <a:custGeom>
              <a:avLst/>
              <a:gdLst>
                <a:gd name="T0" fmla="*/ 0 w 11"/>
                <a:gd name="T1" fmla="*/ 0 h 5"/>
                <a:gd name="T2" fmla="*/ 2 w 11"/>
                <a:gd name="T3" fmla="*/ 0 h 5"/>
                <a:gd name="T4" fmla="*/ 6 w 11"/>
                <a:gd name="T5" fmla="*/ 1 h 5"/>
                <a:gd name="T6" fmla="*/ 9 w 11"/>
                <a:gd name="T7" fmla="*/ 3 h 5"/>
                <a:gd name="T8" fmla="*/ 11 w 11"/>
                <a:gd name="T9" fmla="*/ 4 h 5"/>
                <a:gd name="T10" fmla="*/ 9 w 11"/>
                <a:gd name="T11" fmla="*/ 5 h 5"/>
                <a:gd name="T12" fmla="*/ 4 w 11"/>
                <a:gd name="T13" fmla="*/ 4 h 5"/>
                <a:gd name="T14" fmla="*/ 1 w 11"/>
                <a:gd name="T15" fmla="*/ 2 h 5"/>
                <a:gd name="T16" fmla="*/ 0 w 11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cubicBezTo>
                    <a:pt x="0" y="0"/>
                    <a:pt x="0" y="0"/>
                    <a:pt x="2" y="0"/>
                  </a:cubicBezTo>
                  <a:cubicBezTo>
                    <a:pt x="3" y="0"/>
                    <a:pt x="4" y="0"/>
                    <a:pt x="6" y="1"/>
                  </a:cubicBezTo>
                  <a:cubicBezTo>
                    <a:pt x="7" y="1"/>
                    <a:pt x="8" y="2"/>
                    <a:pt x="9" y="3"/>
                  </a:cubicBezTo>
                  <a:cubicBezTo>
                    <a:pt x="10" y="4"/>
                    <a:pt x="11" y="4"/>
                    <a:pt x="11" y="4"/>
                  </a:cubicBezTo>
                  <a:cubicBezTo>
                    <a:pt x="11" y="4"/>
                    <a:pt x="10" y="5"/>
                    <a:pt x="9" y="5"/>
                  </a:cubicBezTo>
                  <a:cubicBezTo>
                    <a:pt x="7" y="5"/>
                    <a:pt x="6" y="5"/>
                    <a:pt x="4" y="4"/>
                  </a:cubicBezTo>
                  <a:cubicBezTo>
                    <a:pt x="3" y="4"/>
                    <a:pt x="2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1" name="íṧļiḋê">
              <a:extLst>
                <a:ext uri="{FF2B5EF4-FFF2-40B4-BE49-F238E27FC236}">
                  <a16:creationId xmlns:a16="http://schemas.microsoft.com/office/drawing/2014/main" id="{E4F00137-38EB-402D-AFDA-4481032259E3}"/>
                </a:ext>
              </a:extLst>
            </p:cNvPr>
            <p:cNvSpPr/>
            <p:nvPr/>
          </p:nvSpPr>
          <p:spPr bwMode="auto">
            <a:xfrm>
              <a:off x="5045854" y="4066534"/>
              <a:ext cx="176880" cy="459558"/>
            </a:xfrm>
            <a:custGeom>
              <a:avLst/>
              <a:gdLst>
                <a:gd name="T0" fmla="*/ 37 w 66"/>
                <a:gd name="T1" fmla="*/ 174 h 174"/>
                <a:gd name="T2" fmla="*/ 35 w 66"/>
                <a:gd name="T3" fmla="*/ 146 h 174"/>
                <a:gd name="T4" fmla="*/ 22 w 66"/>
                <a:gd name="T5" fmla="*/ 112 h 174"/>
                <a:gd name="T6" fmla="*/ 11 w 66"/>
                <a:gd name="T7" fmla="*/ 86 h 174"/>
                <a:gd name="T8" fmla="*/ 12 w 66"/>
                <a:gd name="T9" fmla="*/ 65 h 174"/>
                <a:gd name="T10" fmla="*/ 37 w 66"/>
                <a:gd name="T11" fmla="*/ 94 h 174"/>
                <a:gd name="T12" fmla="*/ 48 w 66"/>
                <a:gd name="T13" fmla="*/ 36 h 174"/>
                <a:gd name="T14" fmla="*/ 60 w 66"/>
                <a:gd name="T15" fmla="*/ 11 h 174"/>
                <a:gd name="T16" fmla="*/ 60 w 66"/>
                <a:gd name="T17" fmla="*/ 54 h 174"/>
                <a:gd name="T18" fmla="*/ 60 w 66"/>
                <a:gd name="T19" fmla="*/ 92 h 174"/>
                <a:gd name="T20" fmla="*/ 54 w 66"/>
                <a:gd name="T21" fmla="*/ 169 h 174"/>
                <a:gd name="T22" fmla="*/ 39 w 66"/>
                <a:gd name="T2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174">
                  <a:moveTo>
                    <a:pt x="37" y="174"/>
                  </a:moveTo>
                  <a:cubicBezTo>
                    <a:pt x="37" y="165"/>
                    <a:pt x="36" y="155"/>
                    <a:pt x="35" y="146"/>
                  </a:cubicBezTo>
                  <a:cubicBezTo>
                    <a:pt x="22" y="140"/>
                    <a:pt x="23" y="124"/>
                    <a:pt x="22" y="112"/>
                  </a:cubicBezTo>
                  <a:cubicBezTo>
                    <a:pt x="21" y="103"/>
                    <a:pt x="17" y="94"/>
                    <a:pt x="11" y="86"/>
                  </a:cubicBezTo>
                  <a:cubicBezTo>
                    <a:pt x="7" y="80"/>
                    <a:pt x="0" y="59"/>
                    <a:pt x="12" y="65"/>
                  </a:cubicBezTo>
                  <a:cubicBezTo>
                    <a:pt x="21" y="69"/>
                    <a:pt x="27" y="97"/>
                    <a:pt x="37" y="94"/>
                  </a:cubicBezTo>
                  <a:cubicBezTo>
                    <a:pt x="45" y="79"/>
                    <a:pt x="43" y="61"/>
                    <a:pt x="48" y="36"/>
                  </a:cubicBezTo>
                  <a:cubicBezTo>
                    <a:pt x="49" y="30"/>
                    <a:pt x="54" y="0"/>
                    <a:pt x="60" y="11"/>
                  </a:cubicBezTo>
                  <a:cubicBezTo>
                    <a:pt x="65" y="18"/>
                    <a:pt x="61" y="45"/>
                    <a:pt x="60" y="54"/>
                  </a:cubicBezTo>
                  <a:cubicBezTo>
                    <a:pt x="57" y="67"/>
                    <a:pt x="60" y="78"/>
                    <a:pt x="60" y="92"/>
                  </a:cubicBezTo>
                  <a:cubicBezTo>
                    <a:pt x="61" y="116"/>
                    <a:pt x="66" y="138"/>
                    <a:pt x="54" y="169"/>
                  </a:cubicBezTo>
                  <a:cubicBezTo>
                    <a:pt x="39" y="174"/>
                    <a:pt x="39" y="174"/>
                    <a:pt x="39" y="174"/>
                  </a:cubicBezTo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2" name="i$ḷídè">
              <a:extLst>
                <a:ext uri="{FF2B5EF4-FFF2-40B4-BE49-F238E27FC236}">
                  <a16:creationId xmlns:a16="http://schemas.microsoft.com/office/drawing/2014/main" id="{0C61363A-05F5-4032-8B1C-969A2E13DFC1}"/>
                </a:ext>
              </a:extLst>
            </p:cNvPr>
            <p:cNvSpPr/>
            <p:nvPr/>
          </p:nvSpPr>
          <p:spPr bwMode="auto">
            <a:xfrm>
              <a:off x="5193255" y="4085954"/>
              <a:ext cx="24568" cy="226539"/>
            </a:xfrm>
            <a:custGeom>
              <a:avLst/>
              <a:gdLst>
                <a:gd name="T0" fmla="*/ 0 w 10"/>
                <a:gd name="T1" fmla="*/ 6 h 84"/>
                <a:gd name="T2" fmla="*/ 0 w 10"/>
                <a:gd name="T3" fmla="*/ 5 h 84"/>
                <a:gd name="T4" fmla="*/ 1 w 10"/>
                <a:gd name="T5" fmla="*/ 2 h 84"/>
                <a:gd name="T6" fmla="*/ 3 w 10"/>
                <a:gd name="T7" fmla="*/ 0 h 84"/>
                <a:gd name="T8" fmla="*/ 6 w 10"/>
                <a:gd name="T9" fmla="*/ 0 h 84"/>
                <a:gd name="T10" fmla="*/ 7 w 10"/>
                <a:gd name="T11" fmla="*/ 2 h 84"/>
                <a:gd name="T12" fmla="*/ 7 w 10"/>
                <a:gd name="T13" fmla="*/ 2 h 84"/>
                <a:gd name="T14" fmla="*/ 8 w 10"/>
                <a:gd name="T15" fmla="*/ 3 h 84"/>
                <a:gd name="T16" fmla="*/ 9 w 10"/>
                <a:gd name="T17" fmla="*/ 6 h 84"/>
                <a:gd name="T18" fmla="*/ 10 w 10"/>
                <a:gd name="T19" fmla="*/ 21 h 84"/>
                <a:gd name="T20" fmla="*/ 9 w 10"/>
                <a:gd name="T21" fmla="*/ 38 h 84"/>
                <a:gd name="T22" fmla="*/ 6 w 10"/>
                <a:gd name="T23" fmla="*/ 55 h 84"/>
                <a:gd name="T24" fmla="*/ 6 w 10"/>
                <a:gd name="T25" fmla="*/ 63 h 84"/>
                <a:gd name="T26" fmla="*/ 6 w 10"/>
                <a:gd name="T27" fmla="*/ 69 h 84"/>
                <a:gd name="T28" fmla="*/ 6 w 10"/>
                <a:gd name="T29" fmla="*/ 80 h 84"/>
                <a:gd name="T30" fmla="*/ 6 w 10"/>
                <a:gd name="T31" fmla="*/ 84 h 84"/>
                <a:gd name="T32" fmla="*/ 6 w 10"/>
                <a:gd name="T33" fmla="*/ 80 h 84"/>
                <a:gd name="T34" fmla="*/ 4 w 10"/>
                <a:gd name="T35" fmla="*/ 70 h 84"/>
                <a:gd name="T36" fmla="*/ 3 w 10"/>
                <a:gd name="T37" fmla="*/ 63 h 84"/>
                <a:gd name="T38" fmla="*/ 3 w 10"/>
                <a:gd name="T39" fmla="*/ 55 h 84"/>
                <a:gd name="T40" fmla="*/ 5 w 10"/>
                <a:gd name="T41" fmla="*/ 38 h 84"/>
                <a:gd name="T42" fmla="*/ 6 w 10"/>
                <a:gd name="T43" fmla="*/ 21 h 84"/>
                <a:gd name="T44" fmla="*/ 6 w 10"/>
                <a:gd name="T45" fmla="*/ 7 h 84"/>
                <a:gd name="T46" fmla="*/ 6 w 10"/>
                <a:gd name="T47" fmla="*/ 4 h 84"/>
                <a:gd name="T48" fmla="*/ 6 w 10"/>
                <a:gd name="T49" fmla="*/ 3 h 84"/>
                <a:gd name="T50" fmla="*/ 5 w 10"/>
                <a:gd name="T51" fmla="*/ 3 h 84"/>
                <a:gd name="T52" fmla="*/ 5 w 10"/>
                <a:gd name="T53" fmla="*/ 2 h 84"/>
                <a:gd name="T54" fmla="*/ 2 w 10"/>
                <a:gd name="T55" fmla="*/ 2 h 84"/>
                <a:gd name="T56" fmla="*/ 0 w 10"/>
                <a:gd name="T57" fmla="*/ 5 h 84"/>
                <a:gd name="T58" fmla="*/ 0 w 10"/>
                <a:gd name="T59" fmla="*/ 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" h="84">
                  <a:moveTo>
                    <a:pt x="0" y="6"/>
                  </a:moveTo>
                  <a:cubicBezTo>
                    <a:pt x="0" y="6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6" y="1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5"/>
                    <a:pt x="9" y="6"/>
                  </a:cubicBezTo>
                  <a:cubicBezTo>
                    <a:pt x="10" y="10"/>
                    <a:pt x="10" y="16"/>
                    <a:pt x="10" y="21"/>
                  </a:cubicBezTo>
                  <a:cubicBezTo>
                    <a:pt x="10" y="27"/>
                    <a:pt x="9" y="32"/>
                    <a:pt x="9" y="38"/>
                  </a:cubicBezTo>
                  <a:cubicBezTo>
                    <a:pt x="8" y="44"/>
                    <a:pt x="7" y="50"/>
                    <a:pt x="6" y="55"/>
                  </a:cubicBezTo>
                  <a:cubicBezTo>
                    <a:pt x="6" y="58"/>
                    <a:pt x="6" y="60"/>
                    <a:pt x="6" y="63"/>
                  </a:cubicBezTo>
                  <a:cubicBezTo>
                    <a:pt x="6" y="65"/>
                    <a:pt x="6" y="67"/>
                    <a:pt x="6" y="69"/>
                  </a:cubicBezTo>
                  <a:cubicBezTo>
                    <a:pt x="7" y="74"/>
                    <a:pt x="6" y="77"/>
                    <a:pt x="6" y="80"/>
                  </a:cubicBezTo>
                  <a:cubicBezTo>
                    <a:pt x="6" y="82"/>
                    <a:pt x="6" y="84"/>
                    <a:pt x="6" y="84"/>
                  </a:cubicBezTo>
                  <a:cubicBezTo>
                    <a:pt x="6" y="84"/>
                    <a:pt x="6" y="82"/>
                    <a:pt x="6" y="80"/>
                  </a:cubicBezTo>
                  <a:cubicBezTo>
                    <a:pt x="5" y="77"/>
                    <a:pt x="5" y="74"/>
                    <a:pt x="4" y="70"/>
                  </a:cubicBezTo>
                  <a:cubicBezTo>
                    <a:pt x="4" y="67"/>
                    <a:pt x="3" y="65"/>
                    <a:pt x="3" y="63"/>
                  </a:cubicBezTo>
                  <a:cubicBezTo>
                    <a:pt x="3" y="60"/>
                    <a:pt x="3" y="57"/>
                    <a:pt x="3" y="55"/>
                  </a:cubicBezTo>
                  <a:cubicBezTo>
                    <a:pt x="3" y="49"/>
                    <a:pt x="4" y="43"/>
                    <a:pt x="5" y="38"/>
                  </a:cubicBezTo>
                  <a:cubicBezTo>
                    <a:pt x="5" y="32"/>
                    <a:pt x="6" y="26"/>
                    <a:pt x="6" y="21"/>
                  </a:cubicBezTo>
                  <a:cubicBezTo>
                    <a:pt x="7" y="16"/>
                    <a:pt x="7" y="11"/>
                    <a:pt x="6" y="7"/>
                  </a:cubicBezTo>
                  <a:cubicBezTo>
                    <a:pt x="6" y="6"/>
                    <a:pt x="6" y="5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0"/>
                    <a:pt x="2" y="1"/>
                    <a:pt x="2" y="2"/>
                  </a:cubicBezTo>
                  <a:cubicBezTo>
                    <a:pt x="1" y="3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3" name="ïsľíḋè">
              <a:extLst>
                <a:ext uri="{FF2B5EF4-FFF2-40B4-BE49-F238E27FC236}">
                  <a16:creationId xmlns:a16="http://schemas.microsoft.com/office/drawing/2014/main" id="{9AB59800-4C20-481F-8872-C353FD366579}"/>
                </a:ext>
              </a:extLst>
            </p:cNvPr>
            <p:cNvSpPr/>
            <p:nvPr/>
          </p:nvSpPr>
          <p:spPr bwMode="auto">
            <a:xfrm>
              <a:off x="5227650" y="4170096"/>
              <a:ext cx="9827" cy="116507"/>
            </a:xfrm>
            <a:custGeom>
              <a:avLst/>
              <a:gdLst>
                <a:gd name="T0" fmla="*/ 2 w 4"/>
                <a:gd name="T1" fmla="*/ 0 h 43"/>
                <a:gd name="T2" fmla="*/ 3 w 4"/>
                <a:gd name="T3" fmla="*/ 7 h 43"/>
                <a:gd name="T4" fmla="*/ 4 w 4"/>
                <a:gd name="T5" fmla="*/ 22 h 43"/>
                <a:gd name="T6" fmla="*/ 3 w 4"/>
                <a:gd name="T7" fmla="*/ 37 h 43"/>
                <a:gd name="T8" fmla="*/ 1 w 4"/>
                <a:gd name="T9" fmla="*/ 43 h 43"/>
                <a:gd name="T10" fmla="*/ 0 w 4"/>
                <a:gd name="T11" fmla="*/ 37 h 43"/>
                <a:gd name="T12" fmla="*/ 0 w 4"/>
                <a:gd name="T13" fmla="*/ 22 h 43"/>
                <a:gd name="T14" fmla="*/ 1 w 4"/>
                <a:gd name="T15" fmla="*/ 7 h 43"/>
                <a:gd name="T16" fmla="*/ 2 w 4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3">
                  <a:moveTo>
                    <a:pt x="2" y="0"/>
                  </a:moveTo>
                  <a:cubicBezTo>
                    <a:pt x="2" y="0"/>
                    <a:pt x="3" y="3"/>
                    <a:pt x="3" y="7"/>
                  </a:cubicBezTo>
                  <a:cubicBezTo>
                    <a:pt x="3" y="11"/>
                    <a:pt x="4" y="17"/>
                    <a:pt x="4" y="22"/>
                  </a:cubicBezTo>
                  <a:cubicBezTo>
                    <a:pt x="4" y="27"/>
                    <a:pt x="3" y="33"/>
                    <a:pt x="3" y="37"/>
                  </a:cubicBezTo>
                  <a:cubicBezTo>
                    <a:pt x="2" y="41"/>
                    <a:pt x="1" y="43"/>
                    <a:pt x="1" y="43"/>
                  </a:cubicBezTo>
                  <a:cubicBezTo>
                    <a:pt x="1" y="43"/>
                    <a:pt x="1" y="41"/>
                    <a:pt x="0" y="37"/>
                  </a:cubicBezTo>
                  <a:cubicBezTo>
                    <a:pt x="0" y="33"/>
                    <a:pt x="0" y="27"/>
                    <a:pt x="0" y="22"/>
                  </a:cubicBezTo>
                  <a:cubicBezTo>
                    <a:pt x="0" y="17"/>
                    <a:pt x="0" y="11"/>
                    <a:pt x="1" y="7"/>
                  </a:cubicBezTo>
                  <a:cubicBezTo>
                    <a:pt x="1" y="3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4" name="ïşliďê">
              <a:extLst>
                <a:ext uri="{FF2B5EF4-FFF2-40B4-BE49-F238E27FC236}">
                  <a16:creationId xmlns:a16="http://schemas.microsoft.com/office/drawing/2014/main" id="{6C117037-5D61-4682-9294-2DEF004FBB7C}"/>
                </a:ext>
              </a:extLst>
            </p:cNvPr>
            <p:cNvSpPr/>
            <p:nvPr/>
          </p:nvSpPr>
          <p:spPr bwMode="auto">
            <a:xfrm>
              <a:off x="4593827" y="4280133"/>
              <a:ext cx="388156" cy="466028"/>
            </a:xfrm>
            <a:custGeom>
              <a:avLst/>
              <a:gdLst>
                <a:gd name="T0" fmla="*/ 11 w 146"/>
                <a:gd name="T1" fmla="*/ 152 h 176"/>
                <a:gd name="T2" fmla="*/ 26 w 146"/>
                <a:gd name="T3" fmla="*/ 113 h 176"/>
                <a:gd name="T4" fmla="*/ 27 w 146"/>
                <a:gd name="T5" fmla="*/ 76 h 176"/>
                <a:gd name="T6" fmla="*/ 50 w 146"/>
                <a:gd name="T7" fmla="*/ 17 h 176"/>
                <a:gd name="T8" fmla="*/ 103 w 146"/>
                <a:gd name="T9" fmla="*/ 6 h 176"/>
                <a:gd name="T10" fmla="*/ 137 w 146"/>
                <a:gd name="T11" fmla="*/ 32 h 176"/>
                <a:gd name="T12" fmla="*/ 134 w 146"/>
                <a:gd name="T13" fmla="*/ 70 h 176"/>
                <a:gd name="T14" fmla="*/ 118 w 146"/>
                <a:gd name="T15" fmla="*/ 117 h 176"/>
                <a:gd name="T16" fmla="*/ 104 w 146"/>
                <a:gd name="T17" fmla="*/ 166 h 176"/>
                <a:gd name="T18" fmla="*/ 61 w 146"/>
                <a:gd name="T19" fmla="*/ 173 h 176"/>
                <a:gd name="T20" fmla="*/ 42 w 146"/>
                <a:gd name="T21" fmla="*/ 166 h 176"/>
                <a:gd name="T22" fmla="*/ 24 w 146"/>
                <a:gd name="T23" fmla="*/ 169 h 176"/>
                <a:gd name="T24" fmla="*/ 17 w 146"/>
                <a:gd name="T25" fmla="*/ 176 h 176"/>
                <a:gd name="T26" fmla="*/ 11 w 146"/>
                <a:gd name="T27" fmla="*/ 15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6" h="176">
                  <a:moveTo>
                    <a:pt x="11" y="152"/>
                  </a:moveTo>
                  <a:cubicBezTo>
                    <a:pt x="26" y="141"/>
                    <a:pt x="23" y="128"/>
                    <a:pt x="26" y="113"/>
                  </a:cubicBezTo>
                  <a:cubicBezTo>
                    <a:pt x="0" y="111"/>
                    <a:pt x="2" y="65"/>
                    <a:pt x="27" y="76"/>
                  </a:cubicBezTo>
                  <a:cubicBezTo>
                    <a:pt x="31" y="54"/>
                    <a:pt x="40" y="32"/>
                    <a:pt x="50" y="17"/>
                  </a:cubicBezTo>
                  <a:cubicBezTo>
                    <a:pt x="62" y="0"/>
                    <a:pt x="83" y="0"/>
                    <a:pt x="103" y="6"/>
                  </a:cubicBezTo>
                  <a:cubicBezTo>
                    <a:pt x="119" y="10"/>
                    <a:pt x="128" y="19"/>
                    <a:pt x="137" y="32"/>
                  </a:cubicBezTo>
                  <a:cubicBezTo>
                    <a:pt x="146" y="45"/>
                    <a:pt x="140" y="56"/>
                    <a:pt x="134" y="70"/>
                  </a:cubicBezTo>
                  <a:cubicBezTo>
                    <a:pt x="127" y="86"/>
                    <a:pt x="121" y="99"/>
                    <a:pt x="118" y="117"/>
                  </a:cubicBezTo>
                  <a:cubicBezTo>
                    <a:pt x="117" y="132"/>
                    <a:pt x="116" y="154"/>
                    <a:pt x="104" y="166"/>
                  </a:cubicBezTo>
                  <a:cubicBezTo>
                    <a:pt x="94" y="176"/>
                    <a:pt x="75" y="176"/>
                    <a:pt x="61" y="173"/>
                  </a:cubicBezTo>
                  <a:cubicBezTo>
                    <a:pt x="54" y="172"/>
                    <a:pt x="48" y="170"/>
                    <a:pt x="42" y="166"/>
                  </a:cubicBezTo>
                  <a:cubicBezTo>
                    <a:pt x="33" y="161"/>
                    <a:pt x="32" y="162"/>
                    <a:pt x="24" y="169"/>
                  </a:cubicBezTo>
                  <a:cubicBezTo>
                    <a:pt x="21" y="171"/>
                    <a:pt x="20" y="174"/>
                    <a:pt x="17" y="176"/>
                  </a:cubicBezTo>
                  <a:lnTo>
                    <a:pt x="11" y="152"/>
                  </a:lnTo>
                  <a:close/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5" name="iṡḷide">
              <a:extLst>
                <a:ext uri="{FF2B5EF4-FFF2-40B4-BE49-F238E27FC236}">
                  <a16:creationId xmlns:a16="http://schemas.microsoft.com/office/drawing/2014/main" id="{66FFDB0A-7E8C-48DD-ADA9-0184706EB021}"/>
                </a:ext>
              </a:extLst>
            </p:cNvPr>
            <p:cNvSpPr/>
            <p:nvPr/>
          </p:nvSpPr>
          <p:spPr bwMode="auto">
            <a:xfrm>
              <a:off x="4588915" y="4610234"/>
              <a:ext cx="127747" cy="135927"/>
            </a:xfrm>
            <a:custGeom>
              <a:avLst/>
              <a:gdLst>
                <a:gd name="T0" fmla="*/ 0 w 48"/>
                <a:gd name="T1" fmla="*/ 15 h 49"/>
                <a:gd name="T2" fmla="*/ 13 w 48"/>
                <a:gd name="T3" fmla="*/ 0 h 49"/>
                <a:gd name="T4" fmla="*/ 48 w 48"/>
                <a:gd name="T5" fmla="*/ 36 h 49"/>
                <a:gd name="T6" fmla="*/ 34 w 48"/>
                <a:gd name="T7" fmla="*/ 49 h 49"/>
                <a:gd name="T8" fmla="*/ 0 w 48"/>
                <a:gd name="T9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9">
                  <a:moveTo>
                    <a:pt x="0" y="15"/>
                  </a:moveTo>
                  <a:cubicBezTo>
                    <a:pt x="4" y="10"/>
                    <a:pt x="11" y="5"/>
                    <a:pt x="13" y="0"/>
                  </a:cubicBezTo>
                  <a:cubicBezTo>
                    <a:pt x="22" y="10"/>
                    <a:pt x="42" y="27"/>
                    <a:pt x="48" y="36"/>
                  </a:cubicBezTo>
                  <a:cubicBezTo>
                    <a:pt x="48" y="36"/>
                    <a:pt x="37" y="46"/>
                    <a:pt x="34" y="49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6" name="ïş1iḋe">
              <a:extLst>
                <a:ext uri="{FF2B5EF4-FFF2-40B4-BE49-F238E27FC236}">
                  <a16:creationId xmlns:a16="http://schemas.microsoft.com/office/drawing/2014/main" id="{9160B0FD-E82A-474A-9E07-AC4E60E5C785}"/>
                </a:ext>
              </a:extLst>
            </p:cNvPr>
            <p:cNvSpPr/>
            <p:nvPr/>
          </p:nvSpPr>
          <p:spPr bwMode="auto">
            <a:xfrm>
              <a:off x="4303941" y="4629654"/>
              <a:ext cx="422547" cy="453083"/>
            </a:xfrm>
            <a:custGeom>
              <a:avLst/>
              <a:gdLst>
                <a:gd name="T0" fmla="*/ 82 w 158"/>
                <a:gd name="T1" fmla="*/ 170 h 171"/>
                <a:gd name="T2" fmla="*/ 62 w 158"/>
                <a:gd name="T3" fmla="*/ 160 h 171"/>
                <a:gd name="T4" fmla="*/ 37 w 158"/>
                <a:gd name="T5" fmla="*/ 148 h 171"/>
                <a:gd name="T6" fmla="*/ 8 w 158"/>
                <a:gd name="T7" fmla="*/ 104 h 171"/>
                <a:gd name="T8" fmla="*/ 28 w 158"/>
                <a:gd name="T9" fmla="*/ 86 h 171"/>
                <a:gd name="T10" fmla="*/ 51 w 158"/>
                <a:gd name="T11" fmla="*/ 61 h 171"/>
                <a:gd name="T12" fmla="*/ 68 w 158"/>
                <a:gd name="T13" fmla="*/ 35 h 171"/>
                <a:gd name="T14" fmla="*/ 87 w 158"/>
                <a:gd name="T15" fmla="*/ 11 h 171"/>
                <a:gd name="T16" fmla="*/ 114 w 158"/>
                <a:gd name="T17" fmla="*/ 5 h 171"/>
                <a:gd name="T18" fmla="*/ 155 w 158"/>
                <a:gd name="T19" fmla="*/ 37 h 171"/>
                <a:gd name="T20" fmla="*/ 155 w 158"/>
                <a:gd name="T21" fmla="*/ 64 h 171"/>
                <a:gd name="T22" fmla="*/ 144 w 158"/>
                <a:gd name="T23" fmla="*/ 87 h 171"/>
                <a:gd name="T24" fmla="*/ 123 w 158"/>
                <a:gd name="T25" fmla="*/ 121 h 171"/>
                <a:gd name="T26" fmla="*/ 107 w 158"/>
                <a:gd name="T27" fmla="*/ 153 h 171"/>
                <a:gd name="T28" fmla="*/ 92 w 158"/>
                <a:gd name="T29" fmla="*/ 171 h 171"/>
                <a:gd name="T30" fmla="*/ 82 w 158"/>
                <a:gd name="T31" fmla="*/ 17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8" h="171">
                  <a:moveTo>
                    <a:pt x="82" y="170"/>
                  </a:moveTo>
                  <a:cubicBezTo>
                    <a:pt x="77" y="170"/>
                    <a:pt x="67" y="162"/>
                    <a:pt x="62" y="160"/>
                  </a:cubicBezTo>
                  <a:cubicBezTo>
                    <a:pt x="53" y="156"/>
                    <a:pt x="45" y="153"/>
                    <a:pt x="37" y="148"/>
                  </a:cubicBezTo>
                  <a:cubicBezTo>
                    <a:pt x="26" y="141"/>
                    <a:pt x="0" y="118"/>
                    <a:pt x="8" y="104"/>
                  </a:cubicBezTo>
                  <a:cubicBezTo>
                    <a:pt x="13" y="96"/>
                    <a:pt x="22" y="93"/>
                    <a:pt x="28" y="86"/>
                  </a:cubicBezTo>
                  <a:cubicBezTo>
                    <a:pt x="39" y="74"/>
                    <a:pt x="43" y="71"/>
                    <a:pt x="51" y="61"/>
                  </a:cubicBezTo>
                  <a:cubicBezTo>
                    <a:pt x="61" y="47"/>
                    <a:pt x="63" y="42"/>
                    <a:pt x="68" y="35"/>
                  </a:cubicBezTo>
                  <a:cubicBezTo>
                    <a:pt x="74" y="26"/>
                    <a:pt x="82" y="17"/>
                    <a:pt x="87" y="11"/>
                  </a:cubicBezTo>
                  <a:cubicBezTo>
                    <a:pt x="94" y="4"/>
                    <a:pt x="104" y="0"/>
                    <a:pt x="114" y="5"/>
                  </a:cubicBezTo>
                  <a:cubicBezTo>
                    <a:pt x="129" y="12"/>
                    <a:pt x="148" y="21"/>
                    <a:pt x="155" y="37"/>
                  </a:cubicBezTo>
                  <a:cubicBezTo>
                    <a:pt x="158" y="45"/>
                    <a:pt x="157" y="56"/>
                    <a:pt x="155" y="64"/>
                  </a:cubicBezTo>
                  <a:cubicBezTo>
                    <a:pt x="153" y="73"/>
                    <a:pt x="148" y="79"/>
                    <a:pt x="144" y="87"/>
                  </a:cubicBezTo>
                  <a:cubicBezTo>
                    <a:pt x="138" y="99"/>
                    <a:pt x="131" y="110"/>
                    <a:pt x="123" y="121"/>
                  </a:cubicBezTo>
                  <a:cubicBezTo>
                    <a:pt x="116" y="131"/>
                    <a:pt x="113" y="143"/>
                    <a:pt x="107" y="153"/>
                  </a:cubicBezTo>
                  <a:cubicBezTo>
                    <a:pt x="103" y="158"/>
                    <a:pt x="97" y="168"/>
                    <a:pt x="92" y="171"/>
                  </a:cubicBezTo>
                  <a:lnTo>
                    <a:pt x="82" y="170"/>
                  </a:lnTo>
                  <a:close/>
                </a:path>
              </a:pathLst>
            </a:custGeom>
            <a:solidFill>
              <a:srgbClr val="EBB1B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7" name="ïṥliḓê">
              <a:extLst>
                <a:ext uri="{FF2B5EF4-FFF2-40B4-BE49-F238E27FC236}">
                  <a16:creationId xmlns:a16="http://schemas.microsoft.com/office/drawing/2014/main" id="{ED58D513-CFA0-4D9F-8327-596EF2D8AB46}"/>
                </a:ext>
              </a:extLst>
            </p:cNvPr>
            <p:cNvSpPr/>
            <p:nvPr/>
          </p:nvSpPr>
          <p:spPr bwMode="auto">
            <a:xfrm>
              <a:off x="4284288" y="4927394"/>
              <a:ext cx="284974" cy="207124"/>
            </a:xfrm>
            <a:custGeom>
              <a:avLst/>
              <a:gdLst>
                <a:gd name="T0" fmla="*/ 0 w 108"/>
                <a:gd name="T1" fmla="*/ 21 h 78"/>
                <a:gd name="T2" fmla="*/ 62 w 108"/>
                <a:gd name="T3" fmla="*/ 61 h 78"/>
                <a:gd name="T4" fmla="*/ 82 w 108"/>
                <a:gd name="T5" fmla="*/ 72 h 78"/>
                <a:gd name="T6" fmla="*/ 97 w 108"/>
                <a:gd name="T7" fmla="*/ 78 h 78"/>
                <a:gd name="T8" fmla="*/ 108 w 108"/>
                <a:gd name="T9" fmla="*/ 56 h 78"/>
                <a:gd name="T10" fmla="*/ 50 w 108"/>
                <a:gd name="T11" fmla="*/ 29 h 78"/>
                <a:gd name="T12" fmla="*/ 13 w 108"/>
                <a:gd name="T13" fmla="*/ 0 h 78"/>
                <a:gd name="T14" fmla="*/ 0 w 108"/>
                <a:gd name="T15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" h="78">
                  <a:moveTo>
                    <a:pt x="0" y="21"/>
                  </a:moveTo>
                  <a:cubicBezTo>
                    <a:pt x="17" y="38"/>
                    <a:pt x="42" y="48"/>
                    <a:pt x="62" y="61"/>
                  </a:cubicBezTo>
                  <a:cubicBezTo>
                    <a:pt x="69" y="64"/>
                    <a:pt x="75" y="69"/>
                    <a:pt x="82" y="72"/>
                  </a:cubicBezTo>
                  <a:cubicBezTo>
                    <a:pt x="87" y="75"/>
                    <a:pt x="93" y="75"/>
                    <a:pt x="97" y="78"/>
                  </a:cubicBezTo>
                  <a:cubicBezTo>
                    <a:pt x="102" y="75"/>
                    <a:pt x="108" y="61"/>
                    <a:pt x="108" y="56"/>
                  </a:cubicBezTo>
                  <a:cubicBezTo>
                    <a:pt x="87" y="53"/>
                    <a:pt x="67" y="41"/>
                    <a:pt x="50" y="29"/>
                  </a:cubicBezTo>
                  <a:cubicBezTo>
                    <a:pt x="37" y="20"/>
                    <a:pt x="22" y="12"/>
                    <a:pt x="13" y="0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8" name="íṩḻíďè">
              <a:extLst>
                <a:ext uri="{FF2B5EF4-FFF2-40B4-BE49-F238E27FC236}">
                  <a16:creationId xmlns:a16="http://schemas.microsoft.com/office/drawing/2014/main" id="{7521FD1E-9D8D-4704-9B6C-A373D80305A8}"/>
                </a:ext>
              </a:extLst>
            </p:cNvPr>
            <p:cNvSpPr/>
            <p:nvPr/>
          </p:nvSpPr>
          <p:spPr bwMode="auto">
            <a:xfrm>
              <a:off x="4353075" y="4979175"/>
              <a:ext cx="68787" cy="90617"/>
            </a:xfrm>
            <a:custGeom>
              <a:avLst/>
              <a:gdLst>
                <a:gd name="T0" fmla="*/ 0 w 26"/>
                <a:gd name="T1" fmla="*/ 29 h 35"/>
                <a:gd name="T2" fmla="*/ 17 w 26"/>
                <a:gd name="T3" fmla="*/ 0 h 35"/>
                <a:gd name="T4" fmla="*/ 26 w 26"/>
                <a:gd name="T5" fmla="*/ 7 h 35"/>
                <a:gd name="T6" fmla="*/ 10 w 26"/>
                <a:gd name="T7" fmla="*/ 35 h 35"/>
                <a:gd name="T8" fmla="*/ 0 w 26"/>
                <a:gd name="T9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5">
                  <a:moveTo>
                    <a:pt x="0" y="29"/>
                  </a:moveTo>
                  <a:cubicBezTo>
                    <a:pt x="6" y="21"/>
                    <a:pt x="11" y="9"/>
                    <a:pt x="17" y="0"/>
                  </a:cubicBezTo>
                  <a:cubicBezTo>
                    <a:pt x="19" y="3"/>
                    <a:pt x="25" y="6"/>
                    <a:pt x="26" y="7"/>
                  </a:cubicBezTo>
                  <a:cubicBezTo>
                    <a:pt x="26" y="7"/>
                    <a:pt x="14" y="28"/>
                    <a:pt x="10" y="35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3B28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9" name="ïṥľïḋê">
              <a:extLst>
                <a:ext uri="{FF2B5EF4-FFF2-40B4-BE49-F238E27FC236}">
                  <a16:creationId xmlns:a16="http://schemas.microsoft.com/office/drawing/2014/main" id="{1EBFCFF3-BA04-4440-9DC0-8B64EBA9EBD7}"/>
                </a:ext>
              </a:extLst>
            </p:cNvPr>
            <p:cNvSpPr/>
            <p:nvPr/>
          </p:nvSpPr>
          <p:spPr bwMode="auto">
            <a:xfrm>
              <a:off x="4490648" y="5030956"/>
              <a:ext cx="78613" cy="103562"/>
            </a:xfrm>
            <a:custGeom>
              <a:avLst/>
              <a:gdLst>
                <a:gd name="T0" fmla="*/ 30 w 30"/>
                <a:gd name="T1" fmla="*/ 2 h 38"/>
                <a:gd name="T2" fmla="*/ 23 w 30"/>
                <a:gd name="T3" fmla="*/ 0 h 38"/>
                <a:gd name="T4" fmla="*/ 22 w 30"/>
                <a:gd name="T5" fmla="*/ 2 h 38"/>
                <a:gd name="T6" fmla="*/ 19 w 30"/>
                <a:gd name="T7" fmla="*/ 7 h 38"/>
                <a:gd name="T8" fmla="*/ 9 w 30"/>
                <a:gd name="T9" fmla="*/ 21 h 38"/>
                <a:gd name="T10" fmla="*/ 4 w 30"/>
                <a:gd name="T11" fmla="*/ 29 h 38"/>
                <a:gd name="T12" fmla="*/ 1 w 30"/>
                <a:gd name="T13" fmla="*/ 32 h 38"/>
                <a:gd name="T14" fmla="*/ 0 w 30"/>
                <a:gd name="T15" fmla="*/ 35 h 38"/>
                <a:gd name="T16" fmla="*/ 3 w 30"/>
                <a:gd name="T17" fmla="*/ 37 h 38"/>
                <a:gd name="T18" fmla="*/ 6 w 30"/>
                <a:gd name="T19" fmla="*/ 38 h 38"/>
                <a:gd name="T20" fmla="*/ 27 w 30"/>
                <a:gd name="T21" fmla="*/ 5 h 38"/>
                <a:gd name="T22" fmla="*/ 30 w 30"/>
                <a:gd name="T23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8">
                  <a:moveTo>
                    <a:pt x="30" y="2"/>
                  </a:moveTo>
                  <a:cubicBezTo>
                    <a:pt x="27" y="0"/>
                    <a:pt x="24" y="0"/>
                    <a:pt x="23" y="0"/>
                  </a:cubicBezTo>
                  <a:cubicBezTo>
                    <a:pt x="23" y="0"/>
                    <a:pt x="22" y="1"/>
                    <a:pt x="22" y="2"/>
                  </a:cubicBezTo>
                  <a:cubicBezTo>
                    <a:pt x="21" y="3"/>
                    <a:pt x="20" y="5"/>
                    <a:pt x="19" y="7"/>
                  </a:cubicBezTo>
                  <a:cubicBezTo>
                    <a:pt x="15" y="11"/>
                    <a:pt x="12" y="16"/>
                    <a:pt x="9" y="21"/>
                  </a:cubicBezTo>
                  <a:cubicBezTo>
                    <a:pt x="7" y="23"/>
                    <a:pt x="6" y="26"/>
                    <a:pt x="4" y="29"/>
                  </a:cubicBezTo>
                  <a:cubicBezTo>
                    <a:pt x="3" y="30"/>
                    <a:pt x="2" y="31"/>
                    <a:pt x="1" y="32"/>
                  </a:cubicBezTo>
                  <a:cubicBezTo>
                    <a:pt x="1" y="34"/>
                    <a:pt x="0" y="35"/>
                    <a:pt x="0" y="35"/>
                  </a:cubicBezTo>
                  <a:cubicBezTo>
                    <a:pt x="1" y="36"/>
                    <a:pt x="1" y="36"/>
                    <a:pt x="3" y="37"/>
                  </a:cubicBezTo>
                  <a:cubicBezTo>
                    <a:pt x="4" y="37"/>
                    <a:pt x="5" y="38"/>
                    <a:pt x="6" y="38"/>
                  </a:cubicBezTo>
                  <a:cubicBezTo>
                    <a:pt x="10" y="33"/>
                    <a:pt x="23" y="11"/>
                    <a:pt x="27" y="5"/>
                  </a:cubicBezTo>
                  <a:cubicBezTo>
                    <a:pt x="28" y="4"/>
                    <a:pt x="29" y="3"/>
                    <a:pt x="30" y="2"/>
                  </a:cubicBezTo>
                  <a:close/>
                </a:path>
              </a:pathLst>
            </a:custGeom>
            <a:solidFill>
              <a:srgbClr val="DBB3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0" name="ïṩḻïďê">
              <a:extLst>
                <a:ext uri="{FF2B5EF4-FFF2-40B4-BE49-F238E27FC236}">
                  <a16:creationId xmlns:a16="http://schemas.microsoft.com/office/drawing/2014/main" id="{B559B309-4220-4428-A4D4-C3F8EE190710}"/>
                </a:ext>
              </a:extLst>
            </p:cNvPr>
            <p:cNvSpPr/>
            <p:nvPr/>
          </p:nvSpPr>
          <p:spPr bwMode="auto">
            <a:xfrm>
              <a:off x="4505387" y="5037426"/>
              <a:ext cx="93355" cy="110036"/>
            </a:xfrm>
            <a:custGeom>
              <a:avLst/>
              <a:gdLst>
                <a:gd name="T0" fmla="*/ 34 w 35"/>
                <a:gd name="T1" fmla="*/ 5 h 41"/>
                <a:gd name="T2" fmla="*/ 24 w 35"/>
                <a:gd name="T3" fmla="*/ 0 h 41"/>
                <a:gd name="T4" fmla="*/ 21 w 35"/>
                <a:gd name="T5" fmla="*/ 3 h 41"/>
                <a:gd name="T6" fmla="*/ 0 w 35"/>
                <a:gd name="T7" fmla="*/ 36 h 41"/>
                <a:gd name="T8" fmla="*/ 3 w 35"/>
                <a:gd name="T9" fmla="*/ 37 h 41"/>
                <a:gd name="T10" fmla="*/ 13 w 35"/>
                <a:gd name="T11" fmla="*/ 41 h 41"/>
                <a:gd name="T12" fmla="*/ 34 w 35"/>
                <a:gd name="T13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34" y="5"/>
                  </a:moveTo>
                  <a:cubicBezTo>
                    <a:pt x="32" y="3"/>
                    <a:pt x="28" y="1"/>
                    <a:pt x="24" y="0"/>
                  </a:cubicBezTo>
                  <a:cubicBezTo>
                    <a:pt x="23" y="1"/>
                    <a:pt x="22" y="2"/>
                    <a:pt x="21" y="3"/>
                  </a:cubicBezTo>
                  <a:cubicBezTo>
                    <a:pt x="17" y="9"/>
                    <a:pt x="4" y="31"/>
                    <a:pt x="0" y="36"/>
                  </a:cubicBezTo>
                  <a:cubicBezTo>
                    <a:pt x="1" y="37"/>
                    <a:pt x="2" y="37"/>
                    <a:pt x="3" y="37"/>
                  </a:cubicBezTo>
                  <a:cubicBezTo>
                    <a:pt x="6" y="39"/>
                    <a:pt x="10" y="41"/>
                    <a:pt x="13" y="41"/>
                  </a:cubicBezTo>
                  <a:cubicBezTo>
                    <a:pt x="15" y="41"/>
                    <a:pt x="35" y="7"/>
                    <a:pt x="34" y="5"/>
                  </a:cubicBezTo>
                  <a:close/>
                </a:path>
              </a:pathLst>
            </a:custGeom>
            <a:solidFill>
              <a:srgbClr val="EFCC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1" name="i$lîḑe">
              <a:extLst>
                <a:ext uri="{FF2B5EF4-FFF2-40B4-BE49-F238E27FC236}">
                  <a16:creationId xmlns:a16="http://schemas.microsoft.com/office/drawing/2014/main" id="{8CD9698E-608F-431C-9290-07B000EC5487}"/>
                </a:ext>
              </a:extLst>
            </p:cNvPr>
            <p:cNvSpPr/>
            <p:nvPr/>
          </p:nvSpPr>
          <p:spPr bwMode="auto">
            <a:xfrm>
              <a:off x="4638049" y="4247768"/>
              <a:ext cx="353761" cy="284795"/>
            </a:xfrm>
            <a:custGeom>
              <a:avLst/>
              <a:gdLst>
                <a:gd name="T0" fmla="*/ 3 w 132"/>
                <a:gd name="T1" fmla="*/ 87 h 109"/>
                <a:gd name="T2" fmla="*/ 2 w 132"/>
                <a:gd name="T3" fmla="*/ 62 h 109"/>
                <a:gd name="T4" fmla="*/ 11 w 132"/>
                <a:gd name="T5" fmla="*/ 47 h 109"/>
                <a:gd name="T6" fmla="*/ 22 w 132"/>
                <a:gd name="T7" fmla="*/ 37 h 109"/>
                <a:gd name="T8" fmla="*/ 23 w 132"/>
                <a:gd name="T9" fmla="*/ 30 h 109"/>
                <a:gd name="T10" fmla="*/ 30 w 132"/>
                <a:gd name="T11" fmla="*/ 20 h 109"/>
                <a:gd name="T12" fmla="*/ 46 w 132"/>
                <a:gd name="T13" fmla="*/ 6 h 109"/>
                <a:gd name="T14" fmla="*/ 89 w 132"/>
                <a:gd name="T15" fmla="*/ 13 h 109"/>
                <a:gd name="T16" fmla="*/ 108 w 132"/>
                <a:gd name="T17" fmla="*/ 25 h 109"/>
                <a:gd name="T18" fmla="*/ 123 w 132"/>
                <a:gd name="T19" fmla="*/ 31 h 109"/>
                <a:gd name="T20" fmla="*/ 99 w 132"/>
                <a:gd name="T21" fmla="*/ 44 h 109"/>
                <a:gd name="T22" fmla="*/ 71 w 132"/>
                <a:gd name="T23" fmla="*/ 36 h 109"/>
                <a:gd name="T24" fmla="*/ 54 w 132"/>
                <a:gd name="T25" fmla="*/ 29 h 109"/>
                <a:gd name="T26" fmla="*/ 45 w 132"/>
                <a:gd name="T27" fmla="*/ 26 h 109"/>
                <a:gd name="T28" fmla="*/ 41 w 132"/>
                <a:gd name="T29" fmla="*/ 40 h 109"/>
                <a:gd name="T30" fmla="*/ 42 w 132"/>
                <a:gd name="T31" fmla="*/ 57 h 109"/>
                <a:gd name="T32" fmla="*/ 39 w 132"/>
                <a:gd name="T33" fmla="*/ 74 h 109"/>
                <a:gd name="T34" fmla="*/ 23 w 132"/>
                <a:gd name="T35" fmla="*/ 81 h 109"/>
                <a:gd name="T36" fmla="*/ 11 w 132"/>
                <a:gd name="T37" fmla="*/ 108 h 109"/>
                <a:gd name="T38" fmla="*/ 8 w 132"/>
                <a:gd name="T39" fmla="*/ 87 h 109"/>
                <a:gd name="T40" fmla="*/ 3 w 132"/>
                <a:gd name="T41" fmla="*/ 8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2" h="109">
                  <a:moveTo>
                    <a:pt x="3" y="87"/>
                  </a:moveTo>
                  <a:cubicBezTo>
                    <a:pt x="0" y="78"/>
                    <a:pt x="0" y="70"/>
                    <a:pt x="2" y="62"/>
                  </a:cubicBezTo>
                  <a:cubicBezTo>
                    <a:pt x="4" y="56"/>
                    <a:pt x="7" y="51"/>
                    <a:pt x="11" y="47"/>
                  </a:cubicBezTo>
                  <a:cubicBezTo>
                    <a:pt x="15" y="44"/>
                    <a:pt x="20" y="42"/>
                    <a:pt x="22" y="37"/>
                  </a:cubicBezTo>
                  <a:cubicBezTo>
                    <a:pt x="22" y="35"/>
                    <a:pt x="22" y="32"/>
                    <a:pt x="23" y="30"/>
                  </a:cubicBezTo>
                  <a:cubicBezTo>
                    <a:pt x="25" y="27"/>
                    <a:pt x="27" y="23"/>
                    <a:pt x="30" y="20"/>
                  </a:cubicBezTo>
                  <a:cubicBezTo>
                    <a:pt x="34" y="14"/>
                    <a:pt x="39" y="9"/>
                    <a:pt x="46" y="6"/>
                  </a:cubicBezTo>
                  <a:cubicBezTo>
                    <a:pt x="61" y="0"/>
                    <a:pt x="77" y="3"/>
                    <a:pt x="89" y="13"/>
                  </a:cubicBezTo>
                  <a:cubicBezTo>
                    <a:pt x="95" y="17"/>
                    <a:pt x="101" y="22"/>
                    <a:pt x="108" y="25"/>
                  </a:cubicBezTo>
                  <a:cubicBezTo>
                    <a:pt x="112" y="27"/>
                    <a:pt x="121" y="28"/>
                    <a:pt x="123" y="31"/>
                  </a:cubicBezTo>
                  <a:cubicBezTo>
                    <a:pt x="132" y="43"/>
                    <a:pt x="104" y="44"/>
                    <a:pt x="99" y="44"/>
                  </a:cubicBezTo>
                  <a:cubicBezTo>
                    <a:pt x="89" y="43"/>
                    <a:pt x="80" y="40"/>
                    <a:pt x="71" y="36"/>
                  </a:cubicBezTo>
                  <a:cubicBezTo>
                    <a:pt x="65" y="34"/>
                    <a:pt x="59" y="32"/>
                    <a:pt x="54" y="29"/>
                  </a:cubicBezTo>
                  <a:cubicBezTo>
                    <a:pt x="52" y="28"/>
                    <a:pt x="48" y="24"/>
                    <a:pt x="45" y="26"/>
                  </a:cubicBezTo>
                  <a:cubicBezTo>
                    <a:pt x="42" y="28"/>
                    <a:pt x="42" y="37"/>
                    <a:pt x="41" y="40"/>
                  </a:cubicBezTo>
                  <a:cubicBezTo>
                    <a:pt x="41" y="46"/>
                    <a:pt x="43" y="52"/>
                    <a:pt x="42" y="57"/>
                  </a:cubicBezTo>
                  <a:cubicBezTo>
                    <a:pt x="42" y="63"/>
                    <a:pt x="40" y="69"/>
                    <a:pt x="39" y="74"/>
                  </a:cubicBezTo>
                  <a:cubicBezTo>
                    <a:pt x="37" y="80"/>
                    <a:pt x="29" y="87"/>
                    <a:pt x="23" y="81"/>
                  </a:cubicBezTo>
                  <a:cubicBezTo>
                    <a:pt x="23" y="88"/>
                    <a:pt x="20" y="106"/>
                    <a:pt x="11" y="108"/>
                  </a:cubicBezTo>
                  <a:cubicBezTo>
                    <a:pt x="3" y="109"/>
                    <a:pt x="7" y="91"/>
                    <a:pt x="8" y="87"/>
                  </a:cubicBezTo>
                  <a:lnTo>
                    <a:pt x="3" y="87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2" name="iṧḻíḑé">
              <a:extLst>
                <a:ext uri="{FF2B5EF4-FFF2-40B4-BE49-F238E27FC236}">
                  <a16:creationId xmlns:a16="http://schemas.microsoft.com/office/drawing/2014/main" id="{7C2B1C9A-A15E-4504-9C98-27FEABE2FE39}"/>
                </a:ext>
              </a:extLst>
            </p:cNvPr>
            <p:cNvSpPr/>
            <p:nvPr/>
          </p:nvSpPr>
          <p:spPr bwMode="auto">
            <a:xfrm>
              <a:off x="4746142" y="4623179"/>
              <a:ext cx="83525" cy="77671"/>
            </a:xfrm>
            <a:custGeom>
              <a:avLst/>
              <a:gdLst>
                <a:gd name="T0" fmla="*/ 1 w 32"/>
                <a:gd name="T1" fmla="*/ 0 h 28"/>
                <a:gd name="T2" fmla="*/ 9 w 32"/>
                <a:gd name="T3" fmla="*/ 22 h 28"/>
                <a:gd name="T4" fmla="*/ 32 w 32"/>
                <a:gd name="T5" fmla="*/ 8 h 28"/>
                <a:gd name="T6" fmla="*/ 1 w 32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8">
                  <a:moveTo>
                    <a:pt x="1" y="0"/>
                  </a:moveTo>
                  <a:cubicBezTo>
                    <a:pt x="0" y="8"/>
                    <a:pt x="2" y="18"/>
                    <a:pt x="9" y="22"/>
                  </a:cubicBezTo>
                  <a:cubicBezTo>
                    <a:pt x="20" y="28"/>
                    <a:pt x="28" y="16"/>
                    <a:pt x="32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666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3" name="íṥlíḓé">
              <a:extLst>
                <a:ext uri="{FF2B5EF4-FFF2-40B4-BE49-F238E27FC236}">
                  <a16:creationId xmlns:a16="http://schemas.microsoft.com/office/drawing/2014/main" id="{A744833F-A06E-474A-AF41-1379D7C52AB1}"/>
                </a:ext>
              </a:extLst>
            </p:cNvPr>
            <p:cNvSpPr/>
            <p:nvPr/>
          </p:nvSpPr>
          <p:spPr bwMode="auto">
            <a:xfrm>
              <a:off x="4726489" y="4571398"/>
              <a:ext cx="132659" cy="97091"/>
            </a:xfrm>
            <a:custGeom>
              <a:avLst/>
              <a:gdLst>
                <a:gd name="T0" fmla="*/ 23 w 50"/>
                <a:gd name="T1" fmla="*/ 9 h 35"/>
                <a:gd name="T2" fmla="*/ 0 w 50"/>
                <a:gd name="T3" fmla="*/ 20 h 35"/>
                <a:gd name="T4" fmla="*/ 26 w 50"/>
                <a:gd name="T5" fmla="*/ 32 h 35"/>
                <a:gd name="T6" fmla="*/ 49 w 50"/>
                <a:gd name="T7" fmla="*/ 34 h 35"/>
                <a:gd name="T8" fmla="*/ 45 w 50"/>
                <a:gd name="T9" fmla="*/ 15 h 35"/>
                <a:gd name="T10" fmla="*/ 28 w 50"/>
                <a:gd name="T11" fmla="*/ 12 h 35"/>
                <a:gd name="T12" fmla="*/ 23 w 50"/>
                <a:gd name="T13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35">
                  <a:moveTo>
                    <a:pt x="23" y="9"/>
                  </a:moveTo>
                  <a:cubicBezTo>
                    <a:pt x="13" y="0"/>
                    <a:pt x="5" y="13"/>
                    <a:pt x="0" y="20"/>
                  </a:cubicBezTo>
                  <a:cubicBezTo>
                    <a:pt x="7" y="26"/>
                    <a:pt x="17" y="30"/>
                    <a:pt x="26" y="32"/>
                  </a:cubicBezTo>
                  <a:cubicBezTo>
                    <a:pt x="33" y="33"/>
                    <a:pt x="41" y="35"/>
                    <a:pt x="49" y="34"/>
                  </a:cubicBezTo>
                  <a:cubicBezTo>
                    <a:pt x="49" y="27"/>
                    <a:pt x="50" y="21"/>
                    <a:pt x="45" y="15"/>
                  </a:cubicBezTo>
                  <a:cubicBezTo>
                    <a:pt x="40" y="8"/>
                    <a:pt x="34" y="17"/>
                    <a:pt x="28" y="12"/>
                  </a:cubicBezTo>
                  <a:lnTo>
                    <a:pt x="23" y="9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4" name="ïŝľídè">
              <a:extLst>
                <a:ext uri="{FF2B5EF4-FFF2-40B4-BE49-F238E27FC236}">
                  <a16:creationId xmlns:a16="http://schemas.microsoft.com/office/drawing/2014/main" id="{9987B25D-6BA6-4BEC-A260-16D2B217F3A4}"/>
                </a:ext>
              </a:extLst>
            </p:cNvPr>
            <p:cNvSpPr/>
            <p:nvPr/>
          </p:nvSpPr>
          <p:spPr bwMode="auto">
            <a:xfrm>
              <a:off x="4864062" y="4487256"/>
              <a:ext cx="19653" cy="32361"/>
            </a:xfrm>
            <a:custGeom>
              <a:avLst/>
              <a:gdLst>
                <a:gd name="T0" fmla="*/ 4 w 8"/>
                <a:gd name="T1" fmla="*/ 2 h 13"/>
                <a:gd name="T2" fmla="*/ 4 w 8"/>
                <a:gd name="T3" fmla="*/ 2 h 13"/>
                <a:gd name="T4" fmla="*/ 4 w 8"/>
                <a:gd name="T5" fmla="*/ 9 h 13"/>
                <a:gd name="T6" fmla="*/ 4 w 8"/>
                <a:gd name="T7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3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0" y="3"/>
                    <a:pt x="0" y="13"/>
                    <a:pt x="4" y="9"/>
                  </a:cubicBezTo>
                  <a:cubicBezTo>
                    <a:pt x="6" y="8"/>
                    <a:pt x="8" y="0"/>
                    <a:pt x="4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5" name="ïṧḷiḍê">
              <a:extLst>
                <a:ext uri="{FF2B5EF4-FFF2-40B4-BE49-F238E27FC236}">
                  <a16:creationId xmlns:a16="http://schemas.microsoft.com/office/drawing/2014/main" id="{3F6A27DD-AD7B-4AE9-85C7-AB984A673DAC}"/>
                </a:ext>
              </a:extLst>
            </p:cNvPr>
            <p:cNvSpPr/>
            <p:nvPr/>
          </p:nvSpPr>
          <p:spPr bwMode="auto">
            <a:xfrm>
              <a:off x="4795275" y="4474311"/>
              <a:ext cx="24565" cy="32361"/>
            </a:xfrm>
            <a:custGeom>
              <a:avLst/>
              <a:gdLst>
                <a:gd name="T0" fmla="*/ 5 w 10"/>
                <a:gd name="T1" fmla="*/ 1 h 14"/>
                <a:gd name="T2" fmla="*/ 5 w 10"/>
                <a:gd name="T3" fmla="*/ 1 h 14"/>
                <a:gd name="T4" fmla="*/ 5 w 10"/>
                <a:gd name="T5" fmla="*/ 10 h 14"/>
                <a:gd name="T6" fmla="*/ 5 w 10"/>
                <a:gd name="T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3"/>
                    <a:pt x="0" y="14"/>
                    <a:pt x="5" y="10"/>
                  </a:cubicBezTo>
                  <a:cubicBezTo>
                    <a:pt x="7" y="8"/>
                    <a:pt x="10" y="0"/>
                    <a:pt x="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6" name="íşḷídé">
              <a:extLst>
                <a:ext uri="{FF2B5EF4-FFF2-40B4-BE49-F238E27FC236}">
                  <a16:creationId xmlns:a16="http://schemas.microsoft.com/office/drawing/2014/main" id="{5742ADCC-8CDE-45CC-BB90-4752517CCEB3}"/>
                </a:ext>
              </a:extLst>
            </p:cNvPr>
            <p:cNvSpPr/>
            <p:nvPr/>
          </p:nvSpPr>
          <p:spPr bwMode="auto">
            <a:xfrm>
              <a:off x="4805102" y="4409585"/>
              <a:ext cx="34392" cy="12945"/>
            </a:xfrm>
            <a:custGeom>
              <a:avLst/>
              <a:gdLst>
                <a:gd name="T0" fmla="*/ 0 w 14"/>
                <a:gd name="T1" fmla="*/ 4 h 5"/>
                <a:gd name="T2" fmla="*/ 1 w 14"/>
                <a:gd name="T3" fmla="*/ 4 h 5"/>
                <a:gd name="T4" fmla="*/ 2 w 14"/>
                <a:gd name="T5" fmla="*/ 2 h 5"/>
                <a:gd name="T6" fmla="*/ 4 w 14"/>
                <a:gd name="T7" fmla="*/ 1 h 5"/>
                <a:gd name="T8" fmla="*/ 7 w 14"/>
                <a:gd name="T9" fmla="*/ 0 h 5"/>
                <a:gd name="T10" fmla="*/ 8 w 14"/>
                <a:gd name="T11" fmla="*/ 0 h 5"/>
                <a:gd name="T12" fmla="*/ 10 w 14"/>
                <a:gd name="T13" fmla="*/ 1 h 5"/>
                <a:gd name="T14" fmla="*/ 12 w 14"/>
                <a:gd name="T15" fmla="*/ 2 h 5"/>
                <a:gd name="T16" fmla="*/ 13 w 14"/>
                <a:gd name="T17" fmla="*/ 3 h 5"/>
                <a:gd name="T18" fmla="*/ 14 w 14"/>
                <a:gd name="T19" fmla="*/ 4 h 5"/>
                <a:gd name="T20" fmla="*/ 13 w 14"/>
                <a:gd name="T21" fmla="*/ 4 h 5"/>
                <a:gd name="T22" fmla="*/ 11 w 14"/>
                <a:gd name="T23" fmla="*/ 4 h 5"/>
                <a:gd name="T24" fmla="*/ 9 w 14"/>
                <a:gd name="T25" fmla="*/ 4 h 5"/>
                <a:gd name="T26" fmla="*/ 7 w 14"/>
                <a:gd name="T27" fmla="*/ 4 h 5"/>
                <a:gd name="T28" fmla="*/ 5 w 14"/>
                <a:gd name="T29" fmla="*/ 4 h 5"/>
                <a:gd name="T30" fmla="*/ 3 w 14"/>
                <a:gd name="T31" fmla="*/ 4 h 5"/>
                <a:gd name="T32" fmla="*/ 1 w 14"/>
                <a:gd name="T33" fmla="*/ 5 h 5"/>
                <a:gd name="T34" fmla="*/ 0 w 14"/>
                <a:gd name="T3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" h="5">
                  <a:moveTo>
                    <a:pt x="0" y="4"/>
                  </a:moveTo>
                  <a:cubicBezTo>
                    <a:pt x="0" y="4"/>
                    <a:pt x="0" y="4"/>
                    <a:pt x="1" y="4"/>
                  </a:cubicBez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3" y="1"/>
                    <a:pt x="4" y="1"/>
                  </a:cubicBezTo>
                  <a:cubicBezTo>
                    <a:pt x="5" y="1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10" y="1"/>
                  </a:cubicBezTo>
                  <a:cubicBezTo>
                    <a:pt x="11" y="1"/>
                    <a:pt x="12" y="1"/>
                    <a:pt x="12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8" y="4"/>
                    <a:pt x="7" y="4"/>
                  </a:cubicBezTo>
                  <a:cubicBezTo>
                    <a:pt x="6" y="4"/>
                    <a:pt x="6" y="4"/>
                    <a:pt x="5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2" y="4"/>
                    <a:pt x="1" y="5"/>
                    <a:pt x="1" y="5"/>
                  </a:cubicBezTo>
                  <a:cubicBezTo>
                    <a:pt x="1" y="5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7" name="îŝḻïḋe">
              <a:extLst>
                <a:ext uri="{FF2B5EF4-FFF2-40B4-BE49-F238E27FC236}">
                  <a16:creationId xmlns:a16="http://schemas.microsoft.com/office/drawing/2014/main" id="{A35AB4A0-B103-4B7B-B52B-0DCB98F597D7}"/>
                </a:ext>
              </a:extLst>
            </p:cNvPr>
            <p:cNvSpPr/>
            <p:nvPr/>
          </p:nvSpPr>
          <p:spPr bwMode="auto">
            <a:xfrm>
              <a:off x="4888627" y="4429001"/>
              <a:ext cx="14742" cy="19420"/>
            </a:xfrm>
            <a:custGeom>
              <a:avLst/>
              <a:gdLst>
                <a:gd name="T0" fmla="*/ 0 w 6"/>
                <a:gd name="T1" fmla="*/ 1 h 9"/>
                <a:gd name="T2" fmla="*/ 0 w 6"/>
                <a:gd name="T3" fmla="*/ 1 h 9"/>
                <a:gd name="T4" fmla="*/ 2 w 6"/>
                <a:gd name="T5" fmla="*/ 0 h 9"/>
                <a:gd name="T6" fmla="*/ 4 w 6"/>
                <a:gd name="T7" fmla="*/ 1 h 9"/>
                <a:gd name="T8" fmla="*/ 5 w 6"/>
                <a:gd name="T9" fmla="*/ 3 h 9"/>
                <a:gd name="T10" fmla="*/ 5 w 6"/>
                <a:gd name="T11" fmla="*/ 4 h 9"/>
                <a:gd name="T12" fmla="*/ 6 w 6"/>
                <a:gd name="T13" fmla="*/ 6 h 9"/>
                <a:gd name="T14" fmla="*/ 5 w 6"/>
                <a:gd name="T15" fmla="*/ 8 h 9"/>
                <a:gd name="T16" fmla="*/ 4 w 6"/>
                <a:gd name="T17" fmla="*/ 9 h 9"/>
                <a:gd name="T18" fmla="*/ 3 w 6"/>
                <a:gd name="T19" fmla="*/ 8 h 9"/>
                <a:gd name="T20" fmla="*/ 1 w 6"/>
                <a:gd name="T21" fmla="*/ 5 h 9"/>
                <a:gd name="T22" fmla="*/ 1 w 6"/>
                <a:gd name="T23" fmla="*/ 4 h 9"/>
                <a:gd name="T24" fmla="*/ 1 w 6"/>
                <a:gd name="T25" fmla="*/ 3 h 9"/>
                <a:gd name="T26" fmla="*/ 0 w 6"/>
                <a:gd name="T27" fmla="*/ 2 h 9"/>
                <a:gd name="T28" fmla="*/ 0 w 6"/>
                <a:gd name="T2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9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5" y="7"/>
                    <a:pt x="5" y="8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4" y="9"/>
                    <a:pt x="3" y="8"/>
                    <a:pt x="3" y="8"/>
                  </a:cubicBezTo>
                  <a:cubicBezTo>
                    <a:pt x="2" y="7"/>
                    <a:pt x="2" y="6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8" name="íŝ1îḑé">
              <a:extLst>
                <a:ext uri="{FF2B5EF4-FFF2-40B4-BE49-F238E27FC236}">
                  <a16:creationId xmlns:a16="http://schemas.microsoft.com/office/drawing/2014/main" id="{3E34FADD-1F03-48FB-8914-2EE78269853A}"/>
                </a:ext>
              </a:extLst>
            </p:cNvPr>
            <p:cNvSpPr/>
            <p:nvPr/>
          </p:nvSpPr>
          <p:spPr bwMode="auto">
            <a:xfrm>
              <a:off x="4775622" y="4480782"/>
              <a:ext cx="88440" cy="129452"/>
            </a:xfrm>
            <a:custGeom>
              <a:avLst/>
              <a:gdLst>
                <a:gd name="T0" fmla="*/ 0 w 34"/>
                <a:gd name="T1" fmla="*/ 35 h 49"/>
                <a:gd name="T2" fmla="*/ 2 w 34"/>
                <a:gd name="T3" fmla="*/ 38 h 49"/>
                <a:gd name="T4" fmla="*/ 4 w 34"/>
                <a:gd name="T5" fmla="*/ 41 h 49"/>
                <a:gd name="T6" fmla="*/ 8 w 34"/>
                <a:gd name="T7" fmla="*/ 44 h 49"/>
                <a:gd name="T8" fmla="*/ 13 w 34"/>
                <a:gd name="T9" fmla="*/ 46 h 49"/>
                <a:gd name="T10" fmla="*/ 19 w 34"/>
                <a:gd name="T11" fmla="*/ 45 h 49"/>
                <a:gd name="T12" fmla="*/ 25 w 34"/>
                <a:gd name="T13" fmla="*/ 42 h 49"/>
                <a:gd name="T14" fmla="*/ 27 w 34"/>
                <a:gd name="T15" fmla="*/ 40 h 49"/>
                <a:gd name="T16" fmla="*/ 28 w 34"/>
                <a:gd name="T17" fmla="*/ 39 h 49"/>
                <a:gd name="T18" fmla="*/ 29 w 34"/>
                <a:gd name="T19" fmla="*/ 38 h 49"/>
                <a:gd name="T20" fmla="*/ 30 w 34"/>
                <a:gd name="T21" fmla="*/ 32 h 49"/>
                <a:gd name="T22" fmla="*/ 29 w 34"/>
                <a:gd name="T23" fmla="*/ 25 h 49"/>
                <a:gd name="T24" fmla="*/ 27 w 34"/>
                <a:gd name="T25" fmla="*/ 12 h 49"/>
                <a:gd name="T26" fmla="*/ 27 w 34"/>
                <a:gd name="T27" fmla="*/ 3 h 49"/>
                <a:gd name="T28" fmla="*/ 27 w 34"/>
                <a:gd name="T29" fmla="*/ 0 h 49"/>
                <a:gd name="T30" fmla="*/ 27 w 34"/>
                <a:gd name="T31" fmla="*/ 3 h 49"/>
                <a:gd name="T32" fmla="*/ 30 w 34"/>
                <a:gd name="T33" fmla="*/ 12 h 49"/>
                <a:gd name="T34" fmla="*/ 32 w 34"/>
                <a:gd name="T35" fmla="*/ 24 h 49"/>
                <a:gd name="T36" fmla="*/ 34 w 34"/>
                <a:gd name="T37" fmla="*/ 31 h 49"/>
                <a:gd name="T38" fmla="*/ 33 w 34"/>
                <a:gd name="T39" fmla="*/ 40 h 49"/>
                <a:gd name="T40" fmla="*/ 31 w 34"/>
                <a:gd name="T41" fmla="*/ 42 h 49"/>
                <a:gd name="T42" fmla="*/ 30 w 34"/>
                <a:gd name="T43" fmla="*/ 43 h 49"/>
                <a:gd name="T44" fmla="*/ 27 w 34"/>
                <a:gd name="T45" fmla="*/ 46 h 49"/>
                <a:gd name="T46" fmla="*/ 20 w 34"/>
                <a:gd name="T47" fmla="*/ 48 h 49"/>
                <a:gd name="T48" fmla="*/ 12 w 34"/>
                <a:gd name="T49" fmla="*/ 49 h 49"/>
                <a:gd name="T50" fmla="*/ 6 w 34"/>
                <a:gd name="T51" fmla="*/ 46 h 49"/>
                <a:gd name="T52" fmla="*/ 3 w 34"/>
                <a:gd name="T53" fmla="*/ 42 h 49"/>
                <a:gd name="T54" fmla="*/ 1 w 34"/>
                <a:gd name="T55" fmla="*/ 38 h 49"/>
                <a:gd name="T56" fmla="*/ 0 w 34"/>
                <a:gd name="T57" fmla="*/ 36 h 49"/>
                <a:gd name="T58" fmla="*/ 0 w 34"/>
                <a:gd name="T59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" h="49">
                  <a:moveTo>
                    <a:pt x="0" y="35"/>
                  </a:moveTo>
                  <a:cubicBezTo>
                    <a:pt x="0" y="35"/>
                    <a:pt x="1" y="36"/>
                    <a:pt x="2" y="38"/>
                  </a:cubicBezTo>
                  <a:cubicBezTo>
                    <a:pt x="3" y="39"/>
                    <a:pt x="3" y="40"/>
                    <a:pt x="4" y="41"/>
                  </a:cubicBezTo>
                  <a:cubicBezTo>
                    <a:pt x="5" y="42"/>
                    <a:pt x="6" y="43"/>
                    <a:pt x="8" y="44"/>
                  </a:cubicBezTo>
                  <a:cubicBezTo>
                    <a:pt x="9" y="45"/>
                    <a:pt x="11" y="46"/>
                    <a:pt x="13" y="46"/>
                  </a:cubicBezTo>
                  <a:cubicBezTo>
                    <a:pt x="15" y="46"/>
                    <a:pt x="17" y="46"/>
                    <a:pt x="19" y="45"/>
                  </a:cubicBezTo>
                  <a:cubicBezTo>
                    <a:pt x="21" y="44"/>
                    <a:pt x="23" y="43"/>
                    <a:pt x="25" y="42"/>
                  </a:cubicBezTo>
                  <a:cubicBezTo>
                    <a:pt x="25" y="42"/>
                    <a:pt x="27" y="41"/>
                    <a:pt x="27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30" y="36"/>
                    <a:pt x="30" y="34"/>
                    <a:pt x="30" y="32"/>
                  </a:cubicBezTo>
                  <a:cubicBezTo>
                    <a:pt x="29" y="30"/>
                    <a:pt x="29" y="27"/>
                    <a:pt x="29" y="25"/>
                  </a:cubicBezTo>
                  <a:cubicBezTo>
                    <a:pt x="28" y="20"/>
                    <a:pt x="28" y="16"/>
                    <a:pt x="27" y="12"/>
                  </a:cubicBezTo>
                  <a:cubicBezTo>
                    <a:pt x="27" y="9"/>
                    <a:pt x="27" y="5"/>
                    <a:pt x="27" y="3"/>
                  </a:cubicBezTo>
                  <a:cubicBezTo>
                    <a:pt x="27" y="1"/>
                    <a:pt x="27" y="0"/>
                    <a:pt x="27" y="0"/>
                  </a:cubicBezTo>
                  <a:cubicBezTo>
                    <a:pt x="27" y="0"/>
                    <a:pt x="27" y="1"/>
                    <a:pt x="27" y="3"/>
                  </a:cubicBezTo>
                  <a:cubicBezTo>
                    <a:pt x="28" y="5"/>
                    <a:pt x="29" y="8"/>
                    <a:pt x="30" y="12"/>
                  </a:cubicBezTo>
                  <a:cubicBezTo>
                    <a:pt x="30" y="15"/>
                    <a:pt x="31" y="20"/>
                    <a:pt x="32" y="24"/>
                  </a:cubicBezTo>
                  <a:cubicBezTo>
                    <a:pt x="33" y="27"/>
                    <a:pt x="33" y="29"/>
                    <a:pt x="34" y="31"/>
                  </a:cubicBezTo>
                  <a:cubicBezTo>
                    <a:pt x="34" y="34"/>
                    <a:pt x="34" y="37"/>
                    <a:pt x="33" y="40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0" y="43"/>
                    <a:pt x="30" y="43"/>
                  </a:cubicBezTo>
                  <a:cubicBezTo>
                    <a:pt x="29" y="44"/>
                    <a:pt x="28" y="45"/>
                    <a:pt x="27" y="46"/>
                  </a:cubicBezTo>
                  <a:cubicBezTo>
                    <a:pt x="24" y="47"/>
                    <a:pt x="22" y="48"/>
                    <a:pt x="20" y="48"/>
                  </a:cubicBezTo>
                  <a:cubicBezTo>
                    <a:pt x="17" y="49"/>
                    <a:pt x="15" y="49"/>
                    <a:pt x="12" y="49"/>
                  </a:cubicBezTo>
                  <a:cubicBezTo>
                    <a:pt x="10" y="48"/>
                    <a:pt x="8" y="47"/>
                    <a:pt x="6" y="46"/>
                  </a:cubicBezTo>
                  <a:cubicBezTo>
                    <a:pt x="5" y="45"/>
                    <a:pt x="4" y="43"/>
                    <a:pt x="3" y="42"/>
                  </a:cubicBezTo>
                  <a:cubicBezTo>
                    <a:pt x="2" y="40"/>
                    <a:pt x="2" y="39"/>
                    <a:pt x="1" y="38"/>
                  </a:cubicBezTo>
                  <a:cubicBezTo>
                    <a:pt x="1" y="37"/>
                    <a:pt x="1" y="36"/>
                    <a:pt x="0" y="36"/>
                  </a:cubicBezTo>
                  <a:cubicBezTo>
                    <a:pt x="0" y="35"/>
                    <a:pt x="0" y="35"/>
                    <a:pt x="0" y="35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9" name="îṩḷíďe">
              <a:extLst>
                <a:ext uri="{FF2B5EF4-FFF2-40B4-BE49-F238E27FC236}">
                  <a16:creationId xmlns:a16="http://schemas.microsoft.com/office/drawing/2014/main" id="{CF64FD83-C2D3-4F57-BB76-92C8C7D4380E}"/>
                </a:ext>
              </a:extLst>
            </p:cNvPr>
            <p:cNvSpPr/>
            <p:nvPr/>
          </p:nvSpPr>
          <p:spPr bwMode="auto">
            <a:xfrm>
              <a:off x="4539782" y="4474311"/>
              <a:ext cx="673126" cy="401302"/>
            </a:xfrm>
            <a:custGeom>
              <a:avLst/>
              <a:gdLst>
                <a:gd name="T0" fmla="*/ 10 w 252"/>
                <a:gd name="T1" fmla="*/ 73 h 153"/>
                <a:gd name="T2" fmla="*/ 11 w 252"/>
                <a:gd name="T3" fmla="*/ 73 h 153"/>
                <a:gd name="T4" fmla="*/ 42 w 252"/>
                <a:gd name="T5" fmla="*/ 86 h 153"/>
                <a:gd name="T6" fmla="*/ 97 w 252"/>
                <a:gd name="T7" fmla="*/ 110 h 153"/>
                <a:gd name="T8" fmla="*/ 157 w 252"/>
                <a:gd name="T9" fmla="*/ 118 h 153"/>
                <a:gd name="T10" fmla="*/ 164 w 252"/>
                <a:gd name="T11" fmla="*/ 113 h 153"/>
                <a:gd name="T12" fmla="*/ 170 w 252"/>
                <a:gd name="T13" fmla="*/ 112 h 153"/>
                <a:gd name="T14" fmla="*/ 218 w 252"/>
                <a:gd name="T15" fmla="*/ 0 h 153"/>
                <a:gd name="T16" fmla="*/ 252 w 252"/>
                <a:gd name="T17" fmla="*/ 15 h 153"/>
                <a:gd name="T18" fmla="*/ 244 w 252"/>
                <a:gd name="T19" fmla="*/ 40 h 153"/>
                <a:gd name="T20" fmla="*/ 198 w 252"/>
                <a:gd name="T21" fmla="*/ 146 h 153"/>
                <a:gd name="T22" fmla="*/ 170 w 252"/>
                <a:gd name="T23" fmla="*/ 153 h 153"/>
                <a:gd name="T24" fmla="*/ 128 w 252"/>
                <a:gd name="T25" fmla="*/ 150 h 153"/>
                <a:gd name="T26" fmla="*/ 56 w 252"/>
                <a:gd name="T27" fmla="*/ 137 h 153"/>
                <a:gd name="T28" fmla="*/ 35 w 252"/>
                <a:gd name="T29" fmla="*/ 131 h 153"/>
                <a:gd name="T30" fmla="*/ 15 w 252"/>
                <a:gd name="T31" fmla="*/ 121 h 153"/>
                <a:gd name="T32" fmla="*/ 4 w 252"/>
                <a:gd name="T33" fmla="*/ 109 h 153"/>
                <a:gd name="T34" fmla="*/ 10 w 252"/>
                <a:gd name="T35" fmla="*/ 7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2" h="153">
                  <a:moveTo>
                    <a:pt x="10" y="73"/>
                  </a:moveTo>
                  <a:cubicBezTo>
                    <a:pt x="11" y="73"/>
                    <a:pt x="11" y="73"/>
                    <a:pt x="11" y="73"/>
                  </a:cubicBezTo>
                  <a:cubicBezTo>
                    <a:pt x="21" y="67"/>
                    <a:pt x="35" y="81"/>
                    <a:pt x="42" y="86"/>
                  </a:cubicBezTo>
                  <a:cubicBezTo>
                    <a:pt x="59" y="96"/>
                    <a:pt x="78" y="104"/>
                    <a:pt x="97" y="110"/>
                  </a:cubicBezTo>
                  <a:cubicBezTo>
                    <a:pt x="114" y="115"/>
                    <a:pt x="139" y="118"/>
                    <a:pt x="157" y="118"/>
                  </a:cubicBezTo>
                  <a:cubicBezTo>
                    <a:pt x="163" y="117"/>
                    <a:pt x="165" y="118"/>
                    <a:pt x="164" y="113"/>
                  </a:cubicBezTo>
                  <a:cubicBezTo>
                    <a:pt x="164" y="108"/>
                    <a:pt x="164" y="108"/>
                    <a:pt x="170" y="112"/>
                  </a:cubicBezTo>
                  <a:cubicBezTo>
                    <a:pt x="193" y="78"/>
                    <a:pt x="203" y="37"/>
                    <a:pt x="218" y="0"/>
                  </a:cubicBezTo>
                  <a:cubicBezTo>
                    <a:pt x="226" y="9"/>
                    <a:pt x="240" y="15"/>
                    <a:pt x="252" y="15"/>
                  </a:cubicBezTo>
                  <a:cubicBezTo>
                    <a:pt x="250" y="23"/>
                    <a:pt x="247" y="33"/>
                    <a:pt x="244" y="40"/>
                  </a:cubicBezTo>
                  <a:cubicBezTo>
                    <a:pt x="238" y="53"/>
                    <a:pt x="204" y="138"/>
                    <a:pt x="198" y="146"/>
                  </a:cubicBezTo>
                  <a:cubicBezTo>
                    <a:pt x="193" y="152"/>
                    <a:pt x="178" y="153"/>
                    <a:pt x="170" y="153"/>
                  </a:cubicBezTo>
                  <a:cubicBezTo>
                    <a:pt x="152" y="153"/>
                    <a:pt x="145" y="151"/>
                    <a:pt x="128" y="150"/>
                  </a:cubicBezTo>
                  <a:cubicBezTo>
                    <a:pt x="104" y="150"/>
                    <a:pt x="79" y="143"/>
                    <a:pt x="56" y="137"/>
                  </a:cubicBezTo>
                  <a:cubicBezTo>
                    <a:pt x="49" y="135"/>
                    <a:pt x="42" y="133"/>
                    <a:pt x="35" y="131"/>
                  </a:cubicBezTo>
                  <a:cubicBezTo>
                    <a:pt x="27" y="129"/>
                    <a:pt x="22" y="128"/>
                    <a:pt x="15" y="121"/>
                  </a:cubicBezTo>
                  <a:cubicBezTo>
                    <a:pt x="11" y="117"/>
                    <a:pt x="6" y="114"/>
                    <a:pt x="4" y="109"/>
                  </a:cubicBezTo>
                  <a:cubicBezTo>
                    <a:pt x="0" y="99"/>
                    <a:pt x="1" y="80"/>
                    <a:pt x="10" y="73"/>
                  </a:cubicBezTo>
                  <a:close/>
                </a:path>
              </a:pathLst>
            </a:custGeom>
            <a:solidFill>
              <a:srgbClr val="EBB1B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0" name="íṣ1îḓé">
              <a:extLst>
                <a:ext uri="{FF2B5EF4-FFF2-40B4-BE49-F238E27FC236}">
                  <a16:creationId xmlns:a16="http://schemas.microsoft.com/office/drawing/2014/main" id="{E49BA48E-5AC1-4728-BCCD-55C17CCFCE75}"/>
                </a:ext>
              </a:extLst>
            </p:cNvPr>
            <p:cNvSpPr/>
            <p:nvPr/>
          </p:nvSpPr>
          <p:spPr bwMode="auto">
            <a:xfrm>
              <a:off x="4579088" y="4513147"/>
              <a:ext cx="633819" cy="368937"/>
            </a:xfrm>
            <a:custGeom>
              <a:avLst/>
              <a:gdLst>
                <a:gd name="T0" fmla="*/ 237 w 237"/>
                <a:gd name="T1" fmla="*/ 0 h 140"/>
                <a:gd name="T2" fmla="*/ 236 w 237"/>
                <a:gd name="T3" fmla="*/ 4 h 140"/>
                <a:gd name="T4" fmla="*/ 234 w 237"/>
                <a:gd name="T5" fmla="*/ 14 h 140"/>
                <a:gd name="T6" fmla="*/ 228 w 237"/>
                <a:gd name="T7" fmla="*/ 29 h 140"/>
                <a:gd name="T8" fmla="*/ 220 w 237"/>
                <a:gd name="T9" fmla="*/ 49 h 140"/>
                <a:gd name="T10" fmla="*/ 200 w 237"/>
                <a:gd name="T11" fmla="*/ 98 h 140"/>
                <a:gd name="T12" fmla="*/ 188 w 237"/>
                <a:gd name="T13" fmla="*/ 126 h 140"/>
                <a:gd name="T14" fmla="*/ 187 w 237"/>
                <a:gd name="T15" fmla="*/ 129 h 140"/>
                <a:gd name="T16" fmla="*/ 184 w 237"/>
                <a:gd name="T17" fmla="*/ 133 h 140"/>
                <a:gd name="T18" fmla="*/ 181 w 237"/>
                <a:gd name="T19" fmla="*/ 135 h 140"/>
                <a:gd name="T20" fmla="*/ 177 w 237"/>
                <a:gd name="T21" fmla="*/ 137 h 140"/>
                <a:gd name="T22" fmla="*/ 161 w 237"/>
                <a:gd name="T23" fmla="*/ 140 h 140"/>
                <a:gd name="T24" fmla="*/ 146 w 237"/>
                <a:gd name="T25" fmla="*/ 139 h 140"/>
                <a:gd name="T26" fmla="*/ 130 w 237"/>
                <a:gd name="T27" fmla="*/ 138 h 140"/>
                <a:gd name="T28" fmla="*/ 100 w 237"/>
                <a:gd name="T29" fmla="*/ 136 h 140"/>
                <a:gd name="T30" fmla="*/ 73 w 237"/>
                <a:gd name="T31" fmla="*/ 131 h 140"/>
                <a:gd name="T32" fmla="*/ 48 w 237"/>
                <a:gd name="T33" fmla="*/ 125 h 140"/>
                <a:gd name="T34" fmla="*/ 38 w 237"/>
                <a:gd name="T35" fmla="*/ 122 h 140"/>
                <a:gd name="T36" fmla="*/ 28 w 237"/>
                <a:gd name="T37" fmla="*/ 118 h 140"/>
                <a:gd name="T38" fmla="*/ 13 w 237"/>
                <a:gd name="T39" fmla="*/ 111 h 140"/>
                <a:gd name="T40" fmla="*/ 4 w 237"/>
                <a:gd name="T41" fmla="*/ 107 h 140"/>
                <a:gd name="T42" fmla="*/ 0 w 237"/>
                <a:gd name="T43" fmla="*/ 106 h 140"/>
                <a:gd name="T44" fmla="*/ 4 w 237"/>
                <a:gd name="T45" fmla="*/ 107 h 140"/>
                <a:gd name="T46" fmla="*/ 13 w 237"/>
                <a:gd name="T47" fmla="*/ 111 h 140"/>
                <a:gd name="T48" fmla="*/ 29 w 237"/>
                <a:gd name="T49" fmla="*/ 117 h 140"/>
                <a:gd name="T50" fmla="*/ 38 w 237"/>
                <a:gd name="T51" fmla="*/ 121 h 140"/>
                <a:gd name="T52" fmla="*/ 49 w 237"/>
                <a:gd name="T53" fmla="*/ 123 h 140"/>
                <a:gd name="T54" fmla="*/ 73 w 237"/>
                <a:gd name="T55" fmla="*/ 129 h 140"/>
                <a:gd name="T56" fmla="*/ 101 w 237"/>
                <a:gd name="T57" fmla="*/ 133 h 140"/>
                <a:gd name="T58" fmla="*/ 130 w 237"/>
                <a:gd name="T59" fmla="*/ 135 h 140"/>
                <a:gd name="T60" fmla="*/ 146 w 237"/>
                <a:gd name="T61" fmla="*/ 136 h 140"/>
                <a:gd name="T62" fmla="*/ 161 w 237"/>
                <a:gd name="T63" fmla="*/ 136 h 140"/>
                <a:gd name="T64" fmla="*/ 176 w 237"/>
                <a:gd name="T65" fmla="*/ 133 h 140"/>
                <a:gd name="T66" fmla="*/ 179 w 237"/>
                <a:gd name="T67" fmla="*/ 132 h 140"/>
                <a:gd name="T68" fmla="*/ 180 w 237"/>
                <a:gd name="T69" fmla="*/ 131 h 140"/>
                <a:gd name="T70" fmla="*/ 182 w 237"/>
                <a:gd name="T71" fmla="*/ 130 h 140"/>
                <a:gd name="T72" fmla="*/ 183 w 237"/>
                <a:gd name="T73" fmla="*/ 127 h 140"/>
                <a:gd name="T74" fmla="*/ 185 w 237"/>
                <a:gd name="T75" fmla="*/ 124 h 140"/>
                <a:gd name="T76" fmla="*/ 197 w 237"/>
                <a:gd name="T77" fmla="*/ 97 h 140"/>
                <a:gd name="T78" fmla="*/ 218 w 237"/>
                <a:gd name="T79" fmla="*/ 48 h 140"/>
                <a:gd name="T80" fmla="*/ 226 w 237"/>
                <a:gd name="T81" fmla="*/ 29 h 140"/>
                <a:gd name="T82" fmla="*/ 233 w 237"/>
                <a:gd name="T83" fmla="*/ 14 h 140"/>
                <a:gd name="T84" fmla="*/ 236 w 237"/>
                <a:gd name="T85" fmla="*/ 4 h 140"/>
                <a:gd name="T86" fmla="*/ 237 w 237"/>
                <a:gd name="T87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7" h="140">
                  <a:moveTo>
                    <a:pt x="237" y="0"/>
                  </a:moveTo>
                  <a:cubicBezTo>
                    <a:pt x="237" y="0"/>
                    <a:pt x="237" y="1"/>
                    <a:pt x="236" y="4"/>
                  </a:cubicBezTo>
                  <a:cubicBezTo>
                    <a:pt x="236" y="6"/>
                    <a:pt x="235" y="9"/>
                    <a:pt x="234" y="14"/>
                  </a:cubicBezTo>
                  <a:cubicBezTo>
                    <a:pt x="232" y="18"/>
                    <a:pt x="230" y="23"/>
                    <a:pt x="228" y="29"/>
                  </a:cubicBezTo>
                  <a:cubicBezTo>
                    <a:pt x="226" y="35"/>
                    <a:pt x="223" y="42"/>
                    <a:pt x="220" y="49"/>
                  </a:cubicBezTo>
                  <a:cubicBezTo>
                    <a:pt x="214" y="63"/>
                    <a:pt x="208" y="80"/>
                    <a:pt x="200" y="98"/>
                  </a:cubicBezTo>
                  <a:cubicBezTo>
                    <a:pt x="197" y="107"/>
                    <a:pt x="193" y="116"/>
                    <a:pt x="188" y="126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6" y="130"/>
                    <a:pt x="186" y="131"/>
                    <a:pt x="184" y="133"/>
                  </a:cubicBezTo>
                  <a:cubicBezTo>
                    <a:pt x="184" y="134"/>
                    <a:pt x="182" y="135"/>
                    <a:pt x="181" y="135"/>
                  </a:cubicBezTo>
                  <a:cubicBezTo>
                    <a:pt x="180" y="136"/>
                    <a:pt x="178" y="137"/>
                    <a:pt x="177" y="137"/>
                  </a:cubicBezTo>
                  <a:cubicBezTo>
                    <a:pt x="172" y="139"/>
                    <a:pt x="166" y="139"/>
                    <a:pt x="161" y="140"/>
                  </a:cubicBezTo>
                  <a:cubicBezTo>
                    <a:pt x="156" y="140"/>
                    <a:pt x="151" y="140"/>
                    <a:pt x="146" y="139"/>
                  </a:cubicBezTo>
                  <a:cubicBezTo>
                    <a:pt x="140" y="139"/>
                    <a:pt x="135" y="139"/>
                    <a:pt x="130" y="138"/>
                  </a:cubicBezTo>
                  <a:cubicBezTo>
                    <a:pt x="120" y="137"/>
                    <a:pt x="110" y="137"/>
                    <a:pt x="100" y="136"/>
                  </a:cubicBezTo>
                  <a:cubicBezTo>
                    <a:pt x="90" y="135"/>
                    <a:pt x="81" y="133"/>
                    <a:pt x="73" y="131"/>
                  </a:cubicBezTo>
                  <a:cubicBezTo>
                    <a:pt x="64" y="129"/>
                    <a:pt x="56" y="127"/>
                    <a:pt x="48" y="125"/>
                  </a:cubicBezTo>
                  <a:cubicBezTo>
                    <a:pt x="45" y="124"/>
                    <a:pt x="41" y="123"/>
                    <a:pt x="38" y="122"/>
                  </a:cubicBezTo>
                  <a:cubicBezTo>
                    <a:pt x="34" y="120"/>
                    <a:pt x="31" y="119"/>
                    <a:pt x="28" y="118"/>
                  </a:cubicBezTo>
                  <a:cubicBezTo>
                    <a:pt x="22" y="115"/>
                    <a:pt x="17" y="113"/>
                    <a:pt x="13" y="111"/>
                  </a:cubicBezTo>
                  <a:cubicBezTo>
                    <a:pt x="9" y="110"/>
                    <a:pt x="6" y="108"/>
                    <a:pt x="4" y="107"/>
                  </a:cubicBezTo>
                  <a:cubicBezTo>
                    <a:pt x="1" y="106"/>
                    <a:pt x="0" y="106"/>
                    <a:pt x="0" y="106"/>
                  </a:cubicBezTo>
                  <a:cubicBezTo>
                    <a:pt x="0" y="106"/>
                    <a:pt x="1" y="106"/>
                    <a:pt x="4" y="107"/>
                  </a:cubicBezTo>
                  <a:cubicBezTo>
                    <a:pt x="6" y="108"/>
                    <a:pt x="9" y="109"/>
                    <a:pt x="13" y="111"/>
                  </a:cubicBezTo>
                  <a:cubicBezTo>
                    <a:pt x="18" y="113"/>
                    <a:pt x="23" y="115"/>
                    <a:pt x="29" y="117"/>
                  </a:cubicBezTo>
                  <a:cubicBezTo>
                    <a:pt x="32" y="118"/>
                    <a:pt x="35" y="120"/>
                    <a:pt x="38" y="121"/>
                  </a:cubicBezTo>
                  <a:cubicBezTo>
                    <a:pt x="41" y="122"/>
                    <a:pt x="45" y="123"/>
                    <a:pt x="49" y="123"/>
                  </a:cubicBezTo>
                  <a:cubicBezTo>
                    <a:pt x="56" y="125"/>
                    <a:pt x="64" y="127"/>
                    <a:pt x="73" y="129"/>
                  </a:cubicBezTo>
                  <a:cubicBezTo>
                    <a:pt x="82" y="131"/>
                    <a:pt x="91" y="132"/>
                    <a:pt x="101" y="133"/>
                  </a:cubicBezTo>
                  <a:cubicBezTo>
                    <a:pt x="110" y="134"/>
                    <a:pt x="120" y="134"/>
                    <a:pt x="130" y="135"/>
                  </a:cubicBezTo>
                  <a:cubicBezTo>
                    <a:pt x="136" y="135"/>
                    <a:pt x="140" y="136"/>
                    <a:pt x="146" y="136"/>
                  </a:cubicBezTo>
                  <a:cubicBezTo>
                    <a:pt x="151" y="136"/>
                    <a:pt x="156" y="136"/>
                    <a:pt x="161" y="136"/>
                  </a:cubicBezTo>
                  <a:cubicBezTo>
                    <a:pt x="166" y="135"/>
                    <a:pt x="171" y="135"/>
                    <a:pt x="176" y="133"/>
                  </a:cubicBezTo>
                  <a:cubicBezTo>
                    <a:pt x="177" y="133"/>
                    <a:pt x="178" y="132"/>
                    <a:pt x="179" y="132"/>
                  </a:cubicBezTo>
                  <a:cubicBezTo>
                    <a:pt x="179" y="132"/>
                    <a:pt x="180" y="131"/>
                    <a:pt x="180" y="131"/>
                  </a:cubicBezTo>
                  <a:cubicBezTo>
                    <a:pt x="181" y="131"/>
                    <a:pt x="181" y="130"/>
                    <a:pt x="182" y="130"/>
                  </a:cubicBezTo>
                  <a:cubicBezTo>
                    <a:pt x="182" y="129"/>
                    <a:pt x="183" y="128"/>
                    <a:pt x="183" y="127"/>
                  </a:cubicBezTo>
                  <a:cubicBezTo>
                    <a:pt x="185" y="124"/>
                    <a:pt x="185" y="124"/>
                    <a:pt x="185" y="124"/>
                  </a:cubicBezTo>
                  <a:cubicBezTo>
                    <a:pt x="189" y="115"/>
                    <a:pt x="193" y="106"/>
                    <a:pt x="197" y="97"/>
                  </a:cubicBezTo>
                  <a:cubicBezTo>
                    <a:pt x="205" y="79"/>
                    <a:pt x="212" y="62"/>
                    <a:pt x="218" y="48"/>
                  </a:cubicBezTo>
                  <a:cubicBezTo>
                    <a:pt x="221" y="41"/>
                    <a:pt x="224" y="34"/>
                    <a:pt x="226" y="29"/>
                  </a:cubicBezTo>
                  <a:cubicBezTo>
                    <a:pt x="229" y="23"/>
                    <a:pt x="231" y="18"/>
                    <a:pt x="233" y="14"/>
                  </a:cubicBezTo>
                  <a:cubicBezTo>
                    <a:pt x="234" y="9"/>
                    <a:pt x="235" y="6"/>
                    <a:pt x="236" y="4"/>
                  </a:cubicBezTo>
                  <a:cubicBezTo>
                    <a:pt x="237" y="1"/>
                    <a:pt x="237" y="0"/>
                    <a:pt x="237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1" name="íSľiďé">
              <a:extLst>
                <a:ext uri="{FF2B5EF4-FFF2-40B4-BE49-F238E27FC236}">
                  <a16:creationId xmlns:a16="http://schemas.microsoft.com/office/drawing/2014/main" id="{191DDA2E-D9F5-40E3-BF48-1655D74482CB}"/>
                </a:ext>
              </a:extLst>
            </p:cNvPr>
            <p:cNvSpPr/>
            <p:nvPr/>
          </p:nvSpPr>
          <p:spPr bwMode="auto">
            <a:xfrm>
              <a:off x="4584000" y="4474311"/>
              <a:ext cx="535556" cy="317156"/>
            </a:xfrm>
            <a:custGeom>
              <a:avLst/>
              <a:gdLst>
                <a:gd name="T0" fmla="*/ 10 w 201"/>
                <a:gd name="T1" fmla="*/ 75 h 120"/>
                <a:gd name="T2" fmla="*/ 24 w 201"/>
                <a:gd name="T3" fmla="*/ 84 h 120"/>
                <a:gd name="T4" fmla="*/ 28 w 201"/>
                <a:gd name="T5" fmla="*/ 87 h 120"/>
                <a:gd name="T6" fmla="*/ 47 w 201"/>
                <a:gd name="T7" fmla="*/ 96 h 120"/>
                <a:gd name="T8" fmla="*/ 57 w 201"/>
                <a:gd name="T9" fmla="*/ 100 h 120"/>
                <a:gd name="T10" fmla="*/ 77 w 201"/>
                <a:gd name="T11" fmla="*/ 107 h 120"/>
                <a:gd name="T12" fmla="*/ 82 w 201"/>
                <a:gd name="T13" fmla="*/ 109 h 120"/>
                <a:gd name="T14" fmla="*/ 98 w 201"/>
                <a:gd name="T15" fmla="*/ 112 h 120"/>
                <a:gd name="T16" fmla="*/ 119 w 201"/>
                <a:gd name="T17" fmla="*/ 115 h 120"/>
                <a:gd name="T18" fmla="*/ 140 w 201"/>
                <a:gd name="T19" fmla="*/ 116 h 120"/>
                <a:gd name="T20" fmla="*/ 145 w 201"/>
                <a:gd name="T21" fmla="*/ 115 h 120"/>
                <a:gd name="T22" fmla="*/ 145 w 201"/>
                <a:gd name="T23" fmla="*/ 115 h 120"/>
                <a:gd name="T24" fmla="*/ 145 w 201"/>
                <a:gd name="T25" fmla="*/ 111 h 120"/>
                <a:gd name="T26" fmla="*/ 145 w 201"/>
                <a:gd name="T27" fmla="*/ 108 h 120"/>
                <a:gd name="T28" fmla="*/ 149 w 201"/>
                <a:gd name="T29" fmla="*/ 107 h 120"/>
                <a:gd name="T30" fmla="*/ 154 w 201"/>
                <a:gd name="T31" fmla="*/ 110 h 120"/>
                <a:gd name="T32" fmla="*/ 159 w 201"/>
                <a:gd name="T33" fmla="*/ 98 h 120"/>
                <a:gd name="T34" fmla="*/ 173 w 201"/>
                <a:gd name="T35" fmla="*/ 71 h 120"/>
                <a:gd name="T36" fmla="*/ 190 w 201"/>
                <a:gd name="T37" fmla="*/ 28 h 120"/>
                <a:gd name="T38" fmla="*/ 201 w 201"/>
                <a:gd name="T39" fmla="*/ 0 h 120"/>
                <a:gd name="T40" fmla="*/ 191 w 201"/>
                <a:gd name="T41" fmla="*/ 29 h 120"/>
                <a:gd name="T42" fmla="*/ 176 w 201"/>
                <a:gd name="T43" fmla="*/ 72 h 120"/>
                <a:gd name="T44" fmla="*/ 162 w 201"/>
                <a:gd name="T45" fmla="*/ 100 h 120"/>
                <a:gd name="T46" fmla="*/ 153 w 201"/>
                <a:gd name="T47" fmla="*/ 114 h 120"/>
                <a:gd name="T48" fmla="*/ 149 w 201"/>
                <a:gd name="T49" fmla="*/ 112 h 120"/>
                <a:gd name="T50" fmla="*/ 148 w 201"/>
                <a:gd name="T51" fmla="*/ 110 h 120"/>
                <a:gd name="T52" fmla="*/ 149 w 201"/>
                <a:gd name="T53" fmla="*/ 110 h 120"/>
                <a:gd name="T54" fmla="*/ 149 w 201"/>
                <a:gd name="T55" fmla="*/ 113 h 120"/>
                <a:gd name="T56" fmla="*/ 149 w 201"/>
                <a:gd name="T57" fmla="*/ 117 h 120"/>
                <a:gd name="T58" fmla="*/ 145 w 201"/>
                <a:gd name="T59" fmla="*/ 120 h 120"/>
                <a:gd name="T60" fmla="*/ 129 w 201"/>
                <a:gd name="T61" fmla="*/ 120 h 120"/>
                <a:gd name="T62" fmla="*/ 108 w 201"/>
                <a:gd name="T63" fmla="*/ 118 h 120"/>
                <a:gd name="T64" fmla="*/ 86 w 201"/>
                <a:gd name="T65" fmla="*/ 113 h 120"/>
                <a:gd name="T66" fmla="*/ 79 w 201"/>
                <a:gd name="T67" fmla="*/ 111 h 120"/>
                <a:gd name="T68" fmla="*/ 56 w 201"/>
                <a:gd name="T69" fmla="*/ 103 h 120"/>
                <a:gd name="T70" fmla="*/ 46 w 201"/>
                <a:gd name="T71" fmla="*/ 98 h 120"/>
                <a:gd name="T72" fmla="*/ 27 w 201"/>
                <a:gd name="T73" fmla="*/ 88 h 120"/>
                <a:gd name="T74" fmla="*/ 23 w 201"/>
                <a:gd name="T75" fmla="*/ 85 h 120"/>
                <a:gd name="T76" fmla="*/ 10 w 201"/>
                <a:gd name="T77" fmla="*/ 7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1" h="120">
                  <a:moveTo>
                    <a:pt x="0" y="72"/>
                  </a:moveTo>
                  <a:cubicBezTo>
                    <a:pt x="4" y="72"/>
                    <a:pt x="7" y="74"/>
                    <a:pt x="10" y="75"/>
                  </a:cubicBezTo>
                  <a:cubicBezTo>
                    <a:pt x="14" y="77"/>
                    <a:pt x="17" y="79"/>
                    <a:pt x="19" y="81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41" y="93"/>
                    <a:pt x="44" y="95"/>
                    <a:pt x="47" y="96"/>
                  </a:cubicBezTo>
                  <a:cubicBezTo>
                    <a:pt x="52" y="98"/>
                    <a:pt x="52" y="98"/>
                    <a:pt x="52" y="98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1" y="109"/>
                    <a:pt x="82" y="109"/>
                  </a:cubicBezTo>
                  <a:cubicBezTo>
                    <a:pt x="87" y="110"/>
                    <a:pt x="87" y="110"/>
                    <a:pt x="87" y="110"/>
                  </a:cubicBezTo>
                  <a:cubicBezTo>
                    <a:pt x="91" y="111"/>
                    <a:pt x="94" y="112"/>
                    <a:pt x="98" y="112"/>
                  </a:cubicBezTo>
                  <a:cubicBezTo>
                    <a:pt x="108" y="114"/>
                    <a:pt x="108" y="114"/>
                    <a:pt x="108" y="114"/>
                  </a:cubicBezTo>
                  <a:cubicBezTo>
                    <a:pt x="112" y="115"/>
                    <a:pt x="115" y="115"/>
                    <a:pt x="119" y="115"/>
                  </a:cubicBezTo>
                  <a:cubicBezTo>
                    <a:pt x="122" y="115"/>
                    <a:pt x="126" y="116"/>
                    <a:pt x="129" y="11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41" y="116"/>
                    <a:pt x="143" y="116"/>
                    <a:pt x="145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5" y="111"/>
                    <a:pt x="145" y="111"/>
                    <a:pt x="145" y="111"/>
                  </a:cubicBezTo>
                  <a:cubicBezTo>
                    <a:pt x="145" y="110"/>
                    <a:pt x="145" y="110"/>
                    <a:pt x="145" y="109"/>
                  </a:cubicBezTo>
                  <a:cubicBezTo>
                    <a:pt x="145" y="108"/>
                    <a:pt x="145" y="108"/>
                    <a:pt x="145" y="108"/>
                  </a:cubicBezTo>
                  <a:cubicBezTo>
                    <a:pt x="146" y="108"/>
                    <a:pt x="146" y="108"/>
                    <a:pt x="146" y="107"/>
                  </a:cubicBezTo>
                  <a:cubicBezTo>
                    <a:pt x="147" y="107"/>
                    <a:pt x="148" y="107"/>
                    <a:pt x="149" y="107"/>
                  </a:cubicBezTo>
                  <a:cubicBezTo>
                    <a:pt x="150" y="108"/>
                    <a:pt x="151" y="108"/>
                    <a:pt x="151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9" y="98"/>
                    <a:pt x="159" y="98"/>
                    <a:pt x="159" y="98"/>
                  </a:cubicBezTo>
                  <a:cubicBezTo>
                    <a:pt x="166" y="84"/>
                    <a:pt x="166" y="84"/>
                    <a:pt x="166" y="84"/>
                  </a:cubicBezTo>
                  <a:cubicBezTo>
                    <a:pt x="173" y="71"/>
                    <a:pt x="173" y="71"/>
                    <a:pt x="173" y="71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90" y="28"/>
                    <a:pt x="190" y="28"/>
                    <a:pt x="190" y="28"/>
                  </a:cubicBezTo>
                  <a:cubicBezTo>
                    <a:pt x="195" y="14"/>
                    <a:pt x="195" y="14"/>
                    <a:pt x="195" y="14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1" y="29"/>
                    <a:pt x="191" y="29"/>
                    <a:pt x="191" y="29"/>
                  </a:cubicBezTo>
                  <a:cubicBezTo>
                    <a:pt x="188" y="39"/>
                    <a:pt x="184" y="48"/>
                    <a:pt x="181" y="58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3" y="77"/>
                    <a:pt x="171" y="81"/>
                    <a:pt x="169" y="86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8" y="111"/>
                    <a:pt x="148" y="111"/>
                  </a:cubicBezTo>
                  <a:cubicBezTo>
                    <a:pt x="147" y="111"/>
                    <a:pt x="148" y="111"/>
                    <a:pt x="148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1"/>
                  </a:cubicBezTo>
                  <a:cubicBezTo>
                    <a:pt x="149" y="113"/>
                    <a:pt x="149" y="113"/>
                    <a:pt x="149" y="113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6"/>
                    <a:pt x="149" y="117"/>
                  </a:cubicBezTo>
                  <a:cubicBezTo>
                    <a:pt x="149" y="117"/>
                    <a:pt x="148" y="118"/>
                    <a:pt x="147" y="119"/>
                  </a:cubicBezTo>
                  <a:cubicBezTo>
                    <a:pt x="147" y="119"/>
                    <a:pt x="146" y="119"/>
                    <a:pt x="145" y="120"/>
                  </a:cubicBezTo>
                  <a:cubicBezTo>
                    <a:pt x="143" y="120"/>
                    <a:pt x="142" y="120"/>
                    <a:pt x="140" y="120"/>
                  </a:cubicBezTo>
                  <a:cubicBezTo>
                    <a:pt x="136" y="120"/>
                    <a:pt x="133" y="120"/>
                    <a:pt x="129" y="120"/>
                  </a:cubicBezTo>
                  <a:cubicBezTo>
                    <a:pt x="125" y="120"/>
                    <a:pt x="122" y="119"/>
                    <a:pt x="118" y="119"/>
                  </a:cubicBezTo>
                  <a:cubicBezTo>
                    <a:pt x="115" y="118"/>
                    <a:pt x="111" y="118"/>
                    <a:pt x="108" y="118"/>
                  </a:cubicBezTo>
                  <a:cubicBezTo>
                    <a:pt x="97" y="116"/>
                    <a:pt x="97" y="116"/>
                    <a:pt x="97" y="116"/>
                  </a:cubicBezTo>
                  <a:cubicBezTo>
                    <a:pt x="93" y="115"/>
                    <a:pt x="90" y="114"/>
                    <a:pt x="86" y="113"/>
                  </a:cubicBezTo>
                  <a:cubicBezTo>
                    <a:pt x="81" y="112"/>
                    <a:pt x="81" y="112"/>
                    <a:pt x="81" y="112"/>
                  </a:cubicBezTo>
                  <a:cubicBezTo>
                    <a:pt x="80" y="112"/>
                    <a:pt x="80" y="112"/>
                    <a:pt x="79" y="111"/>
                  </a:cubicBezTo>
                  <a:cubicBezTo>
                    <a:pt x="76" y="110"/>
                    <a:pt x="76" y="110"/>
                    <a:pt x="76" y="110"/>
                  </a:cubicBezTo>
                  <a:cubicBezTo>
                    <a:pt x="69" y="108"/>
                    <a:pt x="63" y="105"/>
                    <a:pt x="56" y="103"/>
                  </a:cubicBezTo>
                  <a:cubicBezTo>
                    <a:pt x="51" y="101"/>
                    <a:pt x="51" y="101"/>
                    <a:pt x="51" y="101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43" y="97"/>
                    <a:pt x="40" y="95"/>
                    <a:pt x="37" y="94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6" y="80"/>
                    <a:pt x="13" y="78"/>
                    <a:pt x="10" y="76"/>
                  </a:cubicBezTo>
                  <a:cubicBezTo>
                    <a:pt x="7" y="74"/>
                    <a:pt x="4" y="72"/>
                    <a:pt x="0" y="72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2" name="iSļîḓe">
              <a:extLst>
                <a:ext uri="{FF2B5EF4-FFF2-40B4-BE49-F238E27FC236}">
                  <a16:creationId xmlns:a16="http://schemas.microsoft.com/office/drawing/2014/main" id="{3743522F-AFEE-4BB9-B494-D4D72F692E76}"/>
                </a:ext>
              </a:extLst>
            </p:cNvPr>
            <p:cNvSpPr/>
            <p:nvPr/>
          </p:nvSpPr>
          <p:spPr bwMode="auto">
            <a:xfrm>
              <a:off x="4977068" y="4772051"/>
              <a:ext cx="9827" cy="38836"/>
            </a:xfrm>
            <a:custGeom>
              <a:avLst/>
              <a:gdLst>
                <a:gd name="T0" fmla="*/ 1 w 5"/>
                <a:gd name="T1" fmla="*/ 0 h 14"/>
                <a:gd name="T2" fmla="*/ 3 w 5"/>
                <a:gd name="T3" fmla="*/ 2 h 14"/>
                <a:gd name="T4" fmla="*/ 3 w 5"/>
                <a:gd name="T5" fmla="*/ 4 h 14"/>
                <a:gd name="T6" fmla="*/ 4 w 5"/>
                <a:gd name="T7" fmla="*/ 6 h 14"/>
                <a:gd name="T8" fmla="*/ 5 w 5"/>
                <a:gd name="T9" fmla="*/ 11 h 14"/>
                <a:gd name="T10" fmla="*/ 4 w 5"/>
                <a:gd name="T11" fmla="*/ 14 h 14"/>
                <a:gd name="T12" fmla="*/ 3 w 5"/>
                <a:gd name="T13" fmla="*/ 12 h 14"/>
                <a:gd name="T14" fmla="*/ 0 w 5"/>
                <a:gd name="T15" fmla="*/ 8 h 14"/>
                <a:gd name="T16" fmla="*/ 0 w 5"/>
                <a:gd name="T17" fmla="*/ 2 h 14"/>
                <a:gd name="T18" fmla="*/ 1 w 5"/>
                <a:gd name="T1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4">
                  <a:moveTo>
                    <a:pt x="1" y="0"/>
                  </a:moveTo>
                  <a:cubicBezTo>
                    <a:pt x="1" y="0"/>
                    <a:pt x="2" y="1"/>
                    <a:pt x="3" y="2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4" y="5"/>
                    <a:pt x="4" y="6"/>
                    <a:pt x="4" y="6"/>
                  </a:cubicBezTo>
                  <a:cubicBezTo>
                    <a:pt x="5" y="8"/>
                    <a:pt x="5" y="10"/>
                    <a:pt x="5" y="11"/>
                  </a:cubicBezTo>
                  <a:cubicBezTo>
                    <a:pt x="5" y="13"/>
                    <a:pt x="4" y="14"/>
                    <a:pt x="4" y="14"/>
                  </a:cubicBezTo>
                  <a:cubicBezTo>
                    <a:pt x="4" y="14"/>
                    <a:pt x="3" y="13"/>
                    <a:pt x="3" y="12"/>
                  </a:cubicBezTo>
                  <a:cubicBezTo>
                    <a:pt x="2" y="11"/>
                    <a:pt x="1" y="9"/>
                    <a:pt x="0" y="8"/>
                  </a:cubicBezTo>
                  <a:cubicBezTo>
                    <a:pt x="0" y="6"/>
                    <a:pt x="0" y="4"/>
                    <a:pt x="0" y="2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3" name="îsļíḋè">
              <a:extLst>
                <a:ext uri="{FF2B5EF4-FFF2-40B4-BE49-F238E27FC236}">
                  <a16:creationId xmlns:a16="http://schemas.microsoft.com/office/drawing/2014/main" id="{A496DF8A-A918-4B44-BBE1-9B4984BBD1DD}"/>
                </a:ext>
              </a:extLst>
            </p:cNvPr>
            <p:cNvSpPr/>
            <p:nvPr/>
          </p:nvSpPr>
          <p:spPr bwMode="auto">
            <a:xfrm>
              <a:off x="4991809" y="4765577"/>
              <a:ext cx="9827" cy="12945"/>
            </a:xfrm>
            <a:custGeom>
              <a:avLst/>
              <a:gdLst>
                <a:gd name="T0" fmla="*/ 0 w 5"/>
                <a:gd name="T1" fmla="*/ 0 h 5"/>
                <a:gd name="T2" fmla="*/ 2 w 5"/>
                <a:gd name="T3" fmla="*/ 0 h 5"/>
                <a:gd name="T4" fmla="*/ 4 w 5"/>
                <a:gd name="T5" fmla="*/ 1 h 5"/>
                <a:gd name="T6" fmla="*/ 5 w 5"/>
                <a:gd name="T7" fmla="*/ 3 h 5"/>
                <a:gd name="T8" fmla="*/ 5 w 5"/>
                <a:gd name="T9" fmla="*/ 5 h 5"/>
                <a:gd name="T10" fmla="*/ 3 w 5"/>
                <a:gd name="T11" fmla="*/ 5 h 5"/>
                <a:gd name="T12" fmla="*/ 1 w 5"/>
                <a:gd name="T13" fmla="*/ 4 h 5"/>
                <a:gd name="T14" fmla="*/ 0 w 5"/>
                <a:gd name="T15" fmla="*/ 2 h 5"/>
                <a:gd name="T16" fmla="*/ 0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5" y="3"/>
                    <a:pt x="5" y="3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2" y="5"/>
                    <a:pt x="1" y="5"/>
                    <a:pt x="1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4" name="ís1ïḑê">
              <a:extLst>
                <a:ext uri="{FF2B5EF4-FFF2-40B4-BE49-F238E27FC236}">
                  <a16:creationId xmlns:a16="http://schemas.microsoft.com/office/drawing/2014/main" id="{9F71D6E2-963C-4594-851A-3A8D14ED9055}"/>
                </a:ext>
              </a:extLst>
            </p:cNvPr>
            <p:cNvSpPr/>
            <p:nvPr/>
          </p:nvSpPr>
          <p:spPr bwMode="auto">
            <a:xfrm>
              <a:off x="5099903" y="4545508"/>
              <a:ext cx="93352" cy="38836"/>
            </a:xfrm>
            <a:custGeom>
              <a:avLst/>
              <a:gdLst>
                <a:gd name="T0" fmla="*/ 0 w 33"/>
                <a:gd name="T1" fmla="*/ 0 h 15"/>
                <a:gd name="T2" fmla="*/ 1 w 33"/>
                <a:gd name="T3" fmla="*/ 1 h 15"/>
                <a:gd name="T4" fmla="*/ 5 w 33"/>
                <a:gd name="T5" fmla="*/ 3 h 15"/>
                <a:gd name="T6" fmla="*/ 7 w 33"/>
                <a:gd name="T7" fmla="*/ 4 h 15"/>
                <a:gd name="T8" fmla="*/ 10 w 33"/>
                <a:gd name="T9" fmla="*/ 6 h 15"/>
                <a:gd name="T10" fmla="*/ 15 w 33"/>
                <a:gd name="T11" fmla="*/ 9 h 15"/>
                <a:gd name="T12" fmla="*/ 22 w 33"/>
                <a:gd name="T13" fmla="*/ 11 h 15"/>
                <a:gd name="T14" fmla="*/ 24 w 33"/>
                <a:gd name="T15" fmla="*/ 12 h 15"/>
                <a:gd name="T16" fmla="*/ 27 w 33"/>
                <a:gd name="T17" fmla="*/ 13 h 15"/>
                <a:gd name="T18" fmla="*/ 31 w 33"/>
                <a:gd name="T19" fmla="*/ 14 h 15"/>
                <a:gd name="T20" fmla="*/ 33 w 33"/>
                <a:gd name="T21" fmla="*/ 15 h 15"/>
                <a:gd name="T22" fmla="*/ 31 w 33"/>
                <a:gd name="T23" fmla="*/ 15 h 15"/>
                <a:gd name="T24" fmla="*/ 27 w 33"/>
                <a:gd name="T25" fmla="*/ 15 h 15"/>
                <a:gd name="T26" fmla="*/ 21 w 33"/>
                <a:gd name="T27" fmla="*/ 14 h 15"/>
                <a:gd name="T28" fmla="*/ 17 w 33"/>
                <a:gd name="T29" fmla="*/ 13 h 15"/>
                <a:gd name="T30" fmla="*/ 14 w 33"/>
                <a:gd name="T31" fmla="*/ 12 h 15"/>
                <a:gd name="T32" fmla="*/ 11 w 33"/>
                <a:gd name="T33" fmla="*/ 11 h 15"/>
                <a:gd name="T34" fmla="*/ 8 w 33"/>
                <a:gd name="T35" fmla="*/ 9 h 15"/>
                <a:gd name="T36" fmla="*/ 5 w 33"/>
                <a:gd name="T37" fmla="*/ 7 h 15"/>
                <a:gd name="T38" fmla="*/ 3 w 33"/>
                <a:gd name="T39" fmla="*/ 5 h 15"/>
                <a:gd name="T40" fmla="*/ 0 w 33"/>
                <a:gd name="T41" fmla="*/ 1 h 15"/>
                <a:gd name="T42" fmla="*/ 0 w 33"/>
                <a:gd name="T4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15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1"/>
                    <a:pt x="3" y="2"/>
                    <a:pt x="5" y="3"/>
                  </a:cubicBezTo>
                  <a:cubicBezTo>
                    <a:pt x="5" y="4"/>
                    <a:pt x="6" y="4"/>
                    <a:pt x="7" y="4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1" y="7"/>
                    <a:pt x="13" y="8"/>
                    <a:pt x="15" y="9"/>
                  </a:cubicBezTo>
                  <a:cubicBezTo>
                    <a:pt x="18" y="9"/>
                    <a:pt x="20" y="10"/>
                    <a:pt x="22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5" y="12"/>
                    <a:pt x="26" y="12"/>
                    <a:pt x="27" y="13"/>
                  </a:cubicBezTo>
                  <a:cubicBezTo>
                    <a:pt x="29" y="13"/>
                    <a:pt x="30" y="14"/>
                    <a:pt x="31" y="14"/>
                  </a:cubicBezTo>
                  <a:cubicBezTo>
                    <a:pt x="32" y="15"/>
                    <a:pt x="33" y="15"/>
                    <a:pt x="33" y="15"/>
                  </a:cubicBezTo>
                  <a:cubicBezTo>
                    <a:pt x="33" y="15"/>
                    <a:pt x="32" y="15"/>
                    <a:pt x="31" y="15"/>
                  </a:cubicBezTo>
                  <a:cubicBezTo>
                    <a:pt x="30" y="15"/>
                    <a:pt x="28" y="15"/>
                    <a:pt x="27" y="15"/>
                  </a:cubicBezTo>
                  <a:cubicBezTo>
                    <a:pt x="25" y="15"/>
                    <a:pt x="23" y="15"/>
                    <a:pt x="21" y="14"/>
                  </a:cubicBezTo>
                  <a:cubicBezTo>
                    <a:pt x="20" y="14"/>
                    <a:pt x="18" y="14"/>
                    <a:pt x="17" y="13"/>
                  </a:cubicBezTo>
                  <a:cubicBezTo>
                    <a:pt x="16" y="13"/>
                    <a:pt x="15" y="13"/>
                    <a:pt x="14" y="12"/>
                  </a:cubicBezTo>
                  <a:cubicBezTo>
                    <a:pt x="13" y="12"/>
                    <a:pt x="12" y="11"/>
                    <a:pt x="11" y="11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7" y="8"/>
                    <a:pt x="6" y="8"/>
                    <a:pt x="5" y="7"/>
                  </a:cubicBezTo>
                  <a:cubicBezTo>
                    <a:pt x="4" y="6"/>
                    <a:pt x="4" y="5"/>
                    <a:pt x="3" y="5"/>
                  </a:cubicBezTo>
                  <a:cubicBezTo>
                    <a:pt x="2" y="4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5" name="ïS1íďè">
              <a:extLst>
                <a:ext uri="{FF2B5EF4-FFF2-40B4-BE49-F238E27FC236}">
                  <a16:creationId xmlns:a16="http://schemas.microsoft.com/office/drawing/2014/main" id="{A660C1FC-6C84-4D51-A583-8164EC5F1BEE}"/>
                </a:ext>
              </a:extLst>
            </p:cNvPr>
            <p:cNvSpPr/>
            <p:nvPr/>
          </p:nvSpPr>
          <p:spPr bwMode="auto">
            <a:xfrm>
              <a:off x="4456253" y="4920919"/>
              <a:ext cx="58960" cy="97091"/>
            </a:xfrm>
            <a:custGeom>
              <a:avLst/>
              <a:gdLst>
                <a:gd name="T0" fmla="*/ 0 w 21"/>
                <a:gd name="T1" fmla="*/ 0 h 37"/>
                <a:gd name="T2" fmla="*/ 1 w 21"/>
                <a:gd name="T3" fmla="*/ 2 h 37"/>
                <a:gd name="T4" fmla="*/ 3 w 21"/>
                <a:gd name="T5" fmla="*/ 6 h 37"/>
                <a:gd name="T6" fmla="*/ 6 w 21"/>
                <a:gd name="T7" fmla="*/ 12 h 37"/>
                <a:gd name="T8" fmla="*/ 10 w 21"/>
                <a:gd name="T9" fmla="*/ 19 h 37"/>
                <a:gd name="T10" fmla="*/ 14 w 21"/>
                <a:gd name="T11" fmla="*/ 26 h 37"/>
                <a:gd name="T12" fmla="*/ 15 w 21"/>
                <a:gd name="T13" fmla="*/ 29 h 37"/>
                <a:gd name="T14" fmla="*/ 17 w 21"/>
                <a:gd name="T15" fmla="*/ 32 h 37"/>
                <a:gd name="T16" fmla="*/ 20 w 21"/>
                <a:gd name="T17" fmla="*/ 36 h 37"/>
                <a:gd name="T18" fmla="*/ 21 w 21"/>
                <a:gd name="T19" fmla="*/ 37 h 37"/>
                <a:gd name="T20" fmla="*/ 19 w 21"/>
                <a:gd name="T21" fmla="*/ 36 h 37"/>
                <a:gd name="T22" fmla="*/ 15 w 21"/>
                <a:gd name="T23" fmla="*/ 33 h 37"/>
                <a:gd name="T24" fmla="*/ 11 w 21"/>
                <a:gd name="T25" fmla="*/ 28 h 37"/>
                <a:gd name="T26" fmla="*/ 8 w 21"/>
                <a:gd name="T27" fmla="*/ 25 h 37"/>
                <a:gd name="T28" fmla="*/ 6 w 21"/>
                <a:gd name="T29" fmla="*/ 21 h 37"/>
                <a:gd name="T30" fmla="*/ 4 w 21"/>
                <a:gd name="T31" fmla="*/ 17 h 37"/>
                <a:gd name="T32" fmla="*/ 3 w 21"/>
                <a:gd name="T33" fmla="*/ 14 h 37"/>
                <a:gd name="T34" fmla="*/ 1 w 21"/>
                <a:gd name="T35" fmla="*/ 7 h 37"/>
                <a:gd name="T36" fmla="*/ 0 w 21"/>
                <a:gd name="T37" fmla="*/ 2 h 37"/>
                <a:gd name="T38" fmla="*/ 0 w 21"/>
                <a:gd name="T3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" h="37">
                  <a:moveTo>
                    <a:pt x="0" y="0"/>
                  </a:moveTo>
                  <a:cubicBezTo>
                    <a:pt x="0" y="0"/>
                    <a:pt x="0" y="1"/>
                    <a:pt x="1" y="2"/>
                  </a:cubicBezTo>
                  <a:cubicBezTo>
                    <a:pt x="2" y="3"/>
                    <a:pt x="2" y="4"/>
                    <a:pt x="3" y="6"/>
                  </a:cubicBezTo>
                  <a:cubicBezTo>
                    <a:pt x="4" y="8"/>
                    <a:pt x="5" y="10"/>
                    <a:pt x="6" y="12"/>
                  </a:cubicBezTo>
                  <a:cubicBezTo>
                    <a:pt x="7" y="15"/>
                    <a:pt x="9" y="17"/>
                    <a:pt x="10" y="19"/>
                  </a:cubicBezTo>
                  <a:cubicBezTo>
                    <a:pt x="11" y="21"/>
                    <a:pt x="12" y="24"/>
                    <a:pt x="14" y="26"/>
                  </a:cubicBezTo>
                  <a:cubicBezTo>
                    <a:pt x="14" y="27"/>
                    <a:pt x="15" y="28"/>
                    <a:pt x="15" y="29"/>
                  </a:cubicBezTo>
                  <a:cubicBezTo>
                    <a:pt x="16" y="30"/>
                    <a:pt x="17" y="31"/>
                    <a:pt x="17" y="32"/>
                  </a:cubicBezTo>
                  <a:cubicBezTo>
                    <a:pt x="18" y="33"/>
                    <a:pt x="19" y="35"/>
                    <a:pt x="20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7"/>
                    <a:pt x="20" y="37"/>
                    <a:pt x="19" y="36"/>
                  </a:cubicBezTo>
                  <a:cubicBezTo>
                    <a:pt x="18" y="36"/>
                    <a:pt x="17" y="35"/>
                    <a:pt x="15" y="33"/>
                  </a:cubicBezTo>
                  <a:cubicBezTo>
                    <a:pt x="14" y="32"/>
                    <a:pt x="12" y="30"/>
                    <a:pt x="11" y="28"/>
                  </a:cubicBezTo>
                  <a:cubicBezTo>
                    <a:pt x="10" y="27"/>
                    <a:pt x="9" y="26"/>
                    <a:pt x="8" y="25"/>
                  </a:cubicBezTo>
                  <a:cubicBezTo>
                    <a:pt x="8" y="23"/>
                    <a:pt x="7" y="22"/>
                    <a:pt x="6" y="21"/>
                  </a:cubicBezTo>
                  <a:cubicBezTo>
                    <a:pt x="6" y="20"/>
                    <a:pt x="5" y="19"/>
                    <a:pt x="4" y="17"/>
                  </a:cubicBezTo>
                  <a:cubicBezTo>
                    <a:pt x="4" y="16"/>
                    <a:pt x="3" y="15"/>
                    <a:pt x="3" y="14"/>
                  </a:cubicBezTo>
                  <a:cubicBezTo>
                    <a:pt x="2" y="11"/>
                    <a:pt x="1" y="9"/>
                    <a:pt x="1" y="7"/>
                  </a:cubicBezTo>
                  <a:cubicBezTo>
                    <a:pt x="0" y="5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6" name="íşḻiḍe">
              <a:extLst>
                <a:ext uri="{FF2B5EF4-FFF2-40B4-BE49-F238E27FC236}">
                  <a16:creationId xmlns:a16="http://schemas.microsoft.com/office/drawing/2014/main" id="{176EF792-FA12-430C-8C88-317C1C40B53D}"/>
                </a:ext>
              </a:extLst>
            </p:cNvPr>
            <p:cNvSpPr/>
            <p:nvPr/>
          </p:nvSpPr>
          <p:spPr bwMode="auto">
            <a:xfrm>
              <a:off x="6519857" y="3309241"/>
              <a:ext cx="73702" cy="12945"/>
            </a:xfrm>
            <a:custGeom>
              <a:avLst/>
              <a:gdLst>
                <a:gd name="T0" fmla="*/ 0 w 26"/>
                <a:gd name="T1" fmla="*/ 5 h 5"/>
                <a:gd name="T2" fmla="*/ 4 w 26"/>
                <a:gd name="T3" fmla="*/ 3 h 5"/>
                <a:gd name="T4" fmla="*/ 12 w 26"/>
                <a:gd name="T5" fmla="*/ 0 h 5"/>
                <a:gd name="T6" fmla="*/ 22 w 26"/>
                <a:gd name="T7" fmla="*/ 0 h 5"/>
                <a:gd name="T8" fmla="*/ 26 w 26"/>
                <a:gd name="T9" fmla="*/ 0 h 5"/>
                <a:gd name="T10" fmla="*/ 22 w 26"/>
                <a:gd name="T11" fmla="*/ 2 h 5"/>
                <a:gd name="T12" fmla="*/ 13 w 26"/>
                <a:gd name="T13" fmla="*/ 4 h 5"/>
                <a:gd name="T14" fmla="*/ 4 w 26"/>
                <a:gd name="T15" fmla="*/ 5 h 5"/>
                <a:gd name="T16" fmla="*/ 0 w 26"/>
                <a:gd name="T1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0" y="5"/>
                  </a:moveTo>
                  <a:cubicBezTo>
                    <a:pt x="0" y="5"/>
                    <a:pt x="1" y="4"/>
                    <a:pt x="4" y="3"/>
                  </a:cubicBezTo>
                  <a:cubicBezTo>
                    <a:pt x="6" y="2"/>
                    <a:pt x="9" y="1"/>
                    <a:pt x="12" y="0"/>
                  </a:cubicBezTo>
                  <a:cubicBezTo>
                    <a:pt x="16" y="0"/>
                    <a:pt x="19" y="0"/>
                    <a:pt x="22" y="0"/>
                  </a:cubicBezTo>
                  <a:cubicBezTo>
                    <a:pt x="24" y="0"/>
                    <a:pt x="26" y="0"/>
                    <a:pt x="26" y="0"/>
                  </a:cubicBezTo>
                  <a:cubicBezTo>
                    <a:pt x="26" y="0"/>
                    <a:pt x="24" y="1"/>
                    <a:pt x="22" y="2"/>
                  </a:cubicBezTo>
                  <a:cubicBezTo>
                    <a:pt x="20" y="3"/>
                    <a:pt x="16" y="4"/>
                    <a:pt x="13" y="4"/>
                  </a:cubicBezTo>
                  <a:cubicBezTo>
                    <a:pt x="10" y="5"/>
                    <a:pt x="7" y="5"/>
                    <a:pt x="4" y="5"/>
                  </a:cubicBezTo>
                  <a:cubicBezTo>
                    <a:pt x="1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7" name="îsḷíḓé">
              <a:extLst>
                <a:ext uri="{FF2B5EF4-FFF2-40B4-BE49-F238E27FC236}">
                  <a16:creationId xmlns:a16="http://schemas.microsoft.com/office/drawing/2014/main" id="{9227209A-ABA8-4DF8-8E94-309CE1D7972E}"/>
                </a:ext>
              </a:extLst>
            </p:cNvPr>
            <p:cNvSpPr/>
            <p:nvPr/>
          </p:nvSpPr>
          <p:spPr bwMode="auto">
            <a:xfrm>
              <a:off x="5547015" y="3341602"/>
              <a:ext cx="339022" cy="524284"/>
            </a:xfrm>
            <a:custGeom>
              <a:avLst/>
              <a:gdLst>
                <a:gd name="T0" fmla="*/ 51 w 129"/>
                <a:gd name="T1" fmla="*/ 198 h 198"/>
                <a:gd name="T2" fmla="*/ 1 w 129"/>
                <a:gd name="T3" fmla="*/ 153 h 198"/>
                <a:gd name="T4" fmla="*/ 23 w 129"/>
                <a:gd name="T5" fmla="*/ 103 h 198"/>
                <a:gd name="T6" fmla="*/ 51 w 129"/>
                <a:gd name="T7" fmla="*/ 56 h 198"/>
                <a:gd name="T8" fmla="*/ 61 w 129"/>
                <a:gd name="T9" fmla="*/ 37 h 198"/>
                <a:gd name="T10" fmla="*/ 45 w 129"/>
                <a:gd name="T11" fmla="*/ 35 h 198"/>
                <a:gd name="T12" fmla="*/ 21 w 129"/>
                <a:gd name="T13" fmla="*/ 23 h 198"/>
                <a:gd name="T14" fmla="*/ 38 w 129"/>
                <a:gd name="T15" fmla="*/ 17 h 198"/>
                <a:gd name="T16" fmla="*/ 75 w 129"/>
                <a:gd name="T17" fmla="*/ 13 h 198"/>
                <a:gd name="T18" fmla="*/ 129 w 129"/>
                <a:gd name="T19" fmla="*/ 14 h 198"/>
                <a:gd name="T20" fmla="*/ 94 w 129"/>
                <a:gd name="T21" fmla="*/ 27 h 198"/>
                <a:gd name="T22" fmla="*/ 36 w 129"/>
                <a:gd name="T23" fmla="*/ 139 h 198"/>
                <a:gd name="T24" fmla="*/ 48 w 129"/>
                <a:gd name="T25" fmla="*/ 154 h 198"/>
                <a:gd name="T26" fmla="*/ 80 w 129"/>
                <a:gd name="T27" fmla="*/ 182 h 198"/>
                <a:gd name="T28" fmla="*/ 51 w 129"/>
                <a:gd name="T2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9" h="198">
                  <a:moveTo>
                    <a:pt x="51" y="198"/>
                  </a:moveTo>
                  <a:cubicBezTo>
                    <a:pt x="32" y="187"/>
                    <a:pt x="18" y="170"/>
                    <a:pt x="1" y="153"/>
                  </a:cubicBezTo>
                  <a:cubicBezTo>
                    <a:pt x="0" y="142"/>
                    <a:pt x="17" y="113"/>
                    <a:pt x="23" y="103"/>
                  </a:cubicBezTo>
                  <a:cubicBezTo>
                    <a:pt x="34" y="86"/>
                    <a:pt x="40" y="74"/>
                    <a:pt x="51" y="56"/>
                  </a:cubicBezTo>
                  <a:cubicBezTo>
                    <a:pt x="53" y="53"/>
                    <a:pt x="61" y="37"/>
                    <a:pt x="61" y="37"/>
                  </a:cubicBezTo>
                  <a:cubicBezTo>
                    <a:pt x="61" y="37"/>
                    <a:pt x="48" y="36"/>
                    <a:pt x="45" y="35"/>
                  </a:cubicBezTo>
                  <a:cubicBezTo>
                    <a:pt x="33" y="34"/>
                    <a:pt x="27" y="34"/>
                    <a:pt x="21" y="23"/>
                  </a:cubicBezTo>
                  <a:cubicBezTo>
                    <a:pt x="25" y="21"/>
                    <a:pt x="29" y="18"/>
                    <a:pt x="38" y="17"/>
                  </a:cubicBezTo>
                  <a:cubicBezTo>
                    <a:pt x="47" y="16"/>
                    <a:pt x="66" y="13"/>
                    <a:pt x="75" y="13"/>
                  </a:cubicBezTo>
                  <a:cubicBezTo>
                    <a:pt x="101" y="12"/>
                    <a:pt x="129" y="0"/>
                    <a:pt x="129" y="14"/>
                  </a:cubicBezTo>
                  <a:cubicBezTo>
                    <a:pt x="122" y="24"/>
                    <a:pt x="94" y="27"/>
                    <a:pt x="94" y="27"/>
                  </a:cubicBezTo>
                  <a:cubicBezTo>
                    <a:pt x="78" y="37"/>
                    <a:pt x="42" y="120"/>
                    <a:pt x="36" y="139"/>
                  </a:cubicBezTo>
                  <a:cubicBezTo>
                    <a:pt x="36" y="139"/>
                    <a:pt x="38" y="144"/>
                    <a:pt x="48" y="154"/>
                  </a:cubicBezTo>
                  <a:cubicBezTo>
                    <a:pt x="63" y="168"/>
                    <a:pt x="70" y="172"/>
                    <a:pt x="80" y="182"/>
                  </a:cubicBezTo>
                  <a:lnTo>
                    <a:pt x="51" y="198"/>
                  </a:ln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8" name="išḷîḑé">
              <a:extLst>
                <a:ext uri="{FF2B5EF4-FFF2-40B4-BE49-F238E27FC236}">
                  <a16:creationId xmlns:a16="http://schemas.microsoft.com/office/drawing/2014/main" id="{ED05EA25-C74B-48BA-8313-04C00A3596F1}"/>
                </a:ext>
              </a:extLst>
            </p:cNvPr>
            <p:cNvSpPr/>
            <p:nvPr/>
          </p:nvSpPr>
          <p:spPr bwMode="auto">
            <a:xfrm>
              <a:off x="5895864" y="3354547"/>
              <a:ext cx="280059" cy="297740"/>
            </a:xfrm>
            <a:custGeom>
              <a:avLst/>
              <a:gdLst>
                <a:gd name="T0" fmla="*/ 10 w 105"/>
                <a:gd name="T1" fmla="*/ 111 h 113"/>
                <a:gd name="T2" fmla="*/ 13 w 105"/>
                <a:gd name="T3" fmla="*/ 84 h 113"/>
                <a:gd name="T4" fmla="*/ 18 w 105"/>
                <a:gd name="T5" fmla="*/ 60 h 113"/>
                <a:gd name="T6" fmla="*/ 18 w 105"/>
                <a:gd name="T7" fmla="*/ 27 h 113"/>
                <a:gd name="T8" fmla="*/ 29 w 105"/>
                <a:gd name="T9" fmla="*/ 33 h 113"/>
                <a:gd name="T10" fmla="*/ 56 w 105"/>
                <a:gd name="T11" fmla="*/ 34 h 113"/>
                <a:gd name="T12" fmla="*/ 78 w 105"/>
                <a:gd name="T13" fmla="*/ 27 h 113"/>
                <a:gd name="T14" fmla="*/ 88 w 105"/>
                <a:gd name="T15" fmla="*/ 19 h 113"/>
                <a:gd name="T16" fmla="*/ 95 w 105"/>
                <a:gd name="T17" fmla="*/ 71 h 113"/>
                <a:gd name="T18" fmla="*/ 98 w 105"/>
                <a:gd name="T19" fmla="*/ 94 h 113"/>
                <a:gd name="T20" fmla="*/ 101 w 105"/>
                <a:gd name="T21" fmla="*/ 102 h 113"/>
                <a:gd name="T22" fmla="*/ 104 w 105"/>
                <a:gd name="T23" fmla="*/ 98 h 113"/>
                <a:gd name="T24" fmla="*/ 103 w 105"/>
                <a:gd name="T25" fmla="*/ 52 h 113"/>
                <a:gd name="T26" fmla="*/ 84 w 105"/>
                <a:gd name="T27" fmla="*/ 8 h 113"/>
                <a:gd name="T28" fmla="*/ 42 w 105"/>
                <a:gd name="T29" fmla="*/ 3 h 113"/>
                <a:gd name="T30" fmla="*/ 2 w 105"/>
                <a:gd name="T31" fmla="*/ 37 h 113"/>
                <a:gd name="T32" fmla="*/ 0 w 105"/>
                <a:gd name="T33" fmla="*/ 69 h 113"/>
                <a:gd name="T34" fmla="*/ 5 w 105"/>
                <a:gd name="T35" fmla="*/ 109 h 113"/>
                <a:gd name="T36" fmla="*/ 4 w 105"/>
                <a:gd name="T37" fmla="*/ 109 h 113"/>
                <a:gd name="T38" fmla="*/ 10 w 105"/>
                <a:gd name="T39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" h="113">
                  <a:moveTo>
                    <a:pt x="10" y="111"/>
                  </a:moveTo>
                  <a:cubicBezTo>
                    <a:pt x="14" y="105"/>
                    <a:pt x="14" y="90"/>
                    <a:pt x="13" y="84"/>
                  </a:cubicBezTo>
                  <a:cubicBezTo>
                    <a:pt x="12" y="75"/>
                    <a:pt x="15" y="69"/>
                    <a:pt x="18" y="60"/>
                  </a:cubicBezTo>
                  <a:cubicBezTo>
                    <a:pt x="21" y="51"/>
                    <a:pt x="20" y="37"/>
                    <a:pt x="18" y="27"/>
                  </a:cubicBezTo>
                  <a:cubicBezTo>
                    <a:pt x="18" y="27"/>
                    <a:pt x="24" y="31"/>
                    <a:pt x="29" y="33"/>
                  </a:cubicBezTo>
                  <a:cubicBezTo>
                    <a:pt x="36" y="36"/>
                    <a:pt x="48" y="36"/>
                    <a:pt x="56" y="34"/>
                  </a:cubicBezTo>
                  <a:cubicBezTo>
                    <a:pt x="64" y="32"/>
                    <a:pt x="71" y="32"/>
                    <a:pt x="78" y="27"/>
                  </a:cubicBezTo>
                  <a:cubicBezTo>
                    <a:pt x="81" y="25"/>
                    <a:pt x="83" y="25"/>
                    <a:pt x="88" y="19"/>
                  </a:cubicBezTo>
                  <a:cubicBezTo>
                    <a:pt x="90" y="37"/>
                    <a:pt x="92" y="48"/>
                    <a:pt x="95" y="71"/>
                  </a:cubicBezTo>
                  <a:cubicBezTo>
                    <a:pt x="95" y="79"/>
                    <a:pt x="97" y="87"/>
                    <a:pt x="98" y="94"/>
                  </a:cubicBezTo>
                  <a:cubicBezTo>
                    <a:pt x="98" y="96"/>
                    <a:pt x="98" y="102"/>
                    <a:pt x="101" y="102"/>
                  </a:cubicBezTo>
                  <a:cubicBezTo>
                    <a:pt x="102" y="102"/>
                    <a:pt x="103" y="101"/>
                    <a:pt x="104" y="98"/>
                  </a:cubicBezTo>
                  <a:cubicBezTo>
                    <a:pt x="104" y="83"/>
                    <a:pt x="105" y="67"/>
                    <a:pt x="103" y="52"/>
                  </a:cubicBezTo>
                  <a:cubicBezTo>
                    <a:pt x="101" y="36"/>
                    <a:pt x="99" y="18"/>
                    <a:pt x="84" y="8"/>
                  </a:cubicBezTo>
                  <a:cubicBezTo>
                    <a:pt x="71" y="0"/>
                    <a:pt x="56" y="0"/>
                    <a:pt x="42" y="3"/>
                  </a:cubicBezTo>
                  <a:cubicBezTo>
                    <a:pt x="22" y="8"/>
                    <a:pt x="5" y="16"/>
                    <a:pt x="2" y="37"/>
                  </a:cubicBezTo>
                  <a:cubicBezTo>
                    <a:pt x="0" y="47"/>
                    <a:pt x="0" y="58"/>
                    <a:pt x="0" y="69"/>
                  </a:cubicBezTo>
                  <a:cubicBezTo>
                    <a:pt x="1" y="76"/>
                    <a:pt x="2" y="94"/>
                    <a:pt x="5" y="109"/>
                  </a:cubicBezTo>
                  <a:cubicBezTo>
                    <a:pt x="4" y="109"/>
                    <a:pt x="4" y="109"/>
                    <a:pt x="4" y="109"/>
                  </a:cubicBezTo>
                  <a:cubicBezTo>
                    <a:pt x="7" y="112"/>
                    <a:pt x="9" y="113"/>
                    <a:pt x="10" y="111"/>
                  </a:cubicBezTo>
                  <a:close/>
                </a:path>
              </a:pathLst>
            </a:custGeom>
            <a:solidFill>
              <a:srgbClr val="6B67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9" name="îSľïḋé">
              <a:extLst>
                <a:ext uri="{FF2B5EF4-FFF2-40B4-BE49-F238E27FC236}">
                  <a16:creationId xmlns:a16="http://schemas.microsoft.com/office/drawing/2014/main" id="{5C95B951-0C48-41C5-9A47-DCE25E817D25}"/>
                </a:ext>
              </a:extLst>
            </p:cNvPr>
            <p:cNvSpPr/>
            <p:nvPr/>
          </p:nvSpPr>
          <p:spPr bwMode="auto">
            <a:xfrm>
              <a:off x="5846731" y="3406328"/>
              <a:ext cx="373414" cy="582535"/>
            </a:xfrm>
            <a:custGeom>
              <a:avLst/>
              <a:gdLst>
                <a:gd name="T0" fmla="*/ 138 w 139"/>
                <a:gd name="T1" fmla="*/ 99 h 219"/>
                <a:gd name="T2" fmla="*/ 121 w 139"/>
                <a:gd name="T3" fmla="*/ 80 h 219"/>
                <a:gd name="T4" fmla="*/ 121 w 139"/>
                <a:gd name="T5" fmla="*/ 79 h 219"/>
                <a:gd name="T6" fmla="*/ 118 w 139"/>
                <a:gd name="T7" fmla="*/ 83 h 219"/>
                <a:gd name="T8" fmla="*/ 115 w 139"/>
                <a:gd name="T9" fmla="*/ 75 h 219"/>
                <a:gd name="T10" fmla="*/ 112 w 139"/>
                <a:gd name="T11" fmla="*/ 52 h 219"/>
                <a:gd name="T12" fmla="*/ 105 w 139"/>
                <a:gd name="T13" fmla="*/ 0 h 219"/>
                <a:gd name="T14" fmla="*/ 95 w 139"/>
                <a:gd name="T15" fmla="*/ 8 h 219"/>
                <a:gd name="T16" fmla="*/ 73 w 139"/>
                <a:gd name="T17" fmla="*/ 15 h 219"/>
                <a:gd name="T18" fmla="*/ 46 w 139"/>
                <a:gd name="T19" fmla="*/ 14 h 219"/>
                <a:gd name="T20" fmla="*/ 35 w 139"/>
                <a:gd name="T21" fmla="*/ 8 h 219"/>
                <a:gd name="T22" fmla="*/ 35 w 139"/>
                <a:gd name="T23" fmla="*/ 41 h 219"/>
                <a:gd name="T24" fmla="*/ 30 w 139"/>
                <a:gd name="T25" fmla="*/ 65 h 219"/>
                <a:gd name="T26" fmla="*/ 27 w 139"/>
                <a:gd name="T27" fmla="*/ 92 h 219"/>
                <a:gd name="T28" fmla="*/ 21 w 139"/>
                <a:gd name="T29" fmla="*/ 90 h 219"/>
                <a:gd name="T30" fmla="*/ 1 w 139"/>
                <a:gd name="T31" fmla="*/ 104 h 219"/>
                <a:gd name="T32" fmla="*/ 25 w 139"/>
                <a:gd name="T33" fmla="*/ 126 h 219"/>
                <a:gd name="T34" fmla="*/ 34 w 139"/>
                <a:gd name="T35" fmla="*/ 154 h 219"/>
                <a:gd name="T36" fmla="*/ 57 w 139"/>
                <a:gd name="T37" fmla="*/ 173 h 219"/>
                <a:gd name="T38" fmla="*/ 54 w 139"/>
                <a:gd name="T39" fmla="*/ 211 h 219"/>
                <a:gd name="T40" fmla="*/ 59 w 139"/>
                <a:gd name="T41" fmla="*/ 215 h 219"/>
                <a:gd name="T42" fmla="*/ 86 w 139"/>
                <a:gd name="T43" fmla="*/ 211 h 219"/>
                <a:gd name="T44" fmla="*/ 84 w 139"/>
                <a:gd name="T45" fmla="*/ 173 h 219"/>
                <a:gd name="T46" fmla="*/ 96 w 139"/>
                <a:gd name="T47" fmla="*/ 169 h 219"/>
                <a:gd name="T48" fmla="*/ 118 w 139"/>
                <a:gd name="T49" fmla="*/ 137 h 219"/>
                <a:gd name="T50" fmla="*/ 118 w 139"/>
                <a:gd name="T51" fmla="*/ 126 h 219"/>
                <a:gd name="T52" fmla="*/ 128 w 139"/>
                <a:gd name="T53" fmla="*/ 122 h 219"/>
                <a:gd name="T54" fmla="*/ 138 w 139"/>
                <a:gd name="T55" fmla="*/ 9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9" h="219">
                  <a:moveTo>
                    <a:pt x="138" y="99"/>
                  </a:moveTo>
                  <a:cubicBezTo>
                    <a:pt x="138" y="88"/>
                    <a:pt x="133" y="81"/>
                    <a:pt x="121" y="80"/>
                  </a:cubicBezTo>
                  <a:cubicBezTo>
                    <a:pt x="121" y="79"/>
                    <a:pt x="121" y="79"/>
                    <a:pt x="121" y="79"/>
                  </a:cubicBezTo>
                  <a:cubicBezTo>
                    <a:pt x="120" y="82"/>
                    <a:pt x="119" y="83"/>
                    <a:pt x="118" y="83"/>
                  </a:cubicBezTo>
                  <a:cubicBezTo>
                    <a:pt x="115" y="83"/>
                    <a:pt x="115" y="77"/>
                    <a:pt x="115" y="75"/>
                  </a:cubicBezTo>
                  <a:cubicBezTo>
                    <a:pt x="114" y="68"/>
                    <a:pt x="112" y="60"/>
                    <a:pt x="112" y="52"/>
                  </a:cubicBezTo>
                  <a:cubicBezTo>
                    <a:pt x="109" y="29"/>
                    <a:pt x="107" y="18"/>
                    <a:pt x="105" y="0"/>
                  </a:cubicBezTo>
                  <a:cubicBezTo>
                    <a:pt x="100" y="6"/>
                    <a:pt x="98" y="6"/>
                    <a:pt x="95" y="8"/>
                  </a:cubicBezTo>
                  <a:cubicBezTo>
                    <a:pt x="88" y="13"/>
                    <a:pt x="81" y="13"/>
                    <a:pt x="73" y="15"/>
                  </a:cubicBezTo>
                  <a:cubicBezTo>
                    <a:pt x="65" y="17"/>
                    <a:pt x="53" y="17"/>
                    <a:pt x="46" y="14"/>
                  </a:cubicBezTo>
                  <a:cubicBezTo>
                    <a:pt x="41" y="12"/>
                    <a:pt x="35" y="8"/>
                    <a:pt x="35" y="8"/>
                  </a:cubicBezTo>
                  <a:cubicBezTo>
                    <a:pt x="37" y="18"/>
                    <a:pt x="38" y="32"/>
                    <a:pt x="35" y="41"/>
                  </a:cubicBezTo>
                  <a:cubicBezTo>
                    <a:pt x="32" y="50"/>
                    <a:pt x="29" y="56"/>
                    <a:pt x="30" y="65"/>
                  </a:cubicBezTo>
                  <a:cubicBezTo>
                    <a:pt x="31" y="71"/>
                    <a:pt x="31" y="86"/>
                    <a:pt x="27" y="92"/>
                  </a:cubicBezTo>
                  <a:cubicBezTo>
                    <a:pt x="26" y="94"/>
                    <a:pt x="24" y="93"/>
                    <a:pt x="21" y="90"/>
                  </a:cubicBezTo>
                  <a:cubicBezTo>
                    <a:pt x="11" y="85"/>
                    <a:pt x="0" y="93"/>
                    <a:pt x="1" y="104"/>
                  </a:cubicBezTo>
                  <a:cubicBezTo>
                    <a:pt x="2" y="115"/>
                    <a:pt x="14" y="124"/>
                    <a:pt x="25" y="126"/>
                  </a:cubicBezTo>
                  <a:cubicBezTo>
                    <a:pt x="27" y="136"/>
                    <a:pt x="27" y="145"/>
                    <a:pt x="34" y="154"/>
                  </a:cubicBezTo>
                  <a:cubicBezTo>
                    <a:pt x="39" y="161"/>
                    <a:pt x="49" y="171"/>
                    <a:pt x="57" y="173"/>
                  </a:cubicBezTo>
                  <a:cubicBezTo>
                    <a:pt x="57" y="177"/>
                    <a:pt x="57" y="205"/>
                    <a:pt x="54" y="211"/>
                  </a:cubicBezTo>
                  <a:cubicBezTo>
                    <a:pt x="59" y="215"/>
                    <a:pt x="59" y="215"/>
                    <a:pt x="59" y="215"/>
                  </a:cubicBezTo>
                  <a:cubicBezTo>
                    <a:pt x="65" y="218"/>
                    <a:pt x="82" y="219"/>
                    <a:pt x="86" y="211"/>
                  </a:cubicBezTo>
                  <a:cubicBezTo>
                    <a:pt x="88" y="208"/>
                    <a:pt x="83" y="180"/>
                    <a:pt x="84" y="173"/>
                  </a:cubicBezTo>
                  <a:cubicBezTo>
                    <a:pt x="84" y="173"/>
                    <a:pt x="91" y="172"/>
                    <a:pt x="96" y="169"/>
                  </a:cubicBezTo>
                  <a:cubicBezTo>
                    <a:pt x="110" y="161"/>
                    <a:pt x="115" y="149"/>
                    <a:pt x="118" y="137"/>
                  </a:cubicBezTo>
                  <a:cubicBezTo>
                    <a:pt x="119" y="133"/>
                    <a:pt x="118" y="126"/>
                    <a:pt x="118" y="126"/>
                  </a:cubicBezTo>
                  <a:cubicBezTo>
                    <a:pt x="118" y="126"/>
                    <a:pt x="125" y="124"/>
                    <a:pt x="128" y="122"/>
                  </a:cubicBezTo>
                  <a:cubicBezTo>
                    <a:pt x="136" y="118"/>
                    <a:pt x="139" y="107"/>
                    <a:pt x="138" y="99"/>
                  </a:cubicBez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0" name="îṩľíḋê">
              <a:extLst>
                <a:ext uri="{FF2B5EF4-FFF2-40B4-BE49-F238E27FC236}">
                  <a16:creationId xmlns:a16="http://schemas.microsoft.com/office/drawing/2014/main" id="{CDAFFED8-B397-4D3F-97EB-3248389E6A3C}"/>
                </a:ext>
              </a:extLst>
            </p:cNvPr>
            <p:cNvSpPr/>
            <p:nvPr/>
          </p:nvSpPr>
          <p:spPr bwMode="auto">
            <a:xfrm>
              <a:off x="5979389" y="3516364"/>
              <a:ext cx="19653" cy="12945"/>
            </a:xfrm>
            <a:custGeom>
              <a:avLst/>
              <a:gdLst>
                <a:gd name="T0" fmla="*/ 0 w 9"/>
                <a:gd name="T1" fmla="*/ 4 h 4"/>
                <a:gd name="T2" fmla="*/ 0 w 9"/>
                <a:gd name="T3" fmla="*/ 4 h 4"/>
                <a:gd name="T4" fmla="*/ 0 w 9"/>
                <a:gd name="T5" fmla="*/ 2 h 4"/>
                <a:gd name="T6" fmla="*/ 1 w 9"/>
                <a:gd name="T7" fmla="*/ 1 h 4"/>
                <a:gd name="T8" fmla="*/ 3 w 9"/>
                <a:gd name="T9" fmla="*/ 0 h 4"/>
                <a:gd name="T10" fmla="*/ 6 w 9"/>
                <a:gd name="T11" fmla="*/ 0 h 4"/>
                <a:gd name="T12" fmla="*/ 7 w 9"/>
                <a:gd name="T13" fmla="*/ 0 h 4"/>
                <a:gd name="T14" fmla="*/ 9 w 9"/>
                <a:gd name="T15" fmla="*/ 2 h 4"/>
                <a:gd name="T16" fmla="*/ 7 w 9"/>
                <a:gd name="T17" fmla="*/ 3 h 4"/>
                <a:gd name="T18" fmla="*/ 4 w 9"/>
                <a:gd name="T19" fmla="*/ 4 h 4"/>
                <a:gd name="T20" fmla="*/ 3 w 9"/>
                <a:gd name="T21" fmla="*/ 4 h 4"/>
                <a:gd name="T22" fmla="*/ 2 w 9"/>
                <a:gd name="T23" fmla="*/ 4 h 4"/>
                <a:gd name="T24" fmla="*/ 1 w 9"/>
                <a:gd name="T25" fmla="*/ 4 h 4"/>
                <a:gd name="T26" fmla="*/ 0 w 9"/>
                <a:gd name="T2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4"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1"/>
                    <a:pt x="9" y="2"/>
                    <a:pt x="9" y="2"/>
                  </a:cubicBezTo>
                  <a:cubicBezTo>
                    <a:pt x="9" y="2"/>
                    <a:pt x="8" y="2"/>
                    <a:pt x="7" y="3"/>
                  </a:cubicBezTo>
                  <a:cubicBezTo>
                    <a:pt x="6" y="3"/>
                    <a:pt x="5" y="3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2B1C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1" name="îṥliḍê">
              <a:extLst>
                <a:ext uri="{FF2B5EF4-FFF2-40B4-BE49-F238E27FC236}">
                  <a16:creationId xmlns:a16="http://schemas.microsoft.com/office/drawing/2014/main" id="{E72AF5A4-0478-4F7A-AFED-3CA221BBAAB4}"/>
                </a:ext>
              </a:extLst>
            </p:cNvPr>
            <p:cNvSpPr/>
            <p:nvPr/>
          </p:nvSpPr>
          <p:spPr bwMode="auto">
            <a:xfrm>
              <a:off x="6087483" y="3509890"/>
              <a:ext cx="19653" cy="12945"/>
            </a:xfrm>
            <a:custGeom>
              <a:avLst/>
              <a:gdLst>
                <a:gd name="T0" fmla="*/ 0 w 7"/>
                <a:gd name="T1" fmla="*/ 1 h 6"/>
                <a:gd name="T2" fmla="*/ 2 w 7"/>
                <a:gd name="T3" fmla="*/ 0 h 6"/>
                <a:gd name="T4" fmla="*/ 3 w 7"/>
                <a:gd name="T5" fmla="*/ 0 h 6"/>
                <a:gd name="T6" fmla="*/ 5 w 7"/>
                <a:gd name="T7" fmla="*/ 1 h 6"/>
                <a:gd name="T8" fmla="*/ 7 w 7"/>
                <a:gd name="T9" fmla="*/ 4 h 6"/>
                <a:gd name="T10" fmla="*/ 6 w 7"/>
                <a:gd name="T11" fmla="*/ 6 h 6"/>
                <a:gd name="T12" fmla="*/ 5 w 7"/>
                <a:gd name="T13" fmla="*/ 5 h 6"/>
                <a:gd name="T14" fmla="*/ 4 w 7"/>
                <a:gd name="T15" fmla="*/ 5 h 6"/>
                <a:gd name="T16" fmla="*/ 3 w 7"/>
                <a:gd name="T17" fmla="*/ 4 h 6"/>
                <a:gd name="T18" fmla="*/ 2 w 7"/>
                <a:gd name="T19" fmla="*/ 4 h 6"/>
                <a:gd name="T20" fmla="*/ 2 w 7"/>
                <a:gd name="T21" fmla="*/ 3 h 6"/>
                <a:gd name="T22" fmla="*/ 1 w 7"/>
                <a:gd name="T23" fmla="*/ 3 h 6"/>
                <a:gd name="T24" fmla="*/ 0 w 7"/>
                <a:gd name="T2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6">
                  <a:moveTo>
                    <a:pt x="0" y="1"/>
                  </a:moveTo>
                  <a:cubicBezTo>
                    <a:pt x="0" y="1"/>
                    <a:pt x="1" y="1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6" y="2"/>
                    <a:pt x="7" y="3"/>
                    <a:pt x="7" y="4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6"/>
                    <a:pt x="6" y="6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B1C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2" name="iṩḷíḓe">
              <a:extLst>
                <a:ext uri="{FF2B5EF4-FFF2-40B4-BE49-F238E27FC236}">
                  <a16:creationId xmlns:a16="http://schemas.microsoft.com/office/drawing/2014/main" id="{0527D39A-0F3A-42A0-A110-AD4F26839183}"/>
                </a:ext>
              </a:extLst>
            </p:cNvPr>
            <p:cNvSpPr/>
            <p:nvPr/>
          </p:nvSpPr>
          <p:spPr bwMode="auto">
            <a:xfrm>
              <a:off x="6018696" y="3600506"/>
              <a:ext cx="49133" cy="103562"/>
            </a:xfrm>
            <a:custGeom>
              <a:avLst/>
              <a:gdLst>
                <a:gd name="T0" fmla="*/ 0 w 19"/>
                <a:gd name="T1" fmla="*/ 26 h 40"/>
                <a:gd name="T2" fmla="*/ 1 w 19"/>
                <a:gd name="T3" fmla="*/ 28 h 40"/>
                <a:gd name="T4" fmla="*/ 4 w 19"/>
                <a:gd name="T5" fmla="*/ 34 h 40"/>
                <a:gd name="T6" fmla="*/ 8 w 19"/>
                <a:gd name="T7" fmla="*/ 36 h 40"/>
                <a:gd name="T8" fmla="*/ 12 w 19"/>
                <a:gd name="T9" fmla="*/ 36 h 40"/>
                <a:gd name="T10" fmla="*/ 13 w 19"/>
                <a:gd name="T11" fmla="*/ 35 h 40"/>
                <a:gd name="T12" fmla="*/ 14 w 19"/>
                <a:gd name="T13" fmla="*/ 34 h 40"/>
                <a:gd name="T14" fmla="*/ 15 w 19"/>
                <a:gd name="T15" fmla="*/ 34 h 40"/>
                <a:gd name="T16" fmla="*/ 15 w 19"/>
                <a:gd name="T17" fmla="*/ 30 h 40"/>
                <a:gd name="T18" fmla="*/ 14 w 19"/>
                <a:gd name="T19" fmla="*/ 25 h 40"/>
                <a:gd name="T20" fmla="*/ 12 w 19"/>
                <a:gd name="T21" fmla="*/ 19 h 40"/>
                <a:gd name="T22" fmla="*/ 11 w 19"/>
                <a:gd name="T23" fmla="*/ 9 h 40"/>
                <a:gd name="T24" fmla="*/ 11 w 19"/>
                <a:gd name="T25" fmla="*/ 2 h 40"/>
                <a:gd name="T26" fmla="*/ 12 w 19"/>
                <a:gd name="T27" fmla="*/ 0 h 40"/>
                <a:gd name="T28" fmla="*/ 12 w 19"/>
                <a:gd name="T29" fmla="*/ 2 h 40"/>
                <a:gd name="T30" fmla="*/ 13 w 19"/>
                <a:gd name="T31" fmla="*/ 9 h 40"/>
                <a:gd name="T32" fmla="*/ 14 w 19"/>
                <a:gd name="T33" fmla="*/ 13 h 40"/>
                <a:gd name="T34" fmla="*/ 15 w 19"/>
                <a:gd name="T35" fmla="*/ 18 h 40"/>
                <a:gd name="T36" fmla="*/ 17 w 19"/>
                <a:gd name="T37" fmla="*/ 23 h 40"/>
                <a:gd name="T38" fmla="*/ 19 w 19"/>
                <a:gd name="T39" fmla="*/ 29 h 40"/>
                <a:gd name="T40" fmla="*/ 18 w 19"/>
                <a:gd name="T41" fmla="*/ 36 h 40"/>
                <a:gd name="T42" fmla="*/ 17 w 19"/>
                <a:gd name="T43" fmla="*/ 37 h 40"/>
                <a:gd name="T44" fmla="*/ 16 w 19"/>
                <a:gd name="T45" fmla="*/ 38 h 40"/>
                <a:gd name="T46" fmla="*/ 13 w 19"/>
                <a:gd name="T47" fmla="*/ 40 h 40"/>
                <a:gd name="T48" fmla="*/ 6 w 19"/>
                <a:gd name="T49" fmla="*/ 39 h 40"/>
                <a:gd name="T50" fmla="*/ 3 w 19"/>
                <a:gd name="T51" fmla="*/ 35 h 40"/>
                <a:gd name="T52" fmla="*/ 0 w 19"/>
                <a:gd name="T53" fmla="*/ 28 h 40"/>
                <a:gd name="T54" fmla="*/ 0 w 19"/>
                <a:gd name="T55" fmla="*/ 26 h 40"/>
                <a:gd name="T56" fmla="*/ 0 w 19"/>
                <a:gd name="T57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40">
                  <a:moveTo>
                    <a:pt x="0" y="26"/>
                  </a:moveTo>
                  <a:cubicBezTo>
                    <a:pt x="0" y="26"/>
                    <a:pt x="0" y="27"/>
                    <a:pt x="1" y="28"/>
                  </a:cubicBezTo>
                  <a:cubicBezTo>
                    <a:pt x="1" y="30"/>
                    <a:pt x="3" y="32"/>
                    <a:pt x="4" y="34"/>
                  </a:cubicBezTo>
                  <a:cubicBezTo>
                    <a:pt x="5" y="35"/>
                    <a:pt x="7" y="35"/>
                    <a:pt x="8" y="36"/>
                  </a:cubicBezTo>
                  <a:cubicBezTo>
                    <a:pt x="9" y="37"/>
                    <a:pt x="10" y="37"/>
                    <a:pt x="12" y="36"/>
                  </a:cubicBezTo>
                  <a:cubicBezTo>
                    <a:pt x="12" y="36"/>
                    <a:pt x="13" y="36"/>
                    <a:pt x="13" y="35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3"/>
                    <a:pt x="15" y="31"/>
                    <a:pt x="15" y="30"/>
                  </a:cubicBezTo>
                  <a:cubicBezTo>
                    <a:pt x="15" y="28"/>
                    <a:pt x="14" y="26"/>
                    <a:pt x="14" y="25"/>
                  </a:cubicBezTo>
                  <a:cubicBezTo>
                    <a:pt x="13" y="23"/>
                    <a:pt x="12" y="21"/>
                    <a:pt x="12" y="19"/>
                  </a:cubicBezTo>
                  <a:cubicBezTo>
                    <a:pt x="11" y="16"/>
                    <a:pt x="11" y="12"/>
                    <a:pt x="11" y="9"/>
                  </a:cubicBezTo>
                  <a:cubicBezTo>
                    <a:pt x="11" y="6"/>
                    <a:pt x="11" y="4"/>
                    <a:pt x="11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1"/>
                    <a:pt x="12" y="2"/>
                  </a:cubicBezTo>
                  <a:cubicBezTo>
                    <a:pt x="12" y="4"/>
                    <a:pt x="12" y="6"/>
                    <a:pt x="13" y="9"/>
                  </a:cubicBezTo>
                  <a:cubicBezTo>
                    <a:pt x="13" y="10"/>
                    <a:pt x="13" y="12"/>
                    <a:pt x="14" y="13"/>
                  </a:cubicBezTo>
                  <a:cubicBezTo>
                    <a:pt x="14" y="15"/>
                    <a:pt x="15" y="16"/>
                    <a:pt x="15" y="18"/>
                  </a:cubicBezTo>
                  <a:cubicBezTo>
                    <a:pt x="16" y="20"/>
                    <a:pt x="17" y="21"/>
                    <a:pt x="17" y="23"/>
                  </a:cubicBezTo>
                  <a:cubicBezTo>
                    <a:pt x="18" y="25"/>
                    <a:pt x="19" y="27"/>
                    <a:pt x="19" y="29"/>
                  </a:cubicBezTo>
                  <a:cubicBezTo>
                    <a:pt x="19" y="31"/>
                    <a:pt x="19" y="34"/>
                    <a:pt x="18" y="36"/>
                  </a:cubicBezTo>
                  <a:cubicBezTo>
                    <a:pt x="18" y="36"/>
                    <a:pt x="17" y="37"/>
                    <a:pt x="17" y="37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4" y="39"/>
                    <a:pt x="13" y="40"/>
                  </a:cubicBezTo>
                  <a:cubicBezTo>
                    <a:pt x="10" y="40"/>
                    <a:pt x="8" y="40"/>
                    <a:pt x="6" y="39"/>
                  </a:cubicBezTo>
                  <a:cubicBezTo>
                    <a:pt x="5" y="38"/>
                    <a:pt x="4" y="36"/>
                    <a:pt x="3" y="35"/>
                  </a:cubicBezTo>
                  <a:cubicBezTo>
                    <a:pt x="1" y="33"/>
                    <a:pt x="0" y="30"/>
                    <a:pt x="0" y="28"/>
                  </a:cubicBezTo>
                  <a:cubicBezTo>
                    <a:pt x="0" y="27"/>
                    <a:pt x="0" y="27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3" name="îşľîḓé">
              <a:extLst>
                <a:ext uri="{FF2B5EF4-FFF2-40B4-BE49-F238E27FC236}">
                  <a16:creationId xmlns:a16="http://schemas.microsoft.com/office/drawing/2014/main" id="{1F4F3DEA-CB1A-4921-A43D-49BE744CAFEF}"/>
                </a:ext>
              </a:extLst>
            </p:cNvPr>
            <p:cNvSpPr/>
            <p:nvPr/>
          </p:nvSpPr>
          <p:spPr bwMode="auto">
            <a:xfrm>
              <a:off x="5994131" y="3749378"/>
              <a:ext cx="88440" cy="38836"/>
            </a:xfrm>
            <a:custGeom>
              <a:avLst/>
              <a:gdLst>
                <a:gd name="T0" fmla="*/ 0 w 34"/>
                <a:gd name="T1" fmla="*/ 4 h 15"/>
                <a:gd name="T2" fmla="*/ 26 w 34"/>
                <a:gd name="T3" fmla="*/ 12 h 15"/>
                <a:gd name="T4" fmla="*/ 34 w 34"/>
                <a:gd name="T5" fmla="*/ 5 h 15"/>
                <a:gd name="T6" fmla="*/ 0 w 34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5">
                  <a:moveTo>
                    <a:pt x="0" y="4"/>
                  </a:moveTo>
                  <a:cubicBezTo>
                    <a:pt x="5" y="13"/>
                    <a:pt x="14" y="15"/>
                    <a:pt x="26" y="12"/>
                  </a:cubicBezTo>
                  <a:cubicBezTo>
                    <a:pt x="29" y="11"/>
                    <a:pt x="32" y="9"/>
                    <a:pt x="34" y="5"/>
                  </a:cubicBezTo>
                  <a:cubicBezTo>
                    <a:pt x="25" y="0"/>
                    <a:pt x="7" y="0"/>
                    <a:pt x="0" y="4"/>
                  </a:cubicBezTo>
                  <a:close/>
                </a:path>
              </a:pathLst>
            </a:custGeom>
            <a:solidFill>
              <a:srgbClr val="C666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4" name="í$ľíďê">
              <a:extLst>
                <a:ext uri="{FF2B5EF4-FFF2-40B4-BE49-F238E27FC236}">
                  <a16:creationId xmlns:a16="http://schemas.microsoft.com/office/drawing/2014/main" id="{96B44DE8-F213-4A3F-90DF-3F30FB76C780}"/>
                </a:ext>
              </a:extLst>
            </p:cNvPr>
            <p:cNvSpPr/>
            <p:nvPr/>
          </p:nvSpPr>
          <p:spPr bwMode="auto">
            <a:xfrm>
              <a:off x="5979389" y="3723488"/>
              <a:ext cx="117920" cy="38836"/>
            </a:xfrm>
            <a:custGeom>
              <a:avLst/>
              <a:gdLst>
                <a:gd name="T0" fmla="*/ 37 w 44"/>
                <a:gd name="T1" fmla="*/ 7 h 16"/>
                <a:gd name="T2" fmla="*/ 27 w 44"/>
                <a:gd name="T3" fmla="*/ 10 h 16"/>
                <a:gd name="T4" fmla="*/ 3 w 44"/>
                <a:gd name="T5" fmla="*/ 7 h 16"/>
                <a:gd name="T6" fmla="*/ 0 w 44"/>
                <a:gd name="T7" fmla="*/ 0 h 16"/>
                <a:gd name="T8" fmla="*/ 0 w 44"/>
                <a:gd name="T9" fmla="*/ 0 h 16"/>
                <a:gd name="T10" fmla="*/ 2 w 44"/>
                <a:gd name="T11" fmla="*/ 9 h 16"/>
                <a:gd name="T12" fmla="*/ 5 w 44"/>
                <a:gd name="T13" fmla="*/ 15 h 16"/>
                <a:gd name="T14" fmla="*/ 39 w 44"/>
                <a:gd name="T15" fmla="*/ 16 h 16"/>
                <a:gd name="T16" fmla="*/ 44 w 44"/>
                <a:gd name="T17" fmla="*/ 1 h 16"/>
                <a:gd name="T18" fmla="*/ 37 w 44"/>
                <a:gd name="T19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16">
                  <a:moveTo>
                    <a:pt x="37" y="7"/>
                  </a:moveTo>
                  <a:cubicBezTo>
                    <a:pt x="33" y="8"/>
                    <a:pt x="30" y="9"/>
                    <a:pt x="27" y="10"/>
                  </a:cubicBezTo>
                  <a:cubicBezTo>
                    <a:pt x="20" y="11"/>
                    <a:pt x="10" y="10"/>
                    <a:pt x="3" y="7"/>
                  </a:cubicBezTo>
                  <a:cubicBezTo>
                    <a:pt x="2" y="5"/>
                    <a:pt x="1" y="3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12"/>
                    <a:pt x="4" y="14"/>
                    <a:pt x="5" y="15"/>
                  </a:cubicBezTo>
                  <a:cubicBezTo>
                    <a:pt x="12" y="11"/>
                    <a:pt x="30" y="11"/>
                    <a:pt x="39" y="16"/>
                  </a:cubicBezTo>
                  <a:cubicBezTo>
                    <a:pt x="41" y="12"/>
                    <a:pt x="42" y="7"/>
                    <a:pt x="44" y="1"/>
                  </a:cubicBezTo>
                  <a:cubicBezTo>
                    <a:pt x="42" y="4"/>
                    <a:pt x="40" y="6"/>
                    <a:pt x="37" y="7"/>
                  </a:cubicBezTo>
                  <a:close/>
                </a:path>
              </a:pathLst>
            </a:custGeom>
            <a:solidFill>
              <a:srgbClr val="A64A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5" name="ïṣḷiḑê">
              <a:extLst>
                <a:ext uri="{FF2B5EF4-FFF2-40B4-BE49-F238E27FC236}">
                  <a16:creationId xmlns:a16="http://schemas.microsoft.com/office/drawing/2014/main" id="{8C0412A2-AFD7-46DC-A54F-69629CB8DC83}"/>
                </a:ext>
              </a:extLst>
            </p:cNvPr>
            <p:cNvSpPr/>
            <p:nvPr/>
          </p:nvSpPr>
          <p:spPr bwMode="auto">
            <a:xfrm>
              <a:off x="5979389" y="3723488"/>
              <a:ext cx="117920" cy="25890"/>
            </a:xfrm>
            <a:custGeom>
              <a:avLst/>
              <a:gdLst>
                <a:gd name="T0" fmla="*/ 27 w 44"/>
                <a:gd name="T1" fmla="*/ 10 h 11"/>
                <a:gd name="T2" fmla="*/ 37 w 44"/>
                <a:gd name="T3" fmla="*/ 7 h 11"/>
                <a:gd name="T4" fmla="*/ 44 w 44"/>
                <a:gd name="T5" fmla="*/ 1 h 11"/>
                <a:gd name="T6" fmla="*/ 44 w 44"/>
                <a:gd name="T7" fmla="*/ 1 h 11"/>
                <a:gd name="T8" fmla="*/ 0 w 44"/>
                <a:gd name="T9" fmla="*/ 0 h 11"/>
                <a:gd name="T10" fmla="*/ 3 w 44"/>
                <a:gd name="T11" fmla="*/ 7 h 11"/>
                <a:gd name="T12" fmla="*/ 27 w 44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1">
                  <a:moveTo>
                    <a:pt x="27" y="10"/>
                  </a:moveTo>
                  <a:cubicBezTo>
                    <a:pt x="30" y="9"/>
                    <a:pt x="33" y="8"/>
                    <a:pt x="37" y="7"/>
                  </a:cubicBezTo>
                  <a:cubicBezTo>
                    <a:pt x="40" y="6"/>
                    <a:pt x="42" y="4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30" y="3"/>
                    <a:pt x="20" y="5"/>
                    <a:pt x="0" y="0"/>
                  </a:cubicBezTo>
                  <a:cubicBezTo>
                    <a:pt x="1" y="3"/>
                    <a:pt x="2" y="5"/>
                    <a:pt x="3" y="7"/>
                  </a:cubicBezTo>
                  <a:cubicBezTo>
                    <a:pt x="10" y="10"/>
                    <a:pt x="20" y="11"/>
                    <a:pt x="27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6" name="îśḻïďe">
              <a:extLst>
                <a:ext uri="{FF2B5EF4-FFF2-40B4-BE49-F238E27FC236}">
                  <a16:creationId xmlns:a16="http://schemas.microsoft.com/office/drawing/2014/main" id="{139A437A-A9F3-4436-836C-ED91BE380BC3}"/>
                </a:ext>
              </a:extLst>
            </p:cNvPr>
            <p:cNvSpPr/>
            <p:nvPr/>
          </p:nvSpPr>
          <p:spPr bwMode="auto">
            <a:xfrm>
              <a:off x="5979389" y="3587561"/>
              <a:ext cx="19653" cy="3236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7" name="íşľïḑe">
              <a:extLst>
                <a:ext uri="{FF2B5EF4-FFF2-40B4-BE49-F238E27FC236}">
                  <a16:creationId xmlns:a16="http://schemas.microsoft.com/office/drawing/2014/main" id="{7B26499A-8435-428A-B337-C66927092D77}"/>
                </a:ext>
              </a:extLst>
            </p:cNvPr>
            <p:cNvSpPr/>
            <p:nvPr/>
          </p:nvSpPr>
          <p:spPr bwMode="auto">
            <a:xfrm>
              <a:off x="6082571" y="3587561"/>
              <a:ext cx="19653" cy="32365"/>
            </a:xfrm>
            <a:custGeom>
              <a:avLst/>
              <a:gdLst>
                <a:gd name="T0" fmla="*/ 7 w 7"/>
                <a:gd name="T1" fmla="*/ 6 h 12"/>
                <a:gd name="T2" fmla="*/ 3 w 7"/>
                <a:gd name="T3" fmla="*/ 12 h 12"/>
                <a:gd name="T4" fmla="*/ 0 w 7"/>
                <a:gd name="T5" fmla="*/ 6 h 12"/>
                <a:gd name="T6" fmla="*/ 3 w 7"/>
                <a:gd name="T7" fmla="*/ 0 h 12"/>
                <a:gd name="T8" fmla="*/ 7 w 7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7" y="6"/>
                  </a:moveTo>
                  <a:cubicBezTo>
                    <a:pt x="7" y="9"/>
                    <a:pt x="5" y="12"/>
                    <a:pt x="3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1" y="0"/>
                    <a:pt x="3" y="0"/>
                  </a:cubicBezTo>
                  <a:cubicBezTo>
                    <a:pt x="5" y="0"/>
                    <a:pt x="6" y="3"/>
                    <a:pt x="7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8" name="ï$ľíḋè">
              <a:extLst>
                <a:ext uri="{FF2B5EF4-FFF2-40B4-BE49-F238E27FC236}">
                  <a16:creationId xmlns:a16="http://schemas.microsoft.com/office/drawing/2014/main" id="{1C8B387C-E0EA-4F9F-A6FD-582CB264FDD6}"/>
                </a:ext>
              </a:extLst>
            </p:cNvPr>
            <p:cNvSpPr/>
            <p:nvPr/>
          </p:nvSpPr>
          <p:spPr bwMode="auto">
            <a:xfrm>
              <a:off x="5684589" y="3373967"/>
              <a:ext cx="103182" cy="19416"/>
            </a:xfrm>
            <a:custGeom>
              <a:avLst/>
              <a:gdLst>
                <a:gd name="T0" fmla="*/ 0 w 39"/>
                <a:gd name="T1" fmla="*/ 6 h 8"/>
                <a:gd name="T2" fmla="*/ 2 w 39"/>
                <a:gd name="T3" fmla="*/ 6 h 8"/>
                <a:gd name="T4" fmla="*/ 4 w 39"/>
                <a:gd name="T5" fmla="*/ 6 h 8"/>
                <a:gd name="T6" fmla="*/ 6 w 39"/>
                <a:gd name="T7" fmla="*/ 6 h 8"/>
                <a:gd name="T8" fmla="*/ 9 w 39"/>
                <a:gd name="T9" fmla="*/ 5 h 8"/>
                <a:gd name="T10" fmla="*/ 12 w 39"/>
                <a:gd name="T11" fmla="*/ 4 h 8"/>
                <a:gd name="T12" fmla="*/ 15 w 39"/>
                <a:gd name="T13" fmla="*/ 3 h 8"/>
                <a:gd name="T14" fmla="*/ 19 w 39"/>
                <a:gd name="T15" fmla="*/ 2 h 8"/>
                <a:gd name="T16" fmla="*/ 23 w 39"/>
                <a:gd name="T17" fmla="*/ 1 h 8"/>
                <a:gd name="T18" fmla="*/ 26 w 39"/>
                <a:gd name="T19" fmla="*/ 1 h 8"/>
                <a:gd name="T20" fmla="*/ 30 w 39"/>
                <a:gd name="T21" fmla="*/ 1 h 8"/>
                <a:gd name="T22" fmla="*/ 33 w 39"/>
                <a:gd name="T23" fmla="*/ 1 h 8"/>
                <a:gd name="T24" fmla="*/ 39 w 39"/>
                <a:gd name="T25" fmla="*/ 3 h 8"/>
                <a:gd name="T26" fmla="*/ 33 w 39"/>
                <a:gd name="T27" fmla="*/ 3 h 8"/>
                <a:gd name="T28" fmla="*/ 30 w 39"/>
                <a:gd name="T29" fmla="*/ 4 h 8"/>
                <a:gd name="T30" fmla="*/ 27 w 39"/>
                <a:gd name="T31" fmla="*/ 4 h 8"/>
                <a:gd name="T32" fmla="*/ 23 w 39"/>
                <a:gd name="T33" fmla="*/ 5 h 8"/>
                <a:gd name="T34" fmla="*/ 20 w 39"/>
                <a:gd name="T35" fmla="*/ 5 h 8"/>
                <a:gd name="T36" fmla="*/ 17 w 39"/>
                <a:gd name="T37" fmla="*/ 6 h 8"/>
                <a:gd name="T38" fmla="*/ 13 w 39"/>
                <a:gd name="T39" fmla="*/ 7 h 8"/>
                <a:gd name="T40" fmla="*/ 6 w 39"/>
                <a:gd name="T41" fmla="*/ 8 h 8"/>
                <a:gd name="T42" fmla="*/ 4 w 39"/>
                <a:gd name="T43" fmla="*/ 8 h 8"/>
                <a:gd name="T44" fmla="*/ 2 w 39"/>
                <a:gd name="T45" fmla="*/ 7 h 8"/>
                <a:gd name="T46" fmla="*/ 0 w 39"/>
                <a:gd name="T4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8">
                  <a:moveTo>
                    <a:pt x="0" y="6"/>
                  </a:moveTo>
                  <a:cubicBezTo>
                    <a:pt x="0" y="6"/>
                    <a:pt x="1" y="6"/>
                    <a:pt x="2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7" y="6"/>
                    <a:pt x="8" y="5"/>
                    <a:pt x="9" y="5"/>
                  </a:cubicBezTo>
                  <a:cubicBezTo>
                    <a:pt x="10" y="5"/>
                    <a:pt x="11" y="4"/>
                    <a:pt x="12" y="4"/>
                  </a:cubicBezTo>
                  <a:cubicBezTo>
                    <a:pt x="13" y="4"/>
                    <a:pt x="14" y="3"/>
                    <a:pt x="15" y="3"/>
                  </a:cubicBezTo>
                  <a:cubicBezTo>
                    <a:pt x="16" y="2"/>
                    <a:pt x="18" y="2"/>
                    <a:pt x="19" y="2"/>
                  </a:cubicBezTo>
                  <a:cubicBezTo>
                    <a:pt x="20" y="1"/>
                    <a:pt x="21" y="1"/>
                    <a:pt x="23" y="1"/>
                  </a:cubicBezTo>
                  <a:cubicBezTo>
                    <a:pt x="24" y="1"/>
                    <a:pt x="25" y="1"/>
                    <a:pt x="26" y="1"/>
                  </a:cubicBezTo>
                  <a:cubicBezTo>
                    <a:pt x="28" y="0"/>
                    <a:pt x="29" y="1"/>
                    <a:pt x="30" y="1"/>
                  </a:cubicBezTo>
                  <a:cubicBezTo>
                    <a:pt x="31" y="1"/>
                    <a:pt x="32" y="1"/>
                    <a:pt x="33" y="1"/>
                  </a:cubicBezTo>
                  <a:cubicBezTo>
                    <a:pt x="37" y="2"/>
                    <a:pt x="39" y="3"/>
                    <a:pt x="39" y="3"/>
                  </a:cubicBezTo>
                  <a:cubicBezTo>
                    <a:pt x="39" y="3"/>
                    <a:pt x="37" y="3"/>
                    <a:pt x="33" y="3"/>
                  </a:cubicBezTo>
                  <a:cubicBezTo>
                    <a:pt x="32" y="3"/>
                    <a:pt x="31" y="4"/>
                    <a:pt x="30" y="4"/>
                  </a:cubicBezTo>
                  <a:cubicBezTo>
                    <a:pt x="29" y="4"/>
                    <a:pt x="28" y="4"/>
                    <a:pt x="27" y="4"/>
                  </a:cubicBezTo>
                  <a:cubicBezTo>
                    <a:pt x="26" y="4"/>
                    <a:pt x="25" y="4"/>
                    <a:pt x="23" y="5"/>
                  </a:cubicBezTo>
                  <a:cubicBezTo>
                    <a:pt x="22" y="5"/>
                    <a:pt x="21" y="5"/>
                    <a:pt x="20" y="5"/>
                  </a:cubicBezTo>
                  <a:cubicBezTo>
                    <a:pt x="19" y="6"/>
                    <a:pt x="18" y="6"/>
                    <a:pt x="17" y="6"/>
                  </a:cubicBezTo>
                  <a:cubicBezTo>
                    <a:pt x="15" y="7"/>
                    <a:pt x="14" y="7"/>
                    <a:pt x="13" y="7"/>
                  </a:cubicBezTo>
                  <a:cubicBezTo>
                    <a:pt x="11" y="8"/>
                    <a:pt x="8" y="8"/>
                    <a:pt x="6" y="8"/>
                  </a:cubicBezTo>
                  <a:cubicBezTo>
                    <a:pt x="5" y="8"/>
                    <a:pt x="4" y="8"/>
                    <a:pt x="4" y="8"/>
                  </a:cubicBezTo>
                  <a:cubicBezTo>
                    <a:pt x="3" y="7"/>
                    <a:pt x="2" y="7"/>
                    <a:pt x="2" y="7"/>
                  </a:cubicBezTo>
                  <a:cubicBezTo>
                    <a:pt x="1" y="6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9" name="iSļïdê">
              <a:extLst>
                <a:ext uri="{FF2B5EF4-FFF2-40B4-BE49-F238E27FC236}">
                  <a16:creationId xmlns:a16="http://schemas.microsoft.com/office/drawing/2014/main" id="{8943BB59-4B83-4414-8FD6-4CADEBC008EC}"/>
                </a:ext>
              </a:extLst>
            </p:cNvPr>
            <p:cNvSpPr/>
            <p:nvPr/>
          </p:nvSpPr>
          <p:spPr bwMode="auto">
            <a:xfrm>
              <a:off x="6357718" y="3276876"/>
              <a:ext cx="348846" cy="601955"/>
            </a:xfrm>
            <a:custGeom>
              <a:avLst/>
              <a:gdLst>
                <a:gd name="T0" fmla="*/ 40 w 131"/>
                <a:gd name="T1" fmla="*/ 15 h 227"/>
                <a:gd name="T2" fmla="*/ 19 w 131"/>
                <a:gd name="T3" fmla="*/ 14 h 227"/>
                <a:gd name="T4" fmla="*/ 13 w 131"/>
                <a:gd name="T5" fmla="*/ 20 h 227"/>
                <a:gd name="T6" fmla="*/ 27 w 131"/>
                <a:gd name="T7" fmla="*/ 28 h 227"/>
                <a:gd name="T8" fmla="*/ 39 w 131"/>
                <a:gd name="T9" fmla="*/ 30 h 227"/>
                <a:gd name="T10" fmla="*/ 69 w 131"/>
                <a:gd name="T11" fmla="*/ 155 h 227"/>
                <a:gd name="T12" fmla="*/ 34 w 131"/>
                <a:gd name="T13" fmla="*/ 180 h 227"/>
                <a:gd name="T14" fmla="*/ 0 w 131"/>
                <a:gd name="T15" fmla="*/ 200 h 227"/>
                <a:gd name="T16" fmla="*/ 18 w 131"/>
                <a:gd name="T17" fmla="*/ 227 h 227"/>
                <a:gd name="T18" fmla="*/ 82 w 131"/>
                <a:gd name="T19" fmla="*/ 185 h 227"/>
                <a:gd name="T20" fmla="*/ 101 w 131"/>
                <a:gd name="T21" fmla="*/ 158 h 227"/>
                <a:gd name="T22" fmla="*/ 65 w 131"/>
                <a:gd name="T23" fmla="*/ 30 h 227"/>
                <a:gd name="T24" fmla="*/ 109 w 131"/>
                <a:gd name="T25" fmla="*/ 17 h 227"/>
                <a:gd name="T26" fmla="*/ 122 w 131"/>
                <a:gd name="T27" fmla="*/ 3 h 227"/>
                <a:gd name="T28" fmla="*/ 98 w 131"/>
                <a:gd name="T29" fmla="*/ 3 h 227"/>
                <a:gd name="T30" fmla="*/ 50 w 131"/>
                <a:gd name="T31" fmla="*/ 12 h 227"/>
                <a:gd name="T32" fmla="*/ 40 w 131"/>
                <a:gd name="T33" fmla="*/ 15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" h="227">
                  <a:moveTo>
                    <a:pt x="40" y="15"/>
                  </a:moveTo>
                  <a:cubicBezTo>
                    <a:pt x="34" y="17"/>
                    <a:pt x="26" y="14"/>
                    <a:pt x="19" y="14"/>
                  </a:cubicBezTo>
                  <a:cubicBezTo>
                    <a:pt x="15" y="14"/>
                    <a:pt x="9" y="16"/>
                    <a:pt x="13" y="20"/>
                  </a:cubicBezTo>
                  <a:cubicBezTo>
                    <a:pt x="15" y="24"/>
                    <a:pt x="23" y="27"/>
                    <a:pt x="27" y="28"/>
                  </a:cubicBezTo>
                  <a:cubicBezTo>
                    <a:pt x="30" y="29"/>
                    <a:pt x="37" y="28"/>
                    <a:pt x="39" y="30"/>
                  </a:cubicBezTo>
                  <a:cubicBezTo>
                    <a:pt x="44" y="32"/>
                    <a:pt x="66" y="143"/>
                    <a:pt x="69" y="155"/>
                  </a:cubicBezTo>
                  <a:cubicBezTo>
                    <a:pt x="61" y="166"/>
                    <a:pt x="45" y="172"/>
                    <a:pt x="34" y="180"/>
                  </a:cubicBezTo>
                  <a:cubicBezTo>
                    <a:pt x="25" y="188"/>
                    <a:pt x="11" y="194"/>
                    <a:pt x="0" y="200"/>
                  </a:cubicBezTo>
                  <a:cubicBezTo>
                    <a:pt x="4" y="208"/>
                    <a:pt x="14" y="218"/>
                    <a:pt x="18" y="227"/>
                  </a:cubicBezTo>
                  <a:cubicBezTo>
                    <a:pt x="39" y="214"/>
                    <a:pt x="63" y="202"/>
                    <a:pt x="82" y="185"/>
                  </a:cubicBezTo>
                  <a:cubicBezTo>
                    <a:pt x="89" y="179"/>
                    <a:pt x="103" y="169"/>
                    <a:pt x="101" y="158"/>
                  </a:cubicBezTo>
                  <a:cubicBezTo>
                    <a:pt x="98" y="132"/>
                    <a:pt x="65" y="30"/>
                    <a:pt x="65" y="30"/>
                  </a:cubicBezTo>
                  <a:cubicBezTo>
                    <a:pt x="82" y="28"/>
                    <a:pt x="97" y="22"/>
                    <a:pt x="109" y="17"/>
                  </a:cubicBezTo>
                  <a:cubicBezTo>
                    <a:pt x="112" y="15"/>
                    <a:pt x="131" y="9"/>
                    <a:pt x="122" y="3"/>
                  </a:cubicBezTo>
                  <a:cubicBezTo>
                    <a:pt x="118" y="0"/>
                    <a:pt x="102" y="2"/>
                    <a:pt x="98" y="3"/>
                  </a:cubicBezTo>
                  <a:cubicBezTo>
                    <a:pt x="82" y="5"/>
                    <a:pt x="66" y="10"/>
                    <a:pt x="50" y="12"/>
                  </a:cubicBezTo>
                  <a:lnTo>
                    <a:pt x="40" y="15"/>
                  </a:ln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0" name="íśḷíḋê">
              <a:extLst>
                <a:ext uri="{FF2B5EF4-FFF2-40B4-BE49-F238E27FC236}">
                  <a16:creationId xmlns:a16="http://schemas.microsoft.com/office/drawing/2014/main" id="{45178ED6-88F7-4487-B4D0-F20A02B2B7C0}"/>
                </a:ext>
              </a:extLst>
            </p:cNvPr>
            <p:cNvSpPr/>
            <p:nvPr/>
          </p:nvSpPr>
          <p:spPr bwMode="auto">
            <a:xfrm>
              <a:off x="6102224" y="5775304"/>
              <a:ext cx="304627" cy="168288"/>
            </a:xfrm>
            <a:custGeom>
              <a:avLst/>
              <a:gdLst>
                <a:gd name="T0" fmla="*/ 8 w 113"/>
                <a:gd name="T1" fmla="*/ 2 h 62"/>
                <a:gd name="T2" fmla="*/ 2 w 113"/>
                <a:gd name="T3" fmla="*/ 57 h 62"/>
                <a:gd name="T4" fmla="*/ 16 w 113"/>
                <a:gd name="T5" fmla="*/ 57 h 62"/>
                <a:gd name="T6" fmla="*/ 23 w 113"/>
                <a:gd name="T7" fmla="*/ 51 h 62"/>
                <a:gd name="T8" fmla="*/ 29 w 113"/>
                <a:gd name="T9" fmla="*/ 51 h 62"/>
                <a:gd name="T10" fmla="*/ 43 w 113"/>
                <a:gd name="T11" fmla="*/ 59 h 62"/>
                <a:gd name="T12" fmla="*/ 85 w 113"/>
                <a:gd name="T13" fmla="*/ 61 h 62"/>
                <a:gd name="T14" fmla="*/ 110 w 113"/>
                <a:gd name="T15" fmla="*/ 53 h 62"/>
                <a:gd name="T16" fmla="*/ 98 w 113"/>
                <a:gd name="T17" fmla="*/ 44 h 62"/>
                <a:gd name="T18" fmla="*/ 71 w 113"/>
                <a:gd name="T19" fmla="*/ 34 h 62"/>
                <a:gd name="T20" fmla="*/ 42 w 113"/>
                <a:gd name="T21" fmla="*/ 0 h 62"/>
                <a:gd name="T22" fmla="*/ 8 w 113"/>
                <a:gd name="T23" fmla="*/ 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3" h="62">
                  <a:moveTo>
                    <a:pt x="8" y="2"/>
                  </a:moveTo>
                  <a:cubicBezTo>
                    <a:pt x="0" y="1"/>
                    <a:pt x="1" y="50"/>
                    <a:pt x="2" y="57"/>
                  </a:cubicBezTo>
                  <a:cubicBezTo>
                    <a:pt x="7" y="57"/>
                    <a:pt x="11" y="57"/>
                    <a:pt x="16" y="57"/>
                  </a:cubicBezTo>
                  <a:cubicBezTo>
                    <a:pt x="22" y="57"/>
                    <a:pt x="21" y="56"/>
                    <a:pt x="23" y="51"/>
                  </a:cubicBezTo>
                  <a:cubicBezTo>
                    <a:pt x="25" y="43"/>
                    <a:pt x="26" y="47"/>
                    <a:pt x="29" y="51"/>
                  </a:cubicBezTo>
                  <a:cubicBezTo>
                    <a:pt x="32" y="56"/>
                    <a:pt x="37" y="58"/>
                    <a:pt x="43" y="59"/>
                  </a:cubicBezTo>
                  <a:cubicBezTo>
                    <a:pt x="57" y="61"/>
                    <a:pt x="72" y="62"/>
                    <a:pt x="85" y="61"/>
                  </a:cubicBezTo>
                  <a:cubicBezTo>
                    <a:pt x="92" y="60"/>
                    <a:pt x="108" y="61"/>
                    <a:pt x="110" y="53"/>
                  </a:cubicBezTo>
                  <a:cubicBezTo>
                    <a:pt x="113" y="46"/>
                    <a:pt x="103" y="46"/>
                    <a:pt x="98" y="44"/>
                  </a:cubicBezTo>
                  <a:cubicBezTo>
                    <a:pt x="89" y="40"/>
                    <a:pt x="79" y="38"/>
                    <a:pt x="71" y="34"/>
                  </a:cubicBezTo>
                  <a:cubicBezTo>
                    <a:pt x="56" y="27"/>
                    <a:pt x="45" y="16"/>
                    <a:pt x="42" y="0"/>
                  </a:cubicBezTo>
                  <a:lnTo>
                    <a:pt x="8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1" name="işḻïḓè">
              <a:extLst>
                <a:ext uri="{FF2B5EF4-FFF2-40B4-BE49-F238E27FC236}">
                  <a16:creationId xmlns:a16="http://schemas.microsoft.com/office/drawing/2014/main" id="{8B62EFEE-2A0C-4C5E-92A4-8329F7847729}"/>
                </a:ext>
              </a:extLst>
            </p:cNvPr>
            <p:cNvSpPr/>
            <p:nvPr/>
          </p:nvSpPr>
          <p:spPr bwMode="auto">
            <a:xfrm>
              <a:off x="5640370" y="5775304"/>
              <a:ext cx="299712" cy="168288"/>
            </a:xfrm>
            <a:custGeom>
              <a:avLst/>
              <a:gdLst>
                <a:gd name="T0" fmla="*/ 104 w 112"/>
                <a:gd name="T1" fmla="*/ 1 h 62"/>
                <a:gd name="T2" fmla="*/ 112 w 112"/>
                <a:gd name="T3" fmla="*/ 56 h 62"/>
                <a:gd name="T4" fmla="*/ 97 w 112"/>
                <a:gd name="T5" fmla="*/ 56 h 62"/>
                <a:gd name="T6" fmla="*/ 90 w 112"/>
                <a:gd name="T7" fmla="*/ 50 h 62"/>
                <a:gd name="T8" fmla="*/ 84 w 112"/>
                <a:gd name="T9" fmla="*/ 51 h 62"/>
                <a:gd name="T10" fmla="*/ 70 w 112"/>
                <a:gd name="T11" fmla="*/ 58 h 62"/>
                <a:gd name="T12" fmla="*/ 28 w 112"/>
                <a:gd name="T13" fmla="*/ 61 h 62"/>
                <a:gd name="T14" fmla="*/ 3 w 112"/>
                <a:gd name="T15" fmla="*/ 54 h 62"/>
                <a:gd name="T16" fmla="*/ 15 w 112"/>
                <a:gd name="T17" fmla="*/ 44 h 62"/>
                <a:gd name="T18" fmla="*/ 42 w 112"/>
                <a:gd name="T19" fmla="*/ 34 h 62"/>
                <a:gd name="T20" fmla="*/ 70 w 112"/>
                <a:gd name="T21" fmla="*/ 0 h 62"/>
                <a:gd name="T22" fmla="*/ 104 w 112"/>
                <a:gd name="T2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62">
                  <a:moveTo>
                    <a:pt x="104" y="1"/>
                  </a:moveTo>
                  <a:cubicBezTo>
                    <a:pt x="112" y="0"/>
                    <a:pt x="112" y="49"/>
                    <a:pt x="112" y="56"/>
                  </a:cubicBezTo>
                  <a:cubicBezTo>
                    <a:pt x="107" y="56"/>
                    <a:pt x="102" y="56"/>
                    <a:pt x="97" y="56"/>
                  </a:cubicBezTo>
                  <a:cubicBezTo>
                    <a:pt x="91" y="56"/>
                    <a:pt x="92" y="55"/>
                    <a:pt x="90" y="50"/>
                  </a:cubicBezTo>
                  <a:cubicBezTo>
                    <a:pt x="88" y="42"/>
                    <a:pt x="87" y="46"/>
                    <a:pt x="84" y="51"/>
                  </a:cubicBezTo>
                  <a:cubicBezTo>
                    <a:pt x="81" y="56"/>
                    <a:pt x="76" y="57"/>
                    <a:pt x="70" y="58"/>
                  </a:cubicBezTo>
                  <a:cubicBezTo>
                    <a:pt x="57" y="61"/>
                    <a:pt x="42" y="62"/>
                    <a:pt x="28" y="61"/>
                  </a:cubicBezTo>
                  <a:cubicBezTo>
                    <a:pt x="21" y="61"/>
                    <a:pt x="6" y="62"/>
                    <a:pt x="3" y="54"/>
                  </a:cubicBezTo>
                  <a:cubicBezTo>
                    <a:pt x="0" y="47"/>
                    <a:pt x="10" y="47"/>
                    <a:pt x="15" y="44"/>
                  </a:cubicBezTo>
                  <a:cubicBezTo>
                    <a:pt x="24" y="41"/>
                    <a:pt x="34" y="39"/>
                    <a:pt x="42" y="34"/>
                  </a:cubicBezTo>
                  <a:cubicBezTo>
                    <a:pt x="56" y="27"/>
                    <a:pt x="68" y="16"/>
                    <a:pt x="70" y="0"/>
                  </a:cubicBezTo>
                  <a:lnTo>
                    <a:pt x="1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2" name="iṣ1ídê">
              <a:extLst>
                <a:ext uri="{FF2B5EF4-FFF2-40B4-BE49-F238E27FC236}">
                  <a16:creationId xmlns:a16="http://schemas.microsoft.com/office/drawing/2014/main" id="{E5A95649-9DC6-4C4B-84D1-74D526A37B5A}"/>
                </a:ext>
              </a:extLst>
            </p:cNvPr>
            <p:cNvSpPr/>
            <p:nvPr/>
          </p:nvSpPr>
          <p:spPr bwMode="auto">
            <a:xfrm>
              <a:off x="5792682" y="4493727"/>
              <a:ext cx="461854" cy="1346303"/>
            </a:xfrm>
            <a:custGeom>
              <a:avLst/>
              <a:gdLst>
                <a:gd name="T0" fmla="*/ 25 w 174"/>
                <a:gd name="T1" fmla="*/ 7 h 507"/>
                <a:gd name="T2" fmla="*/ 0 w 174"/>
                <a:gd name="T3" fmla="*/ 498 h 507"/>
                <a:gd name="T4" fmla="*/ 66 w 174"/>
                <a:gd name="T5" fmla="*/ 498 h 507"/>
                <a:gd name="T6" fmla="*/ 83 w 174"/>
                <a:gd name="T7" fmla="*/ 113 h 507"/>
                <a:gd name="T8" fmla="*/ 114 w 174"/>
                <a:gd name="T9" fmla="*/ 113 h 507"/>
                <a:gd name="T10" fmla="*/ 112 w 174"/>
                <a:gd name="T11" fmla="*/ 496 h 507"/>
                <a:gd name="T12" fmla="*/ 173 w 174"/>
                <a:gd name="T13" fmla="*/ 496 h 507"/>
                <a:gd name="T14" fmla="*/ 168 w 174"/>
                <a:gd name="T15" fmla="*/ 0 h 507"/>
                <a:gd name="T16" fmla="*/ 25 w 174"/>
                <a:gd name="T17" fmla="*/ 0 h 507"/>
                <a:gd name="T18" fmla="*/ 25 w 174"/>
                <a:gd name="T19" fmla="*/ 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" h="507">
                  <a:moveTo>
                    <a:pt x="25" y="7"/>
                  </a:moveTo>
                  <a:cubicBezTo>
                    <a:pt x="0" y="498"/>
                    <a:pt x="0" y="498"/>
                    <a:pt x="0" y="498"/>
                  </a:cubicBezTo>
                  <a:cubicBezTo>
                    <a:pt x="0" y="498"/>
                    <a:pt x="49" y="506"/>
                    <a:pt x="66" y="498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114" y="113"/>
                    <a:pt x="114" y="113"/>
                    <a:pt x="114" y="113"/>
                  </a:cubicBezTo>
                  <a:cubicBezTo>
                    <a:pt x="112" y="496"/>
                    <a:pt x="112" y="496"/>
                    <a:pt x="112" y="496"/>
                  </a:cubicBezTo>
                  <a:cubicBezTo>
                    <a:pt x="112" y="496"/>
                    <a:pt x="131" y="507"/>
                    <a:pt x="173" y="496"/>
                  </a:cubicBezTo>
                  <a:cubicBezTo>
                    <a:pt x="173" y="496"/>
                    <a:pt x="174" y="38"/>
                    <a:pt x="168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7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3" name="iṡļiḍé">
              <a:extLst>
                <a:ext uri="{FF2B5EF4-FFF2-40B4-BE49-F238E27FC236}">
                  <a16:creationId xmlns:a16="http://schemas.microsoft.com/office/drawing/2014/main" id="{FD0644FE-3044-4CF2-A96C-BB27218A86F0}"/>
                </a:ext>
              </a:extLst>
            </p:cNvPr>
            <p:cNvSpPr/>
            <p:nvPr/>
          </p:nvSpPr>
          <p:spPr bwMode="auto">
            <a:xfrm>
              <a:off x="5615802" y="3749378"/>
              <a:ext cx="830356" cy="750823"/>
            </a:xfrm>
            <a:custGeom>
              <a:avLst/>
              <a:gdLst>
                <a:gd name="T0" fmla="*/ 0 w 313"/>
                <a:gd name="T1" fmla="*/ 45 h 281"/>
                <a:gd name="T2" fmla="*/ 30 w 313"/>
                <a:gd name="T3" fmla="*/ 0 h 281"/>
                <a:gd name="T4" fmla="*/ 73 w 313"/>
                <a:gd name="T5" fmla="*/ 26 h 281"/>
                <a:gd name="T6" fmla="*/ 111 w 313"/>
                <a:gd name="T7" fmla="*/ 42 h 281"/>
                <a:gd name="T8" fmla="*/ 142 w 313"/>
                <a:gd name="T9" fmla="*/ 58 h 281"/>
                <a:gd name="T10" fmla="*/ 159 w 313"/>
                <a:gd name="T11" fmla="*/ 102 h 281"/>
                <a:gd name="T12" fmla="*/ 190 w 313"/>
                <a:gd name="T13" fmla="*/ 48 h 281"/>
                <a:gd name="T14" fmla="*/ 218 w 313"/>
                <a:gd name="T15" fmla="*/ 41 h 281"/>
                <a:gd name="T16" fmla="*/ 224 w 313"/>
                <a:gd name="T17" fmla="*/ 41 h 281"/>
                <a:gd name="T18" fmla="*/ 228 w 313"/>
                <a:gd name="T19" fmla="*/ 36 h 281"/>
                <a:gd name="T20" fmla="*/ 239 w 313"/>
                <a:gd name="T21" fmla="*/ 38 h 281"/>
                <a:gd name="T22" fmla="*/ 271 w 313"/>
                <a:gd name="T23" fmla="*/ 22 h 281"/>
                <a:gd name="T24" fmla="*/ 295 w 313"/>
                <a:gd name="T25" fmla="*/ 10 h 281"/>
                <a:gd name="T26" fmla="*/ 303 w 313"/>
                <a:gd name="T27" fmla="*/ 38 h 281"/>
                <a:gd name="T28" fmla="*/ 311 w 313"/>
                <a:gd name="T29" fmla="*/ 61 h 281"/>
                <a:gd name="T30" fmla="*/ 295 w 313"/>
                <a:gd name="T31" fmla="*/ 76 h 281"/>
                <a:gd name="T32" fmla="*/ 256 w 313"/>
                <a:gd name="T33" fmla="*/ 89 h 281"/>
                <a:gd name="T34" fmla="*/ 243 w 313"/>
                <a:gd name="T35" fmla="*/ 105 h 281"/>
                <a:gd name="T36" fmla="*/ 241 w 313"/>
                <a:gd name="T37" fmla="*/ 144 h 281"/>
                <a:gd name="T38" fmla="*/ 240 w 313"/>
                <a:gd name="T39" fmla="*/ 224 h 281"/>
                <a:gd name="T40" fmla="*/ 238 w 313"/>
                <a:gd name="T41" fmla="*/ 272 h 281"/>
                <a:gd name="T42" fmla="*/ 175 w 313"/>
                <a:gd name="T43" fmla="*/ 280 h 281"/>
                <a:gd name="T44" fmla="*/ 105 w 313"/>
                <a:gd name="T45" fmla="*/ 278 h 281"/>
                <a:gd name="T46" fmla="*/ 81 w 313"/>
                <a:gd name="T47" fmla="*/ 271 h 281"/>
                <a:gd name="T48" fmla="*/ 80 w 313"/>
                <a:gd name="T49" fmla="*/ 243 h 281"/>
                <a:gd name="T50" fmla="*/ 82 w 313"/>
                <a:gd name="T51" fmla="*/ 177 h 281"/>
                <a:gd name="T52" fmla="*/ 79 w 313"/>
                <a:gd name="T53" fmla="*/ 95 h 281"/>
                <a:gd name="T54" fmla="*/ 0 w 313"/>
                <a:gd name="T55" fmla="*/ 45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13" h="281">
                  <a:moveTo>
                    <a:pt x="0" y="45"/>
                  </a:moveTo>
                  <a:cubicBezTo>
                    <a:pt x="18" y="25"/>
                    <a:pt x="22" y="11"/>
                    <a:pt x="30" y="0"/>
                  </a:cubicBezTo>
                  <a:cubicBezTo>
                    <a:pt x="45" y="10"/>
                    <a:pt x="60" y="17"/>
                    <a:pt x="73" y="26"/>
                  </a:cubicBezTo>
                  <a:cubicBezTo>
                    <a:pt x="85" y="33"/>
                    <a:pt x="97" y="38"/>
                    <a:pt x="111" y="42"/>
                  </a:cubicBezTo>
                  <a:cubicBezTo>
                    <a:pt x="123" y="45"/>
                    <a:pt x="133" y="48"/>
                    <a:pt x="142" y="58"/>
                  </a:cubicBezTo>
                  <a:cubicBezTo>
                    <a:pt x="142" y="58"/>
                    <a:pt x="153" y="92"/>
                    <a:pt x="159" y="102"/>
                  </a:cubicBezTo>
                  <a:cubicBezTo>
                    <a:pt x="164" y="88"/>
                    <a:pt x="183" y="54"/>
                    <a:pt x="190" y="48"/>
                  </a:cubicBezTo>
                  <a:cubicBezTo>
                    <a:pt x="198" y="42"/>
                    <a:pt x="209" y="44"/>
                    <a:pt x="218" y="41"/>
                  </a:cubicBezTo>
                  <a:cubicBezTo>
                    <a:pt x="220" y="41"/>
                    <a:pt x="222" y="42"/>
                    <a:pt x="224" y="41"/>
                  </a:cubicBezTo>
                  <a:cubicBezTo>
                    <a:pt x="226" y="40"/>
                    <a:pt x="227" y="36"/>
                    <a:pt x="228" y="36"/>
                  </a:cubicBezTo>
                  <a:cubicBezTo>
                    <a:pt x="232" y="35"/>
                    <a:pt x="234" y="34"/>
                    <a:pt x="239" y="38"/>
                  </a:cubicBezTo>
                  <a:cubicBezTo>
                    <a:pt x="244" y="29"/>
                    <a:pt x="263" y="26"/>
                    <a:pt x="271" y="22"/>
                  </a:cubicBezTo>
                  <a:cubicBezTo>
                    <a:pt x="279" y="18"/>
                    <a:pt x="287" y="14"/>
                    <a:pt x="295" y="10"/>
                  </a:cubicBezTo>
                  <a:cubicBezTo>
                    <a:pt x="300" y="18"/>
                    <a:pt x="300" y="30"/>
                    <a:pt x="303" y="38"/>
                  </a:cubicBezTo>
                  <a:cubicBezTo>
                    <a:pt x="306" y="46"/>
                    <a:pt x="310" y="54"/>
                    <a:pt x="311" y="61"/>
                  </a:cubicBezTo>
                  <a:cubicBezTo>
                    <a:pt x="313" y="72"/>
                    <a:pt x="305" y="73"/>
                    <a:pt x="295" y="76"/>
                  </a:cubicBezTo>
                  <a:cubicBezTo>
                    <a:pt x="281" y="80"/>
                    <a:pt x="269" y="87"/>
                    <a:pt x="256" y="89"/>
                  </a:cubicBezTo>
                  <a:cubicBezTo>
                    <a:pt x="246" y="91"/>
                    <a:pt x="245" y="93"/>
                    <a:pt x="243" y="105"/>
                  </a:cubicBezTo>
                  <a:cubicBezTo>
                    <a:pt x="240" y="118"/>
                    <a:pt x="242" y="131"/>
                    <a:pt x="241" y="144"/>
                  </a:cubicBezTo>
                  <a:cubicBezTo>
                    <a:pt x="241" y="171"/>
                    <a:pt x="240" y="198"/>
                    <a:pt x="240" y="224"/>
                  </a:cubicBezTo>
                  <a:cubicBezTo>
                    <a:pt x="240" y="236"/>
                    <a:pt x="248" y="263"/>
                    <a:pt x="238" y="272"/>
                  </a:cubicBezTo>
                  <a:cubicBezTo>
                    <a:pt x="227" y="281"/>
                    <a:pt x="189" y="279"/>
                    <a:pt x="175" y="280"/>
                  </a:cubicBezTo>
                  <a:cubicBezTo>
                    <a:pt x="152" y="280"/>
                    <a:pt x="127" y="280"/>
                    <a:pt x="105" y="278"/>
                  </a:cubicBezTo>
                  <a:cubicBezTo>
                    <a:pt x="99" y="277"/>
                    <a:pt x="85" y="276"/>
                    <a:pt x="81" y="271"/>
                  </a:cubicBezTo>
                  <a:cubicBezTo>
                    <a:pt x="75" y="264"/>
                    <a:pt x="79" y="250"/>
                    <a:pt x="80" y="243"/>
                  </a:cubicBezTo>
                  <a:cubicBezTo>
                    <a:pt x="84" y="208"/>
                    <a:pt x="83" y="203"/>
                    <a:pt x="82" y="177"/>
                  </a:cubicBezTo>
                  <a:cubicBezTo>
                    <a:pt x="81" y="149"/>
                    <a:pt x="82" y="117"/>
                    <a:pt x="79" y="95"/>
                  </a:cubicBezTo>
                  <a:lnTo>
                    <a:pt x="0" y="45"/>
                  </a:lnTo>
                  <a:close/>
                </a:path>
              </a:pathLst>
            </a:custGeom>
            <a:solidFill>
              <a:srgbClr val="D5B4F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4" name="íṩľídé">
              <a:extLst>
                <a:ext uri="{FF2B5EF4-FFF2-40B4-BE49-F238E27FC236}">
                  <a16:creationId xmlns:a16="http://schemas.microsoft.com/office/drawing/2014/main" id="{BD1EDF76-6AE8-4D29-80A6-2AFF303C4692}"/>
                </a:ext>
              </a:extLst>
            </p:cNvPr>
            <p:cNvSpPr/>
            <p:nvPr/>
          </p:nvSpPr>
          <p:spPr bwMode="auto">
            <a:xfrm>
              <a:off x="5969563" y="4001808"/>
              <a:ext cx="117920" cy="427192"/>
            </a:xfrm>
            <a:custGeom>
              <a:avLst/>
              <a:gdLst>
                <a:gd name="T0" fmla="*/ 18 w 45"/>
                <a:gd name="T1" fmla="*/ 0 h 162"/>
                <a:gd name="T2" fmla="*/ 0 w 45"/>
                <a:gd name="T3" fmla="*/ 128 h 162"/>
                <a:gd name="T4" fmla="*/ 22 w 45"/>
                <a:gd name="T5" fmla="*/ 162 h 162"/>
                <a:gd name="T6" fmla="*/ 45 w 45"/>
                <a:gd name="T7" fmla="*/ 129 h 162"/>
                <a:gd name="T8" fmla="*/ 32 w 45"/>
                <a:gd name="T9" fmla="*/ 0 h 162"/>
                <a:gd name="T10" fmla="*/ 18 w 45"/>
                <a:gd name="T11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62">
                  <a:moveTo>
                    <a:pt x="18" y="0"/>
                  </a:moveTo>
                  <a:cubicBezTo>
                    <a:pt x="14" y="33"/>
                    <a:pt x="0" y="126"/>
                    <a:pt x="0" y="128"/>
                  </a:cubicBezTo>
                  <a:cubicBezTo>
                    <a:pt x="0" y="128"/>
                    <a:pt x="21" y="161"/>
                    <a:pt x="22" y="162"/>
                  </a:cubicBezTo>
                  <a:cubicBezTo>
                    <a:pt x="26" y="155"/>
                    <a:pt x="45" y="131"/>
                    <a:pt x="45" y="129"/>
                  </a:cubicBezTo>
                  <a:cubicBezTo>
                    <a:pt x="45" y="124"/>
                    <a:pt x="31" y="5"/>
                    <a:pt x="32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4E34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5" name="íṧ1ïḑé">
              <a:extLst>
                <a:ext uri="{FF2B5EF4-FFF2-40B4-BE49-F238E27FC236}">
                  <a16:creationId xmlns:a16="http://schemas.microsoft.com/office/drawing/2014/main" id="{D48C8722-D408-4D87-A3E2-30658F6B0959}"/>
                </a:ext>
              </a:extLst>
            </p:cNvPr>
            <p:cNvSpPr/>
            <p:nvPr/>
          </p:nvSpPr>
          <p:spPr bwMode="auto">
            <a:xfrm>
              <a:off x="5974477" y="3950027"/>
              <a:ext cx="98267" cy="110036"/>
            </a:xfrm>
            <a:custGeom>
              <a:avLst/>
              <a:gdLst>
                <a:gd name="T0" fmla="*/ 32 w 37"/>
                <a:gd name="T1" fmla="*/ 29 h 42"/>
                <a:gd name="T2" fmla="*/ 27 w 37"/>
                <a:gd name="T3" fmla="*/ 10 h 42"/>
                <a:gd name="T4" fmla="*/ 36 w 37"/>
                <a:gd name="T5" fmla="*/ 22 h 42"/>
                <a:gd name="T6" fmla="*/ 32 w 37"/>
                <a:gd name="T7" fmla="*/ 2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42">
                  <a:moveTo>
                    <a:pt x="32" y="29"/>
                  </a:moveTo>
                  <a:cubicBezTo>
                    <a:pt x="10" y="42"/>
                    <a:pt x="0" y="0"/>
                    <a:pt x="27" y="10"/>
                  </a:cubicBezTo>
                  <a:cubicBezTo>
                    <a:pt x="33" y="12"/>
                    <a:pt x="37" y="16"/>
                    <a:pt x="36" y="22"/>
                  </a:cubicBezTo>
                  <a:cubicBezTo>
                    <a:pt x="36" y="26"/>
                    <a:pt x="34" y="28"/>
                    <a:pt x="32" y="29"/>
                  </a:cubicBezTo>
                  <a:close/>
                </a:path>
              </a:pathLst>
            </a:custGeom>
            <a:solidFill>
              <a:srgbClr val="5E3F7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6" name="íşḷîḓé">
              <a:extLst>
                <a:ext uri="{FF2B5EF4-FFF2-40B4-BE49-F238E27FC236}">
                  <a16:creationId xmlns:a16="http://schemas.microsoft.com/office/drawing/2014/main" id="{2DC27718-6D91-400A-92C9-1976C6EEAE1F}"/>
                </a:ext>
              </a:extLst>
            </p:cNvPr>
            <p:cNvSpPr/>
            <p:nvPr/>
          </p:nvSpPr>
          <p:spPr bwMode="auto">
            <a:xfrm>
              <a:off x="5930256" y="3878831"/>
              <a:ext cx="103182" cy="142397"/>
            </a:xfrm>
            <a:custGeom>
              <a:avLst/>
              <a:gdLst>
                <a:gd name="T0" fmla="*/ 39 w 39"/>
                <a:gd name="T1" fmla="*/ 35 h 53"/>
                <a:gd name="T2" fmla="*/ 29 w 39"/>
                <a:gd name="T3" fmla="*/ 15 h 53"/>
                <a:gd name="T4" fmla="*/ 26 w 39"/>
                <a:gd name="T5" fmla="*/ 5 h 53"/>
                <a:gd name="T6" fmla="*/ 16 w 39"/>
                <a:gd name="T7" fmla="*/ 0 h 53"/>
                <a:gd name="T8" fmla="*/ 8 w 39"/>
                <a:gd name="T9" fmla="*/ 7 h 53"/>
                <a:gd name="T10" fmla="*/ 3 w 39"/>
                <a:gd name="T11" fmla="*/ 26 h 53"/>
                <a:gd name="T12" fmla="*/ 4 w 39"/>
                <a:gd name="T13" fmla="*/ 51 h 53"/>
                <a:gd name="T14" fmla="*/ 38 w 39"/>
                <a:gd name="T15" fmla="*/ 39 h 53"/>
                <a:gd name="T16" fmla="*/ 39 w 39"/>
                <a:gd name="T17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53">
                  <a:moveTo>
                    <a:pt x="39" y="35"/>
                  </a:moveTo>
                  <a:cubicBezTo>
                    <a:pt x="37" y="29"/>
                    <a:pt x="31" y="22"/>
                    <a:pt x="29" y="15"/>
                  </a:cubicBezTo>
                  <a:cubicBezTo>
                    <a:pt x="28" y="12"/>
                    <a:pt x="27" y="9"/>
                    <a:pt x="26" y="5"/>
                  </a:cubicBezTo>
                  <a:cubicBezTo>
                    <a:pt x="25" y="0"/>
                    <a:pt x="22" y="0"/>
                    <a:pt x="16" y="0"/>
                  </a:cubicBezTo>
                  <a:cubicBezTo>
                    <a:pt x="10" y="0"/>
                    <a:pt x="11" y="1"/>
                    <a:pt x="8" y="7"/>
                  </a:cubicBezTo>
                  <a:cubicBezTo>
                    <a:pt x="6" y="13"/>
                    <a:pt x="4" y="18"/>
                    <a:pt x="3" y="26"/>
                  </a:cubicBezTo>
                  <a:cubicBezTo>
                    <a:pt x="3" y="34"/>
                    <a:pt x="0" y="50"/>
                    <a:pt x="4" y="51"/>
                  </a:cubicBezTo>
                  <a:cubicBezTo>
                    <a:pt x="12" y="53"/>
                    <a:pt x="35" y="49"/>
                    <a:pt x="38" y="39"/>
                  </a:cubicBezTo>
                  <a:lnTo>
                    <a:pt x="39" y="35"/>
                  </a:lnTo>
                  <a:close/>
                </a:path>
              </a:pathLst>
            </a:custGeom>
            <a:solidFill>
              <a:srgbClr val="DFCA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7" name="íSľïḍé">
              <a:extLst>
                <a:ext uri="{FF2B5EF4-FFF2-40B4-BE49-F238E27FC236}">
                  <a16:creationId xmlns:a16="http://schemas.microsoft.com/office/drawing/2014/main" id="{848CDDBD-96C5-47D6-ADB4-C76AB1A74081}"/>
                </a:ext>
              </a:extLst>
            </p:cNvPr>
            <p:cNvSpPr/>
            <p:nvPr/>
          </p:nvSpPr>
          <p:spPr bwMode="auto">
            <a:xfrm>
              <a:off x="6038349" y="3878831"/>
              <a:ext cx="108094" cy="142397"/>
            </a:xfrm>
            <a:custGeom>
              <a:avLst/>
              <a:gdLst>
                <a:gd name="T0" fmla="*/ 0 w 40"/>
                <a:gd name="T1" fmla="*/ 36 h 54"/>
                <a:gd name="T2" fmla="*/ 10 w 40"/>
                <a:gd name="T3" fmla="*/ 16 h 54"/>
                <a:gd name="T4" fmla="*/ 13 w 40"/>
                <a:gd name="T5" fmla="*/ 6 h 54"/>
                <a:gd name="T6" fmla="*/ 23 w 40"/>
                <a:gd name="T7" fmla="*/ 0 h 54"/>
                <a:gd name="T8" fmla="*/ 31 w 40"/>
                <a:gd name="T9" fmla="*/ 7 h 54"/>
                <a:gd name="T10" fmla="*/ 36 w 40"/>
                <a:gd name="T11" fmla="*/ 26 h 54"/>
                <a:gd name="T12" fmla="*/ 36 w 40"/>
                <a:gd name="T13" fmla="*/ 51 h 54"/>
                <a:gd name="T14" fmla="*/ 1 w 40"/>
                <a:gd name="T15" fmla="*/ 40 h 54"/>
                <a:gd name="T16" fmla="*/ 0 w 40"/>
                <a:gd name="T17" fmla="*/ 3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54">
                  <a:moveTo>
                    <a:pt x="0" y="36"/>
                  </a:moveTo>
                  <a:cubicBezTo>
                    <a:pt x="3" y="30"/>
                    <a:pt x="8" y="23"/>
                    <a:pt x="10" y="16"/>
                  </a:cubicBezTo>
                  <a:cubicBezTo>
                    <a:pt x="12" y="13"/>
                    <a:pt x="12" y="10"/>
                    <a:pt x="13" y="6"/>
                  </a:cubicBezTo>
                  <a:cubicBezTo>
                    <a:pt x="14" y="1"/>
                    <a:pt x="17" y="1"/>
                    <a:pt x="23" y="0"/>
                  </a:cubicBezTo>
                  <a:cubicBezTo>
                    <a:pt x="29" y="0"/>
                    <a:pt x="28" y="1"/>
                    <a:pt x="31" y="7"/>
                  </a:cubicBezTo>
                  <a:cubicBezTo>
                    <a:pt x="34" y="14"/>
                    <a:pt x="36" y="19"/>
                    <a:pt x="36" y="26"/>
                  </a:cubicBezTo>
                  <a:cubicBezTo>
                    <a:pt x="37" y="35"/>
                    <a:pt x="40" y="51"/>
                    <a:pt x="36" y="51"/>
                  </a:cubicBezTo>
                  <a:cubicBezTo>
                    <a:pt x="28" y="54"/>
                    <a:pt x="5" y="50"/>
                    <a:pt x="1" y="40"/>
                  </a:cubicBezTo>
                  <a:lnTo>
                    <a:pt x="0" y="36"/>
                  </a:lnTo>
                  <a:close/>
                </a:path>
              </a:pathLst>
            </a:custGeom>
            <a:solidFill>
              <a:srgbClr val="DFCA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8" name="išḻïḑê">
              <a:extLst>
                <a:ext uri="{FF2B5EF4-FFF2-40B4-BE49-F238E27FC236}">
                  <a16:creationId xmlns:a16="http://schemas.microsoft.com/office/drawing/2014/main" id="{3A2E81D3-8939-4F82-9CC4-D3FA32966916}"/>
                </a:ext>
              </a:extLst>
            </p:cNvPr>
            <p:cNvSpPr/>
            <p:nvPr/>
          </p:nvSpPr>
          <p:spPr bwMode="auto">
            <a:xfrm>
              <a:off x="6028523" y="4545508"/>
              <a:ext cx="9827" cy="239489"/>
            </a:xfrm>
            <a:custGeom>
              <a:avLst/>
              <a:gdLst>
                <a:gd name="T0" fmla="*/ 2 w 4"/>
                <a:gd name="T1" fmla="*/ 0 h 91"/>
                <a:gd name="T2" fmla="*/ 3 w 4"/>
                <a:gd name="T3" fmla="*/ 4 h 91"/>
                <a:gd name="T4" fmla="*/ 3 w 4"/>
                <a:gd name="T5" fmla="*/ 14 h 91"/>
                <a:gd name="T6" fmla="*/ 4 w 4"/>
                <a:gd name="T7" fmla="*/ 45 h 91"/>
                <a:gd name="T8" fmla="*/ 3 w 4"/>
                <a:gd name="T9" fmla="*/ 77 h 91"/>
                <a:gd name="T10" fmla="*/ 2 w 4"/>
                <a:gd name="T11" fmla="*/ 87 h 91"/>
                <a:gd name="T12" fmla="*/ 2 w 4"/>
                <a:gd name="T13" fmla="*/ 91 h 91"/>
                <a:gd name="T14" fmla="*/ 2 w 4"/>
                <a:gd name="T15" fmla="*/ 87 h 91"/>
                <a:gd name="T16" fmla="*/ 1 w 4"/>
                <a:gd name="T17" fmla="*/ 77 h 91"/>
                <a:gd name="T18" fmla="*/ 0 w 4"/>
                <a:gd name="T19" fmla="*/ 46 h 91"/>
                <a:gd name="T20" fmla="*/ 1 w 4"/>
                <a:gd name="T21" fmla="*/ 14 h 91"/>
                <a:gd name="T22" fmla="*/ 2 w 4"/>
                <a:gd name="T23" fmla="*/ 4 h 91"/>
                <a:gd name="T24" fmla="*/ 2 w 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91">
                  <a:moveTo>
                    <a:pt x="2" y="0"/>
                  </a:moveTo>
                  <a:cubicBezTo>
                    <a:pt x="2" y="0"/>
                    <a:pt x="3" y="1"/>
                    <a:pt x="3" y="4"/>
                  </a:cubicBezTo>
                  <a:cubicBezTo>
                    <a:pt x="3" y="6"/>
                    <a:pt x="3" y="10"/>
                    <a:pt x="3" y="14"/>
                  </a:cubicBezTo>
                  <a:cubicBezTo>
                    <a:pt x="4" y="23"/>
                    <a:pt x="4" y="34"/>
                    <a:pt x="4" y="45"/>
                  </a:cubicBezTo>
                  <a:cubicBezTo>
                    <a:pt x="4" y="57"/>
                    <a:pt x="4" y="68"/>
                    <a:pt x="3" y="77"/>
                  </a:cubicBezTo>
                  <a:cubicBezTo>
                    <a:pt x="3" y="81"/>
                    <a:pt x="3" y="85"/>
                    <a:pt x="2" y="87"/>
                  </a:cubicBezTo>
                  <a:cubicBezTo>
                    <a:pt x="2" y="90"/>
                    <a:pt x="2" y="91"/>
                    <a:pt x="2" y="91"/>
                  </a:cubicBezTo>
                  <a:cubicBezTo>
                    <a:pt x="2" y="91"/>
                    <a:pt x="2" y="90"/>
                    <a:pt x="2" y="87"/>
                  </a:cubicBezTo>
                  <a:cubicBezTo>
                    <a:pt x="1" y="85"/>
                    <a:pt x="1" y="81"/>
                    <a:pt x="1" y="77"/>
                  </a:cubicBezTo>
                  <a:cubicBezTo>
                    <a:pt x="0" y="68"/>
                    <a:pt x="0" y="57"/>
                    <a:pt x="0" y="46"/>
                  </a:cubicBezTo>
                  <a:cubicBezTo>
                    <a:pt x="0" y="34"/>
                    <a:pt x="1" y="23"/>
                    <a:pt x="1" y="14"/>
                  </a:cubicBezTo>
                  <a:cubicBezTo>
                    <a:pt x="1" y="10"/>
                    <a:pt x="2" y="6"/>
                    <a:pt x="2" y="4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9" name="ísḻidê">
              <a:extLst>
                <a:ext uri="{FF2B5EF4-FFF2-40B4-BE49-F238E27FC236}">
                  <a16:creationId xmlns:a16="http://schemas.microsoft.com/office/drawing/2014/main" id="{BC4451A4-06F2-416A-90D0-47AD8F0CBAC0}"/>
                </a:ext>
              </a:extLst>
            </p:cNvPr>
            <p:cNvSpPr/>
            <p:nvPr/>
          </p:nvSpPr>
          <p:spPr bwMode="auto">
            <a:xfrm>
              <a:off x="6033438" y="4545508"/>
              <a:ext cx="49133" cy="181233"/>
            </a:xfrm>
            <a:custGeom>
              <a:avLst/>
              <a:gdLst>
                <a:gd name="T0" fmla="*/ 16 w 19"/>
                <a:gd name="T1" fmla="*/ 0 h 67"/>
                <a:gd name="T2" fmla="*/ 17 w 19"/>
                <a:gd name="T3" fmla="*/ 3 h 67"/>
                <a:gd name="T4" fmla="*/ 18 w 19"/>
                <a:gd name="T5" fmla="*/ 12 h 67"/>
                <a:gd name="T6" fmla="*/ 18 w 19"/>
                <a:gd name="T7" fmla="*/ 24 h 67"/>
                <a:gd name="T8" fmla="*/ 18 w 19"/>
                <a:gd name="T9" fmla="*/ 38 h 67"/>
                <a:gd name="T10" fmla="*/ 17 w 19"/>
                <a:gd name="T11" fmla="*/ 52 h 67"/>
                <a:gd name="T12" fmla="*/ 16 w 19"/>
                <a:gd name="T13" fmla="*/ 59 h 67"/>
                <a:gd name="T14" fmla="*/ 12 w 19"/>
                <a:gd name="T15" fmla="*/ 64 h 67"/>
                <a:gd name="T16" fmla="*/ 8 w 19"/>
                <a:gd name="T17" fmla="*/ 67 h 67"/>
                <a:gd name="T18" fmla="*/ 4 w 19"/>
                <a:gd name="T19" fmla="*/ 67 h 67"/>
                <a:gd name="T20" fmla="*/ 1 w 19"/>
                <a:gd name="T21" fmla="*/ 67 h 67"/>
                <a:gd name="T22" fmla="*/ 0 w 19"/>
                <a:gd name="T23" fmla="*/ 67 h 67"/>
                <a:gd name="T24" fmla="*/ 4 w 19"/>
                <a:gd name="T25" fmla="*/ 66 h 67"/>
                <a:gd name="T26" fmla="*/ 11 w 19"/>
                <a:gd name="T27" fmla="*/ 63 h 67"/>
                <a:gd name="T28" fmla="*/ 14 w 19"/>
                <a:gd name="T29" fmla="*/ 52 h 67"/>
                <a:gd name="T30" fmla="*/ 14 w 19"/>
                <a:gd name="T31" fmla="*/ 45 h 67"/>
                <a:gd name="T32" fmla="*/ 14 w 19"/>
                <a:gd name="T33" fmla="*/ 38 h 67"/>
                <a:gd name="T34" fmla="*/ 15 w 19"/>
                <a:gd name="T35" fmla="*/ 24 h 67"/>
                <a:gd name="T36" fmla="*/ 15 w 19"/>
                <a:gd name="T37" fmla="*/ 12 h 67"/>
                <a:gd name="T38" fmla="*/ 16 w 19"/>
                <a:gd name="T39" fmla="*/ 3 h 67"/>
                <a:gd name="T40" fmla="*/ 16 w 19"/>
                <a:gd name="T4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67">
                  <a:moveTo>
                    <a:pt x="16" y="0"/>
                  </a:moveTo>
                  <a:cubicBezTo>
                    <a:pt x="16" y="0"/>
                    <a:pt x="16" y="1"/>
                    <a:pt x="17" y="3"/>
                  </a:cubicBezTo>
                  <a:cubicBezTo>
                    <a:pt x="17" y="5"/>
                    <a:pt x="17" y="8"/>
                    <a:pt x="18" y="12"/>
                  </a:cubicBezTo>
                  <a:cubicBezTo>
                    <a:pt x="18" y="15"/>
                    <a:pt x="18" y="20"/>
                    <a:pt x="18" y="24"/>
                  </a:cubicBezTo>
                  <a:cubicBezTo>
                    <a:pt x="19" y="29"/>
                    <a:pt x="18" y="33"/>
                    <a:pt x="18" y="38"/>
                  </a:cubicBezTo>
                  <a:cubicBezTo>
                    <a:pt x="18" y="43"/>
                    <a:pt x="18" y="48"/>
                    <a:pt x="17" y="52"/>
                  </a:cubicBezTo>
                  <a:cubicBezTo>
                    <a:pt x="17" y="55"/>
                    <a:pt x="17" y="57"/>
                    <a:pt x="16" y="59"/>
                  </a:cubicBezTo>
                  <a:cubicBezTo>
                    <a:pt x="15" y="61"/>
                    <a:pt x="14" y="63"/>
                    <a:pt x="12" y="64"/>
                  </a:cubicBezTo>
                  <a:cubicBezTo>
                    <a:pt x="11" y="66"/>
                    <a:pt x="9" y="66"/>
                    <a:pt x="8" y="67"/>
                  </a:cubicBezTo>
                  <a:cubicBezTo>
                    <a:pt x="6" y="67"/>
                    <a:pt x="5" y="67"/>
                    <a:pt x="4" y="67"/>
                  </a:cubicBezTo>
                  <a:cubicBezTo>
                    <a:pt x="3" y="67"/>
                    <a:pt x="2" y="67"/>
                    <a:pt x="1" y="67"/>
                  </a:cubicBezTo>
                  <a:cubicBezTo>
                    <a:pt x="1" y="67"/>
                    <a:pt x="0" y="67"/>
                    <a:pt x="0" y="67"/>
                  </a:cubicBezTo>
                  <a:cubicBezTo>
                    <a:pt x="0" y="67"/>
                    <a:pt x="2" y="67"/>
                    <a:pt x="4" y="66"/>
                  </a:cubicBezTo>
                  <a:cubicBezTo>
                    <a:pt x="6" y="66"/>
                    <a:pt x="8" y="65"/>
                    <a:pt x="11" y="63"/>
                  </a:cubicBezTo>
                  <a:cubicBezTo>
                    <a:pt x="13" y="60"/>
                    <a:pt x="14" y="56"/>
                    <a:pt x="14" y="52"/>
                  </a:cubicBezTo>
                  <a:cubicBezTo>
                    <a:pt x="14" y="50"/>
                    <a:pt x="14" y="47"/>
                    <a:pt x="14" y="45"/>
                  </a:cubicBezTo>
                  <a:cubicBezTo>
                    <a:pt x="14" y="43"/>
                    <a:pt x="14" y="40"/>
                    <a:pt x="14" y="38"/>
                  </a:cubicBezTo>
                  <a:cubicBezTo>
                    <a:pt x="14" y="33"/>
                    <a:pt x="15" y="29"/>
                    <a:pt x="15" y="24"/>
                  </a:cubicBezTo>
                  <a:cubicBezTo>
                    <a:pt x="15" y="20"/>
                    <a:pt x="15" y="15"/>
                    <a:pt x="15" y="12"/>
                  </a:cubicBezTo>
                  <a:cubicBezTo>
                    <a:pt x="15" y="8"/>
                    <a:pt x="16" y="5"/>
                    <a:pt x="16" y="3"/>
                  </a:cubicBezTo>
                  <a:cubicBezTo>
                    <a:pt x="16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0" name="íŝḻíḑê">
              <a:extLst>
                <a:ext uri="{FF2B5EF4-FFF2-40B4-BE49-F238E27FC236}">
                  <a16:creationId xmlns:a16="http://schemas.microsoft.com/office/drawing/2014/main" id="{0B1158D6-FF6E-4E76-B99C-9515C7173238}"/>
                </a:ext>
              </a:extLst>
            </p:cNvPr>
            <p:cNvSpPr/>
            <p:nvPr/>
          </p:nvSpPr>
          <p:spPr bwMode="auto">
            <a:xfrm>
              <a:off x="6161184" y="4564928"/>
              <a:ext cx="73699" cy="84142"/>
            </a:xfrm>
            <a:custGeom>
              <a:avLst/>
              <a:gdLst>
                <a:gd name="T0" fmla="*/ 2 w 26"/>
                <a:gd name="T1" fmla="*/ 0 h 31"/>
                <a:gd name="T2" fmla="*/ 2 w 26"/>
                <a:gd name="T3" fmla="*/ 2 h 31"/>
                <a:gd name="T4" fmla="*/ 3 w 26"/>
                <a:gd name="T5" fmla="*/ 7 h 31"/>
                <a:gd name="T6" fmla="*/ 4 w 26"/>
                <a:gd name="T7" fmla="*/ 10 h 31"/>
                <a:gd name="T8" fmla="*/ 5 w 26"/>
                <a:gd name="T9" fmla="*/ 13 h 31"/>
                <a:gd name="T10" fmla="*/ 6 w 26"/>
                <a:gd name="T11" fmla="*/ 17 h 31"/>
                <a:gd name="T12" fmla="*/ 9 w 26"/>
                <a:gd name="T13" fmla="*/ 20 h 31"/>
                <a:gd name="T14" fmla="*/ 11 w 26"/>
                <a:gd name="T15" fmla="*/ 23 h 31"/>
                <a:gd name="T16" fmla="*/ 14 w 26"/>
                <a:gd name="T17" fmla="*/ 26 h 31"/>
                <a:gd name="T18" fmla="*/ 15 w 26"/>
                <a:gd name="T19" fmla="*/ 27 h 31"/>
                <a:gd name="T20" fmla="*/ 16 w 26"/>
                <a:gd name="T21" fmla="*/ 27 h 31"/>
                <a:gd name="T22" fmla="*/ 19 w 26"/>
                <a:gd name="T23" fmla="*/ 28 h 31"/>
                <a:gd name="T24" fmla="*/ 24 w 26"/>
                <a:gd name="T25" fmla="*/ 29 h 31"/>
                <a:gd name="T26" fmla="*/ 26 w 26"/>
                <a:gd name="T27" fmla="*/ 30 h 31"/>
                <a:gd name="T28" fmla="*/ 24 w 26"/>
                <a:gd name="T29" fmla="*/ 30 h 31"/>
                <a:gd name="T30" fmla="*/ 19 w 26"/>
                <a:gd name="T31" fmla="*/ 31 h 31"/>
                <a:gd name="T32" fmla="*/ 16 w 26"/>
                <a:gd name="T33" fmla="*/ 30 h 31"/>
                <a:gd name="T34" fmla="*/ 14 w 26"/>
                <a:gd name="T35" fmla="*/ 29 h 31"/>
                <a:gd name="T36" fmla="*/ 12 w 26"/>
                <a:gd name="T37" fmla="*/ 28 h 31"/>
                <a:gd name="T38" fmla="*/ 8 w 26"/>
                <a:gd name="T39" fmla="*/ 26 h 31"/>
                <a:gd name="T40" fmla="*/ 5 w 26"/>
                <a:gd name="T41" fmla="*/ 22 h 31"/>
                <a:gd name="T42" fmla="*/ 3 w 26"/>
                <a:gd name="T43" fmla="*/ 19 h 31"/>
                <a:gd name="T44" fmla="*/ 1 w 26"/>
                <a:gd name="T45" fmla="*/ 15 h 31"/>
                <a:gd name="T46" fmla="*/ 1 w 26"/>
                <a:gd name="T47" fmla="*/ 11 h 31"/>
                <a:gd name="T48" fmla="*/ 1 w 26"/>
                <a:gd name="T49" fmla="*/ 7 h 31"/>
                <a:gd name="T50" fmla="*/ 1 w 26"/>
                <a:gd name="T51" fmla="*/ 4 h 31"/>
                <a:gd name="T52" fmla="*/ 2 w 26"/>
                <a:gd name="T53" fmla="*/ 2 h 31"/>
                <a:gd name="T54" fmla="*/ 2 w 26"/>
                <a:gd name="T5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31">
                  <a:moveTo>
                    <a:pt x="2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3"/>
                    <a:pt x="3" y="5"/>
                    <a:pt x="3" y="7"/>
                  </a:cubicBezTo>
                  <a:cubicBezTo>
                    <a:pt x="3" y="8"/>
                    <a:pt x="3" y="9"/>
                    <a:pt x="4" y="10"/>
                  </a:cubicBezTo>
                  <a:cubicBezTo>
                    <a:pt x="4" y="11"/>
                    <a:pt x="4" y="12"/>
                    <a:pt x="5" y="13"/>
                  </a:cubicBezTo>
                  <a:cubicBezTo>
                    <a:pt x="5" y="14"/>
                    <a:pt x="6" y="16"/>
                    <a:pt x="6" y="17"/>
                  </a:cubicBezTo>
                  <a:cubicBezTo>
                    <a:pt x="7" y="18"/>
                    <a:pt x="8" y="19"/>
                    <a:pt x="9" y="20"/>
                  </a:cubicBezTo>
                  <a:cubicBezTo>
                    <a:pt x="9" y="21"/>
                    <a:pt x="10" y="22"/>
                    <a:pt x="11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6"/>
                    <a:pt x="15" y="26"/>
                    <a:pt x="15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7" y="28"/>
                    <a:pt x="19" y="28"/>
                    <a:pt x="19" y="28"/>
                  </a:cubicBezTo>
                  <a:cubicBezTo>
                    <a:pt x="21" y="29"/>
                    <a:pt x="23" y="29"/>
                    <a:pt x="24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0"/>
                    <a:pt x="26" y="30"/>
                    <a:pt x="24" y="30"/>
                  </a:cubicBezTo>
                  <a:cubicBezTo>
                    <a:pt x="23" y="30"/>
                    <a:pt x="21" y="31"/>
                    <a:pt x="19" y="31"/>
                  </a:cubicBezTo>
                  <a:cubicBezTo>
                    <a:pt x="18" y="30"/>
                    <a:pt x="17" y="31"/>
                    <a:pt x="16" y="30"/>
                  </a:cubicBezTo>
                  <a:cubicBezTo>
                    <a:pt x="15" y="30"/>
                    <a:pt x="14" y="30"/>
                    <a:pt x="14" y="29"/>
                  </a:cubicBezTo>
                  <a:cubicBezTo>
                    <a:pt x="13" y="29"/>
                    <a:pt x="12" y="29"/>
                    <a:pt x="12" y="28"/>
                  </a:cubicBezTo>
                  <a:cubicBezTo>
                    <a:pt x="10" y="28"/>
                    <a:pt x="9" y="27"/>
                    <a:pt x="8" y="26"/>
                  </a:cubicBezTo>
                  <a:cubicBezTo>
                    <a:pt x="7" y="24"/>
                    <a:pt x="6" y="23"/>
                    <a:pt x="5" y="22"/>
                  </a:cubicBezTo>
                  <a:cubicBezTo>
                    <a:pt x="5" y="21"/>
                    <a:pt x="4" y="20"/>
                    <a:pt x="3" y="19"/>
                  </a:cubicBezTo>
                  <a:cubicBezTo>
                    <a:pt x="2" y="17"/>
                    <a:pt x="2" y="16"/>
                    <a:pt x="1" y="15"/>
                  </a:cubicBezTo>
                  <a:cubicBezTo>
                    <a:pt x="1" y="13"/>
                    <a:pt x="1" y="12"/>
                    <a:pt x="1" y="11"/>
                  </a:cubicBezTo>
                  <a:cubicBezTo>
                    <a:pt x="0" y="9"/>
                    <a:pt x="0" y="8"/>
                    <a:pt x="1" y="7"/>
                  </a:cubicBezTo>
                  <a:cubicBezTo>
                    <a:pt x="1" y="6"/>
                    <a:pt x="1" y="5"/>
                    <a:pt x="1" y="4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1" name="ís1îḓe">
              <a:extLst>
                <a:ext uri="{FF2B5EF4-FFF2-40B4-BE49-F238E27FC236}">
                  <a16:creationId xmlns:a16="http://schemas.microsoft.com/office/drawing/2014/main" id="{51207159-4460-45A5-97B3-3BB223179936}"/>
                </a:ext>
              </a:extLst>
            </p:cNvPr>
            <p:cNvSpPr/>
            <p:nvPr/>
          </p:nvSpPr>
          <p:spPr bwMode="auto">
            <a:xfrm>
              <a:off x="5866384" y="4564928"/>
              <a:ext cx="58960" cy="84142"/>
            </a:xfrm>
            <a:custGeom>
              <a:avLst/>
              <a:gdLst>
                <a:gd name="T0" fmla="*/ 0 w 24"/>
                <a:gd name="T1" fmla="*/ 30 h 31"/>
                <a:gd name="T2" fmla="*/ 2 w 24"/>
                <a:gd name="T3" fmla="*/ 30 h 31"/>
                <a:gd name="T4" fmla="*/ 4 w 24"/>
                <a:gd name="T5" fmla="*/ 29 h 31"/>
                <a:gd name="T6" fmla="*/ 6 w 24"/>
                <a:gd name="T7" fmla="*/ 28 h 31"/>
                <a:gd name="T8" fmla="*/ 9 w 24"/>
                <a:gd name="T9" fmla="*/ 27 h 31"/>
                <a:gd name="T10" fmla="*/ 12 w 24"/>
                <a:gd name="T11" fmla="*/ 25 h 31"/>
                <a:gd name="T12" fmla="*/ 14 w 24"/>
                <a:gd name="T13" fmla="*/ 23 h 31"/>
                <a:gd name="T14" fmla="*/ 16 w 24"/>
                <a:gd name="T15" fmla="*/ 20 h 31"/>
                <a:gd name="T16" fmla="*/ 18 w 24"/>
                <a:gd name="T17" fmla="*/ 16 h 31"/>
                <a:gd name="T18" fmla="*/ 20 w 24"/>
                <a:gd name="T19" fmla="*/ 13 h 31"/>
                <a:gd name="T20" fmla="*/ 21 w 24"/>
                <a:gd name="T21" fmla="*/ 6 h 31"/>
                <a:gd name="T22" fmla="*/ 22 w 24"/>
                <a:gd name="T23" fmla="*/ 2 h 31"/>
                <a:gd name="T24" fmla="*/ 23 w 24"/>
                <a:gd name="T25" fmla="*/ 0 h 31"/>
                <a:gd name="T26" fmla="*/ 23 w 24"/>
                <a:gd name="T27" fmla="*/ 2 h 31"/>
                <a:gd name="T28" fmla="*/ 24 w 24"/>
                <a:gd name="T29" fmla="*/ 7 h 31"/>
                <a:gd name="T30" fmla="*/ 23 w 24"/>
                <a:gd name="T31" fmla="*/ 14 h 31"/>
                <a:gd name="T32" fmla="*/ 22 w 24"/>
                <a:gd name="T33" fmla="*/ 18 h 31"/>
                <a:gd name="T34" fmla="*/ 20 w 24"/>
                <a:gd name="T35" fmla="*/ 22 h 31"/>
                <a:gd name="T36" fmla="*/ 17 w 24"/>
                <a:gd name="T37" fmla="*/ 25 h 31"/>
                <a:gd name="T38" fmla="*/ 14 w 24"/>
                <a:gd name="T39" fmla="*/ 28 h 31"/>
                <a:gd name="T40" fmla="*/ 10 w 24"/>
                <a:gd name="T41" fmla="*/ 30 h 31"/>
                <a:gd name="T42" fmla="*/ 7 w 24"/>
                <a:gd name="T43" fmla="*/ 31 h 31"/>
                <a:gd name="T44" fmla="*/ 4 w 24"/>
                <a:gd name="T45" fmla="*/ 31 h 31"/>
                <a:gd name="T46" fmla="*/ 2 w 24"/>
                <a:gd name="T47" fmla="*/ 30 h 31"/>
                <a:gd name="T48" fmla="*/ 0 w 24"/>
                <a:gd name="T49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31">
                  <a:moveTo>
                    <a:pt x="0" y="30"/>
                  </a:moveTo>
                  <a:cubicBezTo>
                    <a:pt x="0" y="30"/>
                    <a:pt x="0" y="30"/>
                    <a:pt x="2" y="30"/>
                  </a:cubicBezTo>
                  <a:cubicBezTo>
                    <a:pt x="2" y="29"/>
                    <a:pt x="3" y="29"/>
                    <a:pt x="4" y="29"/>
                  </a:cubicBezTo>
                  <a:cubicBezTo>
                    <a:pt x="5" y="29"/>
                    <a:pt x="5" y="29"/>
                    <a:pt x="6" y="28"/>
                  </a:cubicBezTo>
                  <a:cubicBezTo>
                    <a:pt x="7" y="28"/>
                    <a:pt x="8" y="28"/>
                    <a:pt x="9" y="27"/>
                  </a:cubicBezTo>
                  <a:cubicBezTo>
                    <a:pt x="10" y="27"/>
                    <a:pt x="11" y="26"/>
                    <a:pt x="12" y="25"/>
                  </a:cubicBezTo>
                  <a:cubicBezTo>
                    <a:pt x="13" y="24"/>
                    <a:pt x="13" y="23"/>
                    <a:pt x="14" y="23"/>
                  </a:cubicBezTo>
                  <a:cubicBezTo>
                    <a:pt x="15" y="22"/>
                    <a:pt x="16" y="21"/>
                    <a:pt x="16" y="20"/>
                  </a:cubicBezTo>
                  <a:cubicBezTo>
                    <a:pt x="17" y="19"/>
                    <a:pt x="18" y="17"/>
                    <a:pt x="18" y="16"/>
                  </a:cubicBezTo>
                  <a:cubicBezTo>
                    <a:pt x="19" y="15"/>
                    <a:pt x="19" y="14"/>
                    <a:pt x="20" y="13"/>
                  </a:cubicBezTo>
                  <a:cubicBezTo>
                    <a:pt x="20" y="11"/>
                    <a:pt x="21" y="8"/>
                    <a:pt x="21" y="6"/>
                  </a:cubicBezTo>
                  <a:cubicBezTo>
                    <a:pt x="22" y="4"/>
                    <a:pt x="22" y="3"/>
                    <a:pt x="22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2"/>
                  </a:cubicBezTo>
                  <a:cubicBezTo>
                    <a:pt x="23" y="3"/>
                    <a:pt x="24" y="5"/>
                    <a:pt x="24" y="7"/>
                  </a:cubicBezTo>
                  <a:cubicBezTo>
                    <a:pt x="24" y="9"/>
                    <a:pt x="24" y="11"/>
                    <a:pt x="23" y="14"/>
                  </a:cubicBezTo>
                  <a:cubicBezTo>
                    <a:pt x="23" y="15"/>
                    <a:pt x="22" y="16"/>
                    <a:pt x="22" y="18"/>
                  </a:cubicBezTo>
                  <a:cubicBezTo>
                    <a:pt x="21" y="19"/>
                    <a:pt x="21" y="20"/>
                    <a:pt x="20" y="22"/>
                  </a:cubicBezTo>
                  <a:cubicBezTo>
                    <a:pt x="19" y="23"/>
                    <a:pt x="18" y="24"/>
                    <a:pt x="17" y="25"/>
                  </a:cubicBezTo>
                  <a:cubicBezTo>
                    <a:pt x="16" y="26"/>
                    <a:pt x="15" y="27"/>
                    <a:pt x="14" y="28"/>
                  </a:cubicBezTo>
                  <a:cubicBezTo>
                    <a:pt x="13" y="29"/>
                    <a:pt x="11" y="29"/>
                    <a:pt x="10" y="30"/>
                  </a:cubicBezTo>
                  <a:cubicBezTo>
                    <a:pt x="9" y="30"/>
                    <a:pt x="8" y="30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3" y="31"/>
                    <a:pt x="2" y="30"/>
                    <a:pt x="2" y="30"/>
                  </a:cubicBezTo>
                  <a:cubicBezTo>
                    <a:pt x="0" y="30"/>
                    <a:pt x="0" y="30"/>
                    <a:pt x="0" y="3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2" name="iṩļïďè">
              <a:extLst>
                <a:ext uri="{FF2B5EF4-FFF2-40B4-BE49-F238E27FC236}">
                  <a16:creationId xmlns:a16="http://schemas.microsoft.com/office/drawing/2014/main" id="{418E8492-D73D-48D4-8361-564CD563EDF1}"/>
                </a:ext>
              </a:extLst>
            </p:cNvPr>
            <p:cNvSpPr/>
            <p:nvPr/>
          </p:nvSpPr>
          <p:spPr bwMode="auto">
            <a:xfrm>
              <a:off x="5846731" y="4474311"/>
              <a:ext cx="407806" cy="71197"/>
            </a:xfrm>
            <a:custGeom>
              <a:avLst/>
              <a:gdLst>
                <a:gd name="T0" fmla="*/ 0 w 257"/>
                <a:gd name="T1" fmla="*/ 43 h 45"/>
                <a:gd name="T2" fmla="*/ 0 w 257"/>
                <a:gd name="T3" fmla="*/ 0 h 45"/>
                <a:gd name="T4" fmla="*/ 257 w 257"/>
                <a:gd name="T5" fmla="*/ 1 h 45"/>
                <a:gd name="T6" fmla="*/ 257 w 257"/>
                <a:gd name="T7" fmla="*/ 45 h 45"/>
                <a:gd name="T8" fmla="*/ 0 w 257"/>
                <a:gd name="T9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45">
                  <a:moveTo>
                    <a:pt x="0" y="43"/>
                  </a:moveTo>
                  <a:lnTo>
                    <a:pt x="0" y="0"/>
                  </a:lnTo>
                  <a:lnTo>
                    <a:pt x="257" y="1"/>
                  </a:lnTo>
                  <a:lnTo>
                    <a:pt x="257" y="45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31283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3" name="iṡ1ïḋe">
              <a:extLst>
                <a:ext uri="{FF2B5EF4-FFF2-40B4-BE49-F238E27FC236}">
                  <a16:creationId xmlns:a16="http://schemas.microsoft.com/office/drawing/2014/main" id="{A8DC8A4C-09FC-4349-BA92-34D6B33E1AD3}"/>
                </a:ext>
              </a:extLst>
            </p:cNvPr>
            <p:cNvSpPr/>
            <p:nvPr/>
          </p:nvSpPr>
          <p:spPr bwMode="auto">
            <a:xfrm>
              <a:off x="5900776" y="4461366"/>
              <a:ext cx="24568" cy="90617"/>
            </a:xfrm>
            <a:custGeom>
              <a:avLst/>
              <a:gdLst>
                <a:gd name="T0" fmla="*/ 10 w 10"/>
                <a:gd name="T1" fmla="*/ 34 h 34"/>
                <a:gd name="T2" fmla="*/ 10 w 10"/>
                <a:gd name="T3" fmla="*/ 0 h 34"/>
                <a:gd name="T4" fmla="*/ 0 w 10"/>
                <a:gd name="T5" fmla="*/ 0 h 34"/>
                <a:gd name="T6" fmla="*/ 0 w 10"/>
                <a:gd name="T7" fmla="*/ 34 h 34"/>
                <a:gd name="T8" fmla="*/ 10 w 10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4">
                  <a:moveTo>
                    <a:pt x="10" y="34"/>
                  </a:moveTo>
                  <a:cubicBezTo>
                    <a:pt x="10" y="23"/>
                    <a:pt x="10" y="7"/>
                    <a:pt x="10" y="0"/>
                  </a:cubicBezTo>
                  <a:cubicBezTo>
                    <a:pt x="7" y="0"/>
                    <a:pt x="4" y="1"/>
                    <a:pt x="0" y="0"/>
                  </a:cubicBezTo>
                  <a:cubicBezTo>
                    <a:pt x="0" y="11"/>
                    <a:pt x="0" y="24"/>
                    <a:pt x="0" y="34"/>
                  </a:cubicBezTo>
                  <a:lnTo>
                    <a:pt x="10" y="34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4" name="îṥlíḑè">
              <a:extLst>
                <a:ext uri="{FF2B5EF4-FFF2-40B4-BE49-F238E27FC236}">
                  <a16:creationId xmlns:a16="http://schemas.microsoft.com/office/drawing/2014/main" id="{0A183B46-964D-4438-955A-29AC9E2B2870}"/>
                </a:ext>
              </a:extLst>
            </p:cNvPr>
            <p:cNvSpPr/>
            <p:nvPr/>
          </p:nvSpPr>
          <p:spPr bwMode="auto">
            <a:xfrm>
              <a:off x="6141531" y="4467836"/>
              <a:ext cx="34392" cy="84146"/>
            </a:xfrm>
            <a:custGeom>
              <a:avLst/>
              <a:gdLst>
                <a:gd name="T0" fmla="*/ 10 w 11"/>
                <a:gd name="T1" fmla="*/ 33 h 33"/>
                <a:gd name="T2" fmla="*/ 10 w 11"/>
                <a:gd name="T3" fmla="*/ 0 h 33"/>
                <a:gd name="T4" fmla="*/ 1 w 11"/>
                <a:gd name="T5" fmla="*/ 0 h 33"/>
                <a:gd name="T6" fmla="*/ 0 w 11"/>
                <a:gd name="T7" fmla="*/ 33 h 33"/>
                <a:gd name="T8" fmla="*/ 10 w 11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10" y="33"/>
                  </a:moveTo>
                  <a:cubicBezTo>
                    <a:pt x="10" y="23"/>
                    <a:pt x="11" y="6"/>
                    <a:pt x="10" y="0"/>
                  </a:cubicBezTo>
                  <a:cubicBezTo>
                    <a:pt x="7" y="0"/>
                    <a:pt x="4" y="0"/>
                    <a:pt x="1" y="0"/>
                  </a:cubicBezTo>
                  <a:cubicBezTo>
                    <a:pt x="0" y="11"/>
                    <a:pt x="0" y="23"/>
                    <a:pt x="0" y="33"/>
                  </a:cubicBezTo>
                  <a:lnTo>
                    <a:pt x="10" y="33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5" name="îṩḻïḋe">
              <a:extLst>
                <a:ext uri="{FF2B5EF4-FFF2-40B4-BE49-F238E27FC236}">
                  <a16:creationId xmlns:a16="http://schemas.microsoft.com/office/drawing/2014/main" id="{B5BC02F2-211A-45ED-9205-6F2714963FF3}"/>
                </a:ext>
              </a:extLst>
            </p:cNvPr>
            <p:cNvSpPr/>
            <p:nvPr/>
          </p:nvSpPr>
          <p:spPr bwMode="auto">
            <a:xfrm>
              <a:off x="5984304" y="4467836"/>
              <a:ext cx="113005" cy="90617"/>
            </a:xfrm>
            <a:custGeom>
              <a:avLst/>
              <a:gdLst>
                <a:gd name="T0" fmla="*/ 0 w 42"/>
                <a:gd name="T1" fmla="*/ 34 h 34"/>
                <a:gd name="T2" fmla="*/ 1 w 42"/>
                <a:gd name="T3" fmla="*/ 0 h 34"/>
                <a:gd name="T4" fmla="*/ 42 w 42"/>
                <a:gd name="T5" fmla="*/ 0 h 34"/>
                <a:gd name="T6" fmla="*/ 42 w 42"/>
                <a:gd name="T7" fmla="*/ 34 h 34"/>
                <a:gd name="T8" fmla="*/ 0 w 42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4">
                  <a:moveTo>
                    <a:pt x="0" y="34"/>
                  </a:moveTo>
                  <a:cubicBezTo>
                    <a:pt x="0" y="28"/>
                    <a:pt x="1" y="1"/>
                    <a:pt x="1" y="0"/>
                  </a:cubicBezTo>
                  <a:cubicBezTo>
                    <a:pt x="3" y="0"/>
                    <a:pt x="34" y="0"/>
                    <a:pt x="42" y="0"/>
                  </a:cubicBezTo>
                  <a:cubicBezTo>
                    <a:pt x="42" y="3"/>
                    <a:pt x="42" y="22"/>
                    <a:pt x="42" y="34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rgbClr val="EFCC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6" name="îSľîḑe">
              <a:extLst>
                <a:ext uri="{FF2B5EF4-FFF2-40B4-BE49-F238E27FC236}">
                  <a16:creationId xmlns:a16="http://schemas.microsoft.com/office/drawing/2014/main" id="{2B95DB67-A59B-4157-AA55-7AD45E7AE4C4}"/>
                </a:ext>
              </a:extLst>
            </p:cNvPr>
            <p:cNvSpPr/>
            <p:nvPr/>
          </p:nvSpPr>
          <p:spPr bwMode="auto">
            <a:xfrm>
              <a:off x="3262313" y="1982353"/>
              <a:ext cx="5242534" cy="4000075"/>
            </a:xfrm>
            <a:custGeom>
              <a:avLst/>
              <a:gdLst>
                <a:gd name="T0" fmla="*/ 1875 w 1969"/>
                <a:gd name="T1" fmla="*/ 125 h 1504"/>
                <a:gd name="T2" fmla="*/ 1888 w 1969"/>
                <a:gd name="T3" fmla="*/ 216 h 1504"/>
                <a:gd name="T4" fmla="*/ 1969 w 1969"/>
                <a:gd name="T5" fmla="*/ 0 h 1504"/>
                <a:gd name="T6" fmla="*/ 1755 w 1969"/>
                <a:gd name="T7" fmla="*/ 109 h 1504"/>
                <a:gd name="T8" fmla="*/ 1843 w 1969"/>
                <a:gd name="T9" fmla="*/ 108 h 1504"/>
                <a:gd name="T10" fmla="*/ 1825 w 1969"/>
                <a:gd name="T11" fmla="*/ 122 h 1504"/>
                <a:gd name="T12" fmla="*/ 1785 w 1969"/>
                <a:gd name="T13" fmla="*/ 155 h 1504"/>
                <a:gd name="T14" fmla="*/ 1742 w 1969"/>
                <a:gd name="T15" fmla="*/ 189 h 1504"/>
                <a:gd name="T16" fmla="*/ 1727 w 1969"/>
                <a:gd name="T17" fmla="*/ 202 h 1504"/>
                <a:gd name="T18" fmla="*/ 1689 w 1969"/>
                <a:gd name="T19" fmla="*/ 217 h 1504"/>
                <a:gd name="T20" fmla="*/ 1560 w 1969"/>
                <a:gd name="T21" fmla="*/ 256 h 1504"/>
                <a:gd name="T22" fmla="*/ 1503 w 1969"/>
                <a:gd name="T23" fmla="*/ 273 h 1504"/>
                <a:gd name="T24" fmla="*/ 1429 w 1969"/>
                <a:gd name="T25" fmla="*/ 333 h 1504"/>
                <a:gd name="T26" fmla="*/ 1294 w 1969"/>
                <a:gd name="T27" fmla="*/ 448 h 1504"/>
                <a:gd name="T28" fmla="*/ 1249 w 1969"/>
                <a:gd name="T29" fmla="*/ 457 h 1504"/>
                <a:gd name="T30" fmla="*/ 1014 w 1969"/>
                <a:gd name="T31" fmla="*/ 476 h 1504"/>
                <a:gd name="T32" fmla="*/ 841 w 1969"/>
                <a:gd name="T33" fmla="*/ 494 h 1504"/>
                <a:gd name="T34" fmla="*/ 826 w 1969"/>
                <a:gd name="T35" fmla="*/ 510 h 1504"/>
                <a:gd name="T36" fmla="*/ 800 w 1969"/>
                <a:gd name="T37" fmla="*/ 585 h 1504"/>
                <a:gd name="T38" fmla="*/ 775 w 1969"/>
                <a:gd name="T39" fmla="*/ 669 h 1504"/>
                <a:gd name="T40" fmla="*/ 659 w 1969"/>
                <a:gd name="T41" fmla="*/ 810 h 1504"/>
                <a:gd name="T42" fmla="*/ 583 w 1969"/>
                <a:gd name="T43" fmla="*/ 818 h 1504"/>
                <a:gd name="T44" fmla="*/ 525 w 1969"/>
                <a:gd name="T45" fmla="*/ 825 h 1504"/>
                <a:gd name="T46" fmla="*/ 390 w 1969"/>
                <a:gd name="T47" fmla="*/ 1047 h 1504"/>
                <a:gd name="T48" fmla="*/ 0 w 1969"/>
                <a:gd name="T49" fmla="*/ 1434 h 1504"/>
                <a:gd name="T50" fmla="*/ 0 w 1969"/>
                <a:gd name="T51" fmla="*/ 1504 h 1504"/>
                <a:gd name="T52" fmla="*/ 422 w 1969"/>
                <a:gd name="T53" fmla="*/ 1078 h 1504"/>
                <a:gd name="T54" fmla="*/ 543 w 1969"/>
                <a:gd name="T55" fmla="*/ 872 h 1504"/>
                <a:gd name="T56" fmla="*/ 633 w 1969"/>
                <a:gd name="T57" fmla="*/ 865 h 1504"/>
                <a:gd name="T58" fmla="*/ 699 w 1969"/>
                <a:gd name="T59" fmla="*/ 838 h 1504"/>
                <a:gd name="T60" fmla="*/ 768 w 1969"/>
                <a:gd name="T61" fmla="*/ 753 h 1504"/>
                <a:gd name="T62" fmla="*/ 802 w 1969"/>
                <a:gd name="T63" fmla="*/ 706 h 1504"/>
                <a:gd name="T64" fmla="*/ 825 w 1969"/>
                <a:gd name="T65" fmla="*/ 665 h 1504"/>
                <a:gd name="T66" fmla="*/ 835 w 1969"/>
                <a:gd name="T67" fmla="*/ 625 h 1504"/>
                <a:gd name="T68" fmla="*/ 851 w 1969"/>
                <a:gd name="T69" fmla="*/ 564 h 1504"/>
                <a:gd name="T70" fmla="*/ 856 w 1969"/>
                <a:gd name="T71" fmla="*/ 550 h 1504"/>
                <a:gd name="T72" fmla="*/ 906 w 1969"/>
                <a:gd name="T73" fmla="*/ 531 h 1504"/>
                <a:gd name="T74" fmla="*/ 1006 w 1969"/>
                <a:gd name="T75" fmla="*/ 522 h 1504"/>
                <a:gd name="T76" fmla="*/ 1240 w 1969"/>
                <a:gd name="T77" fmla="*/ 500 h 1504"/>
                <a:gd name="T78" fmla="*/ 1280 w 1969"/>
                <a:gd name="T79" fmla="*/ 497 h 1504"/>
                <a:gd name="T80" fmla="*/ 1318 w 1969"/>
                <a:gd name="T81" fmla="*/ 489 h 1504"/>
                <a:gd name="T82" fmla="*/ 1367 w 1969"/>
                <a:gd name="T83" fmla="*/ 447 h 1504"/>
                <a:gd name="T84" fmla="*/ 1462 w 1969"/>
                <a:gd name="T85" fmla="*/ 364 h 1504"/>
                <a:gd name="T86" fmla="*/ 1502 w 1969"/>
                <a:gd name="T87" fmla="*/ 332 h 1504"/>
                <a:gd name="T88" fmla="*/ 1549 w 1969"/>
                <a:gd name="T89" fmla="*/ 312 h 1504"/>
                <a:gd name="T90" fmla="*/ 1664 w 1969"/>
                <a:gd name="T91" fmla="*/ 270 h 1504"/>
                <a:gd name="T92" fmla="*/ 1780 w 1969"/>
                <a:gd name="T93" fmla="*/ 223 h 1504"/>
                <a:gd name="T94" fmla="*/ 1815 w 1969"/>
                <a:gd name="T95" fmla="*/ 187 h 1504"/>
                <a:gd name="T96" fmla="*/ 1856 w 1969"/>
                <a:gd name="T97" fmla="*/ 145 h 1504"/>
                <a:gd name="T98" fmla="*/ 1875 w 1969"/>
                <a:gd name="T99" fmla="*/ 125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69" h="1504">
                  <a:moveTo>
                    <a:pt x="1875" y="125"/>
                  </a:moveTo>
                  <a:cubicBezTo>
                    <a:pt x="1888" y="216"/>
                    <a:pt x="1888" y="216"/>
                    <a:pt x="1888" y="216"/>
                  </a:cubicBezTo>
                  <a:cubicBezTo>
                    <a:pt x="1969" y="0"/>
                    <a:pt x="1969" y="0"/>
                    <a:pt x="1969" y="0"/>
                  </a:cubicBezTo>
                  <a:cubicBezTo>
                    <a:pt x="1755" y="109"/>
                    <a:pt x="1755" y="109"/>
                    <a:pt x="1755" y="109"/>
                  </a:cubicBezTo>
                  <a:cubicBezTo>
                    <a:pt x="1843" y="108"/>
                    <a:pt x="1843" y="108"/>
                    <a:pt x="1843" y="108"/>
                  </a:cubicBezTo>
                  <a:cubicBezTo>
                    <a:pt x="1839" y="108"/>
                    <a:pt x="1828" y="120"/>
                    <a:pt x="1825" y="122"/>
                  </a:cubicBezTo>
                  <a:cubicBezTo>
                    <a:pt x="1811" y="133"/>
                    <a:pt x="1798" y="144"/>
                    <a:pt x="1785" y="155"/>
                  </a:cubicBezTo>
                  <a:cubicBezTo>
                    <a:pt x="1771" y="167"/>
                    <a:pt x="1757" y="178"/>
                    <a:pt x="1742" y="189"/>
                  </a:cubicBezTo>
                  <a:cubicBezTo>
                    <a:pt x="1737" y="194"/>
                    <a:pt x="1732" y="198"/>
                    <a:pt x="1727" y="202"/>
                  </a:cubicBezTo>
                  <a:cubicBezTo>
                    <a:pt x="1718" y="210"/>
                    <a:pt x="1699" y="213"/>
                    <a:pt x="1689" y="217"/>
                  </a:cubicBezTo>
                  <a:cubicBezTo>
                    <a:pt x="1646" y="231"/>
                    <a:pt x="1603" y="243"/>
                    <a:pt x="1560" y="256"/>
                  </a:cubicBezTo>
                  <a:cubicBezTo>
                    <a:pt x="1541" y="262"/>
                    <a:pt x="1521" y="266"/>
                    <a:pt x="1503" y="273"/>
                  </a:cubicBezTo>
                  <a:cubicBezTo>
                    <a:pt x="1474" y="284"/>
                    <a:pt x="1451" y="313"/>
                    <a:pt x="1429" y="333"/>
                  </a:cubicBezTo>
                  <a:cubicBezTo>
                    <a:pt x="1398" y="360"/>
                    <a:pt x="1310" y="441"/>
                    <a:pt x="1294" y="448"/>
                  </a:cubicBezTo>
                  <a:cubicBezTo>
                    <a:pt x="1280" y="455"/>
                    <a:pt x="1265" y="455"/>
                    <a:pt x="1249" y="457"/>
                  </a:cubicBezTo>
                  <a:cubicBezTo>
                    <a:pt x="1171" y="463"/>
                    <a:pt x="1093" y="469"/>
                    <a:pt x="1014" y="476"/>
                  </a:cubicBezTo>
                  <a:cubicBezTo>
                    <a:pt x="982" y="478"/>
                    <a:pt x="848" y="488"/>
                    <a:pt x="841" y="494"/>
                  </a:cubicBezTo>
                  <a:cubicBezTo>
                    <a:pt x="834" y="498"/>
                    <a:pt x="830" y="503"/>
                    <a:pt x="826" y="510"/>
                  </a:cubicBezTo>
                  <a:cubicBezTo>
                    <a:pt x="812" y="531"/>
                    <a:pt x="807" y="560"/>
                    <a:pt x="800" y="585"/>
                  </a:cubicBezTo>
                  <a:cubicBezTo>
                    <a:pt x="793" y="612"/>
                    <a:pt x="790" y="645"/>
                    <a:pt x="775" y="669"/>
                  </a:cubicBezTo>
                  <a:cubicBezTo>
                    <a:pt x="767" y="682"/>
                    <a:pt x="680" y="802"/>
                    <a:pt x="659" y="810"/>
                  </a:cubicBezTo>
                  <a:cubicBezTo>
                    <a:pt x="637" y="818"/>
                    <a:pt x="606" y="818"/>
                    <a:pt x="583" y="818"/>
                  </a:cubicBezTo>
                  <a:cubicBezTo>
                    <a:pt x="568" y="819"/>
                    <a:pt x="537" y="815"/>
                    <a:pt x="525" y="825"/>
                  </a:cubicBezTo>
                  <a:cubicBezTo>
                    <a:pt x="512" y="836"/>
                    <a:pt x="410" y="1018"/>
                    <a:pt x="390" y="1047"/>
                  </a:cubicBezTo>
                  <a:cubicBezTo>
                    <a:pt x="370" y="1077"/>
                    <a:pt x="0" y="1434"/>
                    <a:pt x="0" y="1434"/>
                  </a:cubicBezTo>
                  <a:cubicBezTo>
                    <a:pt x="0" y="1504"/>
                    <a:pt x="0" y="1504"/>
                    <a:pt x="0" y="1504"/>
                  </a:cubicBezTo>
                  <a:cubicBezTo>
                    <a:pt x="422" y="1078"/>
                    <a:pt x="422" y="1078"/>
                    <a:pt x="422" y="1078"/>
                  </a:cubicBezTo>
                  <a:cubicBezTo>
                    <a:pt x="422" y="1078"/>
                    <a:pt x="537" y="877"/>
                    <a:pt x="543" y="872"/>
                  </a:cubicBezTo>
                  <a:cubicBezTo>
                    <a:pt x="549" y="868"/>
                    <a:pt x="554" y="864"/>
                    <a:pt x="633" y="865"/>
                  </a:cubicBezTo>
                  <a:cubicBezTo>
                    <a:pt x="633" y="865"/>
                    <a:pt x="666" y="870"/>
                    <a:pt x="699" y="838"/>
                  </a:cubicBezTo>
                  <a:cubicBezTo>
                    <a:pt x="725" y="814"/>
                    <a:pt x="746" y="782"/>
                    <a:pt x="768" y="753"/>
                  </a:cubicBezTo>
                  <a:cubicBezTo>
                    <a:pt x="779" y="738"/>
                    <a:pt x="791" y="722"/>
                    <a:pt x="802" y="706"/>
                  </a:cubicBezTo>
                  <a:cubicBezTo>
                    <a:pt x="812" y="692"/>
                    <a:pt x="821" y="682"/>
                    <a:pt x="825" y="665"/>
                  </a:cubicBezTo>
                  <a:cubicBezTo>
                    <a:pt x="828" y="651"/>
                    <a:pt x="832" y="638"/>
                    <a:pt x="835" y="625"/>
                  </a:cubicBezTo>
                  <a:cubicBezTo>
                    <a:pt x="840" y="605"/>
                    <a:pt x="845" y="584"/>
                    <a:pt x="851" y="564"/>
                  </a:cubicBezTo>
                  <a:cubicBezTo>
                    <a:pt x="853" y="560"/>
                    <a:pt x="854" y="555"/>
                    <a:pt x="856" y="550"/>
                  </a:cubicBezTo>
                  <a:cubicBezTo>
                    <a:pt x="864" y="531"/>
                    <a:pt x="888" y="533"/>
                    <a:pt x="906" y="531"/>
                  </a:cubicBezTo>
                  <a:cubicBezTo>
                    <a:pt x="939" y="528"/>
                    <a:pt x="972" y="525"/>
                    <a:pt x="1006" y="522"/>
                  </a:cubicBezTo>
                  <a:cubicBezTo>
                    <a:pt x="1084" y="515"/>
                    <a:pt x="1162" y="508"/>
                    <a:pt x="1240" y="500"/>
                  </a:cubicBezTo>
                  <a:cubicBezTo>
                    <a:pt x="1253" y="499"/>
                    <a:pt x="1267" y="498"/>
                    <a:pt x="1280" y="497"/>
                  </a:cubicBezTo>
                  <a:cubicBezTo>
                    <a:pt x="1293" y="496"/>
                    <a:pt x="1306" y="497"/>
                    <a:pt x="1318" y="489"/>
                  </a:cubicBezTo>
                  <a:cubicBezTo>
                    <a:pt x="1335" y="477"/>
                    <a:pt x="1351" y="460"/>
                    <a:pt x="1367" y="447"/>
                  </a:cubicBezTo>
                  <a:cubicBezTo>
                    <a:pt x="1398" y="419"/>
                    <a:pt x="1430" y="392"/>
                    <a:pt x="1462" y="364"/>
                  </a:cubicBezTo>
                  <a:cubicBezTo>
                    <a:pt x="1475" y="352"/>
                    <a:pt x="1487" y="341"/>
                    <a:pt x="1502" y="332"/>
                  </a:cubicBezTo>
                  <a:cubicBezTo>
                    <a:pt x="1517" y="323"/>
                    <a:pt x="1532" y="318"/>
                    <a:pt x="1549" y="312"/>
                  </a:cubicBezTo>
                  <a:cubicBezTo>
                    <a:pt x="1587" y="298"/>
                    <a:pt x="1625" y="284"/>
                    <a:pt x="1664" y="270"/>
                  </a:cubicBezTo>
                  <a:cubicBezTo>
                    <a:pt x="1687" y="262"/>
                    <a:pt x="1767" y="238"/>
                    <a:pt x="1780" y="223"/>
                  </a:cubicBezTo>
                  <a:cubicBezTo>
                    <a:pt x="1792" y="211"/>
                    <a:pt x="1804" y="199"/>
                    <a:pt x="1815" y="187"/>
                  </a:cubicBezTo>
                  <a:cubicBezTo>
                    <a:pt x="1829" y="173"/>
                    <a:pt x="1842" y="159"/>
                    <a:pt x="1856" y="145"/>
                  </a:cubicBezTo>
                  <a:cubicBezTo>
                    <a:pt x="1858" y="142"/>
                    <a:pt x="1875" y="128"/>
                    <a:pt x="1875" y="125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3500" name="组合 669">
            <a:extLst>
              <a:ext uri="{FF2B5EF4-FFF2-40B4-BE49-F238E27FC236}">
                <a16:creationId xmlns:a16="http://schemas.microsoft.com/office/drawing/2014/main" id="{13B0A463-EDFF-46AE-B316-4D6579DE4818}"/>
              </a:ext>
            </a:extLst>
          </p:cNvPr>
          <p:cNvGrpSpPr>
            <a:grpSpLocks/>
          </p:cNvGrpSpPr>
          <p:nvPr/>
        </p:nvGrpSpPr>
        <p:grpSpPr bwMode="auto">
          <a:xfrm>
            <a:off x="6259513" y="1654175"/>
            <a:ext cx="5630862" cy="4854575"/>
            <a:chOff x="5748906" y="1653772"/>
            <a:chExt cx="5630987" cy="4854715"/>
          </a:xfrm>
        </p:grpSpPr>
        <p:grpSp>
          <p:nvGrpSpPr>
            <p:cNvPr id="63659" name="组合 670">
              <a:extLst>
                <a:ext uri="{FF2B5EF4-FFF2-40B4-BE49-F238E27FC236}">
                  <a16:creationId xmlns:a16="http://schemas.microsoft.com/office/drawing/2014/main" id="{3BE212FC-F0C6-49FF-9593-B02BC905C54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68942" y="1653772"/>
              <a:ext cx="2017507" cy="882461"/>
              <a:chOff x="3537846" y="329761"/>
              <a:chExt cx="2017507" cy="882461"/>
            </a:xfrm>
          </p:grpSpPr>
          <p:sp>
            <p:nvSpPr>
              <p:cNvPr id="697" name="椭圆 696">
                <a:extLst>
                  <a:ext uri="{FF2B5EF4-FFF2-40B4-BE49-F238E27FC236}">
                    <a16:creationId xmlns:a16="http://schemas.microsoft.com/office/drawing/2014/main" id="{E418ED98-4D5A-4B7F-B560-DC989F8CFAA0}"/>
                  </a:ext>
                </a:extLst>
              </p:cNvPr>
              <p:cNvSpPr/>
              <p:nvPr/>
            </p:nvSpPr>
            <p:spPr>
              <a:xfrm>
                <a:off x="3537110" y="329761"/>
                <a:ext cx="2017758" cy="882675"/>
              </a:xfrm>
              <a:prstGeom prst="ellipse">
                <a:avLst/>
              </a:prstGeom>
              <a:solidFill>
                <a:srgbClr val="682D89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8" name="椭圆 4">
                <a:extLst>
                  <a:ext uri="{FF2B5EF4-FFF2-40B4-BE49-F238E27FC236}">
                    <a16:creationId xmlns:a16="http://schemas.microsoft.com/office/drawing/2014/main" id="{E0B2574B-0BB3-46D6-B965-B05F2A293BFA}"/>
                  </a:ext>
                </a:extLst>
              </p:cNvPr>
              <p:cNvSpPr txBox="1"/>
              <p:nvPr/>
            </p:nvSpPr>
            <p:spPr>
              <a:xfrm>
                <a:off x="3832392" y="458353"/>
                <a:ext cx="1427195" cy="62549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Create a climate for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3660" name="组合 671">
              <a:extLst>
                <a:ext uri="{FF2B5EF4-FFF2-40B4-BE49-F238E27FC236}">
                  <a16:creationId xmlns:a16="http://schemas.microsoft.com/office/drawing/2014/main" id="{CB8DEE27-6110-41F4-BCD6-31B2CD9D53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88978" y="2646836"/>
              <a:ext cx="2017507" cy="882461"/>
              <a:chOff x="5257882" y="1322825"/>
              <a:chExt cx="2017507" cy="882461"/>
            </a:xfrm>
          </p:grpSpPr>
          <p:sp>
            <p:nvSpPr>
              <p:cNvPr id="695" name="椭圆 694">
                <a:extLst>
                  <a:ext uri="{FF2B5EF4-FFF2-40B4-BE49-F238E27FC236}">
                    <a16:creationId xmlns:a16="http://schemas.microsoft.com/office/drawing/2014/main" id="{4D1AD78F-677F-4340-A141-92DC4EBA0140}"/>
                  </a:ext>
                </a:extLst>
              </p:cNvPr>
              <p:cNvSpPr/>
              <p:nvPr/>
            </p:nvSpPr>
            <p:spPr>
              <a:xfrm>
                <a:off x="5257998" y="1323565"/>
                <a:ext cx="2017758" cy="881088"/>
              </a:xfrm>
              <a:prstGeom prst="ellipse">
                <a:avLst/>
              </a:prstGeom>
              <a:solidFill>
                <a:srgbClr val="722E85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6" name="椭圆 6">
                <a:extLst>
                  <a:ext uri="{FF2B5EF4-FFF2-40B4-BE49-F238E27FC236}">
                    <a16:creationId xmlns:a16="http://schemas.microsoft.com/office/drawing/2014/main" id="{A5028002-8C3E-464F-AE8C-37A0FCAC8B2C}"/>
                  </a:ext>
                </a:extLst>
              </p:cNvPr>
              <p:cNvSpPr txBox="1"/>
              <p:nvPr/>
            </p:nvSpPr>
            <p:spPr>
              <a:xfrm>
                <a:off x="5553280" y="1452157"/>
                <a:ext cx="1427195" cy="62390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Tracking cultural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3661" name="组合 672">
              <a:extLst>
                <a:ext uri="{FF2B5EF4-FFF2-40B4-BE49-F238E27FC236}">
                  <a16:creationId xmlns:a16="http://schemas.microsoft.com/office/drawing/2014/main" id="{A52B549D-461B-49C7-8FA0-D82AAEBABA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88978" y="4632963"/>
              <a:ext cx="2017507" cy="882461"/>
              <a:chOff x="5257882" y="3308952"/>
              <a:chExt cx="2017507" cy="882461"/>
            </a:xfrm>
          </p:grpSpPr>
          <p:sp>
            <p:nvSpPr>
              <p:cNvPr id="693" name="椭圆 692">
                <a:extLst>
                  <a:ext uri="{FF2B5EF4-FFF2-40B4-BE49-F238E27FC236}">
                    <a16:creationId xmlns:a16="http://schemas.microsoft.com/office/drawing/2014/main" id="{5FA0419E-34E1-4AAA-81BF-15E7DA592012}"/>
                  </a:ext>
                </a:extLst>
              </p:cNvPr>
              <p:cNvSpPr/>
              <p:nvPr/>
            </p:nvSpPr>
            <p:spPr>
              <a:xfrm>
                <a:off x="5257998" y="3309585"/>
                <a:ext cx="2017758" cy="881087"/>
              </a:xfrm>
              <a:prstGeom prst="ellipse">
                <a:avLst/>
              </a:prstGeom>
              <a:solidFill>
                <a:srgbClr val="7E2F7E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4" name="椭圆 8">
                <a:extLst>
                  <a:ext uri="{FF2B5EF4-FFF2-40B4-BE49-F238E27FC236}">
                    <a16:creationId xmlns:a16="http://schemas.microsoft.com/office/drawing/2014/main" id="{E6FAA322-1DF1-4080-B7BA-D2C314981373}"/>
                  </a:ext>
                </a:extLst>
              </p:cNvPr>
              <p:cNvSpPr txBox="1"/>
              <p:nvPr/>
            </p:nvSpPr>
            <p:spPr>
              <a:xfrm>
                <a:off x="5553280" y="3438176"/>
                <a:ext cx="1427195" cy="6239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R</a:t>
                </a:r>
                <a:r>
                  <a:rPr lang="en-US" altLang="zh-CN" sz="1400" dirty="0" err="1">
                    <a:solidFill>
                      <a:prstClr val="white"/>
                    </a:solidFill>
                    <a:cs typeface="+mn-ea"/>
                    <a:sym typeface="+mn-lt"/>
                  </a:rPr>
                  <a:t>ecognition</a:t>
                </a: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 and rewards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3662" name="组合 673">
              <a:extLst>
                <a:ext uri="{FF2B5EF4-FFF2-40B4-BE49-F238E27FC236}">
                  <a16:creationId xmlns:a16="http://schemas.microsoft.com/office/drawing/2014/main" id="{C352FC98-7C3A-4033-87DD-877ED7DFBD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68942" y="5626026"/>
              <a:ext cx="2017507" cy="882461"/>
              <a:chOff x="3537846" y="4302015"/>
              <a:chExt cx="2017507" cy="882461"/>
            </a:xfrm>
          </p:grpSpPr>
          <p:sp>
            <p:nvSpPr>
              <p:cNvPr id="691" name="椭圆 690">
                <a:extLst>
                  <a:ext uri="{FF2B5EF4-FFF2-40B4-BE49-F238E27FC236}">
                    <a16:creationId xmlns:a16="http://schemas.microsoft.com/office/drawing/2014/main" id="{6469BAD9-B7F2-404D-81A6-02F44286F0C8}"/>
                  </a:ext>
                </a:extLst>
              </p:cNvPr>
              <p:cNvSpPr/>
              <p:nvPr/>
            </p:nvSpPr>
            <p:spPr>
              <a:xfrm>
                <a:off x="3537110" y="4301801"/>
                <a:ext cx="2017758" cy="882675"/>
              </a:xfrm>
              <a:prstGeom prst="ellipse">
                <a:avLst/>
              </a:prstGeom>
              <a:solidFill>
                <a:srgbClr val="8B3478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2" name="椭圆 10">
                <a:extLst>
                  <a:ext uri="{FF2B5EF4-FFF2-40B4-BE49-F238E27FC236}">
                    <a16:creationId xmlns:a16="http://schemas.microsoft.com/office/drawing/2014/main" id="{BE86EDCF-61F8-4F13-A318-6F13D869705F}"/>
                  </a:ext>
                </a:extLst>
              </p:cNvPr>
              <p:cNvSpPr txBox="1"/>
              <p:nvPr/>
            </p:nvSpPr>
            <p:spPr>
              <a:xfrm>
                <a:off x="3832392" y="4430393"/>
                <a:ext cx="1427195" cy="62549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Team orientation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3663" name="组合 674">
              <a:extLst>
                <a:ext uri="{FF2B5EF4-FFF2-40B4-BE49-F238E27FC236}">
                  <a16:creationId xmlns:a16="http://schemas.microsoft.com/office/drawing/2014/main" id="{00FC9C3D-A89A-4920-A1A0-F0D9D0C0C2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48906" y="4632963"/>
              <a:ext cx="2017507" cy="882461"/>
              <a:chOff x="1817810" y="3308952"/>
              <a:chExt cx="2017507" cy="882461"/>
            </a:xfrm>
          </p:grpSpPr>
          <p:sp>
            <p:nvSpPr>
              <p:cNvPr id="689" name="椭圆 688">
                <a:extLst>
                  <a:ext uri="{FF2B5EF4-FFF2-40B4-BE49-F238E27FC236}">
                    <a16:creationId xmlns:a16="http://schemas.microsoft.com/office/drawing/2014/main" id="{C9A66497-9742-43AC-97F2-C905DF6B634C}"/>
                  </a:ext>
                </a:extLst>
              </p:cNvPr>
              <p:cNvSpPr/>
              <p:nvPr/>
            </p:nvSpPr>
            <p:spPr>
              <a:xfrm>
                <a:off x="1817810" y="3309585"/>
                <a:ext cx="2017757" cy="881087"/>
              </a:xfrm>
              <a:prstGeom prst="ellipse">
                <a:avLst/>
              </a:prstGeom>
              <a:solidFill>
                <a:srgbClr val="9C3970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0" name="椭圆 12">
                <a:extLst>
                  <a:ext uri="{FF2B5EF4-FFF2-40B4-BE49-F238E27FC236}">
                    <a16:creationId xmlns:a16="http://schemas.microsoft.com/office/drawing/2014/main" id="{38144AFD-7F71-44ED-9DBE-051AC4F3501E}"/>
                  </a:ext>
                </a:extLst>
              </p:cNvPr>
              <p:cNvSpPr txBox="1"/>
              <p:nvPr/>
            </p:nvSpPr>
            <p:spPr>
              <a:xfrm>
                <a:off x="2113092" y="3438176"/>
                <a:ext cx="1427194" cy="6239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Employee engagement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3664" name="组合 675">
              <a:extLst>
                <a:ext uri="{FF2B5EF4-FFF2-40B4-BE49-F238E27FC236}">
                  <a16:creationId xmlns:a16="http://schemas.microsoft.com/office/drawing/2014/main" id="{D2BC2E72-D129-4FA6-9E4B-C1526D0198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48906" y="2646836"/>
              <a:ext cx="2017507" cy="882461"/>
              <a:chOff x="1817810" y="1322825"/>
              <a:chExt cx="2017507" cy="882461"/>
            </a:xfrm>
          </p:grpSpPr>
          <p:sp>
            <p:nvSpPr>
              <p:cNvPr id="687" name="椭圆 686">
                <a:extLst>
                  <a:ext uri="{FF2B5EF4-FFF2-40B4-BE49-F238E27FC236}">
                    <a16:creationId xmlns:a16="http://schemas.microsoft.com/office/drawing/2014/main" id="{52148D09-9B6C-4FAA-8138-CEF19AFB14CD}"/>
                  </a:ext>
                </a:extLst>
              </p:cNvPr>
              <p:cNvSpPr/>
              <p:nvPr/>
            </p:nvSpPr>
            <p:spPr>
              <a:xfrm>
                <a:off x="1817810" y="1323565"/>
                <a:ext cx="2017757" cy="881088"/>
              </a:xfrm>
              <a:prstGeom prst="ellipse">
                <a:avLst/>
              </a:prstGeom>
              <a:solidFill>
                <a:srgbClr val="B04066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88" name="椭圆 14">
                <a:extLst>
                  <a:ext uri="{FF2B5EF4-FFF2-40B4-BE49-F238E27FC236}">
                    <a16:creationId xmlns:a16="http://schemas.microsoft.com/office/drawing/2014/main" id="{66B4468F-99C7-41FD-896D-0CCD7DF90639}"/>
                  </a:ext>
                </a:extLst>
              </p:cNvPr>
              <p:cNvSpPr txBox="1"/>
              <p:nvPr/>
            </p:nvSpPr>
            <p:spPr>
              <a:xfrm>
                <a:off x="2113092" y="1452157"/>
                <a:ext cx="1427194" cy="62390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Leader as champions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77" name="矩形 676">
              <a:extLst>
                <a:ext uri="{FF2B5EF4-FFF2-40B4-BE49-F238E27FC236}">
                  <a16:creationId xmlns:a16="http://schemas.microsoft.com/office/drawing/2014/main" id="{9E1036D6-9988-4495-A08C-08E2DEFE52C5}"/>
                </a:ext>
              </a:extLst>
            </p:cNvPr>
            <p:cNvSpPr/>
            <p:nvPr/>
          </p:nvSpPr>
          <p:spPr>
            <a:xfrm>
              <a:off x="7682524" y="3490563"/>
              <a:ext cx="1590710" cy="1144620"/>
            </a:xfrm>
            <a:prstGeom prst="rect">
              <a:avLst/>
            </a:prstGeom>
            <a:solidFill>
              <a:srgbClr val="F28D0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Private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Culture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cxnSp>
          <p:nvCxnSpPr>
            <p:cNvPr id="678" name="直接箭头连接符 677">
              <a:extLst>
                <a:ext uri="{FF2B5EF4-FFF2-40B4-BE49-F238E27FC236}">
                  <a16:creationId xmlns:a16="http://schemas.microsoft.com/office/drawing/2014/main" id="{4097D21A-4149-4F84-9C25-8DFFC4B8438B}"/>
                </a:ext>
              </a:extLst>
            </p:cNvPr>
            <p:cNvCxnSpPr>
              <a:cxnSpLocks/>
              <a:stCxn id="697" idx="4"/>
              <a:endCxn id="677" idx="0"/>
            </p:cNvCxnSpPr>
            <p:nvPr/>
          </p:nvCxnSpPr>
          <p:spPr>
            <a:xfrm flipH="1">
              <a:off x="8477879" y="2536447"/>
              <a:ext cx="0" cy="954116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9" name="直接箭头连接符 678">
              <a:extLst>
                <a:ext uri="{FF2B5EF4-FFF2-40B4-BE49-F238E27FC236}">
                  <a16:creationId xmlns:a16="http://schemas.microsoft.com/office/drawing/2014/main" id="{01052976-F042-4EF2-AFD3-AAAC4BCEE5E5}"/>
                </a:ext>
              </a:extLst>
            </p:cNvPr>
            <p:cNvCxnSpPr>
              <a:cxnSpLocks/>
              <a:stCxn id="687" idx="4"/>
            </p:cNvCxnSpPr>
            <p:nvPr/>
          </p:nvCxnSpPr>
          <p:spPr>
            <a:xfrm>
              <a:off x="6756990" y="3528664"/>
              <a:ext cx="796943" cy="211143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0" name="直接箭头连接符 679">
              <a:extLst>
                <a:ext uri="{FF2B5EF4-FFF2-40B4-BE49-F238E27FC236}">
                  <a16:creationId xmlns:a16="http://schemas.microsoft.com/office/drawing/2014/main" id="{B06F76A2-979F-4645-8CFD-6A712867DC87}"/>
                </a:ext>
              </a:extLst>
            </p:cNvPr>
            <p:cNvCxnSpPr>
              <a:cxnSpLocks/>
              <a:stCxn id="693" idx="0"/>
            </p:cNvCxnSpPr>
            <p:nvPr/>
          </p:nvCxnSpPr>
          <p:spPr>
            <a:xfrm flipH="1" flipV="1">
              <a:off x="9401824" y="4354188"/>
              <a:ext cx="795356" cy="27940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1" name="直接箭头连接符 680">
              <a:extLst>
                <a:ext uri="{FF2B5EF4-FFF2-40B4-BE49-F238E27FC236}">
                  <a16:creationId xmlns:a16="http://schemas.microsoft.com/office/drawing/2014/main" id="{4A2A7522-FB97-45C4-9A21-69E775C689DB}"/>
                </a:ext>
              </a:extLst>
            </p:cNvPr>
            <p:cNvCxnSpPr>
              <a:cxnSpLocks/>
              <a:stCxn id="689" idx="0"/>
            </p:cNvCxnSpPr>
            <p:nvPr/>
          </p:nvCxnSpPr>
          <p:spPr>
            <a:xfrm flipV="1">
              <a:off x="6756990" y="4354188"/>
              <a:ext cx="796943" cy="27940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2" name="直接箭头连接符 681">
              <a:extLst>
                <a:ext uri="{FF2B5EF4-FFF2-40B4-BE49-F238E27FC236}">
                  <a16:creationId xmlns:a16="http://schemas.microsoft.com/office/drawing/2014/main" id="{F19B14BF-D53D-41F2-8E65-2AF11FF51501}"/>
                </a:ext>
              </a:extLst>
            </p:cNvPr>
            <p:cNvCxnSpPr>
              <a:cxnSpLocks/>
              <a:stCxn id="695" idx="4"/>
            </p:cNvCxnSpPr>
            <p:nvPr/>
          </p:nvCxnSpPr>
          <p:spPr>
            <a:xfrm flipH="1">
              <a:off x="9401824" y="3528664"/>
              <a:ext cx="795356" cy="231782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3" name="直接箭头连接符 682">
              <a:extLst>
                <a:ext uri="{FF2B5EF4-FFF2-40B4-BE49-F238E27FC236}">
                  <a16:creationId xmlns:a16="http://schemas.microsoft.com/office/drawing/2014/main" id="{7D261375-BC61-4F60-A863-3E97B9E3D4D8}"/>
                </a:ext>
              </a:extLst>
            </p:cNvPr>
            <p:cNvCxnSpPr>
              <a:cxnSpLocks/>
              <a:stCxn id="691" idx="0"/>
              <a:endCxn id="677" idx="2"/>
            </p:cNvCxnSpPr>
            <p:nvPr/>
          </p:nvCxnSpPr>
          <p:spPr>
            <a:xfrm flipH="1" flipV="1">
              <a:off x="8477879" y="4635183"/>
              <a:ext cx="0" cy="990629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4" name="矩形 683">
              <a:extLst>
                <a:ext uri="{FF2B5EF4-FFF2-40B4-BE49-F238E27FC236}">
                  <a16:creationId xmlns:a16="http://schemas.microsoft.com/office/drawing/2014/main" id="{F638675A-D727-459B-8A6A-463338ED0B4A}"/>
                </a:ext>
              </a:extLst>
            </p:cNvPr>
            <p:cNvSpPr/>
            <p:nvPr/>
          </p:nvSpPr>
          <p:spPr>
            <a:xfrm>
              <a:off x="9268471" y="3490563"/>
              <a:ext cx="2097135" cy="114303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85" name="矩形 684">
              <a:extLst>
                <a:ext uri="{FF2B5EF4-FFF2-40B4-BE49-F238E27FC236}">
                  <a16:creationId xmlns:a16="http://schemas.microsoft.com/office/drawing/2014/main" id="{27AB59C1-34F2-47A5-A168-B0FA1C5F39A8}"/>
                </a:ext>
              </a:extLst>
            </p:cNvPr>
            <p:cNvSpPr/>
            <p:nvPr/>
          </p:nvSpPr>
          <p:spPr>
            <a:xfrm>
              <a:off x="8966839" y="2536447"/>
              <a:ext cx="2413054" cy="9541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86" name="矩形 685">
              <a:extLst>
                <a:ext uri="{FF2B5EF4-FFF2-40B4-BE49-F238E27FC236}">
                  <a16:creationId xmlns:a16="http://schemas.microsoft.com/office/drawing/2014/main" id="{269418FB-C14B-48AF-AB9C-FC73D34952D9}"/>
                </a:ext>
              </a:extLst>
            </p:cNvPr>
            <p:cNvSpPr/>
            <p:nvPr/>
          </p:nvSpPr>
          <p:spPr>
            <a:xfrm>
              <a:off x="9152582" y="4605020"/>
              <a:ext cx="2173335" cy="947764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3501" name="组合 698">
            <a:extLst>
              <a:ext uri="{FF2B5EF4-FFF2-40B4-BE49-F238E27FC236}">
                <a16:creationId xmlns:a16="http://schemas.microsoft.com/office/drawing/2014/main" id="{0186DEBE-24AA-4450-AAF5-4EA8FA3E433F}"/>
              </a:ext>
            </a:extLst>
          </p:cNvPr>
          <p:cNvGrpSpPr>
            <a:grpSpLocks/>
          </p:cNvGrpSpPr>
          <p:nvPr/>
        </p:nvGrpSpPr>
        <p:grpSpPr bwMode="auto">
          <a:xfrm>
            <a:off x="355600" y="4257675"/>
            <a:ext cx="2614613" cy="2236788"/>
            <a:chOff x="292" y="630"/>
            <a:chExt cx="2438" cy="1586"/>
          </a:xfrm>
        </p:grpSpPr>
        <p:sp>
          <p:nvSpPr>
            <p:cNvPr id="700" name="矩形 699">
              <a:extLst>
                <a:ext uri="{FF2B5EF4-FFF2-40B4-BE49-F238E27FC236}">
                  <a16:creationId xmlns:a16="http://schemas.microsoft.com/office/drawing/2014/main" id="{91EF2A46-1EE3-46CD-8C3F-62BEB0A419C1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701" name="矩形 700">
              <a:extLst>
                <a:ext uri="{FF2B5EF4-FFF2-40B4-BE49-F238E27FC236}">
                  <a16:creationId xmlns:a16="http://schemas.microsoft.com/office/drawing/2014/main" id="{5FF6DF0D-BFDA-411D-A168-1A7544EA53FB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973872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2" name="矩形 701">
              <a:extLst>
                <a:ext uri="{FF2B5EF4-FFF2-40B4-BE49-F238E27FC236}">
                  <a16:creationId xmlns:a16="http://schemas.microsoft.com/office/drawing/2014/main" id="{2A8F08EE-1821-4F09-8BE5-823D362A6B8A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Employee engagement </a:t>
              </a:r>
            </a:p>
          </p:txBody>
        </p:sp>
        <p:sp>
          <p:nvSpPr>
            <p:cNvPr id="703" name="矩形 702">
              <a:extLst>
                <a:ext uri="{FF2B5EF4-FFF2-40B4-BE49-F238E27FC236}">
                  <a16:creationId xmlns:a16="http://schemas.microsoft.com/office/drawing/2014/main" id="{456ED066-B647-4C0E-9A94-44CA6BEE7F1C}"/>
                </a:ext>
              </a:extLst>
            </p:cNvPr>
            <p:cNvSpPr/>
            <p:nvPr/>
          </p:nvSpPr>
          <p:spPr>
            <a:xfrm>
              <a:off x="370" y="1012"/>
              <a:ext cx="2262" cy="34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More effective feedback channels</a:t>
              </a:r>
            </a:p>
          </p:txBody>
        </p:sp>
      </p:grpSp>
      <p:sp>
        <p:nvSpPr>
          <p:cNvPr id="704" name="文本框 703">
            <a:extLst>
              <a:ext uri="{FF2B5EF4-FFF2-40B4-BE49-F238E27FC236}">
                <a16:creationId xmlns:a16="http://schemas.microsoft.com/office/drawing/2014/main" id="{8B258BCC-7A7B-408B-820C-4449D2677F27}"/>
              </a:ext>
            </a:extLst>
          </p:cNvPr>
          <p:cNvSpPr txBox="1"/>
          <p:nvPr/>
        </p:nvSpPr>
        <p:spPr>
          <a:xfrm>
            <a:off x="355600" y="5418138"/>
            <a:ext cx="1181100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44780" lvl="1" indent="-142875" defTabSz="895350" eaLnBrk="1" hangingPunct="1">
              <a:buSzPct val="120000"/>
              <a:buFontTx/>
              <a:buChar char="•"/>
              <a:defRPr/>
            </a:pPr>
            <a:r>
              <a:rPr lang="en-US" altLang="ko-KR" sz="1600" dirty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rPr>
              <a:t>Work on their key concerns</a:t>
            </a:r>
            <a:endParaRPr lang="en-US" altLang="ko-KR" sz="140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63503" name="组合 70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63D743D3-5E33-4744-BC65-BB5AB62404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41450" y="5173663"/>
            <a:ext cx="1296988" cy="1111250"/>
            <a:chOff x="3548522" y="1247776"/>
            <a:chExt cx="5094957" cy="4362449"/>
          </a:xfrm>
        </p:grpSpPr>
        <p:sp>
          <p:nvSpPr>
            <p:cNvPr id="706" name="îṧḻïḍè">
              <a:extLst>
                <a:ext uri="{FF2B5EF4-FFF2-40B4-BE49-F238E27FC236}">
                  <a16:creationId xmlns:a16="http://schemas.microsoft.com/office/drawing/2014/main" id="{D1A25DD6-7ACA-406C-BEE9-8F01277380FA}"/>
                </a:ext>
              </a:extLst>
            </p:cNvPr>
            <p:cNvSpPr/>
            <p:nvPr/>
          </p:nvSpPr>
          <p:spPr bwMode="auto">
            <a:xfrm>
              <a:off x="6598014" y="3933796"/>
              <a:ext cx="1746129" cy="1676429"/>
            </a:xfrm>
            <a:custGeom>
              <a:avLst/>
              <a:gdLst>
                <a:gd name="T0" fmla="*/ 196 w 910"/>
                <a:gd name="T1" fmla="*/ 875 h 875"/>
                <a:gd name="T2" fmla="*/ 296 w 910"/>
                <a:gd name="T3" fmla="*/ 875 h 875"/>
                <a:gd name="T4" fmla="*/ 910 w 910"/>
                <a:gd name="T5" fmla="*/ 520 h 875"/>
                <a:gd name="T6" fmla="*/ 0 w 910"/>
                <a:gd name="T7" fmla="*/ 0 h 875"/>
                <a:gd name="T8" fmla="*/ 196 w 910"/>
                <a:gd name="T9" fmla="*/ 875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875">
                  <a:moveTo>
                    <a:pt x="196" y="875"/>
                  </a:moveTo>
                  <a:lnTo>
                    <a:pt x="296" y="875"/>
                  </a:lnTo>
                  <a:lnTo>
                    <a:pt x="910" y="520"/>
                  </a:lnTo>
                  <a:lnTo>
                    <a:pt x="0" y="0"/>
                  </a:lnTo>
                  <a:lnTo>
                    <a:pt x="196" y="875"/>
                  </a:ln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7" name="îṥ1îdè">
              <a:extLst>
                <a:ext uri="{FF2B5EF4-FFF2-40B4-BE49-F238E27FC236}">
                  <a16:creationId xmlns:a16="http://schemas.microsoft.com/office/drawing/2014/main" id="{2B93FAF4-E305-4F85-A2FC-0755CE93E782}"/>
                </a:ext>
              </a:extLst>
            </p:cNvPr>
            <p:cNvSpPr/>
            <p:nvPr/>
          </p:nvSpPr>
          <p:spPr bwMode="auto">
            <a:xfrm>
              <a:off x="6311150" y="2830722"/>
              <a:ext cx="2120300" cy="1227716"/>
            </a:xfrm>
            <a:custGeom>
              <a:avLst/>
              <a:gdLst>
                <a:gd name="T0" fmla="*/ 438 w 532"/>
                <a:gd name="T1" fmla="*/ 252 h 307"/>
                <a:gd name="T2" fmla="*/ 95 w 532"/>
                <a:gd name="T3" fmla="*/ 252 h 307"/>
                <a:gd name="T4" fmla="*/ 95 w 532"/>
                <a:gd name="T5" fmla="*/ 54 h 307"/>
                <a:gd name="T6" fmla="*/ 438 w 532"/>
                <a:gd name="T7" fmla="*/ 54 h 307"/>
                <a:gd name="T8" fmla="*/ 438 w 532"/>
                <a:gd name="T9" fmla="*/ 252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07">
                  <a:moveTo>
                    <a:pt x="438" y="252"/>
                  </a:moveTo>
                  <a:cubicBezTo>
                    <a:pt x="343" y="307"/>
                    <a:pt x="190" y="307"/>
                    <a:pt x="95" y="252"/>
                  </a:cubicBezTo>
                  <a:cubicBezTo>
                    <a:pt x="0" y="197"/>
                    <a:pt x="0" y="109"/>
                    <a:pt x="95" y="54"/>
                  </a:cubicBezTo>
                  <a:cubicBezTo>
                    <a:pt x="190" y="0"/>
                    <a:pt x="343" y="0"/>
                    <a:pt x="438" y="54"/>
                  </a:cubicBezTo>
                  <a:cubicBezTo>
                    <a:pt x="532" y="109"/>
                    <a:pt x="532" y="197"/>
                    <a:pt x="438" y="252"/>
                  </a:cubicBezTo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8" name="íṥļîḋé">
              <a:extLst>
                <a:ext uri="{FF2B5EF4-FFF2-40B4-BE49-F238E27FC236}">
                  <a16:creationId xmlns:a16="http://schemas.microsoft.com/office/drawing/2014/main" id="{3675FBDA-B9FA-4947-B751-F132B933F0CC}"/>
                </a:ext>
              </a:extLst>
            </p:cNvPr>
            <p:cNvSpPr/>
            <p:nvPr/>
          </p:nvSpPr>
          <p:spPr bwMode="auto">
            <a:xfrm>
              <a:off x="4845646" y="4849912"/>
              <a:ext cx="598673" cy="348996"/>
            </a:xfrm>
            <a:custGeom>
              <a:avLst/>
              <a:gdLst>
                <a:gd name="T0" fmla="*/ 122 w 149"/>
                <a:gd name="T1" fmla="*/ 70 h 86"/>
                <a:gd name="T2" fmla="*/ 26 w 149"/>
                <a:gd name="T3" fmla="*/ 70 h 86"/>
                <a:gd name="T4" fmla="*/ 26 w 149"/>
                <a:gd name="T5" fmla="*/ 15 h 86"/>
                <a:gd name="T6" fmla="*/ 122 w 149"/>
                <a:gd name="T7" fmla="*/ 15 h 86"/>
                <a:gd name="T8" fmla="*/ 122 w 149"/>
                <a:gd name="T9" fmla="*/ 7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86">
                  <a:moveTo>
                    <a:pt x="122" y="70"/>
                  </a:moveTo>
                  <a:cubicBezTo>
                    <a:pt x="96" y="86"/>
                    <a:pt x="53" y="86"/>
                    <a:pt x="26" y="70"/>
                  </a:cubicBezTo>
                  <a:cubicBezTo>
                    <a:pt x="0" y="55"/>
                    <a:pt x="0" y="30"/>
                    <a:pt x="26" y="15"/>
                  </a:cubicBezTo>
                  <a:cubicBezTo>
                    <a:pt x="53" y="0"/>
                    <a:pt x="96" y="0"/>
                    <a:pt x="122" y="15"/>
                  </a:cubicBezTo>
                  <a:cubicBezTo>
                    <a:pt x="149" y="30"/>
                    <a:pt x="149" y="55"/>
                    <a:pt x="122" y="70"/>
                  </a:cubicBez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9" name="iṣlîdé">
              <a:extLst>
                <a:ext uri="{FF2B5EF4-FFF2-40B4-BE49-F238E27FC236}">
                  <a16:creationId xmlns:a16="http://schemas.microsoft.com/office/drawing/2014/main" id="{ABC26C15-BE16-4D35-896E-E6711C28DFBD}"/>
                </a:ext>
              </a:extLst>
            </p:cNvPr>
            <p:cNvSpPr/>
            <p:nvPr/>
          </p:nvSpPr>
          <p:spPr bwMode="auto">
            <a:xfrm>
              <a:off x="8044806" y="4276562"/>
              <a:ext cx="598673" cy="348996"/>
            </a:xfrm>
            <a:custGeom>
              <a:avLst/>
              <a:gdLst>
                <a:gd name="T0" fmla="*/ 123 w 150"/>
                <a:gd name="T1" fmla="*/ 71 h 87"/>
                <a:gd name="T2" fmla="*/ 27 w 150"/>
                <a:gd name="T3" fmla="*/ 71 h 87"/>
                <a:gd name="T4" fmla="*/ 27 w 150"/>
                <a:gd name="T5" fmla="*/ 16 h 87"/>
                <a:gd name="T6" fmla="*/ 123 w 150"/>
                <a:gd name="T7" fmla="*/ 16 h 87"/>
                <a:gd name="T8" fmla="*/ 123 w 150"/>
                <a:gd name="T9" fmla="*/ 7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87">
                  <a:moveTo>
                    <a:pt x="123" y="71"/>
                  </a:moveTo>
                  <a:cubicBezTo>
                    <a:pt x="97" y="87"/>
                    <a:pt x="54" y="87"/>
                    <a:pt x="27" y="71"/>
                  </a:cubicBezTo>
                  <a:cubicBezTo>
                    <a:pt x="0" y="56"/>
                    <a:pt x="0" y="31"/>
                    <a:pt x="27" y="16"/>
                  </a:cubicBezTo>
                  <a:cubicBezTo>
                    <a:pt x="54" y="0"/>
                    <a:pt x="97" y="0"/>
                    <a:pt x="123" y="16"/>
                  </a:cubicBezTo>
                  <a:cubicBezTo>
                    <a:pt x="150" y="31"/>
                    <a:pt x="150" y="56"/>
                    <a:pt x="123" y="71"/>
                  </a:cubicBez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0" name="íṥlïḍê">
              <a:extLst>
                <a:ext uri="{FF2B5EF4-FFF2-40B4-BE49-F238E27FC236}">
                  <a16:creationId xmlns:a16="http://schemas.microsoft.com/office/drawing/2014/main" id="{7B21311E-F463-4C5A-9686-F87E21CFDFB1}"/>
                </a:ext>
              </a:extLst>
            </p:cNvPr>
            <p:cNvSpPr/>
            <p:nvPr/>
          </p:nvSpPr>
          <p:spPr bwMode="auto">
            <a:xfrm>
              <a:off x="7676870" y="3915102"/>
              <a:ext cx="330519" cy="155800"/>
            </a:xfrm>
            <a:custGeom>
              <a:avLst/>
              <a:gdLst>
                <a:gd name="T0" fmla="*/ 54 w 83"/>
                <a:gd name="T1" fmla="*/ 0 h 40"/>
                <a:gd name="T2" fmla="*/ 4 w 83"/>
                <a:gd name="T3" fmla="*/ 14 h 40"/>
                <a:gd name="T4" fmla="*/ 0 w 83"/>
                <a:gd name="T5" fmla="*/ 16 h 40"/>
                <a:gd name="T6" fmla="*/ 41 w 83"/>
                <a:gd name="T7" fmla="*/ 40 h 40"/>
                <a:gd name="T8" fmla="*/ 83 w 83"/>
                <a:gd name="T9" fmla="*/ 16 h 40"/>
                <a:gd name="T10" fmla="*/ 54 w 83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40">
                  <a:moveTo>
                    <a:pt x="54" y="0"/>
                  </a:moveTo>
                  <a:cubicBezTo>
                    <a:pt x="38" y="6"/>
                    <a:pt x="21" y="11"/>
                    <a:pt x="4" y="1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54" y="0"/>
                    <a:pt x="54" y="0"/>
                    <a:pt x="54" y="0"/>
                  </a:cubicBezTo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1" name="îṣlîḑê">
              <a:extLst>
                <a:ext uri="{FF2B5EF4-FFF2-40B4-BE49-F238E27FC236}">
                  <a16:creationId xmlns:a16="http://schemas.microsoft.com/office/drawing/2014/main" id="{FA3F232C-CBB0-4B43-B27F-09C9D12175E5}"/>
                </a:ext>
              </a:extLst>
            </p:cNvPr>
            <p:cNvSpPr/>
            <p:nvPr/>
          </p:nvSpPr>
          <p:spPr bwMode="auto">
            <a:xfrm>
              <a:off x="7689342" y="3877710"/>
              <a:ext cx="199558" cy="93479"/>
            </a:xfrm>
            <a:custGeom>
              <a:avLst/>
              <a:gdLst>
                <a:gd name="T0" fmla="*/ 37 w 50"/>
                <a:gd name="T1" fmla="*/ 0 h 22"/>
                <a:gd name="T2" fmla="*/ 0 w 50"/>
                <a:gd name="T3" fmla="*/ 22 h 22"/>
                <a:gd name="T4" fmla="*/ 50 w 50"/>
                <a:gd name="T5" fmla="*/ 8 h 22"/>
                <a:gd name="T6" fmla="*/ 37 w 50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2">
                  <a:moveTo>
                    <a:pt x="37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17" y="19"/>
                    <a:pt x="34" y="14"/>
                    <a:pt x="50" y="8"/>
                  </a:cubicBezTo>
                  <a:cubicBezTo>
                    <a:pt x="37" y="0"/>
                    <a:pt x="37" y="0"/>
                    <a:pt x="37" y="0"/>
                  </a:cubicBezTo>
                </a:path>
              </a:pathLst>
            </a:custGeom>
            <a:solidFill>
              <a:srgbClr val="CEE1F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2" name="íṡ1iḋê">
              <a:extLst>
                <a:ext uri="{FF2B5EF4-FFF2-40B4-BE49-F238E27FC236}">
                  <a16:creationId xmlns:a16="http://schemas.microsoft.com/office/drawing/2014/main" id="{BF9F07A4-44B3-4F7E-A2B5-B254072A72A6}"/>
                </a:ext>
              </a:extLst>
            </p:cNvPr>
            <p:cNvSpPr/>
            <p:nvPr/>
          </p:nvSpPr>
          <p:spPr bwMode="auto">
            <a:xfrm>
              <a:off x="5787311" y="3541178"/>
              <a:ext cx="336753" cy="193192"/>
            </a:xfrm>
            <a:custGeom>
              <a:avLst/>
              <a:gdLst>
                <a:gd name="T0" fmla="*/ 85 w 173"/>
                <a:gd name="T1" fmla="*/ 0 h 99"/>
                <a:gd name="T2" fmla="*/ 0 w 173"/>
                <a:gd name="T3" fmla="*/ 49 h 99"/>
                <a:gd name="T4" fmla="*/ 85 w 173"/>
                <a:gd name="T5" fmla="*/ 99 h 99"/>
                <a:gd name="T6" fmla="*/ 173 w 173"/>
                <a:gd name="T7" fmla="*/ 49 h 99"/>
                <a:gd name="T8" fmla="*/ 85 w 173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85" y="0"/>
                  </a:moveTo>
                  <a:lnTo>
                    <a:pt x="0" y="49"/>
                  </a:lnTo>
                  <a:lnTo>
                    <a:pt x="85" y="99"/>
                  </a:lnTo>
                  <a:lnTo>
                    <a:pt x="173" y="49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3" name="iṧļiḍê">
              <a:extLst>
                <a:ext uri="{FF2B5EF4-FFF2-40B4-BE49-F238E27FC236}">
                  <a16:creationId xmlns:a16="http://schemas.microsoft.com/office/drawing/2014/main" id="{617D7715-68AC-48AE-9350-88057A7CC604}"/>
                </a:ext>
              </a:extLst>
            </p:cNvPr>
            <p:cNvSpPr/>
            <p:nvPr/>
          </p:nvSpPr>
          <p:spPr bwMode="auto">
            <a:xfrm>
              <a:off x="5787311" y="3541178"/>
              <a:ext cx="336753" cy="193192"/>
            </a:xfrm>
            <a:custGeom>
              <a:avLst/>
              <a:gdLst>
                <a:gd name="T0" fmla="*/ 85 w 173"/>
                <a:gd name="T1" fmla="*/ 0 h 99"/>
                <a:gd name="T2" fmla="*/ 0 w 173"/>
                <a:gd name="T3" fmla="*/ 49 h 99"/>
                <a:gd name="T4" fmla="*/ 85 w 173"/>
                <a:gd name="T5" fmla="*/ 99 h 99"/>
                <a:gd name="T6" fmla="*/ 173 w 173"/>
                <a:gd name="T7" fmla="*/ 49 h 99"/>
                <a:gd name="T8" fmla="*/ 85 w 173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85" y="0"/>
                  </a:moveTo>
                  <a:lnTo>
                    <a:pt x="0" y="49"/>
                  </a:lnTo>
                  <a:lnTo>
                    <a:pt x="85" y="99"/>
                  </a:lnTo>
                  <a:lnTo>
                    <a:pt x="173" y="49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4" name="iSļíḑê">
              <a:extLst>
                <a:ext uri="{FF2B5EF4-FFF2-40B4-BE49-F238E27FC236}">
                  <a16:creationId xmlns:a16="http://schemas.microsoft.com/office/drawing/2014/main" id="{4E226760-6DC7-4C90-95D5-34D34F78481E}"/>
                </a:ext>
              </a:extLst>
            </p:cNvPr>
            <p:cNvSpPr/>
            <p:nvPr/>
          </p:nvSpPr>
          <p:spPr bwMode="auto">
            <a:xfrm>
              <a:off x="5924507" y="3566106"/>
              <a:ext cx="155902" cy="162034"/>
            </a:xfrm>
            <a:custGeom>
              <a:avLst/>
              <a:gdLst>
                <a:gd name="T0" fmla="*/ 0 w 79"/>
                <a:gd name="T1" fmla="*/ 83 h 83"/>
                <a:gd name="T2" fmla="*/ 79 w 79"/>
                <a:gd name="T3" fmla="*/ 40 h 83"/>
                <a:gd name="T4" fmla="*/ 79 w 79"/>
                <a:gd name="T5" fmla="*/ 0 h 83"/>
                <a:gd name="T6" fmla="*/ 0 w 79"/>
                <a:gd name="T7" fmla="*/ 44 h 83"/>
                <a:gd name="T8" fmla="*/ 0 w 79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83">
                  <a:moveTo>
                    <a:pt x="0" y="83"/>
                  </a:moveTo>
                  <a:lnTo>
                    <a:pt x="79" y="40"/>
                  </a:lnTo>
                  <a:lnTo>
                    <a:pt x="79" y="0"/>
                  </a:lnTo>
                  <a:lnTo>
                    <a:pt x="0" y="44"/>
                  </a:lnTo>
                  <a:lnTo>
                    <a:pt x="0" y="83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5" name="ïşļíḍê">
              <a:extLst>
                <a:ext uri="{FF2B5EF4-FFF2-40B4-BE49-F238E27FC236}">
                  <a16:creationId xmlns:a16="http://schemas.microsoft.com/office/drawing/2014/main" id="{585992B8-4844-44E0-B0FE-87CC285A58B1}"/>
                </a:ext>
              </a:extLst>
            </p:cNvPr>
            <p:cNvSpPr/>
            <p:nvPr/>
          </p:nvSpPr>
          <p:spPr bwMode="auto">
            <a:xfrm>
              <a:off x="5781073" y="3566106"/>
              <a:ext cx="143434" cy="162034"/>
            </a:xfrm>
            <a:custGeom>
              <a:avLst/>
              <a:gdLst>
                <a:gd name="T0" fmla="*/ 0 w 77"/>
                <a:gd name="T1" fmla="*/ 40 h 83"/>
                <a:gd name="T2" fmla="*/ 77 w 77"/>
                <a:gd name="T3" fmla="*/ 83 h 83"/>
                <a:gd name="T4" fmla="*/ 77 w 77"/>
                <a:gd name="T5" fmla="*/ 44 h 83"/>
                <a:gd name="T6" fmla="*/ 0 w 77"/>
                <a:gd name="T7" fmla="*/ 0 h 83"/>
                <a:gd name="T8" fmla="*/ 0 w 77"/>
                <a:gd name="T9" fmla="*/ 4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83">
                  <a:moveTo>
                    <a:pt x="0" y="40"/>
                  </a:moveTo>
                  <a:lnTo>
                    <a:pt x="77" y="83"/>
                  </a:lnTo>
                  <a:lnTo>
                    <a:pt x="77" y="44"/>
                  </a:lnTo>
                  <a:lnTo>
                    <a:pt x="0" y="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6" name="iṧlíďé">
              <a:extLst>
                <a:ext uri="{FF2B5EF4-FFF2-40B4-BE49-F238E27FC236}">
                  <a16:creationId xmlns:a16="http://schemas.microsoft.com/office/drawing/2014/main" id="{47F5D22F-9BB1-4AC6-AFC5-D3ACFD1CA41A}"/>
                </a:ext>
              </a:extLst>
            </p:cNvPr>
            <p:cNvSpPr/>
            <p:nvPr/>
          </p:nvSpPr>
          <p:spPr bwMode="auto">
            <a:xfrm>
              <a:off x="5781073" y="3478857"/>
              <a:ext cx="299336" cy="174498"/>
            </a:xfrm>
            <a:custGeom>
              <a:avLst/>
              <a:gdLst>
                <a:gd name="T0" fmla="*/ 77 w 156"/>
                <a:gd name="T1" fmla="*/ 90 h 90"/>
                <a:gd name="T2" fmla="*/ 156 w 156"/>
                <a:gd name="T3" fmla="*/ 46 h 90"/>
                <a:gd name="T4" fmla="*/ 77 w 156"/>
                <a:gd name="T5" fmla="*/ 0 h 90"/>
                <a:gd name="T6" fmla="*/ 0 w 156"/>
                <a:gd name="T7" fmla="*/ 46 h 90"/>
                <a:gd name="T8" fmla="*/ 77 w 156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0">
                  <a:moveTo>
                    <a:pt x="77" y="90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9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7" name="iṥḻîdê">
              <a:extLst>
                <a:ext uri="{FF2B5EF4-FFF2-40B4-BE49-F238E27FC236}">
                  <a16:creationId xmlns:a16="http://schemas.microsoft.com/office/drawing/2014/main" id="{6F2962EF-5D22-4BFF-93F2-B9935BF60B9B}"/>
                </a:ext>
              </a:extLst>
            </p:cNvPr>
            <p:cNvSpPr/>
            <p:nvPr/>
          </p:nvSpPr>
          <p:spPr bwMode="auto">
            <a:xfrm>
              <a:off x="7814066" y="3696978"/>
              <a:ext cx="149668" cy="367694"/>
            </a:xfrm>
            <a:custGeom>
              <a:avLst/>
              <a:gdLst>
                <a:gd name="T0" fmla="*/ 0 w 77"/>
                <a:gd name="T1" fmla="*/ 193 h 193"/>
                <a:gd name="T2" fmla="*/ 77 w 77"/>
                <a:gd name="T3" fmla="*/ 147 h 193"/>
                <a:gd name="T4" fmla="*/ 77 w 77"/>
                <a:gd name="T5" fmla="*/ 0 h 193"/>
                <a:gd name="T6" fmla="*/ 0 w 77"/>
                <a:gd name="T7" fmla="*/ 43 h 193"/>
                <a:gd name="T8" fmla="*/ 0 w 77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93">
                  <a:moveTo>
                    <a:pt x="0" y="193"/>
                  </a:moveTo>
                  <a:lnTo>
                    <a:pt x="77" y="147"/>
                  </a:lnTo>
                  <a:lnTo>
                    <a:pt x="77" y="0"/>
                  </a:lnTo>
                  <a:lnTo>
                    <a:pt x="0" y="43"/>
                  </a:lnTo>
                  <a:lnTo>
                    <a:pt x="0" y="193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8" name="îSľíḑè">
              <a:extLst>
                <a:ext uri="{FF2B5EF4-FFF2-40B4-BE49-F238E27FC236}">
                  <a16:creationId xmlns:a16="http://schemas.microsoft.com/office/drawing/2014/main" id="{4EA2013C-2BE1-45E2-A351-45094FCE6278}"/>
                </a:ext>
              </a:extLst>
            </p:cNvPr>
            <p:cNvSpPr/>
            <p:nvPr/>
          </p:nvSpPr>
          <p:spPr bwMode="auto">
            <a:xfrm>
              <a:off x="7664398" y="3696978"/>
              <a:ext cx="149668" cy="367694"/>
            </a:xfrm>
            <a:custGeom>
              <a:avLst/>
              <a:gdLst>
                <a:gd name="T0" fmla="*/ 0 w 79"/>
                <a:gd name="T1" fmla="*/ 147 h 193"/>
                <a:gd name="T2" fmla="*/ 79 w 79"/>
                <a:gd name="T3" fmla="*/ 193 h 193"/>
                <a:gd name="T4" fmla="*/ 79 w 79"/>
                <a:gd name="T5" fmla="*/ 43 h 193"/>
                <a:gd name="T6" fmla="*/ 0 w 79"/>
                <a:gd name="T7" fmla="*/ 0 h 193"/>
                <a:gd name="T8" fmla="*/ 0 w 79"/>
                <a:gd name="T9" fmla="*/ 14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93">
                  <a:moveTo>
                    <a:pt x="0" y="147"/>
                  </a:moveTo>
                  <a:lnTo>
                    <a:pt x="79" y="193"/>
                  </a:lnTo>
                  <a:lnTo>
                    <a:pt x="79" y="43"/>
                  </a:lnTo>
                  <a:lnTo>
                    <a:pt x="0" y="0"/>
                  </a:lnTo>
                  <a:lnTo>
                    <a:pt x="0" y="147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9" name="ïś1íḓè">
              <a:extLst>
                <a:ext uri="{FF2B5EF4-FFF2-40B4-BE49-F238E27FC236}">
                  <a16:creationId xmlns:a16="http://schemas.microsoft.com/office/drawing/2014/main" id="{405C26CF-19E9-4588-A09C-B6FC5655D2C6}"/>
                </a:ext>
              </a:extLst>
            </p:cNvPr>
            <p:cNvSpPr/>
            <p:nvPr/>
          </p:nvSpPr>
          <p:spPr bwMode="auto">
            <a:xfrm>
              <a:off x="7664398" y="3603498"/>
              <a:ext cx="299336" cy="174498"/>
            </a:xfrm>
            <a:custGeom>
              <a:avLst/>
              <a:gdLst>
                <a:gd name="T0" fmla="*/ 79 w 156"/>
                <a:gd name="T1" fmla="*/ 89 h 89"/>
                <a:gd name="T2" fmla="*/ 156 w 156"/>
                <a:gd name="T3" fmla="*/ 46 h 89"/>
                <a:gd name="T4" fmla="*/ 79 w 156"/>
                <a:gd name="T5" fmla="*/ 0 h 89"/>
                <a:gd name="T6" fmla="*/ 0 w 156"/>
                <a:gd name="T7" fmla="*/ 46 h 89"/>
                <a:gd name="T8" fmla="*/ 79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9" y="89"/>
                  </a:moveTo>
                  <a:lnTo>
                    <a:pt x="156" y="46"/>
                  </a:lnTo>
                  <a:lnTo>
                    <a:pt x="79" y="0"/>
                  </a:lnTo>
                  <a:lnTo>
                    <a:pt x="0" y="46"/>
                  </a:lnTo>
                  <a:lnTo>
                    <a:pt x="79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0" name="iS1íďé">
              <a:extLst>
                <a:ext uri="{FF2B5EF4-FFF2-40B4-BE49-F238E27FC236}">
                  <a16:creationId xmlns:a16="http://schemas.microsoft.com/office/drawing/2014/main" id="{859596C3-81FD-4519-959B-E21738457D43}"/>
                </a:ext>
              </a:extLst>
            </p:cNvPr>
            <p:cNvSpPr/>
            <p:nvPr/>
          </p:nvSpPr>
          <p:spPr bwMode="auto">
            <a:xfrm>
              <a:off x="7458606" y="4008581"/>
              <a:ext cx="324281" cy="193196"/>
            </a:xfrm>
            <a:custGeom>
              <a:avLst/>
              <a:gdLst>
                <a:gd name="T0" fmla="*/ 85 w 170"/>
                <a:gd name="T1" fmla="*/ 0 h 99"/>
                <a:gd name="T2" fmla="*/ 0 w 170"/>
                <a:gd name="T3" fmla="*/ 50 h 99"/>
                <a:gd name="T4" fmla="*/ 85 w 170"/>
                <a:gd name="T5" fmla="*/ 99 h 99"/>
                <a:gd name="T6" fmla="*/ 170 w 170"/>
                <a:gd name="T7" fmla="*/ 50 h 99"/>
                <a:gd name="T8" fmla="*/ 85 w 170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9">
                  <a:moveTo>
                    <a:pt x="85" y="0"/>
                  </a:moveTo>
                  <a:lnTo>
                    <a:pt x="0" y="50"/>
                  </a:lnTo>
                  <a:lnTo>
                    <a:pt x="85" y="99"/>
                  </a:lnTo>
                  <a:lnTo>
                    <a:pt x="17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1" name="íSḻiďè">
              <a:extLst>
                <a:ext uri="{FF2B5EF4-FFF2-40B4-BE49-F238E27FC236}">
                  <a16:creationId xmlns:a16="http://schemas.microsoft.com/office/drawing/2014/main" id="{0209EAE8-324D-44BE-9A36-7408C3E3F8CE}"/>
                </a:ext>
              </a:extLst>
            </p:cNvPr>
            <p:cNvSpPr/>
            <p:nvPr/>
          </p:nvSpPr>
          <p:spPr bwMode="auto">
            <a:xfrm>
              <a:off x="7458606" y="4008581"/>
              <a:ext cx="324281" cy="193196"/>
            </a:xfrm>
            <a:custGeom>
              <a:avLst/>
              <a:gdLst>
                <a:gd name="T0" fmla="*/ 85 w 170"/>
                <a:gd name="T1" fmla="*/ 0 h 99"/>
                <a:gd name="T2" fmla="*/ 0 w 170"/>
                <a:gd name="T3" fmla="*/ 50 h 99"/>
                <a:gd name="T4" fmla="*/ 85 w 170"/>
                <a:gd name="T5" fmla="*/ 99 h 99"/>
                <a:gd name="T6" fmla="*/ 170 w 170"/>
                <a:gd name="T7" fmla="*/ 50 h 99"/>
                <a:gd name="T8" fmla="*/ 85 w 170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9">
                  <a:moveTo>
                    <a:pt x="85" y="0"/>
                  </a:moveTo>
                  <a:lnTo>
                    <a:pt x="0" y="50"/>
                  </a:lnTo>
                  <a:lnTo>
                    <a:pt x="85" y="99"/>
                  </a:lnTo>
                  <a:lnTo>
                    <a:pt x="170" y="50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2" name="îṧḷidê">
              <a:extLst>
                <a:ext uri="{FF2B5EF4-FFF2-40B4-BE49-F238E27FC236}">
                  <a16:creationId xmlns:a16="http://schemas.microsoft.com/office/drawing/2014/main" id="{3AEA1C62-FB71-47C4-B9AC-C49F763E6411}"/>
                </a:ext>
              </a:extLst>
            </p:cNvPr>
            <p:cNvSpPr/>
            <p:nvPr/>
          </p:nvSpPr>
          <p:spPr bwMode="auto">
            <a:xfrm>
              <a:off x="7589563" y="3915102"/>
              <a:ext cx="149668" cy="274211"/>
            </a:xfrm>
            <a:custGeom>
              <a:avLst/>
              <a:gdLst>
                <a:gd name="T0" fmla="*/ 0 w 77"/>
                <a:gd name="T1" fmla="*/ 145 h 145"/>
                <a:gd name="T2" fmla="*/ 77 w 77"/>
                <a:gd name="T3" fmla="*/ 102 h 145"/>
                <a:gd name="T4" fmla="*/ 77 w 77"/>
                <a:gd name="T5" fmla="*/ 0 h 145"/>
                <a:gd name="T6" fmla="*/ 0 w 77"/>
                <a:gd name="T7" fmla="*/ 43 h 145"/>
                <a:gd name="T8" fmla="*/ 0 w 77"/>
                <a:gd name="T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45">
                  <a:moveTo>
                    <a:pt x="0" y="145"/>
                  </a:moveTo>
                  <a:lnTo>
                    <a:pt x="77" y="102"/>
                  </a:lnTo>
                  <a:lnTo>
                    <a:pt x="77" y="0"/>
                  </a:lnTo>
                  <a:lnTo>
                    <a:pt x="0" y="43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3" name="ïṥḻïďè">
              <a:extLst>
                <a:ext uri="{FF2B5EF4-FFF2-40B4-BE49-F238E27FC236}">
                  <a16:creationId xmlns:a16="http://schemas.microsoft.com/office/drawing/2014/main" id="{E4D80F0C-D60C-4A34-A27F-DFB3A8F3F231}"/>
                </a:ext>
              </a:extLst>
            </p:cNvPr>
            <p:cNvSpPr/>
            <p:nvPr/>
          </p:nvSpPr>
          <p:spPr bwMode="auto">
            <a:xfrm>
              <a:off x="7439895" y="3915102"/>
              <a:ext cx="149668" cy="274211"/>
            </a:xfrm>
            <a:custGeom>
              <a:avLst/>
              <a:gdLst>
                <a:gd name="T0" fmla="*/ 0 w 79"/>
                <a:gd name="T1" fmla="*/ 102 h 145"/>
                <a:gd name="T2" fmla="*/ 79 w 79"/>
                <a:gd name="T3" fmla="*/ 145 h 145"/>
                <a:gd name="T4" fmla="*/ 79 w 79"/>
                <a:gd name="T5" fmla="*/ 43 h 145"/>
                <a:gd name="T6" fmla="*/ 0 w 79"/>
                <a:gd name="T7" fmla="*/ 0 h 145"/>
                <a:gd name="T8" fmla="*/ 0 w 79"/>
                <a:gd name="T9" fmla="*/ 10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45">
                  <a:moveTo>
                    <a:pt x="0" y="102"/>
                  </a:moveTo>
                  <a:lnTo>
                    <a:pt x="79" y="145"/>
                  </a:lnTo>
                  <a:lnTo>
                    <a:pt x="79" y="43"/>
                  </a:lnTo>
                  <a:lnTo>
                    <a:pt x="0" y="0"/>
                  </a:lnTo>
                  <a:lnTo>
                    <a:pt x="0" y="102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4" name="íṡľíḍe">
              <a:extLst>
                <a:ext uri="{FF2B5EF4-FFF2-40B4-BE49-F238E27FC236}">
                  <a16:creationId xmlns:a16="http://schemas.microsoft.com/office/drawing/2014/main" id="{3CD9D28B-3250-4CEF-AD98-EB62670EE9C3}"/>
                </a:ext>
              </a:extLst>
            </p:cNvPr>
            <p:cNvSpPr/>
            <p:nvPr/>
          </p:nvSpPr>
          <p:spPr bwMode="auto">
            <a:xfrm>
              <a:off x="7439895" y="3827853"/>
              <a:ext cx="299336" cy="168264"/>
            </a:xfrm>
            <a:custGeom>
              <a:avLst/>
              <a:gdLst>
                <a:gd name="T0" fmla="*/ 79 w 156"/>
                <a:gd name="T1" fmla="*/ 89 h 89"/>
                <a:gd name="T2" fmla="*/ 156 w 156"/>
                <a:gd name="T3" fmla="*/ 46 h 89"/>
                <a:gd name="T4" fmla="*/ 79 w 156"/>
                <a:gd name="T5" fmla="*/ 0 h 89"/>
                <a:gd name="T6" fmla="*/ 0 w 156"/>
                <a:gd name="T7" fmla="*/ 46 h 89"/>
                <a:gd name="T8" fmla="*/ 79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9" y="89"/>
                  </a:moveTo>
                  <a:lnTo>
                    <a:pt x="156" y="46"/>
                  </a:lnTo>
                  <a:lnTo>
                    <a:pt x="79" y="0"/>
                  </a:lnTo>
                  <a:lnTo>
                    <a:pt x="0" y="46"/>
                  </a:lnTo>
                  <a:lnTo>
                    <a:pt x="79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5" name="ïŝḻïdê">
              <a:extLst>
                <a:ext uri="{FF2B5EF4-FFF2-40B4-BE49-F238E27FC236}">
                  <a16:creationId xmlns:a16="http://schemas.microsoft.com/office/drawing/2014/main" id="{05CE7B4C-CE94-42DD-94F4-E5D9FF3ACDA7}"/>
                </a:ext>
              </a:extLst>
            </p:cNvPr>
            <p:cNvSpPr/>
            <p:nvPr/>
          </p:nvSpPr>
          <p:spPr bwMode="auto">
            <a:xfrm>
              <a:off x="5120038" y="2917971"/>
              <a:ext cx="324281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48 h 98"/>
                <a:gd name="T4" fmla="*/ 85 w 170"/>
                <a:gd name="T5" fmla="*/ 98 h 98"/>
                <a:gd name="T6" fmla="*/ 170 w 170"/>
                <a:gd name="T7" fmla="*/ 48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48"/>
                  </a:lnTo>
                  <a:lnTo>
                    <a:pt x="85" y="98"/>
                  </a:lnTo>
                  <a:lnTo>
                    <a:pt x="170" y="4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6" name="íṥļíḍe">
              <a:extLst>
                <a:ext uri="{FF2B5EF4-FFF2-40B4-BE49-F238E27FC236}">
                  <a16:creationId xmlns:a16="http://schemas.microsoft.com/office/drawing/2014/main" id="{7CB84867-20FF-4054-AD1A-B3CFE67DCC6F}"/>
                </a:ext>
              </a:extLst>
            </p:cNvPr>
            <p:cNvSpPr/>
            <p:nvPr/>
          </p:nvSpPr>
          <p:spPr bwMode="auto">
            <a:xfrm>
              <a:off x="5120038" y="2917971"/>
              <a:ext cx="324281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48 h 98"/>
                <a:gd name="T4" fmla="*/ 85 w 170"/>
                <a:gd name="T5" fmla="*/ 98 h 98"/>
                <a:gd name="T6" fmla="*/ 170 w 170"/>
                <a:gd name="T7" fmla="*/ 48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48"/>
                  </a:lnTo>
                  <a:lnTo>
                    <a:pt x="85" y="98"/>
                  </a:lnTo>
                  <a:lnTo>
                    <a:pt x="170" y="48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7" name="ïṥ1ïḓê">
              <a:extLst>
                <a:ext uri="{FF2B5EF4-FFF2-40B4-BE49-F238E27FC236}">
                  <a16:creationId xmlns:a16="http://schemas.microsoft.com/office/drawing/2014/main" id="{FCC7572C-B8E8-47D0-99E2-EA2663277200}"/>
                </a:ext>
              </a:extLst>
            </p:cNvPr>
            <p:cNvSpPr/>
            <p:nvPr/>
          </p:nvSpPr>
          <p:spPr bwMode="auto">
            <a:xfrm>
              <a:off x="5251000" y="2618831"/>
              <a:ext cx="149668" cy="479867"/>
            </a:xfrm>
            <a:custGeom>
              <a:avLst/>
              <a:gdLst>
                <a:gd name="T0" fmla="*/ 0 w 79"/>
                <a:gd name="T1" fmla="*/ 251 h 251"/>
                <a:gd name="T2" fmla="*/ 79 w 79"/>
                <a:gd name="T3" fmla="*/ 205 h 251"/>
                <a:gd name="T4" fmla="*/ 79 w 79"/>
                <a:gd name="T5" fmla="*/ 0 h 251"/>
                <a:gd name="T6" fmla="*/ 0 w 79"/>
                <a:gd name="T7" fmla="*/ 43 h 251"/>
                <a:gd name="T8" fmla="*/ 0 w 79"/>
                <a:gd name="T9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51">
                  <a:moveTo>
                    <a:pt x="0" y="251"/>
                  </a:moveTo>
                  <a:lnTo>
                    <a:pt x="79" y="205"/>
                  </a:lnTo>
                  <a:lnTo>
                    <a:pt x="79" y="0"/>
                  </a:lnTo>
                  <a:lnTo>
                    <a:pt x="0" y="43"/>
                  </a:lnTo>
                  <a:lnTo>
                    <a:pt x="0" y="251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8" name="îşliḑè">
              <a:extLst>
                <a:ext uri="{FF2B5EF4-FFF2-40B4-BE49-F238E27FC236}">
                  <a16:creationId xmlns:a16="http://schemas.microsoft.com/office/drawing/2014/main" id="{1D8D93E4-2695-4428-B9A5-BA1EE5D6338F}"/>
                </a:ext>
              </a:extLst>
            </p:cNvPr>
            <p:cNvSpPr/>
            <p:nvPr/>
          </p:nvSpPr>
          <p:spPr bwMode="auto">
            <a:xfrm>
              <a:off x="5101332" y="2618831"/>
              <a:ext cx="149668" cy="479867"/>
            </a:xfrm>
            <a:custGeom>
              <a:avLst/>
              <a:gdLst>
                <a:gd name="T0" fmla="*/ 0 w 77"/>
                <a:gd name="T1" fmla="*/ 205 h 251"/>
                <a:gd name="T2" fmla="*/ 77 w 77"/>
                <a:gd name="T3" fmla="*/ 251 h 251"/>
                <a:gd name="T4" fmla="*/ 77 w 77"/>
                <a:gd name="T5" fmla="*/ 43 h 251"/>
                <a:gd name="T6" fmla="*/ 0 w 77"/>
                <a:gd name="T7" fmla="*/ 0 h 251"/>
                <a:gd name="T8" fmla="*/ 0 w 77"/>
                <a:gd name="T9" fmla="*/ 20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51">
                  <a:moveTo>
                    <a:pt x="0" y="205"/>
                  </a:moveTo>
                  <a:lnTo>
                    <a:pt x="77" y="251"/>
                  </a:lnTo>
                  <a:lnTo>
                    <a:pt x="77" y="43"/>
                  </a:lnTo>
                  <a:lnTo>
                    <a:pt x="0" y="0"/>
                  </a:lnTo>
                  <a:lnTo>
                    <a:pt x="0" y="205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9" name="íṡlîdè">
              <a:extLst>
                <a:ext uri="{FF2B5EF4-FFF2-40B4-BE49-F238E27FC236}">
                  <a16:creationId xmlns:a16="http://schemas.microsoft.com/office/drawing/2014/main" id="{E0DCB4CC-6AEA-41C7-BBA6-EB91A2692711}"/>
                </a:ext>
              </a:extLst>
            </p:cNvPr>
            <p:cNvSpPr/>
            <p:nvPr/>
          </p:nvSpPr>
          <p:spPr bwMode="auto">
            <a:xfrm>
              <a:off x="5101332" y="2531582"/>
              <a:ext cx="299336" cy="168264"/>
            </a:xfrm>
            <a:custGeom>
              <a:avLst/>
              <a:gdLst>
                <a:gd name="T0" fmla="*/ 77 w 156"/>
                <a:gd name="T1" fmla="*/ 89 h 89"/>
                <a:gd name="T2" fmla="*/ 156 w 156"/>
                <a:gd name="T3" fmla="*/ 46 h 89"/>
                <a:gd name="T4" fmla="*/ 77 w 156"/>
                <a:gd name="T5" fmla="*/ 0 h 89"/>
                <a:gd name="T6" fmla="*/ 0 w 156"/>
                <a:gd name="T7" fmla="*/ 46 h 89"/>
                <a:gd name="T8" fmla="*/ 77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7" y="89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0" name="íşļïḋè">
              <a:extLst>
                <a:ext uri="{FF2B5EF4-FFF2-40B4-BE49-F238E27FC236}">
                  <a16:creationId xmlns:a16="http://schemas.microsoft.com/office/drawing/2014/main" id="{76B7620F-0C23-472F-A89D-85614F4B12A5}"/>
                </a:ext>
              </a:extLst>
            </p:cNvPr>
            <p:cNvSpPr/>
            <p:nvPr/>
          </p:nvSpPr>
          <p:spPr bwMode="auto">
            <a:xfrm>
              <a:off x="4883063" y="3055076"/>
              <a:ext cx="330519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50 h 98"/>
                <a:gd name="T4" fmla="*/ 85 w 170"/>
                <a:gd name="T5" fmla="*/ 98 h 98"/>
                <a:gd name="T6" fmla="*/ 170 w 170"/>
                <a:gd name="T7" fmla="*/ 50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50"/>
                  </a:lnTo>
                  <a:lnTo>
                    <a:pt x="85" y="98"/>
                  </a:lnTo>
                  <a:lnTo>
                    <a:pt x="17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1" name="îṧḷïḓé">
              <a:extLst>
                <a:ext uri="{FF2B5EF4-FFF2-40B4-BE49-F238E27FC236}">
                  <a16:creationId xmlns:a16="http://schemas.microsoft.com/office/drawing/2014/main" id="{45BB2AA1-B7B5-4CEF-91DD-2AE540D7D1ED}"/>
                </a:ext>
              </a:extLst>
            </p:cNvPr>
            <p:cNvSpPr/>
            <p:nvPr/>
          </p:nvSpPr>
          <p:spPr bwMode="auto">
            <a:xfrm>
              <a:off x="4883063" y="3055076"/>
              <a:ext cx="330519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50 h 98"/>
                <a:gd name="T4" fmla="*/ 85 w 170"/>
                <a:gd name="T5" fmla="*/ 98 h 98"/>
                <a:gd name="T6" fmla="*/ 170 w 170"/>
                <a:gd name="T7" fmla="*/ 50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50"/>
                  </a:lnTo>
                  <a:lnTo>
                    <a:pt x="85" y="98"/>
                  </a:lnTo>
                  <a:lnTo>
                    <a:pt x="170" y="50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2" name="iṣlïḓè">
              <a:extLst>
                <a:ext uri="{FF2B5EF4-FFF2-40B4-BE49-F238E27FC236}">
                  <a16:creationId xmlns:a16="http://schemas.microsoft.com/office/drawing/2014/main" id="{69A7D17A-864D-4DDB-934C-8ABC10386535}"/>
                </a:ext>
              </a:extLst>
            </p:cNvPr>
            <p:cNvSpPr/>
            <p:nvPr/>
          </p:nvSpPr>
          <p:spPr bwMode="auto">
            <a:xfrm>
              <a:off x="5026497" y="2537813"/>
              <a:ext cx="155902" cy="691762"/>
            </a:xfrm>
            <a:custGeom>
              <a:avLst/>
              <a:gdLst>
                <a:gd name="T0" fmla="*/ 0 w 79"/>
                <a:gd name="T1" fmla="*/ 359 h 359"/>
                <a:gd name="T2" fmla="*/ 79 w 79"/>
                <a:gd name="T3" fmla="*/ 316 h 359"/>
                <a:gd name="T4" fmla="*/ 79 w 79"/>
                <a:gd name="T5" fmla="*/ 0 h 359"/>
                <a:gd name="T6" fmla="*/ 0 w 79"/>
                <a:gd name="T7" fmla="*/ 44 h 359"/>
                <a:gd name="T8" fmla="*/ 0 w 79"/>
                <a:gd name="T9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359">
                  <a:moveTo>
                    <a:pt x="0" y="359"/>
                  </a:moveTo>
                  <a:lnTo>
                    <a:pt x="79" y="316"/>
                  </a:lnTo>
                  <a:lnTo>
                    <a:pt x="79" y="0"/>
                  </a:lnTo>
                  <a:lnTo>
                    <a:pt x="0" y="44"/>
                  </a:lnTo>
                  <a:lnTo>
                    <a:pt x="0" y="359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3" name="íṥļîḓè">
              <a:extLst>
                <a:ext uri="{FF2B5EF4-FFF2-40B4-BE49-F238E27FC236}">
                  <a16:creationId xmlns:a16="http://schemas.microsoft.com/office/drawing/2014/main" id="{51783C9F-8B25-4AEE-A4A1-4909F4EA1BF6}"/>
                </a:ext>
              </a:extLst>
            </p:cNvPr>
            <p:cNvSpPr/>
            <p:nvPr/>
          </p:nvSpPr>
          <p:spPr bwMode="auto">
            <a:xfrm>
              <a:off x="4883063" y="2537813"/>
              <a:ext cx="143434" cy="691762"/>
            </a:xfrm>
            <a:custGeom>
              <a:avLst/>
              <a:gdLst>
                <a:gd name="T0" fmla="*/ 0 w 77"/>
                <a:gd name="T1" fmla="*/ 316 h 359"/>
                <a:gd name="T2" fmla="*/ 77 w 77"/>
                <a:gd name="T3" fmla="*/ 359 h 359"/>
                <a:gd name="T4" fmla="*/ 77 w 77"/>
                <a:gd name="T5" fmla="*/ 44 h 359"/>
                <a:gd name="T6" fmla="*/ 0 w 77"/>
                <a:gd name="T7" fmla="*/ 0 h 359"/>
                <a:gd name="T8" fmla="*/ 0 w 77"/>
                <a:gd name="T9" fmla="*/ 316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59">
                  <a:moveTo>
                    <a:pt x="0" y="316"/>
                  </a:moveTo>
                  <a:lnTo>
                    <a:pt x="77" y="359"/>
                  </a:lnTo>
                  <a:lnTo>
                    <a:pt x="77" y="44"/>
                  </a:lnTo>
                  <a:lnTo>
                    <a:pt x="0" y="0"/>
                  </a:lnTo>
                  <a:lnTo>
                    <a:pt x="0" y="316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4" name="ïṣ1îḑê">
              <a:extLst>
                <a:ext uri="{FF2B5EF4-FFF2-40B4-BE49-F238E27FC236}">
                  <a16:creationId xmlns:a16="http://schemas.microsoft.com/office/drawing/2014/main" id="{E3C704C0-543E-47E4-B080-EE0ACB14CABF}"/>
                </a:ext>
              </a:extLst>
            </p:cNvPr>
            <p:cNvSpPr/>
            <p:nvPr/>
          </p:nvSpPr>
          <p:spPr bwMode="auto">
            <a:xfrm>
              <a:off x="4883063" y="2450564"/>
              <a:ext cx="299336" cy="174498"/>
            </a:xfrm>
            <a:custGeom>
              <a:avLst/>
              <a:gdLst>
                <a:gd name="T0" fmla="*/ 77 w 156"/>
                <a:gd name="T1" fmla="*/ 90 h 90"/>
                <a:gd name="T2" fmla="*/ 156 w 156"/>
                <a:gd name="T3" fmla="*/ 46 h 90"/>
                <a:gd name="T4" fmla="*/ 77 w 156"/>
                <a:gd name="T5" fmla="*/ 0 h 90"/>
                <a:gd name="T6" fmla="*/ 0 w 156"/>
                <a:gd name="T7" fmla="*/ 46 h 90"/>
                <a:gd name="T8" fmla="*/ 77 w 156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0">
                  <a:moveTo>
                    <a:pt x="77" y="90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9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5" name="îŝļiďè">
              <a:extLst>
                <a:ext uri="{FF2B5EF4-FFF2-40B4-BE49-F238E27FC236}">
                  <a16:creationId xmlns:a16="http://schemas.microsoft.com/office/drawing/2014/main" id="{86A00AE1-EA5D-4D2D-AACF-39FFC166DF55}"/>
                </a:ext>
              </a:extLst>
            </p:cNvPr>
            <p:cNvSpPr/>
            <p:nvPr/>
          </p:nvSpPr>
          <p:spPr bwMode="auto">
            <a:xfrm>
              <a:off x="5824728" y="1247776"/>
              <a:ext cx="1789780" cy="2629934"/>
            </a:xfrm>
            <a:custGeom>
              <a:avLst/>
              <a:gdLst>
                <a:gd name="T0" fmla="*/ 448 w 448"/>
                <a:gd name="T1" fmla="*/ 459 h 660"/>
                <a:gd name="T2" fmla="*/ 224 w 448"/>
                <a:gd name="T3" fmla="*/ 589 h 660"/>
                <a:gd name="T4" fmla="*/ 0 w 448"/>
                <a:gd name="T5" fmla="*/ 201 h 660"/>
                <a:gd name="T6" fmla="*/ 224 w 448"/>
                <a:gd name="T7" fmla="*/ 71 h 660"/>
                <a:gd name="T8" fmla="*/ 448 w 448"/>
                <a:gd name="T9" fmla="*/ 45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660">
                  <a:moveTo>
                    <a:pt x="448" y="459"/>
                  </a:moveTo>
                  <a:cubicBezTo>
                    <a:pt x="448" y="602"/>
                    <a:pt x="347" y="660"/>
                    <a:pt x="224" y="589"/>
                  </a:cubicBezTo>
                  <a:cubicBezTo>
                    <a:pt x="100" y="517"/>
                    <a:pt x="0" y="344"/>
                    <a:pt x="0" y="201"/>
                  </a:cubicBezTo>
                  <a:cubicBezTo>
                    <a:pt x="0" y="58"/>
                    <a:pt x="100" y="0"/>
                    <a:pt x="224" y="71"/>
                  </a:cubicBezTo>
                  <a:cubicBezTo>
                    <a:pt x="347" y="143"/>
                    <a:pt x="448" y="316"/>
                    <a:pt x="448" y="459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6" name="íslïḍê">
              <a:extLst>
                <a:ext uri="{FF2B5EF4-FFF2-40B4-BE49-F238E27FC236}">
                  <a16:creationId xmlns:a16="http://schemas.microsoft.com/office/drawing/2014/main" id="{B817D57A-3032-4FFD-B1F6-85C83AE35C1D}"/>
                </a:ext>
              </a:extLst>
            </p:cNvPr>
            <p:cNvSpPr/>
            <p:nvPr/>
          </p:nvSpPr>
          <p:spPr bwMode="auto">
            <a:xfrm>
              <a:off x="5955686" y="1459666"/>
              <a:ext cx="1396903" cy="2287168"/>
            </a:xfrm>
            <a:custGeom>
              <a:avLst/>
              <a:gdLst>
                <a:gd name="T0" fmla="*/ 0 w 729"/>
                <a:gd name="T1" fmla="*/ 46 h 1193"/>
                <a:gd name="T2" fmla="*/ 82 w 729"/>
                <a:gd name="T3" fmla="*/ 0 h 1193"/>
                <a:gd name="T4" fmla="*/ 729 w 729"/>
                <a:gd name="T5" fmla="*/ 1145 h 1193"/>
                <a:gd name="T6" fmla="*/ 645 w 729"/>
                <a:gd name="T7" fmla="*/ 1193 h 1193"/>
                <a:gd name="T8" fmla="*/ 0 w 729"/>
                <a:gd name="T9" fmla="*/ 46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9" h="1193">
                  <a:moveTo>
                    <a:pt x="0" y="46"/>
                  </a:moveTo>
                  <a:lnTo>
                    <a:pt x="82" y="0"/>
                  </a:lnTo>
                  <a:lnTo>
                    <a:pt x="729" y="1145"/>
                  </a:lnTo>
                  <a:lnTo>
                    <a:pt x="645" y="1193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7" name="iṣlîďê">
              <a:extLst>
                <a:ext uri="{FF2B5EF4-FFF2-40B4-BE49-F238E27FC236}">
                  <a16:creationId xmlns:a16="http://schemas.microsoft.com/office/drawing/2014/main" id="{5C3AB49A-5B36-46BD-A8C4-619E02BCC7C6}"/>
                </a:ext>
              </a:extLst>
            </p:cNvPr>
            <p:cNvSpPr/>
            <p:nvPr/>
          </p:nvSpPr>
          <p:spPr bwMode="auto">
            <a:xfrm>
              <a:off x="5687532" y="1328791"/>
              <a:ext cx="1783546" cy="2629934"/>
            </a:xfrm>
            <a:custGeom>
              <a:avLst/>
              <a:gdLst>
                <a:gd name="T0" fmla="*/ 448 w 448"/>
                <a:gd name="T1" fmla="*/ 459 h 660"/>
                <a:gd name="T2" fmla="*/ 224 w 448"/>
                <a:gd name="T3" fmla="*/ 588 h 660"/>
                <a:gd name="T4" fmla="*/ 0 w 448"/>
                <a:gd name="T5" fmla="*/ 201 h 660"/>
                <a:gd name="T6" fmla="*/ 224 w 448"/>
                <a:gd name="T7" fmla="*/ 71 h 660"/>
                <a:gd name="T8" fmla="*/ 448 w 448"/>
                <a:gd name="T9" fmla="*/ 45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660">
                  <a:moveTo>
                    <a:pt x="448" y="459"/>
                  </a:moveTo>
                  <a:cubicBezTo>
                    <a:pt x="448" y="602"/>
                    <a:pt x="348" y="660"/>
                    <a:pt x="224" y="588"/>
                  </a:cubicBezTo>
                  <a:cubicBezTo>
                    <a:pt x="101" y="517"/>
                    <a:pt x="0" y="343"/>
                    <a:pt x="0" y="201"/>
                  </a:cubicBezTo>
                  <a:cubicBezTo>
                    <a:pt x="0" y="58"/>
                    <a:pt x="101" y="0"/>
                    <a:pt x="224" y="71"/>
                  </a:cubicBezTo>
                  <a:cubicBezTo>
                    <a:pt x="348" y="143"/>
                    <a:pt x="448" y="316"/>
                    <a:pt x="448" y="459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8" name="iṡļïḋé">
              <a:extLst>
                <a:ext uri="{FF2B5EF4-FFF2-40B4-BE49-F238E27FC236}">
                  <a16:creationId xmlns:a16="http://schemas.microsoft.com/office/drawing/2014/main" id="{B5657D38-49BC-498F-9BFD-6684CF2D7105}"/>
                </a:ext>
              </a:extLst>
            </p:cNvPr>
            <p:cNvSpPr/>
            <p:nvPr/>
          </p:nvSpPr>
          <p:spPr bwMode="auto">
            <a:xfrm>
              <a:off x="5855907" y="1571844"/>
              <a:ext cx="1453031" cy="2143832"/>
            </a:xfrm>
            <a:custGeom>
              <a:avLst/>
              <a:gdLst>
                <a:gd name="T0" fmla="*/ 182 w 365"/>
                <a:gd name="T1" fmla="*/ 480 h 538"/>
                <a:gd name="T2" fmla="*/ 0 w 365"/>
                <a:gd name="T3" fmla="*/ 163 h 538"/>
                <a:gd name="T4" fmla="*/ 182 w 365"/>
                <a:gd name="T5" fmla="*/ 58 h 538"/>
                <a:gd name="T6" fmla="*/ 365 w 365"/>
                <a:gd name="T7" fmla="*/ 374 h 538"/>
                <a:gd name="T8" fmla="*/ 182 w 365"/>
                <a:gd name="T9" fmla="*/ 48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538">
                  <a:moveTo>
                    <a:pt x="182" y="480"/>
                  </a:moveTo>
                  <a:cubicBezTo>
                    <a:pt x="82" y="421"/>
                    <a:pt x="0" y="280"/>
                    <a:pt x="0" y="163"/>
                  </a:cubicBezTo>
                  <a:cubicBezTo>
                    <a:pt x="0" y="47"/>
                    <a:pt x="82" y="0"/>
                    <a:pt x="182" y="58"/>
                  </a:cubicBezTo>
                  <a:cubicBezTo>
                    <a:pt x="283" y="116"/>
                    <a:pt x="365" y="258"/>
                    <a:pt x="365" y="374"/>
                  </a:cubicBezTo>
                  <a:cubicBezTo>
                    <a:pt x="365" y="490"/>
                    <a:pt x="283" y="538"/>
                    <a:pt x="182" y="48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9" name="ïŝliďé">
              <a:extLst>
                <a:ext uri="{FF2B5EF4-FFF2-40B4-BE49-F238E27FC236}">
                  <a16:creationId xmlns:a16="http://schemas.microsoft.com/office/drawing/2014/main" id="{000815A8-72BC-4515-9B1E-08002428630C}"/>
                </a:ext>
              </a:extLst>
            </p:cNvPr>
            <p:cNvSpPr/>
            <p:nvPr/>
          </p:nvSpPr>
          <p:spPr bwMode="auto">
            <a:xfrm>
              <a:off x="6018047" y="1814892"/>
              <a:ext cx="1122512" cy="1657731"/>
            </a:xfrm>
            <a:custGeom>
              <a:avLst/>
              <a:gdLst>
                <a:gd name="T0" fmla="*/ 141 w 282"/>
                <a:gd name="T1" fmla="*/ 371 h 416"/>
                <a:gd name="T2" fmla="*/ 0 w 282"/>
                <a:gd name="T3" fmla="*/ 126 h 416"/>
                <a:gd name="T4" fmla="*/ 141 w 282"/>
                <a:gd name="T5" fmla="*/ 45 h 416"/>
                <a:gd name="T6" fmla="*/ 282 w 282"/>
                <a:gd name="T7" fmla="*/ 289 h 416"/>
                <a:gd name="T8" fmla="*/ 141 w 282"/>
                <a:gd name="T9" fmla="*/ 371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416">
                  <a:moveTo>
                    <a:pt x="141" y="371"/>
                  </a:moveTo>
                  <a:cubicBezTo>
                    <a:pt x="64" y="326"/>
                    <a:pt x="0" y="216"/>
                    <a:pt x="0" y="126"/>
                  </a:cubicBezTo>
                  <a:cubicBezTo>
                    <a:pt x="0" y="37"/>
                    <a:pt x="64" y="0"/>
                    <a:pt x="141" y="45"/>
                  </a:cubicBezTo>
                  <a:cubicBezTo>
                    <a:pt x="219" y="90"/>
                    <a:pt x="282" y="199"/>
                    <a:pt x="282" y="289"/>
                  </a:cubicBezTo>
                  <a:cubicBezTo>
                    <a:pt x="282" y="379"/>
                    <a:pt x="219" y="416"/>
                    <a:pt x="141" y="371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0" name="iṧlïde">
              <a:extLst>
                <a:ext uri="{FF2B5EF4-FFF2-40B4-BE49-F238E27FC236}">
                  <a16:creationId xmlns:a16="http://schemas.microsoft.com/office/drawing/2014/main" id="{DA9F1558-C7C5-4BEF-869C-0FB829F7120F}"/>
                </a:ext>
              </a:extLst>
            </p:cNvPr>
            <p:cNvSpPr/>
            <p:nvPr/>
          </p:nvSpPr>
          <p:spPr bwMode="auto">
            <a:xfrm>
              <a:off x="6186426" y="2057945"/>
              <a:ext cx="791992" cy="1165395"/>
            </a:xfrm>
            <a:custGeom>
              <a:avLst/>
              <a:gdLst>
                <a:gd name="T0" fmla="*/ 99 w 199"/>
                <a:gd name="T1" fmla="*/ 262 h 293"/>
                <a:gd name="T2" fmla="*/ 0 w 199"/>
                <a:gd name="T3" fmla="*/ 89 h 293"/>
                <a:gd name="T4" fmla="*/ 99 w 199"/>
                <a:gd name="T5" fmla="*/ 32 h 293"/>
                <a:gd name="T6" fmla="*/ 199 w 199"/>
                <a:gd name="T7" fmla="*/ 204 h 293"/>
                <a:gd name="T8" fmla="*/ 99 w 199"/>
                <a:gd name="T9" fmla="*/ 262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293">
                  <a:moveTo>
                    <a:pt x="99" y="262"/>
                  </a:moveTo>
                  <a:cubicBezTo>
                    <a:pt x="44" y="230"/>
                    <a:pt x="0" y="153"/>
                    <a:pt x="0" y="89"/>
                  </a:cubicBezTo>
                  <a:cubicBezTo>
                    <a:pt x="0" y="26"/>
                    <a:pt x="44" y="0"/>
                    <a:pt x="99" y="32"/>
                  </a:cubicBezTo>
                  <a:cubicBezTo>
                    <a:pt x="154" y="64"/>
                    <a:pt x="199" y="141"/>
                    <a:pt x="199" y="204"/>
                  </a:cubicBezTo>
                  <a:cubicBezTo>
                    <a:pt x="199" y="268"/>
                    <a:pt x="154" y="293"/>
                    <a:pt x="99" y="2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1" name="ïSḷïḑé">
              <a:extLst>
                <a:ext uri="{FF2B5EF4-FFF2-40B4-BE49-F238E27FC236}">
                  <a16:creationId xmlns:a16="http://schemas.microsoft.com/office/drawing/2014/main" id="{8E883FB1-4A4F-48CF-BDAE-32BE45B120FD}"/>
                </a:ext>
              </a:extLst>
            </p:cNvPr>
            <p:cNvSpPr/>
            <p:nvPr/>
          </p:nvSpPr>
          <p:spPr bwMode="auto">
            <a:xfrm>
              <a:off x="6348567" y="2300994"/>
              <a:ext cx="461477" cy="679298"/>
            </a:xfrm>
            <a:custGeom>
              <a:avLst/>
              <a:gdLst>
                <a:gd name="T0" fmla="*/ 58 w 116"/>
                <a:gd name="T1" fmla="*/ 153 h 171"/>
                <a:gd name="T2" fmla="*/ 0 w 116"/>
                <a:gd name="T3" fmla="*/ 52 h 171"/>
                <a:gd name="T4" fmla="*/ 58 w 116"/>
                <a:gd name="T5" fmla="*/ 19 h 171"/>
                <a:gd name="T6" fmla="*/ 116 w 116"/>
                <a:gd name="T7" fmla="*/ 119 h 171"/>
                <a:gd name="T8" fmla="*/ 58 w 116"/>
                <a:gd name="T9" fmla="*/ 15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71">
                  <a:moveTo>
                    <a:pt x="58" y="153"/>
                  </a:moveTo>
                  <a:cubicBezTo>
                    <a:pt x="26" y="134"/>
                    <a:pt x="0" y="89"/>
                    <a:pt x="0" y="52"/>
                  </a:cubicBezTo>
                  <a:cubicBezTo>
                    <a:pt x="0" y="15"/>
                    <a:pt x="26" y="0"/>
                    <a:pt x="58" y="19"/>
                  </a:cubicBezTo>
                  <a:cubicBezTo>
                    <a:pt x="90" y="37"/>
                    <a:pt x="116" y="82"/>
                    <a:pt x="116" y="119"/>
                  </a:cubicBezTo>
                  <a:cubicBezTo>
                    <a:pt x="116" y="156"/>
                    <a:pt x="90" y="171"/>
                    <a:pt x="58" y="153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2" name="iṣ1îḑe">
              <a:extLst>
                <a:ext uri="{FF2B5EF4-FFF2-40B4-BE49-F238E27FC236}">
                  <a16:creationId xmlns:a16="http://schemas.microsoft.com/office/drawing/2014/main" id="{AE21F045-C34C-448C-8814-2A2F7C4219FE}"/>
                </a:ext>
              </a:extLst>
            </p:cNvPr>
            <p:cNvSpPr/>
            <p:nvPr/>
          </p:nvSpPr>
          <p:spPr bwMode="auto">
            <a:xfrm>
              <a:off x="6516941" y="2544047"/>
              <a:ext cx="130962" cy="193192"/>
            </a:xfrm>
            <a:custGeom>
              <a:avLst/>
              <a:gdLst>
                <a:gd name="T0" fmla="*/ 16 w 33"/>
                <a:gd name="T1" fmla="*/ 44 h 49"/>
                <a:gd name="T2" fmla="*/ 0 w 33"/>
                <a:gd name="T3" fmla="*/ 15 h 49"/>
                <a:gd name="T4" fmla="*/ 16 w 33"/>
                <a:gd name="T5" fmla="*/ 6 h 49"/>
                <a:gd name="T6" fmla="*/ 33 w 33"/>
                <a:gd name="T7" fmla="*/ 34 h 49"/>
                <a:gd name="T8" fmla="*/ 16 w 33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9">
                  <a:moveTo>
                    <a:pt x="16" y="44"/>
                  </a:moveTo>
                  <a:cubicBezTo>
                    <a:pt x="7" y="39"/>
                    <a:pt x="0" y="26"/>
                    <a:pt x="0" y="15"/>
                  </a:cubicBezTo>
                  <a:cubicBezTo>
                    <a:pt x="0" y="5"/>
                    <a:pt x="7" y="0"/>
                    <a:pt x="16" y="6"/>
                  </a:cubicBezTo>
                  <a:cubicBezTo>
                    <a:pt x="26" y="11"/>
                    <a:pt x="33" y="24"/>
                    <a:pt x="33" y="34"/>
                  </a:cubicBezTo>
                  <a:cubicBezTo>
                    <a:pt x="33" y="45"/>
                    <a:pt x="26" y="49"/>
                    <a:pt x="16" y="44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3" name="i$ļiḑe">
              <a:extLst>
                <a:ext uri="{FF2B5EF4-FFF2-40B4-BE49-F238E27FC236}">
                  <a16:creationId xmlns:a16="http://schemas.microsoft.com/office/drawing/2014/main" id="{DE41BFE4-2746-4550-8919-2C82FB08E8EC}"/>
                </a:ext>
              </a:extLst>
            </p:cNvPr>
            <p:cNvSpPr/>
            <p:nvPr/>
          </p:nvSpPr>
          <p:spPr bwMode="auto">
            <a:xfrm>
              <a:off x="5288417" y="3933796"/>
              <a:ext cx="2064172" cy="1190327"/>
            </a:xfrm>
            <a:custGeom>
              <a:avLst/>
              <a:gdLst>
                <a:gd name="T0" fmla="*/ 441 w 1078"/>
                <a:gd name="T1" fmla="*/ 621 h 621"/>
                <a:gd name="T2" fmla="*/ 0 w 1078"/>
                <a:gd name="T3" fmla="*/ 368 h 621"/>
                <a:gd name="T4" fmla="*/ 639 w 1078"/>
                <a:gd name="T5" fmla="*/ 0 h 621"/>
                <a:gd name="T6" fmla="*/ 1078 w 1078"/>
                <a:gd name="T7" fmla="*/ 254 h 621"/>
                <a:gd name="T8" fmla="*/ 441 w 1078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8" h="621">
                  <a:moveTo>
                    <a:pt x="441" y="621"/>
                  </a:moveTo>
                  <a:lnTo>
                    <a:pt x="0" y="368"/>
                  </a:lnTo>
                  <a:lnTo>
                    <a:pt x="639" y="0"/>
                  </a:lnTo>
                  <a:lnTo>
                    <a:pt x="1078" y="254"/>
                  </a:lnTo>
                  <a:lnTo>
                    <a:pt x="441" y="62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4" name="íṧľiḍè">
              <a:extLst>
                <a:ext uri="{FF2B5EF4-FFF2-40B4-BE49-F238E27FC236}">
                  <a16:creationId xmlns:a16="http://schemas.microsoft.com/office/drawing/2014/main" id="{5D5AE6CC-3324-4E11-894E-A9EED4CE4D15}"/>
                </a:ext>
              </a:extLst>
            </p:cNvPr>
            <p:cNvSpPr/>
            <p:nvPr/>
          </p:nvSpPr>
          <p:spPr bwMode="auto">
            <a:xfrm>
              <a:off x="6130298" y="4419898"/>
              <a:ext cx="2064176" cy="1190327"/>
            </a:xfrm>
            <a:custGeom>
              <a:avLst/>
              <a:gdLst>
                <a:gd name="T0" fmla="*/ 439 w 1076"/>
                <a:gd name="T1" fmla="*/ 621 h 621"/>
                <a:gd name="T2" fmla="*/ 0 w 1076"/>
                <a:gd name="T3" fmla="*/ 367 h 621"/>
                <a:gd name="T4" fmla="*/ 637 w 1076"/>
                <a:gd name="T5" fmla="*/ 0 h 621"/>
                <a:gd name="T6" fmla="*/ 1076 w 1076"/>
                <a:gd name="T7" fmla="*/ 253 h 621"/>
                <a:gd name="T8" fmla="*/ 439 w 1076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621">
                  <a:moveTo>
                    <a:pt x="439" y="621"/>
                  </a:moveTo>
                  <a:lnTo>
                    <a:pt x="0" y="367"/>
                  </a:lnTo>
                  <a:lnTo>
                    <a:pt x="637" y="0"/>
                  </a:lnTo>
                  <a:lnTo>
                    <a:pt x="1076" y="253"/>
                  </a:lnTo>
                  <a:lnTo>
                    <a:pt x="439" y="62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5" name="i$lîḑé">
              <a:extLst>
                <a:ext uri="{FF2B5EF4-FFF2-40B4-BE49-F238E27FC236}">
                  <a16:creationId xmlns:a16="http://schemas.microsoft.com/office/drawing/2014/main" id="{11D5CA64-35D6-4B72-A858-BE5780429FDD}"/>
                </a:ext>
              </a:extLst>
            </p:cNvPr>
            <p:cNvSpPr/>
            <p:nvPr/>
          </p:nvSpPr>
          <p:spPr bwMode="auto">
            <a:xfrm>
              <a:off x="5288417" y="3902638"/>
              <a:ext cx="2064172" cy="1190323"/>
            </a:xfrm>
            <a:custGeom>
              <a:avLst/>
              <a:gdLst>
                <a:gd name="T0" fmla="*/ 441 w 1078"/>
                <a:gd name="T1" fmla="*/ 621 h 621"/>
                <a:gd name="T2" fmla="*/ 0 w 1078"/>
                <a:gd name="T3" fmla="*/ 367 h 621"/>
                <a:gd name="T4" fmla="*/ 639 w 1078"/>
                <a:gd name="T5" fmla="*/ 0 h 621"/>
                <a:gd name="T6" fmla="*/ 1078 w 1078"/>
                <a:gd name="T7" fmla="*/ 253 h 621"/>
                <a:gd name="T8" fmla="*/ 441 w 1078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8" h="621">
                  <a:moveTo>
                    <a:pt x="441" y="621"/>
                  </a:moveTo>
                  <a:lnTo>
                    <a:pt x="0" y="367"/>
                  </a:lnTo>
                  <a:lnTo>
                    <a:pt x="639" y="0"/>
                  </a:lnTo>
                  <a:lnTo>
                    <a:pt x="1078" y="253"/>
                  </a:lnTo>
                  <a:lnTo>
                    <a:pt x="441" y="621"/>
                  </a:lnTo>
                  <a:close/>
                </a:path>
              </a:pathLst>
            </a:custGeom>
            <a:solidFill>
              <a:srgbClr val="F4BF2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6" name="îsļiḓê">
              <a:extLst>
                <a:ext uri="{FF2B5EF4-FFF2-40B4-BE49-F238E27FC236}">
                  <a16:creationId xmlns:a16="http://schemas.microsoft.com/office/drawing/2014/main" id="{AFE80D02-C214-49B5-92AD-059F2B985C60}"/>
                </a:ext>
              </a:extLst>
            </p:cNvPr>
            <p:cNvSpPr/>
            <p:nvPr/>
          </p:nvSpPr>
          <p:spPr bwMode="auto">
            <a:xfrm>
              <a:off x="6130298" y="4388739"/>
              <a:ext cx="2064176" cy="1190323"/>
            </a:xfrm>
            <a:custGeom>
              <a:avLst/>
              <a:gdLst>
                <a:gd name="T0" fmla="*/ 439 w 1076"/>
                <a:gd name="T1" fmla="*/ 621 h 621"/>
                <a:gd name="T2" fmla="*/ 0 w 1076"/>
                <a:gd name="T3" fmla="*/ 368 h 621"/>
                <a:gd name="T4" fmla="*/ 637 w 1076"/>
                <a:gd name="T5" fmla="*/ 0 h 621"/>
                <a:gd name="T6" fmla="*/ 1076 w 1076"/>
                <a:gd name="T7" fmla="*/ 254 h 621"/>
                <a:gd name="T8" fmla="*/ 439 w 1076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621">
                  <a:moveTo>
                    <a:pt x="439" y="621"/>
                  </a:moveTo>
                  <a:lnTo>
                    <a:pt x="0" y="368"/>
                  </a:lnTo>
                  <a:lnTo>
                    <a:pt x="637" y="0"/>
                  </a:lnTo>
                  <a:lnTo>
                    <a:pt x="1076" y="254"/>
                  </a:lnTo>
                  <a:lnTo>
                    <a:pt x="439" y="621"/>
                  </a:lnTo>
                  <a:close/>
                </a:path>
              </a:pathLst>
            </a:custGeom>
            <a:solidFill>
              <a:srgbClr val="F4BF2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7" name="i$ḻïďé">
              <a:extLst>
                <a:ext uri="{FF2B5EF4-FFF2-40B4-BE49-F238E27FC236}">
                  <a16:creationId xmlns:a16="http://schemas.microsoft.com/office/drawing/2014/main" id="{AB3D9B0A-1D55-4C33-B33A-D6D474E1DD9C}"/>
                </a:ext>
              </a:extLst>
            </p:cNvPr>
            <p:cNvSpPr/>
            <p:nvPr/>
          </p:nvSpPr>
          <p:spPr bwMode="auto">
            <a:xfrm>
              <a:off x="5369485" y="3946260"/>
              <a:ext cx="1951925" cy="1128007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39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39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B1A7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8" name="í$1iďé">
              <a:extLst>
                <a:ext uri="{FF2B5EF4-FFF2-40B4-BE49-F238E27FC236}">
                  <a16:creationId xmlns:a16="http://schemas.microsoft.com/office/drawing/2014/main" id="{D553DB50-8E49-4E9F-9059-31A901F48250}"/>
                </a:ext>
              </a:extLst>
            </p:cNvPr>
            <p:cNvSpPr/>
            <p:nvPr/>
          </p:nvSpPr>
          <p:spPr bwMode="auto">
            <a:xfrm>
              <a:off x="6167716" y="4401203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41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41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B1A7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9" name="iş1iḑè">
              <a:extLst>
                <a:ext uri="{FF2B5EF4-FFF2-40B4-BE49-F238E27FC236}">
                  <a16:creationId xmlns:a16="http://schemas.microsoft.com/office/drawing/2014/main" id="{69C07E35-1F61-4086-8908-39D321119CE8}"/>
                </a:ext>
              </a:extLst>
            </p:cNvPr>
            <p:cNvSpPr/>
            <p:nvPr/>
          </p:nvSpPr>
          <p:spPr bwMode="auto">
            <a:xfrm>
              <a:off x="5369485" y="3852781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7 h 588"/>
                <a:gd name="T4" fmla="*/ 603 w 1019"/>
                <a:gd name="T5" fmla="*/ 0 h 588"/>
                <a:gd name="T6" fmla="*/ 1019 w 1019"/>
                <a:gd name="T7" fmla="*/ 239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7"/>
                  </a:lnTo>
                  <a:lnTo>
                    <a:pt x="603" y="0"/>
                  </a:lnTo>
                  <a:lnTo>
                    <a:pt x="1019" y="239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E0DCF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0" name="îşḷíḓè">
              <a:extLst>
                <a:ext uri="{FF2B5EF4-FFF2-40B4-BE49-F238E27FC236}">
                  <a16:creationId xmlns:a16="http://schemas.microsoft.com/office/drawing/2014/main" id="{C0FC3444-A1E0-4B5C-A2F9-FE2AB4036241}"/>
                </a:ext>
              </a:extLst>
            </p:cNvPr>
            <p:cNvSpPr/>
            <p:nvPr/>
          </p:nvSpPr>
          <p:spPr bwMode="auto">
            <a:xfrm>
              <a:off x="6167716" y="4313954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38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38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1" name="îṩḻîďè">
              <a:extLst>
                <a:ext uri="{FF2B5EF4-FFF2-40B4-BE49-F238E27FC236}">
                  <a16:creationId xmlns:a16="http://schemas.microsoft.com/office/drawing/2014/main" id="{0244B76A-EC5C-41B1-8662-16E462F804C8}"/>
                </a:ext>
              </a:extLst>
            </p:cNvPr>
            <p:cNvSpPr/>
            <p:nvPr/>
          </p:nvSpPr>
          <p:spPr bwMode="auto">
            <a:xfrm>
              <a:off x="6485762" y="3964959"/>
              <a:ext cx="642324" cy="367690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2" name="îSľîdè">
              <a:extLst>
                <a:ext uri="{FF2B5EF4-FFF2-40B4-BE49-F238E27FC236}">
                  <a16:creationId xmlns:a16="http://schemas.microsoft.com/office/drawing/2014/main" id="{D8CF60D6-16CB-485F-A7C7-4C08131A3F1F}"/>
                </a:ext>
              </a:extLst>
            </p:cNvPr>
            <p:cNvSpPr/>
            <p:nvPr/>
          </p:nvSpPr>
          <p:spPr bwMode="auto">
            <a:xfrm>
              <a:off x="6373511" y="4033509"/>
              <a:ext cx="642324" cy="36769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3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3" name="íṩḻïḑe">
              <a:extLst>
                <a:ext uri="{FF2B5EF4-FFF2-40B4-BE49-F238E27FC236}">
                  <a16:creationId xmlns:a16="http://schemas.microsoft.com/office/drawing/2014/main" id="{511C2DDE-E285-4D1D-BCBF-BE9A92BB7126}"/>
                </a:ext>
              </a:extLst>
            </p:cNvPr>
            <p:cNvSpPr/>
            <p:nvPr/>
          </p:nvSpPr>
          <p:spPr bwMode="auto">
            <a:xfrm>
              <a:off x="6255022" y="4102064"/>
              <a:ext cx="642328" cy="367690"/>
            </a:xfrm>
            <a:custGeom>
              <a:avLst/>
              <a:gdLst>
                <a:gd name="T0" fmla="*/ 312 w 332"/>
                <a:gd name="T1" fmla="*/ 194 h 194"/>
                <a:gd name="T2" fmla="*/ 0 w 332"/>
                <a:gd name="T3" fmla="*/ 13 h 194"/>
                <a:gd name="T4" fmla="*/ 18 w 332"/>
                <a:gd name="T5" fmla="*/ 0 h 194"/>
                <a:gd name="T6" fmla="*/ 332 w 332"/>
                <a:gd name="T7" fmla="*/ 181 h 194"/>
                <a:gd name="T8" fmla="*/ 312 w 332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194">
                  <a:moveTo>
                    <a:pt x="312" y="194"/>
                  </a:moveTo>
                  <a:lnTo>
                    <a:pt x="0" y="13"/>
                  </a:lnTo>
                  <a:lnTo>
                    <a:pt x="18" y="0"/>
                  </a:lnTo>
                  <a:lnTo>
                    <a:pt x="332" y="181"/>
                  </a:lnTo>
                  <a:lnTo>
                    <a:pt x="312" y="194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4" name="işľíḑé">
              <a:extLst>
                <a:ext uri="{FF2B5EF4-FFF2-40B4-BE49-F238E27FC236}">
                  <a16:creationId xmlns:a16="http://schemas.microsoft.com/office/drawing/2014/main" id="{CD71A385-7DC7-443A-A88C-C66324B48BFE}"/>
                </a:ext>
              </a:extLst>
            </p:cNvPr>
            <p:cNvSpPr/>
            <p:nvPr/>
          </p:nvSpPr>
          <p:spPr bwMode="auto">
            <a:xfrm>
              <a:off x="6136537" y="4170615"/>
              <a:ext cx="642324" cy="36769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0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5" name="íṣľiḑê">
              <a:extLst>
                <a:ext uri="{FF2B5EF4-FFF2-40B4-BE49-F238E27FC236}">
                  <a16:creationId xmlns:a16="http://schemas.microsoft.com/office/drawing/2014/main" id="{F2FFA690-E383-439C-A2A5-14E4AE6F6817}"/>
                </a:ext>
              </a:extLst>
            </p:cNvPr>
            <p:cNvSpPr/>
            <p:nvPr/>
          </p:nvSpPr>
          <p:spPr bwMode="auto">
            <a:xfrm>
              <a:off x="6024285" y="4232936"/>
              <a:ext cx="642324" cy="367694"/>
            </a:xfrm>
            <a:custGeom>
              <a:avLst/>
              <a:gdLst>
                <a:gd name="T0" fmla="*/ 314 w 335"/>
                <a:gd name="T1" fmla="*/ 191 h 191"/>
                <a:gd name="T2" fmla="*/ 0 w 335"/>
                <a:gd name="T3" fmla="*/ 10 h 191"/>
                <a:gd name="T4" fmla="*/ 21 w 335"/>
                <a:gd name="T5" fmla="*/ 0 h 191"/>
                <a:gd name="T6" fmla="*/ 335 w 335"/>
                <a:gd name="T7" fmla="*/ 181 h 191"/>
                <a:gd name="T8" fmla="*/ 314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4" y="191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1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6" name="iṧļîḋè">
              <a:extLst>
                <a:ext uri="{FF2B5EF4-FFF2-40B4-BE49-F238E27FC236}">
                  <a16:creationId xmlns:a16="http://schemas.microsoft.com/office/drawing/2014/main" id="{F9397C26-271F-4D07-8525-01A6727D7408}"/>
                </a:ext>
              </a:extLst>
            </p:cNvPr>
            <p:cNvSpPr/>
            <p:nvPr/>
          </p:nvSpPr>
          <p:spPr bwMode="auto">
            <a:xfrm>
              <a:off x="5905796" y="4301490"/>
              <a:ext cx="642328" cy="367690"/>
            </a:xfrm>
            <a:custGeom>
              <a:avLst/>
              <a:gdLst>
                <a:gd name="T0" fmla="*/ 315 w 335"/>
                <a:gd name="T1" fmla="*/ 192 h 192"/>
                <a:gd name="T2" fmla="*/ 0 w 335"/>
                <a:gd name="T3" fmla="*/ 11 h 192"/>
                <a:gd name="T4" fmla="*/ 21 w 335"/>
                <a:gd name="T5" fmla="*/ 0 h 192"/>
                <a:gd name="T6" fmla="*/ 335 w 335"/>
                <a:gd name="T7" fmla="*/ 181 h 192"/>
                <a:gd name="T8" fmla="*/ 315 w 335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2">
                  <a:moveTo>
                    <a:pt x="315" y="192"/>
                  </a:moveTo>
                  <a:lnTo>
                    <a:pt x="0" y="11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2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7" name="îšlîḑê">
              <a:extLst>
                <a:ext uri="{FF2B5EF4-FFF2-40B4-BE49-F238E27FC236}">
                  <a16:creationId xmlns:a16="http://schemas.microsoft.com/office/drawing/2014/main" id="{5536CA0D-2121-4E29-958F-6578E6379D29}"/>
                </a:ext>
              </a:extLst>
            </p:cNvPr>
            <p:cNvSpPr/>
            <p:nvPr/>
          </p:nvSpPr>
          <p:spPr bwMode="auto">
            <a:xfrm>
              <a:off x="5787311" y="4370041"/>
              <a:ext cx="642324" cy="36769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2 h 193"/>
                <a:gd name="T4" fmla="*/ 21 w 333"/>
                <a:gd name="T5" fmla="*/ 0 h 193"/>
                <a:gd name="T6" fmla="*/ 333 w 333"/>
                <a:gd name="T7" fmla="*/ 180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3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8" name="íṡḻîďe">
              <a:extLst>
                <a:ext uri="{FF2B5EF4-FFF2-40B4-BE49-F238E27FC236}">
                  <a16:creationId xmlns:a16="http://schemas.microsoft.com/office/drawing/2014/main" id="{E45E4A73-2658-4270-856F-F26F180460A6}"/>
                </a:ext>
              </a:extLst>
            </p:cNvPr>
            <p:cNvSpPr/>
            <p:nvPr/>
          </p:nvSpPr>
          <p:spPr bwMode="auto">
            <a:xfrm>
              <a:off x="5675060" y="4432362"/>
              <a:ext cx="636090" cy="373924"/>
            </a:xfrm>
            <a:custGeom>
              <a:avLst/>
              <a:gdLst>
                <a:gd name="T0" fmla="*/ 312 w 333"/>
                <a:gd name="T1" fmla="*/ 193 h 193"/>
                <a:gd name="T2" fmla="*/ 0 w 333"/>
                <a:gd name="T3" fmla="*/ 12 h 193"/>
                <a:gd name="T4" fmla="*/ 19 w 333"/>
                <a:gd name="T5" fmla="*/ 0 h 193"/>
                <a:gd name="T6" fmla="*/ 333 w 333"/>
                <a:gd name="T7" fmla="*/ 181 h 193"/>
                <a:gd name="T8" fmla="*/ 312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2" y="193"/>
                  </a:moveTo>
                  <a:lnTo>
                    <a:pt x="0" y="12"/>
                  </a:lnTo>
                  <a:lnTo>
                    <a:pt x="19" y="0"/>
                  </a:lnTo>
                  <a:lnTo>
                    <a:pt x="333" y="181"/>
                  </a:lnTo>
                  <a:lnTo>
                    <a:pt x="312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9" name="íṧlîḋé">
              <a:extLst>
                <a:ext uri="{FF2B5EF4-FFF2-40B4-BE49-F238E27FC236}">
                  <a16:creationId xmlns:a16="http://schemas.microsoft.com/office/drawing/2014/main" id="{54A9D937-6C3A-438D-821A-53D891FEF401}"/>
                </a:ext>
              </a:extLst>
            </p:cNvPr>
            <p:cNvSpPr/>
            <p:nvPr/>
          </p:nvSpPr>
          <p:spPr bwMode="auto">
            <a:xfrm>
              <a:off x="5556570" y="4500917"/>
              <a:ext cx="642328" cy="373924"/>
            </a:xfrm>
            <a:custGeom>
              <a:avLst/>
              <a:gdLst>
                <a:gd name="T0" fmla="*/ 315 w 335"/>
                <a:gd name="T1" fmla="*/ 194 h 194"/>
                <a:gd name="T2" fmla="*/ 0 w 335"/>
                <a:gd name="T3" fmla="*/ 13 h 194"/>
                <a:gd name="T4" fmla="*/ 21 w 335"/>
                <a:gd name="T5" fmla="*/ 0 h 194"/>
                <a:gd name="T6" fmla="*/ 335 w 335"/>
                <a:gd name="T7" fmla="*/ 181 h 194"/>
                <a:gd name="T8" fmla="*/ 315 w 335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4">
                  <a:moveTo>
                    <a:pt x="315" y="194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4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0" name="ïsḻídè">
              <a:extLst>
                <a:ext uri="{FF2B5EF4-FFF2-40B4-BE49-F238E27FC236}">
                  <a16:creationId xmlns:a16="http://schemas.microsoft.com/office/drawing/2014/main" id="{E68FA7D8-06FB-43F8-A2B7-0DA28ADA65D5}"/>
                </a:ext>
              </a:extLst>
            </p:cNvPr>
            <p:cNvSpPr/>
            <p:nvPr/>
          </p:nvSpPr>
          <p:spPr bwMode="auto">
            <a:xfrm>
              <a:off x="7283993" y="4426132"/>
              <a:ext cx="642324" cy="367690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0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1" name="ïṩľîḍe">
              <a:extLst>
                <a:ext uri="{FF2B5EF4-FFF2-40B4-BE49-F238E27FC236}">
                  <a16:creationId xmlns:a16="http://schemas.microsoft.com/office/drawing/2014/main" id="{6C46E841-CC65-4D6C-8553-F3E868AC4789}"/>
                </a:ext>
              </a:extLst>
            </p:cNvPr>
            <p:cNvSpPr/>
            <p:nvPr/>
          </p:nvSpPr>
          <p:spPr bwMode="auto">
            <a:xfrm>
              <a:off x="7165504" y="4488452"/>
              <a:ext cx="642328" cy="37392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3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2" name="ïŝlídê">
              <a:extLst>
                <a:ext uri="{FF2B5EF4-FFF2-40B4-BE49-F238E27FC236}">
                  <a16:creationId xmlns:a16="http://schemas.microsoft.com/office/drawing/2014/main" id="{01FDDD50-1CA0-431E-90BD-57AE71A3644E}"/>
                </a:ext>
              </a:extLst>
            </p:cNvPr>
            <p:cNvSpPr/>
            <p:nvPr/>
          </p:nvSpPr>
          <p:spPr bwMode="auto">
            <a:xfrm>
              <a:off x="7053252" y="4557003"/>
              <a:ext cx="636090" cy="373924"/>
            </a:xfrm>
            <a:custGeom>
              <a:avLst/>
              <a:gdLst>
                <a:gd name="T0" fmla="*/ 314 w 334"/>
                <a:gd name="T1" fmla="*/ 194 h 194"/>
                <a:gd name="T2" fmla="*/ 0 w 334"/>
                <a:gd name="T3" fmla="*/ 13 h 194"/>
                <a:gd name="T4" fmla="*/ 20 w 334"/>
                <a:gd name="T5" fmla="*/ 0 h 194"/>
                <a:gd name="T6" fmla="*/ 334 w 334"/>
                <a:gd name="T7" fmla="*/ 181 h 194"/>
                <a:gd name="T8" fmla="*/ 314 w 33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4" h="194">
                  <a:moveTo>
                    <a:pt x="314" y="194"/>
                  </a:moveTo>
                  <a:lnTo>
                    <a:pt x="0" y="13"/>
                  </a:lnTo>
                  <a:lnTo>
                    <a:pt x="20" y="0"/>
                  </a:lnTo>
                  <a:lnTo>
                    <a:pt x="334" y="181"/>
                  </a:lnTo>
                  <a:lnTo>
                    <a:pt x="314" y="194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3" name="ïṡľíḋe">
              <a:extLst>
                <a:ext uri="{FF2B5EF4-FFF2-40B4-BE49-F238E27FC236}">
                  <a16:creationId xmlns:a16="http://schemas.microsoft.com/office/drawing/2014/main" id="{9513776C-BB17-4B63-8264-4BDDE8364839}"/>
                </a:ext>
              </a:extLst>
            </p:cNvPr>
            <p:cNvSpPr/>
            <p:nvPr/>
          </p:nvSpPr>
          <p:spPr bwMode="auto">
            <a:xfrm>
              <a:off x="6934767" y="4625558"/>
              <a:ext cx="636090" cy="37392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0 h 193"/>
                <a:gd name="T4" fmla="*/ 21 w 333"/>
                <a:gd name="T5" fmla="*/ 0 h 193"/>
                <a:gd name="T6" fmla="*/ 333 w 333"/>
                <a:gd name="T7" fmla="*/ 180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3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4" name="ïṧḷíḑê">
              <a:extLst>
                <a:ext uri="{FF2B5EF4-FFF2-40B4-BE49-F238E27FC236}">
                  <a16:creationId xmlns:a16="http://schemas.microsoft.com/office/drawing/2014/main" id="{82CA79E8-BE51-4C5C-A008-06206146CA63}"/>
                </a:ext>
              </a:extLst>
            </p:cNvPr>
            <p:cNvSpPr/>
            <p:nvPr/>
          </p:nvSpPr>
          <p:spPr bwMode="auto">
            <a:xfrm>
              <a:off x="6816278" y="4694109"/>
              <a:ext cx="642328" cy="367694"/>
            </a:xfrm>
            <a:custGeom>
              <a:avLst/>
              <a:gdLst>
                <a:gd name="T0" fmla="*/ 314 w 335"/>
                <a:gd name="T1" fmla="*/ 191 h 191"/>
                <a:gd name="T2" fmla="*/ 0 w 335"/>
                <a:gd name="T3" fmla="*/ 10 h 191"/>
                <a:gd name="T4" fmla="*/ 21 w 335"/>
                <a:gd name="T5" fmla="*/ 0 h 191"/>
                <a:gd name="T6" fmla="*/ 335 w 335"/>
                <a:gd name="T7" fmla="*/ 181 h 191"/>
                <a:gd name="T8" fmla="*/ 314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4" y="191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1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5" name="íŝľïḑe">
              <a:extLst>
                <a:ext uri="{FF2B5EF4-FFF2-40B4-BE49-F238E27FC236}">
                  <a16:creationId xmlns:a16="http://schemas.microsoft.com/office/drawing/2014/main" id="{35121EFC-508A-4A2C-A092-097EB65779E5}"/>
                </a:ext>
              </a:extLst>
            </p:cNvPr>
            <p:cNvSpPr/>
            <p:nvPr/>
          </p:nvSpPr>
          <p:spPr bwMode="auto">
            <a:xfrm>
              <a:off x="6697792" y="4762663"/>
              <a:ext cx="642324" cy="361460"/>
            </a:xfrm>
            <a:custGeom>
              <a:avLst/>
              <a:gdLst>
                <a:gd name="T0" fmla="*/ 315 w 335"/>
                <a:gd name="T1" fmla="*/ 191 h 191"/>
                <a:gd name="T2" fmla="*/ 0 w 335"/>
                <a:gd name="T3" fmla="*/ 11 h 191"/>
                <a:gd name="T4" fmla="*/ 21 w 335"/>
                <a:gd name="T5" fmla="*/ 0 h 191"/>
                <a:gd name="T6" fmla="*/ 335 w 335"/>
                <a:gd name="T7" fmla="*/ 181 h 191"/>
                <a:gd name="T8" fmla="*/ 315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5" y="191"/>
                  </a:moveTo>
                  <a:lnTo>
                    <a:pt x="0" y="11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1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6" name="îṡḷïďe">
              <a:extLst>
                <a:ext uri="{FF2B5EF4-FFF2-40B4-BE49-F238E27FC236}">
                  <a16:creationId xmlns:a16="http://schemas.microsoft.com/office/drawing/2014/main" id="{1E5909CA-90D3-42F8-82BA-112DFBF1838D}"/>
                </a:ext>
              </a:extLst>
            </p:cNvPr>
            <p:cNvSpPr/>
            <p:nvPr/>
          </p:nvSpPr>
          <p:spPr bwMode="auto">
            <a:xfrm>
              <a:off x="6585541" y="4824984"/>
              <a:ext cx="642324" cy="37392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2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2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7" name="îṥḻîḓe">
              <a:extLst>
                <a:ext uri="{FF2B5EF4-FFF2-40B4-BE49-F238E27FC236}">
                  <a16:creationId xmlns:a16="http://schemas.microsoft.com/office/drawing/2014/main" id="{B3B0E32B-2DD6-4B15-A1A9-81B0321C544E}"/>
                </a:ext>
              </a:extLst>
            </p:cNvPr>
            <p:cNvSpPr/>
            <p:nvPr/>
          </p:nvSpPr>
          <p:spPr bwMode="auto">
            <a:xfrm>
              <a:off x="6467052" y="4893535"/>
              <a:ext cx="642328" cy="36769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2 h 193"/>
                <a:gd name="T4" fmla="*/ 21 w 333"/>
                <a:gd name="T5" fmla="*/ 0 h 193"/>
                <a:gd name="T6" fmla="*/ 333 w 333"/>
                <a:gd name="T7" fmla="*/ 181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3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8" name="iSḷîḑê">
              <a:extLst>
                <a:ext uri="{FF2B5EF4-FFF2-40B4-BE49-F238E27FC236}">
                  <a16:creationId xmlns:a16="http://schemas.microsoft.com/office/drawing/2014/main" id="{6D6B3FFE-EC0F-4782-BF65-7555CFD9B454}"/>
                </a:ext>
              </a:extLst>
            </p:cNvPr>
            <p:cNvSpPr/>
            <p:nvPr/>
          </p:nvSpPr>
          <p:spPr bwMode="auto">
            <a:xfrm>
              <a:off x="6354801" y="4962090"/>
              <a:ext cx="636090" cy="367690"/>
            </a:xfrm>
            <a:custGeom>
              <a:avLst/>
              <a:gdLst>
                <a:gd name="T0" fmla="*/ 312 w 333"/>
                <a:gd name="T1" fmla="*/ 193 h 193"/>
                <a:gd name="T2" fmla="*/ 0 w 333"/>
                <a:gd name="T3" fmla="*/ 13 h 193"/>
                <a:gd name="T4" fmla="*/ 19 w 333"/>
                <a:gd name="T5" fmla="*/ 0 h 193"/>
                <a:gd name="T6" fmla="*/ 333 w 333"/>
                <a:gd name="T7" fmla="*/ 181 h 193"/>
                <a:gd name="T8" fmla="*/ 312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2" y="193"/>
                  </a:moveTo>
                  <a:lnTo>
                    <a:pt x="0" y="13"/>
                  </a:lnTo>
                  <a:lnTo>
                    <a:pt x="19" y="0"/>
                  </a:lnTo>
                  <a:lnTo>
                    <a:pt x="333" y="181"/>
                  </a:lnTo>
                  <a:lnTo>
                    <a:pt x="312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9" name="íṥḻïḑè">
              <a:extLst>
                <a:ext uri="{FF2B5EF4-FFF2-40B4-BE49-F238E27FC236}">
                  <a16:creationId xmlns:a16="http://schemas.microsoft.com/office/drawing/2014/main" id="{A6021FA5-0BA8-4DC2-8966-D3BBDDC39C08}"/>
                </a:ext>
              </a:extLst>
            </p:cNvPr>
            <p:cNvSpPr/>
            <p:nvPr/>
          </p:nvSpPr>
          <p:spPr bwMode="auto">
            <a:xfrm>
              <a:off x="5369485" y="4519611"/>
              <a:ext cx="798230" cy="554656"/>
            </a:xfrm>
            <a:custGeom>
              <a:avLst/>
              <a:gdLst>
                <a:gd name="T0" fmla="*/ 0 w 416"/>
                <a:gd name="T1" fmla="*/ 0 h 288"/>
                <a:gd name="T2" fmla="*/ 0 w 416"/>
                <a:gd name="T3" fmla="*/ 49 h 288"/>
                <a:gd name="T4" fmla="*/ 416 w 416"/>
                <a:gd name="T5" fmla="*/ 288 h 288"/>
                <a:gd name="T6" fmla="*/ 416 w 416"/>
                <a:gd name="T7" fmla="*/ 241 h 288"/>
                <a:gd name="T8" fmla="*/ 0 w 416"/>
                <a:gd name="T9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8">
                  <a:moveTo>
                    <a:pt x="0" y="0"/>
                  </a:moveTo>
                  <a:lnTo>
                    <a:pt x="0" y="49"/>
                  </a:lnTo>
                  <a:lnTo>
                    <a:pt x="416" y="288"/>
                  </a:lnTo>
                  <a:lnTo>
                    <a:pt x="416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0" name="îṣḷîḋê">
              <a:extLst>
                <a:ext uri="{FF2B5EF4-FFF2-40B4-BE49-F238E27FC236}">
                  <a16:creationId xmlns:a16="http://schemas.microsoft.com/office/drawing/2014/main" id="{F5A7ECD2-3667-44CD-B5DB-187F70F6CFD7}"/>
                </a:ext>
              </a:extLst>
            </p:cNvPr>
            <p:cNvSpPr/>
            <p:nvPr/>
          </p:nvSpPr>
          <p:spPr bwMode="auto">
            <a:xfrm>
              <a:off x="6167716" y="4980784"/>
              <a:ext cx="798230" cy="548422"/>
            </a:xfrm>
            <a:custGeom>
              <a:avLst/>
              <a:gdLst>
                <a:gd name="T0" fmla="*/ 416 w 416"/>
                <a:gd name="T1" fmla="*/ 286 h 286"/>
                <a:gd name="T2" fmla="*/ 416 w 416"/>
                <a:gd name="T3" fmla="*/ 239 h 286"/>
                <a:gd name="T4" fmla="*/ 0 w 416"/>
                <a:gd name="T5" fmla="*/ 0 h 286"/>
                <a:gd name="T6" fmla="*/ 0 w 416"/>
                <a:gd name="T7" fmla="*/ 47 h 286"/>
                <a:gd name="T8" fmla="*/ 416 w 416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6">
                  <a:moveTo>
                    <a:pt x="416" y="286"/>
                  </a:moveTo>
                  <a:lnTo>
                    <a:pt x="416" y="239"/>
                  </a:lnTo>
                  <a:lnTo>
                    <a:pt x="0" y="0"/>
                  </a:lnTo>
                  <a:lnTo>
                    <a:pt x="0" y="47"/>
                  </a:lnTo>
                  <a:lnTo>
                    <a:pt x="416" y="286"/>
                  </a:lnTo>
                  <a:close/>
                </a:path>
              </a:pathLst>
            </a:custGeom>
            <a:solidFill>
              <a:srgbClr val="A389D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1" name="îs1iďé">
              <a:extLst>
                <a:ext uri="{FF2B5EF4-FFF2-40B4-BE49-F238E27FC236}">
                  <a16:creationId xmlns:a16="http://schemas.microsoft.com/office/drawing/2014/main" id="{1D103863-4FA3-4D2D-A8FD-3FDEA1D0AC79}"/>
                </a:ext>
              </a:extLst>
            </p:cNvPr>
            <p:cNvSpPr/>
            <p:nvPr/>
          </p:nvSpPr>
          <p:spPr bwMode="auto">
            <a:xfrm>
              <a:off x="6965946" y="4768894"/>
              <a:ext cx="1153694" cy="760313"/>
            </a:xfrm>
            <a:custGeom>
              <a:avLst/>
              <a:gdLst>
                <a:gd name="T0" fmla="*/ 603 w 603"/>
                <a:gd name="T1" fmla="*/ 0 h 397"/>
                <a:gd name="T2" fmla="*/ 603 w 603"/>
                <a:gd name="T3" fmla="*/ 50 h 397"/>
                <a:gd name="T4" fmla="*/ 0 w 603"/>
                <a:gd name="T5" fmla="*/ 397 h 397"/>
                <a:gd name="T6" fmla="*/ 0 w 603"/>
                <a:gd name="T7" fmla="*/ 350 h 397"/>
                <a:gd name="T8" fmla="*/ 603 w 603"/>
                <a:gd name="T9" fmla="*/ 0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3" h="397">
                  <a:moveTo>
                    <a:pt x="603" y="0"/>
                  </a:moveTo>
                  <a:lnTo>
                    <a:pt x="603" y="50"/>
                  </a:lnTo>
                  <a:lnTo>
                    <a:pt x="0" y="397"/>
                  </a:lnTo>
                  <a:lnTo>
                    <a:pt x="0" y="350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2" name="ïsļíďé">
              <a:extLst>
                <a:ext uri="{FF2B5EF4-FFF2-40B4-BE49-F238E27FC236}">
                  <a16:creationId xmlns:a16="http://schemas.microsoft.com/office/drawing/2014/main" id="{B9A68F37-07F8-46E5-82BC-AAA46699C445}"/>
                </a:ext>
              </a:extLst>
            </p:cNvPr>
            <p:cNvSpPr/>
            <p:nvPr/>
          </p:nvSpPr>
          <p:spPr bwMode="auto">
            <a:xfrm>
              <a:off x="5288417" y="4606860"/>
              <a:ext cx="841882" cy="517264"/>
            </a:xfrm>
            <a:custGeom>
              <a:avLst/>
              <a:gdLst>
                <a:gd name="T0" fmla="*/ 0 w 441"/>
                <a:gd name="T1" fmla="*/ 0 h 270"/>
                <a:gd name="T2" fmla="*/ 0 w 441"/>
                <a:gd name="T3" fmla="*/ 17 h 270"/>
                <a:gd name="T4" fmla="*/ 441 w 441"/>
                <a:gd name="T5" fmla="*/ 270 h 270"/>
                <a:gd name="T6" fmla="*/ 441 w 441"/>
                <a:gd name="T7" fmla="*/ 254 h 270"/>
                <a:gd name="T8" fmla="*/ 0 w 441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270">
                  <a:moveTo>
                    <a:pt x="0" y="0"/>
                  </a:moveTo>
                  <a:lnTo>
                    <a:pt x="0" y="17"/>
                  </a:lnTo>
                  <a:lnTo>
                    <a:pt x="441" y="270"/>
                  </a:lnTo>
                  <a:lnTo>
                    <a:pt x="44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3" name="íS1îḋé">
              <a:extLst>
                <a:ext uri="{FF2B5EF4-FFF2-40B4-BE49-F238E27FC236}">
                  <a16:creationId xmlns:a16="http://schemas.microsoft.com/office/drawing/2014/main" id="{12438699-082D-4ED6-B42C-D9C52A75D8A8}"/>
                </a:ext>
              </a:extLst>
            </p:cNvPr>
            <p:cNvSpPr/>
            <p:nvPr/>
          </p:nvSpPr>
          <p:spPr bwMode="auto">
            <a:xfrm>
              <a:off x="6130298" y="5092961"/>
              <a:ext cx="841886" cy="517264"/>
            </a:xfrm>
            <a:custGeom>
              <a:avLst/>
              <a:gdLst>
                <a:gd name="T0" fmla="*/ 439 w 439"/>
                <a:gd name="T1" fmla="*/ 253 h 270"/>
                <a:gd name="T2" fmla="*/ 0 w 439"/>
                <a:gd name="T3" fmla="*/ 0 h 270"/>
                <a:gd name="T4" fmla="*/ 0 w 439"/>
                <a:gd name="T5" fmla="*/ 16 h 270"/>
                <a:gd name="T6" fmla="*/ 439 w 439"/>
                <a:gd name="T7" fmla="*/ 270 h 270"/>
                <a:gd name="T8" fmla="*/ 439 w 439"/>
                <a:gd name="T9" fmla="*/ 25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9" h="270">
                  <a:moveTo>
                    <a:pt x="439" y="253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439" y="270"/>
                  </a:lnTo>
                  <a:lnTo>
                    <a:pt x="439" y="253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4" name="iş1îḍe">
              <a:extLst>
                <a:ext uri="{FF2B5EF4-FFF2-40B4-BE49-F238E27FC236}">
                  <a16:creationId xmlns:a16="http://schemas.microsoft.com/office/drawing/2014/main" id="{B0D6EC31-191A-40B2-8EE5-C1EE93DF2D71}"/>
                </a:ext>
              </a:extLst>
            </p:cNvPr>
            <p:cNvSpPr/>
            <p:nvPr/>
          </p:nvSpPr>
          <p:spPr bwMode="auto">
            <a:xfrm>
              <a:off x="6972184" y="4874841"/>
              <a:ext cx="1222290" cy="735384"/>
            </a:xfrm>
            <a:custGeom>
              <a:avLst/>
              <a:gdLst>
                <a:gd name="T0" fmla="*/ 637 w 637"/>
                <a:gd name="T1" fmla="*/ 0 h 384"/>
                <a:gd name="T2" fmla="*/ 637 w 637"/>
                <a:gd name="T3" fmla="*/ 16 h 384"/>
                <a:gd name="T4" fmla="*/ 0 w 637"/>
                <a:gd name="T5" fmla="*/ 384 h 384"/>
                <a:gd name="T6" fmla="*/ 0 w 637"/>
                <a:gd name="T7" fmla="*/ 367 h 384"/>
                <a:gd name="T8" fmla="*/ 637 w 637"/>
                <a:gd name="T9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7" h="384">
                  <a:moveTo>
                    <a:pt x="637" y="0"/>
                  </a:moveTo>
                  <a:lnTo>
                    <a:pt x="637" y="16"/>
                  </a:lnTo>
                  <a:lnTo>
                    <a:pt x="0" y="384"/>
                  </a:lnTo>
                  <a:lnTo>
                    <a:pt x="0" y="367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5" name="iŝḻîḋe">
              <a:extLst>
                <a:ext uri="{FF2B5EF4-FFF2-40B4-BE49-F238E27FC236}">
                  <a16:creationId xmlns:a16="http://schemas.microsoft.com/office/drawing/2014/main" id="{11A4961A-BD8B-4658-868C-1D7B5F90AD85}"/>
                </a:ext>
              </a:extLst>
            </p:cNvPr>
            <p:cNvSpPr/>
            <p:nvPr/>
          </p:nvSpPr>
          <p:spPr bwMode="auto">
            <a:xfrm>
              <a:off x="4502659" y="2724775"/>
              <a:ext cx="1902031" cy="1152935"/>
            </a:xfrm>
            <a:custGeom>
              <a:avLst/>
              <a:gdLst>
                <a:gd name="T0" fmla="*/ 992 w 992"/>
                <a:gd name="T1" fmla="*/ 31 h 602"/>
                <a:gd name="T2" fmla="*/ 0 w 992"/>
                <a:gd name="T3" fmla="*/ 602 h 602"/>
                <a:gd name="T4" fmla="*/ 0 w 992"/>
                <a:gd name="T5" fmla="*/ 573 h 602"/>
                <a:gd name="T6" fmla="*/ 992 w 992"/>
                <a:gd name="T7" fmla="*/ 0 h 602"/>
                <a:gd name="T8" fmla="*/ 992 w 992"/>
                <a:gd name="T9" fmla="*/ 31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2" h="602">
                  <a:moveTo>
                    <a:pt x="992" y="31"/>
                  </a:moveTo>
                  <a:lnTo>
                    <a:pt x="0" y="602"/>
                  </a:lnTo>
                  <a:lnTo>
                    <a:pt x="0" y="573"/>
                  </a:lnTo>
                  <a:lnTo>
                    <a:pt x="992" y="0"/>
                  </a:lnTo>
                  <a:lnTo>
                    <a:pt x="992" y="31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6" name="íşľiďé">
              <a:extLst>
                <a:ext uri="{FF2B5EF4-FFF2-40B4-BE49-F238E27FC236}">
                  <a16:creationId xmlns:a16="http://schemas.microsoft.com/office/drawing/2014/main" id="{97B4844F-DF46-4F9A-976B-D141504CB986}"/>
                </a:ext>
              </a:extLst>
            </p:cNvPr>
            <p:cNvSpPr/>
            <p:nvPr/>
          </p:nvSpPr>
          <p:spPr bwMode="auto">
            <a:xfrm>
              <a:off x="6223843" y="2643760"/>
              <a:ext cx="374171" cy="398852"/>
            </a:xfrm>
            <a:custGeom>
              <a:avLst/>
              <a:gdLst>
                <a:gd name="T0" fmla="*/ 0 w 195"/>
                <a:gd name="T1" fmla="*/ 17 h 210"/>
                <a:gd name="T2" fmla="*/ 195 w 195"/>
                <a:gd name="T3" fmla="*/ 0 h 210"/>
                <a:gd name="T4" fmla="*/ 0 w 195"/>
                <a:gd name="T5" fmla="*/ 210 h 210"/>
                <a:gd name="T6" fmla="*/ 0 w 195"/>
                <a:gd name="T7" fmla="*/ 1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5" h="210">
                  <a:moveTo>
                    <a:pt x="0" y="17"/>
                  </a:moveTo>
                  <a:lnTo>
                    <a:pt x="195" y="0"/>
                  </a:lnTo>
                  <a:lnTo>
                    <a:pt x="0" y="21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7" name="iS1iḑè">
              <a:extLst>
                <a:ext uri="{FF2B5EF4-FFF2-40B4-BE49-F238E27FC236}">
                  <a16:creationId xmlns:a16="http://schemas.microsoft.com/office/drawing/2014/main" id="{73EB461E-6931-42A2-828C-B89EDE56868C}"/>
                </a:ext>
              </a:extLst>
            </p:cNvPr>
            <p:cNvSpPr/>
            <p:nvPr/>
          </p:nvSpPr>
          <p:spPr bwMode="auto">
            <a:xfrm>
              <a:off x="4427825" y="3503785"/>
              <a:ext cx="168375" cy="311604"/>
            </a:xfrm>
            <a:custGeom>
              <a:avLst/>
              <a:gdLst>
                <a:gd name="T0" fmla="*/ 31 w 87"/>
                <a:gd name="T1" fmla="*/ 0 h 160"/>
                <a:gd name="T2" fmla="*/ 0 w 87"/>
                <a:gd name="T3" fmla="*/ 19 h 160"/>
                <a:gd name="T4" fmla="*/ 58 w 87"/>
                <a:gd name="T5" fmla="*/ 160 h 160"/>
                <a:gd name="T6" fmla="*/ 87 w 87"/>
                <a:gd name="T7" fmla="*/ 143 h 160"/>
                <a:gd name="T8" fmla="*/ 31 w 87"/>
                <a:gd name="T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60">
                  <a:moveTo>
                    <a:pt x="31" y="0"/>
                  </a:moveTo>
                  <a:lnTo>
                    <a:pt x="0" y="19"/>
                  </a:lnTo>
                  <a:lnTo>
                    <a:pt x="58" y="160"/>
                  </a:lnTo>
                  <a:lnTo>
                    <a:pt x="87" y="14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8" name="íşļíḑé">
              <a:extLst>
                <a:ext uri="{FF2B5EF4-FFF2-40B4-BE49-F238E27FC236}">
                  <a16:creationId xmlns:a16="http://schemas.microsoft.com/office/drawing/2014/main" id="{977A7241-FF4E-4DA0-95C2-E816534479FE}"/>
                </a:ext>
              </a:extLst>
            </p:cNvPr>
            <p:cNvSpPr/>
            <p:nvPr/>
          </p:nvSpPr>
          <p:spPr bwMode="auto">
            <a:xfrm>
              <a:off x="4552548" y="3441465"/>
              <a:ext cx="168375" cy="299139"/>
            </a:xfrm>
            <a:custGeom>
              <a:avLst/>
              <a:gdLst>
                <a:gd name="T0" fmla="*/ 31 w 88"/>
                <a:gd name="T1" fmla="*/ 0 h 157"/>
                <a:gd name="T2" fmla="*/ 0 w 88"/>
                <a:gd name="T3" fmla="*/ 16 h 157"/>
                <a:gd name="T4" fmla="*/ 58 w 88"/>
                <a:gd name="T5" fmla="*/ 157 h 157"/>
                <a:gd name="T6" fmla="*/ 88 w 88"/>
                <a:gd name="T7" fmla="*/ 141 h 157"/>
                <a:gd name="T8" fmla="*/ 31 w 88"/>
                <a:gd name="T9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57">
                  <a:moveTo>
                    <a:pt x="31" y="0"/>
                  </a:moveTo>
                  <a:lnTo>
                    <a:pt x="0" y="16"/>
                  </a:lnTo>
                  <a:lnTo>
                    <a:pt x="58" y="157"/>
                  </a:lnTo>
                  <a:lnTo>
                    <a:pt x="88" y="14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9" name="isľiḍe">
              <a:extLst>
                <a:ext uri="{FF2B5EF4-FFF2-40B4-BE49-F238E27FC236}">
                  <a16:creationId xmlns:a16="http://schemas.microsoft.com/office/drawing/2014/main" id="{91AAF424-59EC-4B32-BA2B-A44B1B3B12C5}"/>
                </a:ext>
              </a:extLst>
            </p:cNvPr>
            <p:cNvSpPr/>
            <p:nvPr/>
          </p:nvSpPr>
          <p:spPr bwMode="auto">
            <a:xfrm>
              <a:off x="4671034" y="3372910"/>
              <a:ext cx="168379" cy="299139"/>
            </a:xfrm>
            <a:custGeom>
              <a:avLst/>
              <a:gdLst>
                <a:gd name="T0" fmla="*/ 31 w 87"/>
                <a:gd name="T1" fmla="*/ 0 h 158"/>
                <a:gd name="T2" fmla="*/ 0 w 87"/>
                <a:gd name="T3" fmla="*/ 17 h 158"/>
                <a:gd name="T4" fmla="*/ 58 w 87"/>
                <a:gd name="T5" fmla="*/ 158 h 158"/>
                <a:gd name="T6" fmla="*/ 87 w 87"/>
                <a:gd name="T7" fmla="*/ 142 h 158"/>
                <a:gd name="T8" fmla="*/ 31 w 87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58">
                  <a:moveTo>
                    <a:pt x="31" y="0"/>
                  </a:moveTo>
                  <a:lnTo>
                    <a:pt x="0" y="17"/>
                  </a:lnTo>
                  <a:lnTo>
                    <a:pt x="58" y="158"/>
                  </a:lnTo>
                  <a:lnTo>
                    <a:pt x="87" y="14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0" name="îsḷïḓe">
              <a:extLst>
                <a:ext uri="{FF2B5EF4-FFF2-40B4-BE49-F238E27FC236}">
                  <a16:creationId xmlns:a16="http://schemas.microsoft.com/office/drawing/2014/main" id="{39E7C305-33DA-4E16-9D53-ABD2BDF7F145}"/>
                </a:ext>
              </a:extLst>
            </p:cNvPr>
            <p:cNvSpPr/>
            <p:nvPr/>
          </p:nvSpPr>
          <p:spPr bwMode="auto">
            <a:xfrm>
              <a:off x="4671034" y="3678283"/>
              <a:ext cx="168379" cy="423781"/>
            </a:xfrm>
            <a:custGeom>
              <a:avLst/>
              <a:gdLst>
                <a:gd name="T0" fmla="*/ 58 w 87"/>
                <a:gd name="T1" fmla="*/ 17 h 223"/>
                <a:gd name="T2" fmla="*/ 87 w 87"/>
                <a:gd name="T3" fmla="*/ 0 h 223"/>
                <a:gd name="T4" fmla="*/ 31 w 87"/>
                <a:gd name="T5" fmla="*/ 206 h 223"/>
                <a:gd name="T6" fmla="*/ 0 w 87"/>
                <a:gd name="T7" fmla="*/ 223 h 223"/>
                <a:gd name="T8" fmla="*/ 58 w 87"/>
                <a:gd name="T9" fmla="*/ 17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223">
                  <a:moveTo>
                    <a:pt x="58" y="17"/>
                  </a:moveTo>
                  <a:lnTo>
                    <a:pt x="87" y="0"/>
                  </a:lnTo>
                  <a:lnTo>
                    <a:pt x="31" y="206"/>
                  </a:lnTo>
                  <a:lnTo>
                    <a:pt x="0" y="223"/>
                  </a:lnTo>
                  <a:lnTo>
                    <a:pt x="58" y="17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1" name="ïṡḻíďê">
              <a:extLst>
                <a:ext uri="{FF2B5EF4-FFF2-40B4-BE49-F238E27FC236}">
                  <a16:creationId xmlns:a16="http://schemas.microsoft.com/office/drawing/2014/main" id="{1BE382A5-B0BE-48FC-8E43-17AD5FC80BFE}"/>
                </a:ext>
              </a:extLst>
            </p:cNvPr>
            <p:cNvSpPr/>
            <p:nvPr/>
          </p:nvSpPr>
          <p:spPr bwMode="auto">
            <a:xfrm>
              <a:off x="4552548" y="3746834"/>
              <a:ext cx="168375" cy="430015"/>
            </a:xfrm>
            <a:custGeom>
              <a:avLst/>
              <a:gdLst>
                <a:gd name="T0" fmla="*/ 58 w 88"/>
                <a:gd name="T1" fmla="*/ 16 h 224"/>
                <a:gd name="T2" fmla="*/ 88 w 88"/>
                <a:gd name="T3" fmla="*/ 0 h 224"/>
                <a:gd name="T4" fmla="*/ 31 w 88"/>
                <a:gd name="T5" fmla="*/ 207 h 224"/>
                <a:gd name="T6" fmla="*/ 0 w 88"/>
                <a:gd name="T7" fmla="*/ 224 h 224"/>
                <a:gd name="T8" fmla="*/ 58 w 88"/>
                <a:gd name="T9" fmla="*/ 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224">
                  <a:moveTo>
                    <a:pt x="58" y="16"/>
                  </a:moveTo>
                  <a:lnTo>
                    <a:pt x="88" y="0"/>
                  </a:lnTo>
                  <a:lnTo>
                    <a:pt x="31" y="207"/>
                  </a:lnTo>
                  <a:lnTo>
                    <a:pt x="0" y="224"/>
                  </a:lnTo>
                  <a:lnTo>
                    <a:pt x="58" y="16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2" name="is1íḍe">
              <a:extLst>
                <a:ext uri="{FF2B5EF4-FFF2-40B4-BE49-F238E27FC236}">
                  <a16:creationId xmlns:a16="http://schemas.microsoft.com/office/drawing/2014/main" id="{91E514EC-5C12-4D72-953C-104FA0B034A3}"/>
                </a:ext>
              </a:extLst>
            </p:cNvPr>
            <p:cNvSpPr/>
            <p:nvPr/>
          </p:nvSpPr>
          <p:spPr bwMode="auto">
            <a:xfrm>
              <a:off x="4427825" y="3815389"/>
              <a:ext cx="168375" cy="430011"/>
            </a:xfrm>
            <a:custGeom>
              <a:avLst/>
              <a:gdLst>
                <a:gd name="T0" fmla="*/ 58 w 87"/>
                <a:gd name="T1" fmla="*/ 16 h 224"/>
                <a:gd name="T2" fmla="*/ 87 w 87"/>
                <a:gd name="T3" fmla="*/ 0 h 224"/>
                <a:gd name="T4" fmla="*/ 31 w 87"/>
                <a:gd name="T5" fmla="*/ 208 h 224"/>
                <a:gd name="T6" fmla="*/ 0 w 87"/>
                <a:gd name="T7" fmla="*/ 224 h 224"/>
                <a:gd name="T8" fmla="*/ 58 w 87"/>
                <a:gd name="T9" fmla="*/ 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224">
                  <a:moveTo>
                    <a:pt x="58" y="16"/>
                  </a:moveTo>
                  <a:lnTo>
                    <a:pt x="87" y="0"/>
                  </a:lnTo>
                  <a:lnTo>
                    <a:pt x="31" y="208"/>
                  </a:lnTo>
                  <a:lnTo>
                    <a:pt x="0" y="224"/>
                  </a:lnTo>
                  <a:lnTo>
                    <a:pt x="58" y="16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3" name="îSľîḋè">
              <a:extLst>
                <a:ext uri="{FF2B5EF4-FFF2-40B4-BE49-F238E27FC236}">
                  <a16:creationId xmlns:a16="http://schemas.microsoft.com/office/drawing/2014/main" id="{0D429A68-6817-41DD-B790-BDDC03506E5C}"/>
                </a:ext>
              </a:extLst>
            </p:cNvPr>
            <p:cNvSpPr/>
            <p:nvPr/>
          </p:nvSpPr>
          <p:spPr bwMode="auto">
            <a:xfrm>
              <a:off x="5095093" y="1684021"/>
              <a:ext cx="261919" cy="361460"/>
            </a:xfrm>
            <a:custGeom>
              <a:avLst/>
              <a:gdLst>
                <a:gd name="T0" fmla="*/ 66 w 66"/>
                <a:gd name="T1" fmla="*/ 64 h 90"/>
                <a:gd name="T2" fmla="*/ 33 w 66"/>
                <a:gd name="T3" fmla="*/ 6 h 90"/>
                <a:gd name="T4" fmla="*/ 10 w 66"/>
                <a:gd name="T5" fmla="*/ 4 h 90"/>
                <a:gd name="T6" fmla="*/ 10 w 66"/>
                <a:gd name="T7" fmla="*/ 4 h 90"/>
                <a:gd name="T8" fmla="*/ 10 w 66"/>
                <a:gd name="T9" fmla="*/ 4 h 90"/>
                <a:gd name="T10" fmla="*/ 10 w 66"/>
                <a:gd name="T11" fmla="*/ 4 h 90"/>
                <a:gd name="T12" fmla="*/ 2 w 66"/>
                <a:gd name="T13" fmla="*/ 8 h 90"/>
                <a:gd name="T14" fmla="*/ 3 w 66"/>
                <a:gd name="T15" fmla="*/ 11 h 90"/>
                <a:gd name="T16" fmla="*/ 0 w 66"/>
                <a:gd name="T17" fmla="*/ 25 h 90"/>
                <a:gd name="T18" fmla="*/ 33 w 66"/>
                <a:gd name="T19" fmla="*/ 83 h 90"/>
                <a:gd name="T20" fmla="*/ 46 w 66"/>
                <a:gd name="T21" fmla="*/ 87 h 90"/>
                <a:gd name="T22" fmla="*/ 48 w 66"/>
                <a:gd name="T23" fmla="*/ 90 h 90"/>
                <a:gd name="T24" fmla="*/ 56 w 66"/>
                <a:gd name="T25" fmla="*/ 85 h 90"/>
                <a:gd name="T26" fmla="*/ 57 w 66"/>
                <a:gd name="T27" fmla="*/ 85 h 90"/>
                <a:gd name="T28" fmla="*/ 57 w 66"/>
                <a:gd name="T29" fmla="*/ 85 h 90"/>
                <a:gd name="T30" fmla="*/ 57 w 66"/>
                <a:gd name="T31" fmla="*/ 85 h 90"/>
                <a:gd name="T32" fmla="*/ 66 w 66"/>
                <a:gd name="T33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90">
                  <a:moveTo>
                    <a:pt x="66" y="64"/>
                  </a:moveTo>
                  <a:cubicBezTo>
                    <a:pt x="66" y="42"/>
                    <a:pt x="51" y="17"/>
                    <a:pt x="33" y="6"/>
                  </a:cubicBezTo>
                  <a:cubicBezTo>
                    <a:pt x="24" y="1"/>
                    <a:pt x="16" y="0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5"/>
                    <a:pt x="0" y="20"/>
                    <a:pt x="0" y="25"/>
                  </a:cubicBezTo>
                  <a:cubicBezTo>
                    <a:pt x="0" y="46"/>
                    <a:pt x="15" y="72"/>
                    <a:pt x="33" y="83"/>
                  </a:cubicBezTo>
                  <a:cubicBezTo>
                    <a:pt x="38" y="85"/>
                    <a:pt x="42" y="87"/>
                    <a:pt x="46" y="87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3" y="81"/>
                    <a:pt x="66" y="74"/>
                    <a:pt x="66" y="64"/>
                  </a:cubicBez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4" name="íšlíḍe">
              <a:extLst>
                <a:ext uri="{FF2B5EF4-FFF2-40B4-BE49-F238E27FC236}">
                  <a16:creationId xmlns:a16="http://schemas.microsoft.com/office/drawing/2014/main" id="{8C4080D3-032E-4369-B196-9A6CA57351B5}"/>
                </a:ext>
              </a:extLst>
            </p:cNvPr>
            <p:cNvSpPr/>
            <p:nvPr/>
          </p:nvSpPr>
          <p:spPr bwMode="auto">
            <a:xfrm>
              <a:off x="5063915" y="1684021"/>
              <a:ext cx="261919" cy="392618"/>
            </a:xfrm>
            <a:custGeom>
              <a:avLst/>
              <a:gdLst>
                <a:gd name="T0" fmla="*/ 0 w 66"/>
                <a:gd name="T1" fmla="*/ 30 h 98"/>
                <a:gd name="T2" fmla="*/ 33 w 66"/>
                <a:gd name="T3" fmla="*/ 11 h 98"/>
                <a:gd name="T4" fmla="*/ 66 w 66"/>
                <a:gd name="T5" fmla="*/ 68 h 98"/>
                <a:gd name="T6" fmla="*/ 33 w 66"/>
                <a:gd name="T7" fmla="*/ 87 h 98"/>
                <a:gd name="T8" fmla="*/ 0 w 66"/>
                <a:gd name="T9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8">
                  <a:moveTo>
                    <a:pt x="0" y="30"/>
                  </a:moveTo>
                  <a:cubicBezTo>
                    <a:pt x="0" y="9"/>
                    <a:pt x="15" y="0"/>
                    <a:pt x="33" y="11"/>
                  </a:cubicBezTo>
                  <a:cubicBezTo>
                    <a:pt x="51" y="21"/>
                    <a:pt x="66" y="47"/>
                    <a:pt x="66" y="68"/>
                  </a:cubicBezTo>
                  <a:cubicBezTo>
                    <a:pt x="66" y="89"/>
                    <a:pt x="51" y="98"/>
                    <a:pt x="33" y="87"/>
                  </a:cubicBezTo>
                  <a:cubicBezTo>
                    <a:pt x="15" y="77"/>
                    <a:pt x="0" y="51"/>
                    <a:pt x="0" y="30"/>
                  </a:cubicBezTo>
                  <a:close/>
                </a:path>
              </a:pathLst>
            </a:custGeom>
            <a:solidFill>
              <a:srgbClr val="EAAA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5" name="ï$ļiḍê">
              <a:extLst>
                <a:ext uri="{FF2B5EF4-FFF2-40B4-BE49-F238E27FC236}">
                  <a16:creationId xmlns:a16="http://schemas.microsoft.com/office/drawing/2014/main" id="{8906E55A-1407-4DD2-8348-5C533C55B0B5}"/>
                </a:ext>
              </a:extLst>
            </p:cNvPr>
            <p:cNvSpPr/>
            <p:nvPr/>
          </p:nvSpPr>
          <p:spPr bwMode="auto">
            <a:xfrm>
              <a:off x="5157455" y="1789964"/>
              <a:ext cx="106017" cy="143340"/>
            </a:xfrm>
            <a:custGeom>
              <a:avLst/>
              <a:gdLst>
                <a:gd name="T0" fmla="*/ 0 w 27"/>
                <a:gd name="T1" fmla="*/ 17 h 36"/>
                <a:gd name="T2" fmla="*/ 0 w 27"/>
                <a:gd name="T3" fmla="*/ 3 h 36"/>
                <a:gd name="T4" fmla="*/ 3 w 27"/>
                <a:gd name="T5" fmla="*/ 2 h 36"/>
                <a:gd name="T6" fmla="*/ 14 w 27"/>
                <a:gd name="T7" fmla="*/ 16 h 36"/>
                <a:gd name="T8" fmla="*/ 25 w 27"/>
                <a:gd name="T9" fmla="*/ 30 h 36"/>
                <a:gd name="T10" fmla="*/ 25 w 27"/>
                <a:gd name="T11" fmla="*/ 34 h 36"/>
                <a:gd name="T12" fmla="*/ 14 w 27"/>
                <a:gd name="T13" fmla="*/ 35 h 36"/>
                <a:gd name="T14" fmla="*/ 3 w 27"/>
                <a:gd name="T15" fmla="*/ 36 h 36"/>
                <a:gd name="T16" fmla="*/ 0 w 27"/>
                <a:gd name="T17" fmla="*/ 32 h 36"/>
                <a:gd name="T18" fmla="*/ 0 w 27"/>
                <a:gd name="T19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36">
                  <a:moveTo>
                    <a:pt x="0" y="17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2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7" y="32"/>
                    <a:pt x="27" y="34"/>
                    <a:pt x="25" y="34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1" y="36"/>
                    <a:pt x="0" y="34"/>
                    <a:pt x="0" y="32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6" name="ïslïde">
              <a:extLst>
                <a:ext uri="{FF2B5EF4-FFF2-40B4-BE49-F238E27FC236}">
                  <a16:creationId xmlns:a16="http://schemas.microsoft.com/office/drawing/2014/main" id="{D0CB5637-28C9-437E-9814-3933FB2FEFE0}"/>
                </a:ext>
              </a:extLst>
            </p:cNvPr>
            <p:cNvSpPr/>
            <p:nvPr/>
          </p:nvSpPr>
          <p:spPr bwMode="auto">
            <a:xfrm>
              <a:off x="7732997" y="2020553"/>
              <a:ext cx="24945" cy="18694"/>
            </a:xfrm>
            <a:custGeom>
              <a:avLst/>
              <a:gdLst>
                <a:gd name="T0" fmla="*/ 2 w 13"/>
                <a:gd name="T1" fmla="*/ 10 h 10"/>
                <a:gd name="T2" fmla="*/ 13 w 13"/>
                <a:gd name="T3" fmla="*/ 4 h 10"/>
                <a:gd name="T4" fmla="*/ 11 w 13"/>
                <a:gd name="T5" fmla="*/ 0 h 10"/>
                <a:gd name="T6" fmla="*/ 0 w 13"/>
                <a:gd name="T7" fmla="*/ 6 h 10"/>
                <a:gd name="T8" fmla="*/ 2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2" y="10"/>
                  </a:moveTo>
                  <a:lnTo>
                    <a:pt x="13" y="4"/>
                  </a:lnTo>
                  <a:lnTo>
                    <a:pt x="11" y="0"/>
                  </a:lnTo>
                  <a:lnTo>
                    <a:pt x="0" y="6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7" name="îS1îdè">
              <a:extLst>
                <a:ext uri="{FF2B5EF4-FFF2-40B4-BE49-F238E27FC236}">
                  <a16:creationId xmlns:a16="http://schemas.microsoft.com/office/drawing/2014/main" id="{4BC01B62-034C-4BC0-A0F4-1A0BD915DF36}"/>
                </a:ext>
              </a:extLst>
            </p:cNvPr>
            <p:cNvSpPr/>
            <p:nvPr/>
          </p:nvSpPr>
          <p:spPr bwMode="auto">
            <a:xfrm>
              <a:off x="7496023" y="1528217"/>
              <a:ext cx="268154" cy="504800"/>
            </a:xfrm>
            <a:custGeom>
              <a:avLst/>
              <a:gdLst>
                <a:gd name="T0" fmla="*/ 66 w 66"/>
                <a:gd name="T1" fmla="*/ 28 h 128"/>
                <a:gd name="T2" fmla="*/ 66 w 66"/>
                <a:gd name="T3" fmla="*/ 122 h 128"/>
                <a:gd name="T4" fmla="*/ 61 w 66"/>
                <a:gd name="T5" fmla="*/ 126 h 128"/>
                <a:gd name="T6" fmla="*/ 5 w 66"/>
                <a:gd name="T7" fmla="*/ 94 h 128"/>
                <a:gd name="T8" fmla="*/ 0 w 66"/>
                <a:gd name="T9" fmla="*/ 84 h 128"/>
                <a:gd name="T10" fmla="*/ 0 w 66"/>
                <a:gd name="T11" fmla="*/ 17 h 128"/>
                <a:gd name="T12" fmla="*/ 29 w 66"/>
                <a:gd name="T13" fmla="*/ 0 h 128"/>
                <a:gd name="T14" fmla="*/ 61 w 66"/>
                <a:gd name="T15" fmla="*/ 18 h 128"/>
                <a:gd name="T16" fmla="*/ 66 w 66"/>
                <a:gd name="T17" fmla="*/ 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28">
                  <a:moveTo>
                    <a:pt x="66" y="28"/>
                  </a:moveTo>
                  <a:cubicBezTo>
                    <a:pt x="66" y="122"/>
                    <a:pt x="66" y="122"/>
                    <a:pt x="66" y="122"/>
                  </a:cubicBezTo>
                  <a:cubicBezTo>
                    <a:pt x="66" y="126"/>
                    <a:pt x="64" y="128"/>
                    <a:pt x="61" y="126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2" y="92"/>
                    <a:pt x="0" y="87"/>
                    <a:pt x="0" y="8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4" y="20"/>
                    <a:pt x="66" y="25"/>
                    <a:pt x="6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8" name="íṧḷiḑè">
              <a:extLst>
                <a:ext uri="{FF2B5EF4-FFF2-40B4-BE49-F238E27FC236}">
                  <a16:creationId xmlns:a16="http://schemas.microsoft.com/office/drawing/2014/main" id="{51EC064D-4A3F-4C02-83C0-D5D3C047E96D}"/>
                </a:ext>
              </a:extLst>
            </p:cNvPr>
            <p:cNvSpPr/>
            <p:nvPr/>
          </p:nvSpPr>
          <p:spPr bwMode="auto">
            <a:xfrm>
              <a:off x="7477312" y="1540681"/>
              <a:ext cx="268157" cy="504800"/>
            </a:xfrm>
            <a:custGeom>
              <a:avLst/>
              <a:gdLst>
                <a:gd name="T0" fmla="*/ 67 w 67"/>
                <a:gd name="T1" fmla="*/ 28 h 127"/>
                <a:gd name="T2" fmla="*/ 67 w 67"/>
                <a:gd name="T3" fmla="*/ 122 h 127"/>
                <a:gd name="T4" fmla="*/ 61 w 67"/>
                <a:gd name="T5" fmla="*/ 125 h 127"/>
                <a:gd name="T6" fmla="*/ 6 w 67"/>
                <a:gd name="T7" fmla="*/ 93 h 127"/>
                <a:gd name="T8" fmla="*/ 0 w 67"/>
                <a:gd name="T9" fmla="*/ 83 h 127"/>
                <a:gd name="T10" fmla="*/ 0 w 67"/>
                <a:gd name="T11" fmla="*/ 17 h 127"/>
                <a:gd name="T12" fmla="*/ 30 w 67"/>
                <a:gd name="T13" fmla="*/ 0 h 127"/>
                <a:gd name="T14" fmla="*/ 61 w 67"/>
                <a:gd name="T15" fmla="*/ 18 h 127"/>
                <a:gd name="T16" fmla="*/ 67 w 67"/>
                <a:gd name="T17" fmla="*/ 2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7">
                  <a:moveTo>
                    <a:pt x="67" y="28"/>
                  </a:moveTo>
                  <a:cubicBezTo>
                    <a:pt x="67" y="122"/>
                    <a:pt x="67" y="122"/>
                    <a:pt x="67" y="122"/>
                  </a:cubicBezTo>
                  <a:cubicBezTo>
                    <a:pt x="67" y="126"/>
                    <a:pt x="64" y="127"/>
                    <a:pt x="61" y="125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3" y="92"/>
                    <a:pt x="0" y="87"/>
                    <a:pt x="0" y="8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4" y="20"/>
                    <a:pt x="67" y="24"/>
                    <a:pt x="67" y="28"/>
                  </a:cubicBezTo>
                  <a:close/>
                </a:path>
              </a:pathLst>
            </a:custGeom>
            <a:solidFill>
              <a:srgbClr val="EAAA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9" name="ïSḻiḍê">
              <a:extLst>
                <a:ext uri="{FF2B5EF4-FFF2-40B4-BE49-F238E27FC236}">
                  <a16:creationId xmlns:a16="http://schemas.microsoft.com/office/drawing/2014/main" id="{81F1FC15-75E1-44B4-A3D6-5A0A27904DE8}"/>
                </a:ext>
              </a:extLst>
            </p:cNvPr>
            <p:cNvSpPr/>
            <p:nvPr/>
          </p:nvSpPr>
          <p:spPr bwMode="auto">
            <a:xfrm>
              <a:off x="7483550" y="1540681"/>
              <a:ext cx="118485" cy="130875"/>
            </a:xfrm>
            <a:custGeom>
              <a:avLst/>
              <a:gdLst>
                <a:gd name="T0" fmla="*/ 29 w 29"/>
                <a:gd name="T1" fmla="*/ 1 h 34"/>
                <a:gd name="T2" fmla="*/ 29 w 29"/>
                <a:gd name="T3" fmla="*/ 29 h 34"/>
                <a:gd name="T4" fmla="*/ 23 w 29"/>
                <a:gd name="T5" fmla="*/ 32 h 34"/>
                <a:gd name="T6" fmla="*/ 0 w 29"/>
                <a:gd name="T7" fmla="*/ 18 h 34"/>
                <a:gd name="T8" fmla="*/ 28 w 29"/>
                <a:gd name="T9" fmla="*/ 0 h 34"/>
                <a:gd name="T10" fmla="*/ 29 w 29"/>
                <a:gd name="T1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4">
                  <a:moveTo>
                    <a:pt x="29" y="1"/>
                  </a:moveTo>
                  <a:cubicBezTo>
                    <a:pt x="29" y="29"/>
                    <a:pt x="29" y="29"/>
                    <a:pt x="29" y="29"/>
                  </a:cubicBezTo>
                  <a:cubicBezTo>
                    <a:pt x="29" y="32"/>
                    <a:pt x="27" y="34"/>
                    <a:pt x="2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8" y="0"/>
                    <a:pt x="28" y="0"/>
                    <a:pt x="28" y="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0" name="ïṥ1ïḍê">
              <a:extLst>
                <a:ext uri="{FF2B5EF4-FFF2-40B4-BE49-F238E27FC236}">
                  <a16:creationId xmlns:a16="http://schemas.microsoft.com/office/drawing/2014/main" id="{E5094569-E028-4ECD-AAA8-2D59EFC95849}"/>
                </a:ext>
              </a:extLst>
            </p:cNvPr>
            <p:cNvSpPr/>
            <p:nvPr/>
          </p:nvSpPr>
          <p:spPr bwMode="auto">
            <a:xfrm>
              <a:off x="7477312" y="1540681"/>
              <a:ext cx="118489" cy="130875"/>
            </a:xfrm>
            <a:custGeom>
              <a:avLst/>
              <a:gdLst>
                <a:gd name="T0" fmla="*/ 30 w 30"/>
                <a:gd name="T1" fmla="*/ 0 h 33"/>
                <a:gd name="T2" fmla="*/ 30 w 30"/>
                <a:gd name="T3" fmla="*/ 28 h 33"/>
                <a:gd name="T4" fmla="*/ 24 w 30"/>
                <a:gd name="T5" fmla="*/ 31 h 33"/>
                <a:gd name="T6" fmla="*/ 0 w 30"/>
                <a:gd name="T7" fmla="*/ 17 h 33"/>
                <a:gd name="T8" fmla="*/ 30 w 30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3">
                  <a:moveTo>
                    <a:pt x="30" y="0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0" y="31"/>
                    <a:pt x="27" y="33"/>
                    <a:pt x="24" y="31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1" name="íSļiḍe">
              <a:extLst>
                <a:ext uri="{FF2B5EF4-FFF2-40B4-BE49-F238E27FC236}">
                  <a16:creationId xmlns:a16="http://schemas.microsoft.com/office/drawing/2014/main" id="{F477F3F8-F967-4140-A233-88AB99463C84}"/>
                </a:ext>
              </a:extLst>
            </p:cNvPr>
            <p:cNvSpPr/>
            <p:nvPr/>
          </p:nvSpPr>
          <p:spPr bwMode="auto">
            <a:xfrm>
              <a:off x="7514729" y="1684021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8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0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8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2" name="ïŝḻíde">
              <a:extLst>
                <a:ext uri="{FF2B5EF4-FFF2-40B4-BE49-F238E27FC236}">
                  <a16:creationId xmlns:a16="http://schemas.microsoft.com/office/drawing/2014/main" id="{0EE0C1DD-CF84-4C14-B42E-5AFDB93E1533}"/>
                </a:ext>
              </a:extLst>
            </p:cNvPr>
            <p:cNvSpPr/>
            <p:nvPr/>
          </p:nvSpPr>
          <p:spPr bwMode="auto">
            <a:xfrm>
              <a:off x="7514729" y="1727643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3" name="íṧḷïďé">
              <a:extLst>
                <a:ext uri="{FF2B5EF4-FFF2-40B4-BE49-F238E27FC236}">
                  <a16:creationId xmlns:a16="http://schemas.microsoft.com/office/drawing/2014/main" id="{7636DCE9-517C-4826-8473-838885E0D947}"/>
                </a:ext>
              </a:extLst>
            </p:cNvPr>
            <p:cNvSpPr/>
            <p:nvPr/>
          </p:nvSpPr>
          <p:spPr bwMode="auto">
            <a:xfrm>
              <a:off x="7514729" y="1771270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4" name="íṣļiḍè">
              <a:extLst>
                <a:ext uri="{FF2B5EF4-FFF2-40B4-BE49-F238E27FC236}">
                  <a16:creationId xmlns:a16="http://schemas.microsoft.com/office/drawing/2014/main" id="{50A2322E-8534-43DD-A4E8-018CA7D3B0BF}"/>
                </a:ext>
              </a:extLst>
            </p:cNvPr>
            <p:cNvSpPr/>
            <p:nvPr/>
          </p:nvSpPr>
          <p:spPr bwMode="auto">
            <a:xfrm>
              <a:off x="7514729" y="1814892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5" name="ïṧḷíďé">
              <a:extLst>
                <a:ext uri="{FF2B5EF4-FFF2-40B4-BE49-F238E27FC236}">
                  <a16:creationId xmlns:a16="http://schemas.microsoft.com/office/drawing/2014/main" id="{8F9F01A2-75B6-4062-B9B4-79D398AAD74A}"/>
                </a:ext>
              </a:extLst>
            </p:cNvPr>
            <p:cNvSpPr/>
            <p:nvPr/>
          </p:nvSpPr>
          <p:spPr bwMode="auto">
            <a:xfrm>
              <a:off x="7907610" y="2344620"/>
              <a:ext cx="274392" cy="361460"/>
            </a:xfrm>
            <a:custGeom>
              <a:avLst/>
              <a:gdLst>
                <a:gd name="T0" fmla="*/ 20 w 68"/>
                <a:gd name="T1" fmla="*/ 0 h 91"/>
                <a:gd name="T2" fmla="*/ 20 w 68"/>
                <a:gd name="T3" fmla="*/ 49 h 91"/>
                <a:gd name="T4" fmla="*/ 16 w 68"/>
                <a:gd name="T5" fmla="*/ 45 h 91"/>
                <a:gd name="T6" fmla="*/ 15 w 68"/>
                <a:gd name="T7" fmla="*/ 44 h 91"/>
                <a:gd name="T8" fmla="*/ 15 w 68"/>
                <a:gd name="T9" fmla="*/ 44 h 91"/>
                <a:gd name="T10" fmla="*/ 15 w 68"/>
                <a:gd name="T11" fmla="*/ 52 h 91"/>
                <a:gd name="T12" fmla="*/ 9 w 68"/>
                <a:gd name="T13" fmla="*/ 48 h 91"/>
                <a:gd name="T14" fmla="*/ 0 w 68"/>
                <a:gd name="T15" fmla="*/ 47 h 91"/>
                <a:gd name="T16" fmla="*/ 2 w 68"/>
                <a:gd name="T17" fmla="*/ 49 h 91"/>
                <a:gd name="T18" fmla="*/ 2 w 68"/>
                <a:gd name="T19" fmla="*/ 52 h 91"/>
                <a:gd name="T20" fmla="*/ 4 w 68"/>
                <a:gd name="T21" fmla="*/ 63 h 91"/>
                <a:gd name="T22" fmla="*/ 13 w 68"/>
                <a:gd name="T23" fmla="*/ 72 h 91"/>
                <a:gd name="T24" fmla="*/ 15 w 68"/>
                <a:gd name="T25" fmla="*/ 73 h 91"/>
                <a:gd name="T26" fmla="*/ 16 w 68"/>
                <a:gd name="T27" fmla="*/ 75 h 91"/>
                <a:gd name="T28" fmla="*/ 16 w 68"/>
                <a:gd name="T29" fmla="*/ 75 h 91"/>
                <a:gd name="T30" fmla="*/ 22 w 68"/>
                <a:gd name="T31" fmla="*/ 72 h 91"/>
                <a:gd name="T32" fmla="*/ 22 w 68"/>
                <a:gd name="T33" fmla="*/ 72 h 91"/>
                <a:gd name="T34" fmla="*/ 26 w 68"/>
                <a:gd name="T35" fmla="*/ 64 h 91"/>
                <a:gd name="T36" fmla="*/ 26 w 68"/>
                <a:gd name="T37" fmla="*/ 63 h 91"/>
                <a:gd name="T38" fmla="*/ 26 w 68"/>
                <a:gd name="T39" fmla="*/ 21 h 91"/>
                <a:gd name="T40" fmla="*/ 62 w 68"/>
                <a:gd name="T41" fmla="*/ 35 h 91"/>
                <a:gd name="T42" fmla="*/ 62 w 68"/>
                <a:gd name="T43" fmla="*/ 65 h 91"/>
                <a:gd name="T44" fmla="*/ 58 w 68"/>
                <a:gd name="T45" fmla="*/ 61 h 91"/>
                <a:gd name="T46" fmla="*/ 56 w 68"/>
                <a:gd name="T47" fmla="*/ 60 h 91"/>
                <a:gd name="T48" fmla="*/ 56 w 68"/>
                <a:gd name="T49" fmla="*/ 60 h 91"/>
                <a:gd name="T50" fmla="*/ 56 w 68"/>
                <a:gd name="T51" fmla="*/ 68 h 91"/>
                <a:gd name="T52" fmla="*/ 51 w 68"/>
                <a:gd name="T53" fmla="*/ 63 h 91"/>
                <a:gd name="T54" fmla="*/ 41 w 68"/>
                <a:gd name="T55" fmla="*/ 63 h 91"/>
                <a:gd name="T56" fmla="*/ 43 w 68"/>
                <a:gd name="T57" fmla="*/ 65 h 91"/>
                <a:gd name="T58" fmla="*/ 43 w 68"/>
                <a:gd name="T59" fmla="*/ 68 h 91"/>
                <a:gd name="T60" fmla="*/ 45 w 68"/>
                <a:gd name="T61" fmla="*/ 77 h 91"/>
                <a:gd name="T62" fmla="*/ 54 w 68"/>
                <a:gd name="T63" fmla="*/ 87 h 91"/>
                <a:gd name="T64" fmla="*/ 56 w 68"/>
                <a:gd name="T65" fmla="*/ 88 h 91"/>
                <a:gd name="T66" fmla="*/ 57 w 68"/>
                <a:gd name="T67" fmla="*/ 91 h 91"/>
                <a:gd name="T68" fmla="*/ 57 w 68"/>
                <a:gd name="T69" fmla="*/ 91 h 91"/>
                <a:gd name="T70" fmla="*/ 58 w 68"/>
                <a:gd name="T71" fmla="*/ 91 h 91"/>
                <a:gd name="T72" fmla="*/ 63 w 68"/>
                <a:gd name="T73" fmla="*/ 88 h 91"/>
                <a:gd name="T74" fmla="*/ 63 w 68"/>
                <a:gd name="T75" fmla="*/ 88 h 91"/>
                <a:gd name="T76" fmla="*/ 63 w 68"/>
                <a:gd name="T77" fmla="*/ 88 h 91"/>
                <a:gd name="T78" fmla="*/ 68 w 68"/>
                <a:gd name="T79" fmla="*/ 79 h 91"/>
                <a:gd name="T80" fmla="*/ 68 w 68"/>
                <a:gd name="T81" fmla="*/ 79 h 91"/>
                <a:gd name="T82" fmla="*/ 68 w 68"/>
                <a:gd name="T83" fmla="*/ 18 h 91"/>
                <a:gd name="T84" fmla="*/ 20 w 68"/>
                <a:gd name="T85" fmla="*/ 0 h 91"/>
                <a:gd name="T86" fmla="*/ 56 w 68"/>
                <a:gd name="T87" fmla="*/ 26 h 91"/>
                <a:gd name="T88" fmla="*/ 26 w 68"/>
                <a:gd name="T89" fmla="*/ 15 h 91"/>
                <a:gd name="T90" fmla="*/ 26 w 68"/>
                <a:gd name="T91" fmla="*/ 8 h 91"/>
                <a:gd name="T92" fmla="*/ 62 w 68"/>
                <a:gd name="T93" fmla="*/ 22 h 91"/>
                <a:gd name="T94" fmla="*/ 62 w 68"/>
                <a:gd name="T95" fmla="*/ 28 h 91"/>
                <a:gd name="T96" fmla="*/ 56 w 68"/>
                <a:gd name="T97" fmla="*/ 2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" h="91">
                  <a:moveTo>
                    <a:pt x="20" y="0"/>
                  </a:moveTo>
                  <a:cubicBezTo>
                    <a:pt x="20" y="49"/>
                    <a:pt x="20" y="49"/>
                    <a:pt x="20" y="49"/>
                  </a:cubicBezTo>
                  <a:cubicBezTo>
                    <a:pt x="19" y="47"/>
                    <a:pt x="18" y="46"/>
                    <a:pt x="16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0"/>
                    <a:pt x="11" y="49"/>
                    <a:pt x="9" y="48"/>
                  </a:cubicBezTo>
                  <a:cubicBezTo>
                    <a:pt x="6" y="46"/>
                    <a:pt x="3" y="45"/>
                    <a:pt x="0" y="47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1"/>
                    <a:pt x="2" y="52"/>
                  </a:cubicBezTo>
                  <a:cubicBezTo>
                    <a:pt x="2" y="56"/>
                    <a:pt x="3" y="59"/>
                    <a:pt x="4" y="63"/>
                  </a:cubicBezTo>
                  <a:cubicBezTo>
                    <a:pt x="6" y="66"/>
                    <a:pt x="9" y="70"/>
                    <a:pt x="13" y="72"/>
                  </a:cubicBezTo>
                  <a:cubicBezTo>
                    <a:pt x="13" y="72"/>
                    <a:pt x="14" y="72"/>
                    <a:pt x="15" y="73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5" y="70"/>
                    <a:pt x="26" y="68"/>
                    <a:pt x="26" y="64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0" y="63"/>
                    <a:pt x="59" y="62"/>
                    <a:pt x="58" y="61"/>
                  </a:cubicBezTo>
                  <a:cubicBezTo>
                    <a:pt x="57" y="61"/>
                    <a:pt x="57" y="60"/>
                    <a:pt x="56" y="60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4" y="66"/>
                    <a:pt x="53" y="64"/>
                    <a:pt x="51" y="63"/>
                  </a:cubicBezTo>
                  <a:cubicBezTo>
                    <a:pt x="47" y="61"/>
                    <a:pt x="44" y="61"/>
                    <a:pt x="41" y="63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6"/>
                    <a:pt x="43" y="67"/>
                    <a:pt x="43" y="68"/>
                  </a:cubicBezTo>
                  <a:cubicBezTo>
                    <a:pt x="43" y="71"/>
                    <a:pt x="44" y="74"/>
                    <a:pt x="45" y="77"/>
                  </a:cubicBezTo>
                  <a:cubicBezTo>
                    <a:pt x="47" y="81"/>
                    <a:pt x="50" y="85"/>
                    <a:pt x="54" y="87"/>
                  </a:cubicBezTo>
                  <a:cubicBezTo>
                    <a:pt x="55" y="87"/>
                    <a:pt x="55" y="88"/>
                    <a:pt x="56" y="88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8" y="91"/>
                    <a:pt x="58" y="91"/>
                    <a:pt x="58" y="91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6" y="86"/>
                    <a:pt x="68" y="83"/>
                    <a:pt x="68" y="79"/>
                  </a:cubicBezTo>
                  <a:cubicBezTo>
                    <a:pt x="68" y="79"/>
                    <a:pt x="68" y="79"/>
                    <a:pt x="68" y="79"/>
                  </a:cubicBezTo>
                  <a:cubicBezTo>
                    <a:pt x="68" y="18"/>
                    <a:pt x="68" y="18"/>
                    <a:pt x="68" y="18"/>
                  </a:cubicBezTo>
                  <a:lnTo>
                    <a:pt x="20" y="0"/>
                  </a:lnTo>
                  <a:close/>
                  <a:moveTo>
                    <a:pt x="56" y="26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8"/>
                    <a:pt x="62" y="28"/>
                    <a:pt x="62" y="28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6" name="iṧļíḋe">
              <a:extLst>
                <a:ext uri="{FF2B5EF4-FFF2-40B4-BE49-F238E27FC236}">
                  <a16:creationId xmlns:a16="http://schemas.microsoft.com/office/drawing/2014/main" id="{4510BA66-5272-43FB-AB4E-0A07DE8B0D64}"/>
                </a:ext>
              </a:extLst>
            </p:cNvPr>
            <p:cNvSpPr/>
            <p:nvPr/>
          </p:nvSpPr>
          <p:spPr bwMode="auto">
            <a:xfrm>
              <a:off x="7888900" y="2357084"/>
              <a:ext cx="268157" cy="355226"/>
            </a:xfrm>
            <a:custGeom>
              <a:avLst/>
              <a:gdLst>
                <a:gd name="T0" fmla="*/ 24 w 66"/>
                <a:gd name="T1" fmla="*/ 2 h 89"/>
                <a:gd name="T2" fmla="*/ 19 w 66"/>
                <a:gd name="T3" fmla="*/ 0 h 89"/>
                <a:gd name="T4" fmla="*/ 19 w 66"/>
                <a:gd name="T5" fmla="*/ 49 h 89"/>
                <a:gd name="T6" fmla="*/ 13 w 66"/>
                <a:gd name="T7" fmla="*/ 45 h 89"/>
                <a:gd name="T8" fmla="*/ 4 w 66"/>
                <a:gd name="T9" fmla="*/ 44 h 89"/>
                <a:gd name="T10" fmla="*/ 4 w 66"/>
                <a:gd name="T11" fmla="*/ 44 h 89"/>
                <a:gd name="T12" fmla="*/ 0 w 66"/>
                <a:gd name="T13" fmla="*/ 52 h 89"/>
                <a:gd name="T14" fmla="*/ 1 w 66"/>
                <a:gd name="T15" fmla="*/ 60 h 89"/>
                <a:gd name="T16" fmla="*/ 11 w 66"/>
                <a:gd name="T17" fmla="*/ 72 h 89"/>
                <a:gd name="T18" fmla="*/ 17 w 66"/>
                <a:gd name="T19" fmla="*/ 73 h 89"/>
                <a:gd name="T20" fmla="*/ 20 w 66"/>
                <a:gd name="T21" fmla="*/ 72 h 89"/>
                <a:gd name="T22" fmla="*/ 20 w 66"/>
                <a:gd name="T23" fmla="*/ 72 h 89"/>
                <a:gd name="T24" fmla="*/ 25 w 66"/>
                <a:gd name="T25" fmla="*/ 64 h 89"/>
                <a:gd name="T26" fmla="*/ 25 w 66"/>
                <a:gd name="T27" fmla="*/ 63 h 89"/>
                <a:gd name="T28" fmla="*/ 25 w 66"/>
                <a:gd name="T29" fmla="*/ 21 h 89"/>
                <a:gd name="T30" fmla="*/ 30 w 66"/>
                <a:gd name="T31" fmla="*/ 24 h 89"/>
                <a:gd name="T32" fmla="*/ 60 w 66"/>
                <a:gd name="T33" fmla="*/ 35 h 89"/>
                <a:gd name="T34" fmla="*/ 60 w 66"/>
                <a:gd name="T35" fmla="*/ 65 h 89"/>
                <a:gd name="T36" fmla="*/ 55 w 66"/>
                <a:gd name="T37" fmla="*/ 60 h 89"/>
                <a:gd name="T38" fmla="*/ 45 w 66"/>
                <a:gd name="T39" fmla="*/ 60 h 89"/>
                <a:gd name="T40" fmla="*/ 45 w 66"/>
                <a:gd name="T41" fmla="*/ 60 h 89"/>
                <a:gd name="T42" fmla="*/ 41 w 66"/>
                <a:gd name="T43" fmla="*/ 68 h 89"/>
                <a:gd name="T44" fmla="*/ 42 w 66"/>
                <a:gd name="T45" fmla="*/ 74 h 89"/>
                <a:gd name="T46" fmla="*/ 52 w 66"/>
                <a:gd name="T47" fmla="*/ 87 h 89"/>
                <a:gd name="T48" fmla="*/ 58 w 66"/>
                <a:gd name="T49" fmla="*/ 89 h 89"/>
                <a:gd name="T50" fmla="*/ 61 w 66"/>
                <a:gd name="T51" fmla="*/ 88 h 89"/>
                <a:gd name="T52" fmla="*/ 62 w 66"/>
                <a:gd name="T53" fmla="*/ 88 h 89"/>
                <a:gd name="T54" fmla="*/ 66 w 66"/>
                <a:gd name="T55" fmla="*/ 80 h 89"/>
                <a:gd name="T56" fmla="*/ 66 w 66"/>
                <a:gd name="T57" fmla="*/ 79 h 89"/>
                <a:gd name="T58" fmla="*/ 66 w 66"/>
                <a:gd name="T59" fmla="*/ 18 h 89"/>
                <a:gd name="T60" fmla="*/ 24 w 66"/>
                <a:gd name="T61" fmla="*/ 2 h 89"/>
                <a:gd name="T62" fmla="*/ 25 w 66"/>
                <a:gd name="T63" fmla="*/ 15 h 89"/>
                <a:gd name="T64" fmla="*/ 25 w 66"/>
                <a:gd name="T65" fmla="*/ 9 h 89"/>
                <a:gd name="T66" fmla="*/ 30 w 66"/>
                <a:gd name="T67" fmla="*/ 11 h 89"/>
                <a:gd name="T68" fmla="*/ 60 w 66"/>
                <a:gd name="T69" fmla="*/ 22 h 89"/>
                <a:gd name="T70" fmla="*/ 60 w 66"/>
                <a:gd name="T71" fmla="*/ 28 h 89"/>
                <a:gd name="T72" fmla="*/ 25 w 66"/>
                <a:gd name="T73" fmla="*/ 1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6" h="89">
                  <a:moveTo>
                    <a:pt x="24" y="2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7" y="47"/>
                    <a:pt x="15" y="46"/>
                    <a:pt x="13" y="45"/>
                  </a:cubicBezTo>
                  <a:cubicBezTo>
                    <a:pt x="10" y="43"/>
                    <a:pt x="7" y="42"/>
                    <a:pt x="4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1" y="45"/>
                    <a:pt x="0" y="49"/>
                    <a:pt x="0" y="52"/>
                  </a:cubicBezTo>
                  <a:cubicBezTo>
                    <a:pt x="0" y="55"/>
                    <a:pt x="0" y="57"/>
                    <a:pt x="1" y="60"/>
                  </a:cubicBezTo>
                  <a:cubicBezTo>
                    <a:pt x="3" y="65"/>
                    <a:pt x="7" y="69"/>
                    <a:pt x="11" y="72"/>
                  </a:cubicBezTo>
                  <a:cubicBezTo>
                    <a:pt x="13" y="73"/>
                    <a:pt x="15" y="73"/>
                    <a:pt x="17" y="73"/>
                  </a:cubicBezTo>
                  <a:cubicBezTo>
                    <a:pt x="18" y="73"/>
                    <a:pt x="19" y="73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3" y="71"/>
                    <a:pt x="25" y="68"/>
                    <a:pt x="25" y="64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58" y="63"/>
                    <a:pt x="57" y="61"/>
                    <a:pt x="55" y="60"/>
                  </a:cubicBezTo>
                  <a:cubicBezTo>
                    <a:pt x="51" y="58"/>
                    <a:pt x="48" y="58"/>
                    <a:pt x="45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3" y="61"/>
                    <a:pt x="41" y="64"/>
                    <a:pt x="41" y="68"/>
                  </a:cubicBezTo>
                  <a:cubicBezTo>
                    <a:pt x="41" y="70"/>
                    <a:pt x="41" y="72"/>
                    <a:pt x="42" y="74"/>
                  </a:cubicBezTo>
                  <a:cubicBezTo>
                    <a:pt x="44" y="79"/>
                    <a:pt x="48" y="85"/>
                    <a:pt x="52" y="87"/>
                  </a:cubicBezTo>
                  <a:cubicBezTo>
                    <a:pt x="54" y="89"/>
                    <a:pt x="56" y="89"/>
                    <a:pt x="58" y="89"/>
                  </a:cubicBezTo>
                  <a:cubicBezTo>
                    <a:pt x="59" y="89"/>
                    <a:pt x="60" y="89"/>
                    <a:pt x="61" y="88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64" y="87"/>
                    <a:pt x="66" y="84"/>
                    <a:pt x="66" y="80"/>
                  </a:cubicBezTo>
                  <a:cubicBezTo>
                    <a:pt x="66" y="79"/>
                    <a:pt x="66" y="79"/>
                    <a:pt x="66" y="79"/>
                  </a:cubicBezTo>
                  <a:cubicBezTo>
                    <a:pt x="66" y="18"/>
                    <a:pt x="66" y="18"/>
                    <a:pt x="66" y="18"/>
                  </a:cubicBezTo>
                  <a:lnTo>
                    <a:pt x="24" y="2"/>
                  </a:lnTo>
                  <a:close/>
                  <a:moveTo>
                    <a:pt x="25" y="15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8"/>
                    <a:pt x="60" y="28"/>
                    <a:pt x="60" y="28"/>
                  </a:cubicBezTo>
                  <a:lnTo>
                    <a:pt x="25" y="15"/>
                  </a:ln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7" name="îśľîḋê">
              <a:extLst>
                <a:ext uri="{FF2B5EF4-FFF2-40B4-BE49-F238E27FC236}">
                  <a16:creationId xmlns:a16="http://schemas.microsoft.com/office/drawing/2014/main" id="{47E80BCA-EC37-41CC-828B-B7C88FD38BCE}"/>
                </a:ext>
              </a:extLst>
            </p:cNvPr>
            <p:cNvSpPr/>
            <p:nvPr/>
          </p:nvSpPr>
          <p:spPr bwMode="auto">
            <a:xfrm>
              <a:off x="7969972" y="2344620"/>
              <a:ext cx="212030" cy="87249"/>
            </a:xfrm>
            <a:custGeom>
              <a:avLst/>
              <a:gdLst>
                <a:gd name="T0" fmla="*/ 0 w 110"/>
                <a:gd name="T1" fmla="*/ 7 h 44"/>
                <a:gd name="T2" fmla="*/ 10 w 110"/>
                <a:gd name="T3" fmla="*/ 0 h 44"/>
                <a:gd name="T4" fmla="*/ 110 w 110"/>
                <a:gd name="T5" fmla="*/ 38 h 44"/>
                <a:gd name="T6" fmla="*/ 98 w 110"/>
                <a:gd name="T7" fmla="*/ 44 h 44"/>
                <a:gd name="T8" fmla="*/ 0 w 110"/>
                <a:gd name="T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44">
                  <a:moveTo>
                    <a:pt x="0" y="7"/>
                  </a:moveTo>
                  <a:lnTo>
                    <a:pt x="10" y="0"/>
                  </a:lnTo>
                  <a:lnTo>
                    <a:pt x="110" y="38"/>
                  </a:lnTo>
                  <a:lnTo>
                    <a:pt x="98" y="44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8" name="íṩ1ïḓé">
              <a:extLst>
                <a:ext uri="{FF2B5EF4-FFF2-40B4-BE49-F238E27FC236}">
                  <a16:creationId xmlns:a16="http://schemas.microsoft.com/office/drawing/2014/main" id="{EC02C160-F8F8-4CFC-9430-BC4BC4664822}"/>
                </a:ext>
              </a:extLst>
            </p:cNvPr>
            <p:cNvSpPr/>
            <p:nvPr/>
          </p:nvSpPr>
          <p:spPr bwMode="auto">
            <a:xfrm>
              <a:off x="7907610" y="2512884"/>
              <a:ext cx="62362" cy="43626"/>
            </a:xfrm>
            <a:custGeom>
              <a:avLst/>
              <a:gdLst>
                <a:gd name="T0" fmla="*/ 15 w 15"/>
                <a:gd name="T1" fmla="*/ 10 h 10"/>
                <a:gd name="T2" fmla="*/ 9 w 15"/>
                <a:gd name="T3" fmla="*/ 6 h 10"/>
                <a:gd name="T4" fmla="*/ 0 w 15"/>
                <a:gd name="T5" fmla="*/ 5 h 10"/>
                <a:gd name="T6" fmla="*/ 5 w 15"/>
                <a:gd name="T7" fmla="*/ 2 h 10"/>
                <a:gd name="T8" fmla="*/ 5 w 15"/>
                <a:gd name="T9" fmla="*/ 2 h 10"/>
                <a:gd name="T10" fmla="*/ 6 w 15"/>
                <a:gd name="T11" fmla="*/ 2 h 10"/>
                <a:gd name="T12" fmla="*/ 15 w 15"/>
                <a:gd name="T13" fmla="*/ 2 h 10"/>
                <a:gd name="T14" fmla="*/ 15 w 15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10"/>
                  </a:moveTo>
                  <a:cubicBezTo>
                    <a:pt x="13" y="8"/>
                    <a:pt x="11" y="7"/>
                    <a:pt x="9" y="6"/>
                  </a:cubicBezTo>
                  <a:cubicBezTo>
                    <a:pt x="6" y="4"/>
                    <a:pt x="3" y="3"/>
                    <a:pt x="0" y="5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0"/>
                    <a:pt x="11" y="0"/>
                    <a:pt x="15" y="2"/>
                  </a:cubicBezTo>
                  <a:lnTo>
                    <a:pt x="15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9" name="isḷîḑê">
              <a:extLst>
                <a:ext uri="{FF2B5EF4-FFF2-40B4-BE49-F238E27FC236}">
                  <a16:creationId xmlns:a16="http://schemas.microsoft.com/office/drawing/2014/main" id="{D60B29D6-13BA-420A-BCF0-3469C9B2E547}"/>
                </a:ext>
              </a:extLst>
            </p:cNvPr>
            <p:cNvSpPr/>
            <p:nvPr/>
          </p:nvSpPr>
          <p:spPr bwMode="auto">
            <a:xfrm>
              <a:off x="8069751" y="2581439"/>
              <a:ext cx="62362" cy="37392"/>
            </a:xfrm>
            <a:custGeom>
              <a:avLst/>
              <a:gdLst>
                <a:gd name="T0" fmla="*/ 15 w 15"/>
                <a:gd name="T1" fmla="*/ 2 h 10"/>
                <a:gd name="T2" fmla="*/ 15 w 15"/>
                <a:gd name="T3" fmla="*/ 10 h 10"/>
                <a:gd name="T4" fmla="*/ 10 w 15"/>
                <a:gd name="T5" fmla="*/ 5 h 10"/>
                <a:gd name="T6" fmla="*/ 0 w 15"/>
                <a:gd name="T7" fmla="*/ 5 h 10"/>
                <a:gd name="T8" fmla="*/ 6 w 15"/>
                <a:gd name="T9" fmla="*/ 2 h 10"/>
                <a:gd name="T10" fmla="*/ 6 w 15"/>
                <a:gd name="T11" fmla="*/ 2 h 10"/>
                <a:gd name="T12" fmla="*/ 6 w 15"/>
                <a:gd name="T13" fmla="*/ 1 h 10"/>
                <a:gd name="T14" fmla="*/ 15 w 15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2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3" y="8"/>
                    <a:pt x="12" y="6"/>
                    <a:pt x="10" y="5"/>
                  </a:cubicBezTo>
                  <a:cubicBezTo>
                    <a:pt x="6" y="3"/>
                    <a:pt x="3" y="3"/>
                    <a:pt x="0" y="5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9" y="0"/>
                    <a:pt x="12" y="0"/>
                    <a:pt x="1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0" name="i$ḷiḋé">
              <a:extLst>
                <a:ext uri="{FF2B5EF4-FFF2-40B4-BE49-F238E27FC236}">
                  <a16:creationId xmlns:a16="http://schemas.microsoft.com/office/drawing/2014/main" id="{05DA2DC7-A9B5-414E-B228-7A13DD9BC165}"/>
                </a:ext>
              </a:extLst>
            </p:cNvPr>
            <p:cNvSpPr/>
            <p:nvPr/>
          </p:nvSpPr>
          <p:spPr bwMode="auto">
            <a:xfrm>
              <a:off x="3810441" y="2712310"/>
              <a:ext cx="436532" cy="486101"/>
            </a:xfrm>
            <a:custGeom>
              <a:avLst/>
              <a:gdLst>
                <a:gd name="T0" fmla="*/ 92 w 109"/>
                <a:gd name="T1" fmla="*/ 44 h 121"/>
                <a:gd name="T2" fmla="*/ 21 w 109"/>
                <a:gd name="T3" fmla="*/ 3 h 121"/>
                <a:gd name="T4" fmla="*/ 9 w 109"/>
                <a:gd name="T5" fmla="*/ 1 h 121"/>
                <a:gd name="T6" fmla="*/ 9 w 109"/>
                <a:gd name="T7" fmla="*/ 1 h 121"/>
                <a:gd name="T8" fmla="*/ 9 w 109"/>
                <a:gd name="T9" fmla="*/ 1 h 121"/>
                <a:gd name="T10" fmla="*/ 9 w 109"/>
                <a:gd name="T11" fmla="*/ 1 h 121"/>
                <a:gd name="T12" fmla="*/ 0 w 109"/>
                <a:gd name="T13" fmla="*/ 6 h 121"/>
                <a:gd name="T14" fmla="*/ 3 w 109"/>
                <a:gd name="T15" fmla="*/ 11 h 121"/>
                <a:gd name="T16" fmla="*/ 4 w 109"/>
                <a:gd name="T17" fmla="*/ 11 h 121"/>
                <a:gd name="T18" fmla="*/ 4 w 109"/>
                <a:gd name="T19" fmla="*/ 12 h 121"/>
                <a:gd name="T20" fmla="*/ 4 w 109"/>
                <a:gd name="T21" fmla="*/ 44 h 121"/>
                <a:gd name="T22" fmla="*/ 21 w 109"/>
                <a:gd name="T23" fmla="*/ 73 h 121"/>
                <a:gd name="T24" fmla="*/ 25 w 109"/>
                <a:gd name="T25" fmla="*/ 76 h 121"/>
                <a:gd name="T26" fmla="*/ 28 w 109"/>
                <a:gd name="T27" fmla="*/ 94 h 121"/>
                <a:gd name="T28" fmla="*/ 27 w 109"/>
                <a:gd name="T29" fmla="*/ 93 h 121"/>
                <a:gd name="T30" fmla="*/ 21 w 109"/>
                <a:gd name="T31" fmla="*/ 109 h 121"/>
                <a:gd name="T32" fmla="*/ 30 w 109"/>
                <a:gd name="T33" fmla="*/ 104 h 121"/>
                <a:gd name="T34" fmla="*/ 45 w 109"/>
                <a:gd name="T35" fmla="*/ 87 h 121"/>
                <a:gd name="T36" fmla="*/ 91 w 109"/>
                <a:gd name="T37" fmla="*/ 114 h 121"/>
                <a:gd name="T38" fmla="*/ 90 w 109"/>
                <a:gd name="T39" fmla="*/ 114 h 121"/>
                <a:gd name="T40" fmla="*/ 94 w 109"/>
                <a:gd name="T41" fmla="*/ 121 h 121"/>
                <a:gd name="T42" fmla="*/ 103 w 109"/>
                <a:gd name="T43" fmla="*/ 116 h 121"/>
                <a:gd name="T44" fmla="*/ 103 w 109"/>
                <a:gd name="T45" fmla="*/ 116 h 121"/>
                <a:gd name="T46" fmla="*/ 109 w 109"/>
                <a:gd name="T47" fmla="*/ 104 h 121"/>
                <a:gd name="T48" fmla="*/ 109 w 109"/>
                <a:gd name="T49" fmla="*/ 73 h 121"/>
                <a:gd name="T50" fmla="*/ 92 w 109"/>
                <a:gd name="T51" fmla="*/ 4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9" h="121">
                  <a:moveTo>
                    <a:pt x="92" y="44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6" y="0"/>
                    <a:pt x="12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55"/>
                    <a:pt x="11" y="68"/>
                    <a:pt x="21" y="73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30" y="104"/>
                    <a:pt x="30" y="104"/>
                    <a:pt x="30" y="104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0" y="114"/>
                    <a:pt x="90" y="114"/>
                    <a:pt x="90" y="114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3" y="116"/>
                    <a:pt x="103" y="116"/>
                    <a:pt x="103" y="116"/>
                  </a:cubicBezTo>
                  <a:cubicBezTo>
                    <a:pt x="103" y="116"/>
                    <a:pt x="103" y="116"/>
                    <a:pt x="103" y="116"/>
                  </a:cubicBezTo>
                  <a:cubicBezTo>
                    <a:pt x="106" y="114"/>
                    <a:pt x="109" y="110"/>
                    <a:pt x="109" y="104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62"/>
                    <a:pt x="101" y="49"/>
                    <a:pt x="92" y="44"/>
                  </a:cubicBezTo>
                  <a:close/>
                </a:path>
              </a:pathLst>
            </a:custGeom>
            <a:solidFill>
              <a:srgbClr val="D66F1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1" name="îṣḷíḋe">
              <a:extLst>
                <a:ext uri="{FF2B5EF4-FFF2-40B4-BE49-F238E27FC236}">
                  <a16:creationId xmlns:a16="http://schemas.microsoft.com/office/drawing/2014/main" id="{025856BC-6537-464C-B7AA-C9E563170CCC}"/>
                </a:ext>
              </a:extLst>
            </p:cNvPr>
            <p:cNvSpPr/>
            <p:nvPr/>
          </p:nvSpPr>
          <p:spPr bwMode="auto">
            <a:xfrm>
              <a:off x="4066126" y="2512884"/>
              <a:ext cx="436532" cy="560886"/>
            </a:xfrm>
            <a:custGeom>
              <a:avLst/>
              <a:gdLst>
                <a:gd name="T0" fmla="*/ 92 w 109"/>
                <a:gd name="T1" fmla="*/ 44 h 140"/>
                <a:gd name="T2" fmla="*/ 21 w 109"/>
                <a:gd name="T3" fmla="*/ 3 h 140"/>
                <a:gd name="T4" fmla="*/ 10 w 109"/>
                <a:gd name="T5" fmla="*/ 1 h 140"/>
                <a:gd name="T6" fmla="*/ 10 w 109"/>
                <a:gd name="T7" fmla="*/ 1 h 140"/>
                <a:gd name="T8" fmla="*/ 9 w 109"/>
                <a:gd name="T9" fmla="*/ 2 h 140"/>
                <a:gd name="T10" fmla="*/ 9 w 109"/>
                <a:gd name="T11" fmla="*/ 2 h 140"/>
                <a:gd name="T12" fmla="*/ 0 w 109"/>
                <a:gd name="T13" fmla="*/ 7 h 140"/>
                <a:gd name="T14" fmla="*/ 3 w 109"/>
                <a:gd name="T15" fmla="*/ 11 h 140"/>
                <a:gd name="T16" fmla="*/ 4 w 109"/>
                <a:gd name="T17" fmla="*/ 10 h 140"/>
                <a:gd name="T18" fmla="*/ 4 w 109"/>
                <a:gd name="T19" fmla="*/ 13 h 140"/>
                <a:gd name="T20" fmla="*/ 4 w 109"/>
                <a:gd name="T21" fmla="*/ 44 h 140"/>
                <a:gd name="T22" fmla="*/ 21 w 109"/>
                <a:gd name="T23" fmla="*/ 73 h 140"/>
                <a:gd name="T24" fmla="*/ 68 w 109"/>
                <a:gd name="T25" fmla="*/ 101 h 140"/>
                <a:gd name="T26" fmla="*/ 75 w 109"/>
                <a:gd name="T27" fmla="*/ 116 h 140"/>
                <a:gd name="T28" fmla="*/ 72 w 109"/>
                <a:gd name="T29" fmla="*/ 117 h 140"/>
                <a:gd name="T30" fmla="*/ 73 w 109"/>
                <a:gd name="T31" fmla="*/ 140 h 140"/>
                <a:gd name="T32" fmla="*/ 83 w 109"/>
                <a:gd name="T33" fmla="*/ 135 h 140"/>
                <a:gd name="T34" fmla="*/ 88 w 109"/>
                <a:gd name="T35" fmla="*/ 112 h 140"/>
                <a:gd name="T36" fmla="*/ 91 w 109"/>
                <a:gd name="T37" fmla="*/ 114 h 140"/>
                <a:gd name="T38" fmla="*/ 94 w 109"/>
                <a:gd name="T39" fmla="*/ 121 h 140"/>
                <a:gd name="T40" fmla="*/ 104 w 109"/>
                <a:gd name="T41" fmla="*/ 116 h 140"/>
                <a:gd name="T42" fmla="*/ 104 w 109"/>
                <a:gd name="T43" fmla="*/ 116 h 140"/>
                <a:gd name="T44" fmla="*/ 109 w 109"/>
                <a:gd name="T45" fmla="*/ 105 h 140"/>
                <a:gd name="T46" fmla="*/ 109 w 109"/>
                <a:gd name="T47" fmla="*/ 73 h 140"/>
                <a:gd name="T48" fmla="*/ 92 w 109"/>
                <a:gd name="T49" fmla="*/ 44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9" h="140">
                  <a:moveTo>
                    <a:pt x="92" y="44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7" y="0"/>
                    <a:pt x="13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4" y="10"/>
                  </a:cubicBezTo>
                  <a:cubicBezTo>
                    <a:pt x="4" y="11"/>
                    <a:pt x="4" y="12"/>
                    <a:pt x="4" y="1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55"/>
                    <a:pt x="12" y="68"/>
                    <a:pt x="21" y="73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3" y="140"/>
                    <a:pt x="73" y="140"/>
                    <a:pt x="73" y="140"/>
                  </a:cubicBezTo>
                  <a:cubicBezTo>
                    <a:pt x="83" y="135"/>
                    <a:pt x="83" y="135"/>
                    <a:pt x="83" y="135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7" y="114"/>
                    <a:pt x="109" y="110"/>
                    <a:pt x="109" y="105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62"/>
                    <a:pt x="101" y="49"/>
                    <a:pt x="92" y="44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2" name="îsľîdé">
              <a:extLst>
                <a:ext uri="{FF2B5EF4-FFF2-40B4-BE49-F238E27FC236}">
                  <a16:creationId xmlns:a16="http://schemas.microsoft.com/office/drawing/2014/main" id="{D7C56336-FFE7-446D-8E92-A9447377A19E}"/>
                </a:ext>
              </a:extLst>
            </p:cNvPr>
            <p:cNvSpPr/>
            <p:nvPr/>
          </p:nvSpPr>
          <p:spPr bwMode="auto">
            <a:xfrm>
              <a:off x="3791735" y="2724775"/>
              <a:ext cx="411588" cy="486101"/>
            </a:xfrm>
            <a:custGeom>
              <a:avLst/>
              <a:gdLst>
                <a:gd name="T0" fmla="*/ 104 w 104"/>
                <a:gd name="T1" fmla="*/ 76 h 123"/>
                <a:gd name="T2" fmla="*/ 104 w 104"/>
                <a:gd name="T3" fmla="*/ 108 h 123"/>
                <a:gd name="T4" fmla="*/ 87 w 104"/>
                <a:gd name="T5" fmla="*/ 117 h 123"/>
                <a:gd name="T6" fmla="*/ 40 w 104"/>
                <a:gd name="T7" fmla="*/ 90 h 123"/>
                <a:gd name="T8" fmla="*/ 26 w 104"/>
                <a:gd name="T9" fmla="*/ 107 h 123"/>
                <a:gd name="T10" fmla="*/ 21 w 104"/>
                <a:gd name="T11" fmla="*/ 79 h 123"/>
                <a:gd name="T12" fmla="*/ 16 w 104"/>
                <a:gd name="T13" fmla="*/ 76 h 123"/>
                <a:gd name="T14" fmla="*/ 0 w 104"/>
                <a:gd name="T15" fmla="*/ 47 h 123"/>
                <a:gd name="T16" fmla="*/ 0 w 104"/>
                <a:gd name="T17" fmla="*/ 15 h 123"/>
                <a:gd name="T18" fmla="*/ 16 w 104"/>
                <a:gd name="T19" fmla="*/ 6 h 123"/>
                <a:gd name="T20" fmla="*/ 87 w 104"/>
                <a:gd name="T21" fmla="*/ 47 h 123"/>
                <a:gd name="T22" fmla="*/ 104 w 104"/>
                <a:gd name="T23" fmla="*/ 7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123">
                  <a:moveTo>
                    <a:pt x="104" y="76"/>
                  </a:moveTo>
                  <a:cubicBezTo>
                    <a:pt x="104" y="108"/>
                    <a:pt x="104" y="108"/>
                    <a:pt x="104" y="108"/>
                  </a:cubicBezTo>
                  <a:cubicBezTo>
                    <a:pt x="104" y="118"/>
                    <a:pt x="97" y="123"/>
                    <a:pt x="87" y="117"/>
                  </a:cubicBezTo>
                  <a:cubicBezTo>
                    <a:pt x="40" y="90"/>
                    <a:pt x="40" y="90"/>
                    <a:pt x="40" y="90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16" y="76"/>
                    <a:pt x="16" y="76"/>
                    <a:pt x="16" y="76"/>
                  </a:cubicBezTo>
                  <a:cubicBezTo>
                    <a:pt x="7" y="71"/>
                    <a:pt x="0" y="58"/>
                    <a:pt x="0" y="4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5"/>
                    <a:pt x="7" y="0"/>
                    <a:pt x="16" y="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7" y="52"/>
                    <a:pt x="104" y="65"/>
                    <a:pt x="104" y="76"/>
                  </a:cubicBezTo>
                  <a:close/>
                </a:path>
              </a:pathLst>
            </a:custGeom>
            <a:solidFill>
              <a:srgbClr val="E9A52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3" name="iṧľîḓê">
              <a:extLst>
                <a:ext uri="{FF2B5EF4-FFF2-40B4-BE49-F238E27FC236}">
                  <a16:creationId xmlns:a16="http://schemas.microsoft.com/office/drawing/2014/main" id="{F277ABFC-E374-4468-BE45-52C98C2F159B}"/>
                </a:ext>
              </a:extLst>
            </p:cNvPr>
            <p:cNvSpPr/>
            <p:nvPr/>
          </p:nvSpPr>
          <p:spPr bwMode="auto">
            <a:xfrm>
              <a:off x="4047416" y="2525348"/>
              <a:ext cx="411588" cy="548422"/>
            </a:xfrm>
            <a:custGeom>
              <a:avLst/>
              <a:gdLst>
                <a:gd name="T0" fmla="*/ 0 w 104"/>
                <a:gd name="T1" fmla="*/ 15 h 137"/>
                <a:gd name="T2" fmla="*/ 0 w 104"/>
                <a:gd name="T3" fmla="*/ 46 h 137"/>
                <a:gd name="T4" fmla="*/ 17 w 104"/>
                <a:gd name="T5" fmla="*/ 76 h 137"/>
                <a:gd name="T6" fmla="*/ 64 w 104"/>
                <a:gd name="T7" fmla="*/ 103 h 137"/>
                <a:gd name="T8" fmla="*/ 78 w 104"/>
                <a:gd name="T9" fmla="*/ 137 h 137"/>
                <a:gd name="T10" fmla="*/ 84 w 104"/>
                <a:gd name="T11" fmla="*/ 114 h 137"/>
                <a:gd name="T12" fmla="*/ 88 w 104"/>
                <a:gd name="T13" fmla="*/ 117 h 137"/>
                <a:gd name="T14" fmla="*/ 104 w 104"/>
                <a:gd name="T15" fmla="*/ 107 h 137"/>
                <a:gd name="T16" fmla="*/ 104 w 104"/>
                <a:gd name="T17" fmla="*/ 75 h 137"/>
                <a:gd name="T18" fmla="*/ 88 w 104"/>
                <a:gd name="T19" fmla="*/ 46 h 137"/>
                <a:gd name="T20" fmla="*/ 17 w 104"/>
                <a:gd name="T21" fmla="*/ 5 h 137"/>
                <a:gd name="T22" fmla="*/ 0 w 104"/>
                <a:gd name="T23" fmla="*/ 1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137">
                  <a:moveTo>
                    <a:pt x="0" y="15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57"/>
                    <a:pt x="7" y="70"/>
                    <a:pt x="17" y="76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8" y="117"/>
                    <a:pt x="88" y="117"/>
                    <a:pt x="88" y="117"/>
                  </a:cubicBezTo>
                  <a:cubicBezTo>
                    <a:pt x="97" y="122"/>
                    <a:pt x="104" y="118"/>
                    <a:pt x="104" y="107"/>
                  </a:cubicBezTo>
                  <a:cubicBezTo>
                    <a:pt x="104" y="75"/>
                    <a:pt x="104" y="75"/>
                    <a:pt x="104" y="75"/>
                  </a:cubicBezTo>
                  <a:cubicBezTo>
                    <a:pt x="104" y="64"/>
                    <a:pt x="97" y="51"/>
                    <a:pt x="88" y="4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7" y="0"/>
                    <a:pt x="0" y="4"/>
                    <a:pt x="0" y="15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4" name="íS1iḋê">
              <a:extLst>
                <a:ext uri="{FF2B5EF4-FFF2-40B4-BE49-F238E27FC236}">
                  <a16:creationId xmlns:a16="http://schemas.microsoft.com/office/drawing/2014/main" id="{2A455988-F581-4ECE-BFA2-169329B6DBDD}"/>
                </a:ext>
              </a:extLst>
            </p:cNvPr>
            <p:cNvSpPr/>
            <p:nvPr/>
          </p:nvSpPr>
          <p:spPr bwMode="auto">
            <a:xfrm>
              <a:off x="3579705" y="3684513"/>
              <a:ext cx="785758" cy="454943"/>
            </a:xfrm>
            <a:custGeom>
              <a:avLst/>
              <a:gdLst>
                <a:gd name="T0" fmla="*/ 161 w 198"/>
                <a:gd name="T1" fmla="*/ 78 h 114"/>
                <a:gd name="T2" fmla="*/ 182 w 198"/>
                <a:gd name="T3" fmla="*/ 67 h 114"/>
                <a:gd name="T4" fmla="*/ 198 w 198"/>
                <a:gd name="T5" fmla="*/ 56 h 114"/>
                <a:gd name="T6" fmla="*/ 169 w 198"/>
                <a:gd name="T7" fmla="*/ 46 h 114"/>
                <a:gd name="T8" fmla="*/ 170 w 198"/>
                <a:gd name="T9" fmla="*/ 31 h 114"/>
                <a:gd name="T10" fmla="*/ 168 w 198"/>
                <a:gd name="T11" fmla="*/ 16 h 114"/>
                <a:gd name="T12" fmla="*/ 136 w 198"/>
                <a:gd name="T13" fmla="*/ 21 h 114"/>
                <a:gd name="T14" fmla="*/ 117 w 198"/>
                <a:gd name="T15" fmla="*/ 9 h 114"/>
                <a:gd name="T16" fmla="*/ 98 w 198"/>
                <a:gd name="T17" fmla="*/ 0 h 114"/>
                <a:gd name="T18" fmla="*/ 81 w 198"/>
                <a:gd name="T19" fmla="*/ 17 h 114"/>
                <a:gd name="T20" fmla="*/ 54 w 198"/>
                <a:gd name="T21" fmla="*/ 16 h 114"/>
                <a:gd name="T22" fmla="*/ 28 w 198"/>
                <a:gd name="T23" fmla="*/ 17 h 114"/>
                <a:gd name="T24" fmla="*/ 37 w 198"/>
                <a:gd name="T25" fmla="*/ 36 h 114"/>
                <a:gd name="T26" fmla="*/ 17 w 198"/>
                <a:gd name="T27" fmla="*/ 46 h 114"/>
                <a:gd name="T28" fmla="*/ 0 w 198"/>
                <a:gd name="T29" fmla="*/ 58 h 114"/>
                <a:gd name="T30" fmla="*/ 30 w 198"/>
                <a:gd name="T31" fmla="*/ 67 h 114"/>
                <a:gd name="T32" fmla="*/ 28 w 198"/>
                <a:gd name="T33" fmla="*/ 83 h 114"/>
                <a:gd name="T34" fmla="*/ 30 w 198"/>
                <a:gd name="T35" fmla="*/ 98 h 114"/>
                <a:gd name="T36" fmla="*/ 63 w 198"/>
                <a:gd name="T37" fmla="*/ 93 h 114"/>
                <a:gd name="T38" fmla="*/ 81 w 198"/>
                <a:gd name="T39" fmla="*/ 104 h 114"/>
                <a:gd name="T40" fmla="*/ 101 w 198"/>
                <a:gd name="T41" fmla="*/ 114 h 114"/>
                <a:gd name="T42" fmla="*/ 117 w 198"/>
                <a:gd name="T43" fmla="*/ 97 h 114"/>
                <a:gd name="T44" fmla="*/ 145 w 198"/>
                <a:gd name="T45" fmla="*/ 98 h 114"/>
                <a:gd name="T46" fmla="*/ 170 w 198"/>
                <a:gd name="T47" fmla="*/ 97 h 114"/>
                <a:gd name="T48" fmla="*/ 99 w 198"/>
                <a:gd name="T49" fmla="*/ 71 h 114"/>
                <a:gd name="T50" fmla="*/ 81 w 198"/>
                <a:gd name="T51" fmla="*/ 67 h 114"/>
                <a:gd name="T52" fmla="*/ 74 w 198"/>
                <a:gd name="T53" fmla="*/ 57 h 114"/>
                <a:gd name="T54" fmla="*/ 82 w 198"/>
                <a:gd name="T55" fmla="*/ 46 h 114"/>
                <a:gd name="T56" fmla="*/ 100 w 198"/>
                <a:gd name="T57" fmla="*/ 42 h 114"/>
                <a:gd name="T58" fmla="*/ 117 w 198"/>
                <a:gd name="T59" fmla="*/ 47 h 114"/>
                <a:gd name="T60" fmla="*/ 124 w 198"/>
                <a:gd name="T61" fmla="*/ 57 h 114"/>
                <a:gd name="T62" fmla="*/ 117 w 198"/>
                <a:gd name="T63" fmla="*/ 67 h 114"/>
                <a:gd name="T64" fmla="*/ 99 w 198"/>
                <a:gd name="T65" fmla="*/ 7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8" h="114">
                  <a:moveTo>
                    <a:pt x="170" y="83"/>
                  </a:moveTo>
                  <a:cubicBezTo>
                    <a:pt x="161" y="78"/>
                    <a:pt x="161" y="78"/>
                    <a:pt x="161" y="78"/>
                  </a:cubicBezTo>
                  <a:cubicBezTo>
                    <a:pt x="165" y="75"/>
                    <a:pt x="167" y="71"/>
                    <a:pt x="169" y="67"/>
                  </a:cubicBezTo>
                  <a:cubicBezTo>
                    <a:pt x="182" y="67"/>
                    <a:pt x="182" y="67"/>
                    <a:pt x="182" y="67"/>
                  </a:cubicBezTo>
                  <a:cubicBezTo>
                    <a:pt x="191" y="67"/>
                    <a:pt x="198" y="63"/>
                    <a:pt x="198" y="58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98" y="51"/>
                    <a:pt x="191" y="46"/>
                    <a:pt x="182" y="46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7" y="43"/>
                    <a:pt x="165" y="39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7" y="27"/>
                    <a:pt x="177" y="21"/>
                    <a:pt x="170" y="17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2" y="12"/>
                    <a:pt x="151" y="12"/>
                    <a:pt x="145" y="16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30" y="19"/>
                    <a:pt x="124" y="18"/>
                    <a:pt x="117" y="17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4"/>
                    <a:pt x="110" y="0"/>
                    <a:pt x="101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9" y="0"/>
                    <a:pt x="81" y="4"/>
                    <a:pt x="81" y="9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9" y="19"/>
                    <a:pt x="63" y="21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47" y="12"/>
                    <a:pt x="37" y="12"/>
                    <a:pt x="30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2" y="21"/>
                    <a:pt x="22" y="27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4" y="39"/>
                    <a:pt x="31" y="43"/>
                    <a:pt x="30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8" y="46"/>
                    <a:pt x="0" y="51"/>
                    <a:pt x="0" y="56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8" y="67"/>
                    <a:pt x="17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1" y="71"/>
                    <a:pt x="34" y="75"/>
                    <a:pt x="37" y="78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2" y="87"/>
                    <a:pt x="22" y="93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7" y="102"/>
                    <a:pt x="47" y="102"/>
                    <a:pt x="54" y="98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9" y="95"/>
                    <a:pt x="75" y="96"/>
                    <a:pt x="81" y="97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1" y="110"/>
                    <a:pt x="89" y="114"/>
                    <a:pt x="98" y="114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10" y="114"/>
                    <a:pt x="117" y="110"/>
                    <a:pt x="117" y="104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24" y="96"/>
                    <a:pt x="130" y="95"/>
                    <a:pt x="136" y="93"/>
                  </a:cubicBezTo>
                  <a:cubicBezTo>
                    <a:pt x="145" y="98"/>
                    <a:pt x="145" y="98"/>
                    <a:pt x="145" y="98"/>
                  </a:cubicBezTo>
                  <a:cubicBezTo>
                    <a:pt x="151" y="102"/>
                    <a:pt x="162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7" y="93"/>
                    <a:pt x="177" y="87"/>
                    <a:pt x="170" y="83"/>
                  </a:cubicBezTo>
                  <a:close/>
                  <a:moveTo>
                    <a:pt x="99" y="71"/>
                  </a:moveTo>
                  <a:cubicBezTo>
                    <a:pt x="93" y="71"/>
                    <a:pt x="86" y="70"/>
                    <a:pt x="82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7" y="64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3"/>
                    <a:pt x="77" y="49"/>
                    <a:pt x="81" y="47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6" y="44"/>
                    <a:pt x="93" y="42"/>
                    <a:pt x="99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6" y="42"/>
                    <a:pt x="112" y="44"/>
                    <a:pt x="117" y="46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49"/>
                    <a:pt x="124" y="53"/>
                    <a:pt x="124" y="57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61"/>
                    <a:pt x="122" y="64"/>
                    <a:pt x="117" y="67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12" y="70"/>
                    <a:pt x="106" y="71"/>
                    <a:pt x="100" y="71"/>
                  </a:cubicBezTo>
                  <a:lnTo>
                    <a:pt x="99" y="71"/>
                  </a:ln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5" name="ïṣlîde">
              <a:extLst>
                <a:ext uri="{FF2B5EF4-FFF2-40B4-BE49-F238E27FC236}">
                  <a16:creationId xmlns:a16="http://schemas.microsoft.com/office/drawing/2014/main" id="{24D08564-9520-4DDB-BF23-0F22815B2825}"/>
                </a:ext>
              </a:extLst>
            </p:cNvPr>
            <p:cNvSpPr/>
            <p:nvPr/>
          </p:nvSpPr>
          <p:spPr bwMode="auto">
            <a:xfrm>
              <a:off x="3548522" y="3665819"/>
              <a:ext cx="791996" cy="454939"/>
            </a:xfrm>
            <a:custGeom>
              <a:avLst/>
              <a:gdLst>
                <a:gd name="T0" fmla="*/ 181 w 198"/>
                <a:gd name="T1" fmla="*/ 47 h 114"/>
                <a:gd name="T2" fmla="*/ 169 w 198"/>
                <a:gd name="T3" fmla="*/ 47 h 114"/>
                <a:gd name="T4" fmla="*/ 170 w 198"/>
                <a:gd name="T5" fmla="*/ 31 h 114"/>
                <a:gd name="T6" fmla="*/ 175 w 198"/>
                <a:gd name="T7" fmla="*/ 8 h 114"/>
                <a:gd name="T8" fmla="*/ 158 w 198"/>
                <a:gd name="T9" fmla="*/ 13 h 114"/>
                <a:gd name="T10" fmla="*/ 135 w 198"/>
                <a:gd name="T11" fmla="*/ 21 h 114"/>
                <a:gd name="T12" fmla="*/ 117 w 198"/>
                <a:gd name="T13" fmla="*/ 10 h 114"/>
                <a:gd name="T14" fmla="*/ 98 w 198"/>
                <a:gd name="T15" fmla="*/ 0 h 114"/>
                <a:gd name="T16" fmla="*/ 81 w 198"/>
                <a:gd name="T17" fmla="*/ 17 h 114"/>
                <a:gd name="T18" fmla="*/ 53 w 198"/>
                <a:gd name="T19" fmla="*/ 16 h 114"/>
                <a:gd name="T20" fmla="*/ 31 w 198"/>
                <a:gd name="T21" fmla="*/ 8 h 114"/>
                <a:gd name="T22" fmla="*/ 23 w 198"/>
                <a:gd name="T23" fmla="*/ 23 h 114"/>
                <a:gd name="T24" fmla="*/ 28 w 198"/>
                <a:gd name="T25" fmla="*/ 31 h 114"/>
                <a:gd name="T26" fmla="*/ 29 w 198"/>
                <a:gd name="T27" fmla="*/ 47 h 114"/>
                <a:gd name="T28" fmla="*/ 10 w 198"/>
                <a:gd name="T29" fmla="*/ 48 h 114"/>
                <a:gd name="T30" fmla="*/ 0 w 198"/>
                <a:gd name="T31" fmla="*/ 41 h 114"/>
                <a:gd name="T32" fmla="*/ 0 w 198"/>
                <a:gd name="T33" fmla="*/ 58 h 114"/>
                <a:gd name="T34" fmla="*/ 29 w 198"/>
                <a:gd name="T35" fmla="*/ 67 h 114"/>
                <a:gd name="T36" fmla="*/ 33 w 198"/>
                <a:gd name="T37" fmla="*/ 80 h 114"/>
                <a:gd name="T38" fmla="*/ 23 w 198"/>
                <a:gd name="T39" fmla="*/ 74 h 114"/>
                <a:gd name="T40" fmla="*/ 23 w 198"/>
                <a:gd name="T41" fmla="*/ 91 h 114"/>
                <a:gd name="T42" fmla="*/ 30 w 198"/>
                <a:gd name="T43" fmla="*/ 98 h 114"/>
                <a:gd name="T44" fmla="*/ 62 w 198"/>
                <a:gd name="T45" fmla="*/ 93 h 114"/>
                <a:gd name="T46" fmla="*/ 81 w 198"/>
                <a:gd name="T47" fmla="*/ 105 h 114"/>
                <a:gd name="T48" fmla="*/ 100 w 198"/>
                <a:gd name="T49" fmla="*/ 114 h 114"/>
                <a:gd name="T50" fmla="*/ 117 w 198"/>
                <a:gd name="T51" fmla="*/ 97 h 114"/>
                <a:gd name="T52" fmla="*/ 144 w 198"/>
                <a:gd name="T53" fmla="*/ 98 h 114"/>
                <a:gd name="T54" fmla="*/ 170 w 198"/>
                <a:gd name="T55" fmla="*/ 97 h 114"/>
                <a:gd name="T56" fmla="*/ 175 w 198"/>
                <a:gd name="T57" fmla="*/ 75 h 114"/>
                <a:gd name="T58" fmla="*/ 169 w 198"/>
                <a:gd name="T59" fmla="*/ 67 h 114"/>
                <a:gd name="T60" fmla="*/ 198 w 198"/>
                <a:gd name="T61" fmla="*/ 58 h 114"/>
                <a:gd name="T62" fmla="*/ 198 w 198"/>
                <a:gd name="T63" fmla="*/ 58 h 114"/>
                <a:gd name="T64" fmla="*/ 198 w 198"/>
                <a:gd name="T65" fmla="*/ 41 h 114"/>
                <a:gd name="T66" fmla="*/ 124 w 198"/>
                <a:gd name="T67" fmla="*/ 57 h 114"/>
                <a:gd name="T68" fmla="*/ 117 w 198"/>
                <a:gd name="T69" fmla="*/ 67 h 114"/>
                <a:gd name="T70" fmla="*/ 99 w 198"/>
                <a:gd name="T71" fmla="*/ 72 h 114"/>
                <a:gd name="T72" fmla="*/ 81 w 198"/>
                <a:gd name="T73" fmla="*/ 67 h 114"/>
                <a:gd name="T74" fmla="*/ 74 w 198"/>
                <a:gd name="T75" fmla="*/ 57 h 114"/>
                <a:gd name="T76" fmla="*/ 81 w 198"/>
                <a:gd name="T77" fmla="*/ 47 h 114"/>
                <a:gd name="T78" fmla="*/ 99 w 198"/>
                <a:gd name="T79" fmla="*/ 43 h 114"/>
                <a:gd name="T80" fmla="*/ 117 w 198"/>
                <a:gd name="T81" fmla="*/ 4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8" h="114">
                  <a:moveTo>
                    <a:pt x="181" y="41"/>
                  </a:moveTo>
                  <a:cubicBezTo>
                    <a:pt x="181" y="47"/>
                    <a:pt x="181" y="47"/>
                    <a:pt x="181" y="47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7" y="43"/>
                    <a:pt x="164" y="39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3" y="29"/>
                    <a:pt x="175" y="26"/>
                    <a:pt x="175" y="23"/>
                  </a:cubicBezTo>
                  <a:cubicBezTo>
                    <a:pt x="175" y="8"/>
                    <a:pt x="175" y="8"/>
                    <a:pt x="175" y="8"/>
                  </a:cubicBezTo>
                  <a:cubicBezTo>
                    <a:pt x="158" y="8"/>
                    <a:pt x="158" y="8"/>
                    <a:pt x="158" y="8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3" y="13"/>
                    <a:pt x="148" y="14"/>
                    <a:pt x="144" y="16"/>
                  </a:cubicBezTo>
                  <a:cubicBezTo>
                    <a:pt x="135" y="21"/>
                    <a:pt x="135" y="21"/>
                    <a:pt x="135" y="21"/>
                  </a:cubicBezTo>
                  <a:cubicBezTo>
                    <a:pt x="130" y="19"/>
                    <a:pt x="123" y="18"/>
                    <a:pt x="117" y="17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17" y="4"/>
                    <a:pt x="109" y="0"/>
                    <a:pt x="100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8" y="0"/>
                    <a:pt x="81" y="4"/>
                    <a:pt x="81" y="10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8" y="19"/>
                    <a:pt x="62" y="21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47" y="13"/>
                    <a:pt x="37" y="12"/>
                    <a:pt x="31" y="1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6"/>
                    <a:pt x="24" y="29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3" y="39"/>
                    <a:pt x="31" y="43"/>
                    <a:pt x="29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4" y="47"/>
                    <a:pt x="12" y="47"/>
                    <a:pt x="10" y="4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7" y="67"/>
                    <a:pt x="17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31" y="71"/>
                    <a:pt x="33" y="75"/>
                    <a:pt x="37" y="78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74"/>
                    <a:pt x="33" y="74"/>
                    <a:pt x="3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24" y="93"/>
                    <a:pt x="25" y="95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6" y="102"/>
                    <a:pt x="47" y="102"/>
                    <a:pt x="53" y="98"/>
                  </a:cubicBezTo>
                  <a:cubicBezTo>
                    <a:pt x="62" y="93"/>
                    <a:pt x="62" y="93"/>
                    <a:pt x="62" y="93"/>
                  </a:cubicBezTo>
                  <a:cubicBezTo>
                    <a:pt x="68" y="95"/>
                    <a:pt x="75" y="96"/>
                    <a:pt x="81" y="97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1" y="110"/>
                    <a:pt x="88" y="114"/>
                    <a:pt x="98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9" y="114"/>
                    <a:pt x="117" y="110"/>
                    <a:pt x="117" y="105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23" y="96"/>
                    <a:pt x="130" y="95"/>
                    <a:pt x="135" y="93"/>
                  </a:cubicBezTo>
                  <a:cubicBezTo>
                    <a:pt x="144" y="98"/>
                    <a:pt x="144" y="98"/>
                    <a:pt x="144" y="98"/>
                  </a:cubicBezTo>
                  <a:cubicBezTo>
                    <a:pt x="151" y="102"/>
                    <a:pt x="161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3" y="95"/>
                    <a:pt x="175" y="92"/>
                    <a:pt x="175" y="89"/>
                  </a:cubicBezTo>
                  <a:cubicBezTo>
                    <a:pt x="175" y="75"/>
                    <a:pt x="175" y="75"/>
                    <a:pt x="175" y="75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6" y="73"/>
                    <a:pt x="167" y="70"/>
                    <a:pt x="169" y="67"/>
                  </a:cubicBezTo>
                  <a:cubicBezTo>
                    <a:pt x="181" y="67"/>
                    <a:pt x="181" y="67"/>
                    <a:pt x="181" y="67"/>
                  </a:cubicBezTo>
                  <a:cubicBezTo>
                    <a:pt x="190" y="67"/>
                    <a:pt x="197" y="63"/>
                    <a:pt x="198" y="58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98" y="41"/>
                    <a:pt x="198" y="41"/>
                    <a:pt x="198" y="41"/>
                  </a:cubicBezTo>
                  <a:lnTo>
                    <a:pt x="181" y="41"/>
                  </a:lnTo>
                  <a:close/>
                  <a:moveTo>
                    <a:pt x="124" y="57"/>
                  </a:moveTo>
                  <a:cubicBezTo>
                    <a:pt x="124" y="61"/>
                    <a:pt x="122" y="64"/>
                    <a:pt x="117" y="67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12" y="70"/>
                    <a:pt x="105" y="72"/>
                    <a:pt x="99" y="72"/>
                  </a:cubicBezTo>
                  <a:cubicBezTo>
                    <a:pt x="99" y="72"/>
                    <a:pt x="99" y="72"/>
                    <a:pt x="99" y="72"/>
                  </a:cubicBezTo>
                  <a:cubicBezTo>
                    <a:pt x="92" y="72"/>
                    <a:pt x="86" y="70"/>
                    <a:pt x="81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6" y="64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3"/>
                    <a:pt x="76" y="50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6" y="44"/>
                    <a:pt x="92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105" y="43"/>
                    <a:pt x="112" y="44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50"/>
                    <a:pt x="124" y="53"/>
                    <a:pt x="124" y="57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6" name="íṩ1îdé">
              <a:extLst>
                <a:ext uri="{FF2B5EF4-FFF2-40B4-BE49-F238E27FC236}">
                  <a16:creationId xmlns:a16="http://schemas.microsoft.com/office/drawing/2014/main" id="{3E5630A6-9C6C-47E2-BA24-50BEB6FA94C7}"/>
                </a:ext>
              </a:extLst>
            </p:cNvPr>
            <p:cNvSpPr/>
            <p:nvPr/>
          </p:nvSpPr>
          <p:spPr bwMode="auto">
            <a:xfrm>
              <a:off x="3548522" y="3603498"/>
              <a:ext cx="791996" cy="454939"/>
            </a:xfrm>
            <a:custGeom>
              <a:avLst/>
              <a:gdLst>
                <a:gd name="T0" fmla="*/ 161 w 198"/>
                <a:gd name="T1" fmla="*/ 78 h 114"/>
                <a:gd name="T2" fmla="*/ 181 w 198"/>
                <a:gd name="T3" fmla="*/ 68 h 114"/>
                <a:gd name="T4" fmla="*/ 198 w 198"/>
                <a:gd name="T5" fmla="*/ 57 h 114"/>
                <a:gd name="T6" fmla="*/ 169 w 198"/>
                <a:gd name="T7" fmla="*/ 47 h 114"/>
                <a:gd name="T8" fmla="*/ 170 w 198"/>
                <a:gd name="T9" fmla="*/ 31 h 114"/>
                <a:gd name="T10" fmla="*/ 168 w 198"/>
                <a:gd name="T11" fmla="*/ 16 h 114"/>
                <a:gd name="T12" fmla="*/ 135 w 198"/>
                <a:gd name="T13" fmla="*/ 22 h 114"/>
                <a:gd name="T14" fmla="*/ 117 w 198"/>
                <a:gd name="T15" fmla="*/ 10 h 114"/>
                <a:gd name="T16" fmla="*/ 98 w 198"/>
                <a:gd name="T17" fmla="*/ 0 h 114"/>
                <a:gd name="T18" fmla="*/ 81 w 198"/>
                <a:gd name="T19" fmla="*/ 17 h 114"/>
                <a:gd name="T20" fmla="*/ 53 w 198"/>
                <a:gd name="T21" fmla="*/ 16 h 114"/>
                <a:gd name="T22" fmla="*/ 28 w 198"/>
                <a:gd name="T23" fmla="*/ 17 h 114"/>
                <a:gd name="T24" fmla="*/ 37 w 198"/>
                <a:gd name="T25" fmla="*/ 36 h 114"/>
                <a:gd name="T26" fmla="*/ 17 w 198"/>
                <a:gd name="T27" fmla="*/ 47 h 114"/>
                <a:gd name="T28" fmla="*/ 0 w 198"/>
                <a:gd name="T29" fmla="*/ 58 h 114"/>
                <a:gd name="T30" fmla="*/ 29 w 198"/>
                <a:gd name="T31" fmla="*/ 68 h 114"/>
                <a:gd name="T32" fmla="*/ 28 w 198"/>
                <a:gd name="T33" fmla="*/ 84 h 114"/>
                <a:gd name="T34" fmla="*/ 30 w 198"/>
                <a:gd name="T35" fmla="*/ 98 h 114"/>
                <a:gd name="T36" fmla="*/ 62 w 198"/>
                <a:gd name="T37" fmla="*/ 93 h 114"/>
                <a:gd name="T38" fmla="*/ 81 w 198"/>
                <a:gd name="T39" fmla="*/ 105 h 114"/>
                <a:gd name="T40" fmla="*/ 100 w 198"/>
                <a:gd name="T41" fmla="*/ 114 h 114"/>
                <a:gd name="T42" fmla="*/ 117 w 198"/>
                <a:gd name="T43" fmla="*/ 98 h 114"/>
                <a:gd name="T44" fmla="*/ 144 w 198"/>
                <a:gd name="T45" fmla="*/ 98 h 114"/>
                <a:gd name="T46" fmla="*/ 170 w 198"/>
                <a:gd name="T47" fmla="*/ 97 h 114"/>
                <a:gd name="T48" fmla="*/ 99 w 198"/>
                <a:gd name="T49" fmla="*/ 72 h 114"/>
                <a:gd name="T50" fmla="*/ 81 w 198"/>
                <a:gd name="T51" fmla="*/ 67 h 114"/>
                <a:gd name="T52" fmla="*/ 74 w 198"/>
                <a:gd name="T53" fmla="*/ 57 h 114"/>
                <a:gd name="T54" fmla="*/ 81 w 198"/>
                <a:gd name="T55" fmla="*/ 47 h 114"/>
                <a:gd name="T56" fmla="*/ 99 w 198"/>
                <a:gd name="T57" fmla="*/ 43 h 114"/>
                <a:gd name="T58" fmla="*/ 117 w 198"/>
                <a:gd name="T59" fmla="*/ 47 h 114"/>
                <a:gd name="T60" fmla="*/ 124 w 198"/>
                <a:gd name="T61" fmla="*/ 57 h 114"/>
                <a:gd name="T62" fmla="*/ 117 w 198"/>
                <a:gd name="T63" fmla="*/ 6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8" h="114">
                  <a:moveTo>
                    <a:pt x="170" y="84"/>
                  </a:moveTo>
                  <a:cubicBezTo>
                    <a:pt x="161" y="78"/>
                    <a:pt x="161" y="78"/>
                    <a:pt x="161" y="78"/>
                  </a:cubicBezTo>
                  <a:cubicBezTo>
                    <a:pt x="164" y="75"/>
                    <a:pt x="167" y="71"/>
                    <a:pt x="169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90" y="68"/>
                    <a:pt x="198" y="63"/>
                    <a:pt x="198" y="58"/>
                  </a:cubicBezTo>
                  <a:cubicBezTo>
                    <a:pt x="198" y="57"/>
                    <a:pt x="198" y="57"/>
                    <a:pt x="198" y="57"/>
                  </a:cubicBezTo>
                  <a:cubicBezTo>
                    <a:pt x="198" y="51"/>
                    <a:pt x="190" y="47"/>
                    <a:pt x="181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7" y="43"/>
                    <a:pt x="164" y="40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6" y="27"/>
                    <a:pt x="176" y="21"/>
                    <a:pt x="170" y="17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1" y="13"/>
                    <a:pt x="151" y="13"/>
                    <a:pt x="144" y="16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0" y="20"/>
                    <a:pt x="123" y="18"/>
                    <a:pt x="117" y="17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17" y="5"/>
                    <a:pt x="109" y="0"/>
                    <a:pt x="100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8" y="0"/>
                    <a:pt x="81" y="5"/>
                    <a:pt x="81" y="10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8" y="20"/>
                    <a:pt x="62" y="22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47" y="13"/>
                    <a:pt x="36" y="13"/>
                    <a:pt x="30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2" y="21"/>
                    <a:pt x="22" y="27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3" y="40"/>
                    <a:pt x="31" y="43"/>
                    <a:pt x="29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7" y="47"/>
                    <a:pt x="0" y="51"/>
                    <a:pt x="0" y="5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7" y="68"/>
                    <a:pt x="17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1" y="71"/>
                    <a:pt x="33" y="75"/>
                    <a:pt x="37" y="78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2" y="87"/>
                    <a:pt x="22" y="93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6" y="102"/>
                    <a:pt x="47" y="102"/>
                    <a:pt x="53" y="98"/>
                  </a:cubicBezTo>
                  <a:cubicBezTo>
                    <a:pt x="62" y="93"/>
                    <a:pt x="62" y="93"/>
                    <a:pt x="62" y="93"/>
                  </a:cubicBezTo>
                  <a:cubicBezTo>
                    <a:pt x="68" y="95"/>
                    <a:pt x="75" y="97"/>
                    <a:pt x="81" y="98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1" y="110"/>
                    <a:pt x="88" y="114"/>
                    <a:pt x="98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9" y="114"/>
                    <a:pt x="117" y="110"/>
                    <a:pt x="117" y="105"/>
                  </a:cubicBezTo>
                  <a:cubicBezTo>
                    <a:pt x="117" y="98"/>
                    <a:pt x="117" y="98"/>
                    <a:pt x="117" y="98"/>
                  </a:cubicBezTo>
                  <a:cubicBezTo>
                    <a:pt x="123" y="97"/>
                    <a:pt x="130" y="95"/>
                    <a:pt x="135" y="93"/>
                  </a:cubicBezTo>
                  <a:cubicBezTo>
                    <a:pt x="144" y="98"/>
                    <a:pt x="144" y="98"/>
                    <a:pt x="144" y="98"/>
                  </a:cubicBezTo>
                  <a:cubicBezTo>
                    <a:pt x="151" y="102"/>
                    <a:pt x="161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6" y="93"/>
                    <a:pt x="176" y="87"/>
                    <a:pt x="170" y="84"/>
                  </a:cubicBezTo>
                  <a:close/>
                  <a:moveTo>
                    <a:pt x="99" y="72"/>
                  </a:moveTo>
                  <a:cubicBezTo>
                    <a:pt x="92" y="72"/>
                    <a:pt x="86" y="70"/>
                    <a:pt x="81" y="68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6" y="65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4"/>
                    <a:pt x="76" y="50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6" y="44"/>
                    <a:pt x="92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105" y="43"/>
                    <a:pt x="112" y="44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50"/>
                    <a:pt x="124" y="54"/>
                    <a:pt x="124" y="57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61"/>
                    <a:pt x="122" y="65"/>
                    <a:pt x="117" y="67"/>
                  </a:cubicBezTo>
                  <a:cubicBezTo>
                    <a:pt x="117" y="68"/>
                    <a:pt x="117" y="68"/>
                    <a:pt x="117" y="68"/>
                  </a:cubicBezTo>
                  <a:cubicBezTo>
                    <a:pt x="112" y="70"/>
                    <a:pt x="105" y="72"/>
                    <a:pt x="99" y="72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7" name="islïḋé">
              <a:extLst>
                <a:ext uri="{FF2B5EF4-FFF2-40B4-BE49-F238E27FC236}">
                  <a16:creationId xmlns:a16="http://schemas.microsoft.com/office/drawing/2014/main" id="{FC82D959-1EA0-4828-9F62-6FFA91965B8E}"/>
                </a:ext>
              </a:extLst>
            </p:cNvPr>
            <p:cNvSpPr/>
            <p:nvPr/>
          </p:nvSpPr>
          <p:spPr bwMode="auto">
            <a:xfrm>
              <a:off x="4864357" y="4108294"/>
              <a:ext cx="330515" cy="143340"/>
            </a:xfrm>
            <a:custGeom>
              <a:avLst/>
              <a:gdLst>
                <a:gd name="T0" fmla="*/ 31 w 83"/>
                <a:gd name="T1" fmla="*/ 10 h 37"/>
                <a:gd name="T2" fmla="*/ 34 w 83"/>
                <a:gd name="T3" fmla="*/ 10 h 37"/>
                <a:gd name="T4" fmla="*/ 53 w 83"/>
                <a:gd name="T5" fmla="*/ 5 h 37"/>
                <a:gd name="T6" fmla="*/ 62 w 83"/>
                <a:gd name="T7" fmla="*/ 1 h 37"/>
                <a:gd name="T8" fmla="*/ 71 w 83"/>
                <a:gd name="T9" fmla="*/ 1 h 37"/>
                <a:gd name="T10" fmla="*/ 62 w 83"/>
                <a:gd name="T11" fmla="*/ 5 h 37"/>
                <a:gd name="T12" fmla="*/ 83 w 83"/>
                <a:gd name="T13" fmla="*/ 3 h 37"/>
                <a:gd name="T14" fmla="*/ 83 w 83"/>
                <a:gd name="T15" fmla="*/ 5 h 37"/>
                <a:gd name="T16" fmla="*/ 77 w 83"/>
                <a:gd name="T17" fmla="*/ 13 h 37"/>
                <a:gd name="T18" fmla="*/ 73 w 83"/>
                <a:gd name="T19" fmla="*/ 15 h 37"/>
                <a:gd name="T20" fmla="*/ 69 w 83"/>
                <a:gd name="T21" fmla="*/ 16 h 37"/>
                <a:gd name="T22" fmla="*/ 55 w 83"/>
                <a:gd name="T23" fmla="*/ 16 h 37"/>
                <a:gd name="T24" fmla="*/ 48 w 83"/>
                <a:gd name="T25" fmla="*/ 18 h 37"/>
                <a:gd name="T26" fmla="*/ 32 w 83"/>
                <a:gd name="T27" fmla="*/ 27 h 37"/>
                <a:gd name="T28" fmla="*/ 6 w 83"/>
                <a:gd name="T29" fmla="*/ 34 h 37"/>
                <a:gd name="T30" fmla="*/ 1 w 83"/>
                <a:gd name="T31" fmla="*/ 26 h 37"/>
                <a:gd name="T32" fmla="*/ 8 w 83"/>
                <a:gd name="T33" fmla="*/ 17 h 37"/>
                <a:gd name="T34" fmla="*/ 31 w 83"/>
                <a:gd name="T35" fmla="*/ 1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37">
                  <a:moveTo>
                    <a:pt x="31" y="10"/>
                  </a:moveTo>
                  <a:cubicBezTo>
                    <a:pt x="32" y="10"/>
                    <a:pt x="33" y="10"/>
                    <a:pt x="34" y="10"/>
                  </a:cubicBezTo>
                  <a:cubicBezTo>
                    <a:pt x="40" y="9"/>
                    <a:pt x="47" y="8"/>
                    <a:pt x="53" y="5"/>
                  </a:cubicBezTo>
                  <a:cubicBezTo>
                    <a:pt x="56" y="4"/>
                    <a:pt x="59" y="2"/>
                    <a:pt x="62" y="1"/>
                  </a:cubicBezTo>
                  <a:cubicBezTo>
                    <a:pt x="64" y="0"/>
                    <a:pt x="68" y="0"/>
                    <a:pt x="71" y="1"/>
                  </a:cubicBezTo>
                  <a:cubicBezTo>
                    <a:pt x="68" y="3"/>
                    <a:pt x="65" y="5"/>
                    <a:pt x="62" y="5"/>
                  </a:cubicBezTo>
                  <a:cubicBezTo>
                    <a:pt x="69" y="5"/>
                    <a:pt x="76" y="4"/>
                    <a:pt x="83" y="3"/>
                  </a:cubicBezTo>
                  <a:cubicBezTo>
                    <a:pt x="83" y="4"/>
                    <a:pt x="83" y="5"/>
                    <a:pt x="83" y="5"/>
                  </a:cubicBezTo>
                  <a:cubicBezTo>
                    <a:pt x="81" y="8"/>
                    <a:pt x="79" y="11"/>
                    <a:pt x="77" y="13"/>
                  </a:cubicBezTo>
                  <a:cubicBezTo>
                    <a:pt x="76" y="14"/>
                    <a:pt x="75" y="15"/>
                    <a:pt x="73" y="15"/>
                  </a:cubicBezTo>
                  <a:cubicBezTo>
                    <a:pt x="72" y="16"/>
                    <a:pt x="70" y="16"/>
                    <a:pt x="69" y="16"/>
                  </a:cubicBezTo>
                  <a:cubicBezTo>
                    <a:pt x="64" y="16"/>
                    <a:pt x="59" y="14"/>
                    <a:pt x="55" y="16"/>
                  </a:cubicBezTo>
                  <a:cubicBezTo>
                    <a:pt x="53" y="16"/>
                    <a:pt x="51" y="16"/>
                    <a:pt x="48" y="18"/>
                  </a:cubicBezTo>
                  <a:cubicBezTo>
                    <a:pt x="43" y="21"/>
                    <a:pt x="38" y="24"/>
                    <a:pt x="32" y="27"/>
                  </a:cubicBezTo>
                  <a:cubicBezTo>
                    <a:pt x="27" y="30"/>
                    <a:pt x="13" y="37"/>
                    <a:pt x="6" y="34"/>
                  </a:cubicBezTo>
                  <a:cubicBezTo>
                    <a:pt x="2" y="32"/>
                    <a:pt x="0" y="30"/>
                    <a:pt x="1" y="26"/>
                  </a:cubicBezTo>
                  <a:cubicBezTo>
                    <a:pt x="1" y="21"/>
                    <a:pt x="5" y="19"/>
                    <a:pt x="8" y="17"/>
                  </a:cubicBezTo>
                  <a:cubicBezTo>
                    <a:pt x="14" y="14"/>
                    <a:pt x="25" y="11"/>
                    <a:pt x="31" y="10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8" name="iṡḻiḍê">
              <a:extLst>
                <a:ext uri="{FF2B5EF4-FFF2-40B4-BE49-F238E27FC236}">
                  <a16:creationId xmlns:a16="http://schemas.microsoft.com/office/drawing/2014/main" id="{10B78EAB-7330-4224-A263-B905F4506DF9}"/>
                </a:ext>
              </a:extLst>
            </p:cNvPr>
            <p:cNvSpPr/>
            <p:nvPr/>
          </p:nvSpPr>
          <p:spPr bwMode="auto">
            <a:xfrm>
              <a:off x="4858119" y="3902638"/>
              <a:ext cx="112251" cy="336532"/>
            </a:xfrm>
            <a:custGeom>
              <a:avLst/>
              <a:gdLst>
                <a:gd name="T0" fmla="*/ 28 w 28"/>
                <a:gd name="T1" fmla="*/ 7 h 85"/>
                <a:gd name="T2" fmla="*/ 28 w 28"/>
                <a:gd name="T3" fmla="*/ 13 h 85"/>
                <a:gd name="T4" fmla="*/ 17 w 28"/>
                <a:gd name="T5" fmla="*/ 76 h 85"/>
                <a:gd name="T6" fmla="*/ 14 w 28"/>
                <a:gd name="T7" fmla="*/ 82 h 85"/>
                <a:gd name="T8" fmla="*/ 7 w 28"/>
                <a:gd name="T9" fmla="*/ 85 h 85"/>
                <a:gd name="T10" fmla="*/ 2 w 28"/>
                <a:gd name="T11" fmla="*/ 81 h 85"/>
                <a:gd name="T12" fmla="*/ 1 w 28"/>
                <a:gd name="T13" fmla="*/ 74 h 85"/>
                <a:gd name="T14" fmla="*/ 8 w 28"/>
                <a:gd name="T15" fmla="*/ 16 h 85"/>
                <a:gd name="T16" fmla="*/ 14 w 28"/>
                <a:gd name="T17" fmla="*/ 4 h 85"/>
                <a:gd name="T18" fmla="*/ 23 w 28"/>
                <a:gd name="T19" fmla="*/ 1 h 85"/>
                <a:gd name="T20" fmla="*/ 28 w 28"/>
                <a:gd name="T21" fmla="*/ 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85">
                  <a:moveTo>
                    <a:pt x="28" y="7"/>
                  </a:moveTo>
                  <a:cubicBezTo>
                    <a:pt x="28" y="9"/>
                    <a:pt x="28" y="11"/>
                    <a:pt x="28" y="13"/>
                  </a:cubicBezTo>
                  <a:cubicBezTo>
                    <a:pt x="27" y="35"/>
                    <a:pt x="25" y="56"/>
                    <a:pt x="17" y="76"/>
                  </a:cubicBezTo>
                  <a:cubicBezTo>
                    <a:pt x="17" y="78"/>
                    <a:pt x="16" y="81"/>
                    <a:pt x="14" y="82"/>
                  </a:cubicBezTo>
                  <a:cubicBezTo>
                    <a:pt x="12" y="84"/>
                    <a:pt x="10" y="85"/>
                    <a:pt x="7" y="85"/>
                  </a:cubicBezTo>
                  <a:cubicBezTo>
                    <a:pt x="5" y="85"/>
                    <a:pt x="3" y="83"/>
                    <a:pt x="2" y="81"/>
                  </a:cubicBezTo>
                  <a:cubicBezTo>
                    <a:pt x="1" y="79"/>
                    <a:pt x="1" y="76"/>
                    <a:pt x="1" y="74"/>
                  </a:cubicBezTo>
                  <a:cubicBezTo>
                    <a:pt x="0" y="54"/>
                    <a:pt x="2" y="35"/>
                    <a:pt x="8" y="16"/>
                  </a:cubicBezTo>
                  <a:cubicBezTo>
                    <a:pt x="9" y="11"/>
                    <a:pt x="11" y="7"/>
                    <a:pt x="14" y="4"/>
                  </a:cubicBezTo>
                  <a:cubicBezTo>
                    <a:pt x="17" y="2"/>
                    <a:pt x="20" y="0"/>
                    <a:pt x="23" y="1"/>
                  </a:cubicBezTo>
                  <a:cubicBezTo>
                    <a:pt x="26" y="2"/>
                    <a:pt x="27" y="4"/>
                    <a:pt x="28" y="7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9" name="íṡľîďe">
              <a:extLst>
                <a:ext uri="{FF2B5EF4-FFF2-40B4-BE49-F238E27FC236}">
                  <a16:creationId xmlns:a16="http://schemas.microsoft.com/office/drawing/2014/main" id="{1D63120F-97F2-4E53-B60B-62C943ED9DF0}"/>
                </a:ext>
              </a:extLst>
            </p:cNvPr>
            <p:cNvSpPr/>
            <p:nvPr/>
          </p:nvSpPr>
          <p:spPr bwMode="auto">
            <a:xfrm>
              <a:off x="5238527" y="3896404"/>
              <a:ext cx="106013" cy="342766"/>
            </a:xfrm>
            <a:custGeom>
              <a:avLst/>
              <a:gdLst>
                <a:gd name="T0" fmla="*/ 4 w 28"/>
                <a:gd name="T1" fmla="*/ 49 h 86"/>
                <a:gd name="T2" fmla="*/ 5 w 28"/>
                <a:gd name="T3" fmla="*/ 47 h 86"/>
                <a:gd name="T4" fmla="*/ 9 w 28"/>
                <a:gd name="T5" fmla="*/ 27 h 86"/>
                <a:gd name="T6" fmla="*/ 10 w 28"/>
                <a:gd name="T7" fmla="*/ 18 h 86"/>
                <a:gd name="T8" fmla="*/ 14 w 28"/>
                <a:gd name="T9" fmla="*/ 10 h 86"/>
                <a:gd name="T10" fmla="*/ 13 w 28"/>
                <a:gd name="T11" fmla="*/ 20 h 86"/>
                <a:gd name="T12" fmla="*/ 21 w 28"/>
                <a:gd name="T13" fmla="*/ 0 h 86"/>
                <a:gd name="T14" fmla="*/ 23 w 28"/>
                <a:gd name="T15" fmla="*/ 1 h 86"/>
                <a:gd name="T16" fmla="*/ 27 w 28"/>
                <a:gd name="T17" fmla="*/ 9 h 86"/>
                <a:gd name="T18" fmla="*/ 28 w 28"/>
                <a:gd name="T19" fmla="*/ 14 h 86"/>
                <a:gd name="T20" fmla="*/ 26 w 28"/>
                <a:gd name="T21" fmla="*/ 18 h 86"/>
                <a:gd name="T22" fmla="*/ 19 w 28"/>
                <a:gd name="T23" fmla="*/ 31 h 86"/>
                <a:gd name="T24" fmla="*/ 19 w 28"/>
                <a:gd name="T25" fmla="*/ 38 h 86"/>
                <a:gd name="T26" fmla="*/ 19 w 28"/>
                <a:gd name="T27" fmla="*/ 56 h 86"/>
                <a:gd name="T28" fmla="*/ 14 w 28"/>
                <a:gd name="T29" fmla="*/ 83 h 86"/>
                <a:gd name="T30" fmla="*/ 4 w 28"/>
                <a:gd name="T31" fmla="*/ 84 h 86"/>
                <a:gd name="T32" fmla="*/ 0 w 28"/>
                <a:gd name="T33" fmla="*/ 73 h 86"/>
                <a:gd name="T34" fmla="*/ 4 w 28"/>
                <a:gd name="T35" fmla="*/ 49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86">
                  <a:moveTo>
                    <a:pt x="4" y="49"/>
                  </a:moveTo>
                  <a:cubicBezTo>
                    <a:pt x="4" y="48"/>
                    <a:pt x="5" y="48"/>
                    <a:pt x="5" y="47"/>
                  </a:cubicBezTo>
                  <a:cubicBezTo>
                    <a:pt x="7" y="40"/>
                    <a:pt x="9" y="34"/>
                    <a:pt x="9" y="27"/>
                  </a:cubicBezTo>
                  <a:cubicBezTo>
                    <a:pt x="10" y="24"/>
                    <a:pt x="9" y="21"/>
                    <a:pt x="10" y="18"/>
                  </a:cubicBezTo>
                  <a:cubicBezTo>
                    <a:pt x="10" y="15"/>
                    <a:pt x="11" y="12"/>
                    <a:pt x="14" y="10"/>
                  </a:cubicBezTo>
                  <a:cubicBezTo>
                    <a:pt x="14" y="13"/>
                    <a:pt x="14" y="17"/>
                    <a:pt x="13" y="20"/>
                  </a:cubicBezTo>
                  <a:cubicBezTo>
                    <a:pt x="16" y="14"/>
                    <a:pt x="19" y="7"/>
                    <a:pt x="21" y="0"/>
                  </a:cubicBezTo>
                  <a:cubicBezTo>
                    <a:pt x="22" y="0"/>
                    <a:pt x="22" y="1"/>
                    <a:pt x="23" y="1"/>
                  </a:cubicBezTo>
                  <a:cubicBezTo>
                    <a:pt x="25" y="4"/>
                    <a:pt x="26" y="6"/>
                    <a:pt x="27" y="9"/>
                  </a:cubicBezTo>
                  <a:cubicBezTo>
                    <a:pt x="27" y="11"/>
                    <a:pt x="28" y="12"/>
                    <a:pt x="28" y="14"/>
                  </a:cubicBezTo>
                  <a:cubicBezTo>
                    <a:pt x="28" y="16"/>
                    <a:pt x="27" y="17"/>
                    <a:pt x="26" y="18"/>
                  </a:cubicBezTo>
                  <a:cubicBezTo>
                    <a:pt x="24" y="23"/>
                    <a:pt x="20" y="26"/>
                    <a:pt x="19" y="31"/>
                  </a:cubicBezTo>
                  <a:cubicBezTo>
                    <a:pt x="19" y="33"/>
                    <a:pt x="19" y="34"/>
                    <a:pt x="19" y="38"/>
                  </a:cubicBezTo>
                  <a:cubicBezTo>
                    <a:pt x="19" y="44"/>
                    <a:pt x="19" y="50"/>
                    <a:pt x="19" y="56"/>
                  </a:cubicBezTo>
                  <a:cubicBezTo>
                    <a:pt x="19" y="62"/>
                    <a:pt x="20" y="78"/>
                    <a:pt x="14" y="83"/>
                  </a:cubicBezTo>
                  <a:cubicBezTo>
                    <a:pt x="11" y="85"/>
                    <a:pt x="8" y="86"/>
                    <a:pt x="4" y="84"/>
                  </a:cubicBezTo>
                  <a:cubicBezTo>
                    <a:pt x="1" y="81"/>
                    <a:pt x="0" y="77"/>
                    <a:pt x="0" y="73"/>
                  </a:cubicBezTo>
                  <a:cubicBezTo>
                    <a:pt x="0" y="67"/>
                    <a:pt x="2" y="55"/>
                    <a:pt x="4" y="49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0" name="îṥľïḍé">
              <a:extLst>
                <a:ext uri="{FF2B5EF4-FFF2-40B4-BE49-F238E27FC236}">
                  <a16:creationId xmlns:a16="http://schemas.microsoft.com/office/drawing/2014/main" id="{8C1DC185-3FE7-49B0-AB53-CB8C68956E6D}"/>
                </a:ext>
              </a:extLst>
            </p:cNvPr>
            <p:cNvSpPr/>
            <p:nvPr/>
          </p:nvSpPr>
          <p:spPr bwMode="auto">
            <a:xfrm>
              <a:off x="4839412" y="3902638"/>
              <a:ext cx="149668" cy="186962"/>
            </a:xfrm>
            <a:custGeom>
              <a:avLst/>
              <a:gdLst>
                <a:gd name="T0" fmla="*/ 36 w 37"/>
                <a:gd name="T1" fmla="*/ 11 h 48"/>
                <a:gd name="T2" fmla="*/ 37 w 37"/>
                <a:gd name="T3" fmla="*/ 19 h 48"/>
                <a:gd name="T4" fmla="*/ 37 w 37"/>
                <a:gd name="T5" fmla="*/ 25 h 48"/>
                <a:gd name="T6" fmla="*/ 36 w 37"/>
                <a:gd name="T7" fmla="*/ 31 h 48"/>
                <a:gd name="T8" fmla="*/ 36 w 37"/>
                <a:gd name="T9" fmla="*/ 37 h 48"/>
                <a:gd name="T10" fmla="*/ 34 w 37"/>
                <a:gd name="T11" fmla="*/ 47 h 48"/>
                <a:gd name="T12" fmla="*/ 0 w 37"/>
                <a:gd name="T13" fmla="*/ 38 h 48"/>
                <a:gd name="T14" fmla="*/ 5 w 37"/>
                <a:gd name="T15" fmla="*/ 23 h 48"/>
                <a:gd name="T16" fmla="*/ 12 w 37"/>
                <a:gd name="T17" fmla="*/ 9 h 48"/>
                <a:gd name="T18" fmla="*/ 26 w 37"/>
                <a:gd name="T19" fmla="*/ 1 h 48"/>
                <a:gd name="T20" fmla="*/ 36 w 37"/>
                <a:gd name="T21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48">
                  <a:moveTo>
                    <a:pt x="36" y="11"/>
                  </a:moveTo>
                  <a:cubicBezTo>
                    <a:pt x="37" y="13"/>
                    <a:pt x="37" y="16"/>
                    <a:pt x="37" y="19"/>
                  </a:cubicBezTo>
                  <a:cubicBezTo>
                    <a:pt x="37" y="21"/>
                    <a:pt x="37" y="23"/>
                    <a:pt x="37" y="25"/>
                  </a:cubicBezTo>
                  <a:cubicBezTo>
                    <a:pt x="37" y="27"/>
                    <a:pt x="37" y="29"/>
                    <a:pt x="36" y="31"/>
                  </a:cubicBezTo>
                  <a:cubicBezTo>
                    <a:pt x="36" y="33"/>
                    <a:pt x="36" y="35"/>
                    <a:pt x="36" y="37"/>
                  </a:cubicBezTo>
                  <a:cubicBezTo>
                    <a:pt x="35" y="40"/>
                    <a:pt x="34" y="44"/>
                    <a:pt x="34" y="47"/>
                  </a:cubicBezTo>
                  <a:cubicBezTo>
                    <a:pt x="22" y="48"/>
                    <a:pt x="10" y="44"/>
                    <a:pt x="0" y="38"/>
                  </a:cubicBezTo>
                  <a:cubicBezTo>
                    <a:pt x="1" y="33"/>
                    <a:pt x="3" y="28"/>
                    <a:pt x="5" y="23"/>
                  </a:cubicBezTo>
                  <a:cubicBezTo>
                    <a:pt x="6" y="18"/>
                    <a:pt x="9" y="13"/>
                    <a:pt x="12" y="9"/>
                  </a:cubicBezTo>
                  <a:cubicBezTo>
                    <a:pt x="15" y="6"/>
                    <a:pt x="21" y="2"/>
                    <a:pt x="26" y="1"/>
                  </a:cubicBezTo>
                  <a:cubicBezTo>
                    <a:pt x="31" y="0"/>
                    <a:pt x="35" y="6"/>
                    <a:pt x="36" y="11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1" name="ïš1íḍé">
              <a:extLst>
                <a:ext uri="{FF2B5EF4-FFF2-40B4-BE49-F238E27FC236}">
                  <a16:creationId xmlns:a16="http://schemas.microsoft.com/office/drawing/2014/main" id="{6D118E93-49A0-43EF-8ED1-470933871406}"/>
                </a:ext>
              </a:extLst>
            </p:cNvPr>
            <p:cNvSpPr/>
            <p:nvPr/>
          </p:nvSpPr>
          <p:spPr bwMode="auto">
            <a:xfrm>
              <a:off x="4970370" y="3784227"/>
              <a:ext cx="124724" cy="143340"/>
            </a:xfrm>
            <a:custGeom>
              <a:avLst/>
              <a:gdLst>
                <a:gd name="T0" fmla="*/ 31 w 31"/>
                <a:gd name="T1" fmla="*/ 26 h 35"/>
                <a:gd name="T2" fmla="*/ 8 w 31"/>
                <a:gd name="T3" fmla="*/ 33 h 35"/>
                <a:gd name="T4" fmla="*/ 0 w 31"/>
                <a:gd name="T5" fmla="*/ 31 h 35"/>
                <a:gd name="T6" fmla="*/ 6 w 31"/>
                <a:gd name="T7" fmla="*/ 21 h 35"/>
                <a:gd name="T8" fmla="*/ 6 w 31"/>
                <a:gd name="T9" fmla="*/ 8 h 35"/>
                <a:gd name="T10" fmla="*/ 5 w 31"/>
                <a:gd name="T11" fmla="*/ 2 h 35"/>
                <a:gd name="T12" fmla="*/ 11 w 31"/>
                <a:gd name="T13" fmla="*/ 4 h 35"/>
                <a:gd name="T14" fmla="*/ 15 w 31"/>
                <a:gd name="T15" fmla="*/ 3 h 35"/>
                <a:gd name="T16" fmla="*/ 16 w 31"/>
                <a:gd name="T17" fmla="*/ 2 h 35"/>
                <a:gd name="T18" fmla="*/ 16 w 31"/>
                <a:gd name="T19" fmla="*/ 2 h 35"/>
                <a:gd name="T20" fmla="*/ 20 w 31"/>
                <a:gd name="T21" fmla="*/ 0 h 35"/>
                <a:gd name="T22" fmla="*/ 21 w 31"/>
                <a:gd name="T23" fmla="*/ 0 h 35"/>
                <a:gd name="T24" fmla="*/ 22 w 31"/>
                <a:gd name="T25" fmla="*/ 1 h 35"/>
                <a:gd name="T26" fmla="*/ 27 w 31"/>
                <a:gd name="T27" fmla="*/ 6 h 35"/>
                <a:gd name="T28" fmla="*/ 26 w 31"/>
                <a:gd name="T29" fmla="*/ 12 h 35"/>
                <a:gd name="T30" fmla="*/ 26 w 31"/>
                <a:gd name="T31" fmla="*/ 12 h 35"/>
                <a:gd name="T32" fmla="*/ 25 w 31"/>
                <a:gd name="T33" fmla="*/ 18 h 35"/>
                <a:gd name="T34" fmla="*/ 26 w 31"/>
                <a:gd name="T35" fmla="*/ 20 h 35"/>
                <a:gd name="T36" fmla="*/ 26 w 31"/>
                <a:gd name="T37" fmla="*/ 22 h 35"/>
                <a:gd name="T38" fmla="*/ 31 w 31"/>
                <a:gd name="T39" fmla="*/ 2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35">
                  <a:moveTo>
                    <a:pt x="31" y="26"/>
                  </a:moveTo>
                  <a:cubicBezTo>
                    <a:pt x="25" y="32"/>
                    <a:pt x="16" y="35"/>
                    <a:pt x="8" y="33"/>
                  </a:cubicBezTo>
                  <a:cubicBezTo>
                    <a:pt x="5" y="32"/>
                    <a:pt x="3" y="31"/>
                    <a:pt x="0" y="31"/>
                  </a:cubicBezTo>
                  <a:cubicBezTo>
                    <a:pt x="4" y="29"/>
                    <a:pt x="5" y="25"/>
                    <a:pt x="6" y="21"/>
                  </a:cubicBezTo>
                  <a:cubicBezTo>
                    <a:pt x="7" y="17"/>
                    <a:pt x="7" y="12"/>
                    <a:pt x="6" y="8"/>
                  </a:cubicBezTo>
                  <a:cubicBezTo>
                    <a:pt x="6" y="7"/>
                    <a:pt x="4" y="3"/>
                    <a:pt x="5" y="2"/>
                  </a:cubicBezTo>
                  <a:cubicBezTo>
                    <a:pt x="5" y="2"/>
                    <a:pt x="10" y="4"/>
                    <a:pt x="11" y="4"/>
                  </a:cubicBezTo>
                  <a:cubicBezTo>
                    <a:pt x="12" y="3"/>
                    <a:pt x="14" y="3"/>
                    <a:pt x="15" y="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2"/>
                    <a:pt x="18" y="1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5" y="4"/>
                    <a:pt x="27" y="6"/>
                  </a:cubicBezTo>
                  <a:cubicBezTo>
                    <a:pt x="27" y="8"/>
                    <a:pt x="26" y="10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4"/>
                    <a:pt x="25" y="16"/>
                    <a:pt x="25" y="18"/>
                  </a:cubicBezTo>
                  <a:cubicBezTo>
                    <a:pt x="25" y="18"/>
                    <a:pt x="25" y="19"/>
                    <a:pt x="26" y="20"/>
                  </a:cubicBezTo>
                  <a:cubicBezTo>
                    <a:pt x="26" y="20"/>
                    <a:pt x="26" y="21"/>
                    <a:pt x="26" y="22"/>
                  </a:cubicBezTo>
                  <a:cubicBezTo>
                    <a:pt x="27" y="24"/>
                    <a:pt x="29" y="25"/>
                    <a:pt x="31" y="26"/>
                  </a:cubicBezTo>
                  <a:close/>
                </a:path>
              </a:pathLst>
            </a:custGeom>
            <a:solidFill>
              <a:srgbClr val="D1A3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2" name="îṥḷïḑé">
              <a:extLst>
                <a:ext uri="{FF2B5EF4-FFF2-40B4-BE49-F238E27FC236}">
                  <a16:creationId xmlns:a16="http://schemas.microsoft.com/office/drawing/2014/main" id="{57566EA9-120B-4B57-B6B7-10DF7C8525B6}"/>
                </a:ext>
              </a:extLst>
            </p:cNvPr>
            <p:cNvSpPr/>
            <p:nvPr/>
          </p:nvSpPr>
          <p:spPr bwMode="auto">
            <a:xfrm>
              <a:off x="5020259" y="3678283"/>
              <a:ext cx="118489" cy="155800"/>
            </a:xfrm>
            <a:custGeom>
              <a:avLst/>
              <a:gdLst>
                <a:gd name="T0" fmla="*/ 25 w 29"/>
                <a:gd name="T1" fmla="*/ 33 h 39"/>
                <a:gd name="T2" fmla="*/ 20 w 29"/>
                <a:gd name="T3" fmla="*/ 39 h 39"/>
                <a:gd name="T4" fmla="*/ 15 w 29"/>
                <a:gd name="T5" fmla="*/ 38 h 39"/>
                <a:gd name="T6" fmla="*/ 13 w 29"/>
                <a:gd name="T7" fmla="*/ 38 h 39"/>
                <a:gd name="T8" fmla="*/ 8 w 29"/>
                <a:gd name="T9" fmla="*/ 37 h 39"/>
                <a:gd name="T10" fmla="*/ 3 w 29"/>
                <a:gd name="T11" fmla="*/ 30 h 39"/>
                <a:gd name="T12" fmla="*/ 3 w 29"/>
                <a:gd name="T13" fmla="*/ 30 h 39"/>
                <a:gd name="T14" fmla="*/ 2 w 29"/>
                <a:gd name="T15" fmla="*/ 29 h 39"/>
                <a:gd name="T16" fmla="*/ 0 w 29"/>
                <a:gd name="T17" fmla="*/ 24 h 39"/>
                <a:gd name="T18" fmla="*/ 6 w 29"/>
                <a:gd name="T19" fmla="*/ 10 h 39"/>
                <a:gd name="T20" fmla="*/ 19 w 29"/>
                <a:gd name="T21" fmla="*/ 2 h 39"/>
                <a:gd name="T22" fmla="*/ 27 w 29"/>
                <a:gd name="T23" fmla="*/ 1 h 39"/>
                <a:gd name="T24" fmla="*/ 29 w 29"/>
                <a:gd name="T25" fmla="*/ 5 h 39"/>
                <a:gd name="T26" fmla="*/ 25 w 29"/>
                <a:gd name="T2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9">
                  <a:moveTo>
                    <a:pt x="25" y="33"/>
                  </a:moveTo>
                  <a:cubicBezTo>
                    <a:pt x="24" y="36"/>
                    <a:pt x="23" y="38"/>
                    <a:pt x="20" y="39"/>
                  </a:cubicBezTo>
                  <a:cubicBezTo>
                    <a:pt x="19" y="39"/>
                    <a:pt x="17" y="39"/>
                    <a:pt x="15" y="38"/>
                  </a:cubicBezTo>
                  <a:cubicBezTo>
                    <a:pt x="14" y="38"/>
                    <a:pt x="13" y="38"/>
                    <a:pt x="13" y="38"/>
                  </a:cubicBezTo>
                  <a:cubicBezTo>
                    <a:pt x="10" y="38"/>
                    <a:pt x="8" y="37"/>
                    <a:pt x="8" y="37"/>
                  </a:cubicBezTo>
                  <a:cubicBezTo>
                    <a:pt x="6" y="36"/>
                    <a:pt x="3" y="31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1" y="27"/>
                    <a:pt x="0" y="25"/>
                    <a:pt x="0" y="24"/>
                  </a:cubicBezTo>
                  <a:cubicBezTo>
                    <a:pt x="0" y="16"/>
                    <a:pt x="3" y="14"/>
                    <a:pt x="6" y="10"/>
                  </a:cubicBezTo>
                  <a:cubicBezTo>
                    <a:pt x="9" y="6"/>
                    <a:pt x="14" y="3"/>
                    <a:pt x="19" y="2"/>
                  </a:cubicBezTo>
                  <a:cubicBezTo>
                    <a:pt x="21" y="1"/>
                    <a:pt x="24" y="0"/>
                    <a:pt x="27" y="1"/>
                  </a:cubicBezTo>
                  <a:cubicBezTo>
                    <a:pt x="29" y="1"/>
                    <a:pt x="29" y="3"/>
                    <a:pt x="29" y="5"/>
                  </a:cubicBezTo>
                  <a:cubicBezTo>
                    <a:pt x="29" y="15"/>
                    <a:pt x="29" y="24"/>
                    <a:pt x="25" y="33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3" name="îṣḷíḓê">
              <a:extLst>
                <a:ext uri="{FF2B5EF4-FFF2-40B4-BE49-F238E27FC236}">
                  <a16:creationId xmlns:a16="http://schemas.microsoft.com/office/drawing/2014/main" id="{368EFE69-6D93-4F9C-9365-A3872D130DA9}"/>
                </a:ext>
              </a:extLst>
            </p:cNvPr>
            <p:cNvSpPr/>
            <p:nvPr/>
          </p:nvSpPr>
          <p:spPr bwMode="auto">
            <a:xfrm>
              <a:off x="4945425" y="4949626"/>
              <a:ext cx="155906" cy="118407"/>
            </a:xfrm>
            <a:custGeom>
              <a:avLst/>
              <a:gdLst>
                <a:gd name="T0" fmla="*/ 0 w 38"/>
                <a:gd name="T1" fmla="*/ 19 h 30"/>
                <a:gd name="T2" fmla="*/ 0 w 38"/>
                <a:gd name="T3" fmla="*/ 24 h 30"/>
                <a:gd name="T4" fmla="*/ 9 w 38"/>
                <a:gd name="T5" fmla="*/ 29 h 30"/>
                <a:gd name="T6" fmla="*/ 19 w 38"/>
                <a:gd name="T7" fmla="*/ 25 h 30"/>
                <a:gd name="T8" fmla="*/ 33 w 38"/>
                <a:gd name="T9" fmla="*/ 15 h 30"/>
                <a:gd name="T10" fmla="*/ 37 w 38"/>
                <a:gd name="T11" fmla="*/ 10 h 30"/>
                <a:gd name="T12" fmla="*/ 37 w 38"/>
                <a:gd name="T13" fmla="*/ 4 h 30"/>
                <a:gd name="T14" fmla="*/ 28 w 38"/>
                <a:gd name="T15" fmla="*/ 1 h 30"/>
                <a:gd name="T16" fmla="*/ 19 w 38"/>
                <a:gd name="T17" fmla="*/ 5 h 30"/>
                <a:gd name="T18" fmla="*/ 8 w 38"/>
                <a:gd name="T19" fmla="*/ 10 h 30"/>
                <a:gd name="T20" fmla="*/ 0 w 38"/>
                <a:gd name="T21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30">
                  <a:moveTo>
                    <a:pt x="0" y="19"/>
                  </a:moveTo>
                  <a:cubicBezTo>
                    <a:pt x="0" y="21"/>
                    <a:pt x="0" y="23"/>
                    <a:pt x="0" y="24"/>
                  </a:cubicBezTo>
                  <a:cubicBezTo>
                    <a:pt x="1" y="28"/>
                    <a:pt x="5" y="30"/>
                    <a:pt x="9" y="29"/>
                  </a:cubicBezTo>
                  <a:cubicBezTo>
                    <a:pt x="13" y="29"/>
                    <a:pt x="16" y="27"/>
                    <a:pt x="19" y="25"/>
                  </a:cubicBezTo>
                  <a:cubicBezTo>
                    <a:pt x="24" y="22"/>
                    <a:pt x="29" y="19"/>
                    <a:pt x="33" y="15"/>
                  </a:cubicBezTo>
                  <a:cubicBezTo>
                    <a:pt x="35" y="14"/>
                    <a:pt x="36" y="12"/>
                    <a:pt x="37" y="10"/>
                  </a:cubicBezTo>
                  <a:cubicBezTo>
                    <a:pt x="38" y="8"/>
                    <a:pt x="38" y="6"/>
                    <a:pt x="37" y="4"/>
                  </a:cubicBezTo>
                  <a:cubicBezTo>
                    <a:pt x="35" y="1"/>
                    <a:pt x="31" y="0"/>
                    <a:pt x="28" y="1"/>
                  </a:cubicBezTo>
                  <a:cubicBezTo>
                    <a:pt x="25" y="2"/>
                    <a:pt x="22" y="4"/>
                    <a:pt x="19" y="5"/>
                  </a:cubicBezTo>
                  <a:cubicBezTo>
                    <a:pt x="14" y="7"/>
                    <a:pt x="12" y="9"/>
                    <a:pt x="8" y="10"/>
                  </a:cubicBezTo>
                  <a:cubicBezTo>
                    <a:pt x="2" y="12"/>
                    <a:pt x="1" y="14"/>
                    <a:pt x="0" y="19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4" name="ïṧlíḋé">
              <a:extLst>
                <a:ext uri="{FF2B5EF4-FFF2-40B4-BE49-F238E27FC236}">
                  <a16:creationId xmlns:a16="http://schemas.microsoft.com/office/drawing/2014/main" id="{F5A0BC87-1DD0-4BB9-A82E-4EB6676F3F43}"/>
                </a:ext>
              </a:extLst>
            </p:cNvPr>
            <p:cNvSpPr/>
            <p:nvPr/>
          </p:nvSpPr>
          <p:spPr bwMode="auto">
            <a:xfrm>
              <a:off x="4926719" y="4264098"/>
              <a:ext cx="155902" cy="760313"/>
            </a:xfrm>
            <a:custGeom>
              <a:avLst/>
              <a:gdLst>
                <a:gd name="T0" fmla="*/ 1 w 39"/>
                <a:gd name="T1" fmla="*/ 26 h 191"/>
                <a:gd name="T2" fmla="*/ 3 w 39"/>
                <a:gd name="T3" fmla="*/ 59 h 191"/>
                <a:gd name="T4" fmla="*/ 7 w 39"/>
                <a:gd name="T5" fmla="*/ 94 h 191"/>
                <a:gd name="T6" fmla="*/ 7 w 39"/>
                <a:gd name="T7" fmla="*/ 105 h 191"/>
                <a:gd name="T8" fmla="*/ 3 w 39"/>
                <a:gd name="T9" fmla="*/ 122 h 191"/>
                <a:gd name="T10" fmla="*/ 3 w 39"/>
                <a:gd name="T11" fmla="*/ 151 h 191"/>
                <a:gd name="T12" fmla="*/ 5 w 39"/>
                <a:gd name="T13" fmla="*/ 171 h 191"/>
                <a:gd name="T14" fmla="*/ 8 w 39"/>
                <a:gd name="T15" fmla="*/ 189 h 191"/>
                <a:gd name="T16" fmla="*/ 19 w 39"/>
                <a:gd name="T17" fmla="*/ 187 h 191"/>
                <a:gd name="T18" fmla="*/ 27 w 39"/>
                <a:gd name="T19" fmla="*/ 136 h 191"/>
                <a:gd name="T20" fmla="*/ 31 w 39"/>
                <a:gd name="T21" fmla="*/ 121 h 191"/>
                <a:gd name="T22" fmla="*/ 32 w 39"/>
                <a:gd name="T23" fmla="*/ 103 h 191"/>
                <a:gd name="T24" fmla="*/ 37 w 39"/>
                <a:gd name="T25" fmla="*/ 34 h 191"/>
                <a:gd name="T26" fmla="*/ 33 w 39"/>
                <a:gd name="T27" fmla="*/ 7 h 191"/>
                <a:gd name="T28" fmla="*/ 32 w 39"/>
                <a:gd name="T29" fmla="*/ 5 h 191"/>
                <a:gd name="T30" fmla="*/ 29 w 39"/>
                <a:gd name="T31" fmla="*/ 4 h 191"/>
                <a:gd name="T32" fmla="*/ 15 w 39"/>
                <a:gd name="T33" fmla="*/ 2 h 191"/>
                <a:gd name="T34" fmla="*/ 6 w 39"/>
                <a:gd name="T35" fmla="*/ 3 h 191"/>
                <a:gd name="T36" fmla="*/ 3 w 39"/>
                <a:gd name="T37" fmla="*/ 13 h 191"/>
                <a:gd name="T38" fmla="*/ 1 w 39"/>
                <a:gd name="T39" fmla="*/ 2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" h="191">
                  <a:moveTo>
                    <a:pt x="1" y="26"/>
                  </a:moveTo>
                  <a:cubicBezTo>
                    <a:pt x="0" y="37"/>
                    <a:pt x="2" y="48"/>
                    <a:pt x="3" y="59"/>
                  </a:cubicBezTo>
                  <a:cubicBezTo>
                    <a:pt x="5" y="71"/>
                    <a:pt x="6" y="82"/>
                    <a:pt x="7" y="94"/>
                  </a:cubicBezTo>
                  <a:cubicBezTo>
                    <a:pt x="7" y="98"/>
                    <a:pt x="8" y="101"/>
                    <a:pt x="7" y="105"/>
                  </a:cubicBezTo>
                  <a:cubicBezTo>
                    <a:pt x="7" y="110"/>
                    <a:pt x="5" y="116"/>
                    <a:pt x="3" y="122"/>
                  </a:cubicBezTo>
                  <a:cubicBezTo>
                    <a:pt x="1" y="131"/>
                    <a:pt x="2" y="141"/>
                    <a:pt x="3" y="151"/>
                  </a:cubicBezTo>
                  <a:cubicBezTo>
                    <a:pt x="4" y="158"/>
                    <a:pt x="5" y="164"/>
                    <a:pt x="5" y="171"/>
                  </a:cubicBezTo>
                  <a:cubicBezTo>
                    <a:pt x="6" y="177"/>
                    <a:pt x="6" y="183"/>
                    <a:pt x="8" y="189"/>
                  </a:cubicBezTo>
                  <a:cubicBezTo>
                    <a:pt x="14" y="191"/>
                    <a:pt x="17" y="189"/>
                    <a:pt x="19" y="187"/>
                  </a:cubicBezTo>
                  <a:cubicBezTo>
                    <a:pt x="20" y="170"/>
                    <a:pt x="23" y="153"/>
                    <a:pt x="27" y="136"/>
                  </a:cubicBezTo>
                  <a:cubicBezTo>
                    <a:pt x="28" y="131"/>
                    <a:pt x="30" y="126"/>
                    <a:pt x="31" y="121"/>
                  </a:cubicBezTo>
                  <a:cubicBezTo>
                    <a:pt x="32" y="115"/>
                    <a:pt x="32" y="109"/>
                    <a:pt x="32" y="103"/>
                  </a:cubicBezTo>
                  <a:cubicBezTo>
                    <a:pt x="34" y="80"/>
                    <a:pt x="39" y="57"/>
                    <a:pt x="37" y="34"/>
                  </a:cubicBezTo>
                  <a:cubicBezTo>
                    <a:pt x="36" y="25"/>
                    <a:pt x="34" y="16"/>
                    <a:pt x="33" y="7"/>
                  </a:cubicBezTo>
                  <a:cubicBezTo>
                    <a:pt x="32" y="7"/>
                    <a:pt x="32" y="6"/>
                    <a:pt x="32" y="5"/>
                  </a:cubicBezTo>
                  <a:cubicBezTo>
                    <a:pt x="31" y="5"/>
                    <a:pt x="30" y="4"/>
                    <a:pt x="29" y="4"/>
                  </a:cubicBezTo>
                  <a:cubicBezTo>
                    <a:pt x="24" y="4"/>
                    <a:pt x="20" y="3"/>
                    <a:pt x="15" y="2"/>
                  </a:cubicBezTo>
                  <a:cubicBezTo>
                    <a:pt x="12" y="2"/>
                    <a:pt x="8" y="0"/>
                    <a:pt x="6" y="3"/>
                  </a:cubicBezTo>
                  <a:cubicBezTo>
                    <a:pt x="4" y="5"/>
                    <a:pt x="3" y="10"/>
                    <a:pt x="3" y="13"/>
                  </a:cubicBezTo>
                  <a:cubicBezTo>
                    <a:pt x="2" y="18"/>
                    <a:pt x="1" y="22"/>
                    <a:pt x="1" y="26"/>
                  </a:cubicBez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5" name="îṣļïďè">
              <a:extLst>
                <a:ext uri="{FF2B5EF4-FFF2-40B4-BE49-F238E27FC236}">
                  <a16:creationId xmlns:a16="http://schemas.microsoft.com/office/drawing/2014/main" id="{34B418D5-0180-4E3A-BDBD-392DB5418BEF}"/>
                </a:ext>
              </a:extLst>
            </p:cNvPr>
            <p:cNvSpPr/>
            <p:nvPr/>
          </p:nvSpPr>
          <p:spPr bwMode="auto">
            <a:xfrm>
              <a:off x="5138749" y="4987018"/>
              <a:ext cx="180847" cy="118407"/>
            </a:xfrm>
            <a:custGeom>
              <a:avLst/>
              <a:gdLst>
                <a:gd name="T0" fmla="*/ 0 w 45"/>
                <a:gd name="T1" fmla="*/ 20 h 31"/>
                <a:gd name="T2" fmla="*/ 0 w 45"/>
                <a:gd name="T3" fmla="*/ 25 h 31"/>
                <a:gd name="T4" fmla="*/ 9 w 45"/>
                <a:gd name="T5" fmla="*/ 31 h 31"/>
                <a:gd name="T6" fmla="*/ 20 w 45"/>
                <a:gd name="T7" fmla="*/ 27 h 31"/>
                <a:gd name="T8" fmla="*/ 36 w 45"/>
                <a:gd name="T9" fmla="*/ 18 h 31"/>
                <a:gd name="T10" fmla="*/ 43 w 45"/>
                <a:gd name="T11" fmla="*/ 11 h 31"/>
                <a:gd name="T12" fmla="*/ 41 w 45"/>
                <a:gd name="T13" fmla="*/ 1 h 31"/>
                <a:gd name="T14" fmla="*/ 30 w 45"/>
                <a:gd name="T15" fmla="*/ 3 h 31"/>
                <a:gd name="T16" fmla="*/ 18 w 45"/>
                <a:gd name="T17" fmla="*/ 6 h 31"/>
                <a:gd name="T18" fmla="*/ 3 w 45"/>
                <a:gd name="T19" fmla="*/ 9 h 31"/>
                <a:gd name="T20" fmla="*/ 0 w 45"/>
                <a:gd name="T21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31">
                  <a:moveTo>
                    <a:pt x="0" y="20"/>
                  </a:moveTo>
                  <a:cubicBezTo>
                    <a:pt x="0" y="21"/>
                    <a:pt x="0" y="23"/>
                    <a:pt x="0" y="25"/>
                  </a:cubicBezTo>
                  <a:cubicBezTo>
                    <a:pt x="1" y="29"/>
                    <a:pt x="5" y="31"/>
                    <a:pt x="9" y="31"/>
                  </a:cubicBezTo>
                  <a:cubicBezTo>
                    <a:pt x="13" y="31"/>
                    <a:pt x="17" y="29"/>
                    <a:pt x="20" y="27"/>
                  </a:cubicBezTo>
                  <a:cubicBezTo>
                    <a:pt x="25" y="24"/>
                    <a:pt x="31" y="21"/>
                    <a:pt x="36" y="18"/>
                  </a:cubicBezTo>
                  <a:cubicBezTo>
                    <a:pt x="39" y="16"/>
                    <a:pt x="42" y="14"/>
                    <a:pt x="43" y="11"/>
                  </a:cubicBezTo>
                  <a:cubicBezTo>
                    <a:pt x="45" y="8"/>
                    <a:pt x="44" y="3"/>
                    <a:pt x="41" y="1"/>
                  </a:cubicBezTo>
                  <a:cubicBezTo>
                    <a:pt x="38" y="0"/>
                    <a:pt x="34" y="1"/>
                    <a:pt x="30" y="3"/>
                  </a:cubicBezTo>
                  <a:cubicBezTo>
                    <a:pt x="26" y="4"/>
                    <a:pt x="22" y="5"/>
                    <a:pt x="18" y="6"/>
                  </a:cubicBezTo>
                  <a:cubicBezTo>
                    <a:pt x="14" y="7"/>
                    <a:pt x="7" y="7"/>
                    <a:pt x="3" y="9"/>
                  </a:cubicBezTo>
                  <a:cubicBezTo>
                    <a:pt x="0" y="10"/>
                    <a:pt x="1" y="16"/>
                    <a:pt x="0" y="20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6" name="i$ḷîḓè">
              <a:extLst>
                <a:ext uri="{FF2B5EF4-FFF2-40B4-BE49-F238E27FC236}">
                  <a16:creationId xmlns:a16="http://schemas.microsoft.com/office/drawing/2014/main" id="{7C6D0C6E-82B9-42B4-A944-05193CA9BC89}"/>
                </a:ext>
              </a:extLst>
            </p:cNvPr>
            <p:cNvSpPr/>
            <p:nvPr/>
          </p:nvSpPr>
          <p:spPr bwMode="auto">
            <a:xfrm>
              <a:off x="4989080" y="4270328"/>
              <a:ext cx="255681" cy="772777"/>
            </a:xfrm>
            <a:custGeom>
              <a:avLst/>
              <a:gdLst>
                <a:gd name="T0" fmla="*/ 12 w 64"/>
                <a:gd name="T1" fmla="*/ 45 h 194"/>
                <a:gd name="T2" fmla="*/ 19 w 64"/>
                <a:gd name="T3" fmla="*/ 55 h 194"/>
                <a:gd name="T4" fmla="*/ 26 w 64"/>
                <a:gd name="T5" fmla="*/ 71 h 194"/>
                <a:gd name="T6" fmla="*/ 36 w 64"/>
                <a:gd name="T7" fmla="*/ 116 h 194"/>
                <a:gd name="T8" fmla="*/ 34 w 64"/>
                <a:gd name="T9" fmla="*/ 149 h 194"/>
                <a:gd name="T10" fmla="*/ 35 w 64"/>
                <a:gd name="T11" fmla="*/ 171 h 194"/>
                <a:gd name="T12" fmla="*/ 37 w 64"/>
                <a:gd name="T13" fmla="*/ 193 h 194"/>
                <a:gd name="T14" fmla="*/ 54 w 64"/>
                <a:gd name="T15" fmla="*/ 190 h 194"/>
                <a:gd name="T16" fmla="*/ 58 w 64"/>
                <a:gd name="T17" fmla="*/ 135 h 194"/>
                <a:gd name="T18" fmla="*/ 63 w 64"/>
                <a:gd name="T19" fmla="*/ 108 h 194"/>
                <a:gd name="T20" fmla="*/ 60 w 64"/>
                <a:gd name="T21" fmla="*/ 59 h 194"/>
                <a:gd name="T22" fmla="*/ 48 w 64"/>
                <a:gd name="T23" fmla="*/ 0 h 194"/>
                <a:gd name="T24" fmla="*/ 11 w 64"/>
                <a:gd name="T25" fmla="*/ 4 h 194"/>
                <a:gd name="T26" fmla="*/ 5 w 64"/>
                <a:gd name="T27" fmla="*/ 27 h 194"/>
                <a:gd name="T28" fmla="*/ 12 w 64"/>
                <a:gd name="T29" fmla="*/ 45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194">
                  <a:moveTo>
                    <a:pt x="12" y="45"/>
                  </a:moveTo>
                  <a:cubicBezTo>
                    <a:pt x="14" y="48"/>
                    <a:pt x="17" y="51"/>
                    <a:pt x="19" y="55"/>
                  </a:cubicBezTo>
                  <a:cubicBezTo>
                    <a:pt x="22" y="60"/>
                    <a:pt x="24" y="65"/>
                    <a:pt x="26" y="71"/>
                  </a:cubicBezTo>
                  <a:cubicBezTo>
                    <a:pt x="31" y="86"/>
                    <a:pt x="36" y="101"/>
                    <a:pt x="36" y="116"/>
                  </a:cubicBezTo>
                  <a:cubicBezTo>
                    <a:pt x="36" y="127"/>
                    <a:pt x="34" y="138"/>
                    <a:pt x="34" y="149"/>
                  </a:cubicBezTo>
                  <a:cubicBezTo>
                    <a:pt x="33" y="156"/>
                    <a:pt x="34" y="164"/>
                    <a:pt x="35" y="171"/>
                  </a:cubicBezTo>
                  <a:cubicBezTo>
                    <a:pt x="35" y="178"/>
                    <a:pt x="36" y="186"/>
                    <a:pt x="37" y="193"/>
                  </a:cubicBezTo>
                  <a:cubicBezTo>
                    <a:pt x="43" y="194"/>
                    <a:pt x="49" y="193"/>
                    <a:pt x="54" y="190"/>
                  </a:cubicBezTo>
                  <a:cubicBezTo>
                    <a:pt x="53" y="171"/>
                    <a:pt x="55" y="153"/>
                    <a:pt x="58" y="135"/>
                  </a:cubicBezTo>
                  <a:cubicBezTo>
                    <a:pt x="60" y="126"/>
                    <a:pt x="62" y="117"/>
                    <a:pt x="63" y="108"/>
                  </a:cubicBezTo>
                  <a:cubicBezTo>
                    <a:pt x="64" y="92"/>
                    <a:pt x="62" y="75"/>
                    <a:pt x="60" y="59"/>
                  </a:cubicBezTo>
                  <a:cubicBezTo>
                    <a:pt x="57" y="39"/>
                    <a:pt x="55" y="19"/>
                    <a:pt x="48" y="0"/>
                  </a:cubicBezTo>
                  <a:cubicBezTo>
                    <a:pt x="48" y="1"/>
                    <a:pt x="14" y="4"/>
                    <a:pt x="11" y="4"/>
                  </a:cubicBezTo>
                  <a:cubicBezTo>
                    <a:pt x="0" y="6"/>
                    <a:pt x="3" y="19"/>
                    <a:pt x="5" y="27"/>
                  </a:cubicBezTo>
                  <a:cubicBezTo>
                    <a:pt x="6" y="33"/>
                    <a:pt x="8" y="39"/>
                    <a:pt x="12" y="45"/>
                  </a:cubicBez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7" name="îṧ1íḑê">
              <a:extLst>
                <a:ext uri="{FF2B5EF4-FFF2-40B4-BE49-F238E27FC236}">
                  <a16:creationId xmlns:a16="http://schemas.microsoft.com/office/drawing/2014/main" id="{BD4510EF-2232-4544-8F43-F54811C1AABD}"/>
                </a:ext>
              </a:extLst>
            </p:cNvPr>
            <p:cNvSpPr/>
            <p:nvPr/>
          </p:nvSpPr>
          <p:spPr bwMode="auto">
            <a:xfrm>
              <a:off x="4901774" y="3958724"/>
              <a:ext cx="37417" cy="124641"/>
            </a:xfrm>
            <a:custGeom>
              <a:avLst/>
              <a:gdLst>
                <a:gd name="T0" fmla="*/ 9 w 9"/>
                <a:gd name="T1" fmla="*/ 31 h 31"/>
                <a:gd name="T2" fmla="*/ 4 w 9"/>
                <a:gd name="T3" fmla="*/ 31 h 31"/>
                <a:gd name="T4" fmla="*/ 1 w 9"/>
                <a:gd name="T5" fmla="*/ 30 h 31"/>
                <a:gd name="T6" fmla="*/ 1 w 9"/>
                <a:gd name="T7" fmla="*/ 26 h 31"/>
                <a:gd name="T8" fmla="*/ 2 w 9"/>
                <a:gd name="T9" fmla="*/ 9 h 31"/>
                <a:gd name="T10" fmla="*/ 1 w 9"/>
                <a:gd name="T11" fmla="*/ 3 h 31"/>
                <a:gd name="T12" fmla="*/ 2 w 9"/>
                <a:gd name="T13" fmla="*/ 0 h 31"/>
                <a:gd name="T14" fmla="*/ 4 w 9"/>
                <a:gd name="T15" fmla="*/ 10 h 31"/>
                <a:gd name="T16" fmla="*/ 7 w 9"/>
                <a:gd name="T17" fmla="*/ 19 h 31"/>
                <a:gd name="T18" fmla="*/ 7 w 9"/>
                <a:gd name="T19" fmla="*/ 26 h 31"/>
                <a:gd name="T20" fmla="*/ 9 w 9"/>
                <a:gd name="T2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31">
                  <a:moveTo>
                    <a:pt x="9" y="31"/>
                  </a:moveTo>
                  <a:cubicBezTo>
                    <a:pt x="8" y="31"/>
                    <a:pt x="5" y="31"/>
                    <a:pt x="4" y="31"/>
                  </a:cubicBezTo>
                  <a:cubicBezTo>
                    <a:pt x="3" y="30"/>
                    <a:pt x="2" y="30"/>
                    <a:pt x="1" y="30"/>
                  </a:cubicBezTo>
                  <a:cubicBezTo>
                    <a:pt x="0" y="29"/>
                    <a:pt x="1" y="28"/>
                    <a:pt x="1" y="26"/>
                  </a:cubicBezTo>
                  <a:cubicBezTo>
                    <a:pt x="2" y="21"/>
                    <a:pt x="2" y="15"/>
                    <a:pt x="2" y="9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1" y="2"/>
                    <a:pt x="2" y="1"/>
                    <a:pt x="2" y="0"/>
                  </a:cubicBezTo>
                  <a:cubicBezTo>
                    <a:pt x="4" y="2"/>
                    <a:pt x="4" y="7"/>
                    <a:pt x="4" y="10"/>
                  </a:cubicBezTo>
                  <a:cubicBezTo>
                    <a:pt x="5" y="13"/>
                    <a:pt x="6" y="16"/>
                    <a:pt x="7" y="19"/>
                  </a:cubicBezTo>
                  <a:cubicBezTo>
                    <a:pt x="7" y="21"/>
                    <a:pt x="7" y="23"/>
                    <a:pt x="7" y="26"/>
                  </a:cubicBezTo>
                  <a:cubicBezTo>
                    <a:pt x="8" y="27"/>
                    <a:pt x="8" y="30"/>
                    <a:pt x="9" y="31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8" name="iṣḷïdè">
              <a:extLst>
                <a:ext uri="{FF2B5EF4-FFF2-40B4-BE49-F238E27FC236}">
                  <a16:creationId xmlns:a16="http://schemas.microsoft.com/office/drawing/2014/main" id="{B4CADE6D-AC0F-4238-9827-C8F76C97C39F}"/>
                </a:ext>
              </a:extLst>
            </p:cNvPr>
            <p:cNvSpPr/>
            <p:nvPr/>
          </p:nvSpPr>
          <p:spPr bwMode="auto">
            <a:xfrm>
              <a:off x="4970370" y="4407434"/>
              <a:ext cx="99779" cy="598279"/>
            </a:xfrm>
            <a:custGeom>
              <a:avLst/>
              <a:gdLst>
                <a:gd name="T0" fmla="*/ 9 w 25"/>
                <a:gd name="T1" fmla="*/ 57 h 151"/>
                <a:gd name="T2" fmla="*/ 12 w 25"/>
                <a:gd name="T3" fmla="*/ 68 h 151"/>
                <a:gd name="T4" fmla="*/ 12 w 25"/>
                <a:gd name="T5" fmla="*/ 82 h 151"/>
                <a:gd name="T6" fmla="*/ 11 w 25"/>
                <a:gd name="T7" fmla="*/ 97 h 151"/>
                <a:gd name="T8" fmla="*/ 6 w 25"/>
                <a:gd name="T9" fmla="*/ 136 h 151"/>
                <a:gd name="T10" fmla="*/ 8 w 25"/>
                <a:gd name="T11" fmla="*/ 151 h 151"/>
                <a:gd name="T12" fmla="*/ 18 w 25"/>
                <a:gd name="T13" fmla="*/ 102 h 151"/>
                <a:gd name="T14" fmla="*/ 24 w 25"/>
                <a:gd name="T15" fmla="*/ 45 h 151"/>
                <a:gd name="T16" fmla="*/ 25 w 25"/>
                <a:gd name="T17" fmla="*/ 28 h 151"/>
                <a:gd name="T18" fmla="*/ 24 w 25"/>
                <a:gd name="T19" fmla="*/ 20 h 151"/>
                <a:gd name="T20" fmla="*/ 17 w 25"/>
                <a:gd name="T21" fmla="*/ 14 h 151"/>
                <a:gd name="T22" fmla="*/ 2 w 25"/>
                <a:gd name="T23" fmla="*/ 0 h 151"/>
                <a:gd name="T24" fmla="*/ 2 w 25"/>
                <a:gd name="T25" fmla="*/ 13 h 151"/>
                <a:gd name="T26" fmla="*/ 3 w 25"/>
                <a:gd name="T27" fmla="*/ 28 h 151"/>
                <a:gd name="T28" fmla="*/ 9 w 25"/>
                <a:gd name="T29" fmla="*/ 5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151">
                  <a:moveTo>
                    <a:pt x="9" y="57"/>
                  </a:moveTo>
                  <a:cubicBezTo>
                    <a:pt x="10" y="61"/>
                    <a:pt x="12" y="65"/>
                    <a:pt x="12" y="68"/>
                  </a:cubicBezTo>
                  <a:cubicBezTo>
                    <a:pt x="13" y="73"/>
                    <a:pt x="12" y="77"/>
                    <a:pt x="12" y="82"/>
                  </a:cubicBezTo>
                  <a:cubicBezTo>
                    <a:pt x="11" y="87"/>
                    <a:pt x="11" y="92"/>
                    <a:pt x="11" y="97"/>
                  </a:cubicBezTo>
                  <a:cubicBezTo>
                    <a:pt x="9" y="110"/>
                    <a:pt x="8" y="123"/>
                    <a:pt x="6" y="136"/>
                  </a:cubicBezTo>
                  <a:cubicBezTo>
                    <a:pt x="6" y="141"/>
                    <a:pt x="7" y="145"/>
                    <a:pt x="8" y="151"/>
                  </a:cubicBezTo>
                  <a:cubicBezTo>
                    <a:pt x="13" y="134"/>
                    <a:pt x="15" y="119"/>
                    <a:pt x="18" y="102"/>
                  </a:cubicBezTo>
                  <a:cubicBezTo>
                    <a:pt x="22" y="83"/>
                    <a:pt x="23" y="64"/>
                    <a:pt x="24" y="45"/>
                  </a:cubicBezTo>
                  <a:cubicBezTo>
                    <a:pt x="24" y="39"/>
                    <a:pt x="25" y="33"/>
                    <a:pt x="25" y="28"/>
                  </a:cubicBezTo>
                  <a:cubicBezTo>
                    <a:pt x="25" y="25"/>
                    <a:pt x="25" y="22"/>
                    <a:pt x="24" y="20"/>
                  </a:cubicBezTo>
                  <a:cubicBezTo>
                    <a:pt x="22" y="17"/>
                    <a:pt x="20" y="16"/>
                    <a:pt x="17" y="14"/>
                  </a:cubicBezTo>
                  <a:cubicBezTo>
                    <a:pt x="11" y="10"/>
                    <a:pt x="7" y="5"/>
                    <a:pt x="2" y="0"/>
                  </a:cubicBezTo>
                  <a:cubicBezTo>
                    <a:pt x="0" y="3"/>
                    <a:pt x="2" y="9"/>
                    <a:pt x="2" y="13"/>
                  </a:cubicBezTo>
                  <a:cubicBezTo>
                    <a:pt x="2" y="18"/>
                    <a:pt x="3" y="23"/>
                    <a:pt x="3" y="28"/>
                  </a:cubicBezTo>
                  <a:cubicBezTo>
                    <a:pt x="5" y="38"/>
                    <a:pt x="6" y="48"/>
                    <a:pt x="9" y="57"/>
                  </a:cubicBez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9" name="í$ḷîdé">
              <a:extLst>
                <a:ext uri="{FF2B5EF4-FFF2-40B4-BE49-F238E27FC236}">
                  <a16:creationId xmlns:a16="http://schemas.microsoft.com/office/drawing/2014/main" id="{7CAF1AAE-5260-46AD-A23F-2A7D225814A5}"/>
                </a:ext>
              </a:extLst>
            </p:cNvPr>
            <p:cNvSpPr/>
            <p:nvPr/>
          </p:nvSpPr>
          <p:spPr bwMode="auto">
            <a:xfrm>
              <a:off x="5057676" y="3771762"/>
              <a:ext cx="361698" cy="255517"/>
            </a:xfrm>
            <a:custGeom>
              <a:avLst/>
              <a:gdLst>
                <a:gd name="T0" fmla="*/ 44 w 90"/>
                <a:gd name="T1" fmla="*/ 64 h 64"/>
                <a:gd name="T2" fmla="*/ 3 w 90"/>
                <a:gd name="T3" fmla="*/ 59 h 64"/>
                <a:gd name="T4" fmla="*/ 2 w 90"/>
                <a:gd name="T5" fmla="*/ 56 h 64"/>
                <a:gd name="T6" fmla="*/ 40 w 90"/>
                <a:gd name="T7" fmla="*/ 4 h 64"/>
                <a:gd name="T8" fmla="*/ 47 w 90"/>
                <a:gd name="T9" fmla="*/ 1 h 64"/>
                <a:gd name="T10" fmla="*/ 87 w 90"/>
                <a:gd name="T11" fmla="*/ 5 h 64"/>
                <a:gd name="T12" fmla="*/ 88 w 90"/>
                <a:gd name="T13" fmla="*/ 9 h 64"/>
                <a:gd name="T14" fmla="*/ 50 w 90"/>
                <a:gd name="T15" fmla="*/ 61 h 64"/>
                <a:gd name="T16" fmla="*/ 44 w 90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4">
                  <a:moveTo>
                    <a:pt x="44" y="64"/>
                  </a:moveTo>
                  <a:cubicBezTo>
                    <a:pt x="3" y="59"/>
                    <a:pt x="3" y="59"/>
                    <a:pt x="3" y="59"/>
                  </a:cubicBezTo>
                  <a:cubicBezTo>
                    <a:pt x="1" y="59"/>
                    <a:pt x="0" y="57"/>
                    <a:pt x="2" y="56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2" y="2"/>
                    <a:pt x="44" y="0"/>
                    <a:pt x="47" y="1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9" y="6"/>
                    <a:pt x="90" y="7"/>
                    <a:pt x="88" y="9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48" y="63"/>
                    <a:pt x="46" y="64"/>
                    <a:pt x="44" y="64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0" name="íṥļíḓê">
              <a:extLst>
                <a:ext uri="{FF2B5EF4-FFF2-40B4-BE49-F238E27FC236}">
                  <a16:creationId xmlns:a16="http://schemas.microsoft.com/office/drawing/2014/main" id="{ABCFB546-AD95-45F0-A16F-9F9429F21BC2}"/>
                </a:ext>
              </a:extLst>
            </p:cNvPr>
            <p:cNvSpPr/>
            <p:nvPr/>
          </p:nvSpPr>
          <p:spPr bwMode="auto">
            <a:xfrm>
              <a:off x="5082621" y="3784227"/>
              <a:ext cx="311809" cy="230589"/>
            </a:xfrm>
            <a:custGeom>
              <a:avLst/>
              <a:gdLst>
                <a:gd name="T0" fmla="*/ 1 w 78"/>
                <a:gd name="T1" fmla="*/ 50 h 57"/>
                <a:gd name="T2" fmla="*/ 37 w 78"/>
                <a:gd name="T3" fmla="*/ 2 h 57"/>
                <a:gd name="T4" fmla="*/ 40 w 78"/>
                <a:gd name="T5" fmla="*/ 0 h 57"/>
                <a:gd name="T6" fmla="*/ 77 w 78"/>
                <a:gd name="T7" fmla="*/ 4 h 57"/>
                <a:gd name="T8" fmla="*/ 77 w 78"/>
                <a:gd name="T9" fmla="*/ 6 h 57"/>
                <a:gd name="T10" fmla="*/ 41 w 78"/>
                <a:gd name="T11" fmla="*/ 55 h 57"/>
                <a:gd name="T12" fmla="*/ 38 w 78"/>
                <a:gd name="T13" fmla="*/ 57 h 57"/>
                <a:gd name="T14" fmla="*/ 2 w 78"/>
                <a:gd name="T15" fmla="*/ 53 h 57"/>
                <a:gd name="T16" fmla="*/ 1 w 78"/>
                <a:gd name="T17" fmla="*/ 5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57">
                  <a:moveTo>
                    <a:pt x="1" y="50"/>
                  </a:moveTo>
                  <a:cubicBezTo>
                    <a:pt x="37" y="2"/>
                    <a:pt x="37" y="2"/>
                    <a:pt x="37" y="2"/>
                  </a:cubicBezTo>
                  <a:cubicBezTo>
                    <a:pt x="38" y="1"/>
                    <a:pt x="39" y="0"/>
                    <a:pt x="40" y="0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5"/>
                    <a:pt x="77" y="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6"/>
                    <a:pt x="39" y="57"/>
                    <a:pt x="38" y="57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0" y="52"/>
                    <a:pt x="0" y="51"/>
                    <a:pt x="1" y="50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1" name="iṧļíḓè">
              <a:extLst>
                <a:ext uri="{FF2B5EF4-FFF2-40B4-BE49-F238E27FC236}">
                  <a16:creationId xmlns:a16="http://schemas.microsoft.com/office/drawing/2014/main" id="{9A9E2060-25A7-476F-A9CE-1E65B70781A8}"/>
                </a:ext>
              </a:extLst>
            </p:cNvPr>
            <p:cNvSpPr/>
            <p:nvPr/>
          </p:nvSpPr>
          <p:spPr bwMode="auto">
            <a:xfrm>
              <a:off x="4914246" y="3890174"/>
              <a:ext cx="280626" cy="436245"/>
            </a:xfrm>
            <a:custGeom>
              <a:avLst/>
              <a:gdLst>
                <a:gd name="T0" fmla="*/ 69 w 70"/>
                <a:gd name="T1" fmla="*/ 62 h 110"/>
                <a:gd name="T2" fmla="*/ 70 w 70"/>
                <a:gd name="T3" fmla="*/ 51 h 110"/>
                <a:gd name="T4" fmla="*/ 66 w 70"/>
                <a:gd name="T5" fmla="*/ 33 h 110"/>
                <a:gd name="T6" fmla="*/ 59 w 70"/>
                <a:gd name="T7" fmla="*/ 9 h 110"/>
                <a:gd name="T8" fmla="*/ 55 w 70"/>
                <a:gd name="T9" fmla="*/ 0 h 110"/>
                <a:gd name="T10" fmla="*/ 44 w 70"/>
                <a:gd name="T11" fmla="*/ 0 h 110"/>
                <a:gd name="T12" fmla="*/ 44 w 70"/>
                <a:gd name="T13" fmla="*/ 0 h 110"/>
                <a:gd name="T14" fmla="*/ 25 w 70"/>
                <a:gd name="T15" fmla="*/ 6 h 110"/>
                <a:gd name="T16" fmla="*/ 25 w 70"/>
                <a:gd name="T17" fmla="*/ 6 h 110"/>
                <a:gd name="T18" fmla="*/ 22 w 70"/>
                <a:gd name="T19" fmla="*/ 6 h 110"/>
                <a:gd name="T20" fmla="*/ 20 w 70"/>
                <a:gd name="T21" fmla="*/ 4 h 110"/>
                <a:gd name="T22" fmla="*/ 18 w 70"/>
                <a:gd name="T23" fmla="*/ 1 h 110"/>
                <a:gd name="T24" fmla="*/ 11 w 70"/>
                <a:gd name="T25" fmla="*/ 3 h 110"/>
                <a:gd name="T26" fmla="*/ 6 w 70"/>
                <a:gd name="T27" fmla="*/ 4 h 110"/>
                <a:gd name="T28" fmla="*/ 1 w 70"/>
                <a:gd name="T29" fmla="*/ 13 h 110"/>
                <a:gd name="T30" fmla="*/ 1 w 70"/>
                <a:gd name="T31" fmla="*/ 14 h 110"/>
                <a:gd name="T32" fmla="*/ 0 w 70"/>
                <a:gd name="T33" fmla="*/ 23 h 110"/>
                <a:gd name="T34" fmla="*/ 3 w 70"/>
                <a:gd name="T35" fmla="*/ 42 h 110"/>
                <a:gd name="T36" fmla="*/ 6 w 70"/>
                <a:gd name="T37" fmla="*/ 53 h 110"/>
                <a:gd name="T38" fmla="*/ 6 w 70"/>
                <a:gd name="T39" fmla="*/ 101 h 110"/>
                <a:gd name="T40" fmla="*/ 11 w 70"/>
                <a:gd name="T41" fmla="*/ 104 h 110"/>
                <a:gd name="T42" fmla="*/ 29 w 70"/>
                <a:gd name="T43" fmla="*/ 110 h 110"/>
                <a:gd name="T44" fmla="*/ 49 w 70"/>
                <a:gd name="T45" fmla="*/ 109 h 110"/>
                <a:gd name="T46" fmla="*/ 70 w 70"/>
                <a:gd name="T47" fmla="*/ 104 h 110"/>
                <a:gd name="T48" fmla="*/ 69 w 70"/>
                <a:gd name="T49" fmla="*/ 6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0" h="110">
                  <a:moveTo>
                    <a:pt x="69" y="62"/>
                  </a:moveTo>
                  <a:cubicBezTo>
                    <a:pt x="69" y="58"/>
                    <a:pt x="70" y="55"/>
                    <a:pt x="70" y="51"/>
                  </a:cubicBezTo>
                  <a:cubicBezTo>
                    <a:pt x="70" y="45"/>
                    <a:pt x="68" y="39"/>
                    <a:pt x="66" y="33"/>
                  </a:cubicBezTo>
                  <a:cubicBezTo>
                    <a:pt x="64" y="25"/>
                    <a:pt x="61" y="17"/>
                    <a:pt x="59" y="9"/>
                  </a:cubicBezTo>
                  <a:cubicBezTo>
                    <a:pt x="58" y="6"/>
                    <a:pt x="57" y="3"/>
                    <a:pt x="55" y="0"/>
                  </a:cubicBezTo>
                  <a:cubicBezTo>
                    <a:pt x="52" y="1"/>
                    <a:pt x="47" y="1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9" y="4"/>
                    <a:pt x="32" y="7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3" y="6"/>
                    <a:pt x="22" y="6"/>
                  </a:cubicBezTo>
                  <a:cubicBezTo>
                    <a:pt x="21" y="5"/>
                    <a:pt x="21" y="5"/>
                    <a:pt x="20" y="4"/>
                  </a:cubicBezTo>
                  <a:cubicBezTo>
                    <a:pt x="19" y="4"/>
                    <a:pt x="17" y="2"/>
                    <a:pt x="18" y="1"/>
                  </a:cubicBezTo>
                  <a:cubicBezTo>
                    <a:pt x="16" y="2"/>
                    <a:pt x="14" y="3"/>
                    <a:pt x="11" y="3"/>
                  </a:cubicBezTo>
                  <a:cubicBezTo>
                    <a:pt x="9" y="3"/>
                    <a:pt x="7" y="3"/>
                    <a:pt x="6" y="4"/>
                  </a:cubicBezTo>
                  <a:cubicBezTo>
                    <a:pt x="3" y="7"/>
                    <a:pt x="2" y="10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7"/>
                    <a:pt x="0" y="20"/>
                    <a:pt x="0" y="23"/>
                  </a:cubicBezTo>
                  <a:cubicBezTo>
                    <a:pt x="1" y="29"/>
                    <a:pt x="2" y="36"/>
                    <a:pt x="3" y="42"/>
                  </a:cubicBezTo>
                  <a:cubicBezTo>
                    <a:pt x="4" y="46"/>
                    <a:pt x="6" y="50"/>
                    <a:pt x="6" y="53"/>
                  </a:cubicBezTo>
                  <a:cubicBezTo>
                    <a:pt x="9" y="69"/>
                    <a:pt x="3" y="86"/>
                    <a:pt x="6" y="101"/>
                  </a:cubicBezTo>
                  <a:cubicBezTo>
                    <a:pt x="8" y="101"/>
                    <a:pt x="9" y="103"/>
                    <a:pt x="11" y="104"/>
                  </a:cubicBezTo>
                  <a:cubicBezTo>
                    <a:pt x="16" y="108"/>
                    <a:pt x="23" y="110"/>
                    <a:pt x="29" y="110"/>
                  </a:cubicBezTo>
                  <a:cubicBezTo>
                    <a:pt x="36" y="110"/>
                    <a:pt x="42" y="109"/>
                    <a:pt x="49" y="109"/>
                  </a:cubicBezTo>
                  <a:cubicBezTo>
                    <a:pt x="56" y="109"/>
                    <a:pt x="65" y="109"/>
                    <a:pt x="70" y="104"/>
                  </a:cubicBezTo>
                  <a:cubicBezTo>
                    <a:pt x="68" y="90"/>
                    <a:pt x="67" y="76"/>
                    <a:pt x="69" y="62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2" name="ïşḷíďe">
              <a:extLst>
                <a:ext uri="{FF2B5EF4-FFF2-40B4-BE49-F238E27FC236}">
                  <a16:creationId xmlns:a16="http://schemas.microsoft.com/office/drawing/2014/main" id="{45E6E665-9805-45AB-AE87-183CF8531B48}"/>
                </a:ext>
              </a:extLst>
            </p:cNvPr>
            <p:cNvSpPr/>
            <p:nvPr/>
          </p:nvSpPr>
          <p:spPr bwMode="auto">
            <a:xfrm>
              <a:off x="5095093" y="3908868"/>
              <a:ext cx="106017" cy="411317"/>
            </a:xfrm>
            <a:custGeom>
              <a:avLst/>
              <a:gdLst>
                <a:gd name="T0" fmla="*/ 8 w 27"/>
                <a:gd name="T1" fmla="*/ 1 h 103"/>
                <a:gd name="T2" fmla="*/ 2 w 27"/>
                <a:gd name="T3" fmla="*/ 3 h 103"/>
                <a:gd name="T4" fmla="*/ 1 w 27"/>
                <a:gd name="T5" fmla="*/ 10 h 103"/>
                <a:gd name="T6" fmla="*/ 6 w 27"/>
                <a:gd name="T7" fmla="*/ 52 h 103"/>
                <a:gd name="T8" fmla="*/ 5 w 27"/>
                <a:gd name="T9" fmla="*/ 61 h 103"/>
                <a:gd name="T10" fmla="*/ 2 w 27"/>
                <a:gd name="T11" fmla="*/ 69 h 103"/>
                <a:gd name="T12" fmla="*/ 2 w 27"/>
                <a:gd name="T13" fmla="*/ 86 h 103"/>
                <a:gd name="T14" fmla="*/ 5 w 27"/>
                <a:gd name="T15" fmla="*/ 103 h 103"/>
                <a:gd name="T16" fmla="*/ 26 w 27"/>
                <a:gd name="T17" fmla="*/ 99 h 103"/>
                <a:gd name="T18" fmla="*/ 27 w 27"/>
                <a:gd name="T19" fmla="*/ 98 h 103"/>
                <a:gd name="T20" fmla="*/ 27 w 27"/>
                <a:gd name="T21" fmla="*/ 97 h 103"/>
                <a:gd name="T22" fmla="*/ 25 w 27"/>
                <a:gd name="T23" fmla="*/ 56 h 103"/>
                <a:gd name="T24" fmla="*/ 25 w 27"/>
                <a:gd name="T25" fmla="*/ 46 h 103"/>
                <a:gd name="T26" fmla="*/ 24 w 27"/>
                <a:gd name="T27" fmla="*/ 36 h 103"/>
                <a:gd name="T28" fmla="*/ 15 w 27"/>
                <a:gd name="T29" fmla="*/ 15 h 103"/>
                <a:gd name="T30" fmla="*/ 9 w 27"/>
                <a:gd name="T31" fmla="*/ 9 h 103"/>
                <a:gd name="T32" fmla="*/ 8 w 27"/>
                <a:gd name="T33" fmla="*/ 1 h 103"/>
                <a:gd name="T34" fmla="*/ 10 w 27"/>
                <a:gd name="T35" fmla="*/ 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103">
                  <a:moveTo>
                    <a:pt x="8" y="1"/>
                  </a:move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1" y="7"/>
                    <a:pt x="1" y="10"/>
                  </a:cubicBezTo>
                  <a:cubicBezTo>
                    <a:pt x="0" y="24"/>
                    <a:pt x="5" y="38"/>
                    <a:pt x="6" y="52"/>
                  </a:cubicBezTo>
                  <a:cubicBezTo>
                    <a:pt x="6" y="55"/>
                    <a:pt x="6" y="58"/>
                    <a:pt x="5" y="61"/>
                  </a:cubicBezTo>
                  <a:cubicBezTo>
                    <a:pt x="5" y="64"/>
                    <a:pt x="3" y="67"/>
                    <a:pt x="2" y="69"/>
                  </a:cubicBezTo>
                  <a:cubicBezTo>
                    <a:pt x="0" y="75"/>
                    <a:pt x="1" y="81"/>
                    <a:pt x="2" y="86"/>
                  </a:cubicBezTo>
                  <a:cubicBezTo>
                    <a:pt x="3" y="92"/>
                    <a:pt x="4" y="98"/>
                    <a:pt x="5" y="103"/>
                  </a:cubicBezTo>
                  <a:cubicBezTo>
                    <a:pt x="12" y="103"/>
                    <a:pt x="19" y="102"/>
                    <a:pt x="26" y="99"/>
                  </a:cubicBezTo>
                  <a:cubicBezTo>
                    <a:pt x="26" y="99"/>
                    <a:pt x="26" y="99"/>
                    <a:pt x="27" y="98"/>
                  </a:cubicBezTo>
                  <a:cubicBezTo>
                    <a:pt x="27" y="98"/>
                    <a:pt x="27" y="98"/>
                    <a:pt x="27" y="97"/>
                  </a:cubicBezTo>
                  <a:cubicBezTo>
                    <a:pt x="24" y="84"/>
                    <a:pt x="24" y="70"/>
                    <a:pt x="25" y="56"/>
                  </a:cubicBezTo>
                  <a:cubicBezTo>
                    <a:pt x="25" y="53"/>
                    <a:pt x="26" y="49"/>
                    <a:pt x="25" y="46"/>
                  </a:cubicBezTo>
                  <a:cubicBezTo>
                    <a:pt x="25" y="43"/>
                    <a:pt x="24" y="39"/>
                    <a:pt x="24" y="36"/>
                  </a:cubicBezTo>
                  <a:cubicBezTo>
                    <a:pt x="22" y="29"/>
                    <a:pt x="20" y="21"/>
                    <a:pt x="15" y="15"/>
                  </a:cubicBezTo>
                  <a:cubicBezTo>
                    <a:pt x="13" y="13"/>
                    <a:pt x="11" y="11"/>
                    <a:pt x="9" y="9"/>
                  </a:cubicBezTo>
                  <a:cubicBezTo>
                    <a:pt x="8" y="6"/>
                    <a:pt x="7" y="3"/>
                    <a:pt x="8" y="1"/>
                  </a:cubicBezTo>
                  <a:cubicBezTo>
                    <a:pt x="9" y="2"/>
                    <a:pt x="10" y="3"/>
                    <a:pt x="10" y="4"/>
                  </a:cubicBezTo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3" name="ïṥlíḍé">
              <a:extLst>
                <a:ext uri="{FF2B5EF4-FFF2-40B4-BE49-F238E27FC236}">
                  <a16:creationId xmlns:a16="http://schemas.microsoft.com/office/drawing/2014/main" id="{E83192FA-962E-4868-BF3A-2BA7B5162AB2}"/>
                </a:ext>
              </a:extLst>
            </p:cNvPr>
            <p:cNvSpPr/>
            <p:nvPr/>
          </p:nvSpPr>
          <p:spPr bwMode="auto">
            <a:xfrm>
              <a:off x="4951663" y="3597264"/>
              <a:ext cx="199558" cy="249283"/>
            </a:xfrm>
            <a:custGeom>
              <a:avLst/>
              <a:gdLst>
                <a:gd name="T0" fmla="*/ 23 w 50"/>
                <a:gd name="T1" fmla="*/ 56 h 62"/>
                <a:gd name="T2" fmla="*/ 27 w 50"/>
                <a:gd name="T3" fmla="*/ 53 h 62"/>
                <a:gd name="T4" fmla="*/ 33 w 50"/>
                <a:gd name="T5" fmla="*/ 40 h 62"/>
                <a:gd name="T6" fmla="*/ 38 w 50"/>
                <a:gd name="T7" fmla="*/ 34 h 62"/>
                <a:gd name="T8" fmla="*/ 44 w 50"/>
                <a:gd name="T9" fmla="*/ 31 h 62"/>
                <a:gd name="T10" fmla="*/ 50 w 50"/>
                <a:gd name="T11" fmla="*/ 20 h 62"/>
                <a:gd name="T12" fmla="*/ 41 w 50"/>
                <a:gd name="T13" fmla="*/ 10 h 62"/>
                <a:gd name="T14" fmla="*/ 5 w 50"/>
                <a:gd name="T15" fmla="*/ 19 h 62"/>
                <a:gd name="T16" fmla="*/ 1 w 50"/>
                <a:gd name="T17" fmla="*/ 35 h 62"/>
                <a:gd name="T18" fmla="*/ 3 w 50"/>
                <a:gd name="T19" fmla="*/ 47 h 62"/>
                <a:gd name="T20" fmla="*/ 9 w 50"/>
                <a:gd name="T21" fmla="*/ 57 h 62"/>
                <a:gd name="T22" fmla="*/ 23 w 50"/>
                <a:gd name="T23" fmla="*/ 5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62">
                  <a:moveTo>
                    <a:pt x="23" y="56"/>
                  </a:moveTo>
                  <a:cubicBezTo>
                    <a:pt x="25" y="55"/>
                    <a:pt x="26" y="54"/>
                    <a:pt x="27" y="53"/>
                  </a:cubicBezTo>
                  <a:cubicBezTo>
                    <a:pt x="30" y="49"/>
                    <a:pt x="30" y="44"/>
                    <a:pt x="33" y="40"/>
                  </a:cubicBezTo>
                  <a:cubicBezTo>
                    <a:pt x="34" y="38"/>
                    <a:pt x="36" y="36"/>
                    <a:pt x="38" y="34"/>
                  </a:cubicBezTo>
                  <a:cubicBezTo>
                    <a:pt x="40" y="33"/>
                    <a:pt x="43" y="32"/>
                    <a:pt x="44" y="31"/>
                  </a:cubicBezTo>
                  <a:cubicBezTo>
                    <a:pt x="47" y="28"/>
                    <a:pt x="50" y="24"/>
                    <a:pt x="50" y="20"/>
                  </a:cubicBezTo>
                  <a:cubicBezTo>
                    <a:pt x="50" y="17"/>
                    <a:pt x="45" y="11"/>
                    <a:pt x="41" y="10"/>
                  </a:cubicBezTo>
                  <a:cubicBezTo>
                    <a:pt x="17" y="0"/>
                    <a:pt x="9" y="15"/>
                    <a:pt x="5" y="19"/>
                  </a:cubicBezTo>
                  <a:cubicBezTo>
                    <a:pt x="1" y="23"/>
                    <a:pt x="1" y="29"/>
                    <a:pt x="1" y="35"/>
                  </a:cubicBezTo>
                  <a:cubicBezTo>
                    <a:pt x="0" y="38"/>
                    <a:pt x="2" y="44"/>
                    <a:pt x="3" y="47"/>
                  </a:cubicBezTo>
                  <a:cubicBezTo>
                    <a:pt x="5" y="51"/>
                    <a:pt x="6" y="54"/>
                    <a:pt x="9" y="57"/>
                  </a:cubicBezTo>
                  <a:cubicBezTo>
                    <a:pt x="13" y="62"/>
                    <a:pt x="19" y="60"/>
                    <a:pt x="23" y="56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4" name="ïŝļíḍé">
              <a:extLst>
                <a:ext uri="{FF2B5EF4-FFF2-40B4-BE49-F238E27FC236}">
                  <a16:creationId xmlns:a16="http://schemas.microsoft.com/office/drawing/2014/main" id="{9517DA08-78C5-4D3B-9048-596A21B70DF7}"/>
                </a:ext>
              </a:extLst>
            </p:cNvPr>
            <p:cNvSpPr/>
            <p:nvPr/>
          </p:nvSpPr>
          <p:spPr bwMode="auto">
            <a:xfrm>
              <a:off x="5113804" y="3915102"/>
              <a:ext cx="174613" cy="317834"/>
            </a:xfrm>
            <a:custGeom>
              <a:avLst/>
              <a:gdLst>
                <a:gd name="T0" fmla="*/ 34 w 44"/>
                <a:gd name="T1" fmla="*/ 80 h 81"/>
                <a:gd name="T2" fmla="*/ 33 w 44"/>
                <a:gd name="T3" fmla="*/ 79 h 81"/>
                <a:gd name="T4" fmla="*/ 28 w 44"/>
                <a:gd name="T5" fmla="*/ 74 h 81"/>
                <a:gd name="T6" fmla="*/ 9 w 44"/>
                <a:gd name="T7" fmla="*/ 39 h 81"/>
                <a:gd name="T8" fmla="*/ 2 w 44"/>
                <a:gd name="T9" fmla="*/ 21 h 81"/>
                <a:gd name="T10" fmla="*/ 2 w 44"/>
                <a:gd name="T11" fmla="*/ 8 h 81"/>
                <a:gd name="T12" fmla="*/ 7 w 44"/>
                <a:gd name="T13" fmla="*/ 1 h 81"/>
                <a:gd name="T14" fmla="*/ 15 w 44"/>
                <a:gd name="T15" fmla="*/ 3 h 81"/>
                <a:gd name="T16" fmla="*/ 18 w 44"/>
                <a:gd name="T17" fmla="*/ 8 h 81"/>
                <a:gd name="T18" fmla="*/ 43 w 44"/>
                <a:gd name="T19" fmla="*/ 67 h 81"/>
                <a:gd name="T20" fmla="*/ 44 w 44"/>
                <a:gd name="T21" fmla="*/ 74 h 81"/>
                <a:gd name="T22" fmla="*/ 40 w 44"/>
                <a:gd name="T23" fmla="*/ 80 h 81"/>
                <a:gd name="T24" fmla="*/ 34 w 44"/>
                <a:gd name="T25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81">
                  <a:moveTo>
                    <a:pt x="34" y="80"/>
                  </a:moveTo>
                  <a:cubicBezTo>
                    <a:pt x="33" y="79"/>
                    <a:pt x="33" y="79"/>
                    <a:pt x="33" y="79"/>
                  </a:cubicBezTo>
                  <a:cubicBezTo>
                    <a:pt x="31" y="78"/>
                    <a:pt x="30" y="76"/>
                    <a:pt x="28" y="74"/>
                  </a:cubicBezTo>
                  <a:cubicBezTo>
                    <a:pt x="21" y="63"/>
                    <a:pt x="14" y="51"/>
                    <a:pt x="9" y="39"/>
                  </a:cubicBezTo>
                  <a:cubicBezTo>
                    <a:pt x="6" y="33"/>
                    <a:pt x="4" y="27"/>
                    <a:pt x="2" y="21"/>
                  </a:cubicBezTo>
                  <a:cubicBezTo>
                    <a:pt x="1" y="17"/>
                    <a:pt x="0" y="12"/>
                    <a:pt x="2" y="8"/>
                  </a:cubicBezTo>
                  <a:cubicBezTo>
                    <a:pt x="2" y="5"/>
                    <a:pt x="5" y="2"/>
                    <a:pt x="7" y="1"/>
                  </a:cubicBezTo>
                  <a:cubicBezTo>
                    <a:pt x="10" y="0"/>
                    <a:pt x="13" y="1"/>
                    <a:pt x="15" y="3"/>
                  </a:cubicBezTo>
                  <a:cubicBezTo>
                    <a:pt x="16" y="4"/>
                    <a:pt x="17" y="6"/>
                    <a:pt x="18" y="8"/>
                  </a:cubicBezTo>
                  <a:cubicBezTo>
                    <a:pt x="29" y="27"/>
                    <a:pt x="39" y="46"/>
                    <a:pt x="43" y="67"/>
                  </a:cubicBezTo>
                  <a:cubicBezTo>
                    <a:pt x="44" y="69"/>
                    <a:pt x="44" y="72"/>
                    <a:pt x="44" y="74"/>
                  </a:cubicBezTo>
                  <a:cubicBezTo>
                    <a:pt x="44" y="76"/>
                    <a:pt x="42" y="79"/>
                    <a:pt x="40" y="80"/>
                  </a:cubicBezTo>
                  <a:cubicBezTo>
                    <a:pt x="38" y="81"/>
                    <a:pt x="36" y="80"/>
                    <a:pt x="34" y="80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5" name="ïṩ1iḋè">
              <a:extLst>
                <a:ext uri="{FF2B5EF4-FFF2-40B4-BE49-F238E27FC236}">
                  <a16:creationId xmlns:a16="http://schemas.microsoft.com/office/drawing/2014/main" id="{D3F5A219-AF98-4D51-A5D7-6432E82CCA15}"/>
                </a:ext>
              </a:extLst>
            </p:cNvPr>
            <p:cNvSpPr/>
            <p:nvPr/>
          </p:nvSpPr>
          <p:spPr bwMode="auto">
            <a:xfrm>
              <a:off x="5095093" y="3877710"/>
              <a:ext cx="162141" cy="199426"/>
            </a:xfrm>
            <a:custGeom>
              <a:avLst/>
              <a:gdLst>
                <a:gd name="T0" fmla="*/ 21 w 41"/>
                <a:gd name="T1" fmla="*/ 6 h 49"/>
                <a:gd name="T2" fmla="*/ 26 w 41"/>
                <a:gd name="T3" fmla="*/ 12 h 49"/>
                <a:gd name="T4" fmla="*/ 30 w 41"/>
                <a:gd name="T5" fmla="*/ 17 h 49"/>
                <a:gd name="T6" fmla="*/ 34 w 41"/>
                <a:gd name="T7" fmla="*/ 22 h 49"/>
                <a:gd name="T8" fmla="*/ 36 w 41"/>
                <a:gd name="T9" fmla="*/ 27 h 49"/>
                <a:gd name="T10" fmla="*/ 41 w 41"/>
                <a:gd name="T11" fmla="*/ 36 h 49"/>
                <a:gd name="T12" fmla="*/ 8 w 41"/>
                <a:gd name="T13" fmla="*/ 49 h 49"/>
                <a:gd name="T14" fmla="*/ 3 w 41"/>
                <a:gd name="T15" fmla="*/ 34 h 49"/>
                <a:gd name="T16" fmla="*/ 1 w 41"/>
                <a:gd name="T17" fmla="*/ 19 h 49"/>
                <a:gd name="T18" fmla="*/ 7 w 41"/>
                <a:gd name="T19" fmla="*/ 5 h 49"/>
                <a:gd name="T20" fmla="*/ 21 w 41"/>
                <a:gd name="T21" fmla="*/ 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49">
                  <a:moveTo>
                    <a:pt x="21" y="6"/>
                  </a:moveTo>
                  <a:cubicBezTo>
                    <a:pt x="23" y="8"/>
                    <a:pt x="25" y="10"/>
                    <a:pt x="26" y="12"/>
                  </a:cubicBezTo>
                  <a:cubicBezTo>
                    <a:pt x="28" y="14"/>
                    <a:pt x="29" y="15"/>
                    <a:pt x="30" y="17"/>
                  </a:cubicBezTo>
                  <a:cubicBezTo>
                    <a:pt x="31" y="19"/>
                    <a:pt x="32" y="20"/>
                    <a:pt x="34" y="22"/>
                  </a:cubicBezTo>
                  <a:cubicBezTo>
                    <a:pt x="35" y="24"/>
                    <a:pt x="35" y="25"/>
                    <a:pt x="36" y="27"/>
                  </a:cubicBezTo>
                  <a:cubicBezTo>
                    <a:pt x="38" y="30"/>
                    <a:pt x="39" y="33"/>
                    <a:pt x="41" y="36"/>
                  </a:cubicBezTo>
                  <a:cubicBezTo>
                    <a:pt x="32" y="44"/>
                    <a:pt x="20" y="48"/>
                    <a:pt x="8" y="49"/>
                  </a:cubicBezTo>
                  <a:cubicBezTo>
                    <a:pt x="6" y="44"/>
                    <a:pt x="4" y="39"/>
                    <a:pt x="3" y="34"/>
                  </a:cubicBezTo>
                  <a:cubicBezTo>
                    <a:pt x="2" y="29"/>
                    <a:pt x="0" y="24"/>
                    <a:pt x="1" y="19"/>
                  </a:cubicBezTo>
                  <a:cubicBezTo>
                    <a:pt x="1" y="14"/>
                    <a:pt x="4" y="8"/>
                    <a:pt x="7" y="5"/>
                  </a:cubicBezTo>
                  <a:cubicBezTo>
                    <a:pt x="11" y="0"/>
                    <a:pt x="17" y="3"/>
                    <a:pt x="21" y="6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6" name="ïś1iḋê">
              <a:extLst>
                <a:ext uri="{FF2B5EF4-FFF2-40B4-BE49-F238E27FC236}">
                  <a16:creationId xmlns:a16="http://schemas.microsoft.com/office/drawing/2014/main" id="{176474CF-D617-46CA-9D25-C975EE726336}"/>
                </a:ext>
              </a:extLst>
            </p:cNvPr>
            <p:cNvSpPr/>
            <p:nvPr/>
          </p:nvSpPr>
          <p:spPr bwMode="auto">
            <a:xfrm>
              <a:off x="5070149" y="386524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7" name="iŝḻíde">
              <a:extLst>
                <a:ext uri="{FF2B5EF4-FFF2-40B4-BE49-F238E27FC236}">
                  <a16:creationId xmlns:a16="http://schemas.microsoft.com/office/drawing/2014/main" id="{DE9AB7C1-1E08-407B-B8D9-DA883164EAF7}"/>
                </a:ext>
              </a:extLst>
            </p:cNvPr>
            <p:cNvSpPr/>
            <p:nvPr/>
          </p:nvSpPr>
          <p:spPr bwMode="auto">
            <a:xfrm>
              <a:off x="5070149" y="3734370"/>
              <a:ext cx="31183" cy="56091"/>
            </a:xfrm>
            <a:custGeom>
              <a:avLst/>
              <a:gdLst>
                <a:gd name="T0" fmla="*/ 5 w 7"/>
                <a:gd name="T1" fmla="*/ 3 h 13"/>
                <a:gd name="T2" fmla="*/ 3 w 7"/>
                <a:gd name="T3" fmla="*/ 1 h 13"/>
                <a:gd name="T4" fmla="*/ 1 w 7"/>
                <a:gd name="T5" fmla="*/ 1 h 13"/>
                <a:gd name="T6" fmla="*/ 0 w 7"/>
                <a:gd name="T7" fmla="*/ 3 h 13"/>
                <a:gd name="T8" fmla="*/ 1 w 7"/>
                <a:gd name="T9" fmla="*/ 5 h 13"/>
                <a:gd name="T10" fmla="*/ 4 w 7"/>
                <a:gd name="T11" fmla="*/ 12 h 13"/>
                <a:gd name="T12" fmla="*/ 6 w 7"/>
                <a:gd name="T13" fmla="*/ 13 h 13"/>
                <a:gd name="T14" fmla="*/ 6 w 7"/>
                <a:gd name="T15" fmla="*/ 12 h 13"/>
                <a:gd name="T16" fmla="*/ 7 w 7"/>
                <a:gd name="T17" fmla="*/ 10 h 13"/>
                <a:gd name="T18" fmla="*/ 7 w 7"/>
                <a:gd name="T19" fmla="*/ 7 h 13"/>
                <a:gd name="T20" fmla="*/ 7 w 7"/>
                <a:gd name="T21" fmla="*/ 7 h 13"/>
                <a:gd name="T22" fmla="*/ 5 w 7"/>
                <a:gd name="T2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2"/>
                    <a:pt x="4" y="1"/>
                    <a:pt x="3" y="1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1" y="5"/>
                  </a:cubicBezTo>
                  <a:cubicBezTo>
                    <a:pt x="2" y="8"/>
                    <a:pt x="3" y="10"/>
                    <a:pt x="4" y="12"/>
                  </a:cubicBezTo>
                  <a:cubicBezTo>
                    <a:pt x="5" y="12"/>
                    <a:pt x="5" y="13"/>
                    <a:pt x="6" y="1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7" y="10"/>
                    <a:pt x="7" y="10"/>
                  </a:cubicBezTo>
                  <a:cubicBezTo>
                    <a:pt x="7" y="9"/>
                    <a:pt x="7" y="8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4"/>
                    <a:pt x="5" y="3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8" name="íSlîďé">
              <a:extLst>
                <a:ext uri="{FF2B5EF4-FFF2-40B4-BE49-F238E27FC236}">
                  <a16:creationId xmlns:a16="http://schemas.microsoft.com/office/drawing/2014/main" id="{04C5443B-C86B-4A0E-8276-957CD186925D}"/>
                </a:ext>
              </a:extLst>
            </p:cNvPr>
            <p:cNvSpPr/>
            <p:nvPr/>
          </p:nvSpPr>
          <p:spPr bwMode="auto">
            <a:xfrm>
              <a:off x="8163292" y="3198412"/>
              <a:ext cx="162141" cy="261747"/>
            </a:xfrm>
            <a:custGeom>
              <a:avLst/>
              <a:gdLst>
                <a:gd name="T0" fmla="*/ 12 w 40"/>
                <a:gd name="T1" fmla="*/ 27 h 67"/>
                <a:gd name="T2" fmla="*/ 7 w 40"/>
                <a:gd name="T3" fmla="*/ 31 h 67"/>
                <a:gd name="T4" fmla="*/ 0 w 40"/>
                <a:gd name="T5" fmla="*/ 34 h 67"/>
                <a:gd name="T6" fmla="*/ 17 w 40"/>
                <a:gd name="T7" fmla="*/ 67 h 67"/>
                <a:gd name="T8" fmla="*/ 33 w 40"/>
                <a:gd name="T9" fmla="*/ 48 h 67"/>
                <a:gd name="T10" fmla="*/ 40 w 40"/>
                <a:gd name="T11" fmla="*/ 27 h 67"/>
                <a:gd name="T12" fmla="*/ 34 w 40"/>
                <a:gd name="T13" fmla="*/ 24 h 67"/>
                <a:gd name="T14" fmla="*/ 32 w 40"/>
                <a:gd name="T15" fmla="*/ 18 h 67"/>
                <a:gd name="T16" fmla="*/ 32 w 40"/>
                <a:gd name="T17" fmla="*/ 0 h 67"/>
                <a:gd name="T18" fmla="*/ 21 w 40"/>
                <a:gd name="T19" fmla="*/ 7 h 67"/>
                <a:gd name="T20" fmla="*/ 12 w 40"/>
                <a:gd name="T21" fmla="*/ 15 h 67"/>
                <a:gd name="T22" fmla="*/ 12 w 40"/>
                <a:gd name="T23" fmla="*/ 2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67">
                  <a:moveTo>
                    <a:pt x="12" y="27"/>
                  </a:moveTo>
                  <a:cubicBezTo>
                    <a:pt x="11" y="29"/>
                    <a:pt x="9" y="30"/>
                    <a:pt x="7" y="31"/>
                  </a:cubicBezTo>
                  <a:cubicBezTo>
                    <a:pt x="4" y="32"/>
                    <a:pt x="2" y="33"/>
                    <a:pt x="0" y="34"/>
                  </a:cubicBezTo>
                  <a:cubicBezTo>
                    <a:pt x="3" y="46"/>
                    <a:pt x="9" y="57"/>
                    <a:pt x="17" y="67"/>
                  </a:cubicBezTo>
                  <a:cubicBezTo>
                    <a:pt x="23" y="61"/>
                    <a:pt x="28" y="55"/>
                    <a:pt x="33" y="48"/>
                  </a:cubicBezTo>
                  <a:cubicBezTo>
                    <a:pt x="37" y="41"/>
                    <a:pt x="40" y="35"/>
                    <a:pt x="40" y="27"/>
                  </a:cubicBezTo>
                  <a:cubicBezTo>
                    <a:pt x="38" y="28"/>
                    <a:pt x="35" y="25"/>
                    <a:pt x="34" y="24"/>
                  </a:cubicBezTo>
                  <a:cubicBezTo>
                    <a:pt x="33" y="22"/>
                    <a:pt x="32" y="20"/>
                    <a:pt x="32" y="18"/>
                  </a:cubicBezTo>
                  <a:cubicBezTo>
                    <a:pt x="31" y="12"/>
                    <a:pt x="31" y="6"/>
                    <a:pt x="32" y="0"/>
                  </a:cubicBezTo>
                  <a:cubicBezTo>
                    <a:pt x="29" y="3"/>
                    <a:pt x="25" y="6"/>
                    <a:pt x="21" y="7"/>
                  </a:cubicBezTo>
                  <a:cubicBezTo>
                    <a:pt x="17" y="8"/>
                    <a:pt x="11" y="10"/>
                    <a:pt x="12" y="15"/>
                  </a:cubicBezTo>
                  <a:cubicBezTo>
                    <a:pt x="14" y="19"/>
                    <a:pt x="15" y="23"/>
                    <a:pt x="12" y="27"/>
                  </a:cubicBezTo>
                  <a:close/>
                </a:path>
              </a:pathLst>
            </a:custGeom>
            <a:solidFill>
              <a:srgbClr val="DFB1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9" name="íş1ïḋe">
              <a:extLst>
                <a:ext uri="{FF2B5EF4-FFF2-40B4-BE49-F238E27FC236}">
                  <a16:creationId xmlns:a16="http://schemas.microsoft.com/office/drawing/2014/main" id="{B5BA86A1-AA8E-4AB0-B396-F50912D6F378}"/>
                </a:ext>
              </a:extLst>
            </p:cNvPr>
            <p:cNvSpPr/>
            <p:nvPr/>
          </p:nvSpPr>
          <p:spPr bwMode="auto">
            <a:xfrm>
              <a:off x="8157057" y="3086235"/>
              <a:ext cx="149668" cy="211890"/>
            </a:xfrm>
            <a:custGeom>
              <a:avLst/>
              <a:gdLst>
                <a:gd name="T0" fmla="*/ 4 w 37"/>
                <a:gd name="T1" fmla="*/ 12 h 52"/>
                <a:gd name="T2" fmla="*/ 2 w 37"/>
                <a:gd name="T3" fmla="*/ 30 h 52"/>
                <a:gd name="T4" fmla="*/ 11 w 37"/>
                <a:gd name="T5" fmla="*/ 47 h 52"/>
                <a:gd name="T6" fmla="*/ 18 w 37"/>
                <a:gd name="T7" fmla="*/ 52 h 52"/>
                <a:gd name="T8" fmla="*/ 25 w 37"/>
                <a:gd name="T9" fmla="*/ 48 h 52"/>
                <a:gd name="T10" fmla="*/ 30 w 37"/>
                <a:gd name="T11" fmla="*/ 10 h 52"/>
                <a:gd name="T12" fmla="*/ 4 w 37"/>
                <a:gd name="T13" fmla="*/ 1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2">
                  <a:moveTo>
                    <a:pt x="4" y="12"/>
                  </a:moveTo>
                  <a:cubicBezTo>
                    <a:pt x="1" y="18"/>
                    <a:pt x="0" y="24"/>
                    <a:pt x="2" y="30"/>
                  </a:cubicBezTo>
                  <a:cubicBezTo>
                    <a:pt x="4" y="36"/>
                    <a:pt x="7" y="42"/>
                    <a:pt x="11" y="47"/>
                  </a:cubicBezTo>
                  <a:cubicBezTo>
                    <a:pt x="13" y="49"/>
                    <a:pt x="15" y="51"/>
                    <a:pt x="18" y="52"/>
                  </a:cubicBezTo>
                  <a:cubicBezTo>
                    <a:pt x="21" y="52"/>
                    <a:pt x="23" y="50"/>
                    <a:pt x="25" y="48"/>
                  </a:cubicBezTo>
                  <a:cubicBezTo>
                    <a:pt x="36" y="36"/>
                    <a:pt x="37" y="19"/>
                    <a:pt x="30" y="10"/>
                  </a:cubicBezTo>
                  <a:cubicBezTo>
                    <a:pt x="24" y="0"/>
                    <a:pt x="9" y="2"/>
                    <a:pt x="4" y="12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0" name="íṣľïḑe">
              <a:extLst>
                <a:ext uri="{FF2B5EF4-FFF2-40B4-BE49-F238E27FC236}">
                  <a16:creationId xmlns:a16="http://schemas.microsoft.com/office/drawing/2014/main" id="{9ED0C390-BF65-4FCA-A620-D928AB9589D0}"/>
                </a:ext>
              </a:extLst>
            </p:cNvPr>
            <p:cNvSpPr/>
            <p:nvPr/>
          </p:nvSpPr>
          <p:spPr bwMode="auto">
            <a:xfrm>
              <a:off x="8138347" y="3123627"/>
              <a:ext cx="124724" cy="81019"/>
            </a:xfrm>
            <a:custGeom>
              <a:avLst/>
              <a:gdLst>
                <a:gd name="T0" fmla="*/ 4 w 30"/>
                <a:gd name="T1" fmla="*/ 5 h 20"/>
                <a:gd name="T2" fmla="*/ 15 w 30"/>
                <a:gd name="T3" fmla="*/ 0 h 20"/>
                <a:gd name="T4" fmla="*/ 25 w 30"/>
                <a:gd name="T5" fmla="*/ 7 h 20"/>
                <a:gd name="T6" fmla="*/ 30 w 30"/>
                <a:gd name="T7" fmla="*/ 18 h 20"/>
                <a:gd name="T8" fmla="*/ 7 w 30"/>
                <a:gd name="T9" fmla="*/ 19 h 20"/>
                <a:gd name="T10" fmla="*/ 1 w 30"/>
                <a:gd name="T11" fmla="*/ 14 h 20"/>
                <a:gd name="T12" fmla="*/ 4 w 30"/>
                <a:gd name="T1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4" y="5"/>
                  </a:moveTo>
                  <a:cubicBezTo>
                    <a:pt x="6" y="1"/>
                    <a:pt x="11" y="0"/>
                    <a:pt x="15" y="0"/>
                  </a:cubicBezTo>
                  <a:cubicBezTo>
                    <a:pt x="19" y="1"/>
                    <a:pt x="23" y="3"/>
                    <a:pt x="25" y="7"/>
                  </a:cubicBezTo>
                  <a:cubicBezTo>
                    <a:pt x="28" y="10"/>
                    <a:pt x="29" y="14"/>
                    <a:pt x="30" y="18"/>
                  </a:cubicBezTo>
                  <a:cubicBezTo>
                    <a:pt x="30" y="20"/>
                    <a:pt x="9" y="19"/>
                    <a:pt x="7" y="19"/>
                  </a:cubicBezTo>
                  <a:cubicBezTo>
                    <a:pt x="3" y="18"/>
                    <a:pt x="0" y="18"/>
                    <a:pt x="1" y="14"/>
                  </a:cubicBezTo>
                  <a:cubicBezTo>
                    <a:pt x="1" y="11"/>
                    <a:pt x="1" y="7"/>
                    <a:pt x="4" y="5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1" name="íṣļíḑé">
              <a:extLst>
                <a:ext uri="{FF2B5EF4-FFF2-40B4-BE49-F238E27FC236}">
                  <a16:creationId xmlns:a16="http://schemas.microsoft.com/office/drawing/2014/main" id="{67B2CF5F-F789-46DA-9EC8-60A9BFE58F5A}"/>
                </a:ext>
              </a:extLst>
            </p:cNvPr>
            <p:cNvSpPr/>
            <p:nvPr/>
          </p:nvSpPr>
          <p:spPr bwMode="auto">
            <a:xfrm>
              <a:off x="8150819" y="3067540"/>
              <a:ext cx="174613" cy="186962"/>
            </a:xfrm>
            <a:custGeom>
              <a:avLst/>
              <a:gdLst>
                <a:gd name="T0" fmla="*/ 4 w 43"/>
                <a:gd name="T1" fmla="*/ 10 h 47"/>
                <a:gd name="T2" fmla="*/ 15 w 43"/>
                <a:gd name="T3" fmla="*/ 3 h 47"/>
                <a:gd name="T4" fmla="*/ 38 w 43"/>
                <a:gd name="T5" fmla="*/ 8 h 47"/>
                <a:gd name="T6" fmla="*/ 43 w 43"/>
                <a:gd name="T7" fmla="*/ 23 h 47"/>
                <a:gd name="T8" fmla="*/ 39 w 43"/>
                <a:gd name="T9" fmla="*/ 44 h 47"/>
                <a:gd name="T10" fmla="*/ 36 w 43"/>
                <a:gd name="T11" fmla="*/ 47 h 47"/>
                <a:gd name="T12" fmla="*/ 34 w 43"/>
                <a:gd name="T13" fmla="*/ 44 h 47"/>
                <a:gd name="T14" fmla="*/ 32 w 43"/>
                <a:gd name="T15" fmla="*/ 37 h 47"/>
                <a:gd name="T16" fmla="*/ 30 w 43"/>
                <a:gd name="T17" fmla="*/ 31 h 47"/>
                <a:gd name="T18" fmla="*/ 25 w 43"/>
                <a:gd name="T19" fmla="*/ 28 h 47"/>
                <a:gd name="T20" fmla="*/ 19 w 43"/>
                <a:gd name="T21" fmla="*/ 22 h 47"/>
                <a:gd name="T22" fmla="*/ 11 w 43"/>
                <a:gd name="T23" fmla="*/ 19 h 47"/>
                <a:gd name="T24" fmla="*/ 5 w 43"/>
                <a:gd name="T25" fmla="*/ 20 h 47"/>
                <a:gd name="T26" fmla="*/ 1 w 43"/>
                <a:gd name="T27" fmla="*/ 20 h 47"/>
                <a:gd name="T28" fmla="*/ 4 w 43"/>
                <a:gd name="T29" fmla="*/ 1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47">
                  <a:moveTo>
                    <a:pt x="4" y="10"/>
                  </a:moveTo>
                  <a:cubicBezTo>
                    <a:pt x="7" y="7"/>
                    <a:pt x="11" y="4"/>
                    <a:pt x="15" y="3"/>
                  </a:cubicBezTo>
                  <a:cubicBezTo>
                    <a:pt x="23" y="0"/>
                    <a:pt x="33" y="2"/>
                    <a:pt x="38" y="8"/>
                  </a:cubicBezTo>
                  <a:cubicBezTo>
                    <a:pt x="41" y="12"/>
                    <a:pt x="42" y="18"/>
                    <a:pt x="43" y="23"/>
                  </a:cubicBezTo>
                  <a:cubicBezTo>
                    <a:pt x="43" y="30"/>
                    <a:pt x="42" y="37"/>
                    <a:pt x="39" y="44"/>
                  </a:cubicBezTo>
                  <a:cubicBezTo>
                    <a:pt x="39" y="45"/>
                    <a:pt x="38" y="47"/>
                    <a:pt x="36" y="47"/>
                  </a:cubicBezTo>
                  <a:cubicBezTo>
                    <a:pt x="35" y="46"/>
                    <a:pt x="35" y="45"/>
                    <a:pt x="34" y="44"/>
                  </a:cubicBezTo>
                  <a:cubicBezTo>
                    <a:pt x="33" y="42"/>
                    <a:pt x="33" y="39"/>
                    <a:pt x="32" y="37"/>
                  </a:cubicBezTo>
                  <a:cubicBezTo>
                    <a:pt x="32" y="35"/>
                    <a:pt x="32" y="32"/>
                    <a:pt x="30" y="31"/>
                  </a:cubicBezTo>
                  <a:cubicBezTo>
                    <a:pt x="29" y="29"/>
                    <a:pt x="27" y="29"/>
                    <a:pt x="25" y="28"/>
                  </a:cubicBezTo>
                  <a:cubicBezTo>
                    <a:pt x="23" y="27"/>
                    <a:pt x="22" y="24"/>
                    <a:pt x="19" y="22"/>
                  </a:cubicBezTo>
                  <a:cubicBezTo>
                    <a:pt x="17" y="20"/>
                    <a:pt x="14" y="19"/>
                    <a:pt x="11" y="19"/>
                  </a:cubicBezTo>
                  <a:cubicBezTo>
                    <a:pt x="9" y="19"/>
                    <a:pt x="7" y="19"/>
                    <a:pt x="5" y="20"/>
                  </a:cubicBezTo>
                  <a:cubicBezTo>
                    <a:pt x="4" y="21"/>
                    <a:pt x="2" y="22"/>
                    <a:pt x="1" y="20"/>
                  </a:cubicBezTo>
                  <a:cubicBezTo>
                    <a:pt x="0" y="18"/>
                    <a:pt x="3" y="12"/>
                    <a:pt x="4" y="10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2" name="ïṥlíḋé">
              <a:extLst>
                <a:ext uri="{FF2B5EF4-FFF2-40B4-BE49-F238E27FC236}">
                  <a16:creationId xmlns:a16="http://schemas.microsoft.com/office/drawing/2014/main" id="{2AA0FEF8-8132-410D-9265-57F4F6CFEF09}"/>
                </a:ext>
              </a:extLst>
            </p:cNvPr>
            <p:cNvSpPr/>
            <p:nvPr/>
          </p:nvSpPr>
          <p:spPr bwMode="auto">
            <a:xfrm>
              <a:off x="8269308" y="3173484"/>
              <a:ext cx="24945" cy="68555"/>
            </a:xfrm>
            <a:custGeom>
              <a:avLst/>
              <a:gdLst>
                <a:gd name="T0" fmla="*/ 1 w 7"/>
                <a:gd name="T1" fmla="*/ 10 h 17"/>
                <a:gd name="T2" fmla="*/ 6 w 7"/>
                <a:gd name="T3" fmla="*/ 2 h 17"/>
                <a:gd name="T4" fmla="*/ 7 w 7"/>
                <a:gd name="T5" fmla="*/ 5 h 17"/>
                <a:gd name="T6" fmla="*/ 3 w 7"/>
                <a:gd name="T7" fmla="*/ 17 h 17"/>
                <a:gd name="T8" fmla="*/ 1 w 7"/>
                <a:gd name="T9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7">
                  <a:moveTo>
                    <a:pt x="1" y="10"/>
                  </a:moveTo>
                  <a:cubicBezTo>
                    <a:pt x="0" y="5"/>
                    <a:pt x="4" y="0"/>
                    <a:pt x="6" y="2"/>
                  </a:cubicBezTo>
                  <a:cubicBezTo>
                    <a:pt x="7" y="2"/>
                    <a:pt x="7" y="3"/>
                    <a:pt x="7" y="5"/>
                  </a:cubicBezTo>
                  <a:cubicBezTo>
                    <a:pt x="6" y="9"/>
                    <a:pt x="5" y="13"/>
                    <a:pt x="3" y="17"/>
                  </a:cubicBezTo>
                  <a:cubicBezTo>
                    <a:pt x="2" y="15"/>
                    <a:pt x="2" y="13"/>
                    <a:pt x="1" y="11"/>
                  </a:cubicBezTo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3" name="îṣḷíďè">
              <a:extLst>
                <a:ext uri="{FF2B5EF4-FFF2-40B4-BE49-F238E27FC236}">
                  <a16:creationId xmlns:a16="http://schemas.microsoft.com/office/drawing/2014/main" id="{B1A90724-5132-477B-B281-5B12DD8020FD}"/>
                </a:ext>
              </a:extLst>
            </p:cNvPr>
            <p:cNvSpPr/>
            <p:nvPr/>
          </p:nvSpPr>
          <p:spPr bwMode="auto">
            <a:xfrm>
              <a:off x="8362849" y="3323053"/>
              <a:ext cx="99779" cy="305373"/>
            </a:xfrm>
            <a:custGeom>
              <a:avLst/>
              <a:gdLst>
                <a:gd name="T0" fmla="*/ 1 w 25"/>
                <a:gd name="T1" fmla="*/ 6 h 77"/>
                <a:gd name="T2" fmla="*/ 1 w 25"/>
                <a:gd name="T3" fmla="*/ 12 h 77"/>
                <a:gd name="T4" fmla="*/ 11 w 25"/>
                <a:gd name="T5" fmla="*/ 69 h 77"/>
                <a:gd name="T6" fmla="*/ 14 w 25"/>
                <a:gd name="T7" fmla="*/ 74 h 77"/>
                <a:gd name="T8" fmla="*/ 20 w 25"/>
                <a:gd name="T9" fmla="*/ 77 h 77"/>
                <a:gd name="T10" fmla="*/ 24 w 25"/>
                <a:gd name="T11" fmla="*/ 72 h 77"/>
                <a:gd name="T12" fmla="*/ 25 w 25"/>
                <a:gd name="T13" fmla="*/ 66 h 77"/>
                <a:gd name="T14" fmla="*/ 17 w 25"/>
                <a:gd name="T15" fmla="*/ 14 h 77"/>
                <a:gd name="T16" fmla="*/ 11 w 25"/>
                <a:gd name="T17" fmla="*/ 3 h 77"/>
                <a:gd name="T18" fmla="*/ 4 w 25"/>
                <a:gd name="T19" fmla="*/ 1 h 77"/>
                <a:gd name="T20" fmla="*/ 1 w 25"/>
                <a:gd name="T21" fmla="*/ 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77">
                  <a:moveTo>
                    <a:pt x="1" y="6"/>
                  </a:moveTo>
                  <a:cubicBezTo>
                    <a:pt x="0" y="8"/>
                    <a:pt x="0" y="10"/>
                    <a:pt x="1" y="12"/>
                  </a:cubicBezTo>
                  <a:cubicBezTo>
                    <a:pt x="2" y="31"/>
                    <a:pt x="5" y="51"/>
                    <a:pt x="11" y="69"/>
                  </a:cubicBezTo>
                  <a:cubicBezTo>
                    <a:pt x="12" y="71"/>
                    <a:pt x="13" y="73"/>
                    <a:pt x="14" y="74"/>
                  </a:cubicBezTo>
                  <a:cubicBezTo>
                    <a:pt x="16" y="76"/>
                    <a:pt x="18" y="77"/>
                    <a:pt x="20" y="77"/>
                  </a:cubicBezTo>
                  <a:cubicBezTo>
                    <a:pt x="22" y="76"/>
                    <a:pt x="23" y="74"/>
                    <a:pt x="24" y="72"/>
                  </a:cubicBezTo>
                  <a:cubicBezTo>
                    <a:pt x="25" y="70"/>
                    <a:pt x="25" y="68"/>
                    <a:pt x="25" y="66"/>
                  </a:cubicBezTo>
                  <a:cubicBezTo>
                    <a:pt x="25" y="48"/>
                    <a:pt x="23" y="31"/>
                    <a:pt x="17" y="14"/>
                  </a:cubicBezTo>
                  <a:cubicBezTo>
                    <a:pt x="16" y="10"/>
                    <a:pt x="15" y="5"/>
                    <a:pt x="11" y="3"/>
                  </a:cubicBezTo>
                  <a:cubicBezTo>
                    <a:pt x="10" y="1"/>
                    <a:pt x="7" y="0"/>
                    <a:pt x="4" y="1"/>
                  </a:cubicBezTo>
                  <a:cubicBezTo>
                    <a:pt x="2" y="1"/>
                    <a:pt x="1" y="4"/>
                    <a:pt x="1" y="6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4" name="íSļîďè">
              <a:extLst>
                <a:ext uri="{FF2B5EF4-FFF2-40B4-BE49-F238E27FC236}">
                  <a16:creationId xmlns:a16="http://schemas.microsoft.com/office/drawing/2014/main" id="{1A7A2F9E-511D-4FE5-BD9D-948562123188}"/>
                </a:ext>
              </a:extLst>
            </p:cNvPr>
            <p:cNvSpPr/>
            <p:nvPr/>
          </p:nvSpPr>
          <p:spPr bwMode="auto">
            <a:xfrm>
              <a:off x="8088457" y="3385374"/>
              <a:ext cx="81072" cy="243053"/>
            </a:xfrm>
            <a:custGeom>
              <a:avLst/>
              <a:gdLst>
                <a:gd name="T0" fmla="*/ 8 w 19"/>
                <a:gd name="T1" fmla="*/ 3 h 60"/>
                <a:gd name="T2" fmla="*/ 6 w 19"/>
                <a:gd name="T3" fmla="*/ 7 h 60"/>
                <a:gd name="T4" fmla="*/ 1 w 19"/>
                <a:gd name="T5" fmla="*/ 52 h 60"/>
                <a:gd name="T6" fmla="*/ 2 w 19"/>
                <a:gd name="T7" fmla="*/ 56 h 60"/>
                <a:gd name="T8" fmla="*/ 5 w 19"/>
                <a:gd name="T9" fmla="*/ 59 h 60"/>
                <a:gd name="T10" fmla="*/ 9 w 19"/>
                <a:gd name="T11" fmla="*/ 57 h 60"/>
                <a:gd name="T12" fmla="*/ 11 w 19"/>
                <a:gd name="T13" fmla="*/ 53 h 60"/>
                <a:gd name="T14" fmla="*/ 18 w 19"/>
                <a:gd name="T15" fmla="*/ 12 h 60"/>
                <a:gd name="T16" fmla="*/ 17 w 19"/>
                <a:gd name="T17" fmla="*/ 3 h 60"/>
                <a:gd name="T18" fmla="*/ 12 w 19"/>
                <a:gd name="T19" fmla="*/ 0 h 60"/>
                <a:gd name="T20" fmla="*/ 8 w 19"/>
                <a:gd name="T21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60">
                  <a:moveTo>
                    <a:pt x="8" y="3"/>
                  </a:moveTo>
                  <a:cubicBezTo>
                    <a:pt x="7" y="4"/>
                    <a:pt x="7" y="6"/>
                    <a:pt x="6" y="7"/>
                  </a:cubicBezTo>
                  <a:cubicBezTo>
                    <a:pt x="3" y="22"/>
                    <a:pt x="0" y="37"/>
                    <a:pt x="1" y="52"/>
                  </a:cubicBezTo>
                  <a:cubicBezTo>
                    <a:pt x="1" y="53"/>
                    <a:pt x="1" y="55"/>
                    <a:pt x="2" y="56"/>
                  </a:cubicBezTo>
                  <a:cubicBezTo>
                    <a:pt x="2" y="58"/>
                    <a:pt x="4" y="59"/>
                    <a:pt x="5" y="59"/>
                  </a:cubicBezTo>
                  <a:cubicBezTo>
                    <a:pt x="7" y="60"/>
                    <a:pt x="8" y="59"/>
                    <a:pt x="9" y="57"/>
                  </a:cubicBezTo>
                  <a:cubicBezTo>
                    <a:pt x="10" y="56"/>
                    <a:pt x="11" y="55"/>
                    <a:pt x="11" y="53"/>
                  </a:cubicBezTo>
                  <a:cubicBezTo>
                    <a:pt x="16" y="40"/>
                    <a:pt x="18" y="26"/>
                    <a:pt x="18" y="12"/>
                  </a:cubicBezTo>
                  <a:cubicBezTo>
                    <a:pt x="19" y="9"/>
                    <a:pt x="18" y="6"/>
                    <a:pt x="17" y="3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10" y="0"/>
                    <a:pt x="9" y="1"/>
                    <a:pt x="8" y="3"/>
                  </a:cubicBezTo>
                  <a:close/>
                </a:path>
              </a:pathLst>
            </a:custGeom>
            <a:solidFill>
              <a:srgbClr val="EBA7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5" name="išḻiďé">
              <a:extLst>
                <a:ext uri="{FF2B5EF4-FFF2-40B4-BE49-F238E27FC236}">
                  <a16:creationId xmlns:a16="http://schemas.microsoft.com/office/drawing/2014/main" id="{D51DEA3F-1B86-49C1-99F5-18027974C34F}"/>
                </a:ext>
              </a:extLst>
            </p:cNvPr>
            <p:cNvSpPr/>
            <p:nvPr/>
          </p:nvSpPr>
          <p:spPr bwMode="auto">
            <a:xfrm>
              <a:off x="8088457" y="3298125"/>
              <a:ext cx="374171" cy="367694"/>
            </a:xfrm>
            <a:custGeom>
              <a:avLst/>
              <a:gdLst>
                <a:gd name="T0" fmla="*/ 70 w 93"/>
                <a:gd name="T1" fmla="*/ 44 h 93"/>
                <a:gd name="T2" fmla="*/ 93 w 93"/>
                <a:gd name="T3" fmla="*/ 41 h 93"/>
                <a:gd name="T4" fmla="*/ 92 w 93"/>
                <a:gd name="T5" fmla="*/ 31 h 93"/>
                <a:gd name="T6" fmla="*/ 91 w 93"/>
                <a:gd name="T7" fmla="*/ 26 h 93"/>
                <a:gd name="T8" fmla="*/ 91 w 93"/>
                <a:gd name="T9" fmla="*/ 24 h 93"/>
                <a:gd name="T10" fmla="*/ 91 w 93"/>
                <a:gd name="T11" fmla="*/ 24 h 93"/>
                <a:gd name="T12" fmla="*/ 84 w 93"/>
                <a:gd name="T13" fmla="*/ 11 h 93"/>
                <a:gd name="T14" fmla="*/ 54 w 93"/>
                <a:gd name="T15" fmla="*/ 0 h 93"/>
                <a:gd name="T16" fmla="*/ 36 w 93"/>
                <a:gd name="T17" fmla="*/ 31 h 93"/>
                <a:gd name="T18" fmla="*/ 31 w 93"/>
                <a:gd name="T19" fmla="*/ 21 h 93"/>
                <a:gd name="T20" fmla="*/ 27 w 93"/>
                <a:gd name="T21" fmla="*/ 10 h 93"/>
                <a:gd name="T22" fmla="*/ 26 w 93"/>
                <a:gd name="T23" fmla="*/ 5 h 93"/>
                <a:gd name="T24" fmla="*/ 12 w 93"/>
                <a:gd name="T25" fmla="*/ 12 h 93"/>
                <a:gd name="T26" fmla="*/ 3 w 93"/>
                <a:gd name="T27" fmla="*/ 25 h 93"/>
                <a:gd name="T28" fmla="*/ 3 w 93"/>
                <a:gd name="T29" fmla="*/ 25 h 93"/>
                <a:gd name="T30" fmla="*/ 0 w 93"/>
                <a:gd name="T31" fmla="*/ 42 h 93"/>
                <a:gd name="T32" fmla="*/ 1 w 93"/>
                <a:gd name="T33" fmla="*/ 45 h 93"/>
                <a:gd name="T34" fmla="*/ 1 w 93"/>
                <a:gd name="T35" fmla="*/ 45 h 93"/>
                <a:gd name="T36" fmla="*/ 6 w 93"/>
                <a:gd name="T37" fmla="*/ 46 h 93"/>
                <a:gd name="T38" fmla="*/ 14 w 93"/>
                <a:gd name="T39" fmla="*/ 46 h 93"/>
                <a:gd name="T40" fmla="*/ 14 w 93"/>
                <a:gd name="T41" fmla="*/ 46 h 93"/>
                <a:gd name="T42" fmla="*/ 14 w 93"/>
                <a:gd name="T43" fmla="*/ 46 h 93"/>
                <a:gd name="T44" fmla="*/ 16 w 93"/>
                <a:gd name="T45" fmla="*/ 50 h 93"/>
                <a:gd name="T46" fmla="*/ 17 w 93"/>
                <a:gd name="T47" fmla="*/ 52 h 93"/>
                <a:gd name="T48" fmla="*/ 17 w 93"/>
                <a:gd name="T49" fmla="*/ 91 h 93"/>
                <a:gd name="T50" fmla="*/ 71 w 93"/>
                <a:gd name="T51" fmla="*/ 90 h 93"/>
                <a:gd name="T52" fmla="*/ 74 w 93"/>
                <a:gd name="T53" fmla="*/ 89 h 93"/>
                <a:gd name="T54" fmla="*/ 71 w 93"/>
                <a:gd name="T55" fmla="*/ 85 h 93"/>
                <a:gd name="T56" fmla="*/ 68 w 93"/>
                <a:gd name="T57" fmla="*/ 74 h 93"/>
                <a:gd name="T58" fmla="*/ 69 w 93"/>
                <a:gd name="T59" fmla="*/ 39 h 93"/>
                <a:gd name="T60" fmla="*/ 70 w 93"/>
                <a:gd name="T61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3" h="93">
                  <a:moveTo>
                    <a:pt x="70" y="44"/>
                  </a:moveTo>
                  <a:cubicBezTo>
                    <a:pt x="78" y="44"/>
                    <a:pt x="85" y="43"/>
                    <a:pt x="93" y="41"/>
                  </a:cubicBezTo>
                  <a:cubicBezTo>
                    <a:pt x="92" y="38"/>
                    <a:pt x="92" y="35"/>
                    <a:pt x="92" y="31"/>
                  </a:cubicBezTo>
                  <a:cubicBezTo>
                    <a:pt x="92" y="30"/>
                    <a:pt x="92" y="28"/>
                    <a:pt x="91" y="26"/>
                  </a:cubicBezTo>
                  <a:cubicBezTo>
                    <a:pt x="91" y="26"/>
                    <a:pt x="91" y="25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89" y="19"/>
                    <a:pt x="87" y="15"/>
                    <a:pt x="84" y="11"/>
                  </a:cubicBezTo>
                  <a:cubicBezTo>
                    <a:pt x="75" y="5"/>
                    <a:pt x="65" y="1"/>
                    <a:pt x="54" y="0"/>
                  </a:cubicBezTo>
                  <a:cubicBezTo>
                    <a:pt x="49" y="11"/>
                    <a:pt x="42" y="21"/>
                    <a:pt x="36" y="31"/>
                  </a:cubicBezTo>
                  <a:cubicBezTo>
                    <a:pt x="36" y="30"/>
                    <a:pt x="31" y="22"/>
                    <a:pt x="31" y="21"/>
                  </a:cubicBezTo>
                  <a:cubicBezTo>
                    <a:pt x="29" y="17"/>
                    <a:pt x="28" y="13"/>
                    <a:pt x="27" y="10"/>
                  </a:cubicBezTo>
                  <a:cubicBezTo>
                    <a:pt x="26" y="7"/>
                    <a:pt x="26" y="5"/>
                    <a:pt x="26" y="5"/>
                  </a:cubicBezTo>
                  <a:cubicBezTo>
                    <a:pt x="26" y="5"/>
                    <a:pt x="15" y="9"/>
                    <a:pt x="12" y="12"/>
                  </a:cubicBezTo>
                  <a:cubicBezTo>
                    <a:pt x="7" y="15"/>
                    <a:pt x="5" y="20"/>
                    <a:pt x="3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3" y="25"/>
                    <a:pt x="0" y="36"/>
                    <a:pt x="0" y="42"/>
                  </a:cubicBezTo>
                  <a:cubicBezTo>
                    <a:pt x="0" y="43"/>
                    <a:pt x="1" y="44"/>
                    <a:pt x="1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2" y="46"/>
                    <a:pt x="4" y="46"/>
                    <a:pt x="6" y="46"/>
                  </a:cubicBezTo>
                  <a:cubicBezTo>
                    <a:pt x="13" y="46"/>
                    <a:pt x="12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5" y="47"/>
                    <a:pt x="15" y="49"/>
                    <a:pt x="16" y="50"/>
                  </a:cubicBezTo>
                  <a:cubicBezTo>
                    <a:pt x="16" y="51"/>
                    <a:pt x="17" y="52"/>
                    <a:pt x="17" y="52"/>
                  </a:cubicBezTo>
                  <a:cubicBezTo>
                    <a:pt x="21" y="65"/>
                    <a:pt x="21" y="79"/>
                    <a:pt x="17" y="91"/>
                  </a:cubicBezTo>
                  <a:cubicBezTo>
                    <a:pt x="35" y="93"/>
                    <a:pt x="71" y="90"/>
                    <a:pt x="71" y="90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4" y="89"/>
                    <a:pt x="73" y="86"/>
                    <a:pt x="71" y="85"/>
                  </a:cubicBezTo>
                  <a:cubicBezTo>
                    <a:pt x="68" y="82"/>
                    <a:pt x="68" y="78"/>
                    <a:pt x="68" y="74"/>
                  </a:cubicBezTo>
                  <a:cubicBezTo>
                    <a:pt x="67" y="62"/>
                    <a:pt x="68" y="51"/>
                    <a:pt x="69" y="39"/>
                  </a:cubicBezTo>
                  <a:cubicBezTo>
                    <a:pt x="70" y="41"/>
                    <a:pt x="70" y="44"/>
                    <a:pt x="70" y="44"/>
                  </a:cubicBez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6" name="íṡlïďè">
              <a:extLst>
                <a:ext uri="{FF2B5EF4-FFF2-40B4-BE49-F238E27FC236}">
                  <a16:creationId xmlns:a16="http://schemas.microsoft.com/office/drawing/2014/main" id="{94146076-5C07-440F-9EEC-F48436645F35}"/>
                </a:ext>
              </a:extLst>
            </p:cNvPr>
            <p:cNvSpPr/>
            <p:nvPr/>
          </p:nvSpPr>
          <p:spPr bwMode="auto">
            <a:xfrm>
              <a:off x="8125875" y="3397838"/>
              <a:ext cx="24945" cy="81019"/>
            </a:xfrm>
            <a:custGeom>
              <a:avLst/>
              <a:gdLst>
                <a:gd name="T0" fmla="*/ 2 w 6"/>
                <a:gd name="T1" fmla="*/ 0 h 20"/>
                <a:gd name="T2" fmla="*/ 0 w 6"/>
                <a:gd name="T3" fmla="*/ 17 h 20"/>
                <a:gd name="T4" fmla="*/ 0 w 6"/>
                <a:gd name="T5" fmla="*/ 19 h 20"/>
                <a:gd name="T6" fmla="*/ 6 w 6"/>
                <a:gd name="T7" fmla="*/ 20 h 20"/>
                <a:gd name="T8" fmla="*/ 4 w 6"/>
                <a:gd name="T9" fmla="*/ 15 h 20"/>
                <a:gd name="T10" fmla="*/ 2 w 6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0">
                  <a:moveTo>
                    <a:pt x="2" y="0"/>
                  </a:moveTo>
                  <a:cubicBezTo>
                    <a:pt x="1" y="6"/>
                    <a:pt x="0" y="11"/>
                    <a:pt x="0" y="17"/>
                  </a:cubicBezTo>
                  <a:cubicBezTo>
                    <a:pt x="0" y="17"/>
                    <a:pt x="0" y="18"/>
                    <a:pt x="0" y="19"/>
                  </a:cubicBezTo>
                  <a:cubicBezTo>
                    <a:pt x="1" y="20"/>
                    <a:pt x="6" y="20"/>
                    <a:pt x="6" y="20"/>
                  </a:cubicBezTo>
                  <a:cubicBezTo>
                    <a:pt x="6" y="20"/>
                    <a:pt x="4" y="16"/>
                    <a:pt x="4" y="15"/>
                  </a:cubicBezTo>
                  <a:cubicBezTo>
                    <a:pt x="3" y="10"/>
                    <a:pt x="2" y="5"/>
                    <a:pt x="2" y="0"/>
                  </a:cubicBezTo>
                  <a:close/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7" name="îSľîḓè">
              <a:extLst>
                <a:ext uri="{FF2B5EF4-FFF2-40B4-BE49-F238E27FC236}">
                  <a16:creationId xmlns:a16="http://schemas.microsoft.com/office/drawing/2014/main" id="{F20265DE-00C4-42A7-B295-60E921459447}"/>
                </a:ext>
              </a:extLst>
            </p:cNvPr>
            <p:cNvSpPr/>
            <p:nvPr/>
          </p:nvSpPr>
          <p:spPr bwMode="auto">
            <a:xfrm>
              <a:off x="8144585" y="3472623"/>
              <a:ext cx="174613" cy="37392"/>
            </a:xfrm>
            <a:custGeom>
              <a:avLst/>
              <a:gdLst>
                <a:gd name="T0" fmla="*/ 14 w 44"/>
                <a:gd name="T1" fmla="*/ 5 h 10"/>
                <a:gd name="T2" fmla="*/ 44 w 44"/>
                <a:gd name="T3" fmla="*/ 3 h 10"/>
                <a:gd name="T4" fmla="*/ 33 w 44"/>
                <a:gd name="T5" fmla="*/ 8 h 10"/>
                <a:gd name="T6" fmla="*/ 21 w 44"/>
                <a:gd name="T7" fmla="*/ 9 h 10"/>
                <a:gd name="T8" fmla="*/ 11 w 44"/>
                <a:gd name="T9" fmla="*/ 10 h 10"/>
                <a:gd name="T10" fmla="*/ 4 w 44"/>
                <a:gd name="T11" fmla="*/ 7 h 10"/>
                <a:gd name="T12" fmla="*/ 1 w 44"/>
                <a:gd name="T13" fmla="*/ 0 h 10"/>
                <a:gd name="T14" fmla="*/ 14 w 44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0">
                  <a:moveTo>
                    <a:pt x="14" y="5"/>
                  </a:moveTo>
                  <a:cubicBezTo>
                    <a:pt x="24" y="5"/>
                    <a:pt x="34" y="4"/>
                    <a:pt x="44" y="3"/>
                  </a:cubicBezTo>
                  <a:cubicBezTo>
                    <a:pt x="41" y="6"/>
                    <a:pt x="37" y="8"/>
                    <a:pt x="33" y="8"/>
                  </a:cubicBezTo>
                  <a:cubicBezTo>
                    <a:pt x="29" y="9"/>
                    <a:pt x="25" y="8"/>
                    <a:pt x="21" y="9"/>
                  </a:cubicBezTo>
                  <a:cubicBezTo>
                    <a:pt x="18" y="9"/>
                    <a:pt x="15" y="10"/>
                    <a:pt x="11" y="10"/>
                  </a:cubicBezTo>
                  <a:cubicBezTo>
                    <a:pt x="8" y="10"/>
                    <a:pt x="6" y="9"/>
                    <a:pt x="4" y="7"/>
                  </a:cubicBezTo>
                  <a:cubicBezTo>
                    <a:pt x="2" y="5"/>
                    <a:pt x="0" y="2"/>
                    <a:pt x="1" y="0"/>
                  </a:cubicBezTo>
                  <a:cubicBezTo>
                    <a:pt x="4" y="4"/>
                    <a:pt x="8" y="5"/>
                    <a:pt x="14" y="5"/>
                  </a:cubicBezTo>
                  <a:close/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8" name="íṧḷíḍé">
              <a:extLst>
                <a:ext uri="{FF2B5EF4-FFF2-40B4-BE49-F238E27FC236}">
                  <a16:creationId xmlns:a16="http://schemas.microsoft.com/office/drawing/2014/main" id="{A30B86A1-CD84-41FD-9ADA-ACB133E375F2}"/>
                </a:ext>
              </a:extLst>
            </p:cNvPr>
            <p:cNvSpPr/>
            <p:nvPr/>
          </p:nvSpPr>
          <p:spPr bwMode="auto">
            <a:xfrm>
              <a:off x="8344143" y="3372910"/>
              <a:ext cx="43651" cy="280445"/>
            </a:xfrm>
            <a:custGeom>
              <a:avLst/>
              <a:gdLst>
                <a:gd name="T0" fmla="*/ 7 w 11"/>
                <a:gd name="T1" fmla="*/ 24 h 71"/>
                <a:gd name="T2" fmla="*/ 3 w 11"/>
                <a:gd name="T3" fmla="*/ 0 h 71"/>
                <a:gd name="T4" fmla="*/ 3 w 11"/>
                <a:gd name="T5" fmla="*/ 29 h 71"/>
                <a:gd name="T6" fmla="*/ 0 w 11"/>
                <a:gd name="T7" fmla="*/ 49 h 71"/>
                <a:gd name="T8" fmla="*/ 6 w 11"/>
                <a:gd name="T9" fmla="*/ 69 h 71"/>
                <a:gd name="T10" fmla="*/ 8 w 11"/>
                <a:gd name="T11" fmla="*/ 71 h 71"/>
                <a:gd name="T12" fmla="*/ 11 w 11"/>
                <a:gd name="T13" fmla="*/ 70 h 71"/>
                <a:gd name="T14" fmla="*/ 6 w 11"/>
                <a:gd name="T15" fmla="*/ 57 h 71"/>
                <a:gd name="T16" fmla="*/ 6 w 11"/>
                <a:gd name="T17" fmla="*/ 2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71">
                  <a:moveTo>
                    <a:pt x="7" y="24"/>
                  </a:moveTo>
                  <a:cubicBezTo>
                    <a:pt x="6" y="16"/>
                    <a:pt x="5" y="8"/>
                    <a:pt x="3" y="0"/>
                  </a:cubicBezTo>
                  <a:cubicBezTo>
                    <a:pt x="4" y="10"/>
                    <a:pt x="4" y="20"/>
                    <a:pt x="3" y="29"/>
                  </a:cubicBezTo>
                  <a:cubicBezTo>
                    <a:pt x="2" y="36"/>
                    <a:pt x="0" y="43"/>
                    <a:pt x="0" y="49"/>
                  </a:cubicBezTo>
                  <a:cubicBezTo>
                    <a:pt x="0" y="56"/>
                    <a:pt x="1" y="63"/>
                    <a:pt x="6" y="69"/>
                  </a:cubicBezTo>
                  <a:cubicBezTo>
                    <a:pt x="6" y="69"/>
                    <a:pt x="7" y="70"/>
                    <a:pt x="8" y="71"/>
                  </a:cubicBezTo>
                  <a:cubicBezTo>
                    <a:pt x="9" y="71"/>
                    <a:pt x="10" y="71"/>
                    <a:pt x="11" y="70"/>
                  </a:cubicBezTo>
                  <a:cubicBezTo>
                    <a:pt x="7" y="67"/>
                    <a:pt x="6" y="62"/>
                    <a:pt x="6" y="57"/>
                  </a:cubicBezTo>
                  <a:cubicBezTo>
                    <a:pt x="6" y="45"/>
                    <a:pt x="6" y="33"/>
                    <a:pt x="6" y="21"/>
                  </a:cubicBezTo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9" name="íšḷïḍè">
              <a:extLst>
                <a:ext uri="{FF2B5EF4-FFF2-40B4-BE49-F238E27FC236}">
                  <a16:creationId xmlns:a16="http://schemas.microsoft.com/office/drawing/2014/main" id="{7CCB69B9-DD69-4818-B919-86AD808F0187}"/>
                </a:ext>
              </a:extLst>
            </p:cNvPr>
            <p:cNvSpPr/>
            <p:nvPr/>
          </p:nvSpPr>
          <p:spPr bwMode="auto">
            <a:xfrm>
              <a:off x="8169530" y="3584800"/>
              <a:ext cx="261919" cy="473637"/>
            </a:xfrm>
            <a:custGeom>
              <a:avLst/>
              <a:gdLst>
                <a:gd name="T0" fmla="*/ 48 w 66"/>
                <a:gd name="T1" fmla="*/ 0 h 118"/>
                <a:gd name="T2" fmla="*/ 64 w 66"/>
                <a:gd name="T3" fmla="*/ 51 h 118"/>
                <a:gd name="T4" fmla="*/ 58 w 66"/>
                <a:gd name="T5" fmla="*/ 108 h 118"/>
                <a:gd name="T6" fmla="*/ 52 w 66"/>
                <a:gd name="T7" fmla="*/ 115 h 118"/>
                <a:gd name="T8" fmla="*/ 36 w 66"/>
                <a:gd name="T9" fmla="*/ 117 h 118"/>
                <a:gd name="T10" fmla="*/ 23 w 66"/>
                <a:gd name="T11" fmla="*/ 81 h 118"/>
                <a:gd name="T12" fmla="*/ 12 w 66"/>
                <a:gd name="T13" fmla="*/ 2 h 118"/>
                <a:gd name="T14" fmla="*/ 0 w 66"/>
                <a:gd name="T15" fmla="*/ 2 h 118"/>
                <a:gd name="T16" fmla="*/ 24 w 66"/>
                <a:gd name="T17" fmla="*/ 1 h 118"/>
                <a:gd name="T18" fmla="*/ 48 w 66"/>
                <a:gd name="T1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118">
                  <a:moveTo>
                    <a:pt x="48" y="0"/>
                  </a:moveTo>
                  <a:cubicBezTo>
                    <a:pt x="56" y="16"/>
                    <a:pt x="63" y="33"/>
                    <a:pt x="64" y="51"/>
                  </a:cubicBezTo>
                  <a:cubicBezTo>
                    <a:pt x="66" y="70"/>
                    <a:pt x="62" y="89"/>
                    <a:pt x="58" y="108"/>
                  </a:cubicBezTo>
                  <a:cubicBezTo>
                    <a:pt x="58" y="112"/>
                    <a:pt x="57" y="114"/>
                    <a:pt x="52" y="115"/>
                  </a:cubicBezTo>
                  <a:cubicBezTo>
                    <a:pt x="47" y="117"/>
                    <a:pt x="42" y="118"/>
                    <a:pt x="36" y="117"/>
                  </a:cubicBezTo>
                  <a:cubicBezTo>
                    <a:pt x="34" y="104"/>
                    <a:pt x="28" y="93"/>
                    <a:pt x="23" y="81"/>
                  </a:cubicBezTo>
                  <a:cubicBezTo>
                    <a:pt x="14" y="56"/>
                    <a:pt x="9" y="29"/>
                    <a:pt x="12" y="2"/>
                  </a:cubicBezTo>
                  <a:cubicBezTo>
                    <a:pt x="12" y="2"/>
                    <a:pt x="1" y="2"/>
                    <a:pt x="0" y="2"/>
                  </a:cubicBezTo>
                  <a:cubicBezTo>
                    <a:pt x="8" y="3"/>
                    <a:pt x="16" y="2"/>
                    <a:pt x="24" y="1"/>
                  </a:cubicBezTo>
                  <a:cubicBezTo>
                    <a:pt x="32" y="1"/>
                    <a:pt x="40" y="0"/>
                    <a:pt x="48" y="0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0" name="îšḷiḋé">
              <a:extLst>
                <a:ext uri="{FF2B5EF4-FFF2-40B4-BE49-F238E27FC236}">
                  <a16:creationId xmlns:a16="http://schemas.microsoft.com/office/drawing/2014/main" id="{B28412A6-6DD0-4DC4-BA4C-37D8BDB8A510}"/>
                </a:ext>
              </a:extLst>
            </p:cNvPr>
            <p:cNvSpPr/>
            <p:nvPr/>
          </p:nvSpPr>
          <p:spPr bwMode="auto">
            <a:xfrm>
              <a:off x="8144585" y="3597264"/>
              <a:ext cx="155902" cy="461173"/>
            </a:xfrm>
            <a:custGeom>
              <a:avLst/>
              <a:gdLst>
                <a:gd name="T0" fmla="*/ 12 w 39"/>
                <a:gd name="T1" fmla="*/ 116 h 117"/>
                <a:gd name="T2" fmla="*/ 35 w 39"/>
                <a:gd name="T3" fmla="*/ 116 h 117"/>
                <a:gd name="T4" fmla="*/ 38 w 39"/>
                <a:gd name="T5" fmla="*/ 89 h 117"/>
                <a:gd name="T6" fmla="*/ 32 w 39"/>
                <a:gd name="T7" fmla="*/ 62 h 117"/>
                <a:gd name="T8" fmla="*/ 22 w 39"/>
                <a:gd name="T9" fmla="*/ 1 h 117"/>
                <a:gd name="T10" fmla="*/ 8 w 39"/>
                <a:gd name="T11" fmla="*/ 0 h 117"/>
                <a:gd name="T12" fmla="*/ 6 w 39"/>
                <a:gd name="T13" fmla="*/ 5 h 117"/>
                <a:gd name="T14" fmla="*/ 0 w 39"/>
                <a:gd name="T15" fmla="*/ 42 h 117"/>
                <a:gd name="T16" fmla="*/ 12 w 39"/>
                <a:gd name="T17" fmla="*/ 116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17">
                  <a:moveTo>
                    <a:pt x="12" y="116"/>
                  </a:moveTo>
                  <a:cubicBezTo>
                    <a:pt x="20" y="117"/>
                    <a:pt x="27" y="117"/>
                    <a:pt x="35" y="116"/>
                  </a:cubicBezTo>
                  <a:cubicBezTo>
                    <a:pt x="38" y="108"/>
                    <a:pt x="39" y="98"/>
                    <a:pt x="38" y="89"/>
                  </a:cubicBezTo>
                  <a:cubicBezTo>
                    <a:pt x="37" y="80"/>
                    <a:pt x="34" y="71"/>
                    <a:pt x="32" y="62"/>
                  </a:cubicBezTo>
                  <a:cubicBezTo>
                    <a:pt x="27" y="42"/>
                    <a:pt x="24" y="21"/>
                    <a:pt x="22" y="1"/>
                  </a:cubicBezTo>
                  <a:cubicBezTo>
                    <a:pt x="22" y="1"/>
                    <a:pt x="9" y="0"/>
                    <a:pt x="8" y="0"/>
                  </a:cubicBezTo>
                  <a:cubicBezTo>
                    <a:pt x="6" y="1"/>
                    <a:pt x="6" y="4"/>
                    <a:pt x="6" y="5"/>
                  </a:cubicBezTo>
                  <a:cubicBezTo>
                    <a:pt x="2" y="17"/>
                    <a:pt x="0" y="29"/>
                    <a:pt x="0" y="42"/>
                  </a:cubicBezTo>
                  <a:cubicBezTo>
                    <a:pt x="0" y="67"/>
                    <a:pt x="6" y="92"/>
                    <a:pt x="12" y="116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1" name="îšļîdê">
              <a:extLst>
                <a:ext uri="{FF2B5EF4-FFF2-40B4-BE49-F238E27FC236}">
                  <a16:creationId xmlns:a16="http://schemas.microsoft.com/office/drawing/2014/main" id="{513E6B65-9108-4DBF-AC58-19BFCC960055}"/>
                </a:ext>
              </a:extLst>
            </p:cNvPr>
            <p:cNvSpPr/>
            <p:nvPr/>
          </p:nvSpPr>
          <p:spPr bwMode="auto">
            <a:xfrm>
              <a:off x="8369087" y="4351347"/>
              <a:ext cx="99779" cy="155800"/>
            </a:xfrm>
            <a:custGeom>
              <a:avLst/>
              <a:gdLst>
                <a:gd name="T0" fmla="*/ 24 w 25"/>
                <a:gd name="T1" fmla="*/ 31 h 39"/>
                <a:gd name="T2" fmla="*/ 21 w 25"/>
                <a:gd name="T3" fmla="*/ 26 h 39"/>
                <a:gd name="T4" fmla="*/ 11 w 25"/>
                <a:gd name="T5" fmla="*/ 0 h 39"/>
                <a:gd name="T6" fmla="*/ 3 w 25"/>
                <a:gd name="T7" fmla="*/ 0 h 39"/>
                <a:gd name="T8" fmla="*/ 2 w 25"/>
                <a:gd name="T9" fmla="*/ 10 h 39"/>
                <a:gd name="T10" fmla="*/ 1 w 25"/>
                <a:gd name="T11" fmla="*/ 23 h 39"/>
                <a:gd name="T12" fmla="*/ 3 w 25"/>
                <a:gd name="T13" fmla="*/ 25 h 39"/>
                <a:gd name="T14" fmla="*/ 10 w 25"/>
                <a:gd name="T15" fmla="*/ 36 h 39"/>
                <a:gd name="T16" fmla="*/ 12 w 25"/>
                <a:gd name="T17" fmla="*/ 37 h 39"/>
                <a:gd name="T18" fmla="*/ 20 w 25"/>
                <a:gd name="T19" fmla="*/ 38 h 39"/>
                <a:gd name="T20" fmla="*/ 24 w 25"/>
                <a:gd name="T21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39">
                  <a:moveTo>
                    <a:pt x="24" y="31"/>
                  </a:moveTo>
                  <a:cubicBezTo>
                    <a:pt x="24" y="29"/>
                    <a:pt x="23" y="28"/>
                    <a:pt x="21" y="26"/>
                  </a:cubicBezTo>
                  <a:cubicBezTo>
                    <a:pt x="16" y="18"/>
                    <a:pt x="12" y="9"/>
                    <a:pt x="11" y="0"/>
                  </a:cubicBezTo>
                  <a:cubicBezTo>
                    <a:pt x="8" y="1"/>
                    <a:pt x="6" y="0"/>
                    <a:pt x="3" y="0"/>
                  </a:cubicBezTo>
                  <a:cubicBezTo>
                    <a:pt x="3" y="4"/>
                    <a:pt x="3" y="7"/>
                    <a:pt x="2" y="10"/>
                  </a:cubicBezTo>
                  <a:cubicBezTo>
                    <a:pt x="1" y="15"/>
                    <a:pt x="0" y="19"/>
                    <a:pt x="1" y="23"/>
                  </a:cubicBezTo>
                  <a:cubicBezTo>
                    <a:pt x="2" y="23"/>
                    <a:pt x="2" y="24"/>
                    <a:pt x="3" y="25"/>
                  </a:cubicBezTo>
                  <a:cubicBezTo>
                    <a:pt x="7" y="28"/>
                    <a:pt x="8" y="31"/>
                    <a:pt x="10" y="36"/>
                  </a:cubicBezTo>
                  <a:cubicBezTo>
                    <a:pt x="11" y="36"/>
                    <a:pt x="12" y="37"/>
                    <a:pt x="12" y="37"/>
                  </a:cubicBezTo>
                  <a:cubicBezTo>
                    <a:pt x="15" y="38"/>
                    <a:pt x="18" y="39"/>
                    <a:pt x="20" y="38"/>
                  </a:cubicBezTo>
                  <a:cubicBezTo>
                    <a:pt x="23" y="37"/>
                    <a:pt x="25" y="34"/>
                    <a:pt x="24" y="31"/>
                  </a:cubicBezTo>
                  <a:close/>
                </a:path>
              </a:pathLst>
            </a:custGeom>
            <a:solidFill>
              <a:srgbClr val="1E33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2" name="îṧļíďê">
              <a:extLst>
                <a:ext uri="{FF2B5EF4-FFF2-40B4-BE49-F238E27FC236}">
                  <a16:creationId xmlns:a16="http://schemas.microsoft.com/office/drawing/2014/main" id="{532BEE4E-CC5D-4584-9041-13659756B14E}"/>
                </a:ext>
              </a:extLst>
            </p:cNvPr>
            <p:cNvSpPr/>
            <p:nvPr/>
          </p:nvSpPr>
          <p:spPr bwMode="auto">
            <a:xfrm>
              <a:off x="8182002" y="4351347"/>
              <a:ext cx="106013" cy="137106"/>
            </a:xfrm>
            <a:custGeom>
              <a:avLst/>
              <a:gdLst>
                <a:gd name="T0" fmla="*/ 10 w 27"/>
                <a:gd name="T1" fmla="*/ 18 h 34"/>
                <a:gd name="T2" fmla="*/ 1 w 27"/>
                <a:gd name="T3" fmla="*/ 29 h 34"/>
                <a:gd name="T4" fmla="*/ 1 w 27"/>
                <a:gd name="T5" fmla="*/ 34 h 34"/>
                <a:gd name="T6" fmla="*/ 5 w 27"/>
                <a:gd name="T7" fmla="*/ 34 h 34"/>
                <a:gd name="T8" fmla="*/ 24 w 27"/>
                <a:gd name="T9" fmla="*/ 25 h 34"/>
                <a:gd name="T10" fmla="*/ 27 w 27"/>
                <a:gd name="T11" fmla="*/ 21 h 34"/>
                <a:gd name="T12" fmla="*/ 27 w 27"/>
                <a:gd name="T13" fmla="*/ 19 h 34"/>
                <a:gd name="T14" fmla="*/ 23 w 27"/>
                <a:gd name="T15" fmla="*/ 1 h 34"/>
                <a:gd name="T16" fmla="*/ 17 w 27"/>
                <a:gd name="T17" fmla="*/ 1 h 34"/>
                <a:gd name="T18" fmla="*/ 15 w 27"/>
                <a:gd name="T19" fmla="*/ 5 h 34"/>
                <a:gd name="T20" fmla="*/ 10 w 27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34">
                  <a:moveTo>
                    <a:pt x="10" y="18"/>
                  </a:moveTo>
                  <a:cubicBezTo>
                    <a:pt x="7" y="22"/>
                    <a:pt x="3" y="24"/>
                    <a:pt x="1" y="29"/>
                  </a:cubicBezTo>
                  <a:cubicBezTo>
                    <a:pt x="0" y="30"/>
                    <a:pt x="0" y="33"/>
                    <a:pt x="1" y="34"/>
                  </a:cubicBezTo>
                  <a:cubicBezTo>
                    <a:pt x="3" y="34"/>
                    <a:pt x="4" y="34"/>
                    <a:pt x="5" y="34"/>
                  </a:cubicBezTo>
                  <a:cubicBezTo>
                    <a:pt x="12" y="31"/>
                    <a:pt x="18" y="28"/>
                    <a:pt x="24" y="25"/>
                  </a:cubicBezTo>
                  <a:cubicBezTo>
                    <a:pt x="25" y="24"/>
                    <a:pt x="27" y="23"/>
                    <a:pt x="27" y="21"/>
                  </a:cubicBezTo>
                  <a:cubicBezTo>
                    <a:pt x="27" y="20"/>
                    <a:pt x="27" y="19"/>
                    <a:pt x="27" y="19"/>
                  </a:cubicBezTo>
                  <a:cubicBezTo>
                    <a:pt x="26" y="13"/>
                    <a:pt x="25" y="7"/>
                    <a:pt x="23" y="1"/>
                  </a:cubicBezTo>
                  <a:cubicBezTo>
                    <a:pt x="23" y="0"/>
                    <a:pt x="17" y="1"/>
                    <a:pt x="17" y="1"/>
                  </a:cubicBezTo>
                  <a:cubicBezTo>
                    <a:pt x="14" y="1"/>
                    <a:pt x="15" y="3"/>
                    <a:pt x="15" y="5"/>
                  </a:cubicBezTo>
                  <a:cubicBezTo>
                    <a:pt x="14" y="10"/>
                    <a:pt x="13" y="14"/>
                    <a:pt x="10" y="18"/>
                  </a:cubicBezTo>
                  <a:close/>
                </a:path>
              </a:pathLst>
            </a:custGeom>
            <a:solidFill>
              <a:srgbClr val="1E33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3" name="ïŝlíḋe">
              <a:extLst>
                <a:ext uri="{FF2B5EF4-FFF2-40B4-BE49-F238E27FC236}">
                  <a16:creationId xmlns:a16="http://schemas.microsoft.com/office/drawing/2014/main" id="{059FDA8D-2E62-42E1-84FB-A98843700F93}"/>
                </a:ext>
              </a:extLst>
            </p:cNvPr>
            <p:cNvSpPr/>
            <p:nvPr/>
          </p:nvSpPr>
          <p:spPr bwMode="auto">
            <a:xfrm>
              <a:off x="8312960" y="3983653"/>
              <a:ext cx="130962" cy="392622"/>
            </a:xfrm>
            <a:custGeom>
              <a:avLst/>
              <a:gdLst>
                <a:gd name="T0" fmla="*/ 3 w 33"/>
                <a:gd name="T1" fmla="*/ 27 h 98"/>
                <a:gd name="T2" fmla="*/ 6 w 33"/>
                <a:gd name="T3" fmla="*/ 42 h 98"/>
                <a:gd name="T4" fmla="*/ 15 w 33"/>
                <a:gd name="T5" fmla="*/ 97 h 98"/>
                <a:gd name="T6" fmla="*/ 17 w 33"/>
                <a:gd name="T7" fmla="*/ 98 h 98"/>
                <a:gd name="T8" fmla="*/ 24 w 33"/>
                <a:gd name="T9" fmla="*/ 98 h 98"/>
                <a:gd name="T10" fmla="*/ 28 w 33"/>
                <a:gd name="T11" fmla="*/ 98 h 98"/>
                <a:gd name="T12" fmla="*/ 29 w 33"/>
                <a:gd name="T13" fmla="*/ 30 h 98"/>
                <a:gd name="T14" fmla="*/ 23 w 33"/>
                <a:gd name="T15" fmla="*/ 8 h 98"/>
                <a:gd name="T16" fmla="*/ 20 w 33"/>
                <a:gd name="T17" fmla="*/ 2 h 98"/>
                <a:gd name="T18" fmla="*/ 14 w 33"/>
                <a:gd name="T19" fmla="*/ 0 h 98"/>
                <a:gd name="T20" fmla="*/ 1 w 33"/>
                <a:gd name="T21" fmla="*/ 13 h 98"/>
                <a:gd name="T22" fmla="*/ 3 w 33"/>
                <a:gd name="T23" fmla="*/ 2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98">
                  <a:moveTo>
                    <a:pt x="3" y="27"/>
                  </a:moveTo>
                  <a:cubicBezTo>
                    <a:pt x="4" y="32"/>
                    <a:pt x="5" y="37"/>
                    <a:pt x="6" y="42"/>
                  </a:cubicBezTo>
                  <a:cubicBezTo>
                    <a:pt x="12" y="68"/>
                    <a:pt x="15" y="82"/>
                    <a:pt x="15" y="97"/>
                  </a:cubicBezTo>
                  <a:cubicBezTo>
                    <a:pt x="16" y="98"/>
                    <a:pt x="16" y="98"/>
                    <a:pt x="17" y="98"/>
                  </a:cubicBezTo>
                  <a:cubicBezTo>
                    <a:pt x="19" y="98"/>
                    <a:pt x="22" y="98"/>
                    <a:pt x="24" y="98"/>
                  </a:cubicBezTo>
                  <a:cubicBezTo>
                    <a:pt x="26" y="98"/>
                    <a:pt x="27" y="98"/>
                    <a:pt x="28" y="98"/>
                  </a:cubicBezTo>
                  <a:cubicBezTo>
                    <a:pt x="25" y="75"/>
                    <a:pt x="33" y="53"/>
                    <a:pt x="29" y="30"/>
                  </a:cubicBezTo>
                  <a:cubicBezTo>
                    <a:pt x="28" y="23"/>
                    <a:pt x="26" y="15"/>
                    <a:pt x="23" y="8"/>
                  </a:cubicBezTo>
                  <a:cubicBezTo>
                    <a:pt x="22" y="6"/>
                    <a:pt x="22" y="4"/>
                    <a:pt x="20" y="2"/>
                  </a:cubicBezTo>
                  <a:cubicBezTo>
                    <a:pt x="18" y="1"/>
                    <a:pt x="16" y="0"/>
                    <a:pt x="14" y="0"/>
                  </a:cubicBezTo>
                  <a:cubicBezTo>
                    <a:pt x="8" y="0"/>
                    <a:pt x="0" y="6"/>
                    <a:pt x="1" y="13"/>
                  </a:cubicBezTo>
                  <a:cubicBezTo>
                    <a:pt x="1" y="18"/>
                    <a:pt x="2" y="23"/>
                    <a:pt x="3" y="27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4" name="îšľíḓe">
              <a:extLst>
                <a:ext uri="{FF2B5EF4-FFF2-40B4-BE49-F238E27FC236}">
                  <a16:creationId xmlns:a16="http://schemas.microsoft.com/office/drawing/2014/main" id="{7DE8ECCD-9484-4BC3-8F25-ECCD673EE5B4}"/>
                </a:ext>
              </a:extLst>
            </p:cNvPr>
            <p:cNvSpPr/>
            <p:nvPr/>
          </p:nvSpPr>
          <p:spPr bwMode="auto">
            <a:xfrm>
              <a:off x="8182002" y="3996117"/>
              <a:ext cx="130958" cy="380158"/>
            </a:xfrm>
            <a:custGeom>
              <a:avLst/>
              <a:gdLst>
                <a:gd name="T0" fmla="*/ 13 w 32"/>
                <a:gd name="T1" fmla="*/ 95 h 95"/>
                <a:gd name="T2" fmla="*/ 25 w 32"/>
                <a:gd name="T3" fmla="*/ 95 h 95"/>
                <a:gd name="T4" fmla="*/ 30 w 32"/>
                <a:gd name="T5" fmla="*/ 41 h 95"/>
                <a:gd name="T6" fmla="*/ 25 w 32"/>
                <a:gd name="T7" fmla="*/ 21 h 95"/>
                <a:gd name="T8" fmla="*/ 26 w 32"/>
                <a:gd name="T9" fmla="*/ 1 h 95"/>
                <a:gd name="T10" fmla="*/ 14 w 32"/>
                <a:gd name="T11" fmla="*/ 1 h 95"/>
                <a:gd name="T12" fmla="*/ 8 w 32"/>
                <a:gd name="T13" fmla="*/ 1 h 95"/>
                <a:gd name="T14" fmla="*/ 3 w 32"/>
                <a:gd name="T15" fmla="*/ 1 h 95"/>
                <a:gd name="T16" fmla="*/ 2 w 32"/>
                <a:gd name="T17" fmla="*/ 11 h 95"/>
                <a:gd name="T18" fmla="*/ 3 w 32"/>
                <a:gd name="T19" fmla="*/ 23 h 95"/>
                <a:gd name="T20" fmla="*/ 13 w 32"/>
                <a:gd name="T21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5">
                  <a:moveTo>
                    <a:pt x="13" y="95"/>
                  </a:moveTo>
                  <a:cubicBezTo>
                    <a:pt x="17" y="95"/>
                    <a:pt x="21" y="95"/>
                    <a:pt x="25" y="95"/>
                  </a:cubicBezTo>
                  <a:cubicBezTo>
                    <a:pt x="26" y="77"/>
                    <a:pt x="32" y="59"/>
                    <a:pt x="30" y="41"/>
                  </a:cubicBezTo>
                  <a:cubicBezTo>
                    <a:pt x="29" y="34"/>
                    <a:pt x="27" y="28"/>
                    <a:pt x="25" y="21"/>
                  </a:cubicBezTo>
                  <a:cubicBezTo>
                    <a:pt x="24" y="14"/>
                    <a:pt x="24" y="7"/>
                    <a:pt x="26" y="1"/>
                  </a:cubicBezTo>
                  <a:cubicBezTo>
                    <a:pt x="26" y="2"/>
                    <a:pt x="16" y="1"/>
                    <a:pt x="14" y="1"/>
                  </a:cubicBezTo>
                  <a:cubicBezTo>
                    <a:pt x="12" y="1"/>
                    <a:pt x="10" y="1"/>
                    <a:pt x="8" y="1"/>
                  </a:cubicBezTo>
                  <a:cubicBezTo>
                    <a:pt x="7" y="1"/>
                    <a:pt x="4" y="0"/>
                    <a:pt x="3" y="1"/>
                  </a:cubicBezTo>
                  <a:cubicBezTo>
                    <a:pt x="0" y="2"/>
                    <a:pt x="2" y="9"/>
                    <a:pt x="2" y="11"/>
                  </a:cubicBezTo>
                  <a:cubicBezTo>
                    <a:pt x="2" y="15"/>
                    <a:pt x="3" y="19"/>
                    <a:pt x="3" y="23"/>
                  </a:cubicBezTo>
                  <a:cubicBezTo>
                    <a:pt x="5" y="34"/>
                    <a:pt x="11" y="58"/>
                    <a:pt x="13" y="95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5" name="ïṩḻîḋe">
              <a:extLst>
                <a:ext uri="{FF2B5EF4-FFF2-40B4-BE49-F238E27FC236}">
                  <a16:creationId xmlns:a16="http://schemas.microsoft.com/office/drawing/2014/main" id="{95A9C9D4-9FFA-4A85-AC46-EBE9FF225DD9}"/>
                </a:ext>
              </a:extLst>
            </p:cNvPr>
            <p:cNvSpPr/>
            <p:nvPr/>
          </p:nvSpPr>
          <p:spPr bwMode="auto">
            <a:xfrm>
              <a:off x="8219419" y="3603498"/>
              <a:ext cx="18707" cy="18694"/>
            </a:xfrm>
            <a:custGeom>
              <a:avLst/>
              <a:gdLst>
                <a:gd name="T0" fmla="*/ 3 w 5"/>
                <a:gd name="T1" fmla="*/ 1 h 5"/>
                <a:gd name="T2" fmla="*/ 2 w 5"/>
                <a:gd name="T3" fmla="*/ 0 h 5"/>
                <a:gd name="T4" fmla="*/ 0 w 5"/>
                <a:gd name="T5" fmla="*/ 3 h 5"/>
                <a:gd name="T6" fmla="*/ 1 w 5"/>
                <a:gd name="T7" fmla="*/ 5 h 5"/>
                <a:gd name="T8" fmla="*/ 2 w 5"/>
                <a:gd name="T9" fmla="*/ 5 h 5"/>
                <a:gd name="T10" fmla="*/ 5 w 5"/>
                <a:gd name="T11" fmla="*/ 2 h 5"/>
                <a:gd name="T12" fmla="*/ 3 w 5"/>
                <a:gd name="T13" fmla="*/ 0 h 5"/>
                <a:gd name="T14" fmla="*/ 3 w 5"/>
                <a:gd name="T15" fmla="*/ 1 h 5"/>
                <a:gd name="T16" fmla="*/ 4 w 5"/>
                <a:gd name="T17" fmla="*/ 2 h 5"/>
                <a:gd name="T18" fmla="*/ 2 w 5"/>
                <a:gd name="T19" fmla="*/ 5 h 5"/>
                <a:gd name="T20" fmla="*/ 1 w 5"/>
                <a:gd name="T21" fmla="*/ 4 h 5"/>
                <a:gd name="T22" fmla="*/ 1 w 5"/>
                <a:gd name="T23" fmla="*/ 3 h 5"/>
                <a:gd name="T24" fmla="*/ 1 w 5"/>
                <a:gd name="T25" fmla="*/ 1 h 5"/>
                <a:gd name="T26" fmla="*/ 2 w 5"/>
                <a:gd name="T27" fmla="*/ 1 h 5"/>
                <a:gd name="T28" fmla="*/ 3 w 5"/>
                <a:gd name="T29" fmla="*/ 1 h 5"/>
                <a:gd name="T30" fmla="*/ 3 w 5"/>
                <a:gd name="T3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4"/>
                    <a:pt x="0" y="4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4" y="5"/>
                    <a:pt x="5" y="4"/>
                    <a:pt x="5" y="2"/>
                  </a:cubicBezTo>
                  <a:cubicBezTo>
                    <a:pt x="5" y="2"/>
                    <a:pt x="4" y="1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A5475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6" name="îśḷïdê">
              <a:extLst>
                <a:ext uri="{FF2B5EF4-FFF2-40B4-BE49-F238E27FC236}">
                  <a16:creationId xmlns:a16="http://schemas.microsoft.com/office/drawing/2014/main" id="{215666E7-140F-4A1C-864C-1048380C9551}"/>
                </a:ext>
              </a:extLst>
            </p:cNvPr>
            <p:cNvSpPr/>
            <p:nvPr/>
          </p:nvSpPr>
          <p:spPr bwMode="auto">
            <a:xfrm>
              <a:off x="8263070" y="3048842"/>
              <a:ext cx="137196" cy="305373"/>
            </a:xfrm>
            <a:custGeom>
              <a:avLst/>
              <a:gdLst>
                <a:gd name="T0" fmla="*/ 2 w 35"/>
                <a:gd name="T1" fmla="*/ 6 h 76"/>
                <a:gd name="T2" fmla="*/ 7 w 35"/>
                <a:gd name="T3" fmla="*/ 2 h 76"/>
                <a:gd name="T4" fmla="*/ 26 w 35"/>
                <a:gd name="T5" fmla="*/ 7 h 76"/>
                <a:gd name="T6" fmla="*/ 34 w 35"/>
                <a:gd name="T7" fmla="*/ 25 h 76"/>
                <a:gd name="T8" fmla="*/ 33 w 35"/>
                <a:gd name="T9" fmla="*/ 46 h 76"/>
                <a:gd name="T10" fmla="*/ 30 w 35"/>
                <a:gd name="T11" fmla="*/ 61 h 76"/>
                <a:gd name="T12" fmla="*/ 33 w 35"/>
                <a:gd name="T13" fmla="*/ 76 h 76"/>
                <a:gd name="T14" fmla="*/ 24 w 35"/>
                <a:gd name="T15" fmla="*/ 67 h 76"/>
                <a:gd name="T16" fmla="*/ 22 w 35"/>
                <a:gd name="T17" fmla="*/ 53 h 76"/>
                <a:gd name="T18" fmla="*/ 22 w 35"/>
                <a:gd name="T19" fmla="*/ 30 h 76"/>
                <a:gd name="T20" fmla="*/ 19 w 35"/>
                <a:gd name="T21" fmla="*/ 20 h 76"/>
                <a:gd name="T22" fmla="*/ 12 w 35"/>
                <a:gd name="T23" fmla="*/ 13 h 76"/>
                <a:gd name="T24" fmla="*/ 2 w 35"/>
                <a:gd name="T25" fmla="*/ 15 h 76"/>
                <a:gd name="T26" fmla="*/ 1 w 35"/>
                <a:gd name="T27" fmla="*/ 11 h 76"/>
                <a:gd name="T28" fmla="*/ 2 w 35"/>
                <a:gd name="T2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" h="76">
                  <a:moveTo>
                    <a:pt x="2" y="6"/>
                  </a:moveTo>
                  <a:cubicBezTo>
                    <a:pt x="3" y="4"/>
                    <a:pt x="5" y="3"/>
                    <a:pt x="7" y="2"/>
                  </a:cubicBezTo>
                  <a:cubicBezTo>
                    <a:pt x="14" y="0"/>
                    <a:pt x="21" y="2"/>
                    <a:pt x="26" y="7"/>
                  </a:cubicBezTo>
                  <a:cubicBezTo>
                    <a:pt x="31" y="12"/>
                    <a:pt x="34" y="19"/>
                    <a:pt x="34" y="25"/>
                  </a:cubicBezTo>
                  <a:cubicBezTo>
                    <a:pt x="35" y="32"/>
                    <a:pt x="34" y="39"/>
                    <a:pt x="33" y="46"/>
                  </a:cubicBezTo>
                  <a:cubicBezTo>
                    <a:pt x="32" y="51"/>
                    <a:pt x="30" y="56"/>
                    <a:pt x="30" y="61"/>
                  </a:cubicBezTo>
                  <a:cubicBezTo>
                    <a:pt x="29" y="66"/>
                    <a:pt x="30" y="72"/>
                    <a:pt x="33" y="76"/>
                  </a:cubicBezTo>
                  <a:cubicBezTo>
                    <a:pt x="28" y="75"/>
                    <a:pt x="25" y="71"/>
                    <a:pt x="24" y="67"/>
                  </a:cubicBezTo>
                  <a:cubicBezTo>
                    <a:pt x="22" y="62"/>
                    <a:pt x="22" y="58"/>
                    <a:pt x="22" y="53"/>
                  </a:cubicBezTo>
                  <a:cubicBezTo>
                    <a:pt x="22" y="45"/>
                    <a:pt x="23" y="38"/>
                    <a:pt x="22" y="30"/>
                  </a:cubicBezTo>
                  <a:cubicBezTo>
                    <a:pt x="21" y="26"/>
                    <a:pt x="21" y="23"/>
                    <a:pt x="19" y="20"/>
                  </a:cubicBezTo>
                  <a:cubicBezTo>
                    <a:pt x="18" y="17"/>
                    <a:pt x="15" y="14"/>
                    <a:pt x="12" y="13"/>
                  </a:cubicBezTo>
                  <a:cubicBezTo>
                    <a:pt x="9" y="11"/>
                    <a:pt x="5" y="12"/>
                    <a:pt x="2" y="15"/>
                  </a:cubicBezTo>
                  <a:cubicBezTo>
                    <a:pt x="2" y="15"/>
                    <a:pt x="1" y="11"/>
                    <a:pt x="1" y="11"/>
                  </a:cubicBezTo>
                  <a:cubicBezTo>
                    <a:pt x="0" y="9"/>
                    <a:pt x="0" y="7"/>
                    <a:pt x="2" y="6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7" name="îŝḷïḓé">
              <a:extLst>
                <a:ext uri="{FF2B5EF4-FFF2-40B4-BE49-F238E27FC236}">
                  <a16:creationId xmlns:a16="http://schemas.microsoft.com/office/drawing/2014/main" id="{026C0FA1-1854-405E-8521-57B55157926B}"/>
                </a:ext>
              </a:extLst>
            </p:cNvPr>
            <p:cNvSpPr/>
            <p:nvPr/>
          </p:nvSpPr>
          <p:spPr bwMode="auto">
            <a:xfrm>
              <a:off x="8007389" y="3429000"/>
              <a:ext cx="230737" cy="211890"/>
            </a:xfrm>
            <a:custGeom>
              <a:avLst/>
              <a:gdLst>
                <a:gd name="T0" fmla="*/ 33 w 59"/>
                <a:gd name="T1" fmla="*/ 2 h 53"/>
                <a:gd name="T2" fmla="*/ 2 w 59"/>
                <a:gd name="T3" fmla="*/ 0 h 53"/>
                <a:gd name="T4" fmla="*/ 1 w 59"/>
                <a:gd name="T5" fmla="*/ 3 h 53"/>
                <a:gd name="T6" fmla="*/ 22 w 59"/>
                <a:gd name="T7" fmla="*/ 47 h 53"/>
                <a:gd name="T8" fmla="*/ 26 w 59"/>
                <a:gd name="T9" fmla="*/ 50 h 53"/>
                <a:gd name="T10" fmla="*/ 57 w 59"/>
                <a:gd name="T11" fmla="*/ 52 h 53"/>
                <a:gd name="T12" fmla="*/ 59 w 59"/>
                <a:gd name="T13" fmla="*/ 50 h 53"/>
                <a:gd name="T14" fmla="*/ 38 w 59"/>
                <a:gd name="T15" fmla="*/ 6 h 53"/>
                <a:gd name="T16" fmla="*/ 33 w 59"/>
                <a:gd name="T17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53">
                  <a:moveTo>
                    <a:pt x="33" y="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3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8"/>
                    <a:pt x="25" y="50"/>
                    <a:pt x="26" y="50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9" y="53"/>
                    <a:pt x="59" y="51"/>
                    <a:pt x="59" y="50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4"/>
                    <a:pt x="35" y="2"/>
                    <a:pt x="33" y="2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8" name="iş1ïdé">
              <a:extLst>
                <a:ext uri="{FF2B5EF4-FFF2-40B4-BE49-F238E27FC236}">
                  <a16:creationId xmlns:a16="http://schemas.microsoft.com/office/drawing/2014/main" id="{BD4756E9-0D0F-40F8-AD5B-568B9E4DFC3A}"/>
                </a:ext>
              </a:extLst>
            </p:cNvPr>
            <p:cNvSpPr/>
            <p:nvPr/>
          </p:nvSpPr>
          <p:spPr bwMode="auto">
            <a:xfrm>
              <a:off x="8019861" y="3441465"/>
              <a:ext cx="205792" cy="186962"/>
            </a:xfrm>
            <a:custGeom>
              <a:avLst/>
              <a:gdLst>
                <a:gd name="T0" fmla="*/ 1 w 51"/>
                <a:gd name="T1" fmla="*/ 1 h 47"/>
                <a:gd name="T2" fmla="*/ 20 w 51"/>
                <a:gd name="T3" fmla="*/ 43 h 47"/>
                <a:gd name="T4" fmla="*/ 23 w 51"/>
                <a:gd name="T5" fmla="*/ 44 h 47"/>
                <a:gd name="T6" fmla="*/ 50 w 51"/>
                <a:gd name="T7" fmla="*/ 47 h 47"/>
                <a:gd name="T8" fmla="*/ 51 w 51"/>
                <a:gd name="T9" fmla="*/ 45 h 47"/>
                <a:gd name="T10" fmla="*/ 31 w 51"/>
                <a:gd name="T11" fmla="*/ 4 h 47"/>
                <a:gd name="T12" fmla="*/ 29 w 51"/>
                <a:gd name="T13" fmla="*/ 2 h 47"/>
                <a:gd name="T14" fmla="*/ 1 w 51"/>
                <a:gd name="T15" fmla="*/ 0 h 47"/>
                <a:gd name="T16" fmla="*/ 1 w 51"/>
                <a:gd name="T17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47">
                  <a:moveTo>
                    <a:pt x="1" y="1"/>
                  </a:moveTo>
                  <a:cubicBezTo>
                    <a:pt x="20" y="43"/>
                    <a:pt x="20" y="43"/>
                    <a:pt x="20" y="43"/>
                  </a:cubicBezTo>
                  <a:cubicBezTo>
                    <a:pt x="21" y="44"/>
                    <a:pt x="22" y="44"/>
                    <a:pt x="23" y="44"/>
                  </a:cubicBezTo>
                  <a:cubicBezTo>
                    <a:pt x="50" y="47"/>
                    <a:pt x="50" y="47"/>
                    <a:pt x="50" y="47"/>
                  </a:cubicBezTo>
                  <a:cubicBezTo>
                    <a:pt x="51" y="47"/>
                    <a:pt x="51" y="46"/>
                    <a:pt x="51" y="4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3"/>
                    <a:pt x="30" y="2"/>
                    <a:pt x="29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9" name="iśļîḑè">
              <a:extLst>
                <a:ext uri="{FF2B5EF4-FFF2-40B4-BE49-F238E27FC236}">
                  <a16:creationId xmlns:a16="http://schemas.microsoft.com/office/drawing/2014/main" id="{960A80D8-B0E1-4B1A-ABA9-5F301C26C600}"/>
                </a:ext>
              </a:extLst>
            </p:cNvPr>
            <p:cNvSpPr/>
            <p:nvPr/>
          </p:nvSpPr>
          <p:spPr bwMode="auto">
            <a:xfrm>
              <a:off x="8094696" y="3478857"/>
              <a:ext cx="386643" cy="155800"/>
            </a:xfrm>
            <a:custGeom>
              <a:avLst/>
              <a:gdLst>
                <a:gd name="T0" fmla="*/ 61 w 97"/>
                <a:gd name="T1" fmla="*/ 16 h 39"/>
                <a:gd name="T2" fmla="*/ 30 w 97"/>
                <a:gd name="T3" fmla="*/ 9 h 39"/>
                <a:gd name="T4" fmla="*/ 16 w 97"/>
                <a:gd name="T5" fmla="*/ 0 h 39"/>
                <a:gd name="T6" fmla="*/ 23 w 97"/>
                <a:gd name="T7" fmla="*/ 9 h 39"/>
                <a:gd name="T8" fmla="*/ 5 w 97"/>
                <a:gd name="T9" fmla="*/ 6 h 39"/>
                <a:gd name="T10" fmla="*/ 0 w 97"/>
                <a:gd name="T11" fmla="*/ 5 h 39"/>
                <a:gd name="T12" fmla="*/ 12 w 97"/>
                <a:gd name="T13" fmla="*/ 18 h 39"/>
                <a:gd name="T14" fmla="*/ 26 w 97"/>
                <a:gd name="T15" fmla="*/ 20 h 39"/>
                <a:gd name="T16" fmla="*/ 73 w 97"/>
                <a:gd name="T17" fmla="*/ 37 h 39"/>
                <a:gd name="T18" fmla="*/ 82 w 97"/>
                <a:gd name="T19" fmla="*/ 39 h 39"/>
                <a:gd name="T20" fmla="*/ 89 w 97"/>
                <a:gd name="T21" fmla="*/ 35 h 39"/>
                <a:gd name="T22" fmla="*/ 71 w 97"/>
                <a:gd name="T23" fmla="*/ 18 h 39"/>
                <a:gd name="T24" fmla="*/ 61 w 97"/>
                <a:gd name="T25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39">
                  <a:moveTo>
                    <a:pt x="61" y="16"/>
                  </a:moveTo>
                  <a:cubicBezTo>
                    <a:pt x="51" y="15"/>
                    <a:pt x="39" y="15"/>
                    <a:pt x="30" y="9"/>
                  </a:cubicBezTo>
                  <a:cubicBezTo>
                    <a:pt x="25" y="6"/>
                    <a:pt x="21" y="2"/>
                    <a:pt x="16" y="0"/>
                  </a:cubicBezTo>
                  <a:cubicBezTo>
                    <a:pt x="18" y="3"/>
                    <a:pt x="20" y="6"/>
                    <a:pt x="23" y="9"/>
                  </a:cubicBezTo>
                  <a:cubicBezTo>
                    <a:pt x="17" y="10"/>
                    <a:pt x="10" y="9"/>
                    <a:pt x="5" y="6"/>
                  </a:cubicBezTo>
                  <a:cubicBezTo>
                    <a:pt x="4" y="5"/>
                    <a:pt x="2" y="4"/>
                    <a:pt x="0" y="5"/>
                  </a:cubicBezTo>
                  <a:cubicBezTo>
                    <a:pt x="2" y="11"/>
                    <a:pt x="6" y="16"/>
                    <a:pt x="12" y="18"/>
                  </a:cubicBezTo>
                  <a:cubicBezTo>
                    <a:pt x="16" y="20"/>
                    <a:pt x="21" y="20"/>
                    <a:pt x="26" y="20"/>
                  </a:cubicBezTo>
                  <a:cubicBezTo>
                    <a:pt x="42" y="22"/>
                    <a:pt x="57" y="31"/>
                    <a:pt x="73" y="37"/>
                  </a:cubicBezTo>
                  <a:cubicBezTo>
                    <a:pt x="76" y="38"/>
                    <a:pt x="79" y="39"/>
                    <a:pt x="82" y="39"/>
                  </a:cubicBezTo>
                  <a:cubicBezTo>
                    <a:pt x="85" y="39"/>
                    <a:pt x="88" y="37"/>
                    <a:pt x="89" y="35"/>
                  </a:cubicBezTo>
                  <a:cubicBezTo>
                    <a:pt x="97" y="25"/>
                    <a:pt x="77" y="20"/>
                    <a:pt x="71" y="18"/>
                  </a:cubicBezTo>
                  <a:cubicBezTo>
                    <a:pt x="68" y="17"/>
                    <a:pt x="64" y="17"/>
                    <a:pt x="61" y="16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0" name="iṡ1îḓé">
              <a:extLst>
                <a:ext uri="{FF2B5EF4-FFF2-40B4-BE49-F238E27FC236}">
                  <a16:creationId xmlns:a16="http://schemas.microsoft.com/office/drawing/2014/main" id="{37AC9A0D-7B73-4942-8480-3409101873BD}"/>
                </a:ext>
              </a:extLst>
            </p:cNvPr>
            <p:cNvSpPr/>
            <p:nvPr/>
          </p:nvSpPr>
          <p:spPr bwMode="auto">
            <a:xfrm>
              <a:off x="8206947" y="3304359"/>
              <a:ext cx="6234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B7E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1" name="ïṧļíḓé">
              <a:extLst>
                <a:ext uri="{FF2B5EF4-FFF2-40B4-BE49-F238E27FC236}">
                  <a16:creationId xmlns:a16="http://schemas.microsoft.com/office/drawing/2014/main" id="{4975E111-2E6E-4BFC-83CD-3AF3D92F4338}"/>
                </a:ext>
              </a:extLst>
            </p:cNvPr>
            <p:cNvSpPr/>
            <p:nvPr/>
          </p:nvSpPr>
          <p:spPr bwMode="auto">
            <a:xfrm>
              <a:off x="8206947" y="3304359"/>
              <a:ext cx="6234" cy="0"/>
            </a:xfrm>
            <a:prstGeom prst="line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2" name="iSḷíḑé">
              <a:extLst>
                <a:ext uri="{FF2B5EF4-FFF2-40B4-BE49-F238E27FC236}">
                  <a16:creationId xmlns:a16="http://schemas.microsoft.com/office/drawing/2014/main" id="{56EF0A39-2803-4FAD-97A6-6C641B8A261D}"/>
                </a:ext>
              </a:extLst>
            </p:cNvPr>
            <p:cNvSpPr/>
            <p:nvPr/>
          </p:nvSpPr>
          <p:spPr bwMode="auto">
            <a:xfrm>
              <a:off x="8051040" y="3534944"/>
              <a:ext cx="62362" cy="74785"/>
            </a:xfrm>
            <a:custGeom>
              <a:avLst/>
              <a:gdLst>
                <a:gd name="T0" fmla="*/ 12 w 15"/>
                <a:gd name="T1" fmla="*/ 1 h 18"/>
                <a:gd name="T2" fmla="*/ 14 w 15"/>
                <a:gd name="T3" fmla="*/ 10 h 18"/>
                <a:gd name="T4" fmla="*/ 8 w 15"/>
                <a:gd name="T5" fmla="*/ 18 h 18"/>
                <a:gd name="T6" fmla="*/ 2 w 15"/>
                <a:gd name="T7" fmla="*/ 11 h 18"/>
                <a:gd name="T8" fmla="*/ 5 w 15"/>
                <a:gd name="T9" fmla="*/ 3 h 18"/>
                <a:gd name="T10" fmla="*/ 12 w 15"/>
                <a:gd name="T11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2" y="1"/>
                  </a:moveTo>
                  <a:cubicBezTo>
                    <a:pt x="13" y="3"/>
                    <a:pt x="15" y="8"/>
                    <a:pt x="14" y="10"/>
                  </a:cubicBezTo>
                  <a:cubicBezTo>
                    <a:pt x="12" y="13"/>
                    <a:pt x="10" y="17"/>
                    <a:pt x="8" y="18"/>
                  </a:cubicBezTo>
                  <a:cubicBezTo>
                    <a:pt x="7" y="18"/>
                    <a:pt x="2" y="14"/>
                    <a:pt x="2" y="11"/>
                  </a:cubicBezTo>
                  <a:cubicBezTo>
                    <a:pt x="1" y="8"/>
                    <a:pt x="0" y="5"/>
                    <a:pt x="5" y="3"/>
                  </a:cubicBezTo>
                  <a:cubicBezTo>
                    <a:pt x="9" y="1"/>
                    <a:pt x="11" y="0"/>
                    <a:pt x="12" y="1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sp>
        <p:nvSpPr>
          <p:cNvPr id="668" name="矩形 667">
            <a:extLst>
              <a:ext uri="{FF2B5EF4-FFF2-40B4-BE49-F238E27FC236}">
                <a16:creationId xmlns:a16="http://schemas.microsoft.com/office/drawing/2014/main" id="{2EDCDE2F-264E-417C-8373-56FB441C3C16}"/>
              </a:ext>
            </a:extLst>
          </p:cNvPr>
          <p:cNvSpPr/>
          <p:nvPr/>
        </p:nvSpPr>
        <p:spPr>
          <a:xfrm>
            <a:off x="3197225" y="4148138"/>
            <a:ext cx="2867025" cy="255746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7" name="矩形 666">
            <a:extLst>
              <a:ext uri="{FF2B5EF4-FFF2-40B4-BE49-F238E27FC236}">
                <a16:creationId xmlns:a16="http://schemas.microsoft.com/office/drawing/2014/main" id="{70D15D70-D48F-4A67-8FFE-68B67E461FD7}"/>
              </a:ext>
            </a:extLst>
          </p:cNvPr>
          <p:cNvSpPr/>
          <p:nvPr/>
        </p:nvSpPr>
        <p:spPr>
          <a:xfrm>
            <a:off x="312738" y="1570038"/>
            <a:ext cx="2959100" cy="503396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71" name="文本框 1">
            <a:extLst>
              <a:ext uri="{FF2B5EF4-FFF2-40B4-BE49-F238E27FC236}">
                <a16:creationId xmlns:a16="http://schemas.microsoft.com/office/drawing/2014/main" id="{F42AC769-C7D4-41F2-B4FD-A172553B17D9}"/>
              </a:ext>
            </a:extLst>
          </p:cNvPr>
          <p:cNvSpPr txBox="1"/>
          <p:nvPr/>
        </p:nvSpPr>
        <p:spPr>
          <a:xfrm>
            <a:off x="249238" y="1412875"/>
            <a:ext cx="8632825" cy="3381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The key to transformational change is to deliver a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strong and coherent message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to staff….</a:t>
            </a:r>
          </a:p>
        </p:txBody>
      </p:sp>
      <p:sp>
        <p:nvSpPr>
          <p:cNvPr id="670" name="文本框 93">
            <a:extLst>
              <a:ext uri="{FF2B5EF4-FFF2-40B4-BE49-F238E27FC236}">
                <a16:creationId xmlns:a16="http://schemas.microsoft.com/office/drawing/2014/main" id="{2BE0CE39-CF42-4767-8484-E2CE0BB54C03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27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1FD91BAC-FA47-4554-ACFC-526A90221BEE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II: Actions for changing culture challenges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3F5EF48-15A4-4407-98A0-9D91773437C9}"/>
              </a:ext>
            </a:extLst>
          </p:cNvPr>
          <p:cNvSpPr/>
          <p:nvPr/>
        </p:nvSpPr>
        <p:spPr>
          <a:xfrm>
            <a:off x="355600" y="1836738"/>
            <a:ext cx="2614613" cy="22383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79B554A-4AB5-4594-9BCE-CA747A11AABA}"/>
              </a:ext>
            </a:extLst>
          </p:cNvPr>
          <p:cNvSpPr/>
          <p:nvPr/>
        </p:nvSpPr>
        <p:spPr>
          <a:xfrm>
            <a:off x="355600" y="1836738"/>
            <a:ext cx="2614613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A8585636-7B7A-4E92-BB08-0F60BE3FCE6F}"/>
              </a:ext>
            </a:extLst>
          </p:cNvPr>
          <p:cNvSpPr/>
          <p:nvPr/>
        </p:nvSpPr>
        <p:spPr>
          <a:xfrm>
            <a:off x="479425" y="1916113"/>
            <a:ext cx="2387600" cy="49371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algn="ctr">
              <a:defRPr/>
            </a:pPr>
            <a:r>
              <a:rPr lang="en-US" altLang="ko-KR" b="1" dirty="0">
                <a:solidFill>
                  <a:srgbClr val="FFFFFF"/>
                </a:solidFill>
                <a:latin typeface="Arial" panose="020F0502020204030204"/>
                <a:ea typeface="楷体"/>
                <a:cs typeface="+mn-ea"/>
                <a:sym typeface="+mn-lt"/>
              </a:rPr>
              <a:t>Climate for change</a:t>
            </a:r>
          </a:p>
          <a:p>
            <a:pPr algn="ctr">
              <a:defRPr/>
            </a:pPr>
            <a:r>
              <a:rPr lang="en-US" altLang="ko-KR" b="1" dirty="0">
                <a:solidFill>
                  <a:srgbClr val="FFFFFF"/>
                </a:solidFill>
                <a:latin typeface="Arial" panose="020F0502020204030204"/>
                <a:ea typeface="楷体"/>
                <a:cs typeface="+mn-ea"/>
                <a:sym typeface="+mn-lt"/>
              </a:rPr>
              <a:t> </a:t>
            </a: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3E01524E-54F9-4660-8500-D96B5C7D6635}"/>
              </a:ext>
            </a:extLst>
          </p:cNvPr>
          <p:cNvSpPr/>
          <p:nvPr/>
        </p:nvSpPr>
        <p:spPr>
          <a:xfrm>
            <a:off x="479425" y="2339975"/>
            <a:ext cx="2722563" cy="2460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Free talks and Seminars</a:t>
            </a:r>
          </a:p>
        </p:txBody>
      </p:sp>
      <p:grpSp>
        <p:nvGrpSpPr>
          <p:cNvPr id="65543" name="组合 74">
            <a:extLst>
              <a:ext uri="{FF2B5EF4-FFF2-40B4-BE49-F238E27FC236}">
                <a16:creationId xmlns:a16="http://schemas.microsoft.com/office/drawing/2014/main" id="{2A429DFC-EB7F-4540-B167-D7A19BF87A9C}"/>
              </a:ext>
            </a:extLst>
          </p:cNvPr>
          <p:cNvGrpSpPr>
            <a:grpSpLocks/>
          </p:cNvGrpSpPr>
          <p:nvPr/>
        </p:nvGrpSpPr>
        <p:grpSpPr bwMode="auto">
          <a:xfrm>
            <a:off x="3260725" y="1835150"/>
            <a:ext cx="2616200" cy="2238375"/>
            <a:chOff x="292" y="630"/>
            <a:chExt cx="2438" cy="1586"/>
          </a:xfrm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4DECCED3-D6FB-465A-8A71-4AEA6A3BD415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B6895A96-A706-4BCB-9528-FED5A2C3B12B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7B317E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7509C10C-A1BA-4052-AA55-B52D125725C5}"/>
                </a:ext>
              </a:extLst>
            </p:cNvPr>
            <p:cNvSpPr/>
            <p:nvPr/>
          </p:nvSpPr>
          <p:spPr>
            <a:xfrm>
              <a:off x="370" y="679"/>
              <a:ext cx="2262" cy="172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Leaders as champions </a:t>
              </a:r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54BFF7F7-65FC-4BC8-8CD5-F90F7C13258E}"/>
                </a:ext>
              </a:extLst>
            </p:cNvPr>
            <p:cNvSpPr/>
            <p:nvPr/>
          </p:nvSpPr>
          <p:spPr>
            <a:xfrm>
              <a:off x="1564" y="1052"/>
              <a:ext cx="1037" cy="1047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1905" lvl="1" indent="0">
                <a:buFontTx/>
                <a:buNone/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Leaders:</a:t>
              </a:r>
            </a:p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Drive the changes</a:t>
              </a:r>
            </a:p>
            <a:p>
              <a:pPr lvl="1">
                <a:defRPr/>
              </a:pPr>
              <a:endParaRPr lang="en-US" altLang="ko-KR" dirty="0">
                <a:solidFill>
                  <a:srgbClr val="000000"/>
                </a:solidFill>
                <a:cs typeface="+mn-ea"/>
                <a:sym typeface="+mn-lt"/>
              </a:endParaRPr>
            </a:p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Strategic leadership</a:t>
              </a:r>
            </a:p>
          </p:txBody>
        </p:sp>
      </p:grpSp>
      <p:grpSp>
        <p:nvGrpSpPr>
          <p:cNvPr id="65544" name="组合 84">
            <a:extLst>
              <a:ext uri="{FF2B5EF4-FFF2-40B4-BE49-F238E27FC236}">
                <a16:creationId xmlns:a16="http://schemas.microsoft.com/office/drawing/2014/main" id="{F42B44C7-3B80-475A-9655-7F913B74471B}"/>
              </a:ext>
            </a:extLst>
          </p:cNvPr>
          <p:cNvGrpSpPr>
            <a:grpSpLocks/>
          </p:cNvGrpSpPr>
          <p:nvPr/>
        </p:nvGrpSpPr>
        <p:grpSpPr bwMode="auto">
          <a:xfrm>
            <a:off x="3260725" y="4256088"/>
            <a:ext cx="2616200" cy="2236787"/>
            <a:chOff x="292" y="630"/>
            <a:chExt cx="2438" cy="1586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22F249B7-E536-4CFB-9AF9-1BA33C4F23B3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471766FC-CE84-4857-BA90-1B3481DAD92B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B54164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00E53A6B-0FB0-4EB2-9A25-27407FEC1BBA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Team orientation </a:t>
              </a:r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4E6E6B36-4BE5-4955-B034-FB4DED286AE1}"/>
                </a:ext>
              </a:extLst>
            </p:cNvPr>
            <p:cNvSpPr/>
            <p:nvPr/>
          </p:nvSpPr>
          <p:spPr>
            <a:xfrm>
              <a:off x="370" y="947"/>
              <a:ext cx="2262" cy="404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 algn="ctr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Flatter organization</a:t>
              </a:r>
            </a:p>
            <a:p>
              <a:pPr lvl="1" algn="ctr"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Across departments</a:t>
              </a:r>
            </a:p>
          </p:txBody>
        </p:sp>
      </p:grpSp>
      <p:grpSp>
        <p:nvGrpSpPr>
          <p:cNvPr id="65545" name="组合 89">
            <a:extLst>
              <a:ext uri="{FF2B5EF4-FFF2-40B4-BE49-F238E27FC236}">
                <a16:creationId xmlns:a16="http://schemas.microsoft.com/office/drawing/2014/main" id="{814DF457-30D9-4687-9DF7-EC39CB9DC813}"/>
              </a:ext>
            </a:extLst>
          </p:cNvPr>
          <p:cNvGrpSpPr>
            <a:grpSpLocks/>
          </p:cNvGrpSpPr>
          <p:nvPr/>
        </p:nvGrpSpPr>
        <p:grpSpPr bwMode="auto">
          <a:xfrm>
            <a:off x="781050" y="2684463"/>
            <a:ext cx="1800225" cy="1373187"/>
            <a:chOff x="3160713" y="1027113"/>
            <a:chExt cx="5929313" cy="4791075"/>
          </a:xfrm>
        </p:grpSpPr>
        <p:sp>
          <p:nvSpPr>
            <p:cNvPr id="91" name="任意多边形 86">
              <a:extLst>
                <a:ext uri="{FF2B5EF4-FFF2-40B4-BE49-F238E27FC236}">
                  <a16:creationId xmlns:a16="http://schemas.microsoft.com/office/drawing/2014/main" id="{D125488C-340D-4382-8E23-CB06E2C9C9F0}"/>
                </a:ext>
              </a:extLst>
            </p:cNvPr>
            <p:cNvSpPr/>
            <p:nvPr/>
          </p:nvSpPr>
          <p:spPr bwMode="auto">
            <a:xfrm>
              <a:off x="7375022" y="4987365"/>
              <a:ext cx="533324" cy="227093"/>
            </a:xfrm>
            <a:custGeom>
              <a:avLst/>
              <a:gdLst>
                <a:gd name="T0" fmla="*/ 125 w 162"/>
                <a:gd name="T1" fmla="*/ 22 h 69"/>
                <a:gd name="T2" fmla="*/ 114 w 162"/>
                <a:gd name="T3" fmla="*/ 15 h 69"/>
                <a:gd name="T4" fmla="*/ 37 w 162"/>
                <a:gd name="T5" fmla="*/ 30 h 69"/>
                <a:gd name="T6" fmla="*/ 7 w 162"/>
                <a:gd name="T7" fmla="*/ 32 h 69"/>
                <a:gd name="T8" fmla="*/ 1 w 162"/>
                <a:gd name="T9" fmla="*/ 50 h 69"/>
                <a:gd name="T10" fmla="*/ 162 w 162"/>
                <a:gd name="T11" fmla="*/ 45 h 69"/>
                <a:gd name="T12" fmla="*/ 156 w 162"/>
                <a:gd name="T13" fmla="*/ 21 h 69"/>
                <a:gd name="T14" fmla="*/ 125 w 162"/>
                <a:gd name="T1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69">
                  <a:moveTo>
                    <a:pt x="125" y="22"/>
                  </a:moveTo>
                  <a:cubicBezTo>
                    <a:pt x="125" y="19"/>
                    <a:pt x="130" y="0"/>
                    <a:pt x="114" y="15"/>
                  </a:cubicBezTo>
                  <a:cubicBezTo>
                    <a:pt x="105" y="22"/>
                    <a:pt x="76" y="38"/>
                    <a:pt x="37" y="30"/>
                  </a:cubicBezTo>
                  <a:cubicBezTo>
                    <a:pt x="20" y="26"/>
                    <a:pt x="17" y="27"/>
                    <a:pt x="7" y="32"/>
                  </a:cubicBezTo>
                  <a:cubicBezTo>
                    <a:pt x="0" y="36"/>
                    <a:pt x="4" y="44"/>
                    <a:pt x="1" y="50"/>
                  </a:cubicBezTo>
                  <a:cubicBezTo>
                    <a:pt x="111" y="69"/>
                    <a:pt x="157" y="48"/>
                    <a:pt x="162" y="45"/>
                  </a:cubicBezTo>
                  <a:cubicBezTo>
                    <a:pt x="161" y="28"/>
                    <a:pt x="153" y="29"/>
                    <a:pt x="156" y="21"/>
                  </a:cubicBezTo>
                  <a:cubicBezTo>
                    <a:pt x="154" y="17"/>
                    <a:pt x="132" y="20"/>
                    <a:pt x="125" y="22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2" name="任意多边形 87">
              <a:extLst>
                <a:ext uri="{FF2B5EF4-FFF2-40B4-BE49-F238E27FC236}">
                  <a16:creationId xmlns:a16="http://schemas.microsoft.com/office/drawing/2014/main" id="{19A30D07-13AA-43CE-874E-F9571A642C99}"/>
                </a:ext>
              </a:extLst>
            </p:cNvPr>
            <p:cNvSpPr/>
            <p:nvPr/>
          </p:nvSpPr>
          <p:spPr bwMode="auto">
            <a:xfrm>
              <a:off x="7233849" y="5053831"/>
              <a:ext cx="799985" cy="188320"/>
            </a:xfrm>
            <a:custGeom>
              <a:avLst/>
              <a:gdLst>
                <a:gd name="T0" fmla="*/ 174 w 243"/>
                <a:gd name="T1" fmla="*/ 20 h 56"/>
                <a:gd name="T2" fmla="*/ 183 w 243"/>
                <a:gd name="T3" fmla="*/ 17 h 56"/>
                <a:gd name="T4" fmla="*/ 210 w 243"/>
                <a:gd name="T5" fmla="*/ 5 h 56"/>
                <a:gd name="T6" fmla="*/ 198 w 243"/>
                <a:gd name="T7" fmla="*/ 29 h 56"/>
                <a:gd name="T8" fmla="*/ 22 w 243"/>
                <a:gd name="T9" fmla="*/ 30 h 56"/>
                <a:gd name="T10" fmla="*/ 2 w 243"/>
                <a:gd name="T11" fmla="*/ 22 h 56"/>
                <a:gd name="T12" fmla="*/ 0 w 243"/>
                <a:gd name="T13" fmla="*/ 19 h 56"/>
                <a:gd name="T14" fmla="*/ 8 w 243"/>
                <a:gd name="T15" fmla="*/ 18 h 56"/>
                <a:gd name="T16" fmla="*/ 35 w 243"/>
                <a:gd name="T17" fmla="*/ 25 h 56"/>
                <a:gd name="T18" fmla="*/ 24 w 243"/>
                <a:gd name="T19" fmla="*/ 18 h 56"/>
                <a:gd name="T20" fmla="*/ 25 w 243"/>
                <a:gd name="T21" fmla="*/ 10 h 56"/>
                <a:gd name="T22" fmla="*/ 35 w 243"/>
                <a:gd name="T23" fmla="*/ 12 h 56"/>
                <a:gd name="T24" fmla="*/ 68 w 243"/>
                <a:gd name="T25" fmla="*/ 23 h 56"/>
                <a:gd name="T26" fmla="*/ 144 w 243"/>
                <a:gd name="T27" fmla="*/ 13 h 56"/>
                <a:gd name="T28" fmla="*/ 166 w 243"/>
                <a:gd name="T29" fmla="*/ 18 h 56"/>
                <a:gd name="T30" fmla="*/ 174 w 243"/>
                <a:gd name="T31" fmla="*/ 20 h 56"/>
                <a:gd name="T32" fmla="*/ 82 w 243"/>
                <a:gd name="T33" fmla="*/ 26 h 56"/>
                <a:gd name="T34" fmla="*/ 162 w 243"/>
                <a:gd name="T35" fmla="*/ 24 h 56"/>
                <a:gd name="T36" fmla="*/ 134 w 243"/>
                <a:gd name="T37" fmla="*/ 16 h 56"/>
                <a:gd name="T38" fmla="*/ 108 w 243"/>
                <a:gd name="T39" fmla="*/ 17 h 56"/>
                <a:gd name="T40" fmla="*/ 94 w 243"/>
                <a:gd name="T41" fmla="*/ 23 h 56"/>
                <a:gd name="T42" fmla="*/ 82 w 243"/>
                <a:gd name="T43" fmla="*/ 26 h 56"/>
                <a:gd name="T44" fmla="*/ 153 w 243"/>
                <a:gd name="T45" fmla="*/ 17 h 56"/>
                <a:gd name="T46" fmla="*/ 161 w 243"/>
                <a:gd name="T47" fmla="*/ 18 h 56"/>
                <a:gd name="T48" fmla="*/ 153 w 243"/>
                <a:gd name="T49" fmla="*/ 1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3" h="56">
                  <a:moveTo>
                    <a:pt x="174" y="20"/>
                  </a:moveTo>
                  <a:cubicBezTo>
                    <a:pt x="177" y="19"/>
                    <a:pt x="180" y="18"/>
                    <a:pt x="183" y="17"/>
                  </a:cubicBezTo>
                  <a:cubicBezTo>
                    <a:pt x="194" y="13"/>
                    <a:pt x="209" y="5"/>
                    <a:pt x="210" y="5"/>
                  </a:cubicBezTo>
                  <a:cubicBezTo>
                    <a:pt x="221" y="0"/>
                    <a:pt x="243" y="12"/>
                    <a:pt x="198" y="29"/>
                  </a:cubicBezTo>
                  <a:cubicBezTo>
                    <a:pt x="142" y="56"/>
                    <a:pt x="80" y="48"/>
                    <a:pt x="22" y="30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7" y="21"/>
                    <a:pt x="26" y="23"/>
                    <a:pt x="35" y="25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1" y="15"/>
                    <a:pt x="21" y="13"/>
                    <a:pt x="25" y="10"/>
                  </a:cubicBezTo>
                  <a:cubicBezTo>
                    <a:pt x="32" y="6"/>
                    <a:pt x="35" y="12"/>
                    <a:pt x="35" y="12"/>
                  </a:cubicBezTo>
                  <a:cubicBezTo>
                    <a:pt x="45" y="16"/>
                    <a:pt x="57" y="20"/>
                    <a:pt x="68" y="23"/>
                  </a:cubicBezTo>
                  <a:cubicBezTo>
                    <a:pt x="79" y="21"/>
                    <a:pt x="117" y="6"/>
                    <a:pt x="144" y="13"/>
                  </a:cubicBezTo>
                  <a:cubicBezTo>
                    <a:pt x="144" y="13"/>
                    <a:pt x="158" y="16"/>
                    <a:pt x="166" y="18"/>
                  </a:cubicBezTo>
                  <a:cubicBezTo>
                    <a:pt x="168" y="19"/>
                    <a:pt x="171" y="19"/>
                    <a:pt x="174" y="20"/>
                  </a:cubicBezTo>
                  <a:close/>
                  <a:moveTo>
                    <a:pt x="82" y="26"/>
                  </a:moveTo>
                  <a:cubicBezTo>
                    <a:pt x="109" y="31"/>
                    <a:pt x="136" y="31"/>
                    <a:pt x="162" y="24"/>
                  </a:cubicBezTo>
                  <a:cubicBezTo>
                    <a:pt x="153" y="20"/>
                    <a:pt x="144" y="18"/>
                    <a:pt x="134" y="16"/>
                  </a:cubicBezTo>
                  <a:cubicBezTo>
                    <a:pt x="122" y="13"/>
                    <a:pt x="112" y="16"/>
                    <a:pt x="108" y="17"/>
                  </a:cubicBezTo>
                  <a:cubicBezTo>
                    <a:pt x="101" y="19"/>
                    <a:pt x="98" y="21"/>
                    <a:pt x="94" y="23"/>
                  </a:cubicBezTo>
                  <a:cubicBezTo>
                    <a:pt x="90" y="24"/>
                    <a:pt x="86" y="25"/>
                    <a:pt x="82" y="26"/>
                  </a:cubicBezTo>
                  <a:close/>
                  <a:moveTo>
                    <a:pt x="153" y="17"/>
                  </a:moveTo>
                  <a:cubicBezTo>
                    <a:pt x="161" y="18"/>
                    <a:pt x="161" y="18"/>
                    <a:pt x="161" y="18"/>
                  </a:cubicBezTo>
                  <a:cubicBezTo>
                    <a:pt x="161" y="18"/>
                    <a:pt x="152" y="16"/>
                    <a:pt x="153" y="17"/>
                  </a:cubicBezTo>
                  <a:close/>
                </a:path>
              </a:pathLst>
            </a:custGeom>
            <a:solidFill>
              <a:srgbClr val="ECEE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3" name="任意多边形 88">
              <a:extLst>
                <a:ext uri="{FF2B5EF4-FFF2-40B4-BE49-F238E27FC236}">
                  <a16:creationId xmlns:a16="http://schemas.microsoft.com/office/drawing/2014/main" id="{F447193F-70C7-4003-A299-182AF9E50140}"/>
                </a:ext>
              </a:extLst>
            </p:cNvPr>
            <p:cNvSpPr/>
            <p:nvPr/>
          </p:nvSpPr>
          <p:spPr bwMode="auto">
            <a:xfrm>
              <a:off x="7364565" y="3685745"/>
              <a:ext cx="1725461" cy="1395782"/>
            </a:xfrm>
            <a:custGeom>
              <a:avLst/>
              <a:gdLst>
                <a:gd name="T0" fmla="*/ 437 w 523"/>
                <a:gd name="T1" fmla="*/ 4 h 423"/>
                <a:gd name="T2" fmla="*/ 455 w 523"/>
                <a:gd name="T3" fmla="*/ 167 h 423"/>
                <a:gd name="T4" fmla="*/ 266 w 523"/>
                <a:gd name="T5" fmla="*/ 189 h 423"/>
                <a:gd name="T6" fmla="*/ 111 w 523"/>
                <a:gd name="T7" fmla="*/ 165 h 423"/>
                <a:gd name="T8" fmla="*/ 159 w 523"/>
                <a:gd name="T9" fmla="*/ 416 h 423"/>
                <a:gd name="T10" fmla="*/ 116 w 523"/>
                <a:gd name="T11" fmla="*/ 423 h 423"/>
                <a:gd name="T12" fmla="*/ 4 w 523"/>
                <a:gd name="T13" fmla="*/ 118 h 423"/>
                <a:gd name="T14" fmla="*/ 312 w 523"/>
                <a:gd name="T15" fmla="*/ 42 h 423"/>
                <a:gd name="T16" fmla="*/ 325 w 523"/>
                <a:gd name="T17" fmla="*/ 0 h 423"/>
                <a:gd name="T18" fmla="*/ 437 w 523"/>
                <a:gd name="T19" fmla="*/ 4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3" h="423">
                  <a:moveTo>
                    <a:pt x="437" y="4"/>
                  </a:moveTo>
                  <a:cubicBezTo>
                    <a:pt x="437" y="4"/>
                    <a:pt x="523" y="96"/>
                    <a:pt x="455" y="167"/>
                  </a:cubicBezTo>
                  <a:cubicBezTo>
                    <a:pt x="422" y="202"/>
                    <a:pt x="307" y="195"/>
                    <a:pt x="266" y="189"/>
                  </a:cubicBezTo>
                  <a:cubicBezTo>
                    <a:pt x="224" y="184"/>
                    <a:pt x="111" y="165"/>
                    <a:pt x="111" y="165"/>
                  </a:cubicBezTo>
                  <a:cubicBezTo>
                    <a:pt x="159" y="416"/>
                    <a:pt x="159" y="416"/>
                    <a:pt x="159" y="416"/>
                  </a:cubicBezTo>
                  <a:cubicBezTo>
                    <a:pt x="116" y="423"/>
                    <a:pt x="116" y="423"/>
                    <a:pt x="116" y="423"/>
                  </a:cubicBezTo>
                  <a:cubicBezTo>
                    <a:pt x="116" y="423"/>
                    <a:pt x="10" y="200"/>
                    <a:pt x="4" y="118"/>
                  </a:cubicBezTo>
                  <a:cubicBezTo>
                    <a:pt x="0" y="48"/>
                    <a:pt x="312" y="42"/>
                    <a:pt x="312" y="42"/>
                  </a:cubicBezTo>
                  <a:cubicBezTo>
                    <a:pt x="325" y="0"/>
                    <a:pt x="325" y="0"/>
                    <a:pt x="325" y="0"/>
                  </a:cubicBezTo>
                  <a:lnTo>
                    <a:pt x="437" y="4"/>
                  </a:ln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4" name="任意多边形 89">
              <a:extLst>
                <a:ext uri="{FF2B5EF4-FFF2-40B4-BE49-F238E27FC236}">
                  <a16:creationId xmlns:a16="http://schemas.microsoft.com/office/drawing/2014/main" id="{4F9EE011-4D2A-42AB-A8ED-68FFCDAF3AEE}"/>
                </a:ext>
              </a:extLst>
            </p:cNvPr>
            <p:cNvSpPr/>
            <p:nvPr/>
          </p:nvSpPr>
          <p:spPr bwMode="auto">
            <a:xfrm>
              <a:off x="8891336" y="4355940"/>
              <a:ext cx="135945" cy="758820"/>
            </a:xfrm>
            <a:custGeom>
              <a:avLst/>
              <a:gdLst>
                <a:gd name="T0" fmla="*/ 0 w 85"/>
                <a:gd name="T1" fmla="*/ 0 h 476"/>
                <a:gd name="T2" fmla="*/ 85 w 85"/>
                <a:gd name="T3" fmla="*/ 0 h 476"/>
                <a:gd name="T4" fmla="*/ 58 w 85"/>
                <a:gd name="T5" fmla="*/ 476 h 476"/>
                <a:gd name="T6" fmla="*/ 21 w 85"/>
                <a:gd name="T7" fmla="*/ 476 h 476"/>
                <a:gd name="T8" fmla="*/ 0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0" y="0"/>
                  </a:moveTo>
                  <a:lnTo>
                    <a:pt x="85" y="0"/>
                  </a:lnTo>
                  <a:lnTo>
                    <a:pt x="58" y="476"/>
                  </a:lnTo>
                  <a:lnTo>
                    <a:pt x="21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5" name="任意多边形 90">
              <a:extLst>
                <a:ext uri="{FF2B5EF4-FFF2-40B4-BE49-F238E27FC236}">
                  <a16:creationId xmlns:a16="http://schemas.microsoft.com/office/drawing/2014/main" id="{1D480C56-ECF4-415C-AD30-C81E273EEA47}"/>
                </a:ext>
              </a:extLst>
            </p:cNvPr>
            <p:cNvSpPr/>
            <p:nvPr/>
          </p:nvSpPr>
          <p:spPr bwMode="auto">
            <a:xfrm>
              <a:off x="8938396" y="3037702"/>
              <a:ext cx="88886" cy="1085608"/>
            </a:xfrm>
            <a:custGeom>
              <a:avLst/>
              <a:gdLst>
                <a:gd name="T0" fmla="*/ 0 w 28"/>
                <a:gd name="T1" fmla="*/ 14 h 329"/>
                <a:gd name="T2" fmla="*/ 4 w 28"/>
                <a:gd name="T3" fmla="*/ 4 h 329"/>
                <a:gd name="T4" fmla="*/ 14 w 28"/>
                <a:gd name="T5" fmla="*/ 0 h 329"/>
                <a:gd name="T6" fmla="*/ 14 w 28"/>
                <a:gd name="T7" fmla="*/ 0 h 329"/>
                <a:gd name="T8" fmla="*/ 24 w 28"/>
                <a:gd name="T9" fmla="*/ 4 h 329"/>
                <a:gd name="T10" fmla="*/ 28 w 28"/>
                <a:gd name="T11" fmla="*/ 14 h 329"/>
                <a:gd name="T12" fmla="*/ 28 w 28"/>
                <a:gd name="T13" fmla="*/ 315 h 329"/>
                <a:gd name="T14" fmla="*/ 24 w 28"/>
                <a:gd name="T15" fmla="*/ 325 h 329"/>
                <a:gd name="T16" fmla="*/ 14 w 28"/>
                <a:gd name="T17" fmla="*/ 329 h 329"/>
                <a:gd name="T18" fmla="*/ 14 w 28"/>
                <a:gd name="T19" fmla="*/ 329 h 329"/>
                <a:gd name="T20" fmla="*/ 4 w 28"/>
                <a:gd name="T21" fmla="*/ 325 h 329"/>
                <a:gd name="T22" fmla="*/ 0 w 28"/>
                <a:gd name="T23" fmla="*/ 315 h 329"/>
                <a:gd name="T24" fmla="*/ 0 w 28"/>
                <a:gd name="T25" fmla="*/ 1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9">
                  <a:moveTo>
                    <a:pt x="0" y="14"/>
                  </a:moveTo>
                  <a:cubicBezTo>
                    <a:pt x="0" y="10"/>
                    <a:pt x="1" y="7"/>
                    <a:pt x="4" y="4"/>
                  </a:cubicBezTo>
                  <a:cubicBezTo>
                    <a:pt x="7" y="2"/>
                    <a:pt x="10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8" y="0"/>
                    <a:pt x="21" y="2"/>
                    <a:pt x="24" y="4"/>
                  </a:cubicBezTo>
                  <a:cubicBezTo>
                    <a:pt x="27" y="7"/>
                    <a:pt x="28" y="10"/>
                    <a:pt x="28" y="14"/>
                  </a:cubicBezTo>
                  <a:cubicBezTo>
                    <a:pt x="28" y="68"/>
                    <a:pt x="28" y="261"/>
                    <a:pt x="28" y="315"/>
                  </a:cubicBezTo>
                  <a:cubicBezTo>
                    <a:pt x="28" y="319"/>
                    <a:pt x="27" y="322"/>
                    <a:pt x="24" y="325"/>
                  </a:cubicBezTo>
                  <a:cubicBezTo>
                    <a:pt x="21" y="328"/>
                    <a:pt x="18" y="329"/>
                    <a:pt x="14" y="329"/>
                  </a:cubicBezTo>
                  <a:cubicBezTo>
                    <a:pt x="14" y="329"/>
                    <a:pt x="14" y="329"/>
                    <a:pt x="14" y="329"/>
                  </a:cubicBezTo>
                  <a:cubicBezTo>
                    <a:pt x="10" y="329"/>
                    <a:pt x="7" y="328"/>
                    <a:pt x="4" y="325"/>
                  </a:cubicBezTo>
                  <a:cubicBezTo>
                    <a:pt x="1" y="322"/>
                    <a:pt x="0" y="319"/>
                    <a:pt x="0" y="315"/>
                  </a:cubicBezTo>
                  <a:cubicBezTo>
                    <a:pt x="0" y="261"/>
                    <a:pt x="0" y="68"/>
                    <a:pt x="0" y="14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6" name="任意多边形 91">
              <a:extLst>
                <a:ext uri="{FF2B5EF4-FFF2-40B4-BE49-F238E27FC236}">
                  <a16:creationId xmlns:a16="http://schemas.microsoft.com/office/drawing/2014/main" id="{51088211-C688-4ECB-B151-AA5504B2E7D4}"/>
                </a:ext>
              </a:extLst>
            </p:cNvPr>
            <p:cNvSpPr/>
            <p:nvPr/>
          </p:nvSpPr>
          <p:spPr bwMode="auto">
            <a:xfrm>
              <a:off x="8237754" y="4295015"/>
              <a:ext cx="789528" cy="127391"/>
            </a:xfrm>
            <a:custGeom>
              <a:avLst/>
              <a:gdLst>
                <a:gd name="T0" fmla="*/ 0 w 239"/>
                <a:gd name="T1" fmla="*/ 20 h 40"/>
                <a:gd name="T2" fmla="*/ 6 w 239"/>
                <a:gd name="T3" fmla="*/ 6 h 40"/>
                <a:gd name="T4" fmla="*/ 20 w 239"/>
                <a:gd name="T5" fmla="*/ 0 h 40"/>
                <a:gd name="T6" fmla="*/ 219 w 239"/>
                <a:gd name="T7" fmla="*/ 0 h 40"/>
                <a:gd name="T8" fmla="*/ 233 w 239"/>
                <a:gd name="T9" fmla="*/ 6 h 40"/>
                <a:gd name="T10" fmla="*/ 239 w 239"/>
                <a:gd name="T11" fmla="*/ 20 h 40"/>
                <a:gd name="T12" fmla="*/ 239 w 239"/>
                <a:gd name="T13" fmla="*/ 20 h 40"/>
                <a:gd name="T14" fmla="*/ 233 w 239"/>
                <a:gd name="T15" fmla="*/ 34 h 40"/>
                <a:gd name="T16" fmla="*/ 219 w 239"/>
                <a:gd name="T17" fmla="*/ 40 h 40"/>
                <a:gd name="T18" fmla="*/ 20 w 239"/>
                <a:gd name="T19" fmla="*/ 40 h 40"/>
                <a:gd name="T20" fmla="*/ 6 w 239"/>
                <a:gd name="T21" fmla="*/ 34 h 40"/>
                <a:gd name="T22" fmla="*/ 0 w 239"/>
                <a:gd name="T23" fmla="*/ 20 h 40"/>
                <a:gd name="T24" fmla="*/ 0 w 239"/>
                <a:gd name="T25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40">
                  <a:moveTo>
                    <a:pt x="0" y="20"/>
                  </a:moveTo>
                  <a:cubicBezTo>
                    <a:pt x="0" y="15"/>
                    <a:pt x="2" y="9"/>
                    <a:pt x="6" y="6"/>
                  </a:cubicBezTo>
                  <a:cubicBezTo>
                    <a:pt x="10" y="2"/>
                    <a:pt x="15" y="0"/>
                    <a:pt x="20" y="0"/>
                  </a:cubicBezTo>
                  <a:cubicBezTo>
                    <a:pt x="65" y="0"/>
                    <a:pt x="174" y="0"/>
                    <a:pt x="219" y="0"/>
                  </a:cubicBezTo>
                  <a:cubicBezTo>
                    <a:pt x="224" y="0"/>
                    <a:pt x="229" y="2"/>
                    <a:pt x="233" y="6"/>
                  </a:cubicBezTo>
                  <a:cubicBezTo>
                    <a:pt x="237" y="9"/>
                    <a:pt x="239" y="15"/>
                    <a:pt x="239" y="20"/>
                  </a:cubicBezTo>
                  <a:cubicBezTo>
                    <a:pt x="239" y="20"/>
                    <a:pt x="239" y="20"/>
                    <a:pt x="239" y="20"/>
                  </a:cubicBezTo>
                  <a:cubicBezTo>
                    <a:pt x="239" y="25"/>
                    <a:pt x="237" y="30"/>
                    <a:pt x="233" y="34"/>
                  </a:cubicBezTo>
                  <a:cubicBezTo>
                    <a:pt x="229" y="38"/>
                    <a:pt x="224" y="40"/>
                    <a:pt x="219" y="40"/>
                  </a:cubicBezTo>
                  <a:cubicBezTo>
                    <a:pt x="174" y="40"/>
                    <a:pt x="65" y="40"/>
                    <a:pt x="20" y="40"/>
                  </a:cubicBezTo>
                  <a:cubicBezTo>
                    <a:pt x="15" y="40"/>
                    <a:pt x="10" y="38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E51499E4-0CE2-4FE7-84D5-59C9A5C7CD31}"/>
                </a:ext>
              </a:extLst>
            </p:cNvPr>
            <p:cNvSpPr/>
            <p:nvPr/>
          </p:nvSpPr>
          <p:spPr bwMode="auto">
            <a:xfrm>
              <a:off x="8954081" y="4023611"/>
              <a:ext cx="41829" cy="348947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8" name="任意多边形 93">
              <a:extLst>
                <a:ext uri="{FF2B5EF4-FFF2-40B4-BE49-F238E27FC236}">
                  <a16:creationId xmlns:a16="http://schemas.microsoft.com/office/drawing/2014/main" id="{C6F7B61E-0398-40E2-9DC9-E222235724AD}"/>
                </a:ext>
              </a:extLst>
            </p:cNvPr>
            <p:cNvSpPr/>
            <p:nvPr/>
          </p:nvSpPr>
          <p:spPr bwMode="auto">
            <a:xfrm>
              <a:off x="8237754" y="4355940"/>
              <a:ext cx="135945" cy="758820"/>
            </a:xfrm>
            <a:custGeom>
              <a:avLst/>
              <a:gdLst>
                <a:gd name="T0" fmla="*/ 0 w 85"/>
                <a:gd name="T1" fmla="*/ 0 h 476"/>
                <a:gd name="T2" fmla="*/ 85 w 85"/>
                <a:gd name="T3" fmla="*/ 0 h 476"/>
                <a:gd name="T4" fmla="*/ 58 w 85"/>
                <a:gd name="T5" fmla="*/ 476 h 476"/>
                <a:gd name="T6" fmla="*/ 21 w 85"/>
                <a:gd name="T7" fmla="*/ 476 h 476"/>
                <a:gd name="T8" fmla="*/ 0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0" y="0"/>
                  </a:moveTo>
                  <a:lnTo>
                    <a:pt x="85" y="0"/>
                  </a:lnTo>
                  <a:lnTo>
                    <a:pt x="58" y="476"/>
                  </a:lnTo>
                  <a:lnTo>
                    <a:pt x="21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9" name="任意多边形 94">
              <a:extLst>
                <a:ext uri="{FF2B5EF4-FFF2-40B4-BE49-F238E27FC236}">
                  <a16:creationId xmlns:a16="http://schemas.microsoft.com/office/drawing/2014/main" id="{66841F0C-4618-40C6-8C25-D6A8127A670D}"/>
                </a:ext>
              </a:extLst>
            </p:cNvPr>
            <p:cNvSpPr/>
            <p:nvPr/>
          </p:nvSpPr>
          <p:spPr bwMode="auto">
            <a:xfrm>
              <a:off x="4279649" y="4987365"/>
              <a:ext cx="528097" cy="227093"/>
            </a:xfrm>
            <a:custGeom>
              <a:avLst/>
              <a:gdLst>
                <a:gd name="T0" fmla="*/ 37 w 161"/>
                <a:gd name="T1" fmla="*/ 22 h 69"/>
                <a:gd name="T2" fmla="*/ 48 w 161"/>
                <a:gd name="T3" fmla="*/ 15 h 69"/>
                <a:gd name="T4" fmla="*/ 124 w 161"/>
                <a:gd name="T5" fmla="*/ 30 h 69"/>
                <a:gd name="T6" fmla="*/ 155 w 161"/>
                <a:gd name="T7" fmla="*/ 32 h 69"/>
                <a:gd name="T8" fmla="*/ 160 w 161"/>
                <a:gd name="T9" fmla="*/ 50 h 69"/>
                <a:gd name="T10" fmla="*/ 0 w 161"/>
                <a:gd name="T11" fmla="*/ 45 h 69"/>
                <a:gd name="T12" fmla="*/ 6 w 161"/>
                <a:gd name="T13" fmla="*/ 21 h 69"/>
                <a:gd name="T14" fmla="*/ 37 w 161"/>
                <a:gd name="T1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69">
                  <a:moveTo>
                    <a:pt x="37" y="22"/>
                  </a:moveTo>
                  <a:cubicBezTo>
                    <a:pt x="36" y="19"/>
                    <a:pt x="32" y="0"/>
                    <a:pt x="48" y="15"/>
                  </a:cubicBezTo>
                  <a:cubicBezTo>
                    <a:pt x="57" y="22"/>
                    <a:pt x="86" y="38"/>
                    <a:pt x="124" y="30"/>
                  </a:cubicBezTo>
                  <a:cubicBezTo>
                    <a:pt x="142" y="26"/>
                    <a:pt x="145" y="27"/>
                    <a:pt x="155" y="32"/>
                  </a:cubicBezTo>
                  <a:cubicBezTo>
                    <a:pt x="161" y="36"/>
                    <a:pt x="158" y="44"/>
                    <a:pt x="160" y="50"/>
                  </a:cubicBezTo>
                  <a:cubicBezTo>
                    <a:pt x="51" y="69"/>
                    <a:pt x="5" y="48"/>
                    <a:pt x="0" y="45"/>
                  </a:cubicBezTo>
                  <a:cubicBezTo>
                    <a:pt x="1" y="28"/>
                    <a:pt x="9" y="29"/>
                    <a:pt x="6" y="21"/>
                  </a:cubicBezTo>
                  <a:cubicBezTo>
                    <a:pt x="8" y="17"/>
                    <a:pt x="30" y="20"/>
                    <a:pt x="37" y="22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0" name="任意多边形 95">
              <a:extLst>
                <a:ext uri="{FF2B5EF4-FFF2-40B4-BE49-F238E27FC236}">
                  <a16:creationId xmlns:a16="http://schemas.microsoft.com/office/drawing/2014/main" id="{D95D1B0D-F7B8-413E-ACA3-A11DB3146419}"/>
                </a:ext>
              </a:extLst>
            </p:cNvPr>
            <p:cNvSpPr/>
            <p:nvPr/>
          </p:nvSpPr>
          <p:spPr bwMode="auto">
            <a:xfrm>
              <a:off x="4154161" y="5053831"/>
              <a:ext cx="799988" cy="188320"/>
            </a:xfrm>
            <a:custGeom>
              <a:avLst/>
              <a:gdLst>
                <a:gd name="T0" fmla="*/ 69 w 243"/>
                <a:gd name="T1" fmla="*/ 20 h 56"/>
                <a:gd name="T2" fmla="*/ 59 w 243"/>
                <a:gd name="T3" fmla="*/ 17 h 56"/>
                <a:gd name="T4" fmla="*/ 33 w 243"/>
                <a:gd name="T5" fmla="*/ 5 h 56"/>
                <a:gd name="T6" fmla="*/ 45 w 243"/>
                <a:gd name="T7" fmla="*/ 29 h 56"/>
                <a:gd name="T8" fmla="*/ 221 w 243"/>
                <a:gd name="T9" fmla="*/ 30 h 56"/>
                <a:gd name="T10" fmla="*/ 241 w 243"/>
                <a:gd name="T11" fmla="*/ 22 h 56"/>
                <a:gd name="T12" fmla="*/ 243 w 243"/>
                <a:gd name="T13" fmla="*/ 19 h 56"/>
                <a:gd name="T14" fmla="*/ 235 w 243"/>
                <a:gd name="T15" fmla="*/ 18 h 56"/>
                <a:gd name="T16" fmla="*/ 208 w 243"/>
                <a:gd name="T17" fmla="*/ 25 h 56"/>
                <a:gd name="T18" fmla="*/ 219 w 243"/>
                <a:gd name="T19" fmla="*/ 18 h 56"/>
                <a:gd name="T20" fmla="*/ 218 w 243"/>
                <a:gd name="T21" fmla="*/ 10 h 56"/>
                <a:gd name="T22" fmla="*/ 208 w 243"/>
                <a:gd name="T23" fmla="*/ 12 h 56"/>
                <a:gd name="T24" fmla="*/ 174 w 243"/>
                <a:gd name="T25" fmla="*/ 23 h 56"/>
                <a:gd name="T26" fmla="*/ 99 w 243"/>
                <a:gd name="T27" fmla="*/ 13 h 56"/>
                <a:gd name="T28" fmla="*/ 77 w 243"/>
                <a:gd name="T29" fmla="*/ 18 h 56"/>
                <a:gd name="T30" fmla="*/ 69 w 243"/>
                <a:gd name="T31" fmla="*/ 20 h 56"/>
                <a:gd name="T32" fmla="*/ 160 w 243"/>
                <a:gd name="T33" fmla="*/ 26 h 56"/>
                <a:gd name="T34" fmla="*/ 81 w 243"/>
                <a:gd name="T35" fmla="*/ 24 h 56"/>
                <a:gd name="T36" fmla="*/ 109 w 243"/>
                <a:gd name="T37" fmla="*/ 16 h 56"/>
                <a:gd name="T38" fmla="*/ 134 w 243"/>
                <a:gd name="T39" fmla="*/ 17 h 56"/>
                <a:gd name="T40" fmla="*/ 149 w 243"/>
                <a:gd name="T41" fmla="*/ 23 h 56"/>
                <a:gd name="T42" fmla="*/ 160 w 243"/>
                <a:gd name="T43" fmla="*/ 26 h 56"/>
                <a:gd name="T44" fmla="*/ 90 w 243"/>
                <a:gd name="T45" fmla="*/ 17 h 56"/>
                <a:gd name="T46" fmla="*/ 82 w 243"/>
                <a:gd name="T47" fmla="*/ 18 h 56"/>
                <a:gd name="T48" fmla="*/ 90 w 243"/>
                <a:gd name="T49" fmla="*/ 1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3" h="56">
                  <a:moveTo>
                    <a:pt x="69" y="20"/>
                  </a:moveTo>
                  <a:cubicBezTo>
                    <a:pt x="66" y="19"/>
                    <a:pt x="63" y="18"/>
                    <a:pt x="59" y="17"/>
                  </a:cubicBezTo>
                  <a:cubicBezTo>
                    <a:pt x="49" y="13"/>
                    <a:pt x="34" y="5"/>
                    <a:pt x="33" y="5"/>
                  </a:cubicBezTo>
                  <a:cubicBezTo>
                    <a:pt x="22" y="0"/>
                    <a:pt x="0" y="12"/>
                    <a:pt x="45" y="29"/>
                  </a:cubicBezTo>
                  <a:cubicBezTo>
                    <a:pt x="101" y="56"/>
                    <a:pt x="163" y="48"/>
                    <a:pt x="221" y="30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3" y="19"/>
                    <a:pt x="243" y="19"/>
                    <a:pt x="243" y="19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26" y="21"/>
                    <a:pt x="217" y="23"/>
                    <a:pt x="208" y="25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22" y="15"/>
                    <a:pt x="222" y="13"/>
                    <a:pt x="218" y="10"/>
                  </a:cubicBezTo>
                  <a:cubicBezTo>
                    <a:pt x="211" y="6"/>
                    <a:pt x="208" y="12"/>
                    <a:pt x="208" y="12"/>
                  </a:cubicBezTo>
                  <a:cubicBezTo>
                    <a:pt x="197" y="16"/>
                    <a:pt x="186" y="20"/>
                    <a:pt x="174" y="23"/>
                  </a:cubicBezTo>
                  <a:cubicBezTo>
                    <a:pt x="164" y="21"/>
                    <a:pt x="126" y="6"/>
                    <a:pt x="99" y="13"/>
                  </a:cubicBezTo>
                  <a:cubicBezTo>
                    <a:pt x="99" y="13"/>
                    <a:pt x="85" y="16"/>
                    <a:pt x="77" y="18"/>
                  </a:cubicBezTo>
                  <a:cubicBezTo>
                    <a:pt x="75" y="19"/>
                    <a:pt x="72" y="19"/>
                    <a:pt x="69" y="20"/>
                  </a:cubicBezTo>
                  <a:close/>
                  <a:moveTo>
                    <a:pt x="160" y="26"/>
                  </a:moveTo>
                  <a:cubicBezTo>
                    <a:pt x="134" y="31"/>
                    <a:pt x="107" y="31"/>
                    <a:pt x="81" y="24"/>
                  </a:cubicBezTo>
                  <a:cubicBezTo>
                    <a:pt x="90" y="20"/>
                    <a:pt x="99" y="18"/>
                    <a:pt x="109" y="16"/>
                  </a:cubicBezTo>
                  <a:cubicBezTo>
                    <a:pt x="120" y="13"/>
                    <a:pt x="131" y="16"/>
                    <a:pt x="134" y="17"/>
                  </a:cubicBezTo>
                  <a:cubicBezTo>
                    <a:pt x="142" y="19"/>
                    <a:pt x="145" y="21"/>
                    <a:pt x="149" y="23"/>
                  </a:cubicBezTo>
                  <a:cubicBezTo>
                    <a:pt x="153" y="24"/>
                    <a:pt x="157" y="25"/>
                    <a:pt x="160" y="26"/>
                  </a:cubicBezTo>
                  <a:close/>
                  <a:moveTo>
                    <a:pt x="90" y="17"/>
                  </a:move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91" y="16"/>
                    <a:pt x="90" y="17"/>
                  </a:cubicBezTo>
                  <a:close/>
                </a:path>
              </a:pathLst>
            </a:custGeom>
            <a:solidFill>
              <a:srgbClr val="ECEE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1" name="任意多边形 96">
              <a:extLst>
                <a:ext uri="{FF2B5EF4-FFF2-40B4-BE49-F238E27FC236}">
                  <a16:creationId xmlns:a16="http://schemas.microsoft.com/office/drawing/2014/main" id="{9B549ABB-174A-4676-9199-155947DDF787}"/>
                </a:ext>
              </a:extLst>
            </p:cNvPr>
            <p:cNvSpPr/>
            <p:nvPr/>
          </p:nvSpPr>
          <p:spPr bwMode="auto">
            <a:xfrm>
              <a:off x="3793384" y="2877078"/>
              <a:ext cx="454893" cy="504031"/>
            </a:xfrm>
            <a:custGeom>
              <a:avLst/>
              <a:gdLst>
                <a:gd name="T0" fmla="*/ 58 w 139"/>
                <a:gd name="T1" fmla="*/ 5 h 153"/>
                <a:gd name="T2" fmla="*/ 4 w 139"/>
                <a:gd name="T3" fmla="*/ 55 h 153"/>
                <a:gd name="T4" fmla="*/ 85 w 139"/>
                <a:gd name="T5" fmla="*/ 153 h 153"/>
                <a:gd name="T6" fmla="*/ 139 w 139"/>
                <a:gd name="T7" fmla="*/ 108 h 153"/>
                <a:gd name="T8" fmla="*/ 107 w 139"/>
                <a:gd name="T9" fmla="*/ 66 h 153"/>
                <a:gd name="T10" fmla="*/ 58 w 139"/>
                <a:gd name="T11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53">
                  <a:moveTo>
                    <a:pt x="58" y="5"/>
                  </a:moveTo>
                  <a:cubicBezTo>
                    <a:pt x="40" y="0"/>
                    <a:pt x="8" y="6"/>
                    <a:pt x="4" y="55"/>
                  </a:cubicBezTo>
                  <a:cubicBezTo>
                    <a:pt x="0" y="112"/>
                    <a:pt x="65" y="138"/>
                    <a:pt x="85" y="153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8"/>
                    <a:pt x="117" y="80"/>
                    <a:pt x="107" y="66"/>
                  </a:cubicBezTo>
                  <a:cubicBezTo>
                    <a:pt x="93" y="49"/>
                    <a:pt x="87" y="13"/>
                    <a:pt x="58" y="5"/>
                  </a:cubicBezTo>
                  <a:close/>
                </a:path>
              </a:pathLst>
            </a:custGeom>
            <a:solidFill>
              <a:srgbClr val="BD9E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2" name="任意多边形 97">
              <a:extLst>
                <a:ext uri="{FF2B5EF4-FFF2-40B4-BE49-F238E27FC236}">
                  <a16:creationId xmlns:a16="http://schemas.microsoft.com/office/drawing/2014/main" id="{13AD2D7B-7B7B-406F-BFF6-63BF12FA16EA}"/>
                </a:ext>
              </a:extLst>
            </p:cNvPr>
            <p:cNvSpPr/>
            <p:nvPr/>
          </p:nvSpPr>
          <p:spPr bwMode="auto">
            <a:xfrm>
              <a:off x="3814299" y="4355940"/>
              <a:ext cx="135945" cy="758820"/>
            </a:xfrm>
            <a:custGeom>
              <a:avLst/>
              <a:gdLst>
                <a:gd name="T0" fmla="*/ 85 w 85"/>
                <a:gd name="T1" fmla="*/ 0 h 476"/>
                <a:gd name="T2" fmla="*/ 0 w 85"/>
                <a:gd name="T3" fmla="*/ 0 h 476"/>
                <a:gd name="T4" fmla="*/ 25 w 85"/>
                <a:gd name="T5" fmla="*/ 476 h 476"/>
                <a:gd name="T6" fmla="*/ 62 w 85"/>
                <a:gd name="T7" fmla="*/ 476 h 476"/>
                <a:gd name="T8" fmla="*/ 85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85" y="0"/>
                  </a:moveTo>
                  <a:lnTo>
                    <a:pt x="0" y="0"/>
                  </a:lnTo>
                  <a:lnTo>
                    <a:pt x="25" y="476"/>
                  </a:lnTo>
                  <a:lnTo>
                    <a:pt x="62" y="47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3" name="任意多边形 98">
              <a:extLst>
                <a:ext uri="{FF2B5EF4-FFF2-40B4-BE49-F238E27FC236}">
                  <a16:creationId xmlns:a16="http://schemas.microsoft.com/office/drawing/2014/main" id="{A00D1CDF-FAB6-4C2C-AD87-F137F02F808C}"/>
                </a:ext>
              </a:extLst>
            </p:cNvPr>
            <p:cNvSpPr/>
            <p:nvPr/>
          </p:nvSpPr>
          <p:spPr bwMode="auto">
            <a:xfrm>
              <a:off x="3160713" y="4355940"/>
              <a:ext cx="135945" cy="758820"/>
            </a:xfrm>
            <a:custGeom>
              <a:avLst/>
              <a:gdLst>
                <a:gd name="T0" fmla="*/ 85 w 85"/>
                <a:gd name="T1" fmla="*/ 0 h 476"/>
                <a:gd name="T2" fmla="*/ 0 w 85"/>
                <a:gd name="T3" fmla="*/ 0 h 476"/>
                <a:gd name="T4" fmla="*/ 27 w 85"/>
                <a:gd name="T5" fmla="*/ 476 h 476"/>
                <a:gd name="T6" fmla="*/ 64 w 85"/>
                <a:gd name="T7" fmla="*/ 476 h 476"/>
                <a:gd name="T8" fmla="*/ 85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85" y="0"/>
                  </a:moveTo>
                  <a:lnTo>
                    <a:pt x="0" y="0"/>
                  </a:lnTo>
                  <a:lnTo>
                    <a:pt x="27" y="476"/>
                  </a:lnTo>
                  <a:lnTo>
                    <a:pt x="64" y="47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4" name="任意多边形 99">
              <a:extLst>
                <a:ext uri="{FF2B5EF4-FFF2-40B4-BE49-F238E27FC236}">
                  <a16:creationId xmlns:a16="http://schemas.microsoft.com/office/drawing/2014/main" id="{7E7FDAE2-50C5-4818-86FB-AEBD45BC913D}"/>
                </a:ext>
              </a:extLst>
            </p:cNvPr>
            <p:cNvSpPr/>
            <p:nvPr/>
          </p:nvSpPr>
          <p:spPr bwMode="auto">
            <a:xfrm>
              <a:off x="3160713" y="3037702"/>
              <a:ext cx="94116" cy="1085608"/>
            </a:xfrm>
            <a:custGeom>
              <a:avLst/>
              <a:gdLst>
                <a:gd name="T0" fmla="*/ 28 w 28"/>
                <a:gd name="T1" fmla="*/ 14 h 329"/>
                <a:gd name="T2" fmla="*/ 24 w 28"/>
                <a:gd name="T3" fmla="*/ 4 h 329"/>
                <a:gd name="T4" fmla="*/ 14 w 28"/>
                <a:gd name="T5" fmla="*/ 0 h 329"/>
                <a:gd name="T6" fmla="*/ 14 w 28"/>
                <a:gd name="T7" fmla="*/ 0 h 329"/>
                <a:gd name="T8" fmla="*/ 4 w 28"/>
                <a:gd name="T9" fmla="*/ 4 h 329"/>
                <a:gd name="T10" fmla="*/ 0 w 28"/>
                <a:gd name="T11" fmla="*/ 14 h 329"/>
                <a:gd name="T12" fmla="*/ 0 w 28"/>
                <a:gd name="T13" fmla="*/ 315 h 329"/>
                <a:gd name="T14" fmla="*/ 4 w 28"/>
                <a:gd name="T15" fmla="*/ 325 h 329"/>
                <a:gd name="T16" fmla="*/ 14 w 28"/>
                <a:gd name="T17" fmla="*/ 329 h 329"/>
                <a:gd name="T18" fmla="*/ 14 w 28"/>
                <a:gd name="T19" fmla="*/ 329 h 329"/>
                <a:gd name="T20" fmla="*/ 24 w 28"/>
                <a:gd name="T21" fmla="*/ 325 h 329"/>
                <a:gd name="T22" fmla="*/ 28 w 28"/>
                <a:gd name="T23" fmla="*/ 315 h 329"/>
                <a:gd name="T24" fmla="*/ 28 w 28"/>
                <a:gd name="T25" fmla="*/ 1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9">
                  <a:moveTo>
                    <a:pt x="28" y="14"/>
                  </a:moveTo>
                  <a:cubicBezTo>
                    <a:pt x="28" y="10"/>
                    <a:pt x="27" y="7"/>
                    <a:pt x="24" y="4"/>
                  </a:cubicBezTo>
                  <a:cubicBezTo>
                    <a:pt x="21" y="2"/>
                    <a:pt x="18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0"/>
                    <a:pt x="7" y="2"/>
                    <a:pt x="4" y="4"/>
                  </a:cubicBezTo>
                  <a:cubicBezTo>
                    <a:pt x="1" y="7"/>
                    <a:pt x="0" y="10"/>
                    <a:pt x="0" y="14"/>
                  </a:cubicBezTo>
                  <a:cubicBezTo>
                    <a:pt x="0" y="68"/>
                    <a:pt x="0" y="261"/>
                    <a:pt x="0" y="315"/>
                  </a:cubicBezTo>
                  <a:cubicBezTo>
                    <a:pt x="0" y="319"/>
                    <a:pt x="1" y="322"/>
                    <a:pt x="4" y="325"/>
                  </a:cubicBezTo>
                  <a:cubicBezTo>
                    <a:pt x="7" y="328"/>
                    <a:pt x="10" y="329"/>
                    <a:pt x="14" y="329"/>
                  </a:cubicBezTo>
                  <a:cubicBezTo>
                    <a:pt x="14" y="329"/>
                    <a:pt x="14" y="329"/>
                    <a:pt x="14" y="329"/>
                  </a:cubicBezTo>
                  <a:cubicBezTo>
                    <a:pt x="18" y="329"/>
                    <a:pt x="21" y="328"/>
                    <a:pt x="24" y="325"/>
                  </a:cubicBezTo>
                  <a:cubicBezTo>
                    <a:pt x="27" y="322"/>
                    <a:pt x="28" y="319"/>
                    <a:pt x="28" y="315"/>
                  </a:cubicBezTo>
                  <a:cubicBezTo>
                    <a:pt x="28" y="261"/>
                    <a:pt x="28" y="68"/>
                    <a:pt x="28" y="14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5" name="任意多边形 100">
              <a:extLst>
                <a:ext uri="{FF2B5EF4-FFF2-40B4-BE49-F238E27FC236}">
                  <a16:creationId xmlns:a16="http://schemas.microsoft.com/office/drawing/2014/main" id="{BEBCF392-81C1-4667-8CE8-DA755FC5861C}"/>
                </a:ext>
              </a:extLst>
            </p:cNvPr>
            <p:cNvSpPr/>
            <p:nvPr/>
          </p:nvSpPr>
          <p:spPr bwMode="auto">
            <a:xfrm>
              <a:off x="3160713" y="4295015"/>
              <a:ext cx="789531" cy="127391"/>
            </a:xfrm>
            <a:custGeom>
              <a:avLst/>
              <a:gdLst>
                <a:gd name="T0" fmla="*/ 239 w 239"/>
                <a:gd name="T1" fmla="*/ 20 h 40"/>
                <a:gd name="T2" fmla="*/ 233 w 239"/>
                <a:gd name="T3" fmla="*/ 6 h 40"/>
                <a:gd name="T4" fmla="*/ 219 w 239"/>
                <a:gd name="T5" fmla="*/ 0 h 40"/>
                <a:gd name="T6" fmla="*/ 20 w 239"/>
                <a:gd name="T7" fmla="*/ 0 h 40"/>
                <a:gd name="T8" fmla="*/ 6 w 239"/>
                <a:gd name="T9" fmla="*/ 6 h 40"/>
                <a:gd name="T10" fmla="*/ 0 w 239"/>
                <a:gd name="T11" fmla="*/ 20 h 40"/>
                <a:gd name="T12" fmla="*/ 0 w 239"/>
                <a:gd name="T13" fmla="*/ 20 h 40"/>
                <a:gd name="T14" fmla="*/ 6 w 239"/>
                <a:gd name="T15" fmla="*/ 34 h 40"/>
                <a:gd name="T16" fmla="*/ 20 w 239"/>
                <a:gd name="T17" fmla="*/ 40 h 40"/>
                <a:gd name="T18" fmla="*/ 219 w 239"/>
                <a:gd name="T19" fmla="*/ 40 h 40"/>
                <a:gd name="T20" fmla="*/ 233 w 239"/>
                <a:gd name="T21" fmla="*/ 34 h 40"/>
                <a:gd name="T22" fmla="*/ 239 w 239"/>
                <a:gd name="T23" fmla="*/ 20 h 40"/>
                <a:gd name="T24" fmla="*/ 239 w 239"/>
                <a:gd name="T25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40">
                  <a:moveTo>
                    <a:pt x="239" y="20"/>
                  </a:moveTo>
                  <a:cubicBezTo>
                    <a:pt x="239" y="15"/>
                    <a:pt x="237" y="9"/>
                    <a:pt x="233" y="6"/>
                  </a:cubicBezTo>
                  <a:cubicBezTo>
                    <a:pt x="229" y="2"/>
                    <a:pt x="224" y="0"/>
                    <a:pt x="219" y="0"/>
                  </a:cubicBezTo>
                  <a:cubicBezTo>
                    <a:pt x="174" y="0"/>
                    <a:pt x="65" y="0"/>
                    <a:pt x="20" y="0"/>
                  </a:cubicBezTo>
                  <a:cubicBezTo>
                    <a:pt x="15" y="0"/>
                    <a:pt x="10" y="2"/>
                    <a:pt x="6" y="6"/>
                  </a:cubicBezTo>
                  <a:cubicBezTo>
                    <a:pt x="2" y="9"/>
                    <a:pt x="0" y="15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5"/>
                    <a:pt x="2" y="30"/>
                    <a:pt x="6" y="34"/>
                  </a:cubicBezTo>
                  <a:cubicBezTo>
                    <a:pt x="10" y="38"/>
                    <a:pt x="15" y="40"/>
                    <a:pt x="20" y="40"/>
                  </a:cubicBezTo>
                  <a:cubicBezTo>
                    <a:pt x="65" y="40"/>
                    <a:pt x="174" y="40"/>
                    <a:pt x="219" y="40"/>
                  </a:cubicBezTo>
                  <a:cubicBezTo>
                    <a:pt x="224" y="40"/>
                    <a:pt x="229" y="38"/>
                    <a:pt x="233" y="34"/>
                  </a:cubicBezTo>
                  <a:cubicBezTo>
                    <a:pt x="237" y="30"/>
                    <a:pt x="239" y="25"/>
                    <a:pt x="239" y="20"/>
                  </a:cubicBezTo>
                  <a:cubicBezTo>
                    <a:pt x="239" y="20"/>
                    <a:pt x="239" y="20"/>
                    <a:pt x="239" y="2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6" name="任意多边形 101">
              <a:extLst>
                <a:ext uri="{FF2B5EF4-FFF2-40B4-BE49-F238E27FC236}">
                  <a16:creationId xmlns:a16="http://schemas.microsoft.com/office/drawing/2014/main" id="{07EE6EE9-ECAE-45C2-AAD9-A50238359BCD}"/>
                </a:ext>
              </a:extLst>
            </p:cNvPr>
            <p:cNvSpPr/>
            <p:nvPr/>
          </p:nvSpPr>
          <p:spPr bwMode="auto">
            <a:xfrm>
              <a:off x="3223457" y="3790981"/>
              <a:ext cx="1599973" cy="1290546"/>
            </a:xfrm>
            <a:custGeom>
              <a:avLst/>
              <a:gdLst>
                <a:gd name="T0" fmla="*/ 18 w 485"/>
                <a:gd name="T1" fmla="*/ 34 h 391"/>
                <a:gd name="T2" fmla="*/ 30 w 485"/>
                <a:gd name="T3" fmla="*/ 135 h 391"/>
                <a:gd name="T4" fmla="*/ 219 w 485"/>
                <a:gd name="T5" fmla="*/ 157 h 391"/>
                <a:gd name="T6" fmla="*/ 374 w 485"/>
                <a:gd name="T7" fmla="*/ 133 h 391"/>
                <a:gd name="T8" fmla="*/ 326 w 485"/>
                <a:gd name="T9" fmla="*/ 384 h 391"/>
                <a:gd name="T10" fmla="*/ 369 w 485"/>
                <a:gd name="T11" fmla="*/ 391 h 391"/>
                <a:gd name="T12" fmla="*/ 480 w 485"/>
                <a:gd name="T13" fmla="*/ 86 h 391"/>
                <a:gd name="T14" fmla="*/ 188 w 485"/>
                <a:gd name="T15" fmla="*/ 0 h 391"/>
                <a:gd name="T16" fmla="*/ 18 w 485"/>
                <a:gd name="T17" fmla="*/ 34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5" h="391">
                  <a:moveTo>
                    <a:pt x="18" y="34"/>
                  </a:moveTo>
                  <a:cubicBezTo>
                    <a:pt x="18" y="34"/>
                    <a:pt x="0" y="97"/>
                    <a:pt x="30" y="135"/>
                  </a:cubicBezTo>
                  <a:cubicBezTo>
                    <a:pt x="59" y="173"/>
                    <a:pt x="178" y="163"/>
                    <a:pt x="219" y="157"/>
                  </a:cubicBezTo>
                  <a:cubicBezTo>
                    <a:pt x="261" y="152"/>
                    <a:pt x="374" y="133"/>
                    <a:pt x="374" y="133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69" y="391"/>
                    <a:pt x="369" y="391"/>
                    <a:pt x="369" y="391"/>
                  </a:cubicBezTo>
                  <a:cubicBezTo>
                    <a:pt x="369" y="391"/>
                    <a:pt x="475" y="168"/>
                    <a:pt x="480" y="86"/>
                  </a:cubicBezTo>
                  <a:cubicBezTo>
                    <a:pt x="485" y="16"/>
                    <a:pt x="188" y="0"/>
                    <a:pt x="188" y="0"/>
                  </a:cubicBezTo>
                  <a:lnTo>
                    <a:pt x="18" y="34"/>
                  </a:ln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7" name="任意多边形 102">
              <a:extLst>
                <a:ext uri="{FF2B5EF4-FFF2-40B4-BE49-F238E27FC236}">
                  <a16:creationId xmlns:a16="http://schemas.microsoft.com/office/drawing/2014/main" id="{0F6F96A7-B857-4429-A447-7423DBF980E4}"/>
                </a:ext>
              </a:extLst>
            </p:cNvPr>
            <p:cNvSpPr/>
            <p:nvPr/>
          </p:nvSpPr>
          <p:spPr bwMode="auto">
            <a:xfrm>
              <a:off x="3265286" y="2046255"/>
              <a:ext cx="1108478" cy="1938586"/>
            </a:xfrm>
            <a:custGeom>
              <a:avLst/>
              <a:gdLst>
                <a:gd name="T0" fmla="*/ 335 w 335"/>
                <a:gd name="T1" fmla="*/ 103 h 588"/>
                <a:gd name="T2" fmla="*/ 304 w 335"/>
                <a:gd name="T3" fmla="*/ 224 h 588"/>
                <a:gd name="T4" fmla="*/ 275 w 335"/>
                <a:gd name="T5" fmla="*/ 260 h 588"/>
                <a:gd name="T6" fmla="*/ 238 w 335"/>
                <a:gd name="T7" fmla="*/ 243 h 588"/>
                <a:gd name="T8" fmla="*/ 242 w 335"/>
                <a:gd name="T9" fmla="*/ 272 h 588"/>
                <a:gd name="T10" fmla="*/ 235 w 335"/>
                <a:gd name="T11" fmla="*/ 380 h 588"/>
                <a:gd name="T12" fmla="*/ 183 w 335"/>
                <a:gd name="T13" fmla="*/ 531 h 588"/>
                <a:gd name="T14" fmla="*/ 0 w 335"/>
                <a:gd name="T15" fmla="*/ 588 h 588"/>
                <a:gd name="T16" fmla="*/ 110 w 335"/>
                <a:gd name="T17" fmla="*/ 287 h 588"/>
                <a:gd name="T18" fmla="*/ 176 w 335"/>
                <a:gd name="T19" fmla="*/ 224 h 588"/>
                <a:gd name="T20" fmla="*/ 150 w 335"/>
                <a:gd name="T21" fmla="*/ 81 h 588"/>
                <a:gd name="T22" fmla="*/ 335 w 335"/>
                <a:gd name="T23" fmla="*/ 103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5" h="588">
                  <a:moveTo>
                    <a:pt x="335" y="103"/>
                  </a:moveTo>
                  <a:cubicBezTo>
                    <a:pt x="335" y="103"/>
                    <a:pt x="330" y="180"/>
                    <a:pt x="304" y="224"/>
                  </a:cubicBezTo>
                  <a:cubicBezTo>
                    <a:pt x="298" y="236"/>
                    <a:pt x="286" y="255"/>
                    <a:pt x="275" y="260"/>
                  </a:cubicBezTo>
                  <a:cubicBezTo>
                    <a:pt x="267" y="263"/>
                    <a:pt x="238" y="243"/>
                    <a:pt x="238" y="243"/>
                  </a:cubicBezTo>
                  <a:cubicBezTo>
                    <a:pt x="238" y="243"/>
                    <a:pt x="232" y="255"/>
                    <a:pt x="242" y="272"/>
                  </a:cubicBezTo>
                  <a:cubicBezTo>
                    <a:pt x="251" y="288"/>
                    <a:pt x="252" y="337"/>
                    <a:pt x="235" y="380"/>
                  </a:cubicBezTo>
                  <a:cubicBezTo>
                    <a:pt x="219" y="423"/>
                    <a:pt x="190" y="488"/>
                    <a:pt x="183" y="531"/>
                  </a:cubicBezTo>
                  <a:cubicBezTo>
                    <a:pt x="0" y="588"/>
                    <a:pt x="0" y="588"/>
                    <a:pt x="0" y="588"/>
                  </a:cubicBezTo>
                  <a:cubicBezTo>
                    <a:pt x="0" y="588"/>
                    <a:pt x="13" y="385"/>
                    <a:pt x="110" y="287"/>
                  </a:cubicBezTo>
                  <a:cubicBezTo>
                    <a:pt x="110" y="287"/>
                    <a:pt x="171" y="243"/>
                    <a:pt x="176" y="224"/>
                  </a:cubicBezTo>
                  <a:cubicBezTo>
                    <a:pt x="181" y="206"/>
                    <a:pt x="111" y="163"/>
                    <a:pt x="150" y="81"/>
                  </a:cubicBezTo>
                  <a:cubicBezTo>
                    <a:pt x="190" y="0"/>
                    <a:pt x="316" y="70"/>
                    <a:pt x="335" y="103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8" name="任意多边形 103">
              <a:extLst>
                <a:ext uri="{FF2B5EF4-FFF2-40B4-BE49-F238E27FC236}">
                  <a16:creationId xmlns:a16="http://schemas.microsoft.com/office/drawing/2014/main" id="{3AB416B3-F0E9-4BE5-90AA-18D6443338BE}"/>
                </a:ext>
              </a:extLst>
            </p:cNvPr>
            <p:cNvSpPr/>
            <p:nvPr/>
          </p:nvSpPr>
          <p:spPr bwMode="auto">
            <a:xfrm>
              <a:off x="3233914" y="2799534"/>
              <a:ext cx="883647" cy="1268387"/>
            </a:xfrm>
            <a:custGeom>
              <a:avLst/>
              <a:gdLst>
                <a:gd name="T0" fmla="*/ 171 w 268"/>
                <a:gd name="T1" fmla="*/ 0 h 385"/>
                <a:gd name="T2" fmla="*/ 268 w 268"/>
                <a:gd name="T3" fmla="*/ 39 h 385"/>
                <a:gd name="T4" fmla="*/ 245 w 268"/>
                <a:gd name="T5" fmla="*/ 175 h 385"/>
                <a:gd name="T6" fmla="*/ 199 w 268"/>
                <a:gd name="T7" fmla="*/ 322 h 385"/>
                <a:gd name="T8" fmla="*/ 3 w 268"/>
                <a:gd name="T9" fmla="*/ 385 h 385"/>
                <a:gd name="T10" fmla="*/ 57 w 268"/>
                <a:gd name="T11" fmla="*/ 114 h 385"/>
                <a:gd name="T12" fmla="*/ 171 w 268"/>
                <a:gd name="T1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385">
                  <a:moveTo>
                    <a:pt x="171" y="0"/>
                  </a:moveTo>
                  <a:cubicBezTo>
                    <a:pt x="171" y="0"/>
                    <a:pt x="219" y="57"/>
                    <a:pt x="268" y="39"/>
                  </a:cubicBezTo>
                  <a:cubicBezTo>
                    <a:pt x="268" y="39"/>
                    <a:pt x="267" y="120"/>
                    <a:pt x="245" y="175"/>
                  </a:cubicBezTo>
                  <a:cubicBezTo>
                    <a:pt x="199" y="322"/>
                    <a:pt x="199" y="322"/>
                    <a:pt x="199" y="322"/>
                  </a:cubicBezTo>
                  <a:cubicBezTo>
                    <a:pt x="3" y="385"/>
                    <a:pt x="3" y="385"/>
                    <a:pt x="3" y="385"/>
                  </a:cubicBezTo>
                  <a:cubicBezTo>
                    <a:pt x="3" y="385"/>
                    <a:pt x="0" y="211"/>
                    <a:pt x="57" y="114"/>
                  </a:cubicBezTo>
                  <a:cubicBezTo>
                    <a:pt x="57" y="114"/>
                    <a:pt x="144" y="12"/>
                    <a:pt x="171" y="0"/>
                  </a:cubicBez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9" name="任意多边形 104">
              <a:extLst>
                <a:ext uri="{FF2B5EF4-FFF2-40B4-BE49-F238E27FC236}">
                  <a16:creationId xmlns:a16="http://schemas.microsoft.com/office/drawing/2014/main" id="{AC3774AE-B6B0-41AA-9C7B-312DB624E3D9}"/>
                </a:ext>
              </a:extLst>
            </p:cNvPr>
            <p:cNvSpPr/>
            <p:nvPr/>
          </p:nvSpPr>
          <p:spPr bwMode="auto">
            <a:xfrm>
              <a:off x="3683580" y="2129336"/>
              <a:ext cx="810446" cy="614810"/>
            </a:xfrm>
            <a:custGeom>
              <a:avLst/>
              <a:gdLst>
                <a:gd name="T0" fmla="*/ 67 w 246"/>
                <a:gd name="T1" fmla="*/ 132 h 188"/>
                <a:gd name="T2" fmla="*/ 62 w 246"/>
                <a:gd name="T3" fmla="*/ 157 h 188"/>
                <a:gd name="T4" fmla="*/ 92 w 246"/>
                <a:gd name="T5" fmla="*/ 126 h 188"/>
                <a:gd name="T6" fmla="*/ 168 w 246"/>
                <a:gd name="T7" fmla="*/ 119 h 188"/>
                <a:gd name="T8" fmla="*/ 231 w 246"/>
                <a:gd name="T9" fmla="*/ 111 h 188"/>
                <a:gd name="T10" fmla="*/ 233 w 246"/>
                <a:gd name="T11" fmla="*/ 49 h 188"/>
                <a:gd name="T12" fmla="*/ 213 w 246"/>
                <a:gd name="T13" fmla="*/ 70 h 188"/>
                <a:gd name="T14" fmla="*/ 220 w 246"/>
                <a:gd name="T15" fmla="*/ 42 h 188"/>
                <a:gd name="T16" fmla="*/ 179 w 246"/>
                <a:gd name="T17" fmla="*/ 42 h 188"/>
                <a:gd name="T18" fmla="*/ 111 w 246"/>
                <a:gd name="T19" fmla="*/ 16 h 188"/>
                <a:gd name="T20" fmla="*/ 147 w 246"/>
                <a:gd name="T21" fmla="*/ 19 h 188"/>
                <a:gd name="T22" fmla="*/ 92 w 246"/>
                <a:gd name="T23" fmla="*/ 12 h 188"/>
                <a:gd name="T24" fmla="*/ 39 w 246"/>
                <a:gd name="T25" fmla="*/ 39 h 188"/>
                <a:gd name="T26" fmla="*/ 49 w 246"/>
                <a:gd name="T27" fmla="*/ 20 h 188"/>
                <a:gd name="T28" fmla="*/ 29 w 246"/>
                <a:gd name="T29" fmla="*/ 43 h 188"/>
                <a:gd name="T30" fmla="*/ 12 w 246"/>
                <a:gd name="T31" fmla="*/ 50 h 188"/>
                <a:gd name="T32" fmla="*/ 20 w 246"/>
                <a:gd name="T33" fmla="*/ 54 h 188"/>
                <a:gd name="T34" fmla="*/ 2 w 246"/>
                <a:gd name="T35" fmla="*/ 97 h 188"/>
                <a:gd name="T36" fmla="*/ 48 w 246"/>
                <a:gd name="T37" fmla="*/ 188 h 188"/>
                <a:gd name="T38" fmla="*/ 50 w 246"/>
                <a:gd name="T39" fmla="*/ 165 h 188"/>
                <a:gd name="T40" fmla="*/ 42 w 246"/>
                <a:gd name="T41" fmla="*/ 127 h 188"/>
                <a:gd name="T42" fmla="*/ 67 w 246"/>
                <a:gd name="T43" fmla="*/ 132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188">
                  <a:moveTo>
                    <a:pt x="67" y="132"/>
                  </a:move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88" y="156"/>
                    <a:pt x="92" y="126"/>
                  </a:cubicBezTo>
                  <a:cubicBezTo>
                    <a:pt x="95" y="108"/>
                    <a:pt x="121" y="82"/>
                    <a:pt x="168" y="119"/>
                  </a:cubicBezTo>
                  <a:cubicBezTo>
                    <a:pt x="183" y="131"/>
                    <a:pt x="207" y="144"/>
                    <a:pt x="231" y="111"/>
                  </a:cubicBezTo>
                  <a:cubicBezTo>
                    <a:pt x="240" y="98"/>
                    <a:pt x="246" y="76"/>
                    <a:pt x="233" y="49"/>
                  </a:cubicBezTo>
                  <a:cubicBezTo>
                    <a:pt x="233" y="49"/>
                    <a:pt x="229" y="66"/>
                    <a:pt x="213" y="70"/>
                  </a:cubicBezTo>
                  <a:cubicBezTo>
                    <a:pt x="213" y="70"/>
                    <a:pt x="223" y="57"/>
                    <a:pt x="220" y="42"/>
                  </a:cubicBezTo>
                  <a:cubicBezTo>
                    <a:pt x="220" y="42"/>
                    <a:pt x="203" y="59"/>
                    <a:pt x="179" y="42"/>
                  </a:cubicBezTo>
                  <a:cubicBezTo>
                    <a:pt x="165" y="31"/>
                    <a:pt x="134" y="13"/>
                    <a:pt x="111" y="16"/>
                  </a:cubicBezTo>
                  <a:cubicBezTo>
                    <a:pt x="111" y="16"/>
                    <a:pt x="127" y="8"/>
                    <a:pt x="147" y="19"/>
                  </a:cubicBezTo>
                  <a:cubicBezTo>
                    <a:pt x="147" y="19"/>
                    <a:pt x="124" y="0"/>
                    <a:pt x="92" y="12"/>
                  </a:cubicBezTo>
                  <a:cubicBezTo>
                    <a:pt x="59" y="24"/>
                    <a:pt x="49" y="23"/>
                    <a:pt x="39" y="39"/>
                  </a:cubicBezTo>
                  <a:cubicBezTo>
                    <a:pt x="39" y="39"/>
                    <a:pt x="38" y="27"/>
                    <a:pt x="49" y="20"/>
                  </a:cubicBezTo>
                  <a:cubicBezTo>
                    <a:pt x="49" y="20"/>
                    <a:pt x="29" y="26"/>
                    <a:pt x="29" y="43"/>
                  </a:cubicBezTo>
                  <a:cubicBezTo>
                    <a:pt x="29" y="43"/>
                    <a:pt x="18" y="42"/>
                    <a:pt x="12" y="50"/>
                  </a:cubicBezTo>
                  <a:cubicBezTo>
                    <a:pt x="12" y="50"/>
                    <a:pt x="16" y="50"/>
                    <a:pt x="20" y="54"/>
                  </a:cubicBezTo>
                  <a:cubicBezTo>
                    <a:pt x="20" y="54"/>
                    <a:pt x="5" y="70"/>
                    <a:pt x="2" y="97"/>
                  </a:cubicBezTo>
                  <a:cubicBezTo>
                    <a:pt x="0" y="132"/>
                    <a:pt x="32" y="171"/>
                    <a:pt x="48" y="188"/>
                  </a:cubicBezTo>
                  <a:cubicBezTo>
                    <a:pt x="50" y="165"/>
                    <a:pt x="50" y="165"/>
                    <a:pt x="50" y="165"/>
                  </a:cubicBezTo>
                  <a:cubicBezTo>
                    <a:pt x="50" y="165"/>
                    <a:pt x="32" y="143"/>
                    <a:pt x="42" y="127"/>
                  </a:cubicBezTo>
                  <a:cubicBezTo>
                    <a:pt x="47" y="119"/>
                    <a:pt x="65" y="120"/>
                    <a:pt x="67" y="132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628B2227-DE3F-4674-95AC-14C30F22CFEF}"/>
                </a:ext>
              </a:extLst>
            </p:cNvPr>
            <p:cNvSpPr/>
            <p:nvPr/>
          </p:nvSpPr>
          <p:spPr bwMode="auto">
            <a:xfrm>
              <a:off x="4133246" y="4228549"/>
              <a:ext cx="4015619" cy="138469"/>
            </a:xfrm>
            <a:prstGeom prst="rect">
              <a:avLst/>
            </a:pr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1" name="任意多边形 106">
              <a:extLst>
                <a:ext uri="{FF2B5EF4-FFF2-40B4-BE49-F238E27FC236}">
                  <a16:creationId xmlns:a16="http://schemas.microsoft.com/office/drawing/2014/main" id="{51AC954E-56BD-47BC-88F3-35B989A171F2}"/>
                </a:ext>
              </a:extLst>
            </p:cNvPr>
            <p:cNvSpPr/>
            <p:nvPr/>
          </p:nvSpPr>
          <p:spPr bwMode="auto">
            <a:xfrm>
              <a:off x="7861290" y="4295015"/>
              <a:ext cx="209147" cy="1340394"/>
            </a:xfrm>
            <a:custGeom>
              <a:avLst/>
              <a:gdLst>
                <a:gd name="T0" fmla="*/ 131 w 131"/>
                <a:gd name="T1" fmla="*/ 0 h 843"/>
                <a:gd name="T2" fmla="*/ 0 w 131"/>
                <a:gd name="T3" fmla="*/ 0 h 843"/>
                <a:gd name="T4" fmla="*/ 42 w 131"/>
                <a:gd name="T5" fmla="*/ 843 h 843"/>
                <a:gd name="T6" fmla="*/ 98 w 131"/>
                <a:gd name="T7" fmla="*/ 843 h 843"/>
                <a:gd name="T8" fmla="*/ 131 w 131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43">
                  <a:moveTo>
                    <a:pt x="131" y="0"/>
                  </a:moveTo>
                  <a:lnTo>
                    <a:pt x="0" y="0"/>
                  </a:lnTo>
                  <a:lnTo>
                    <a:pt x="42" y="843"/>
                  </a:lnTo>
                  <a:lnTo>
                    <a:pt x="98" y="84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2" name="任意多边形 107">
              <a:extLst>
                <a:ext uri="{FF2B5EF4-FFF2-40B4-BE49-F238E27FC236}">
                  <a16:creationId xmlns:a16="http://schemas.microsoft.com/office/drawing/2014/main" id="{9F6D0307-1ADF-4AB1-925E-0A8FE5FDCD8C}"/>
                </a:ext>
              </a:extLst>
            </p:cNvPr>
            <p:cNvSpPr/>
            <p:nvPr/>
          </p:nvSpPr>
          <p:spPr bwMode="auto">
            <a:xfrm>
              <a:off x="4133246" y="2544749"/>
              <a:ext cx="4015619" cy="1683800"/>
            </a:xfrm>
            <a:custGeom>
              <a:avLst/>
              <a:gdLst>
                <a:gd name="T0" fmla="*/ 2278 w 2528"/>
                <a:gd name="T1" fmla="*/ 0 h 1058"/>
                <a:gd name="T2" fmla="*/ 308 w 2528"/>
                <a:gd name="T3" fmla="*/ 0 h 1058"/>
                <a:gd name="T4" fmla="*/ 0 w 2528"/>
                <a:gd name="T5" fmla="*/ 1058 h 1058"/>
                <a:gd name="T6" fmla="*/ 2528 w 2528"/>
                <a:gd name="T7" fmla="*/ 1058 h 1058"/>
                <a:gd name="T8" fmla="*/ 2278 w 2528"/>
                <a:gd name="T9" fmla="*/ 0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8" h="1058">
                  <a:moveTo>
                    <a:pt x="2278" y="0"/>
                  </a:moveTo>
                  <a:lnTo>
                    <a:pt x="308" y="0"/>
                  </a:lnTo>
                  <a:lnTo>
                    <a:pt x="0" y="1058"/>
                  </a:lnTo>
                  <a:lnTo>
                    <a:pt x="2528" y="1058"/>
                  </a:lnTo>
                  <a:lnTo>
                    <a:pt x="2278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3" name="任意多边形 108">
              <a:extLst>
                <a:ext uri="{FF2B5EF4-FFF2-40B4-BE49-F238E27FC236}">
                  <a16:creationId xmlns:a16="http://schemas.microsoft.com/office/drawing/2014/main" id="{AB619056-6260-4AEC-9079-6C20E5FB3678}"/>
                </a:ext>
              </a:extLst>
            </p:cNvPr>
            <p:cNvSpPr/>
            <p:nvPr/>
          </p:nvSpPr>
          <p:spPr bwMode="auto">
            <a:xfrm>
              <a:off x="4771144" y="2638907"/>
              <a:ext cx="1260111" cy="454183"/>
            </a:xfrm>
            <a:custGeom>
              <a:avLst/>
              <a:gdLst>
                <a:gd name="T0" fmla="*/ 782 w 794"/>
                <a:gd name="T1" fmla="*/ 0 h 286"/>
                <a:gd name="T2" fmla="*/ 54 w 794"/>
                <a:gd name="T3" fmla="*/ 0 h 286"/>
                <a:gd name="T4" fmla="*/ 0 w 794"/>
                <a:gd name="T5" fmla="*/ 272 h 286"/>
                <a:gd name="T6" fmla="*/ 794 w 794"/>
                <a:gd name="T7" fmla="*/ 286 h 286"/>
                <a:gd name="T8" fmla="*/ 782 w 794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4" h="286">
                  <a:moveTo>
                    <a:pt x="782" y="0"/>
                  </a:moveTo>
                  <a:lnTo>
                    <a:pt x="54" y="0"/>
                  </a:lnTo>
                  <a:lnTo>
                    <a:pt x="0" y="272"/>
                  </a:lnTo>
                  <a:lnTo>
                    <a:pt x="794" y="286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4" name="任意多边形 109">
              <a:extLst>
                <a:ext uri="{FF2B5EF4-FFF2-40B4-BE49-F238E27FC236}">
                  <a16:creationId xmlns:a16="http://schemas.microsoft.com/office/drawing/2014/main" id="{551795A2-E8CA-45FE-A2E2-BA0609DF3CD6}"/>
                </a:ext>
              </a:extLst>
            </p:cNvPr>
            <p:cNvSpPr/>
            <p:nvPr/>
          </p:nvSpPr>
          <p:spPr bwMode="auto">
            <a:xfrm>
              <a:off x="6318830" y="2633370"/>
              <a:ext cx="1301941" cy="454183"/>
            </a:xfrm>
            <a:custGeom>
              <a:avLst/>
              <a:gdLst>
                <a:gd name="T0" fmla="*/ 747 w 819"/>
                <a:gd name="T1" fmla="*/ 0 h 286"/>
                <a:gd name="T2" fmla="*/ 0 w 819"/>
                <a:gd name="T3" fmla="*/ 10 h 286"/>
                <a:gd name="T4" fmla="*/ 34 w 819"/>
                <a:gd name="T5" fmla="*/ 280 h 286"/>
                <a:gd name="T6" fmla="*/ 819 w 819"/>
                <a:gd name="T7" fmla="*/ 286 h 286"/>
                <a:gd name="T8" fmla="*/ 747 w 819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9" h="286">
                  <a:moveTo>
                    <a:pt x="747" y="0"/>
                  </a:moveTo>
                  <a:lnTo>
                    <a:pt x="0" y="10"/>
                  </a:lnTo>
                  <a:lnTo>
                    <a:pt x="34" y="280"/>
                  </a:lnTo>
                  <a:lnTo>
                    <a:pt x="819" y="286"/>
                  </a:lnTo>
                  <a:lnTo>
                    <a:pt x="747" y="0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5" name="任意多边形 110">
              <a:extLst>
                <a:ext uri="{FF2B5EF4-FFF2-40B4-BE49-F238E27FC236}">
                  <a16:creationId xmlns:a16="http://schemas.microsoft.com/office/drawing/2014/main" id="{1EDA8357-741D-47EE-8DB4-95DBFC32DCE1}"/>
                </a:ext>
              </a:extLst>
            </p:cNvPr>
            <p:cNvSpPr/>
            <p:nvPr/>
          </p:nvSpPr>
          <p:spPr bwMode="auto">
            <a:xfrm>
              <a:off x="4399910" y="3120786"/>
              <a:ext cx="794758" cy="825282"/>
            </a:xfrm>
            <a:custGeom>
              <a:avLst/>
              <a:gdLst>
                <a:gd name="T0" fmla="*/ 436 w 498"/>
                <a:gd name="T1" fmla="*/ 517 h 517"/>
                <a:gd name="T2" fmla="*/ 498 w 498"/>
                <a:gd name="T3" fmla="*/ 10 h 517"/>
                <a:gd name="T4" fmla="*/ 120 w 498"/>
                <a:gd name="T5" fmla="*/ 0 h 517"/>
                <a:gd name="T6" fmla="*/ 0 w 498"/>
                <a:gd name="T7" fmla="*/ 500 h 517"/>
                <a:gd name="T8" fmla="*/ 436 w 498"/>
                <a:gd name="T9" fmla="*/ 517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8" h="517">
                  <a:moveTo>
                    <a:pt x="436" y="517"/>
                  </a:moveTo>
                  <a:lnTo>
                    <a:pt x="498" y="10"/>
                  </a:lnTo>
                  <a:lnTo>
                    <a:pt x="120" y="0"/>
                  </a:lnTo>
                  <a:lnTo>
                    <a:pt x="0" y="500"/>
                  </a:lnTo>
                  <a:lnTo>
                    <a:pt x="436" y="517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6" name="任意多边形 111">
              <a:extLst>
                <a:ext uri="{FF2B5EF4-FFF2-40B4-BE49-F238E27FC236}">
                  <a16:creationId xmlns:a16="http://schemas.microsoft.com/office/drawing/2014/main" id="{4CEE9CA8-3CF9-4B9F-8DA3-8D4F12E3BE0C}"/>
                </a:ext>
              </a:extLst>
            </p:cNvPr>
            <p:cNvSpPr/>
            <p:nvPr/>
          </p:nvSpPr>
          <p:spPr bwMode="auto">
            <a:xfrm>
              <a:off x="5429956" y="3375571"/>
              <a:ext cx="1369912" cy="659117"/>
            </a:xfrm>
            <a:custGeom>
              <a:avLst/>
              <a:gdLst>
                <a:gd name="T0" fmla="*/ 823 w 863"/>
                <a:gd name="T1" fmla="*/ 18 h 415"/>
                <a:gd name="T2" fmla="*/ 38 w 863"/>
                <a:gd name="T3" fmla="*/ 0 h 415"/>
                <a:gd name="T4" fmla="*/ 0 w 863"/>
                <a:gd name="T5" fmla="*/ 411 h 415"/>
                <a:gd name="T6" fmla="*/ 863 w 863"/>
                <a:gd name="T7" fmla="*/ 415 h 415"/>
                <a:gd name="T8" fmla="*/ 823 w 863"/>
                <a:gd name="T9" fmla="*/ 18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3" h="415">
                  <a:moveTo>
                    <a:pt x="823" y="18"/>
                  </a:moveTo>
                  <a:lnTo>
                    <a:pt x="38" y="0"/>
                  </a:lnTo>
                  <a:lnTo>
                    <a:pt x="0" y="411"/>
                  </a:lnTo>
                  <a:lnTo>
                    <a:pt x="863" y="415"/>
                  </a:lnTo>
                  <a:lnTo>
                    <a:pt x="823" y="18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7" name="任意多边形 112">
              <a:extLst>
                <a:ext uri="{FF2B5EF4-FFF2-40B4-BE49-F238E27FC236}">
                  <a16:creationId xmlns:a16="http://schemas.microsoft.com/office/drawing/2014/main" id="{5AC97352-02DB-4FA1-9421-93AD73E6BCE7}"/>
                </a:ext>
              </a:extLst>
            </p:cNvPr>
            <p:cNvSpPr/>
            <p:nvPr/>
          </p:nvSpPr>
          <p:spPr bwMode="auto">
            <a:xfrm>
              <a:off x="7139733" y="3259255"/>
              <a:ext cx="831357" cy="819745"/>
            </a:xfrm>
            <a:custGeom>
              <a:avLst/>
              <a:gdLst>
                <a:gd name="T0" fmla="*/ 0 w 524"/>
                <a:gd name="T1" fmla="*/ 8 h 517"/>
                <a:gd name="T2" fmla="*/ 58 w 524"/>
                <a:gd name="T3" fmla="*/ 517 h 517"/>
                <a:gd name="T4" fmla="*/ 524 w 524"/>
                <a:gd name="T5" fmla="*/ 507 h 517"/>
                <a:gd name="T6" fmla="*/ 378 w 524"/>
                <a:gd name="T7" fmla="*/ 0 h 517"/>
                <a:gd name="T8" fmla="*/ 0 w 524"/>
                <a:gd name="T9" fmla="*/ 8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4" h="517">
                  <a:moveTo>
                    <a:pt x="0" y="8"/>
                  </a:moveTo>
                  <a:lnTo>
                    <a:pt x="58" y="517"/>
                  </a:lnTo>
                  <a:lnTo>
                    <a:pt x="524" y="507"/>
                  </a:lnTo>
                  <a:lnTo>
                    <a:pt x="378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8" name="任意多边形 113">
              <a:extLst>
                <a:ext uri="{FF2B5EF4-FFF2-40B4-BE49-F238E27FC236}">
                  <a16:creationId xmlns:a16="http://schemas.microsoft.com/office/drawing/2014/main" id="{028C7D55-6BD6-4ECF-994F-26EB8E2E9DEC}"/>
                </a:ext>
              </a:extLst>
            </p:cNvPr>
            <p:cNvSpPr/>
            <p:nvPr/>
          </p:nvSpPr>
          <p:spPr bwMode="auto">
            <a:xfrm>
              <a:off x="4300563" y="4295015"/>
              <a:ext cx="203920" cy="1340394"/>
            </a:xfrm>
            <a:custGeom>
              <a:avLst/>
              <a:gdLst>
                <a:gd name="T0" fmla="*/ 131 w 131"/>
                <a:gd name="T1" fmla="*/ 0 h 843"/>
                <a:gd name="T2" fmla="*/ 0 w 131"/>
                <a:gd name="T3" fmla="*/ 0 h 843"/>
                <a:gd name="T4" fmla="*/ 40 w 131"/>
                <a:gd name="T5" fmla="*/ 843 h 843"/>
                <a:gd name="T6" fmla="*/ 98 w 131"/>
                <a:gd name="T7" fmla="*/ 843 h 843"/>
                <a:gd name="T8" fmla="*/ 131 w 131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43">
                  <a:moveTo>
                    <a:pt x="131" y="0"/>
                  </a:moveTo>
                  <a:lnTo>
                    <a:pt x="0" y="0"/>
                  </a:lnTo>
                  <a:lnTo>
                    <a:pt x="40" y="843"/>
                  </a:lnTo>
                  <a:lnTo>
                    <a:pt x="98" y="84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9" name="任意多边形 114">
              <a:extLst>
                <a:ext uri="{FF2B5EF4-FFF2-40B4-BE49-F238E27FC236}">
                  <a16:creationId xmlns:a16="http://schemas.microsoft.com/office/drawing/2014/main" id="{36CD1321-C26C-487E-ABF4-13044A8A02A2}"/>
                </a:ext>
              </a:extLst>
            </p:cNvPr>
            <p:cNvSpPr/>
            <p:nvPr/>
          </p:nvSpPr>
          <p:spPr bwMode="auto">
            <a:xfrm>
              <a:off x="4086189" y="2821690"/>
              <a:ext cx="627441" cy="792049"/>
            </a:xfrm>
            <a:custGeom>
              <a:avLst/>
              <a:gdLst>
                <a:gd name="T0" fmla="*/ 0 w 191"/>
                <a:gd name="T1" fmla="*/ 165 h 240"/>
                <a:gd name="T2" fmla="*/ 95 w 191"/>
                <a:gd name="T3" fmla="*/ 231 h 240"/>
                <a:gd name="T4" fmla="*/ 134 w 191"/>
                <a:gd name="T5" fmla="*/ 216 h 240"/>
                <a:gd name="T6" fmla="*/ 186 w 191"/>
                <a:gd name="T7" fmla="*/ 28 h 240"/>
                <a:gd name="T8" fmla="*/ 168 w 191"/>
                <a:gd name="T9" fmla="*/ 36 h 240"/>
                <a:gd name="T10" fmla="*/ 99 w 191"/>
                <a:gd name="T11" fmla="*/ 177 h 240"/>
                <a:gd name="T12" fmla="*/ 46 w 191"/>
                <a:gd name="T13" fmla="*/ 127 h 240"/>
                <a:gd name="T14" fmla="*/ 0 w 191"/>
                <a:gd name="T15" fmla="*/ 16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240">
                  <a:moveTo>
                    <a:pt x="0" y="165"/>
                  </a:moveTo>
                  <a:cubicBezTo>
                    <a:pt x="0" y="165"/>
                    <a:pt x="57" y="218"/>
                    <a:pt x="95" y="231"/>
                  </a:cubicBezTo>
                  <a:cubicBezTo>
                    <a:pt x="119" y="240"/>
                    <a:pt x="129" y="226"/>
                    <a:pt x="134" y="216"/>
                  </a:cubicBezTo>
                  <a:cubicBezTo>
                    <a:pt x="171" y="145"/>
                    <a:pt x="185" y="31"/>
                    <a:pt x="186" y="28"/>
                  </a:cubicBezTo>
                  <a:cubicBezTo>
                    <a:pt x="191" y="0"/>
                    <a:pt x="175" y="10"/>
                    <a:pt x="168" y="36"/>
                  </a:cubicBezTo>
                  <a:cubicBezTo>
                    <a:pt x="155" y="92"/>
                    <a:pt x="99" y="177"/>
                    <a:pt x="99" y="177"/>
                  </a:cubicBezTo>
                  <a:cubicBezTo>
                    <a:pt x="46" y="127"/>
                    <a:pt x="46" y="127"/>
                    <a:pt x="46" y="127"/>
                  </a:cubicBezTo>
                  <a:lnTo>
                    <a:pt x="0" y="165"/>
                  </a:lnTo>
                  <a:close/>
                </a:path>
              </a:pathLst>
            </a:custGeom>
            <a:solidFill>
              <a:srgbClr val="FF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0" name="任意多边形 115">
              <a:extLst>
                <a:ext uri="{FF2B5EF4-FFF2-40B4-BE49-F238E27FC236}">
                  <a16:creationId xmlns:a16="http://schemas.microsoft.com/office/drawing/2014/main" id="{E7DD81B8-FD4B-4AE6-B7F5-CB4CBD32CCA1}"/>
                </a:ext>
              </a:extLst>
            </p:cNvPr>
            <p:cNvSpPr/>
            <p:nvPr/>
          </p:nvSpPr>
          <p:spPr bwMode="auto">
            <a:xfrm>
              <a:off x="6491378" y="1475755"/>
              <a:ext cx="737241" cy="1068993"/>
            </a:xfrm>
            <a:custGeom>
              <a:avLst/>
              <a:gdLst>
                <a:gd name="T0" fmla="*/ 77 w 223"/>
                <a:gd name="T1" fmla="*/ 7 h 325"/>
                <a:gd name="T2" fmla="*/ 73 w 223"/>
                <a:gd name="T3" fmla="*/ 61 h 325"/>
                <a:gd name="T4" fmla="*/ 8 w 223"/>
                <a:gd name="T5" fmla="*/ 91 h 325"/>
                <a:gd name="T6" fmla="*/ 22 w 223"/>
                <a:gd name="T7" fmla="*/ 325 h 325"/>
                <a:gd name="T8" fmla="*/ 194 w 223"/>
                <a:gd name="T9" fmla="*/ 325 h 325"/>
                <a:gd name="T10" fmla="*/ 216 w 223"/>
                <a:gd name="T11" fmla="*/ 99 h 325"/>
                <a:gd name="T12" fmla="*/ 153 w 223"/>
                <a:gd name="T13" fmla="*/ 76 h 325"/>
                <a:gd name="T14" fmla="*/ 145 w 223"/>
                <a:gd name="T15" fmla="*/ 48 h 325"/>
                <a:gd name="T16" fmla="*/ 77 w 223"/>
                <a:gd name="T17" fmla="*/ 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" h="325">
                  <a:moveTo>
                    <a:pt x="77" y="7"/>
                  </a:moveTo>
                  <a:cubicBezTo>
                    <a:pt x="77" y="7"/>
                    <a:pt x="84" y="52"/>
                    <a:pt x="73" y="61"/>
                  </a:cubicBezTo>
                  <a:cubicBezTo>
                    <a:pt x="62" y="70"/>
                    <a:pt x="15" y="79"/>
                    <a:pt x="8" y="91"/>
                  </a:cubicBezTo>
                  <a:cubicBezTo>
                    <a:pt x="0" y="103"/>
                    <a:pt x="18" y="291"/>
                    <a:pt x="22" y="325"/>
                  </a:cubicBezTo>
                  <a:cubicBezTo>
                    <a:pt x="194" y="325"/>
                    <a:pt x="194" y="325"/>
                    <a:pt x="194" y="325"/>
                  </a:cubicBezTo>
                  <a:cubicBezTo>
                    <a:pt x="194" y="325"/>
                    <a:pt x="223" y="116"/>
                    <a:pt x="216" y="99"/>
                  </a:cubicBezTo>
                  <a:cubicBezTo>
                    <a:pt x="211" y="87"/>
                    <a:pt x="173" y="88"/>
                    <a:pt x="153" y="76"/>
                  </a:cubicBezTo>
                  <a:cubicBezTo>
                    <a:pt x="144" y="71"/>
                    <a:pt x="146" y="60"/>
                    <a:pt x="145" y="48"/>
                  </a:cubicBezTo>
                  <a:cubicBezTo>
                    <a:pt x="142" y="11"/>
                    <a:pt x="108" y="0"/>
                    <a:pt x="77" y="7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1" name="任意多边形 116">
              <a:extLst>
                <a:ext uri="{FF2B5EF4-FFF2-40B4-BE49-F238E27FC236}">
                  <a16:creationId xmlns:a16="http://schemas.microsoft.com/office/drawing/2014/main" id="{91F4BA5B-3246-446D-B899-6E639C5A9ACB}"/>
                </a:ext>
              </a:extLst>
            </p:cNvPr>
            <p:cNvSpPr/>
            <p:nvPr/>
          </p:nvSpPr>
          <p:spPr bwMode="auto">
            <a:xfrm>
              <a:off x="6580264" y="1065883"/>
              <a:ext cx="580384" cy="620348"/>
            </a:xfrm>
            <a:custGeom>
              <a:avLst/>
              <a:gdLst>
                <a:gd name="T0" fmla="*/ 161 w 177"/>
                <a:gd name="T1" fmla="*/ 46 h 188"/>
                <a:gd name="T2" fmla="*/ 135 w 177"/>
                <a:gd name="T3" fmla="*/ 185 h 188"/>
                <a:gd name="T4" fmla="*/ 72 w 177"/>
                <a:gd name="T5" fmla="*/ 170 h 188"/>
                <a:gd name="T6" fmla="*/ 40 w 177"/>
                <a:gd name="T7" fmla="*/ 22 h 188"/>
                <a:gd name="T8" fmla="*/ 161 w 177"/>
                <a:gd name="T9" fmla="*/ 4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188">
                  <a:moveTo>
                    <a:pt x="161" y="46"/>
                  </a:moveTo>
                  <a:cubicBezTo>
                    <a:pt x="177" y="73"/>
                    <a:pt x="162" y="169"/>
                    <a:pt x="135" y="185"/>
                  </a:cubicBezTo>
                  <a:cubicBezTo>
                    <a:pt x="135" y="185"/>
                    <a:pt x="104" y="188"/>
                    <a:pt x="72" y="170"/>
                  </a:cubicBezTo>
                  <a:cubicBezTo>
                    <a:pt x="39" y="152"/>
                    <a:pt x="0" y="55"/>
                    <a:pt x="40" y="22"/>
                  </a:cubicBezTo>
                  <a:cubicBezTo>
                    <a:pt x="66" y="0"/>
                    <a:pt x="146" y="18"/>
                    <a:pt x="161" y="46"/>
                  </a:cubicBezTo>
                  <a:close/>
                </a:path>
              </a:pathLst>
            </a:custGeom>
            <a:solidFill>
              <a:srgbClr val="FFB8B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2" name="任意多边形 117">
              <a:extLst>
                <a:ext uri="{FF2B5EF4-FFF2-40B4-BE49-F238E27FC236}">
                  <a16:creationId xmlns:a16="http://schemas.microsoft.com/office/drawing/2014/main" id="{2AE1BA42-32E8-4167-9AC8-C83DE70B94E0}"/>
                </a:ext>
              </a:extLst>
            </p:cNvPr>
            <p:cNvSpPr/>
            <p:nvPr/>
          </p:nvSpPr>
          <p:spPr bwMode="auto">
            <a:xfrm>
              <a:off x="6695295" y="1780392"/>
              <a:ext cx="700642" cy="952677"/>
            </a:xfrm>
            <a:custGeom>
              <a:avLst/>
              <a:gdLst>
                <a:gd name="T0" fmla="*/ 148 w 211"/>
                <a:gd name="T1" fmla="*/ 197 h 289"/>
                <a:gd name="T2" fmla="*/ 139 w 211"/>
                <a:gd name="T3" fmla="*/ 71 h 289"/>
                <a:gd name="T4" fmla="*/ 149 w 211"/>
                <a:gd name="T5" fmla="*/ 0 h 289"/>
                <a:gd name="T6" fmla="*/ 193 w 211"/>
                <a:gd name="T7" fmla="*/ 55 h 289"/>
                <a:gd name="T8" fmla="*/ 206 w 211"/>
                <a:gd name="T9" fmla="*/ 225 h 289"/>
                <a:gd name="T10" fmla="*/ 40 w 211"/>
                <a:gd name="T11" fmla="*/ 283 h 289"/>
                <a:gd name="T12" fmla="*/ 16 w 211"/>
                <a:gd name="T13" fmla="*/ 270 h 289"/>
                <a:gd name="T14" fmla="*/ 148 w 211"/>
                <a:gd name="T15" fmla="*/ 19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1" h="289">
                  <a:moveTo>
                    <a:pt x="148" y="197"/>
                  </a:moveTo>
                  <a:cubicBezTo>
                    <a:pt x="148" y="197"/>
                    <a:pt x="139" y="104"/>
                    <a:pt x="139" y="71"/>
                  </a:cubicBezTo>
                  <a:cubicBezTo>
                    <a:pt x="139" y="47"/>
                    <a:pt x="149" y="0"/>
                    <a:pt x="149" y="0"/>
                  </a:cubicBezTo>
                  <a:cubicBezTo>
                    <a:pt x="149" y="0"/>
                    <a:pt x="188" y="16"/>
                    <a:pt x="193" y="55"/>
                  </a:cubicBezTo>
                  <a:cubicBezTo>
                    <a:pt x="198" y="93"/>
                    <a:pt x="211" y="212"/>
                    <a:pt x="206" y="225"/>
                  </a:cubicBezTo>
                  <a:cubicBezTo>
                    <a:pt x="200" y="238"/>
                    <a:pt x="80" y="276"/>
                    <a:pt x="40" y="283"/>
                  </a:cubicBezTo>
                  <a:cubicBezTo>
                    <a:pt x="40" y="283"/>
                    <a:pt x="0" y="289"/>
                    <a:pt x="16" y="270"/>
                  </a:cubicBezTo>
                  <a:cubicBezTo>
                    <a:pt x="33" y="251"/>
                    <a:pt x="137" y="213"/>
                    <a:pt x="148" y="197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3" name="任意多边形 118">
              <a:extLst>
                <a:ext uri="{FF2B5EF4-FFF2-40B4-BE49-F238E27FC236}">
                  <a16:creationId xmlns:a16="http://schemas.microsoft.com/office/drawing/2014/main" id="{55580398-2177-4920-92F4-B2018084D2C6}"/>
                </a:ext>
              </a:extLst>
            </p:cNvPr>
            <p:cNvSpPr/>
            <p:nvPr/>
          </p:nvSpPr>
          <p:spPr bwMode="auto">
            <a:xfrm>
              <a:off x="6334518" y="1769314"/>
              <a:ext cx="418294" cy="803127"/>
            </a:xfrm>
            <a:custGeom>
              <a:avLst/>
              <a:gdLst>
                <a:gd name="T0" fmla="*/ 65 w 127"/>
                <a:gd name="T1" fmla="*/ 0 h 244"/>
                <a:gd name="T2" fmla="*/ 35 w 127"/>
                <a:gd name="T3" fmla="*/ 41 h 244"/>
                <a:gd name="T4" fmla="*/ 31 w 127"/>
                <a:gd name="T5" fmla="*/ 225 h 244"/>
                <a:gd name="T6" fmla="*/ 65 w 127"/>
                <a:gd name="T7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244">
                  <a:moveTo>
                    <a:pt x="65" y="0"/>
                  </a:moveTo>
                  <a:cubicBezTo>
                    <a:pt x="65" y="0"/>
                    <a:pt x="48" y="0"/>
                    <a:pt x="35" y="41"/>
                  </a:cubicBezTo>
                  <a:cubicBezTo>
                    <a:pt x="22" y="81"/>
                    <a:pt x="0" y="210"/>
                    <a:pt x="31" y="225"/>
                  </a:cubicBezTo>
                  <a:cubicBezTo>
                    <a:pt x="69" y="244"/>
                    <a:pt x="127" y="75"/>
                    <a:pt x="65" y="0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4" name="任意多边形 119">
              <a:extLst>
                <a:ext uri="{FF2B5EF4-FFF2-40B4-BE49-F238E27FC236}">
                  <a16:creationId xmlns:a16="http://schemas.microsoft.com/office/drawing/2014/main" id="{BAB69AC0-115B-4D6F-8076-4800A3CA7444}"/>
                </a:ext>
              </a:extLst>
            </p:cNvPr>
            <p:cNvSpPr/>
            <p:nvPr/>
          </p:nvSpPr>
          <p:spPr bwMode="auto">
            <a:xfrm>
              <a:off x="6360660" y="1675153"/>
              <a:ext cx="1035277" cy="869596"/>
            </a:xfrm>
            <a:custGeom>
              <a:avLst/>
              <a:gdLst>
                <a:gd name="T0" fmla="*/ 114 w 313"/>
                <a:gd name="T1" fmla="*/ 0 h 265"/>
                <a:gd name="T2" fmla="*/ 170 w 313"/>
                <a:gd name="T3" fmla="*/ 35 h 265"/>
                <a:gd name="T4" fmla="*/ 198 w 313"/>
                <a:gd name="T5" fmla="*/ 17 h 265"/>
                <a:gd name="T6" fmla="*/ 274 w 313"/>
                <a:gd name="T7" fmla="*/ 44 h 265"/>
                <a:gd name="T8" fmla="*/ 305 w 313"/>
                <a:gd name="T9" fmla="*/ 112 h 265"/>
                <a:gd name="T10" fmla="*/ 313 w 313"/>
                <a:gd name="T11" fmla="*/ 184 h 265"/>
                <a:gd name="T12" fmla="*/ 247 w 313"/>
                <a:gd name="T13" fmla="*/ 194 h 265"/>
                <a:gd name="T14" fmla="*/ 245 w 313"/>
                <a:gd name="T15" fmla="*/ 186 h 265"/>
                <a:gd name="T16" fmla="*/ 245 w 313"/>
                <a:gd name="T17" fmla="*/ 235 h 265"/>
                <a:gd name="T18" fmla="*/ 238 w 313"/>
                <a:gd name="T19" fmla="*/ 239 h 265"/>
                <a:gd name="T20" fmla="*/ 185 w 313"/>
                <a:gd name="T21" fmla="*/ 265 h 265"/>
                <a:gd name="T22" fmla="*/ 57 w 313"/>
                <a:gd name="T23" fmla="*/ 265 h 265"/>
                <a:gd name="T24" fmla="*/ 56 w 313"/>
                <a:gd name="T25" fmla="*/ 169 h 265"/>
                <a:gd name="T26" fmla="*/ 0 w 313"/>
                <a:gd name="T27" fmla="*/ 165 h 265"/>
                <a:gd name="T28" fmla="*/ 41 w 313"/>
                <a:gd name="T29" fmla="*/ 30 h 265"/>
                <a:gd name="T30" fmla="*/ 114 w 313"/>
                <a:gd name="T31" fmla="*/ 0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3" h="265">
                  <a:moveTo>
                    <a:pt x="114" y="0"/>
                  </a:moveTo>
                  <a:cubicBezTo>
                    <a:pt x="114" y="0"/>
                    <a:pt x="134" y="40"/>
                    <a:pt x="170" y="35"/>
                  </a:cubicBezTo>
                  <a:cubicBezTo>
                    <a:pt x="170" y="35"/>
                    <a:pt x="192" y="29"/>
                    <a:pt x="198" y="17"/>
                  </a:cubicBezTo>
                  <a:cubicBezTo>
                    <a:pt x="198" y="17"/>
                    <a:pt x="264" y="37"/>
                    <a:pt x="274" y="44"/>
                  </a:cubicBezTo>
                  <a:cubicBezTo>
                    <a:pt x="284" y="51"/>
                    <a:pt x="301" y="70"/>
                    <a:pt x="305" y="112"/>
                  </a:cubicBezTo>
                  <a:cubicBezTo>
                    <a:pt x="307" y="132"/>
                    <a:pt x="313" y="184"/>
                    <a:pt x="313" y="184"/>
                  </a:cubicBezTo>
                  <a:cubicBezTo>
                    <a:pt x="247" y="194"/>
                    <a:pt x="247" y="194"/>
                    <a:pt x="247" y="194"/>
                  </a:cubicBezTo>
                  <a:cubicBezTo>
                    <a:pt x="245" y="186"/>
                    <a:pt x="245" y="186"/>
                    <a:pt x="245" y="186"/>
                  </a:cubicBezTo>
                  <a:cubicBezTo>
                    <a:pt x="245" y="235"/>
                    <a:pt x="245" y="235"/>
                    <a:pt x="245" y="235"/>
                  </a:cubicBezTo>
                  <a:cubicBezTo>
                    <a:pt x="238" y="239"/>
                    <a:pt x="238" y="239"/>
                    <a:pt x="238" y="239"/>
                  </a:cubicBezTo>
                  <a:cubicBezTo>
                    <a:pt x="185" y="265"/>
                    <a:pt x="185" y="265"/>
                    <a:pt x="185" y="265"/>
                  </a:cubicBezTo>
                  <a:cubicBezTo>
                    <a:pt x="57" y="265"/>
                    <a:pt x="57" y="265"/>
                    <a:pt x="57" y="265"/>
                  </a:cubicBezTo>
                  <a:cubicBezTo>
                    <a:pt x="56" y="169"/>
                    <a:pt x="56" y="169"/>
                    <a:pt x="56" y="169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65"/>
                    <a:pt x="23" y="49"/>
                    <a:pt x="41" y="30"/>
                  </a:cubicBezTo>
                  <a:cubicBezTo>
                    <a:pt x="51" y="20"/>
                    <a:pt x="104" y="3"/>
                    <a:pt x="114" y="0"/>
                  </a:cubicBezTo>
                  <a:close/>
                </a:path>
              </a:pathLst>
            </a:custGeom>
            <a:solidFill>
              <a:srgbClr val="1E145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5" name="任意多边形 120">
              <a:extLst>
                <a:ext uri="{FF2B5EF4-FFF2-40B4-BE49-F238E27FC236}">
                  <a16:creationId xmlns:a16="http://schemas.microsoft.com/office/drawing/2014/main" id="{8C7A9F59-D404-4C7E-B9CC-BCCD9C3FD381}"/>
                </a:ext>
              </a:extLst>
            </p:cNvPr>
            <p:cNvSpPr/>
            <p:nvPr/>
          </p:nvSpPr>
          <p:spPr bwMode="auto">
            <a:xfrm>
              <a:off x="6454776" y="2616752"/>
              <a:ext cx="439208" cy="254786"/>
            </a:xfrm>
            <a:custGeom>
              <a:avLst/>
              <a:gdLst>
                <a:gd name="T0" fmla="*/ 42 w 134"/>
                <a:gd name="T1" fmla="*/ 16 h 77"/>
                <a:gd name="T2" fmla="*/ 120 w 134"/>
                <a:gd name="T3" fmla="*/ 7 h 77"/>
                <a:gd name="T4" fmla="*/ 128 w 134"/>
                <a:gd name="T5" fmla="*/ 25 h 77"/>
                <a:gd name="T6" fmla="*/ 83 w 134"/>
                <a:gd name="T7" fmla="*/ 52 h 77"/>
                <a:gd name="T8" fmla="*/ 32 w 134"/>
                <a:gd name="T9" fmla="*/ 73 h 77"/>
                <a:gd name="T10" fmla="*/ 30 w 134"/>
                <a:gd name="T11" fmla="*/ 68 h 77"/>
                <a:gd name="T12" fmla="*/ 57 w 134"/>
                <a:gd name="T13" fmla="*/ 52 h 77"/>
                <a:gd name="T14" fmla="*/ 19 w 134"/>
                <a:gd name="T15" fmla="*/ 67 h 77"/>
                <a:gd name="T16" fmla="*/ 15 w 134"/>
                <a:gd name="T17" fmla="*/ 63 h 77"/>
                <a:gd name="T18" fmla="*/ 50 w 134"/>
                <a:gd name="T19" fmla="*/ 47 h 77"/>
                <a:gd name="T20" fmla="*/ 8 w 134"/>
                <a:gd name="T21" fmla="*/ 59 h 77"/>
                <a:gd name="T22" fmla="*/ 10 w 134"/>
                <a:gd name="T23" fmla="*/ 53 h 77"/>
                <a:gd name="T24" fmla="*/ 48 w 134"/>
                <a:gd name="T25" fmla="*/ 39 h 77"/>
                <a:gd name="T26" fmla="*/ 14 w 134"/>
                <a:gd name="T27" fmla="*/ 47 h 77"/>
                <a:gd name="T28" fmla="*/ 14 w 134"/>
                <a:gd name="T29" fmla="*/ 40 h 77"/>
                <a:gd name="T30" fmla="*/ 59 w 134"/>
                <a:gd name="T31" fmla="*/ 23 h 77"/>
                <a:gd name="T32" fmla="*/ 34 w 134"/>
                <a:gd name="T33" fmla="*/ 19 h 77"/>
                <a:gd name="T34" fmla="*/ 42 w 134"/>
                <a:gd name="T35" fmla="*/ 1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4" h="77">
                  <a:moveTo>
                    <a:pt x="42" y="16"/>
                  </a:moveTo>
                  <a:cubicBezTo>
                    <a:pt x="53" y="17"/>
                    <a:pt x="83" y="0"/>
                    <a:pt x="120" y="7"/>
                  </a:cubicBezTo>
                  <a:cubicBezTo>
                    <a:pt x="121" y="7"/>
                    <a:pt x="134" y="16"/>
                    <a:pt x="128" y="25"/>
                  </a:cubicBezTo>
                  <a:cubicBezTo>
                    <a:pt x="124" y="30"/>
                    <a:pt x="108" y="43"/>
                    <a:pt x="83" y="52"/>
                  </a:cubicBezTo>
                  <a:cubicBezTo>
                    <a:pt x="69" y="57"/>
                    <a:pt x="43" y="68"/>
                    <a:pt x="32" y="73"/>
                  </a:cubicBezTo>
                  <a:cubicBezTo>
                    <a:pt x="22" y="77"/>
                    <a:pt x="23" y="72"/>
                    <a:pt x="30" y="68"/>
                  </a:cubicBezTo>
                  <a:cubicBezTo>
                    <a:pt x="36" y="65"/>
                    <a:pt x="57" y="52"/>
                    <a:pt x="57" y="52"/>
                  </a:cubicBezTo>
                  <a:cubicBezTo>
                    <a:pt x="57" y="52"/>
                    <a:pt x="27" y="65"/>
                    <a:pt x="19" y="67"/>
                  </a:cubicBezTo>
                  <a:cubicBezTo>
                    <a:pt x="12" y="70"/>
                    <a:pt x="6" y="68"/>
                    <a:pt x="15" y="63"/>
                  </a:cubicBezTo>
                  <a:cubicBezTo>
                    <a:pt x="22" y="60"/>
                    <a:pt x="50" y="47"/>
                    <a:pt x="50" y="47"/>
                  </a:cubicBezTo>
                  <a:cubicBezTo>
                    <a:pt x="50" y="47"/>
                    <a:pt x="16" y="57"/>
                    <a:pt x="8" y="59"/>
                  </a:cubicBezTo>
                  <a:cubicBezTo>
                    <a:pt x="3" y="60"/>
                    <a:pt x="0" y="56"/>
                    <a:pt x="10" y="53"/>
                  </a:cubicBezTo>
                  <a:cubicBezTo>
                    <a:pt x="17" y="50"/>
                    <a:pt x="48" y="39"/>
                    <a:pt x="48" y="39"/>
                  </a:cubicBezTo>
                  <a:cubicBezTo>
                    <a:pt x="48" y="39"/>
                    <a:pt x="21" y="45"/>
                    <a:pt x="14" y="47"/>
                  </a:cubicBezTo>
                  <a:cubicBezTo>
                    <a:pt x="6" y="48"/>
                    <a:pt x="1" y="44"/>
                    <a:pt x="14" y="40"/>
                  </a:cubicBezTo>
                  <a:cubicBezTo>
                    <a:pt x="24" y="37"/>
                    <a:pt x="46" y="28"/>
                    <a:pt x="59" y="23"/>
                  </a:cubicBezTo>
                  <a:cubicBezTo>
                    <a:pt x="53" y="24"/>
                    <a:pt x="41" y="26"/>
                    <a:pt x="34" y="19"/>
                  </a:cubicBezTo>
                  <a:cubicBezTo>
                    <a:pt x="33" y="18"/>
                    <a:pt x="32" y="15"/>
                    <a:pt x="42" y="16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6" name="任意多边形 121">
              <a:extLst>
                <a:ext uri="{FF2B5EF4-FFF2-40B4-BE49-F238E27FC236}">
                  <a16:creationId xmlns:a16="http://schemas.microsoft.com/office/drawing/2014/main" id="{438BBDE5-8B0E-44B0-85CA-C2FD21CAC25C}"/>
                </a:ext>
              </a:extLst>
            </p:cNvPr>
            <p:cNvSpPr/>
            <p:nvPr/>
          </p:nvSpPr>
          <p:spPr bwMode="auto">
            <a:xfrm>
              <a:off x="6993331" y="1525607"/>
              <a:ext cx="266661" cy="448642"/>
            </a:xfrm>
            <a:custGeom>
              <a:avLst/>
              <a:gdLst>
                <a:gd name="T0" fmla="*/ 79 w 80"/>
                <a:gd name="T1" fmla="*/ 17 h 136"/>
                <a:gd name="T2" fmla="*/ 71 w 80"/>
                <a:gd name="T3" fmla="*/ 6 h 136"/>
                <a:gd name="T4" fmla="*/ 24 w 80"/>
                <a:gd name="T5" fmla="*/ 1 h 136"/>
                <a:gd name="T6" fmla="*/ 13 w 80"/>
                <a:gd name="T7" fmla="*/ 9 h 136"/>
                <a:gd name="T8" fmla="*/ 0 w 80"/>
                <a:gd name="T9" fmla="*/ 119 h 136"/>
                <a:gd name="T10" fmla="*/ 9 w 80"/>
                <a:gd name="T11" fmla="*/ 130 h 136"/>
                <a:gd name="T12" fmla="*/ 55 w 80"/>
                <a:gd name="T13" fmla="*/ 135 h 136"/>
                <a:gd name="T14" fmla="*/ 66 w 80"/>
                <a:gd name="T15" fmla="*/ 127 h 136"/>
                <a:gd name="T16" fmla="*/ 79 w 80"/>
                <a:gd name="T17" fmla="*/ 1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36">
                  <a:moveTo>
                    <a:pt x="79" y="17"/>
                  </a:moveTo>
                  <a:cubicBezTo>
                    <a:pt x="80" y="12"/>
                    <a:pt x="76" y="7"/>
                    <a:pt x="71" y="6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18" y="0"/>
                    <a:pt x="14" y="4"/>
                    <a:pt x="13" y="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4"/>
                    <a:pt x="3" y="129"/>
                    <a:pt x="9" y="130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1" y="136"/>
                    <a:pt x="66" y="132"/>
                    <a:pt x="66" y="127"/>
                  </a:cubicBezTo>
                  <a:lnTo>
                    <a:pt x="79" y="17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7" name="任意多边形 122">
              <a:extLst>
                <a:ext uri="{FF2B5EF4-FFF2-40B4-BE49-F238E27FC236}">
                  <a16:creationId xmlns:a16="http://schemas.microsoft.com/office/drawing/2014/main" id="{6096543F-7435-4BDA-B0D9-FD71000083A3}"/>
                </a:ext>
              </a:extLst>
            </p:cNvPr>
            <p:cNvSpPr/>
            <p:nvPr/>
          </p:nvSpPr>
          <p:spPr bwMode="auto">
            <a:xfrm>
              <a:off x="7009015" y="1531144"/>
              <a:ext cx="261434" cy="448646"/>
            </a:xfrm>
            <a:custGeom>
              <a:avLst/>
              <a:gdLst>
                <a:gd name="T0" fmla="*/ 80 w 80"/>
                <a:gd name="T1" fmla="*/ 17 h 136"/>
                <a:gd name="T2" fmla="*/ 71 w 80"/>
                <a:gd name="T3" fmla="*/ 6 h 136"/>
                <a:gd name="T4" fmla="*/ 24 w 80"/>
                <a:gd name="T5" fmla="*/ 0 h 136"/>
                <a:gd name="T6" fmla="*/ 14 w 80"/>
                <a:gd name="T7" fmla="*/ 9 h 136"/>
                <a:gd name="T8" fmla="*/ 1 w 80"/>
                <a:gd name="T9" fmla="*/ 119 h 136"/>
                <a:gd name="T10" fmla="*/ 9 w 80"/>
                <a:gd name="T11" fmla="*/ 129 h 136"/>
                <a:gd name="T12" fmla="*/ 56 w 80"/>
                <a:gd name="T13" fmla="*/ 135 h 136"/>
                <a:gd name="T14" fmla="*/ 67 w 80"/>
                <a:gd name="T15" fmla="*/ 126 h 136"/>
                <a:gd name="T16" fmla="*/ 80 w 80"/>
                <a:gd name="T17" fmla="*/ 1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36">
                  <a:moveTo>
                    <a:pt x="80" y="17"/>
                  </a:moveTo>
                  <a:cubicBezTo>
                    <a:pt x="80" y="11"/>
                    <a:pt x="76" y="6"/>
                    <a:pt x="71" y="6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9" y="0"/>
                    <a:pt x="14" y="4"/>
                    <a:pt x="14" y="9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0" y="124"/>
                    <a:pt x="4" y="129"/>
                    <a:pt x="9" y="129"/>
                  </a:cubicBezTo>
                  <a:cubicBezTo>
                    <a:pt x="56" y="135"/>
                    <a:pt x="56" y="135"/>
                    <a:pt x="56" y="135"/>
                  </a:cubicBezTo>
                  <a:cubicBezTo>
                    <a:pt x="61" y="136"/>
                    <a:pt x="66" y="132"/>
                    <a:pt x="67" y="126"/>
                  </a:cubicBezTo>
                  <a:lnTo>
                    <a:pt x="80" y="17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8" name="任意多边形 123">
              <a:extLst>
                <a:ext uri="{FF2B5EF4-FFF2-40B4-BE49-F238E27FC236}">
                  <a16:creationId xmlns:a16="http://schemas.microsoft.com/office/drawing/2014/main" id="{1C20E501-2E7C-437C-AFD1-4B8481E6B293}"/>
                </a:ext>
              </a:extLst>
            </p:cNvPr>
            <p:cNvSpPr/>
            <p:nvPr/>
          </p:nvSpPr>
          <p:spPr bwMode="auto">
            <a:xfrm>
              <a:off x="7139733" y="1586532"/>
              <a:ext cx="57514" cy="60929"/>
            </a:xfrm>
            <a:custGeom>
              <a:avLst/>
              <a:gdLst>
                <a:gd name="T0" fmla="*/ 10 w 18"/>
                <a:gd name="T1" fmla="*/ 0 h 18"/>
                <a:gd name="T2" fmla="*/ 18 w 18"/>
                <a:gd name="T3" fmla="*/ 10 h 18"/>
                <a:gd name="T4" fmla="*/ 8 w 18"/>
                <a:gd name="T5" fmla="*/ 17 h 18"/>
                <a:gd name="T6" fmla="*/ 1 w 18"/>
                <a:gd name="T7" fmla="*/ 8 h 18"/>
                <a:gd name="T8" fmla="*/ 10 w 18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0" y="0"/>
                  </a:moveTo>
                  <a:cubicBezTo>
                    <a:pt x="15" y="1"/>
                    <a:pt x="18" y="5"/>
                    <a:pt x="18" y="10"/>
                  </a:cubicBezTo>
                  <a:cubicBezTo>
                    <a:pt x="17" y="14"/>
                    <a:pt x="13" y="18"/>
                    <a:pt x="8" y="17"/>
                  </a:cubicBezTo>
                  <a:cubicBezTo>
                    <a:pt x="3" y="17"/>
                    <a:pt x="0" y="12"/>
                    <a:pt x="1" y="8"/>
                  </a:cubicBezTo>
                  <a:cubicBezTo>
                    <a:pt x="1" y="3"/>
                    <a:pt x="5" y="0"/>
                    <a:pt x="10" y="0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9" name="任意多边形 124">
              <a:extLst>
                <a:ext uri="{FF2B5EF4-FFF2-40B4-BE49-F238E27FC236}">
                  <a16:creationId xmlns:a16="http://schemas.microsoft.com/office/drawing/2014/main" id="{C4716DF2-B5A3-4D39-88D1-476E43E7C7D0}"/>
                </a:ext>
              </a:extLst>
            </p:cNvPr>
            <p:cNvSpPr/>
            <p:nvPr/>
          </p:nvSpPr>
          <p:spPr bwMode="auto">
            <a:xfrm>
              <a:off x="7144960" y="1592072"/>
              <a:ext cx="47060" cy="49848"/>
            </a:xfrm>
            <a:custGeom>
              <a:avLst/>
              <a:gdLst>
                <a:gd name="T0" fmla="*/ 8 w 14"/>
                <a:gd name="T1" fmla="*/ 1 h 15"/>
                <a:gd name="T2" fmla="*/ 14 w 14"/>
                <a:gd name="T3" fmla="*/ 8 h 15"/>
                <a:gd name="T4" fmla="*/ 6 w 14"/>
                <a:gd name="T5" fmla="*/ 14 h 15"/>
                <a:gd name="T6" fmla="*/ 0 w 14"/>
                <a:gd name="T7" fmla="*/ 7 h 15"/>
                <a:gd name="T8" fmla="*/ 8 w 14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8" y="1"/>
                  </a:moveTo>
                  <a:cubicBezTo>
                    <a:pt x="12" y="1"/>
                    <a:pt x="14" y="5"/>
                    <a:pt x="14" y="8"/>
                  </a:cubicBezTo>
                  <a:cubicBezTo>
                    <a:pt x="13" y="12"/>
                    <a:pt x="10" y="15"/>
                    <a:pt x="6" y="14"/>
                  </a:cubicBezTo>
                  <a:cubicBezTo>
                    <a:pt x="2" y="14"/>
                    <a:pt x="0" y="11"/>
                    <a:pt x="0" y="7"/>
                  </a:cubicBezTo>
                  <a:cubicBezTo>
                    <a:pt x="1" y="3"/>
                    <a:pt x="4" y="0"/>
                    <a:pt x="8" y="1"/>
                  </a:cubicBez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0" name="任意多边形 125">
              <a:extLst>
                <a:ext uri="{FF2B5EF4-FFF2-40B4-BE49-F238E27FC236}">
                  <a16:creationId xmlns:a16="http://schemas.microsoft.com/office/drawing/2014/main" id="{A5155070-7922-4568-B48D-451E718870C0}"/>
                </a:ext>
              </a:extLst>
            </p:cNvPr>
            <p:cNvSpPr/>
            <p:nvPr/>
          </p:nvSpPr>
          <p:spPr bwMode="auto">
            <a:xfrm>
              <a:off x="6904441" y="1641920"/>
              <a:ext cx="339865" cy="376640"/>
            </a:xfrm>
            <a:custGeom>
              <a:avLst/>
              <a:gdLst>
                <a:gd name="T0" fmla="*/ 24 w 103"/>
                <a:gd name="T1" fmla="*/ 111 h 114"/>
                <a:gd name="T2" fmla="*/ 4 w 103"/>
                <a:gd name="T3" fmla="*/ 104 h 114"/>
                <a:gd name="T4" fmla="*/ 3 w 103"/>
                <a:gd name="T5" fmla="*/ 83 h 114"/>
                <a:gd name="T6" fmla="*/ 18 w 103"/>
                <a:gd name="T7" fmla="*/ 47 h 114"/>
                <a:gd name="T8" fmla="*/ 22 w 103"/>
                <a:gd name="T9" fmla="*/ 28 h 114"/>
                <a:gd name="T10" fmla="*/ 37 w 103"/>
                <a:gd name="T11" fmla="*/ 10 h 114"/>
                <a:gd name="T12" fmla="*/ 34 w 103"/>
                <a:gd name="T13" fmla="*/ 34 h 114"/>
                <a:gd name="T14" fmla="*/ 83 w 103"/>
                <a:gd name="T15" fmla="*/ 4 h 114"/>
                <a:gd name="T16" fmla="*/ 90 w 103"/>
                <a:gd name="T17" fmla="*/ 5 h 114"/>
                <a:gd name="T18" fmla="*/ 59 w 103"/>
                <a:gd name="T19" fmla="*/ 38 h 114"/>
                <a:gd name="T20" fmla="*/ 94 w 103"/>
                <a:gd name="T21" fmla="*/ 15 h 114"/>
                <a:gd name="T22" fmla="*/ 102 w 103"/>
                <a:gd name="T23" fmla="*/ 16 h 114"/>
                <a:gd name="T24" fmla="*/ 66 w 103"/>
                <a:gd name="T25" fmla="*/ 48 h 114"/>
                <a:gd name="T26" fmla="*/ 83 w 103"/>
                <a:gd name="T27" fmla="*/ 43 h 114"/>
                <a:gd name="T28" fmla="*/ 96 w 103"/>
                <a:gd name="T29" fmla="*/ 34 h 114"/>
                <a:gd name="T30" fmla="*/ 102 w 103"/>
                <a:gd name="T31" fmla="*/ 34 h 114"/>
                <a:gd name="T32" fmla="*/ 88 w 103"/>
                <a:gd name="T33" fmla="*/ 50 h 114"/>
                <a:gd name="T34" fmla="*/ 73 w 103"/>
                <a:gd name="T35" fmla="*/ 59 h 114"/>
                <a:gd name="T36" fmla="*/ 98 w 103"/>
                <a:gd name="T37" fmla="*/ 51 h 114"/>
                <a:gd name="T38" fmla="*/ 95 w 103"/>
                <a:gd name="T39" fmla="*/ 59 h 114"/>
                <a:gd name="T40" fmla="*/ 59 w 103"/>
                <a:gd name="T41" fmla="*/ 74 h 114"/>
                <a:gd name="T42" fmla="*/ 24 w 103"/>
                <a:gd name="T43" fmla="*/ 11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3" h="114">
                  <a:moveTo>
                    <a:pt x="24" y="111"/>
                  </a:moveTo>
                  <a:cubicBezTo>
                    <a:pt x="23" y="114"/>
                    <a:pt x="9" y="112"/>
                    <a:pt x="4" y="104"/>
                  </a:cubicBezTo>
                  <a:cubicBezTo>
                    <a:pt x="0" y="97"/>
                    <a:pt x="3" y="83"/>
                    <a:pt x="3" y="83"/>
                  </a:cubicBezTo>
                  <a:cubicBezTo>
                    <a:pt x="3" y="83"/>
                    <a:pt x="18" y="58"/>
                    <a:pt x="18" y="47"/>
                  </a:cubicBezTo>
                  <a:cubicBezTo>
                    <a:pt x="18" y="47"/>
                    <a:pt x="21" y="34"/>
                    <a:pt x="22" y="28"/>
                  </a:cubicBezTo>
                  <a:cubicBezTo>
                    <a:pt x="23" y="22"/>
                    <a:pt x="37" y="10"/>
                    <a:pt x="37" y="10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72" y="19"/>
                    <a:pt x="83" y="4"/>
                  </a:cubicBezTo>
                  <a:cubicBezTo>
                    <a:pt x="83" y="4"/>
                    <a:pt x="90" y="0"/>
                    <a:pt x="90" y="5"/>
                  </a:cubicBezTo>
                  <a:cubicBezTo>
                    <a:pt x="90" y="10"/>
                    <a:pt x="71" y="30"/>
                    <a:pt x="59" y="38"/>
                  </a:cubicBezTo>
                  <a:cubicBezTo>
                    <a:pt x="59" y="38"/>
                    <a:pt x="85" y="25"/>
                    <a:pt x="94" y="15"/>
                  </a:cubicBezTo>
                  <a:cubicBezTo>
                    <a:pt x="94" y="15"/>
                    <a:pt x="102" y="9"/>
                    <a:pt x="102" y="16"/>
                  </a:cubicBezTo>
                  <a:cubicBezTo>
                    <a:pt x="102" y="23"/>
                    <a:pt x="78" y="41"/>
                    <a:pt x="66" y="48"/>
                  </a:cubicBezTo>
                  <a:cubicBezTo>
                    <a:pt x="66" y="48"/>
                    <a:pt x="81" y="44"/>
                    <a:pt x="83" y="43"/>
                  </a:cubicBezTo>
                  <a:cubicBezTo>
                    <a:pt x="87" y="41"/>
                    <a:pt x="96" y="34"/>
                    <a:pt x="96" y="34"/>
                  </a:cubicBezTo>
                  <a:cubicBezTo>
                    <a:pt x="96" y="34"/>
                    <a:pt x="101" y="31"/>
                    <a:pt x="102" y="34"/>
                  </a:cubicBezTo>
                  <a:cubicBezTo>
                    <a:pt x="103" y="37"/>
                    <a:pt x="91" y="47"/>
                    <a:pt x="88" y="50"/>
                  </a:cubicBezTo>
                  <a:cubicBezTo>
                    <a:pt x="84" y="53"/>
                    <a:pt x="79" y="56"/>
                    <a:pt x="73" y="59"/>
                  </a:cubicBezTo>
                  <a:cubicBezTo>
                    <a:pt x="72" y="59"/>
                    <a:pt x="91" y="55"/>
                    <a:pt x="98" y="51"/>
                  </a:cubicBezTo>
                  <a:cubicBezTo>
                    <a:pt x="101" y="50"/>
                    <a:pt x="102" y="56"/>
                    <a:pt x="95" y="59"/>
                  </a:cubicBezTo>
                  <a:cubicBezTo>
                    <a:pt x="85" y="64"/>
                    <a:pt x="63" y="73"/>
                    <a:pt x="59" y="74"/>
                  </a:cubicBezTo>
                  <a:cubicBezTo>
                    <a:pt x="50" y="77"/>
                    <a:pt x="26" y="108"/>
                    <a:pt x="24" y="11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1" name="任意多边形 126">
              <a:extLst>
                <a:ext uri="{FF2B5EF4-FFF2-40B4-BE49-F238E27FC236}">
                  <a16:creationId xmlns:a16="http://schemas.microsoft.com/office/drawing/2014/main" id="{6DEC9F63-5E82-4A61-AEE4-DC1EEB8333B2}"/>
                </a:ext>
              </a:extLst>
            </p:cNvPr>
            <p:cNvSpPr/>
            <p:nvPr/>
          </p:nvSpPr>
          <p:spPr bwMode="auto">
            <a:xfrm>
              <a:off x="6344975" y="1869013"/>
              <a:ext cx="684954" cy="659117"/>
            </a:xfrm>
            <a:custGeom>
              <a:avLst/>
              <a:gdLst>
                <a:gd name="T0" fmla="*/ 179 w 208"/>
                <a:gd name="T1" fmla="*/ 6 h 200"/>
                <a:gd name="T2" fmla="*/ 62 w 208"/>
                <a:gd name="T3" fmla="*/ 98 h 200"/>
                <a:gd name="T4" fmla="*/ 29 w 208"/>
                <a:gd name="T5" fmla="*/ 197 h 200"/>
                <a:gd name="T6" fmla="*/ 106 w 208"/>
                <a:gd name="T7" fmla="*/ 159 h 200"/>
                <a:gd name="T8" fmla="*/ 202 w 208"/>
                <a:gd name="T9" fmla="*/ 22 h 200"/>
                <a:gd name="T10" fmla="*/ 179 w 208"/>
                <a:gd name="T11" fmla="*/ 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8" h="200">
                  <a:moveTo>
                    <a:pt x="179" y="6"/>
                  </a:moveTo>
                  <a:cubicBezTo>
                    <a:pt x="179" y="6"/>
                    <a:pt x="80" y="88"/>
                    <a:pt x="62" y="98"/>
                  </a:cubicBezTo>
                  <a:cubicBezTo>
                    <a:pt x="45" y="108"/>
                    <a:pt x="0" y="165"/>
                    <a:pt x="29" y="197"/>
                  </a:cubicBezTo>
                  <a:cubicBezTo>
                    <a:pt x="29" y="197"/>
                    <a:pt x="64" y="200"/>
                    <a:pt x="106" y="159"/>
                  </a:cubicBezTo>
                  <a:cubicBezTo>
                    <a:pt x="147" y="118"/>
                    <a:pt x="193" y="54"/>
                    <a:pt x="202" y="22"/>
                  </a:cubicBezTo>
                  <a:cubicBezTo>
                    <a:pt x="208" y="0"/>
                    <a:pt x="187" y="3"/>
                    <a:pt x="179" y="6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2" name="任意多边形 127">
              <a:extLst>
                <a:ext uri="{FF2B5EF4-FFF2-40B4-BE49-F238E27FC236}">
                  <a16:creationId xmlns:a16="http://schemas.microsoft.com/office/drawing/2014/main" id="{49ACDF25-1F6A-4D76-A15C-4E4A382F64A9}"/>
                </a:ext>
              </a:extLst>
            </p:cNvPr>
            <p:cNvSpPr/>
            <p:nvPr/>
          </p:nvSpPr>
          <p:spPr bwMode="auto">
            <a:xfrm>
              <a:off x="6601179" y="1027113"/>
              <a:ext cx="653586" cy="531726"/>
            </a:xfrm>
            <a:custGeom>
              <a:avLst/>
              <a:gdLst>
                <a:gd name="T0" fmla="*/ 55 w 198"/>
                <a:gd name="T1" fmla="*/ 114 h 162"/>
                <a:gd name="T2" fmla="*/ 52 w 198"/>
                <a:gd name="T3" fmla="*/ 138 h 162"/>
                <a:gd name="T4" fmla="*/ 69 w 198"/>
                <a:gd name="T5" fmla="*/ 108 h 162"/>
                <a:gd name="T6" fmla="*/ 77 w 198"/>
                <a:gd name="T7" fmla="*/ 76 h 162"/>
                <a:gd name="T8" fmla="*/ 173 w 198"/>
                <a:gd name="T9" fmla="*/ 80 h 162"/>
                <a:gd name="T10" fmla="*/ 173 w 198"/>
                <a:gd name="T11" fmla="*/ 33 h 162"/>
                <a:gd name="T12" fmla="*/ 161 w 198"/>
                <a:gd name="T13" fmla="*/ 36 h 162"/>
                <a:gd name="T14" fmla="*/ 168 w 198"/>
                <a:gd name="T15" fmla="*/ 12 h 162"/>
                <a:gd name="T16" fmla="*/ 116 w 198"/>
                <a:gd name="T17" fmla="*/ 16 h 162"/>
                <a:gd name="T18" fmla="*/ 54 w 198"/>
                <a:gd name="T19" fmla="*/ 16 h 162"/>
                <a:gd name="T20" fmla="*/ 21 w 198"/>
                <a:gd name="T21" fmla="*/ 47 h 162"/>
                <a:gd name="T22" fmla="*/ 5 w 198"/>
                <a:gd name="T23" fmla="*/ 84 h 162"/>
                <a:gd name="T24" fmla="*/ 45 w 198"/>
                <a:gd name="T25" fmla="*/ 162 h 162"/>
                <a:gd name="T26" fmla="*/ 47 w 198"/>
                <a:gd name="T27" fmla="*/ 140 h 162"/>
                <a:gd name="T28" fmla="*/ 34 w 198"/>
                <a:gd name="T29" fmla="*/ 111 h 162"/>
                <a:gd name="T30" fmla="*/ 55 w 198"/>
                <a:gd name="T31" fmla="*/ 114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8" h="162">
                  <a:moveTo>
                    <a:pt x="55" y="114"/>
                  </a:moveTo>
                  <a:cubicBezTo>
                    <a:pt x="52" y="138"/>
                    <a:pt x="52" y="138"/>
                    <a:pt x="52" y="138"/>
                  </a:cubicBezTo>
                  <a:cubicBezTo>
                    <a:pt x="52" y="138"/>
                    <a:pt x="71" y="121"/>
                    <a:pt x="69" y="108"/>
                  </a:cubicBezTo>
                  <a:cubicBezTo>
                    <a:pt x="66" y="95"/>
                    <a:pt x="65" y="84"/>
                    <a:pt x="77" y="76"/>
                  </a:cubicBezTo>
                  <a:cubicBezTo>
                    <a:pt x="89" y="67"/>
                    <a:pt x="148" y="101"/>
                    <a:pt x="173" y="80"/>
                  </a:cubicBezTo>
                  <a:cubicBezTo>
                    <a:pt x="198" y="60"/>
                    <a:pt x="190" y="34"/>
                    <a:pt x="173" y="33"/>
                  </a:cubicBezTo>
                  <a:cubicBezTo>
                    <a:pt x="161" y="36"/>
                    <a:pt x="161" y="36"/>
                    <a:pt x="161" y="36"/>
                  </a:cubicBezTo>
                  <a:cubicBezTo>
                    <a:pt x="161" y="36"/>
                    <a:pt x="175" y="24"/>
                    <a:pt x="168" y="12"/>
                  </a:cubicBezTo>
                  <a:cubicBezTo>
                    <a:pt x="161" y="0"/>
                    <a:pt x="129" y="3"/>
                    <a:pt x="116" y="16"/>
                  </a:cubicBezTo>
                  <a:cubicBezTo>
                    <a:pt x="109" y="24"/>
                    <a:pt x="77" y="13"/>
                    <a:pt x="54" y="16"/>
                  </a:cubicBezTo>
                  <a:cubicBezTo>
                    <a:pt x="37" y="19"/>
                    <a:pt x="26" y="33"/>
                    <a:pt x="21" y="47"/>
                  </a:cubicBezTo>
                  <a:cubicBezTo>
                    <a:pt x="21" y="47"/>
                    <a:pt x="0" y="61"/>
                    <a:pt x="5" y="84"/>
                  </a:cubicBezTo>
                  <a:cubicBezTo>
                    <a:pt x="10" y="107"/>
                    <a:pt x="31" y="150"/>
                    <a:pt x="45" y="162"/>
                  </a:cubicBezTo>
                  <a:cubicBezTo>
                    <a:pt x="47" y="140"/>
                    <a:pt x="47" y="140"/>
                    <a:pt x="47" y="140"/>
                  </a:cubicBezTo>
                  <a:cubicBezTo>
                    <a:pt x="47" y="140"/>
                    <a:pt x="28" y="125"/>
                    <a:pt x="34" y="111"/>
                  </a:cubicBezTo>
                  <a:cubicBezTo>
                    <a:pt x="39" y="98"/>
                    <a:pt x="52" y="103"/>
                    <a:pt x="55" y="114"/>
                  </a:cubicBezTo>
                  <a:close/>
                </a:path>
              </a:pathLst>
            </a:custGeom>
            <a:solidFill>
              <a:srgbClr val="1E135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3" name="任意多边形 128">
              <a:extLst>
                <a:ext uri="{FF2B5EF4-FFF2-40B4-BE49-F238E27FC236}">
                  <a16:creationId xmlns:a16="http://schemas.microsoft.com/office/drawing/2014/main" id="{029B1790-D38D-4B11-A705-F6ABC755CA9A}"/>
                </a:ext>
              </a:extLst>
            </p:cNvPr>
            <p:cNvSpPr/>
            <p:nvPr/>
          </p:nvSpPr>
          <p:spPr bwMode="auto">
            <a:xfrm>
              <a:off x="4928004" y="1204355"/>
              <a:ext cx="831360" cy="908366"/>
            </a:xfrm>
            <a:custGeom>
              <a:avLst/>
              <a:gdLst>
                <a:gd name="T0" fmla="*/ 154 w 253"/>
                <a:gd name="T1" fmla="*/ 20 h 276"/>
                <a:gd name="T2" fmla="*/ 72 w 253"/>
                <a:gd name="T3" fmla="*/ 31 h 276"/>
                <a:gd name="T4" fmla="*/ 21 w 253"/>
                <a:gd name="T5" fmla="*/ 124 h 276"/>
                <a:gd name="T6" fmla="*/ 21 w 253"/>
                <a:gd name="T7" fmla="*/ 196 h 276"/>
                <a:gd name="T8" fmla="*/ 57 w 253"/>
                <a:gd name="T9" fmla="*/ 248 h 276"/>
                <a:gd name="T10" fmla="*/ 226 w 253"/>
                <a:gd name="T11" fmla="*/ 215 h 276"/>
                <a:gd name="T12" fmla="*/ 250 w 253"/>
                <a:gd name="T13" fmla="*/ 175 h 276"/>
                <a:gd name="T14" fmla="*/ 222 w 253"/>
                <a:gd name="T15" fmla="*/ 108 h 276"/>
                <a:gd name="T16" fmla="*/ 154 w 253"/>
                <a:gd name="T17" fmla="*/ 2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3" h="276">
                  <a:moveTo>
                    <a:pt x="154" y="20"/>
                  </a:moveTo>
                  <a:cubicBezTo>
                    <a:pt x="154" y="20"/>
                    <a:pt x="106" y="0"/>
                    <a:pt x="72" y="31"/>
                  </a:cubicBezTo>
                  <a:cubicBezTo>
                    <a:pt x="38" y="61"/>
                    <a:pt x="42" y="100"/>
                    <a:pt x="21" y="124"/>
                  </a:cubicBezTo>
                  <a:cubicBezTo>
                    <a:pt x="0" y="148"/>
                    <a:pt x="3" y="184"/>
                    <a:pt x="21" y="196"/>
                  </a:cubicBezTo>
                  <a:cubicBezTo>
                    <a:pt x="21" y="196"/>
                    <a:pt x="15" y="238"/>
                    <a:pt x="57" y="248"/>
                  </a:cubicBezTo>
                  <a:cubicBezTo>
                    <a:pt x="98" y="258"/>
                    <a:pt x="209" y="276"/>
                    <a:pt x="226" y="215"/>
                  </a:cubicBezTo>
                  <a:cubicBezTo>
                    <a:pt x="226" y="215"/>
                    <a:pt x="248" y="206"/>
                    <a:pt x="250" y="175"/>
                  </a:cubicBezTo>
                  <a:cubicBezTo>
                    <a:pt x="253" y="145"/>
                    <a:pt x="223" y="129"/>
                    <a:pt x="222" y="108"/>
                  </a:cubicBezTo>
                  <a:cubicBezTo>
                    <a:pt x="222" y="87"/>
                    <a:pt x="198" y="16"/>
                    <a:pt x="154" y="20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4" name="任意多边形 129">
              <a:extLst>
                <a:ext uri="{FF2B5EF4-FFF2-40B4-BE49-F238E27FC236}">
                  <a16:creationId xmlns:a16="http://schemas.microsoft.com/office/drawing/2014/main" id="{D3CFEADD-D5F0-4A6D-9FAE-8AB17EC089C3}"/>
                </a:ext>
              </a:extLst>
            </p:cNvPr>
            <p:cNvSpPr/>
            <p:nvPr/>
          </p:nvSpPr>
          <p:spPr bwMode="auto">
            <a:xfrm>
              <a:off x="5001205" y="1575454"/>
              <a:ext cx="726787" cy="974832"/>
            </a:xfrm>
            <a:custGeom>
              <a:avLst/>
              <a:gdLst>
                <a:gd name="T0" fmla="*/ 80 w 220"/>
                <a:gd name="T1" fmla="*/ 26 h 296"/>
                <a:gd name="T2" fmla="*/ 66 w 220"/>
                <a:gd name="T3" fmla="*/ 70 h 296"/>
                <a:gd name="T4" fmla="*/ 8 w 220"/>
                <a:gd name="T5" fmla="*/ 97 h 296"/>
                <a:gd name="T6" fmla="*/ 19 w 220"/>
                <a:gd name="T7" fmla="*/ 292 h 296"/>
                <a:gd name="T8" fmla="*/ 193 w 220"/>
                <a:gd name="T9" fmla="*/ 296 h 296"/>
                <a:gd name="T10" fmla="*/ 220 w 220"/>
                <a:gd name="T11" fmla="*/ 123 h 296"/>
                <a:gd name="T12" fmla="*/ 207 w 220"/>
                <a:gd name="T13" fmla="*/ 97 h 296"/>
                <a:gd name="T14" fmla="*/ 151 w 220"/>
                <a:gd name="T15" fmla="*/ 73 h 296"/>
                <a:gd name="T16" fmla="*/ 135 w 220"/>
                <a:gd name="T17" fmla="*/ 26 h 296"/>
                <a:gd name="T18" fmla="*/ 80 w 220"/>
                <a:gd name="T19" fmla="*/ 2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296">
                  <a:moveTo>
                    <a:pt x="80" y="26"/>
                  </a:moveTo>
                  <a:cubicBezTo>
                    <a:pt x="80" y="26"/>
                    <a:pt x="76" y="61"/>
                    <a:pt x="66" y="70"/>
                  </a:cubicBezTo>
                  <a:cubicBezTo>
                    <a:pt x="55" y="79"/>
                    <a:pt x="17" y="90"/>
                    <a:pt x="8" y="97"/>
                  </a:cubicBezTo>
                  <a:cubicBezTo>
                    <a:pt x="0" y="104"/>
                    <a:pt x="18" y="262"/>
                    <a:pt x="19" y="292"/>
                  </a:cubicBezTo>
                  <a:cubicBezTo>
                    <a:pt x="193" y="296"/>
                    <a:pt x="193" y="296"/>
                    <a:pt x="193" y="296"/>
                  </a:cubicBezTo>
                  <a:cubicBezTo>
                    <a:pt x="220" y="123"/>
                    <a:pt x="220" y="123"/>
                    <a:pt x="220" y="123"/>
                  </a:cubicBezTo>
                  <a:cubicBezTo>
                    <a:pt x="220" y="123"/>
                    <a:pt x="213" y="100"/>
                    <a:pt x="207" y="97"/>
                  </a:cubicBezTo>
                  <a:cubicBezTo>
                    <a:pt x="192" y="90"/>
                    <a:pt x="163" y="78"/>
                    <a:pt x="151" y="73"/>
                  </a:cubicBezTo>
                  <a:cubicBezTo>
                    <a:pt x="151" y="73"/>
                    <a:pt x="138" y="54"/>
                    <a:pt x="135" y="26"/>
                  </a:cubicBezTo>
                  <a:cubicBezTo>
                    <a:pt x="132" y="2"/>
                    <a:pt x="82" y="0"/>
                    <a:pt x="80" y="26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5" name="任意多边形 130">
              <a:extLst>
                <a:ext uri="{FF2B5EF4-FFF2-40B4-BE49-F238E27FC236}">
                  <a16:creationId xmlns:a16="http://schemas.microsoft.com/office/drawing/2014/main" id="{63D7398C-B122-4629-B589-5AF3E2D17D8B}"/>
                </a:ext>
              </a:extLst>
            </p:cNvPr>
            <p:cNvSpPr/>
            <p:nvPr/>
          </p:nvSpPr>
          <p:spPr bwMode="auto">
            <a:xfrm>
              <a:off x="4985521" y="1797007"/>
              <a:ext cx="711099" cy="869596"/>
            </a:xfrm>
            <a:custGeom>
              <a:avLst/>
              <a:gdLst>
                <a:gd name="T0" fmla="*/ 39 w 215"/>
                <a:gd name="T1" fmla="*/ 10 h 264"/>
                <a:gd name="T2" fmla="*/ 19 w 215"/>
                <a:gd name="T3" fmla="*/ 139 h 264"/>
                <a:gd name="T4" fmla="*/ 9 w 215"/>
                <a:gd name="T5" fmla="*/ 189 h 264"/>
                <a:gd name="T6" fmla="*/ 0 w 215"/>
                <a:gd name="T7" fmla="*/ 264 h 264"/>
                <a:gd name="T8" fmla="*/ 211 w 215"/>
                <a:gd name="T9" fmla="*/ 264 h 264"/>
                <a:gd name="T10" fmla="*/ 212 w 215"/>
                <a:gd name="T11" fmla="*/ 173 h 264"/>
                <a:gd name="T12" fmla="*/ 196 w 215"/>
                <a:gd name="T13" fmla="*/ 22 h 264"/>
                <a:gd name="T14" fmla="*/ 159 w 215"/>
                <a:gd name="T15" fmla="*/ 1 h 264"/>
                <a:gd name="T16" fmla="*/ 108 w 215"/>
                <a:gd name="T17" fmla="*/ 68 h 264"/>
                <a:gd name="T18" fmla="*/ 68 w 215"/>
                <a:gd name="T19" fmla="*/ 0 h 264"/>
                <a:gd name="T20" fmla="*/ 39 w 215"/>
                <a:gd name="T21" fmla="*/ 1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64">
                  <a:moveTo>
                    <a:pt x="39" y="10"/>
                  </a:moveTo>
                  <a:cubicBezTo>
                    <a:pt x="39" y="10"/>
                    <a:pt x="47" y="118"/>
                    <a:pt x="19" y="139"/>
                  </a:cubicBezTo>
                  <a:cubicBezTo>
                    <a:pt x="19" y="139"/>
                    <a:pt x="17" y="176"/>
                    <a:pt x="9" y="189"/>
                  </a:cubicBezTo>
                  <a:cubicBezTo>
                    <a:pt x="0" y="201"/>
                    <a:pt x="0" y="264"/>
                    <a:pt x="0" y="264"/>
                  </a:cubicBezTo>
                  <a:cubicBezTo>
                    <a:pt x="211" y="264"/>
                    <a:pt x="211" y="264"/>
                    <a:pt x="211" y="264"/>
                  </a:cubicBezTo>
                  <a:cubicBezTo>
                    <a:pt x="211" y="264"/>
                    <a:pt x="215" y="169"/>
                    <a:pt x="212" y="173"/>
                  </a:cubicBezTo>
                  <a:cubicBezTo>
                    <a:pt x="208" y="176"/>
                    <a:pt x="176" y="97"/>
                    <a:pt x="196" y="22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9" y="72"/>
                    <a:pt x="108" y="68"/>
                  </a:cubicBezTo>
                  <a:cubicBezTo>
                    <a:pt x="75" y="65"/>
                    <a:pt x="68" y="0"/>
                    <a:pt x="68" y="0"/>
                  </a:cubicBezTo>
                  <a:lnTo>
                    <a:pt x="39" y="10"/>
                  </a:ln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6" name="任意多边形 131">
              <a:extLst>
                <a:ext uri="{FF2B5EF4-FFF2-40B4-BE49-F238E27FC236}">
                  <a16:creationId xmlns:a16="http://schemas.microsoft.com/office/drawing/2014/main" id="{D51ABB8F-58B3-4C2F-91EB-E014530010CA}"/>
                </a:ext>
              </a:extLst>
            </p:cNvPr>
            <p:cNvSpPr/>
            <p:nvPr/>
          </p:nvSpPr>
          <p:spPr bwMode="auto">
            <a:xfrm>
              <a:off x="5173753" y="1442523"/>
              <a:ext cx="386922" cy="537267"/>
            </a:xfrm>
            <a:custGeom>
              <a:avLst/>
              <a:gdLst>
                <a:gd name="T0" fmla="*/ 0 w 117"/>
                <a:gd name="T1" fmla="*/ 71 h 162"/>
                <a:gd name="T2" fmla="*/ 24 w 117"/>
                <a:gd name="T3" fmla="*/ 132 h 162"/>
                <a:gd name="T4" fmla="*/ 83 w 117"/>
                <a:gd name="T5" fmla="*/ 140 h 162"/>
                <a:gd name="T6" fmla="*/ 117 w 117"/>
                <a:gd name="T7" fmla="*/ 61 h 162"/>
                <a:gd name="T8" fmla="*/ 86 w 117"/>
                <a:gd name="T9" fmla="*/ 11 h 162"/>
                <a:gd name="T10" fmla="*/ 76 w 117"/>
                <a:gd name="T11" fmla="*/ 2 h 162"/>
                <a:gd name="T12" fmla="*/ 0 w 117"/>
                <a:gd name="T13" fmla="*/ 7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62">
                  <a:moveTo>
                    <a:pt x="0" y="71"/>
                  </a:moveTo>
                  <a:cubicBezTo>
                    <a:pt x="0" y="71"/>
                    <a:pt x="6" y="106"/>
                    <a:pt x="24" y="132"/>
                  </a:cubicBezTo>
                  <a:cubicBezTo>
                    <a:pt x="41" y="157"/>
                    <a:pt x="60" y="162"/>
                    <a:pt x="83" y="140"/>
                  </a:cubicBezTo>
                  <a:cubicBezTo>
                    <a:pt x="107" y="119"/>
                    <a:pt x="117" y="84"/>
                    <a:pt x="117" y="61"/>
                  </a:cubicBezTo>
                  <a:cubicBezTo>
                    <a:pt x="117" y="61"/>
                    <a:pt x="87" y="46"/>
                    <a:pt x="86" y="11"/>
                  </a:cubicBezTo>
                  <a:cubicBezTo>
                    <a:pt x="86" y="11"/>
                    <a:pt x="82" y="0"/>
                    <a:pt x="76" y="2"/>
                  </a:cubicBezTo>
                  <a:cubicBezTo>
                    <a:pt x="76" y="2"/>
                    <a:pt x="47" y="71"/>
                    <a:pt x="0" y="71"/>
                  </a:cubicBezTo>
                  <a:close/>
                </a:path>
              </a:pathLst>
            </a:custGeom>
            <a:solidFill>
              <a:srgbClr val="FF94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7" name="任意多边形 132">
              <a:extLst>
                <a:ext uri="{FF2B5EF4-FFF2-40B4-BE49-F238E27FC236}">
                  <a16:creationId xmlns:a16="http://schemas.microsoft.com/office/drawing/2014/main" id="{5FAB3067-4C77-4AB0-BE48-75E6424B8380}"/>
                </a:ext>
              </a:extLst>
            </p:cNvPr>
            <p:cNvSpPr/>
            <p:nvPr/>
          </p:nvSpPr>
          <p:spPr bwMode="auto">
            <a:xfrm>
              <a:off x="5168523" y="1403753"/>
              <a:ext cx="386922" cy="531726"/>
            </a:xfrm>
            <a:custGeom>
              <a:avLst/>
              <a:gdLst>
                <a:gd name="T0" fmla="*/ 0 w 117"/>
                <a:gd name="T1" fmla="*/ 71 h 161"/>
                <a:gd name="T2" fmla="*/ 24 w 117"/>
                <a:gd name="T3" fmla="*/ 132 h 161"/>
                <a:gd name="T4" fmla="*/ 84 w 117"/>
                <a:gd name="T5" fmla="*/ 140 h 161"/>
                <a:gd name="T6" fmla="*/ 117 w 117"/>
                <a:gd name="T7" fmla="*/ 60 h 161"/>
                <a:gd name="T8" fmla="*/ 87 w 117"/>
                <a:gd name="T9" fmla="*/ 10 h 161"/>
                <a:gd name="T10" fmla="*/ 76 w 117"/>
                <a:gd name="T11" fmla="*/ 1 h 161"/>
                <a:gd name="T12" fmla="*/ 0 w 117"/>
                <a:gd name="T13" fmla="*/ 7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61">
                  <a:moveTo>
                    <a:pt x="0" y="71"/>
                  </a:moveTo>
                  <a:cubicBezTo>
                    <a:pt x="0" y="71"/>
                    <a:pt x="6" y="106"/>
                    <a:pt x="24" y="132"/>
                  </a:cubicBezTo>
                  <a:cubicBezTo>
                    <a:pt x="41" y="156"/>
                    <a:pt x="60" y="161"/>
                    <a:pt x="84" y="140"/>
                  </a:cubicBezTo>
                  <a:cubicBezTo>
                    <a:pt x="107" y="118"/>
                    <a:pt x="117" y="84"/>
                    <a:pt x="117" y="60"/>
                  </a:cubicBezTo>
                  <a:cubicBezTo>
                    <a:pt x="117" y="60"/>
                    <a:pt x="87" y="45"/>
                    <a:pt x="87" y="10"/>
                  </a:cubicBezTo>
                  <a:cubicBezTo>
                    <a:pt x="87" y="10"/>
                    <a:pt x="83" y="0"/>
                    <a:pt x="76" y="1"/>
                  </a:cubicBezTo>
                  <a:cubicBezTo>
                    <a:pt x="76" y="1"/>
                    <a:pt x="47" y="71"/>
                    <a:pt x="0" y="7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8" name="任意多边形 133">
              <a:extLst>
                <a:ext uri="{FF2B5EF4-FFF2-40B4-BE49-F238E27FC236}">
                  <a16:creationId xmlns:a16="http://schemas.microsoft.com/office/drawing/2014/main" id="{4E30D56B-50CA-4178-AC26-CDAF0B815CFC}"/>
                </a:ext>
              </a:extLst>
            </p:cNvPr>
            <p:cNvSpPr/>
            <p:nvPr/>
          </p:nvSpPr>
          <p:spPr bwMode="auto">
            <a:xfrm>
              <a:off x="5257412" y="2384121"/>
              <a:ext cx="230062" cy="354484"/>
            </a:xfrm>
            <a:custGeom>
              <a:avLst/>
              <a:gdLst>
                <a:gd name="T0" fmla="*/ 69 w 69"/>
                <a:gd name="T1" fmla="*/ 10 h 107"/>
                <a:gd name="T2" fmla="*/ 59 w 69"/>
                <a:gd name="T3" fmla="*/ 0 h 107"/>
                <a:gd name="T4" fmla="*/ 10 w 69"/>
                <a:gd name="T5" fmla="*/ 0 h 107"/>
                <a:gd name="T6" fmla="*/ 0 w 69"/>
                <a:gd name="T7" fmla="*/ 10 h 107"/>
                <a:gd name="T8" fmla="*/ 1 w 69"/>
                <a:gd name="T9" fmla="*/ 97 h 107"/>
                <a:gd name="T10" fmla="*/ 11 w 69"/>
                <a:gd name="T11" fmla="*/ 107 h 107"/>
                <a:gd name="T12" fmla="*/ 59 w 69"/>
                <a:gd name="T13" fmla="*/ 107 h 107"/>
                <a:gd name="T14" fmla="*/ 69 w 69"/>
                <a:gd name="T15" fmla="*/ 97 h 107"/>
                <a:gd name="T16" fmla="*/ 69 w 69"/>
                <a:gd name="T17" fmla="*/ 1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7">
                  <a:moveTo>
                    <a:pt x="69" y="10"/>
                  </a:moveTo>
                  <a:cubicBezTo>
                    <a:pt x="69" y="4"/>
                    <a:pt x="64" y="0"/>
                    <a:pt x="5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1" y="97"/>
                    <a:pt x="1" y="97"/>
                    <a:pt x="1" y="97"/>
                  </a:cubicBezTo>
                  <a:cubicBezTo>
                    <a:pt x="1" y="103"/>
                    <a:pt x="5" y="107"/>
                    <a:pt x="11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64" y="107"/>
                    <a:pt x="69" y="103"/>
                    <a:pt x="69" y="97"/>
                  </a:cubicBezTo>
                  <a:lnTo>
                    <a:pt x="69" y="10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9" name="任意多边形 134">
              <a:extLst>
                <a:ext uri="{FF2B5EF4-FFF2-40B4-BE49-F238E27FC236}">
                  <a16:creationId xmlns:a16="http://schemas.microsoft.com/office/drawing/2014/main" id="{721DEBDA-2533-4F86-B9AD-147970227E9A}"/>
                </a:ext>
              </a:extLst>
            </p:cNvPr>
            <p:cNvSpPr/>
            <p:nvPr/>
          </p:nvSpPr>
          <p:spPr bwMode="auto">
            <a:xfrm>
              <a:off x="5257412" y="2395199"/>
              <a:ext cx="230062" cy="343407"/>
            </a:xfrm>
            <a:custGeom>
              <a:avLst/>
              <a:gdLst>
                <a:gd name="T0" fmla="*/ 69 w 69"/>
                <a:gd name="T1" fmla="*/ 10 h 103"/>
                <a:gd name="T2" fmla="*/ 59 w 69"/>
                <a:gd name="T3" fmla="*/ 0 h 103"/>
                <a:gd name="T4" fmla="*/ 10 w 69"/>
                <a:gd name="T5" fmla="*/ 0 h 103"/>
                <a:gd name="T6" fmla="*/ 0 w 69"/>
                <a:gd name="T7" fmla="*/ 10 h 103"/>
                <a:gd name="T8" fmla="*/ 0 w 69"/>
                <a:gd name="T9" fmla="*/ 93 h 103"/>
                <a:gd name="T10" fmla="*/ 10 w 69"/>
                <a:gd name="T11" fmla="*/ 103 h 103"/>
                <a:gd name="T12" fmla="*/ 59 w 69"/>
                <a:gd name="T13" fmla="*/ 103 h 103"/>
                <a:gd name="T14" fmla="*/ 69 w 69"/>
                <a:gd name="T15" fmla="*/ 93 h 103"/>
                <a:gd name="T16" fmla="*/ 69 w 69"/>
                <a:gd name="T17" fmla="*/ 1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3">
                  <a:moveTo>
                    <a:pt x="69" y="10"/>
                  </a:moveTo>
                  <a:cubicBezTo>
                    <a:pt x="69" y="5"/>
                    <a:pt x="64" y="0"/>
                    <a:pt x="5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3"/>
                    <a:pt x="1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64" y="103"/>
                    <a:pt x="69" y="99"/>
                    <a:pt x="69" y="93"/>
                  </a:cubicBezTo>
                  <a:lnTo>
                    <a:pt x="69" y="10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0" name="任意多边形 135">
              <a:extLst>
                <a:ext uri="{FF2B5EF4-FFF2-40B4-BE49-F238E27FC236}">
                  <a16:creationId xmlns:a16="http://schemas.microsoft.com/office/drawing/2014/main" id="{5959B99E-F6FF-44EA-8210-135C30CEBDF1}"/>
                </a:ext>
              </a:extLst>
            </p:cNvPr>
            <p:cNvSpPr/>
            <p:nvPr/>
          </p:nvSpPr>
          <p:spPr bwMode="auto">
            <a:xfrm>
              <a:off x="5346298" y="2461665"/>
              <a:ext cx="67974" cy="55388"/>
            </a:xfrm>
            <a:custGeom>
              <a:avLst/>
              <a:gdLst>
                <a:gd name="T0" fmla="*/ 10 w 20"/>
                <a:gd name="T1" fmla="*/ 0 h 17"/>
                <a:gd name="T2" fmla="*/ 19 w 20"/>
                <a:gd name="T3" fmla="*/ 8 h 17"/>
                <a:gd name="T4" fmla="*/ 10 w 20"/>
                <a:gd name="T5" fmla="*/ 17 h 17"/>
                <a:gd name="T6" fmla="*/ 0 w 20"/>
                <a:gd name="T7" fmla="*/ 8 h 17"/>
                <a:gd name="T8" fmla="*/ 10 w 20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7">
                  <a:moveTo>
                    <a:pt x="10" y="0"/>
                  </a:moveTo>
                  <a:cubicBezTo>
                    <a:pt x="15" y="0"/>
                    <a:pt x="19" y="3"/>
                    <a:pt x="19" y="8"/>
                  </a:cubicBezTo>
                  <a:cubicBezTo>
                    <a:pt x="20" y="13"/>
                    <a:pt x="15" y="17"/>
                    <a:pt x="10" y="17"/>
                  </a:cubicBezTo>
                  <a:cubicBezTo>
                    <a:pt x="5" y="17"/>
                    <a:pt x="0" y="13"/>
                    <a:pt x="0" y="8"/>
                  </a:cubicBezTo>
                  <a:cubicBezTo>
                    <a:pt x="0" y="4"/>
                    <a:pt x="4" y="0"/>
                    <a:pt x="10" y="0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1" name="椭圆 140">
              <a:extLst>
                <a:ext uri="{FF2B5EF4-FFF2-40B4-BE49-F238E27FC236}">
                  <a16:creationId xmlns:a16="http://schemas.microsoft.com/office/drawing/2014/main" id="{AA071DB8-1540-4266-A388-13D823E7E5B8}"/>
                </a:ext>
              </a:extLst>
            </p:cNvPr>
            <p:cNvSpPr/>
            <p:nvPr/>
          </p:nvSpPr>
          <p:spPr bwMode="auto">
            <a:xfrm>
              <a:off x="5351528" y="2467205"/>
              <a:ext cx="52287" cy="49848"/>
            </a:xfrm>
            <a:prstGeom prst="ellipse">
              <a:avLst/>
            </a:pr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2" name="任意多边形 137">
              <a:extLst>
                <a:ext uri="{FF2B5EF4-FFF2-40B4-BE49-F238E27FC236}">
                  <a16:creationId xmlns:a16="http://schemas.microsoft.com/office/drawing/2014/main" id="{67B53782-F434-44C9-8536-C498DB1AF29D}"/>
                </a:ext>
              </a:extLst>
            </p:cNvPr>
            <p:cNvSpPr/>
            <p:nvPr/>
          </p:nvSpPr>
          <p:spPr bwMode="auto">
            <a:xfrm>
              <a:off x="4802516" y="1896706"/>
              <a:ext cx="470580" cy="792053"/>
            </a:xfrm>
            <a:custGeom>
              <a:avLst/>
              <a:gdLst>
                <a:gd name="T0" fmla="*/ 68 w 143"/>
                <a:gd name="T1" fmla="*/ 0 h 241"/>
                <a:gd name="T2" fmla="*/ 27 w 143"/>
                <a:gd name="T3" fmla="*/ 72 h 241"/>
                <a:gd name="T4" fmla="*/ 1 w 143"/>
                <a:gd name="T5" fmla="*/ 182 h 241"/>
                <a:gd name="T6" fmla="*/ 125 w 143"/>
                <a:gd name="T7" fmla="*/ 230 h 241"/>
                <a:gd name="T8" fmla="*/ 142 w 143"/>
                <a:gd name="T9" fmla="*/ 214 h 241"/>
                <a:gd name="T10" fmla="*/ 125 w 143"/>
                <a:gd name="T11" fmla="*/ 204 h 241"/>
                <a:gd name="T12" fmla="*/ 49 w 143"/>
                <a:gd name="T13" fmla="*/ 170 h 241"/>
                <a:gd name="T14" fmla="*/ 82 w 143"/>
                <a:gd name="T15" fmla="*/ 94 h 241"/>
                <a:gd name="T16" fmla="*/ 68 w 143"/>
                <a:gd name="T1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241">
                  <a:moveTo>
                    <a:pt x="68" y="0"/>
                  </a:moveTo>
                  <a:cubicBezTo>
                    <a:pt x="68" y="0"/>
                    <a:pt x="39" y="30"/>
                    <a:pt x="27" y="72"/>
                  </a:cubicBezTo>
                  <a:cubicBezTo>
                    <a:pt x="14" y="115"/>
                    <a:pt x="0" y="164"/>
                    <a:pt x="1" y="182"/>
                  </a:cubicBezTo>
                  <a:cubicBezTo>
                    <a:pt x="2" y="201"/>
                    <a:pt x="86" y="241"/>
                    <a:pt x="125" y="230"/>
                  </a:cubicBezTo>
                  <a:cubicBezTo>
                    <a:pt x="125" y="230"/>
                    <a:pt x="143" y="223"/>
                    <a:pt x="142" y="214"/>
                  </a:cubicBezTo>
                  <a:cubicBezTo>
                    <a:pt x="140" y="203"/>
                    <a:pt x="131" y="203"/>
                    <a:pt x="125" y="204"/>
                  </a:cubicBezTo>
                  <a:cubicBezTo>
                    <a:pt x="79" y="210"/>
                    <a:pt x="54" y="178"/>
                    <a:pt x="49" y="170"/>
                  </a:cubicBezTo>
                  <a:cubicBezTo>
                    <a:pt x="49" y="170"/>
                    <a:pt x="70" y="126"/>
                    <a:pt x="82" y="94"/>
                  </a:cubicBezTo>
                  <a:cubicBezTo>
                    <a:pt x="93" y="61"/>
                    <a:pt x="75" y="17"/>
                    <a:pt x="68" y="0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3" name="任意多边形 138">
              <a:extLst>
                <a:ext uri="{FF2B5EF4-FFF2-40B4-BE49-F238E27FC236}">
                  <a16:creationId xmlns:a16="http://schemas.microsoft.com/office/drawing/2014/main" id="{F66587DE-B65D-48F3-B954-C37672A10351}"/>
                </a:ext>
              </a:extLst>
            </p:cNvPr>
            <p:cNvSpPr/>
            <p:nvPr/>
          </p:nvSpPr>
          <p:spPr bwMode="auto">
            <a:xfrm>
              <a:off x="5466559" y="1902246"/>
              <a:ext cx="517637" cy="825282"/>
            </a:xfrm>
            <a:custGeom>
              <a:avLst/>
              <a:gdLst>
                <a:gd name="T0" fmla="*/ 66 w 156"/>
                <a:gd name="T1" fmla="*/ 0 h 251"/>
                <a:gd name="T2" fmla="*/ 117 w 156"/>
                <a:gd name="T3" fmla="*/ 66 h 251"/>
                <a:gd name="T4" fmla="*/ 155 w 156"/>
                <a:gd name="T5" fmla="*/ 190 h 251"/>
                <a:gd name="T6" fmla="*/ 32 w 156"/>
                <a:gd name="T7" fmla="*/ 248 h 251"/>
                <a:gd name="T8" fmla="*/ 4 w 156"/>
                <a:gd name="T9" fmla="*/ 244 h 251"/>
                <a:gd name="T10" fmla="*/ 18 w 156"/>
                <a:gd name="T11" fmla="*/ 226 h 251"/>
                <a:gd name="T12" fmla="*/ 94 w 156"/>
                <a:gd name="T13" fmla="*/ 178 h 251"/>
                <a:gd name="T14" fmla="*/ 67 w 156"/>
                <a:gd name="T15" fmla="*/ 110 h 251"/>
                <a:gd name="T16" fmla="*/ 66 w 156"/>
                <a:gd name="T17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251">
                  <a:moveTo>
                    <a:pt x="66" y="0"/>
                  </a:moveTo>
                  <a:cubicBezTo>
                    <a:pt x="66" y="0"/>
                    <a:pt x="99" y="25"/>
                    <a:pt x="117" y="66"/>
                  </a:cubicBezTo>
                  <a:cubicBezTo>
                    <a:pt x="136" y="106"/>
                    <a:pt x="153" y="172"/>
                    <a:pt x="155" y="190"/>
                  </a:cubicBezTo>
                  <a:cubicBezTo>
                    <a:pt x="156" y="208"/>
                    <a:pt x="79" y="238"/>
                    <a:pt x="32" y="248"/>
                  </a:cubicBezTo>
                  <a:cubicBezTo>
                    <a:pt x="32" y="248"/>
                    <a:pt x="13" y="251"/>
                    <a:pt x="4" y="244"/>
                  </a:cubicBezTo>
                  <a:cubicBezTo>
                    <a:pt x="0" y="241"/>
                    <a:pt x="13" y="229"/>
                    <a:pt x="18" y="226"/>
                  </a:cubicBezTo>
                  <a:cubicBezTo>
                    <a:pt x="23" y="222"/>
                    <a:pt x="89" y="188"/>
                    <a:pt x="94" y="178"/>
                  </a:cubicBezTo>
                  <a:cubicBezTo>
                    <a:pt x="94" y="178"/>
                    <a:pt x="78" y="135"/>
                    <a:pt x="67" y="110"/>
                  </a:cubicBezTo>
                  <a:cubicBezTo>
                    <a:pt x="51" y="75"/>
                    <a:pt x="61" y="21"/>
                    <a:pt x="66" y="0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4" name="任意多边形 139">
              <a:extLst>
                <a:ext uri="{FF2B5EF4-FFF2-40B4-BE49-F238E27FC236}">
                  <a16:creationId xmlns:a16="http://schemas.microsoft.com/office/drawing/2014/main" id="{5AC0D0F9-4AE6-495C-A511-D812B40768CD}"/>
                </a:ext>
              </a:extLst>
            </p:cNvPr>
            <p:cNvSpPr/>
            <p:nvPr/>
          </p:nvSpPr>
          <p:spPr bwMode="auto">
            <a:xfrm>
              <a:off x="4603826" y="2655525"/>
              <a:ext cx="120261" cy="371099"/>
            </a:xfrm>
            <a:custGeom>
              <a:avLst/>
              <a:gdLst>
                <a:gd name="T0" fmla="*/ 37 w 37"/>
                <a:gd name="T1" fmla="*/ 4 h 113"/>
                <a:gd name="T2" fmla="*/ 35 w 37"/>
                <a:gd name="T3" fmla="*/ 1 h 113"/>
                <a:gd name="T4" fmla="*/ 31 w 37"/>
                <a:gd name="T5" fmla="*/ 0 h 113"/>
                <a:gd name="T6" fmla="*/ 28 w 37"/>
                <a:gd name="T7" fmla="*/ 2 h 113"/>
                <a:gd name="T8" fmla="*/ 1 w 37"/>
                <a:gd name="T9" fmla="*/ 109 h 113"/>
                <a:gd name="T10" fmla="*/ 2 w 37"/>
                <a:gd name="T11" fmla="*/ 112 h 113"/>
                <a:gd name="T12" fmla="*/ 6 w 37"/>
                <a:gd name="T13" fmla="*/ 113 h 113"/>
                <a:gd name="T14" fmla="*/ 9 w 37"/>
                <a:gd name="T15" fmla="*/ 111 h 113"/>
                <a:gd name="T16" fmla="*/ 37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37" y="4"/>
                  </a:moveTo>
                  <a:cubicBezTo>
                    <a:pt x="37" y="3"/>
                    <a:pt x="36" y="1"/>
                    <a:pt x="35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28" y="0"/>
                    <a:pt x="28" y="2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0" y="110"/>
                    <a:pt x="1" y="111"/>
                    <a:pt x="2" y="112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9" y="112"/>
                    <a:pt x="9" y="111"/>
                  </a:cubicBezTo>
                  <a:lnTo>
                    <a:pt x="37" y="4"/>
                  </a:lnTo>
                  <a:close/>
                </a:path>
              </a:pathLst>
            </a:custGeom>
            <a:solidFill>
              <a:srgbClr val="BAB2E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5" name="任意多边形 140">
              <a:extLst>
                <a:ext uri="{FF2B5EF4-FFF2-40B4-BE49-F238E27FC236}">
                  <a16:creationId xmlns:a16="http://schemas.microsoft.com/office/drawing/2014/main" id="{7CA239E0-BE33-476A-B0EE-0C3F7555FA12}"/>
                </a:ext>
              </a:extLst>
            </p:cNvPr>
            <p:cNvSpPr/>
            <p:nvPr/>
          </p:nvSpPr>
          <p:spPr bwMode="auto">
            <a:xfrm>
              <a:off x="7463911" y="2655525"/>
              <a:ext cx="120258" cy="371099"/>
            </a:xfrm>
            <a:custGeom>
              <a:avLst/>
              <a:gdLst>
                <a:gd name="T0" fmla="*/ 0 w 37"/>
                <a:gd name="T1" fmla="*/ 4 h 113"/>
                <a:gd name="T2" fmla="*/ 2 w 37"/>
                <a:gd name="T3" fmla="*/ 1 h 113"/>
                <a:gd name="T4" fmla="*/ 6 w 37"/>
                <a:gd name="T5" fmla="*/ 0 h 113"/>
                <a:gd name="T6" fmla="*/ 9 w 37"/>
                <a:gd name="T7" fmla="*/ 2 h 113"/>
                <a:gd name="T8" fmla="*/ 36 w 37"/>
                <a:gd name="T9" fmla="*/ 109 h 113"/>
                <a:gd name="T10" fmla="*/ 35 w 37"/>
                <a:gd name="T11" fmla="*/ 112 h 113"/>
                <a:gd name="T12" fmla="*/ 31 w 37"/>
                <a:gd name="T13" fmla="*/ 113 h 113"/>
                <a:gd name="T14" fmla="*/ 28 w 37"/>
                <a:gd name="T15" fmla="*/ 111 h 113"/>
                <a:gd name="T16" fmla="*/ 0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0" y="4"/>
                  </a:moveTo>
                  <a:cubicBezTo>
                    <a:pt x="0" y="3"/>
                    <a:pt x="1" y="1"/>
                    <a:pt x="2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9" y="0"/>
                    <a:pt x="9" y="2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7" y="110"/>
                    <a:pt x="36" y="111"/>
                    <a:pt x="35" y="112"/>
                  </a:cubicBezTo>
                  <a:cubicBezTo>
                    <a:pt x="31" y="113"/>
                    <a:pt x="31" y="113"/>
                    <a:pt x="31" y="113"/>
                  </a:cubicBezTo>
                  <a:cubicBezTo>
                    <a:pt x="29" y="113"/>
                    <a:pt x="28" y="112"/>
                    <a:pt x="28" y="111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BAB2E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6" name="任意多边形 141">
              <a:extLst>
                <a:ext uri="{FF2B5EF4-FFF2-40B4-BE49-F238E27FC236}">
                  <a16:creationId xmlns:a16="http://schemas.microsoft.com/office/drawing/2014/main" id="{564B4F60-11C4-49F7-9621-2D85B034763C}"/>
                </a:ext>
              </a:extLst>
            </p:cNvPr>
            <p:cNvSpPr/>
            <p:nvPr/>
          </p:nvSpPr>
          <p:spPr bwMode="auto">
            <a:xfrm>
              <a:off x="7448223" y="2661062"/>
              <a:ext cx="120261" cy="371102"/>
            </a:xfrm>
            <a:custGeom>
              <a:avLst/>
              <a:gdLst>
                <a:gd name="T0" fmla="*/ 0 w 37"/>
                <a:gd name="T1" fmla="*/ 4 h 113"/>
                <a:gd name="T2" fmla="*/ 2 w 37"/>
                <a:gd name="T3" fmla="*/ 1 h 113"/>
                <a:gd name="T4" fmla="*/ 6 w 37"/>
                <a:gd name="T5" fmla="*/ 0 h 113"/>
                <a:gd name="T6" fmla="*/ 9 w 37"/>
                <a:gd name="T7" fmla="*/ 2 h 113"/>
                <a:gd name="T8" fmla="*/ 36 w 37"/>
                <a:gd name="T9" fmla="*/ 109 h 113"/>
                <a:gd name="T10" fmla="*/ 35 w 37"/>
                <a:gd name="T11" fmla="*/ 112 h 113"/>
                <a:gd name="T12" fmla="*/ 30 w 37"/>
                <a:gd name="T13" fmla="*/ 113 h 113"/>
                <a:gd name="T14" fmla="*/ 28 w 37"/>
                <a:gd name="T15" fmla="*/ 111 h 113"/>
                <a:gd name="T16" fmla="*/ 0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0" y="4"/>
                  </a:moveTo>
                  <a:cubicBezTo>
                    <a:pt x="0" y="3"/>
                    <a:pt x="1" y="1"/>
                    <a:pt x="2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0"/>
                    <a:pt x="9" y="2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7" y="110"/>
                    <a:pt x="36" y="111"/>
                    <a:pt x="35" y="112"/>
                  </a:cubicBezTo>
                  <a:cubicBezTo>
                    <a:pt x="30" y="113"/>
                    <a:pt x="30" y="113"/>
                    <a:pt x="30" y="113"/>
                  </a:cubicBezTo>
                  <a:cubicBezTo>
                    <a:pt x="29" y="113"/>
                    <a:pt x="28" y="112"/>
                    <a:pt x="28" y="111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7" name="任意多边形 142">
              <a:extLst>
                <a:ext uri="{FF2B5EF4-FFF2-40B4-BE49-F238E27FC236}">
                  <a16:creationId xmlns:a16="http://schemas.microsoft.com/office/drawing/2014/main" id="{260021DC-23B3-4653-8B73-0ED65D7CDC36}"/>
                </a:ext>
              </a:extLst>
            </p:cNvPr>
            <p:cNvSpPr/>
            <p:nvPr/>
          </p:nvSpPr>
          <p:spPr bwMode="auto">
            <a:xfrm>
              <a:off x="5341070" y="2600137"/>
              <a:ext cx="292806" cy="155087"/>
            </a:xfrm>
            <a:custGeom>
              <a:avLst/>
              <a:gdLst>
                <a:gd name="T0" fmla="*/ 74 w 89"/>
                <a:gd name="T1" fmla="*/ 32 h 47"/>
                <a:gd name="T2" fmla="*/ 88 w 89"/>
                <a:gd name="T3" fmla="*/ 20 h 47"/>
                <a:gd name="T4" fmla="*/ 77 w 89"/>
                <a:gd name="T5" fmla="*/ 9 h 47"/>
                <a:gd name="T6" fmla="*/ 55 w 89"/>
                <a:gd name="T7" fmla="*/ 10 h 47"/>
                <a:gd name="T8" fmla="*/ 44 w 89"/>
                <a:gd name="T9" fmla="*/ 0 h 47"/>
                <a:gd name="T10" fmla="*/ 42 w 89"/>
                <a:gd name="T11" fmla="*/ 10 h 47"/>
                <a:gd name="T12" fmla="*/ 7 w 89"/>
                <a:gd name="T13" fmla="*/ 15 h 47"/>
                <a:gd name="T14" fmla="*/ 4 w 89"/>
                <a:gd name="T15" fmla="*/ 18 h 47"/>
                <a:gd name="T16" fmla="*/ 32 w 89"/>
                <a:gd name="T17" fmla="*/ 22 h 47"/>
                <a:gd name="T18" fmla="*/ 6 w 89"/>
                <a:gd name="T19" fmla="*/ 25 h 47"/>
                <a:gd name="T20" fmla="*/ 3 w 89"/>
                <a:gd name="T21" fmla="*/ 28 h 47"/>
                <a:gd name="T22" fmla="*/ 33 w 89"/>
                <a:gd name="T23" fmla="*/ 29 h 47"/>
                <a:gd name="T24" fmla="*/ 23 w 89"/>
                <a:gd name="T25" fmla="*/ 34 h 47"/>
                <a:gd name="T26" fmla="*/ 13 w 89"/>
                <a:gd name="T27" fmla="*/ 35 h 47"/>
                <a:gd name="T28" fmla="*/ 10 w 89"/>
                <a:gd name="T29" fmla="*/ 37 h 47"/>
                <a:gd name="T30" fmla="*/ 23 w 89"/>
                <a:gd name="T31" fmla="*/ 39 h 47"/>
                <a:gd name="T32" fmla="*/ 34 w 89"/>
                <a:gd name="T33" fmla="*/ 37 h 47"/>
                <a:gd name="T34" fmla="*/ 19 w 89"/>
                <a:gd name="T35" fmla="*/ 43 h 47"/>
                <a:gd name="T36" fmla="*/ 23 w 89"/>
                <a:gd name="T37" fmla="*/ 46 h 47"/>
                <a:gd name="T38" fmla="*/ 44 w 89"/>
                <a:gd name="T39" fmla="*/ 40 h 47"/>
                <a:gd name="T40" fmla="*/ 74 w 89"/>
                <a:gd name="T41" fmla="*/ 3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" h="47">
                  <a:moveTo>
                    <a:pt x="74" y="32"/>
                  </a:moveTo>
                  <a:cubicBezTo>
                    <a:pt x="83" y="22"/>
                    <a:pt x="89" y="26"/>
                    <a:pt x="88" y="20"/>
                  </a:cubicBezTo>
                  <a:cubicBezTo>
                    <a:pt x="87" y="14"/>
                    <a:pt x="77" y="9"/>
                    <a:pt x="77" y="9"/>
                  </a:cubicBezTo>
                  <a:cubicBezTo>
                    <a:pt x="77" y="9"/>
                    <a:pt x="59" y="15"/>
                    <a:pt x="55" y="1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18" y="18"/>
                    <a:pt x="7" y="15"/>
                  </a:cubicBezTo>
                  <a:cubicBezTo>
                    <a:pt x="7" y="15"/>
                    <a:pt x="2" y="16"/>
                    <a:pt x="4" y="18"/>
                  </a:cubicBezTo>
                  <a:cubicBezTo>
                    <a:pt x="6" y="21"/>
                    <a:pt x="23" y="22"/>
                    <a:pt x="32" y="22"/>
                  </a:cubicBezTo>
                  <a:cubicBezTo>
                    <a:pt x="32" y="22"/>
                    <a:pt x="15" y="26"/>
                    <a:pt x="6" y="25"/>
                  </a:cubicBezTo>
                  <a:cubicBezTo>
                    <a:pt x="6" y="25"/>
                    <a:pt x="0" y="25"/>
                    <a:pt x="3" y="28"/>
                  </a:cubicBezTo>
                  <a:cubicBezTo>
                    <a:pt x="6" y="31"/>
                    <a:pt x="24" y="30"/>
                    <a:pt x="33" y="29"/>
                  </a:cubicBezTo>
                  <a:cubicBezTo>
                    <a:pt x="33" y="29"/>
                    <a:pt x="24" y="33"/>
                    <a:pt x="23" y="34"/>
                  </a:cubicBezTo>
                  <a:cubicBezTo>
                    <a:pt x="20" y="34"/>
                    <a:pt x="13" y="35"/>
                    <a:pt x="13" y="35"/>
                  </a:cubicBezTo>
                  <a:cubicBezTo>
                    <a:pt x="13" y="35"/>
                    <a:pt x="10" y="35"/>
                    <a:pt x="10" y="37"/>
                  </a:cubicBezTo>
                  <a:cubicBezTo>
                    <a:pt x="11" y="39"/>
                    <a:pt x="20" y="39"/>
                    <a:pt x="23" y="39"/>
                  </a:cubicBezTo>
                  <a:cubicBezTo>
                    <a:pt x="26" y="39"/>
                    <a:pt x="30" y="38"/>
                    <a:pt x="34" y="37"/>
                  </a:cubicBezTo>
                  <a:cubicBezTo>
                    <a:pt x="34" y="37"/>
                    <a:pt x="23" y="42"/>
                    <a:pt x="19" y="43"/>
                  </a:cubicBezTo>
                  <a:cubicBezTo>
                    <a:pt x="17" y="44"/>
                    <a:pt x="19" y="47"/>
                    <a:pt x="23" y="46"/>
                  </a:cubicBezTo>
                  <a:cubicBezTo>
                    <a:pt x="30" y="44"/>
                    <a:pt x="41" y="40"/>
                    <a:pt x="44" y="40"/>
                  </a:cubicBezTo>
                  <a:cubicBezTo>
                    <a:pt x="54" y="40"/>
                    <a:pt x="72" y="34"/>
                    <a:pt x="74" y="32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8" name="任意多边形 143">
              <a:extLst>
                <a:ext uri="{FF2B5EF4-FFF2-40B4-BE49-F238E27FC236}">
                  <a16:creationId xmlns:a16="http://schemas.microsoft.com/office/drawing/2014/main" id="{827B0F1C-D428-46D2-B7AE-58525AC9379A}"/>
                </a:ext>
              </a:extLst>
            </p:cNvPr>
            <p:cNvSpPr/>
            <p:nvPr/>
          </p:nvSpPr>
          <p:spPr bwMode="auto">
            <a:xfrm>
              <a:off x="5121466" y="2522594"/>
              <a:ext cx="298033" cy="138469"/>
            </a:xfrm>
            <a:custGeom>
              <a:avLst/>
              <a:gdLst>
                <a:gd name="T0" fmla="*/ 10 w 90"/>
                <a:gd name="T1" fmla="*/ 41 h 42"/>
                <a:gd name="T2" fmla="*/ 3 w 90"/>
                <a:gd name="T3" fmla="*/ 28 h 42"/>
                <a:gd name="T4" fmla="*/ 12 w 90"/>
                <a:gd name="T5" fmla="*/ 16 h 42"/>
                <a:gd name="T6" fmla="*/ 34 w 90"/>
                <a:gd name="T7" fmla="*/ 12 h 42"/>
                <a:gd name="T8" fmla="*/ 43 w 90"/>
                <a:gd name="T9" fmla="*/ 0 h 42"/>
                <a:gd name="T10" fmla="*/ 46 w 90"/>
                <a:gd name="T11" fmla="*/ 10 h 42"/>
                <a:gd name="T12" fmla="*/ 81 w 90"/>
                <a:gd name="T13" fmla="*/ 8 h 42"/>
                <a:gd name="T14" fmla="*/ 85 w 90"/>
                <a:gd name="T15" fmla="*/ 11 h 42"/>
                <a:gd name="T16" fmla="*/ 58 w 90"/>
                <a:gd name="T17" fmla="*/ 20 h 42"/>
                <a:gd name="T18" fmla="*/ 84 w 90"/>
                <a:gd name="T19" fmla="*/ 17 h 42"/>
                <a:gd name="T20" fmla="*/ 88 w 90"/>
                <a:gd name="T21" fmla="*/ 20 h 42"/>
                <a:gd name="T22" fmla="*/ 59 w 90"/>
                <a:gd name="T23" fmla="*/ 27 h 42"/>
                <a:gd name="T24" fmla="*/ 70 w 90"/>
                <a:gd name="T25" fmla="*/ 29 h 42"/>
                <a:gd name="T26" fmla="*/ 80 w 90"/>
                <a:gd name="T27" fmla="*/ 28 h 42"/>
                <a:gd name="T28" fmla="*/ 83 w 90"/>
                <a:gd name="T29" fmla="*/ 30 h 42"/>
                <a:gd name="T30" fmla="*/ 70 w 90"/>
                <a:gd name="T31" fmla="*/ 34 h 42"/>
                <a:gd name="T32" fmla="*/ 60 w 90"/>
                <a:gd name="T33" fmla="*/ 35 h 42"/>
                <a:gd name="T34" fmla="*/ 76 w 90"/>
                <a:gd name="T35" fmla="*/ 38 h 42"/>
                <a:gd name="T36" fmla="*/ 72 w 90"/>
                <a:gd name="T37" fmla="*/ 41 h 42"/>
                <a:gd name="T38" fmla="*/ 50 w 90"/>
                <a:gd name="T39" fmla="*/ 40 h 42"/>
                <a:gd name="T40" fmla="*/ 10 w 90"/>
                <a:gd name="T41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42">
                  <a:moveTo>
                    <a:pt x="10" y="41"/>
                  </a:moveTo>
                  <a:cubicBezTo>
                    <a:pt x="0" y="33"/>
                    <a:pt x="3" y="34"/>
                    <a:pt x="3" y="28"/>
                  </a:cubicBezTo>
                  <a:cubicBezTo>
                    <a:pt x="3" y="23"/>
                    <a:pt x="12" y="16"/>
                    <a:pt x="12" y="16"/>
                  </a:cubicBezTo>
                  <a:cubicBezTo>
                    <a:pt x="12" y="16"/>
                    <a:pt x="31" y="18"/>
                    <a:pt x="34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71" y="13"/>
                    <a:pt x="81" y="8"/>
                  </a:cubicBezTo>
                  <a:cubicBezTo>
                    <a:pt x="81" y="8"/>
                    <a:pt x="86" y="8"/>
                    <a:pt x="85" y="11"/>
                  </a:cubicBezTo>
                  <a:cubicBezTo>
                    <a:pt x="84" y="13"/>
                    <a:pt x="67" y="18"/>
                    <a:pt x="58" y="20"/>
                  </a:cubicBezTo>
                  <a:cubicBezTo>
                    <a:pt x="58" y="20"/>
                    <a:pt x="76" y="20"/>
                    <a:pt x="84" y="17"/>
                  </a:cubicBezTo>
                  <a:cubicBezTo>
                    <a:pt x="84" y="17"/>
                    <a:pt x="90" y="17"/>
                    <a:pt x="88" y="20"/>
                  </a:cubicBezTo>
                  <a:cubicBezTo>
                    <a:pt x="86" y="24"/>
                    <a:pt x="68" y="26"/>
                    <a:pt x="59" y="27"/>
                  </a:cubicBezTo>
                  <a:cubicBezTo>
                    <a:pt x="59" y="27"/>
                    <a:pt x="69" y="29"/>
                    <a:pt x="70" y="29"/>
                  </a:cubicBezTo>
                  <a:cubicBezTo>
                    <a:pt x="73" y="29"/>
                    <a:pt x="80" y="28"/>
                    <a:pt x="80" y="28"/>
                  </a:cubicBezTo>
                  <a:cubicBezTo>
                    <a:pt x="80" y="28"/>
                    <a:pt x="83" y="28"/>
                    <a:pt x="83" y="30"/>
                  </a:cubicBezTo>
                  <a:cubicBezTo>
                    <a:pt x="82" y="32"/>
                    <a:pt x="73" y="34"/>
                    <a:pt x="70" y="34"/>
                  </a:cubicBezTo>
                  <a:cubicBezTo>
                    <a:pt x="68" y="35"/>
                    <a:pt x="64" y="35"/>
                    <a:pt x="60" y="35"/>
                  </a:cubicBezTo>
                  <a:cubicBezTo>
                    <a:pt x="59" y="35"/>
                    <a:pt x="71" y="38"/>
                    <a:pt x="76" y="38"/>
                  </a:cubicBezTo>
                  <a:cubicBezTo>
                    <a:pt x="77" y="38"/>
                    <a:pt x="76" y="41"/>
                    <a:pt x="72" y="41"/>
                  </a:cubicBezTo>
                  <a:cubicBezTo>
                    <a:pt x="65" y="41"/>
                    <a:pt x="53" y="39"/>
                    <a:pt x="50" y="40"/>
                  </a:cubicBezTo>
                  <a:cubicBezTo>
                    <a:pt x="41" y="41"/>
                    <a:pt x="12" y="42"/>
                    <a:pt x="10" y="4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9" name="任意多边形 144">
              <a:extLst>
                <a:ext uri="{FF2B5EF4-FFF2-40B4-BE49-F238E27FC236}">
                  <a16:creationId xmlns:a16="http://schemas.microsoft.com/office/drawing/2014/main" id="{FEDC16C0-81CC-4C84-ABC1-BA0C37F7BA08}"/>
                </a:ext>
              </a:extLst>
            </p:cNvPr>
            <p:cNvSpPr/>
            <p:nvPr/>
          </p:nvSpPr>
          <p:spPr bwMode="auto">
            <a:xfrm>
              <a:off x="4619514" y="2661062"/>
              <a:ext cx="120258" cy="371102"/>
            </a:xfrm>
            <a:custGeom>
              <a:avLst/>
              <a:gdLst>
                <a:gd name="T0" fmla="*/ 37 w 37"/>
                <a:gd name="T1" fmla="*/ 4 h 113"/>
                <a:gd name="T2" fmla="*/ 35 w 37"/>
                <a:gd name="T3" fmla="*/ 1 h 113"/>
                <a:gd name="T4" fmla="*/ 31 w 37"/>
                <a:gd name="T5" fmla="*/ 0 h 113"/>
                <a:gd name="T6" fmla="*/ 28 w 37"/>
                <a:gd name="T7" fmla="*/ 2 h 113"/>
                <a:gd name="T8" fmla="*/ 1 w 37"/>
                <a:gd name="T9" fmla="*/ 109 h 113"/>
                <a:gd name="T10" fmla="*/ 2 w 37"/>
                <a:gd name="T11" fmla="*/ 112 h 113"/>
                <a:gd name="T12" fmla="*/ 6 w 37"/>
                <a:gd name="T13" fmla="*/ 113 h 113"/>
                <a:gd name="T14" fmla="*/ 9 w 37"/>
                <a:gd name="T15" fmla="*/ 111 h 113"/>
                <a:gd name="T16" fmla="*/ 37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37" y="4"/>
                  </a:moveTo>
                  <a:cubicBezTo>
                    <a:pt x="37" y="3"/>
                    <a:pt x="36" y="1"/>
                    <a:pt x="35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28" y="0"/>
                    <a:pt x="28" y="2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0" y="110"/>
                    <a:pt x="1" y="111"/>
                    <a:pt x="2" y="112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9" y="112"/>
                    <a:pt x="9" y="111"/>
                  </a:cubicBezTo>
                  <a:lnTo>
                    <a:pt x="37" y="4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0" name="任意多边形 145">
              <a:extLst>
                <a:ext uri="{FF2B5EF4-FFF2-40B4-BE49-F238E27FC236}">
                  <a16:creationId xmlns:a16="http://schemas.microsoft.com/office/drawing/2014/main" id="{02F0E534-BEB8-4500-84A8-41EE6457DE2E}"/>
                </a:ext>
              </a:extLst>
            </p:cNvPr>
            <p:cNvSpPr/>
            <p:nvPr/>
          </p:nvSpPr>
          <p:spPr bwMode="auto">
            <a:xfrm>
              <a:off x="4546312" y="2866000"/>
              <a:ext cx="193459" cy="382177"/>
            </a:xfrm>
            <a:custGeom>
              <a:avLst/>
              <a:gdLst>
                <a:gd name="T0" fmla="*/ 23 w 58"/>
                <a:gd name="T1" fmla="*/ 101 h 115"/>
                <a:gd name="T2" fmla="*/ 8 w 58"/>
                <a:gd name="T3" fmla="*/ 107 h 115"/>
                <a:gd name="T4" fmla="*/ 0 w 58"/>
                <a:gd name="T5" fmla="*/ 85 h 115"/>
                <a:gd name="T6" fmla="*/ 9 w 58"/>
                <a:gd name="T7" fmla="*/ 56 h 115"/>
                <a:gd name="T8" fmla="*/ 9 w 58"/>
                <a:gd name="T9" fmla="*/ 33 h 115"/>
                <a:gd name="T10" fmla="*/ 24 w 58"/>
                <a:gd name="T11" fmla="*/ 20 h 115"/>
                <a:gd name="T12" fmla="*/ 22 w 58"/>
                <a:gd name="T13" fmla="*/ 30 h 115"/>
                <a:gd name="T14" fmla="*/ 44 w 58"/>
                <a:gd name="T15" fmla="*/ 5 h 115"/>
                <a:gd name="T16" fmla="*/ 48 w 58"/>
                <a:gd name="T17" fmla="*/ 5 h 115"/>
                <a:gd name="T18" fmla="*/ 33 w 58"/>
                <a:gd name="T19" fmla="*/ 40 h 115"/>
                <a:gd name="T20" fmla="*/ 52 w 58"/>
                <a:gd name="T21" fmla="*/ 15 h 115"/>
                <a:gd name="T22" fmla="*/ 56 w 58"/>
                <a:gd name="T23" fmla="*/ 15 h 115"/>
                <a:gd name="T24" fmla="*/ 39 w 58"/>
                <a:gd name="T25" fmla="*/ 49 h 115"/>
                <a:gd name="T26" fmla="*/ 45 w 58"/>
                <a:gd name="T27" fmla="*/ 42 h 115"/>
                <a:gd name="T28" fmla="*/ 52 w 58"/>
                <a:gd name="T29" fmla="*/ 33 h 115"/>
                <a:gd name="T30" fmla="*/ 56 w 58"/>
                <a:gd name="T31" fmla="*/ 29 h 115"/>
                <a:gd name="T32" fmla="*/ 53 w 58"/>
                <a:gd name="T33" fmla="*/ 44 h 115"/>
                <a:gd name="T34" fmla="*/ 44 w 58"/>
                <a:gd name="T35" fmla="*/ 59 h 115"/>
                <a:gd name="T36" fmla="*/ 54 w 58"/>
                <a:gd name="T37" fmla="*/ 46 h 115"/>
                <a:gd name="T38" fmla="*/ 51 w 58"/>
                <a:gd name="T39" fmla="*/ 59 h 115"/>
                <a:gd name="T40" fmla="*/ 39 w 58"/>
                <a:gd name="T41" fmla="*/ 73 h 115"/>
                <a:gd name="T42" fmla="*/ 23 w 58"/>
                <a:gd name="T43" fmla="*/ 10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115">
                  <a:moveTo>
                    <a:pt x="23" y="101"/>
                  </a:moveTo>
                  <a:cubicBezTo>
                    <a:pt x="23" y="104"/>
                    <a:pt x="12" y="115"/>
                    <a:pt x="8" y="107"/>
                  </a:cubicBezTo>
                  <a:cubicBezTo>
                    <a:pt x="4" y="100"/>
                    <a:pt x="0" y="85"/>
                    <a:pt x="0" y="85"/>
                  </a:cubicBezTo>
                  <a:cubicBezTo>
                    <a:pt x="0" y="85"/>
                    <a:pt x="0" y="79"/>
                    <a:pt x="9" y="56"/>
                  </a:cubicBezTo>
                  <a:cubicBezTo>
                    <a:pt x="9" y="56"/>
                    <a:pt x="6" y="39"/>
                    <a:pt x="9" y="33"/>
                  </a:cubicBezTo>
                  <a:cubicBezTo>
                    <a:pt x="11" y="27"/>
                    <a:pt x="24" y="20"/>
                    <a:pt x="24" y="2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35" y="22"/>
                    <a:pt x="44" y="5"/>
                  </a:cubicBezTo>
                  <a:cubicBezTo>
                    <a:pt x="44" y="5"/>
                    <a:pt x="47" y="0"/>
                    <a:pt x="48" y="5"/>
                  </a:cubicBezTo>
                  <a:cubicBezTo>
                    <a:pt x="49" y="10"/>
                    <a:pt x="39" y="31"/>
                    <a:pt x="33" y="40"/>
                  </a:cubicBezTo>
                  <a:cubicBezTo>
                    <a:pt x="33" y="40"/>
                    <a:pt x="47" y="26"/>
                    <a:pt x="52" y="15"/>
                  </a:cubicBezTo>
                  <a:cubicBezTo>
                    <a:pt x="52" y="15"/>
                    <a:pt x="56" y="9"/>
                    <a:pt x="56" y="15"/>
                  </a:cubicBezTo>
                  <a:cubicBezTo>
                    <a:pt x="57" y="22"/>
                    <a:pt x="45" y="41"/>
                    <a:pt x="39" y="49"/>
                  </a:cubicBezTo>
                  <a:cubicBezTo>
                    <a:pt x="39" y="49"/>
                    <a:pt x="44" y="43"/>
                    <a:pt x="45" y="42"/>
                  </a:cubicBezTo>
                  <a:cubicBezTo>
                    <a:pt x="47" y="40"/>
                    <a:pt x="52" y="33"/>
                    <a:pt x="52" y="33"/>
                  </a:cubicBezTo>
                  <a:cubicBezTo>
                    <a:pt x="52" y="33"/>
                    <a:pt x="55" y="26"/>
                    <a:pt x="56" y="29"/>
                  </a:cubicBezTo>
                  <a:cubicBezTo>
                    <a:pt x="57" y="31"/>
                    <a:pt x="55" y="37"/>
                    <a:pt x="53" y="44"/>
                  </a:cubicBezTo>
                  <a:cubicBezTo>
                    <a:pt x="52" y="47"/>
                    <a:pt x="47" y="56"/>
                    <a:pt x="44" y="59"/>
                  </a:cubicBezTo>
                  <a:cubicBezTo>
                    <a:pt x="43" y="59"/>
                    <a:pt x="50" y="53"/>
                    <a:pt x="54" y="46"/>
                  </a:cubicBezTo>
                  <a:cubicBezTo>
                    <a:pt x="55" y="44"/>
                    <a:pt x="58" y="47"/>
                    <a:pt x="51" y="59"/>
                  </a:cubicBezTo>
                  <a:cubicBezTo>
                    <a:pt x="47" y="66"/>
                    <a:pt x="41" y="70"/>
                    <a:pt x="39" y="73"/>
                  </a:cubicBezTo>
                  <a:cubicBezTo>
                    <a:pt x="33" y="84"/>
                    <a:pt x="24" y="98"/>
                    <a:pt x="23" y="10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1" name="任意多边形 146">
              <a:extLst>
                <a:ext uri="{FF2B5EF4-FFF2-40B4-BE49-F238E27FC236}">
                  <a16:creationId xmlns:a16="http://schemas.microsoft.com/office/drawing/2014/main" id="{37828E0A-079C-4229-B0FA-5A476D4A7568}"/>
                </a:ext>
              </a:extLst>
            </p:cNvPr>
            <p:cNvSpPr/>
            <p:nvPr/>
          </p:nvSpPr>
          <p:spPr bwMode="auto">
            <a:xfrm>
              <a:off x="3840440" y="3004469"/>
              <a:ext cx="826130" cy="775434"/>
            </a:xfrm>
            <a:custGeom>
              <a:avLst/>
              <a:gdLst>
                <a:gd name="T0" fmla="*/ 0 w 251"/>
                <a:gd name="T1" fmla="*/ 139 h 236"/>
                <a:gd name="T2" fmla="*/ 105 w 251"/>
                <a:gd name="T3" fmla="*/ 219 h 236"/>
                <a:gd name="T4" fmla="*/ 148 w 251"/>
                <a:gd name="T5" fmla="*/ 228 h 236"/>
                <a:gd name="T6" fmla="*/ 245 w 251"/>
                <a:gd name="T7" fmla="*/ 34 h 236"/>
                <a:gd name="T8" fmla="*/ 219 w 251"/>
                <a:gd name="T9" fmla="*/ 24 h 236"/>
                <a:gd name="T10" fmla="*/ 128 w 251"/>
                <a:gd name="T11" fmla="*/ 151 h 236"/>
                <a:gd name="T12" fmla="*/ 76 w 251"/>
                <a:gd name="T13" fmla="*/ 112 h 236"/>
                <a:gd name="T14" fmla="*/ 0 w 251"/>
                <a:gd name="T15" fmla="*/ 13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36">
                  <a:moveTo>
                    <a:pt x="0" y="139"/>
                  </a:moveTo>
                  <a:cubicBezTo>
                    <a:pt x="0" y="139"/>
                    <a:pt x="71" y="198"/>
                    <a:pt x="105" y="219"/>
                  </a:cubicBezTo>
                  <a:cubicBezTo>
                    <a:pt x="134" y="236"/>
                    <a:pt x="140" y="235"/>
                    <a:pt x="148" y="228"/>
                  </a:cubicBezTo>
                  <a:cubicBezTo>
                    <a:pt x="166" y="211"/>
                    <a:pt x="234" y="93"/>
                    <a:pt x="245" y="34"/>
                  </a:cubicBezTo>
                  <a:cubicBezTo>
                    <a:pt x="251" y="7"/>
                    <a:pt x="233" y="0"/>
                    <a:pt x="219" y="24"/>
                  </a:cubicBezTo>
                  <a:cubicBezTo>
                    <a:pt x="194" y="66"/>
                    <a:pt x="128" y="151"/>
                    <a:pt x="128" y="151"/>
                  </a:cubicBezTo>
                  <a:cubicBezTo>
                    <a:pt x="76" y="112"/>
                    <a:pt x="76" y="112"/>
                    <a:pt x="76" y="112"/>
                  </a:cubicBezTo>
                  <a:lnTo>
                    <a:pt x="0" y="139"/>
                  </a:ln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2" name="任意多边形 147">
              <a:extLst>
                <a:ext uri="{FF2B5EF4-FFF2-40B4-BE49-F238E27FC236}">
                  <a16:creationId xmlns:a16="http://schemas.microsoft.com/office/drawing/2014/main" id="{9FB1667F-7924-4C30-9A22-A6D6F4BD759F}"/>
                </a:ext>
              </a:extLst>
            </p:cNvPr>
            <p:cNvSpPr/>
            <p:nvPr/>
          </p:nvSpPr>
          <p:spPr bwMode="auto">
            <a:xfrm>
              <a:off x="3652208" y="3021087"/>
              <a:ext cx="486268" cy="592652"/>
            </a:xfrm>
            <a:custGeom>
              <a:avLst/>
              <a:gdLst>
                <a:gd name="T0" fmla="*/ 58 w 149"/>
                <a:gd name="T1" fmla="*/ 5 h 180"/>
                <a:gd name="T2" fmla="*/ 4 w 149"/>
                <a:gd name="T3" fmla="*/ 55 h 180"/>
                <a:gd name="T4" fmla="*/ 97 w 149"/>
                <a:gd name="T5" fmla="*/ 180 h 180"/>
                <a:gd name="T6" fmla="*/ 149 w 149"/>
                <a:gd name="T7" fmla="*/ 109 h 180"/>
                <a:gd name="T8" fmla="*/ 112 w 149"/>
                <a:gd name="T9" fmla="*/ 72 h 180"/>
                <a:gd name="T10" fmla="*/ 58 w 149"/>
                <a:gd name="T11" fmla="*/ 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80">
                  <a:moveTo>
                    <a:pt x="58" y="5"/>
                  </a:moveTo>
                  <a:cubicBezTo>
                    <a:pt x="40" y="0"/>
                    <a:pt x="8" y="6"/>
                    <a:pt x="4" y="55"/>
                  </a:cubicBezTo>
                  <a:cubicBezTo>
                    <a:pt x="0" y="112"/>
                    <a:pt x="77" y="165"/>
                    <a:pt x="97" y="18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9"/>
                    <a:pt x="124" y="85"/>
                    <a:pt x="112" y="72"/>
                  </a:cubicBezTo>
                  <a:cubicBezTo>
                    <a:pt x="97" y="54"/>
                    <a:pt x="87" y="13"/>
                    <a:pt x="58" y="5"/>
                  </a:cubicBezTo>
                  <a:close/>
                </a:path>
              </a:pathLst>
            </a:custGeom>
            <a:solidFill>
              <a:srgbClr val="D9C7F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3" name="任意多边形 148">
              <a:extLst>
                <a:ext uri="{FF2B5EF4-FFF2-40B4-BE49-F238E27FC236}">
                  <a16:creationId xmlns:a16="http://schemas.microsoft.com/office/drawing/2014/main" id="{1D854C3D-64A1-43F8-9586-05C606941753}"/>
                </a:ext>
              </a:extLst>
            </p:cNvPr>
            <p:cNvSpPr/>
            <p:nvPr/>
          </p:nvSpPr>
          <p:spPr bwMode="auto">
            <a:xfrm>
              <a:off x="5874395" y="3414341"/>
              <a:ext cx="245746" cy="337870"/>
            </a:xfrm>
            <a:custGeom>
              <a:avLst/>
              <a:gdLst>
                <a:gd name="T0" fmla="*/ 68 w 75"/>
                <a:gd name="T1" fmla="*/ 9 h 103"/>
                <a:gd name="T2" fmla="*/ 57 w 75"/>
                <a:gd name="T3" fmla="*/ 0 h 103"/>
                <a:gd name="T4" fmla="*/ 10 w 75"/>
                <a:gd name="T5" fmla="*/ 4 h 103"/>
                <a:gd name="T6" fmla="*/ 1 w 75"/>
                <a:gd name="T7" fmla="*/ 14 h 103"/>
                <a:gd name="T8" fmla="*/ 7 w 75"/>
                <a:gd name="T9" fmla="*/ 93 h 103"/>
                <a:gd name="T10" fmla="*/ 18 w 75"/>
                <a:gd name="T11" fmla="*/ 103 h 103"/>
                <a:gd name="T12" fmla="*/ 65 w 75"/>
                <a:gd name="T13" fmla="*/ 99 h 103"/>
                <a:gd name="T14" fmla="*/ 74 w 75"/>
                <a:gd name="T15" fmla="*/ 89 h 103"/>
                <a:gd name="T16" fmla="*/ 68 w 75"/>
                <a:gd name="T17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103">
                  <a:moveTo>
                    <a:pt x="68" y="9"/>
                  </a:moveTo>
                  <a:cubicBezTo>
                    <a:pt x="67" y="4"/>
                    <a:pt x="62" y="0"/>
                    <a:pt x="57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4"/>
                    <a:pt x="0" y="9"/>
                    <a:pt x="1" y="14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9"/>
                    <a:pt x="12" y="103"/>
                    <a:pt x="18" y="103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71" y="99"/>
                    <a:pt x="75" y="94"/>
                    <a:pt x="74" y="89"/>
                  </a:cubicBezTo>
                  <a:lnTo>
                    <a:pt x="68" y="9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4" name="任意多边形 149">
              <a:extLst>
                <a:ext uri="{FF2B5EF4-FFF2-40B4-BE49-F238E27FC236}">
                  <a16:creationId xmlns:a16="http://schemas.microsoft.com/office/drawing/2014/main" id="{D859CD23-9FB9-4B9C-9D03-1AF9BE0856F7}"/>
                </a:ext>
              </a:extLst>
            </p:cNvPr>
            <p:cNvSpPr/>
            <p:nvPr/>
          </p:nvSpPr>
          <p:spPr bwMode="auto">
            <a:xfrm>
              <a:off x="5874395" y="3425419"/>
              <a:ext cx="245746" cy="326792"/>
            </a:xfrm>
            <a:custGeom>
              <a:avLst/>
              <a:gdLst>
                <a:gd name="T0" fmla="*/ 68 w 75"/>
                <a:gd name="T1" fmla="*/ 10 h 99"/>
                <a:gd name="T2" fmla="*/ 58 w 75"/>
                <a:gd name="T3" fmla="*/ 0 h 99"/>
                <a:gd name="T4" fmla="*/ 10 w 75"/>
                <a:gd name="T5" fmla="*/ 4 h 99"/>
                <a:gd name="T6" fmla="*/ 1 w 75"/>
                <a:gd name="T7" fmla="*/ 14 h 99"/>
                <a:gd name="T8" fmla="*/ 7 w 75"/>
                <a:gd name="T9" fmla="*/ 89 h 99"/>
                <a:gd name="T10" fmla="*/ 18 w 75"/>
                <a:gd name="T11" fmla="*/ 99 h 99"/>
                <a:gd name="T12" fmla="*/ 65 w 75"/>
                <a:gd name="T13" fmla="*/ 95 h 99"/>
                <a:gd name="T14" fmla="*/ 74 w 75"/>
                <a:gd name="T15" fmla="*/ 85 h 99"/>
                <a:gd name="T16" fmla="*/ 68 w 75"/>
                <a:gd name="T17" fmla="*/ 1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99">
                  <a:moveTo>
                    <a:pt x="68" y="10"/>
                  </a:moveTo>
                  <a:cubicBezTo>
                    <a:pt x="68" y="4"/>
                    <a:pt x="63" y="0"/>
                    <a:pt x="58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4"/>
                    <a:pt x="0" y="9"/>
                    <a:pt x="1" y="14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8" y="95"/>
                    <a:pt x="12" y="99"/>
                    <a:pt x="18" y="99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71" y="95"/>
                    <a:pt x="75" y="90"/>
                    <a:pt x="74" y="85"/>
                  </a:cubicBezTo>
                  <a:lnTo>
                    <a:pt x="68" y="10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5" name="任意多边形 150">
              <a:extLst>
                <a:ext uri="{FF2B5EF4-FFF2-40B4-BE49-F238E27FC236}">
                  <a16:creationId xmlns:a16="http://schemas.microsoft.com/office/drawing/2014/main" id="{BA86B6A4-480F-4389-BD8C-9686B69DEC21}"/>
                </a:ext>
              </a:extLst>
            </p:cNvPr>
            <p:cNvSpPr/>
            <p:nvPr/>
          </p:nvSpPr>
          <p:spPr bwMode="auto">
            <a:xfrm>
              <a:off x="5895310" y="3447574"/>
              <a:ext cx="209147" cy="299096"/>
            </a:xfrm>
            <a:custGeom>
              <a:avLst/>
              <a:gdLst>
                <a:gd name="T0" fmla="*/ 58 w 64"/>
                <a:gd name="T1" fmla="*/ 8 h 92"/>
                <a:gd name="T2" fmla="*/ 49 w 64"/>
                <a:gd name="T3" fmla="*/ 0 h 92"/>
                <a:gd name="T4" fmla="*/ 8 w 64"/>
                <a:gd name="T5" fmla="*/ 3 h 92"/>
                <a:gd name="T6" fmla="*/ 0 w 64"/>
                <a:gd name="T7" fmla="*/ 12 h 92"/>
                <a:gd name="T8" fmla="*/ 6 w 64"/>
                <a:gd name="T9" fmla="*/ 84 h 92"/>
                <a:gd name="T10" fmla="*/ 15 w 64"/>
                <a:gd name="T11" fmla="*/ 91 h 92"/>
                <a:gd name="T12" fmla="*/ 56 w 64"/>
                <a:gd name="T13" fmla="*/ 89 h 92"/>
                <a:gd name="T14" fmla="*/ 64 w 64"/>
                <a:gd name="T15" fmla="*/ 80 h 92"/>
                <a:gd name="T16" fmla="*/ 58 w 64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92">
                  <a:moveTo>
                    <a:pt x="58" y="8"/>
                  </a:moveTo>
                  <a:cubicBezTo>
                    <a:pt x="57" y="3"/>
                    <a:pt x="53" y="0"/>
                    <a:pt x="49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3" y="3"/>
                    <a:pt x="0" y="7"/>
                    <a:pt x="0" y="1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8"/>
                    <a:pt x="11" y="92"/>
                    <a:pt x="15" y="91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61" y="88"/>
                    <a:pt x="64" y="84"/>
                    <a:pt x="64" y="80"/>
                  </a:cubicBezTo>
                  <a:lnTo>
                    <a:pt x="58" y="8"/>
                  </a:lnTo>
                  <a:close/>
                </a:path>
              </a:pathLst>
            </a:custGeom>
            <a:solidFill>
              <a:srgbClr val="C3BD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6" name="任意多边形 151">
              <a:extLst>
                <a:ext uri="{FF2B5EF4-FFF2-40B4-BE49-F238E27FC236}">
                  <a16:creationId xmlns:a16="http://schemas.microsoft.com/office/drawing/2014/main" id="{8227C04F-E7B0-4039-833D-DB40892D810F}"/>
                </a:ext>
              </a:extLst>
            </p:cNvPr>
            <p:cNvSpPr/>
            <p:nvPr/>
          </p:nvSpPr>
          <p:spPr bwMode="auto">
            <a:xfrm>
              <a:off x="6141056" y="3425419"/>
              <a:ext cx="235292" cy="232630"/>
            </a:xfrm>
            <a:custGeom>
              <a:avLst/>
              <a:gdLst>
                <a:gd name="T0" fmla="*/ 8 w 71"/>
                <a:gd name="T1" fmla="*/ 0 h 71"/>
                <a:gd name="T2" fmla="*/ 0 w 71"/>
                <a:gd name="T3" fmla="*/ 51 h 71"/>
                <a:gd name="T4" fmla="*/ 71 w 71"/>
                <a:gd name="T5" fmla="*/ 46 h 71"/>
                <a:gd name="T6" fmla="*/ 70 w 71"/>
                <a:gd name="T7" fmla="*/ 11 h 71"/>
                <a:gd name="T8" fmla="*/ 8 w 71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71">
                  <a:moveTo>
                    <a:pt x="8" y="0"/>
                  </a:moveTo>
                  <a:cubicBezTo>
                    <a:pt x="8" y="0"/>
                    <a:pt x="0" y="38"/>
                    <a:pt x="0" y="51"/>
                  </a:cubicBezTo>
                  <a:cubicBezTo>
                    <a:pt x="0" y="63"/>
                    <a:pt x="60" y="71"/>
                    <a:pt x="71" y="46"/>
                  </a:cubicBezTo>
                  <a:cubicBezTo>
                    <a:pt x="70" y="11"/>
                    <a:pt x="70" y="11"/>
                    <a:pt x="70" y="11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FFA6A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7" name="任意多边形 152">
              <a:extLst>
                <a:ext uri="{FF2B5EF4-FFF2-40B4-BE49-F238E27FC236}">
                  <a16:creationId xmlns:a16="http://schemas.microsoft.com/office/drawing/2014/main" id="{64C1E091-1CA4-45E1-989A-CC7416C5963D}"/>
                </a:ext>
              </a:extLst>
            </p:cNvPr>
            <p:cNvSpPr/>
            <p:nvPr/>
          </p:nvSpPr>
          <p:spPr bwMode="auto">
            <a:xfrm>
              <a:off x="5644333" y="3890680"/>
              <a:ext cx="261434" cy="249249"/>
            </a:xfrm>
            <a:custGeom>
              <a:avLst/>
              <a:gdLst>
                <a:gd name="T0" fmla="*/ 36 w 79"/>
                <a:gd name="T1" fmla="*/ 0 h 76"/>
                <a:gd name="T2" fmla="*/ 4 w 79"/>
                <a:gd name="T3" fmla="*/ 60 h 76"/>
                <a:gd name="T4" fmla="*/ 39 w 79"/>
                <a:gd name="T5" fmla="*/ 72 h 76"/>
                <a:gd name="T6" fmla="*/ 79 w 79"/>
                <a:gd name="T7" fmla="*/ 41 h 76"/>
                <a:gd name="T8" fmla="*/ 36 w 7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6">
                  <a:moveTo>
                    <a:pt x="36" y="0"/>
                  </a:moveTo>
                  <a:cubicBezTo>
                    <a:pt x="36" y="0"/>
                    <a:pt x="7" y="47"/>
                    <a:pt x="4" y="60"/>
                  </a:cubicBezTo>
                  <a:cubicBezTo>
                    <a:pt x="0" y="73"/>
                    <a:pt x="26" y="76"/>
                    <a:pt x="39" y="72"/>
                  </a:cubicBezTo>
                  <a:cubicBezTo>
                    <a:pt x="52" y="67"/>
                    <a:pt x="79" y="41"/>
                    <a:pt x="79" y="41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A7A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8" name="任意多边形 153">
              <a:extLst>
                <a:ext uri="{FF2B5EF4-FFF2-40B4-BE49-F238E27FC236}">
                  <a16:creationId xmlns:a16="http://schemas.microsoft.com/office/drawing/2014/main" id="{569F357E-0935-403F-982B-E5102983BE94}"/>
                </a:ext>
              </a:extLst>
            </p:cNvPr>
            <p:cNvSpPr/>
            <p:nvPr/>
          </p:nvSpPr>
          <p:spPr bwMode="auto">
            <a:xfrm>
              <a:off x="5921451" y="3514040"/>
              <a:ext cx="151633" cy="22155"/>
            </a:xfrm>
            <a:custGeom>
              <a:avLst/>
              <a:gdLst>
                <a:gd name="T0" fmla="*/ 0 w 93"/>
                <a:gd name="T1" fmla="*/ 8 h 17"/>
                <a:gd name="T2" fmla="*/ 93 w 93"/>
                <a:gd name="T3" fmla="*/ 0 h 17"/>
                <a:gd name="T4" fmla="*/ 93 w 93"/>
                <a:gd name="T5" fmla="*/ 8 h 17"/>
                <a:gd name="T6" fmla="*/ 2 w 93"/>
                <a:gd name="T7" fmla="*/ 17 h 17"/>
                <a:gd name="T8" fmla="*/ 0 w 93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7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9" name="任意多边形 154">
              <a:extLst>
                <a:ext uri="{FF2B5EF4-FFF2-40B4-BE49-F238E27FC236}">
                  <a16:creationId xmlns:a16="http://schemas.microsoft.com/office/drawing/2014/main" id="{85268D6C-CB02-4043-9C66-E91B504CC966}"/>
                </a:ext>
              </a:extLst>
            </p:cNvPr>
            <p:cNvSpPr/>
            <p:nvPr/>
          </p:nvSpPr>
          <p:spPr bwMode="auto">
            <a:xfrm>
              <a:off x="5921451" y="3536195"/>
              <a:ext cx="151633" cy="27696"/>
            </a:xfrm>
            <a:custGeom>
              <a:avLst/>
              <a:gdLst>
                <a:gd name="T0" fmla="*/ 0 w 93"/>
                <a:gd name="T1" fmla="*/ 8 h 16"/>
                <a:gd name="T2" fmla="*/ 93 w 93"/>
                <a:gd name="T3" fmla="*/ 0 h 16"/>
                <a:gd name="T4" fmla="*/ 93 w 93"/>
                <a:gd name="T5" fmla="*/ 8 h 16"/>
                <a:gd name="T6" fmla="*/ 2 w 93"/>
                <a:gd name="T7" fmla="*/ 16 h 16"/>
                <a:gd name="T8" fmla="*/ 0 w 93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0" name="任意多边形 155">
              <a:extLst>
                <a:ext uri="{FF2B5EF4-FFF2-40B4-BE49-F238E27FC236}">
                  <a16:creationId xmlns:a16="http://schemas.microsoft.com/office/drawing/2014/main" id="{70024DC6-BBF4-43CA-85EF-086D8C505A74}"/>
                </a:ext>
              </a:extLst>
            </p:cNvPr>
            <p:cNvSpPr/>
            <p:nvPr/>
          </p:nvSpPr>
          <p:spPr bwMode="auto">
            <a:xfrm>
              <a:off x="5926682" y="3569428"/>
              <a:ext cx="146403" cy="22155"/>
            </a:xfrm>
            <a:custGeom>
              <a:avLst/>
              <a:gdLst>
                <a:gd name="T0" fmla="*/ 0 w 93"/>
                <a:gd name="T1" fmla="*/ 8 h 17"/>
                <a:gd name="T2" fmla="*/ 91 w 93"/>
                <a:gd name="T3" fmla="*/ 0 h 17"/>
                <a:gd name="T4" fmla="*/ 93 w 93"/>
                <a:gd name="T5" fmla="*/ 8 h 17"/>
                <a:gd name="T6" fmla="*/ 0 w 93"/>
                <a:gd name="T7" fmla="*/ 17 h 17"/>
                <a:gd name="T8" fmla="*/ 0 w 93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">
                  <a:moveTo>
                    <a:pt x="0" y="8"/>
                  </a:moveTo>
                  <a:lnTo>
                    <a:pt x="91" y="0"/>
                  </a:lnTo>
                  <a:lnTo>
                    <a:pt x="93" y="8"/>
                  </a:lnTo>
                  <a:lnTo>
                    <a:pt x="0" y="17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1" name="任意多边形 156">
              <a:extLst>
                <a:ext uri="{FF2B5EF4-FFF2-40B4-BE49-F238E27FC236}">
                  <a16:creationId xmlns:a16="http://schemas.microsoft.com/office/drawing/2014/main" id="{049890FC-C6F0-4B90-96DF-C643B2503E36}"/>
                </a:ext>
              </a:extLst>
            </p:cNvPr>
            <p:cNvSpPr/>
            <p:nvPr/>
          </p:nvSpPr>
          <p:spPr bwMode="auto">
            <a:xfrm>
              <a:off x="5926682" y="3591584"/>
              <a:ext cx="146403" cy="33233"/>
            </a:xfrm>
            <a:custGeom>
              <a:avLst/>
              <a:gdLst>
                <a:gd name="T0" fmla="*/ 0 w 93"/>
                <a:gd name="T1" fmla="*/ 8 h 18"/>
                <a:gd name="T2" fmla="*/ 93 w 93"/>
                <a:gd name="T3" fmla="*/ 0 h 18"/>
                <a:gd name="T4" fmla="*/ 93 w 93"/>
                <a:gd name="T5" fmla="*/ 10 h 18"/>
                <a:gd name="T6" fmla="*/ 0 w 93"/>
                <a:gd name="T7" fmla="*/ 18 h 18"/>
                <a:gd name="T8" fmla="*/ 0 w 93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8">
                  <a:moveTo>
                    <a:pt x="0" y="8"/>
                  </a:moveTo>
                  <a:lnTo>
                    <a:pt x="93" y="0"/>
                  </a:lnTo>
                  <a:lnTo>
                    <a:pt x="93" y="10"/>
                  </a:lnTo>
                  <a:lnTo>
                    <a:pt x="0" y="1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2" name="任意多边形 157">
              <a:extLst>
                <a:ext uri="{FF2B5EF4-FFF2-40B4-BE49-F238E27FC236}">
                  <a16:creationId xmlns:a16="http://schemas.microsoft.com/office/drawing/2014/main" id="{A141995E-12DA-4D07-8D84-9EBD05151680}"/>
                </a:ext>
              </a:extLst>
            </p:cNvPr>
            <p:cNvSpPr/>
            <p:nvPr/>
          </p:nvSpPr>
          <p:spPr bwMode="auto">
            <a:xfrm>
              <a:off x="5926682" y="3624816"/>
              <a:ext cx="146403" cy="27696"/>
            </a:xfrm>
            <a:custGeom>
              <a:avLst/>
              <a:gdLst>
                <a:gd name="T0" fmla="*/ 0 w 93"/>
                <a:gd name="T1" fmla="*/ 8 h 16"/>
                <a:gd name="T2" fmla="*/ 93 w 93"/>
                <a:gd name="T3" fmla="*/ 0 h 16"/>
                <a:gd name="T4" fmla="*/ 93 w 93"/>
                <a:gd name="T5" fmla="*/ 8 h 16"/>
                <a:gd name="T6" fmla="*/ 2 w 93"/>
                <a:gd name="T7" fmla="*/ 16 h 16"/>
                <a:gd name="T8" fmla="*/ 0 w 93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3" name="任意多边形 158">
              <a:extLst>
                <a:ext uri="{FF2B5EF4-FFF2-40B4-BE49-F238E27FC236}">
                  <a16:creationId xmlns:a16="http://schemas.microsoft.com/office/drawing/2014/main" id="{6302B342-50F9-4CAE-9152-F96E01313F37}"/>
                </a:ext>
              </a:extLst>
            </p:cNvPr>
            <p:cNvSpPr/>
            <p:nvPr/>
          </p:nvSpPr>
          <p:spPr bwMode="auto">
            <a:xfrm>
              <a:off x="5686163" y="3558351"/>
              <a:ext cx="1009132" cy="1024683"/>
            </a:xfrm>
            <a:custGeom>
              <a:avLst/>
              <a:gdLst>
                <a:gd name="T0" fmla="*/ 140 w 306"/>
                <a:gd name="T1" fmla="*/ 5 h 310"/>
                <a:gd name="T2" fmla="*/ 104 w 306"/>
                <a:gd name="T3" fmla="*/ 22 h 310"/>
                <a:gd name="T4" fmla="*/ 55 w 306"/>
                <a:gd name="T5" fmla="*/ 44 h 310"/>
                <a:gd name="T6" fmla="*/ 0 w 306"/>
                <a:gd name="T7" fmla="*/ 122 h 310"/>
                <a:gd name="T8" fmla="*/ 43 w 306"/>
                <a:gd name="T9" fmla="*/ 169 h 310"/>
                <a:gd name="T10" fmla="*/ 77 w 306"/>
                <a:gd name="T11" fmla="*/ 135 h 310"/>
                <a:gd name="T12" fmla="*/ 99 w 306"/>
                <a:gd name="T13" fmla="*/ 310 h 310"/>
                <a:gd name="T14" fmla="*/ 306 w 306"/>
                <a:gd name="T15" fmla="*/ 301 h 310"/>
                <a:gd name="T16" fmla="*/ 306 w 306"/>
                <a:gd name="T17" fmla="*/ 168 h 310"/>
                <a:gd name="T18" fmla="*/ 302 w 306"/>
                <a:gd name="T19" fmla="*/ 75 h 310"/>
                <a:gd name="T20" fmla="*/ 268 w 306"/>
                <a:gd name="T21" fmla="*/ 26 h 310"/>
                <a:gd name="T22" fmla="*/ 210 w 306"/>
                <a:gd name="T23" fmla="*/ 0 h 310"/>
                <a:gd name="T24" fmla="*/ 140 w 306"/>
                <a:gd name="T25" fmla="*/ 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10">
                  <a:moveTo>
                    <a:pt x="140" y="5"/>
                  </a:moveTo>
                  <a:cubicBezTo>
                    <a:pt x="140" y="5"/>
                    <a:pt x="124" y="15"/>
                    <a:pt x="104" y="22"/>
                  </a:cubicBezTo>
                  <a:cubicBezTo>
                    <a:pt x="84" y="28"/>
                    <a:pt x="68" y="34"/>
                    <a:pt x="55" y="44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22"/>
                    <a:pt x="5" y="159"/>
                    <a:pt x="43" y="169"/>
                  </a:cubicBezTo>
                  <a:cubicBezTo>
                    <a:pt x="77" y="135"/>
                    <a:pt x="77" y="135"/>
                    <a:pt x="77" y="135"/>
                  </a:cubicBezTo>
                  <a:cubicBezTo>
                    <a:pt x="99" y="310"/>
                    <a:pt x="99" y="310"/>
                    <a:pt x="99" y="310"/>
                  </a:cubicBezTo>
                  <a:cubicBezTo>
                    <a:pt x="306" y="301"/>
                    <a:pt x="306" y="301"/>
                    <a:pt x="306" y="301"/>
                  </a:cubicBezTo>
                  <a:cubicBezTo>
                    <a:pt x="306" y="168"/>
                    <a:pt x="306" y="168"/>
                    <a:pt x="306" y="168"/>
                  </a:cubicBezTo>
                  <a:cubicBezTo>
                    <a:pt x="302" y="75"/>
                    <a:pt x="302" y="75"/>
                    <a:pt x="302" y="75"/>
                  </a:cubicBezTo>
                  <a:cubicBezTo>
                    <a:pt x="302" y="75"/>
                    <a:pt x="295" y="38"/>
                    <a:pt x="268" y="26"/>
                  </a:cubicBezTo>
                  <a:cubicBezTo>
                    <a:pt x="253" y="20"/>
                    <a:pt x="210" y="0"/>
                    <a:pt x="210" y="0"/>
                  </a:cubicBezTo>
                  <a:cubicBezTo>
                    <a:pt x="210" y="0"/>
                    <a:pt x="177" y="21"/>
                    <a:pt x="140" y="5"/>
                  </a:cubicBez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4" name="任意多边形 159">
              <a:extLst>
                <a:ext uri="{FF2B5EF4-FFF2-40B4-BE49-F238E27FC236}">
                  <a16:creationId xmlns:a16="http://schemas.microsoft.com/office/drawing/2014/main" id="{B470673D-05DB-429A-8646-F3FF8F7B7DF0}"/>
                </a:ext>
              </a:extLst>
            </p:cNvPr>
            <p:cNvSpPr/>
            <p:nvPr/>
          </p:nvSpPr>
          <p:spPr bwMode="auto">
            <a:xfrm>
              <a:off x="5916224" y="2932466"/>
              <a:ext cx="669270" cy="625885"/>
            </a:xfrm>
            <a:custGeom>
              <a:avLst/>
              <a:gdLst>
                <a:gd name="T0" fmla="*/ 162 w 202"/>
                <a:gd name="T1" fmla="*/ 47 h 191"/>
                <a:gd name="T2" fmla="*/ 120 w 202"/>
                <a:gd name="T3" fmla="*/ 8 h 191"/>
                <a:gd name="T4" fmla="*/ 39 w 202"/>
                <a:gd name="T5" fmla="*/ 33 h 191"/>
                <a:gd name="T6" fmla="*/ 29 w 202"/>
                <a:gd name="T7" fmla="*/ 84 h 191"/>
                <a:gd name="T8" fmla="*/ 93 w 202"/>
                <a:gd name="T9" fmla="*/ 188 h 191"/>
                <a:gd name="T10" fmla="*/ 172 w 202"/>
                <a:gd name="T11" fmla="*/ 129 h 191"/>
                <a:gd name="T12" fmla="*/ 162 w 202"/>
                <a:gd name="T13" fmla="*/ 4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2" h="191">
                  <a:moveTo>
                    <a:pt x="162" y="47"/>
                  </a:moveTo>
                  <a:cubicBezTo>
                    <a:pt x="162" y="47"/>
                    <a:pt x="146" y="16"/>
                    <a:pt x="120" y="8"/>
                  </a:cubicBezTo>
                  <a:cubicBezTo>
                    <a:pt x="93" y="0"/>
                    <a:pt x="58" y="26"/>
                    <a:pt x="39" y="33"/>
                  </a:cubicBezTo>
                  <a:cubicBezTo>
                    <a:pt x="19" y="40"/>
                    <a:pt x="0" y="87"/>
                    <a:pt x="29" y="84"/>
                  </a:cubicBezTo>
                  <a:cubicBezTo>
                    <a:pt x="29" y="84"/>
                    <a:pt x="44" y="182"/>
                    <a:pt x="93" y="188"/>
                  </a:cubicBezTo>
                  <a:cubicBezTo>
                    <a:pt x="117" y="191"/>
                    <a:pt x="154" y="190"/>
                    <a:pt x="172" y="129"/>
                  </a:cubicBezTo>
                  <a:cubicBezTo>
                    <a:pt x="172" y="129"/>
                    <a:pt x="202" y="64"/>
                    <a:pt x="162" y="47"/>
                  </a:cubicBezTo>
                  <a:close/>
                </a:path>
              </a:pathLst>
            </a:custGeom>
            <a:solidFill>
              <a:srgbClr val="1C125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5" name="任意多边形 160">
              <a:extLst>
                <a:ext uri="{FF2B5EF4-FFF2-40B4-BE49-F238E27FC236}">
                  <a16:creationId xmlns:a16="http://schemas.microsoft.com/office/drawing/2014/main" id="{F8BA0161-7448-4ED4-BB44-435B5744FF0E}"/>
                </a:ext>
              </a:extLst>
            </p:cNvPr>
            <p:cNvSpPr/>
            <p:nvPr/>
          </p:nvSpPr>
          <p:spPr bwMode="auto">
            <a:xfrm>
              <a:off x="6601179" y="5114760"/>
              <a:ext cx="130718" cy="703428"/>
            </a:xfrm>
            <a:custGeom>
              <a:avLst/>
              <a:gdLst>
                <a:gd name="T0" fmla="*/ 85 w 85"/>
                <a:gd name="T1" fmla="*/ 0 h 444"/>
                <a:gd name="T2" fmla="*/ 0 w 85"/>
                <a:gd name="T3" fmla="*/ 0 h 444"/>
                <a:gd name="T4" fmla="*/ 25 w 85"/>
                <a:gd name="T5" fmla="*/ 444 h 444"/>
                <a:gd name="T6" fmla="*/ 62 w 85"/>
                <a:gd name="T7" fmla="*/ 444 h 444"/>
                <a:gd name="T8" fmla="*/ 85 w 85"/>
                <a:gd name="T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44">
                  <a:moveTo>
                    <a:pt x="85" y="0"/>
                  </a:moveTo>
                  <a:lnTo>
                    <a:pt x="0" y="0"/>
                  </a:lnTo>
                  <a:lnTo>
                    <a:pt x="25" y="444"/>
                  </a:lnTo>
                  <a:lnTo>
                    <a:pt x="62" y="44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6" name="任意多边形 161">
              <a:extLst>
                <a:ext uri="{FF2B5EF4-FFF2-40B4-BE49-F238E27FC236}">
                  <a16:creationId xmlns:a16="http://schemas.microsoft.com/office/drawing/2014/main" id="{E2835258-7479-47C7-9215-F4B4CBEA92C3}"/>
                </a:ext>
              </a:extLst>
            </p:cNvPr>
            <p:cNvSpPr/>
            <p:nvPr/>
          </p:nvSpPr>
          <p:spPr bwMode="auto">
            <a:xfrm>
              <a:off x="5947596" y="5114760"/>
              <a:ext cx="135945" cy="703428"/>
            </a:xfrm>
            <a:custGeom>
              <a:avLst/>
              <a:gdLst>
                <a:gd name="T0" fmla="*/ 86 w 86"/>
                <a:gd name="T1" fmla="*/ 0 h 444"/>
                <a:gd name="T2" fmla="*/ 0 w 86"/>
                <a:gd name="T3" fmla="*/ 0 h 444"/>
                <a:gd name="T4" fmla="*/ 25 w 86"/>
                <a:gd name="T5" fmla="*/ 444 h 444"/>
                <a:gd name="T6" fmla="*/ 63 w 86"/>
                <a:gd name="T7" fmla="*/ 444 h 444"/>
                <a:gd name="T8" fmla="*/ 86 w 86"/>
                <a:gd name="T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444">
                  <a:moveTo>
                    <a:pt x="86" y="0"/>
                  </a:moveTo>
                  <a:lnTo>
                    <a:pt x="0" y="0"/>
                  </a:lnTo>
                  <a:lnTo>
                    <a:pt x="25" y="444"/>
                  </a:lnTo>
                  <a:lnTo>
                    <a:pt x="63" y="444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7" name="任意多边形 162">
              <a:extLst>
                <a:ext uri="{FF2B5EF4-FFF2-40B4-BE49-F238E27FC236}">
                  <a16:creationId xmlns:a16="http://schemas.microsoft.com/office/drawing/2014/main" id="{84AA84D6-CEAE-4D44-9E36-D1F434385836}"/>
                </a:ext>
              </a:extLst>
            </p:cNvPr>
            <p:cNvSpPr/>
            <p:nvPr/>
          </p:nvSpPr>
          <p:spPr bwMode="auto">
            <a:xfrm>
              <a:off x="5947596" y="3990378"/>
              <a:ext cx="784301" cy="1019142"/>
            </a:xfrm>
            <a:custGeom>
              <a:avLst/>
              <a:gdLst>
                <a:gd name="T0" fmla="*/ 239 w 239"/>
                <a:gd name="T1" fmla="*/ 60 h 309"/>
                <a:gd name="T2" fmla="*/ 221 w 239"/>
                <a:gd name="T3" fmla="*/ 18 h 309"/>
                <a:gd name="T4" fmla="*/ 179 w 239"/>
                <a:gd name="T5" fmla="*/ 0 h 309"/>
                <a:gd name="T6" fmla="*/ 60 w 239"/>
                <a:gd name="T7" fmla="*/ 0 h 309"/>
                <a:gd name="T8" fmla="*/ 17 w 239"/>
                <a:gd name="T9" fmla="*/ 18 h 309"/>
                <a:gd name="T10" fmla="*/ 0 w 239"/>
                <a:gd name="T11" fmla="*/ 60 h 309"/>
                <a:gd name="T12" fmla="*/ 0 w 239"/>
                <a:gd name="T13" fmla="*/ 249 h 309"/>
                <a:gd name="T14" fmla="*/ 17 w 239"/>
                <a:gd name="T15" fmla="*/ 291 h 309"/>
                <a:gd name="T16" fmla="*/ 60 w 239"/>
                <a:gd name="T17" fmla="*/ 309 h 309"/>
                <a:gd name="T18" fmla="*/ 179 w 239"/>
                <a:gd name="T19" fmla="*/ 309 h 309"/>
                <a:gd name="T20" fmla="*/ 221 w 239"/>
                <a:gd name="T21" fmla="*/ 291 h 309"/>
                <a:gd name="T22" fmla="*/ 239 w 239"/>
                <a:gd name="T23" fmla="*/ 249 h 309"/>
                <a:gd name="T24" fmla="*/ 239 w 239"/>
                <a:gd name="T25" fmla="*/ 6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309">
                  <a:moveTo>
                    <a:pt x="239" y="60"/>
                  </a:moveTo>
                  <a:cubicBezTo>
                    <a:pt x="239" y="44"/>
                    <a:pt x="232" y="29"/>
                    <a:pt x="221" y="18"/>
                  </a:cubicBezTo>
                  <a:cubicBezTo>
                    <a:pt x="210" y="7"/>
                    <a:pt x="195" y="0"/>
                    <a:pt x="179" y="0"/>
                  </a:cubicBezTo>
                  <a:cubicBezTo>
                    <a:pt x="142" y="0"/>
                    <a:pt x="96" y="0"/>
                    <a:pt x="60" y="0"/>
                  </a:cubicBezTo>
                  <a:cubicBezTo>
                    <a:pt x="44" y="0"/>
                    <a:pt x="28" y="7"/>
                    <a:pt x="17" y="18"/>
                  </a:cubicBezTo>
                  <a:cubicBezTo>
                    <a:pt x="6" y="29"/>
                    <a:pt x="0" y="44"/>
                    <a:pt x="0" y="60"/>
                  </a:cubicBezTo>
                  <a:cubicBezTo>
                    <a:pt x="0" y="115"/>
                    <a:pt x="0" y="195"/>
                    <a:pt x="0" y="249"/>
                  </a:cubicBezTo>
                  <a:cubicBezTo>
                    <a:pt x="0" y="265"/>
                    <a:pt x="6" y="280"/>
                    <a:pt x="17" y="291"/>
                  </a:cubicBezTo>
                  <a:cubicBezTo>
                    <a:pt x="28" y="302"/>
                    <a:pt x="44" y="309"/>
                    <a:pt x="60" y="309"/>
                  </a:cubicBezTo>
                  <a:cubicBezTo>
                    <a:pt x="96" y="309"/>
                    <a:pt x="142" y="309"/>
                    <a:pt x="179" y="309"/>
                  </a:cubicBezTo>
                  <a:cubicBezTo>
                    <a:pt x="195" y="309"/>
                    <a:pt x="210" y="302"/>
                    <a:pt x="221" y="291"/>
                  </a:cubicBezTo>
                  <a:cubicBezTo>
                    <a:pt x="232" y="280"/>
                    <a:pt x="239" y="265"/>
                    <a:pt x="239" y="249"/>
                  </a:cubicBezTo>
                  <a:cubicBezTo>
                    <a:pt x="239" y="195"/>
                    <a:pt x="239" y="115"/>
                    <a:pt x="239" y="6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8" name="任意多边形 163">
              <a:extLst>
                <a:ext uri="{FF2B5EF4-FFF2-40B4-BE49-F238E27FC236}">
                  <a16:creationId xmlns:a16="http://schemas.microsoft.com/office/drawing/2014/main" id="{85668F46-B35A-496D-9D90-F594EB3218D9}"/>
                </a:ext>
              </a:extLst>
            </p:cNvPr>
            <p:cNvSpPr/>
            <p:nvPr/>
          </p:nvSpPr>
          <p:spPr bwMode="auto">
            <a:xfrm>
              <a:off x="5947596" y="5037217"/>
              <a:ext cx="784301" cy="127391"/>
            </a:xfrm>
            <a:custGeom>
              <a:avLst/>
              <a:gdLst>
                <a:gd name="T0" fmla="*/ 239 w 239"/>
                <a:gd name="T1" fmla="*/ 19 h 38"/>
                <a:gd name="T2" fmla="*/ 220 w 239"/>
                <a:gd name="T3" fmla="*/ 0 h 38"/>
                <a:gd name="T4" fmla="*/ 19 w 239"/>
                <a:gd name="T5" fmla="*/ 0 h 38"/>
                <a:gd name="T6" fmla="*/ 0 w 239"/>
                <a:gd name="T7" fmla="*/ 19 h 38"/>
                <a:gd name="T8" fmla="*/ 0 w 239"/>
                <a:gd name="T9" fmla="*/ 19 h 38"/>
                <a:gd name="T10" fmla="*/ 19 w 239"/>
                <a:gd name="T11" fmla="*/ 38 h 38"/>
                <a:gd name="T12" fmla="*/ 220 w 239"/>
                <a:gd name="T13" fmla="*/ 38 h 38"/>
                <a:gd name="T14" fmla="*/ 239 w 239"/>
                <a:gd name="T15" fmla="*/ 19 h 38"/>
                <a:gd name="T16" fmla="*/ 239 w 239"/>
                <a:gd name="T17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8">
                  <a:moveTo>
                    <a:pt x="239" y="19"/>
                  </a:moveTo>
                  <a:cubicBezTo>
                    <a:pt x="239" y="9"/>
                    <a:pt x="230" y="0"/>
                    <a:pt x="220" y="0"/>
                  </a:cubicBezTo>
                  <a:cubicBezTo>
                    <a:pt x="175" y="0"/>
                    <a:pt x="63" y="0"/>
                    <a:pt x="19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0"/>
                    <a:pt x="8" y="38"/>
                    <a:pt x="19" y="38"/>
                  </a:cubicBezTo>
                  <a:cubicBezTo>
                    <a:pt x="63" y="38"/>
                    <a:pt x="175" y="38"/>
                    <a:pt x="220" y="38"/>
                  </a:cubicBezTo>
                  <a:cubicBezTo>
                    <a:pt x="230" y="38"/>
                    <a:pt x="239" y="30"/>
                    <a:pt x="239" y="19"/>
                  </a:cubicBezTo>
                  <a:cubicBezTo>
                    <a:pt x="239" y="19"/>
                    <a:pt x="239" y="19"/>
                    <a:pt x="239" y="19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id="{1B422E8A-58D4-4F18-B29F-66214BDD957C}"/>
                </a:ext>
              </a:extLst>
            </p:cNvPr>
            <p:cNvSpPr/>
            <p:nvPr/>
          </p:nvSpPr>
          <p:spPr bwMode="auto">
            <a:xfrm>
              <a:off x="6219487" y="4837819"/>
              <a:ext cx="230062" cy="276941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0" name="椭圆 169">
              <a:extLst>
                <a:ext uri="{FF2B5EF4-FFF2-40B4-BE49-F238E27FC236}">
                  <a16:creationId xmlns:a16="http://schemas.microsoft.com/office/drawing/2014/main" id="{2F2CACB9-54E2-4928-93C2-AEFA72B46DAA}"/>
                </a:ext>
              </a:extLst>
            </p:cNvPr>
            <p:cNvSpPr/>
            <p:nvPr/>
          </p:nvSpPr>
          <p:spPr bwMode="auto">
            <a:xfrm>
              <a:off x="5921451" y="3480807"/>
              <a:ext cx="36602" cy="27696"/>
            </a:xfrm>
            <a:prstGeom prst="ellipse">
              <a:avLst/>
            </a:pr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1" name="任意多边形 166">
              <a:extLst>
                <a:ext uri="{FF2B5EF4-FFF2-40B4-BE49-F238E27FC236}">
                  <a16:creationId xmlns:a16="http://schemas.microsoft.com/office/drawing/2014/main" id="{6B77B855-B547-4C54-AC41-9D721B246FA0}"/>
                </a:ext>
              </a:extLst>
            </p:cNvPr>
            <p:cNvSpPr/>
            <p:nvPr/>
          </p:nvSpPr>
          <p:spPr bwMode="auto">
            <a:xfrm>
              <a:off x="5963281" y="3475270"/>
              <a:ext cx="99346" cy="22155"/>
            </a:xfrm>
            <a:custGeom>
              <a:avLst/>
              <a:gdLst>
                <a:gd name="T0" fmla="*/ 0 w 64"/>
                <a:gd name="T1" fmla="*/ 2 h 15"/>
                <a:gd name="T2" fmla="*/ 64 w 64"/>
                <a:gd name="T3" fmla="*/ 0 h 15"/>
                <a:gd name="T4" fmla="*/ 64 w 64"/>
                <a:gd name="T5" fmla="*/ 10 h 15"/>
                <a:gd name="T6" fmla="*/ 0 w 64"/>
                <a:gd name="T7" fmla="*/ 15 h 15"/>
                <a:gd name="T8" fmla="*/ 0 w 64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5">
                  <a:moveTo>
                    <a:pt x="0" y="2"/>
                  </a:moveTo>
                  <a:lnTo>
                    <a:pt x="64" y="0"/>
                  </a:lnTo>
                  <a:lnTo>
                    <a:pt x="64" y="10"/>
                  </a:lnTo>
                  <a:lnTo>
                    <a:pt x="0" y="1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2" name="矩形 171">
              <a:extLst>
                <a:ext uri="{FF2B5EF4-FFF2-40B4-BE49-F238E27FC236}">
                  <a16:creationId xmlns:a16="http://schemas.microsoft.com/office/drawing/2014/main" id="{E32F5E47-F7D7-4332-A142-79362FEDD121}"/>
                </a:ext>
              </a:extLst>
            </p:cNvPr>
            <p:cNvSpPr/>
            <p:nvPr/>
          </p:nvSpPr>
          <p:spPr bwMode="auto">
            <a:xfrm>
              <a:off x="3192085" y="4023611"/>
              <a:ext cx="47060" cy="348947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3" name="任意多边形 168">
              <a:extLst>
                <a:ext uri="{FF2B5EF4-FFF2-40B4-BE49-F238E27FC236}">
                  <a16:creationId xmlns:a16="http://schemas.microsoft.com/office/drawing/2014/main" id="{F5A3C5B9-E31D-4D0B-BAFA-94EF8AC1524D}"/>
                </a:ext>
              </a:extLst>
            </p:cNvPr>
            <p:cNvSpPr/>
            <p:nvPr/>
          </p:nvSpPr>
          <p:spPr bwMode="auto">
            <a:xfrm>
              <a:off x="7939718" y="2877078"/>
              <a:ext cx="460123" cy="504031"/>
            </a:xfrm>
            <a:custGeom>
              <a:avLst/>
              <a:gdLst>
                <a:gd name="T0" fmla="*/ 81 w 139"/>
                <a:gd name="T1" fmla="*/ 5 h 153"/>
                <a:gd name="T2" fmla="*/ 135 w 139"/>
                <a:gd name="T3" fmla="*/ 55 h 153"/>
                <a:gd name="T4" fmla="*/ 54 w 139"/>
                <a:gd name="T5" fmla="*/ 153 h 153"/>
                <a:gd name="T6" fmla="*/ 0 w 139"/>
                <a:gd name="T7" fmla="*/ 108 h 153"/>
                <a:gd name="T8" fmla="*/ 32 w 139"/>
                <a:gd name="T9" fmla="*/ 66 h 153"/>
                <a:gd name="T10" fmla="*/ 81 w 139"/>
                <a:gd name="T11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53">
                  <a:moveTo>
                    <a:pt x="81" y="5"/>
                  </a:moveTo>
                  <a:cubicBezTo>
                    <a:pt x="99" y="0"/>
                    <a:pt x="131" y="6"/>
                    <a:pt x="135" y="55"/>
                  </a:cubicBezTo>
                  <a:cubicBezTo>
                    <a:pt x="139" y="112"/>
                    <a:pt x="74" y="138"/>
                    <a:pt x="54" y="153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22" y="80"/>
                    <a:pt x="32" y="66"/>
                  </a:cubicBezTo>
                  <a:cubicBezTo>
                    <a:pt x="46" y="49"/>
                    <a:pt x="52" y="13"/>
                    <a:pt x="81" y="5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4" name="任意多边形 169">
              <a:extLst>
                <a:ext uri="{FF2B5EF4-FFF2-40B4-BE49-F238E27FC236}">
                  <a16:creationId xmlns:a16="http://schemas.microsoft.com/office/drawing/2014/main" id="{D5E6BB27-1137-4B72-A7F1-E50924A95886}"/>
                </a:ext>
              </a:extLst>
            </p:cNvPr>
            <p:cNvSpPr/>
            <p:nvPr/>
          </p:nvSpPr>
          <p:spPr bwMode="auto">
            <a:xfrm>
              <a:off x="7474368" y="2821690"/>
              <a:ext cx="627441" cy="792049"/>
            </a:xfrm>
            <a:custGeom>
              <a:avLst/>
              <a:gdLst>
                <a:gd name="T0" fmla="*/ 191 w 191"/>
                <a:gd name="T1" fmla="*/ 165 h 240"/>
                <a:gd name="T2" fmla="*/ 96 w 191"/>
                <a:gd name="T3" fmla="*/ 231 h 240"/>
                <a:gd name="T4" fmla="*/ 57 w 191"/>
                <a:gd name="T5" fmla="*/ 216 h 240"/>
                <a:gd name="T6" fmla="*/ 5 w 191"/>
                <a:gd name="T7" fmla="*/ 28 h 240"/>
                <a:gd name="T8" fmla="*/ 23 w 191"/>
                <a:gd name="T9" fmla="*/ 36 h 240"/>
                <a:gd name="T10" fmla="*/ 92 w 191"/>
                <a:gd name="T11" fmla="*/ 177 h 240"/>
                <a:gd name="T12" fmla="*/ 145 w 191"/>
                <a:gd name="T13" fmla="*/ 127 h 240"/>
                <a:gd name="T14" fmla="*/ 191 w 191"/>
                <a:gd name="T15" fmla="*/ 16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240">
                  <a:moveTo>
                    <a:pt x="191" y="165"/>
                  </a:moveTo>
                  <a:cubicBezTo>
                    <a:pt x="191" y="165"/>
                    <a:pt x="134" y="218"/>
                    <a:pt x="96" y="231"/>
                  </a:cubicBezTo>
                  <a:cubicBezTo>
                    <a:pt x="72" y="240"/>
                    <a:pt x="62" y="226"/>
                    <a:pt x="57" y="216"/>
                  </a:cubicBezTo>
                  <a:cubicBezTo>
                    <a:pt x="20" y="145"/>
                    <a:pt x="6" y="31"/>
                    <a:pt x="5" y="28"/>
                  </a:cubicBezTo>
                  <a:cubicBezTo>
                    <a:pt x="0" y="0"/>
                    <a:pt x="16" y="10"/>
                    <a:pt x="23" y="36"/>
                  </a:cubicBezTo>
                  <a:cubicBezTo>
                    <a:pt x="36" y="92"/>
                    <a:pt x="92" y="177"/>
                    <a:pt x="92" y="177"/>
                  </a:cubicBezTo>
                  <a:cubicBezTo>
                    <a:pt x="145" y="127"/>
                    <a:pt x="145" y="127"/>
                    <a:pt x="145" y="127"/>
                  </a:cubicBezTo>
                  <a:lnTo>
                    <a:pt x="191" y="165"/>
                  </a:lnTo>
                  <a:close/>
                </a:path>
              </a:pathLst>
            </a:custGeom>
            <a:solidFill>
              <a:srgbClr val="FF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5" name="任意多边形 170">
              <a:extLst>
                <a:ext uri="{FF2B5EF4-FFF2-40B4-BE49-F238E27FC236}">
                  <a16:creationId xmlns:a16="http://schemas.microsoft.com/office/drawing/2014/main" id="{CA88D826-1246-4C32-9138-11AF4CAB0EAA}"/>
                </a:ext>
              </a:extLst>
            </p:cNvPr>
            <p:cNvSpPr/>
            <p:nvPr/>
          </p:nvSpPr>
          <p:spPr bwMode="auto">
            <a:xfrm>
              <a:off x="7819461" y="2046255"/>
              <a:ext cx="998675" cy="1661645"/>
            </a:xfrm>
            <a:custGeom>
              <a:avLst/>
              <a:gdLst>
                <a:gd name="T0" fmla="*/ 0 w 304"/>
                <a:gd name="T1" fmla="*/ 103 h 504"/>
                <a:gd name="T2" fmla="*/ 31 w 304"/>
                <a:gd name="T3" fmla="*/ 224 h 504"/>
                <a:gd name="T4" fmla="*/ 60 w 304"/>
                <a:gd name="T5" fmla="*/ 260 h 504"/>
                <a:gd name="T6" fmla="*/ 97 w 304"/>
                <a:gd name="T7" fmla="*/ 243 h 504"/>
                <a:gd name="T8" fmla="*/ 92 w 304"/>
                <a:gd name="T9" fmla="*/ 272 h 504"/>
                <a:gd name="T10" fmla="*/ 79 w 304"/>
                <a:gd name="T11" fmla="*/ 391 h 504"/>
                <a:gd name="T12" fmla="*/ 187 w 304"/>
                <a:gd name="T13" fmla="*/ 498 h 504"/>
                <a:gd name="T14" fmla="*/ 299 w 304"/>
                <a:gd name="T15" fmla="*/ 504 h 504"/>
                <a:gd name="T16" fmla="*/ 225 w 304"/>
                <a:gd name="T17" fmla="*/ 287 h 504"/>
                <a:gd name="T18" fmla="*/ 158 w 304"/>
                <a:gd name="T19" fmla="*/ 224 h 504"/>
                <a:gd name="T20" fmla="*/ 185 w 304"/>
                <a:gd name="T21" fmla="*/ 81 h 504"/>
                <a:gd name="T22" fmla="*/ 0 w 304"/>
                <a:gd name="T23" fmla="*/ 103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4" h="504">
                  <a:moveTo>
                    <a:pt x="0" y="103"/>
                  </a:moveTo>
                  <a:cubicBezTo>
                    <a:pt x="0" y="103"/>
                    <a:pt x="5" y="180"/>
                    <a:pt x="31" y="224"/>
                  </a:cubicBezTo>
                  <a:cubicBezTo>
                    <a:pt x="37" y="236"/>
                    <a:pt x="49" y="255"/>
                    <a:pt x="60" y="260"/>
                  </a:cubicBezTo>
                  <a:cubicBezTo>
                    <a:pt x="68" y="263"/>
                    <a:pt x="97" y="243"/>
                    <a:pt x="97" y="243"/>
                  </a:cubicBezTo>
                  <a:cubicBezTo>
                    <a:pt x="97" y="243"/>
                    <a:pt x="103" y="255"/>
                    <a:pt x="92" y="272"/>
                  </a:cubicBezTo>
                  <a:cubicBezTo>
                    <a:pt x="84" y="288"/>
                    <a:pt x="90" y="345"/>
                    <a:pt x="79" y="391"/>
                  </a:cubicBezTo>
                  <a:cubicBezTo>
                    <a:pt x="69" y="436"/>
                    <a:pt x="180" y="455"/>
                    <a:pt x="187" y="498"/>
                  </a:cubicBezTo>
                  <a:cubicBezTo>
                    <a:pt x="299" y="504"/>
                    <a:pt x="299" y="504"/>
                    <a:pt x="299" y="504"/>
                  </a:cubicBezTo>
                  <a:cubicBezTo>
                    <a:pt x="299" y="504"/>
                    <a:pt x="304" y="371"/>
                    <a:pt x="225" y="287"/>
                  </a:cubicBezTo>
                  <a:cubicBezTo>
                    <a:pt x="225" y="287"/>
                    <a:pt x="163" y="243"/>
                    <a:pt x="158" y="224"/>
                  </a:cubicBezTo>
                  <a:cubicBezTo>
                    <a:pt x="153" y="206"/>
                    <a:pt x="224" y="163"/>
                    <a:pt x="185" y="81"/>
                  </a:cubicBezTo>
                  <a:cubicBezTo>
                    <a:pt x="145" y="0"/>
                    <a:pt x="18" y="70"/>
                    <a:pt x="0" y="103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6" name="任意多边形 171">
              <a:extLst>
                <a:ext uri="{FF2B5EF4-FFF2-40B4-BE49-F238E27FC236}">
                  <a16:creationId xmlns:a16="http://schemas.microsoft.com/office/drawing/2014/main" id="{0C678D9E-13E6-47A6-838E-2ABB34641B13}"/>
                </a:ext>
              </a:extLst>
            </p:cNvPr>
            <p:cNvSpPr/>
            <p:nvPr/>
          </p:nvSpPr>
          <p:spPr bwMode="auto">
            <a:xfrm>
              <a:off x="7929261" y="2799534"/>
              <a:ext cx="1014362" cy="1268387"/>
            </a:xfrm>
            <a:custGeom>
              <a:avLst/>
              <a:gdLst>
                <a:gd name="T0" fmla="*/ 139 w 308"/>
                <a:gd name="T1" fmla="*/ 0 h 385"/>
                <a:gd name="T2" fmla="*/ 43 w 308"/>
                <a:gd name="T3" fmla="*/ 39 h 385"/>
                <a:gd name="T4" fmla="*/ 22 w 308"/>
                <a:gd name="T5" fmla="*/ 180 h 385"/>
                <a:gd name="T6" fmla="*/ 112 w 308"/>
                <a:gd name="T7" fmla="*/ 322 h 385"/>
                <a:gd name="T8" fmla="*/ 273 w 308"/>
                <a:gd name="T9" fmla="*/ 374 h 385"/>
                <a:gd name="T10" fmla="*/ 308 w 308"/>
                <a:gd name="T11" fmla="*/ 385 h 385"/>
                <a:gd name="T12" fmla="*/ 306 w 308"/>
                <a:gd name="T13" fmla="*/ 339 h 385"/>
                <a:gd name="T14" fmla="*/ 254 w 308"/>
                <a:gd name="T15" fmla="*/ 114 h 385"/>
                <a:gd name="T16" fmla="*/ 139 w 308"/>
                <a:gd name="T17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385">
                  <a:moveTo>
                    <a:pt x="139" y="0"/>
                  </a:moveTo>
                  <a:cubicBezTo>
                    <a:pt x="139" y="0"/>
                    <a:pt x="92" y="57"/>
                    <a:pt x="43" y="39"/>
                  </a:cubicBezTo>
                  <a:cubicBezTo>
                    <a:pt x="43" y="39"/>
                    <a:pt x="0" y="125"/>
                    <a:pt x="22" y="180"/>
                  </a:cubicBezTo>
                  <a:cubicBezTo>
                    <a:pt x="112" y="322"/>
                    <a:pt x="112" y="322"/>
                    <a:pt x="112" y="322"/>
                  </a:cubicBezTo>
                  <a:cubicBezTo>
                    <a:pt x="273" y="374"/>
                    <a:pt x="273" y="374"/>
                    <a:pt x="273" y="374"/>
                  </a:cubicBezTo>
                  <a:cubicBezTo>
                    <a:pt x="308" y="385"/>
                    <a:pt x="308" y="385"/>
                    <a:pt x="308" y="385"/>
                  </a:cubicBezTo>
                  <a:cubicBezTo>
                    <a:pt x="308" y="385"/>
                    <a:pt x="308" y="367"/>
                    <a:pt x="306" y="339"/>
                  </a:cubicBezTo>
                  <a:cubicBezTo>
                    <a:pt x="303" y="280"/>
                    <a:pt x="292" y="180"/>
                    <a:pt x="254" y="114"/>
                  </a:cubicBezTo>
                  <a:cubicBezTo>
                    <a:pt x="254" y="114"/>
                    <a:pt x="167" y="12"/>
                    <a:pt x="139" y="0"/>
                  </a:cubicBezTo>
                  <a:close/>
                </a:path>
              </a:pathLst>
            </a:custGeom>
            <a:solidFill>
              <a:srgbClr val="BD9DF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7" name="任意多边形 172">
              <a:extLst>
                <a:ext uri="{FF2B5EF4-FFF2-40B4-BE49-F238E27FC236}">
                  <a16:creationId xmlns:a16="http://schemas.microsoft.com/office/drawing/2014/main" id="{A410971B-7EC2-4825-9431-C15390B7BFC1}"/>
                </a:ext>
              </a:extLst>
            </p:cNvPr>
            <p:cNvSpPr/>
            <p:nvPr/>
          </p:nvSpPr>
          <p:spPr bwMode="auto">
            <a:xfrm>
              <a:off x="7699199" y="2129336"/>
              <a:ext cx="1228739" cy="1118841"/>
            </a:xfrm>
            <a:custGeom>
              <a:avLst/>
              <a:gdLst>
                <a:gd name="T0" fmla="*/ 79 w 371"/>
                <a:gd name="T1" fmla="*/ 37 h 339"/>
                <a:gd name="T2" fmla="*/ 4 w 371"/>
                <a:gd name="T3" fmla="*/ 81 h 339"/>
                <a:gd name="T4" fmla="*/ 45 w 371"/>
                <a:gd name="T5" fmla="*/ 142 h 339"/>
                <a:gd name="T6" fmla="*/ 74 w 371"/>
                <a:gd name="T7" fmla="*/ 133 h 339"/>
                <a:gd name="T8" fmla="*/ 58 w 371"/>
                <a:gd name="T9" fmla="*/ 110 h 339"/>
                <a:gd name="T10" fmla="*/ 102 w 371"/>
                <a:gd name="T11" fmla="*/ 139 h 339"/>
                <a:gd name="T12" fmla="*/ 128 w 371"/>
                <a:gd name="T13" fmla="*/ 167 h 339"/>
                <a:gd name="T14" fmla="*/ 130 w 371"/>
                <a:gd name="T15" fmla="*/ 209 h 339"/>
                <a:gd name="T16" fmla="*/ 130 w 371"/>
                <a:gd name="T17" fmla="*/ 189 h 339"/>
                <a:gd name="T18" fmla="*/ 143 w 371"/>
                <a:gd name="T19" fmla="*/ 153 h 339"/>
                <a:gd name="T20" fmla="*/ 140 w 371"/>
                <a:gd name="T21" fmla="*/ 196 h 339"/>
                <a:gd name="T22" fmla="*/ 171 w 371"/>
                <a:gd name="T23" fmla="*/ 259 h 339"/>
                <a:gd name="T24" fmla="*/ 245 w 371"/>
                <a:gd name="T25" fmla="*/ 270 h 339"/>
                <a:gd name="T26" fmla="*/ 273 w 371"/>
                <a:gd name="T27" fmla="*/ 324 h 339"/>
                <a:gd name="T28" fmla="*/ 310 w 371"/>
                <a:gd name="T29" fmla="*/ 325 h 339"/>
                <a:gd name="T30" fmla="*/ 319 w 371"/>
                <a:gd name="T31" fmla="*/ 211 h 339"/>
                <a:gd name="T32" fmla="*/ 244 w 371"/>
                <a:gd name="T33" fmla="*/ 162 h 339"/>
                <a:gd name="T34" fmla="*/ 190 w 371"/>
                <a:gd name="T35" fmla="*/ 19 h 339"/>
                <a:gd name="T36" fmla="*/ 79 w 371"/>
                <a:gd name="T37" fmla="*/ 3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1" h="339">
                  <a:moveTo>
                    <a:pt x="79" y="37"/>
                  </a:moveTo>
                  <a:cubicBezTo>
                    <a:pt x="79" y="37"/>
                    <a:pt x="8" y="33"/>
                    <a:pt x="4" y="81"/>
                  </a:cubicBezTo>
                  <a:cubicBezTo>
                    <a:pt x="0" y="130"/>
                    <a:pt x="24" y="140"/>
                    <a:pt x="45" y="142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4" y="133"/>
                    <a:pt x="62" y="130"/>
                    <a:pt x="58" y="110"/>
                  </a:cubicBezTo>
                  <a:cubicBezTo>
                    <a:pt x="58" y="110"/>
                    <a:pt x="68" y="136"/>
                    <a:pt x="102" y="139"/>
                  </a:cubicBezTo>
                  <a:cubicBezTo>
                    <a:pt x="102" y="139"/>
                    <a:pt x="131" y="147"/>
                    <a:pt x="128" y="167"/>
                  </a:cubicBezTo>
                  <a:cubicBezTo>
                    <a:pt x="125" y="186"/>
                    <a:pt x="111" y="195"/>
                    <a:pt x="130" y="209"/>
                  </a:cubicBezTo>
                  <a:cubicBezTo>
                    <a:pt x="130" y="209"/>
                    <a:pt x="122" y="198"/>
                    <a:pt x="130" y="189"/>
                  </a:cubicBezTo>
                  <a:cubicBezTo>
                    <a:pt x="138" y="180"/>
                    <a:pt x="148" y="169"/>
                    <a:pt x="143" y="153"/>
                  </a:cubicBezTo>
                  <a:cubicBezTo>
                    <a:pt x="143" y="153"/>
                    <a:pt x="158" y="179"/>
                    <a:pt x="140" y="196"/>
                  </a:cubicBezTo>
                  <a:cubicBezTo>
                    <a:pt x="123" y="212"/>
                    <a:pt x="133" y="253"/>
                    <a:pt x="171" y="259"/>
                  </a:cubicBezTo>
                  <a:cubicBezTo>
                    <a:pt x="200" y="263"/>
                    <a:pt x="229" y="255"/>
                    <a:pt x="245" y="270"/>
                  </a:cubicBezTo>
                  <a:cubicBezTo>
                    <a:pt x="260" y="284"/>
                    <a:pt x="261" y="306"/>
                    <a:pt x="273" y="324"/>
                  </a:cubicBezTo>
                  <a:cubicBezTo>
                    <a:pt x="282" y="339"/>
                    <a:pt x="310" y="325"/>
                    <a:pt x="310" y="325"/>
                  </a:cubicBezTo>
                  <a:cubicBezTo>
                    <a:pt x="310" y="325"/>
                    <a:pt x="371" y="281"/>
                    <a:pt x="319" y="211"/>
                  </a:cubicBezTo>
                  <a:cubicBezTo>
                    <a:pt x="304" y="192"/>
                    <a:pt x="243" y="193"/>
                    <a:pt x="244" y="162"/>
                  </a:cubicBezTo>
                  <a:cubicBezTo>
                    <a:pt x="245" y="102"/>
                    <a:pt x="224" y="39"/>
                    <a:pt x="190" y="19"/>
                  </a:cubicBezTo>
                  <a:cubicBezTo>
                    <a:pt x="156" y="0"/>
                    <a:pt x="79" y="37"/>
                    <a:pt x="79" y="37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8" name="任意多边形 173">
              <a:extLst>
                <a:ext uri="{FF2B5EF4-FFF2-40B4-BE49-F238E27FC236}">
                  <a16:creationId xmlns:a16="http://schemas.microsoft.com/office/drawing/2014/main" id="{ACCA5D49-64A9-4C3E-A101-BC1A6113E865}"/>
                </a:ext>
              </a:extLst>
            </p:cNvPr>
            <p:cNvSpPr/>
            <p:nvPr/>
          </p:nvSpPr>
          <p:spPr bwMode="auto">
            <a:xfrm>
              <a:off x="7448223" y="2866000"/>
              <a:ext cx="193462" cy="382177"/>
            </a:xfrm>
            <a:custGeom>
              <a:avLst/>
              <a:gdLst>
                <a:gd name="T0" fmla="*/ 35 w 58"/>
                <a:gd name="T1" fmla="*/ 101 h 115"/>
                <a:gd name="T2" fmla="*/ 50 w 58"/>
                <a:gd name="T3" fmla="*/ 107 h 115"/>
                <a:gd name="T4" fmla="*/ 58 w 58"/>
                <a:gd name="T5" fmla="*/ 85 h 115"/>
                <a:gd name="T6" fmla="*/ 49 w 58"/>
                <a:gd name="T7" fmla="*/ 56 h 115"/>
                <a:gd name="T8" fmla="*/ 49 w 58"/>
                <a:gd name="T9" fmla="*/ 33 h 115"/>
                <a:gd name="T10" fmla="*/ 34 w 58"/>
                <a:gd name="T11" fmla="*/ 20 h 115"/>
                <a:gd name="T12" fmla="*/ 36 w 58"/>
                <a:gd name="T13" fmla="*/ 30 h 115"/>
                <a:gd name="T14" fmla="*/ 14 w 58"/>
                <a:gd name="T15" fmla="*/ 5 h 115"/>
                <a:gd name="T16" fmla="*/ 10 w 58"/>
                <a:gd name="T17" fmla="*/ 5 h 115"/>
                <a:gd name="T18" fmla="*/ 25 w 58"/>
                <a:gd name="T19" fmla="*/ 40 h 115"/>
                <a:gd name="T20" fmla="*/ 6 w 58"/>
                <a:gd name="T21" fmla="*/ 15 h 115"/>
                <a:gd name="T22" fmla="*/ 1 w 58"/>
                <a:gd name="T23" fmla="*/ 15 h 115"/>
                <a:gd name="T24" fmla="*/ 19 w 58"/>
                <a:gd name="T25" fmla="*/ 49 h 115"/>
                <a:gd name="T26" fmla="*/ 13 w 58"/>
                <a:gd name="T27" fmla="*/ 42 h 115"/>
                <a:gd name="T28" fmla="*/ 6 w 58"/>
                <a:gd name="T29" fmla="*/ 33 h 115"/>
                <a:gd name="T30" fmla="*/ 2 w 58"/>
                <a:gd name="T31" fmla="*/ 29 h 115"/>
                <a:gd name="T32" fmla="*/ 5 w 58"/>
                <a:gd name="T33" fmla="*/ 44 h 115"/>
                <a:gd name="T34" fmla="*/ 14 w 58"/>
                <a:gd name="T35" fmla="*/ 59 h 115"/>
                <a:gd name="T36" fmla="*/ 4 w 58"/>
                <a:gd name="T37" fmla="*/ 46 h 115"/>
                <a:gd name="T38" fmla="*/ 7 w 58"/>
                <a:gd name="T39" fmla="*/ 59 h 115"/>
                <a:gd name="T40" fmla="*/ 18 w 58"/>
                <a:gd name="T41" fmla="*/ 73 h 115"/>
                <a:gd name="T42" fmla="*/ 35 w 58"/>
                <a:gd name="T43" fmla="*/ 10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115">
                  <a:moveTo>
                    <a:pt x="35" y="101"/>
                  </a:moveTo>
                  <a:cubicBezTo>
                    <a:pt x="35" y="104"/>
                    <a:pt x="46" y="115"/>
                    <a:pt x="50" y="107"/>
                  </a:cubicBezTo>
                  <a:cubicBezTo>
                    <a:pt x="54" y="100"/>
                    <a:pt x="58" y="85"/>
                    <a:pt x="58" y="85"/>
                  </a:cubicBezTo>
                  <a:cubicBezTo>
                    <a:pt x="58" y="85"/>
                    <a:pt x="58" y="79"/>
                    <a:pt x="49" y="56"/>
                  </a:cubicBezTo>
                  <a:cubicBezTo>
                    <a:pt x="49" y="56"/>
                    <a:pt x="52" y="39"/>
                    <a:pt x="49" y="33"/>
                  </a:cubicBezTo>
                  <a:cubicBezTo>
                    <a:pt x="47" y="27"/>
                    <a:pt x="34" y="20"/>
                    <a:pt x="34" y="2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23" y="22"/>
                    <a:pt x="14" y="5"/>
                  </a:cubicBezTo>
                  <a:cubicBezTo>
                    <a:pt x="14" y="5"/>
                    <a:pt x="11" y="0"/>
                    <a:pt x="10" y="5"/>
                  </a:cubicBezTo>
                  <a:cubicBezTo>
                    <a:pt x="9" y="10"/>
                    <a:pt x="19" y="31"/>
                    <a:pt x="25" y="40"/>
                  </a:cubicBezTo>
                  <a:cubicBezTo>
                    <a:pt x="25" y="40"/>
                    <a:pt x="11" y="26"/>
                    <a:pt x="6" y="15"/>
                  </a:cubicBezTo>
                  <a:cubicBezTo>
                    <a:pt x="6" y="15"/>
                    <a:pt x="2" y="9"/>
                    <a:pt x="1" y="15"/>
                  </a:cubicBezTo>
                  <a:cubicBezTo>
                    <a:pt x="1" y="22"/>
                    <a:pt x="13" y="41"/>
                    <a:pt x="19" y="49"/>
                  </a:cubicBezTo>
                  <a:cubicBezTo>
                    <a:pt x="19" y="49"/>
                    <a:pt x="14" y="43"/>
                    <a:pt x="13" y="42"/>
                  </a:cubicBezTo>
                  <a:cubicBezTo>
                    <a:pt x="11" y="40"/>
                    <a:pt x="6" y="33"/>
                    <a:pt x="6" y="33"/>
                  </a:cubicBezTo>
                  <a:cubicBezTo>
                    <a:pt x="6" y="33"/>
                    <a:pt x="3" y="26"/>
                    <a:pt x="2" y="29"/>
                  </a:cubicBezTo>
                  <a:cubicBezTo>
                    <a:pt x="1" y="31"/>
                    <a:pt x="3" y="37"/>
                    <a:pt x="5" y="44"/>
                  </a:cubicBezTo>
                  <a:cubicBezTo>
                    <a:pt x="6" y="47"/>
                    <a:pt x="11" y="56"/>
                    <a:pt x="14" y="59"/>
                  </a:cubicBezTo>
                  <a:cubicBezTo>
                    <a:pt x="15" y="59"/>
                    <a:pt x="8" y="53"/>
                    <a:pt x="4" y="46"/>
                  </a:cubicBezTo>
                  <a:cubicBezTo>
                    <a:pt x="3" y="44"/>
                    <a:pt x="0" y="47"/>
                    <a:pt x="7" y="59"/>
                  </a:cubicBezTo>
                  <a:cubicBezTo>
                    <a:pt x="11" y="66"/>
                    <a:pt x="17" y="70"/>
                    <a:pt x="18" y="73"/>
                  </a:cubicBezTo>
                  <a:cubicBezTo>
                    <a:pt x="25" y="84"/>
                    <a:pt x="34" y="98"/>
                    <a:pt x="35" y="10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9" name="任意多边形 174">
              <a:extLst>
                <a:ext uri="{FF2B5EF4-FFF2-40B4-BE49-F238E27FC236}">
                  <a16:creationId xmlns:a16="http://schemas.microsoft.com/office/drawing/2014/main" id="{0CA3C1DF-AB17-4903-9A17-19ECA385D4B2}"/>
                </a:ext>
              </a:extLst>
            </p:cNvPr>
            <p:cNvSpPr/>
            <p:nvPr/>
          </p:nvSpPr>
          <p:spPr bwMode="auto">
            <a:xfrm>
              <a:off x="7521425" y="3004469"/>
              <a:ext cx="826130" cy="775434"/>
            </a:xfrm>
            <a:custGeom>
              <a:avLst/>
              <a:gdLst>
                <a:gd name="T0" fmla="*/ 251 w 251"/>
                <a:gd name="T1" fmla="*/ 139 h 236"/>
                <a:gd name="T2" fmla="*/ 146 w 251"/>
                <a:gd name="T3" fmla="*/ 219 h 236"/>
                <a:gd name="T4" fmla="*/ 103 w 251"/>
                <a:gd name="T5" fmla="*/ 228 h 236"/>
                <a:gd name="T6" fmla="*/ 5 w 251"/>
                <a:gd name="T7" fmla="*/ 34 h 236"/>
                <a:gd name="T8" fmla="*/ 32 w 251"/>
                <a:gd name="T9" fmla="*/ 24 h 236"/>
                <a:gd name="T10" fmla="*/ 123 w 251"/>
                <a:gd name="T11" fmla="*/ 151 h 236"/>
                <a:gd name="T12" fmla="*/ 175 w 251"/>
                <a:gd name="T13" fmla="*/ 112 h 236"/>
                <a:gd name="T14" fmla="*/ 251 w 251"/>
                <a:gd name="T15" fmla="*/ 13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36">
                  <a:moveTo>
                    <a:pt x="251" y="139"/>
                  </a:moveTo>
                  <a:cubicBezTo>
                    <a:pt x="251" y="139"/>
                    <a:pt x="180" y="198"/>
                    <a:pt x="146" y="219"/>
                  </a:cubicBezTo>
                  <a:cubicBezTo>
                    <a:pt x="117" y="236"/>
                    <a:pt x="111" y="235"/>
                    <a:pt x="103" y="228"/>
                  </a:cubicBezTo>
                  <a:cubicBezTo>
                    <a:pt x="85" y="211"/>
                    <a:pt x="17" y="93"/>
                    <a:pt x="5" y="34"/>
                  </a:cubicBezTo>
                  <a:cubicBezTo>
                    <a:pt x="0" y="7"/>
                    <a:pt x="18" y="0"/>
                    <a:pt x="32" y="24"/>
                  </a:cubicBezTo>
                  <a:cubicBezTo>
                    <a:pt x="57" y="66"/>
                    <a:pt x="123" y="151"/>
                    <a:pt x="123" y="151"/>
                  </a:cubicBezTo>
                  <a:cubicBezTo>
                    <a:pt x="175" y="112"/>
                    <a:pt x="175" y="112"/>
                    <a:pt x="175" y="112"/>
                  </a:cubicBezTo>
                  <a:lnTo>
                    <a:pt x="251" y="139"/>
                  </a:ln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0" name="任意多边形 175">
              <a:extLst>
                <a:ext uri="{FF2B5EF4-FFF2-40B4-BE49-F238E27FC236}">
                  <a16:creationId xmlns:a16="http://schemas.microsoft.com/office/drawing/2014/main" id="{9D8C2B9F-4497-49E7-BC5A-D2C8F353B6E4}"/>
                </a:ext>
              </a:extLst>
            </p:cNvPr>
            <p:cNvSpPr/>
            <p:nvPr/>
          </p:nvSpPr>
          <p:spPr bwMode="auto">
            <a:xfrm>
              <a:off x="8049522" y="3021087"/>
              <a:ext cx="491495" cy="592652"/>
            </a:xfrm>
            <a:custGeom>
              <a:avLst/>
              <a:gdLst>
                <a:gd name="T0" fmla="*/ 91 w 149"/>
                <a:gd name="T1" fmla="*/ 5 h 180"/>
                <a:gd name="T2" fmla="*/ 145 w 149"/>
                <a:gd name="T3" fmla="*/ 55 h 180"/>
                <a:gd name="T4" fmla="*/ 52 w 149"/>
                <a:gd name="T5" fmla="*/ 180 h 180"/>
                <a:gd name="T6" fmla="*/ 0 w 149"/>
                <a:gd name="T7" fmla="*/ 109 h 180"/>
                <a:gd name="T8" fmla="*/ 37 w 149"/>
                <a:gd name="T9" fmla="*/ 72 h 180"/>
                <a:gd name="T10" fmla="*/ 91 w 149"/>
                <a:gd name="T11" fmla="*/ 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80">
                  <a:moveTo>
                    <a:pt x="91" y="5"/>
                  </a:moveTo>
                  <a:cubicBezTo>
                    <a:pt x="108" y="0"/>
                    <a:pt x="141" y="6"/>
                    <a:pt x="145" y="55"/>
                  </a:cubicBezTo>
                  <a:cubicBezTo>
                    <a:pt x="149" y="112"/>
                    <a:pt x="72" y="165"/>
                    <a:pt x="52" y="18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09"/>
                    <a:pt x="25" y="85"/>
                    <a:pt x="37" y="72"/>
                  </a:cubicBezTo>
                  <a:cubicBezTo>
                    <a:pt x="52" y="54"/>
                    <a:pt x="62" y="13"/>
                    <a:pt x="91" y="5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5546" name="组合 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77A14D2E-E2E7-4614-9E51-470E58A472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421063" y="2517775"/>
            <a:ext cx="1073150" cy="1362075"/>
            <a:chOff x="4524359" y="1437442"/>
            <a:chExt cx="3143282" cy="3983117"/>
          </a:xfrm>
        </p:grpSpPr>
        <p:sp>
          <p:nvSpPr>
            <p:cNvPr id="182" name="ïṡḷîḋé">
              <a:extLst>
                <a:ext uri="{FF2B5EF4-FFF2-40B4-BE49-F238E27FC236}">
                  <a16:creationId xmlns:a16="http://schemas.microsoft.com/office/drawing/2014/main" id="{D2609982-D729-4477-AF68-BA19EB5307DE}"/>
                </a:ext>
              </a:extLst>
            </p:cNvPr>
            <p:cNvSpPr/>
            <p:nvPr/>
          </p:nvSpPr>
          <p:spPr bwMode="auto">
            <a:xfrm>
              <a:off x="4524359" y="2254492"/>
              <a:ext cx="3143282" cy="3142857"/>
            </a:xfrm>
            <a:custGeom>
              <a:avLst/>
              <a:gdLst>
                <a:gd name="T0" fmla="*/ 433 w 866"/>
                <a:gd name="T1" fmla="*/ 0 h 869"/>
                <a:gd name="T2" fmla="*/ 0 w 866"/>
                <a:gd name="T3" fmla="*/ 433 h 869"/>
                <a:gd name="T4" fmla="*/ 424 w 866"/>
                <a:gd name="T5" fmla="*/ 866 h 869"/>
                <a:gd name="T6" fmla="*/ 866 w 866"/>
                <a:gd name="T7" fmla="*/ 433 h 869"/>
                <a:gd name="T8" fmla="*/ 433 w 866"/>
                <a:gd name="T9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869">
                  <a:moveTo>
                    <a:pt x="433" y="0"/>
                  </a:moveTo>
                  <a:cubicBezTo>
                    <a:pt x="194" y="0"/>
                    <a:pt x="0" y="194"/>
                    <a:pt x="0" y="433"/>
                  </a:cubicBezTo>
                  <a:cubicBezTo>
                    <a:pt x="0" y="670"/>
                    <a:pt x="190" y="861"/>
                    <a:pt x="424" y="866"/>
                  </a:cubicBezTo>
                  <a:cubicBezTo>
                    <a:pt x="675" y="869"/>
                    <a:pt x="866" y="668"/>
                    <a:pt x="866" y="433"/>
                  </a:cubicBezTo>
                  <a:cubicBezTo>
                    <a:pt x="866" y="194"/>
                    <a:pt x="672" y="0"/>
                    <a:pt x="433" y="0"/>
                  </a:cubicBez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3" name="ïsľíḍè">
              <a:extLst>
                <a:ext uri="{FF2B5EF4-FFF2-40B4-BE49-F238E27FC236}">
                  <a16:creationId xmlns:a16="http://schemas.microsoft.com/office/drawing/2014/main" id="{4E34D49C-ECBF-42E8-B3E1-C06BB250B69E}"/>
                </a:ext>
              </a:extLst>
            </p:cNvPr>
            <p:cNvSpPr/>
            <p:nvPr/>
          </p:nvSpPr>
          <p:spPr bwMode="auto">
            <a:xfrm>
              <a:off x="5538021" y="3224740"/>
              <a:ext cx="1111307" cy="1778010"/>
            </a:xfrm>
            <a:custGeom>
              <a:avLst/>
              <a:gdLst>
                <a:gd name="T0" fmla="*/ 306 w 306"/>
                <a:gd name="T1" fmla="*/ 1 h 490"/>
                <a:gd name="T2" fmla="*/ 303 w 306"/>
                <a:gd name="T3" fmla="*/ 1 h 490"/>
                <a:gd name="T4" fmla="*/ 0 w 306"/>
                <a:gd name="T5" fmla="*/ 0 h 490"/>
                <a:gd name="T6" fmla="*/ 4 w 306"/>
                <a:gd name="T7" fmla="*/ 490 h 490"/>
                <a:gd name="T8" fmla="*/ 293 w 306"/>
                <a:gd name="T9" fmla="*/ 490 h 490"/>
                <a:gd name="T10" fmla="*/ 306 w 306"/>
                <a:gd name="T11" fmla="*/ 175 h 490"/>
                <a:gd name="T12" fmla="*/ 306 w 306"/>
                <a:gd name="T13" fmla="*/ 1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490">
                  <a:moveTo>
                    <a:pt x="306" y="1"/>
                  </a:moveTo>
                  <a:cubicBezTo>
                    <a:pt x="305" y="1"/>
                    <a:pt x="304" y="1"/>
                    <a:pt x="303" y="1"/>
                  </a:cubicBezTo>
                  <a:cubicBezTo>
                    <a:pt x="302" y="1"/>
                    <a:pt x="0" y="0"/>
                    <a:pt x="0" y="0"/>
                  </a:cubicBezTo>
                  <a:cubicBezTo>
                    <a:pt x="4" y="490"/>
                    <a:pt x="4" y="490"/>
                    <a:pt x="4" y="490"/>
                  </a:cubicBezTo>
                  <a:cubicBezTo>
                    <a:pt x="293" y="490"/>
                    <a:pt x="293" y="490"/>
                    <a:pt x="293" y="490"/>
                  </a:cubicBezTo>
                  <a:cubicBezTo>
                    <a:pt x="306" y="175"/>
                    <a:pt x="306" y="175"/>
                    <a:pt x="306" y="175"/>
                  </a:cubicBezTo>
                  <a:lnTo>
                    <a:pt x="306" y="1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4" name="iṩļîḑê">
              <a:extLst>
                <a:ext uri="{FF2B5EF4-FFF2-40B4-BE49-F238E27FC236}">
                  <a16:creationId xmlns:a16="http://schemas.microsoft.com/office/drawing/2014/main" id="{3401F85B-F246-4DC9-A014-44CDB7F6276E}"/>
                </a:ext>
              </a:extLst>
            </p:cNvPr>
            <p:cNvSpPr/>
            <p:nvPr/>
          </p:nvSpPr>
          <p:spPr bwMode="auto">
            <a:xfrm>
              <a:off x="5863509" y="3029762"/>
              <a:ext cx="423133" cy="273896"/>
            </a:xfrm>
            <a:custGeom>
              <a:avLst/>
              <a:gdLst>
                <a:gd name="T0" fmla="*/ 117 w 117"/>
                <a:gd name="T1" fmla="*/ 75 h 75"/>
                <a:gd name="T2" fmla="*/ 117 w 117"/>
                <a:gd name="T3" fmla="*/ 2 h 75"/>
                <a:gd name="T4" fmla="*/ 0 w 117"/>
                <a:gd name="T5" fmla="*/ 0 h 75"/>
                <a:gd name="T6" fmla="*/ 0 w 117"/>
                <a:gd name="T7" fmla="*/ 75 h 75"/>
                <a:gd name="T8" fmla="*/ 117 w 117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75">
                  <a:moveTo>
                    <a:pt x="117" y="75"/>
                  </a:moveTo>
                  <a:cubicBezTo>
                    <a:pt x="117" y="2"/>
                    <a:pt x="117" y="2"/>
                    <a:pt x="117" y="2"/>
                  </a:cubicBezTo>
                  <a:cubicBezTo>
                    <a:pt x="117" y="2"/>
                    <a:pt x="1" y="0"/>
                    <a:pt x="0" y="0"/>
                  </a:cubicBezTo>
                  <a:cubicBezTo>
                    <a:pt x="0" y="21"/>
                    <a:pt x="0" y="56"/>
                    <a:pt x="0" y="75"/>
                  </a:cubicBezTo>
                  <a:lnTo>
                    <a:pt x="117" y="75"/>
                  </a:lnTo>
                  <a:close/>
                </a:path>
              </a:pathLst>
            </a:custGeom>
            <a:solidFill>
              <a:srgbClr val="EF93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5" name="íṡļíďe">
              <a:extLst>
                <a:ext uri="{FF2B5EF4-FFF2-40B4-BE49-F238E27FC236}">
                  <a16:creationId xmlns:a16="http://schemas.microsoft.com/office/drawing/2014/main" id="{00071560-D37E-47F6-99C5-E3AF64850157}"/>
                </a:ext>
              </a:extLst>
            </p:cNvPr>
            <p:cNvSpPr/>
            <p:nvPr/>
          </p:nvSpPr>
          <p:spPr bwMode="auto">
            <a:xfrm>
              <a:off x="5538021" y="5002750"/>
              <a:ext cx="1088059" cy="417809"/>
            </a:xfrm>
            <a:custGeom>
              <a:avLst/>
              <a:gdLst>
                <a:gd name="T0" fmla="*/ 299 w 299"/>
                <a:gd name="T1" fmla="*/ 81 h 116"/>
                <a:gd name="T2" fmla="*/ 0 w 299"/>
                <a:gd name="T3" fmla="*/ 79 h 116"/>
                <a:gd name="T4" fmla="*/ 7 w 299"/>
                <a:gd name="T5" fmla="*/ 0 h 116"/>
                <a:gd name="T6" fmla="*/ 292 w 299"/>
                <a:gd name="T7" fmla="*/ 0 h 116"/>
                <a:gd name="T8" fmla="*/ 299 w 299"/>
                <a:gd name="T9" fmla="*/ 8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16">
                  <a:moveTo>
                    <a:pt x="299" y="81"/>
                  </a:moveTo>
                  <a:cubicBezTo>
                    <a:pt x="200" y="116"/>
                    <a:pt x="98" y="115"/>
                    <a:pt x="0" y="79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9" y="81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6" name="išļiďè">
              <a:extLst>
                <a:ext uri="{FF2B5EF4-FFF2-40B4-BE49-F238E27FC236}">
                  <a16:creationId xmlns:a16="http://schemas.microsoft.com/office/drawing/2014/main" id="{EF2E6F20-8869-4008-99BF-19BE6922FD15}"/>
                </a:ext>
              </a:extLst>
            </p:cNvPr>
            <p:cNvSpPr/>
            <p:nvPr/>
          </p:nvSpPr>
          <p:spPr bwMode="auto">
            <a:xfrm>
              <a:off x="5556620" y="4998109"/>
              <a:ext cx="1050861" cy="78918"/>
            </a:xfrm>
            <a:prstGeom prst="rect">
              <a:avLst/>
            </a:prstGeom>
            <a:solidFill>
              <a:srgbClr val="68361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7" name="iSļîḋê">
              <a:extLst>
                <a:ext uri="{FF2B5EF4-FFF2-40B4-BE49-F238E27FC236}">
                  <a16:creationId xmlns:a16="http://schemas.microsoft.com/office/drawing/2014/main" id="{4CD41976-39F1-4BB7-A08D-09E0985018CD}"/>
                </a:ext>
              </a:extLst>
            </p:cNvPr>
            <p:cNvSpPr/>
            <p:nvPr/>
          </p:nvSpPr>
          <p:spPr bwMode="auto">
            <a:xfrm>
              <a:off x="6003003" y="4979539"/>
              <a:ext cx="148794" cy="116057"/>
            </a:xfrm>
            <a:custGeom>
              <a:avLst/>
              <a:gdLst>
                <a:gd name="T0" fmla="*/ 36 w 41"/>
                <a:gd name="T1" fmla="*/ 31 h 31"/>
                <a:gd name="T2" fmla="*/ 6 w 41"/>
                <a:gd name="T3" fmla="*/ 31 h 31"/>
                <a:gd name="T4" fmla="*/ 0 w 41"/>
                <a:gd name="T5" fmla="*/ 25 h 31"/>
                <a:gd name="T6" fmla="*/ 0 w 41"/>
                <a:gd name="T7" fmla="*/ 6 h 31"/>
                <a:gd name="T8" fmla="*/ 6 w 41"/>
                <a:gd name="T9" fmla="*/ 0 h 31"/>
                <a:gd name="T10" fmla="*/ 36 w 41"/>
                <a:gd name="T11" fmla="*/ 0 h 31"/>
                <a:gd name="T12" fmla="*/ 41 w 41"/>
                <a:gd name="T13" fmla="*/ 6 h 31"/>
                <a:gd name="T14" fmla="*/ 41 w 41"/>
                <a:gd name="T15" fmla="*/ 25 h 31"/>
                <a:gd name="T16" fmla="*/ 36 w 41"/>
                <a:gd name="T1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1">
                  <a:moveTo>
                    <a:pt x="36" y="31"/>
                  </a:moveTo>
                  <a:cubicBezTo>
                    <a:pt x="6" y="31"/>
                    <a:pt x="6" y="31"/>
                    <a:pt x="6" y="31"/>
                  </a:cubicBezTo>
                  <a:cubicBezTo>
                    <a:pt x="3" y="31"/>
                    <a:pt x="0" y="29"/>
                    <a:pt x="0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9" y="0"/>
                    <a:pt x="41" y="2"/>
                    <a:pt x="41" y="6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9"/>
                    <a:pt x="39" y="31"/>
                    <a:pt x="36" y="31"/>
                  </a:cubicBezTo>
                  <a:close/>
                </a:path>
              </a:pathLst>
            </a:custGeom>
            <a:solidFill>
              <a:srgbClr val="A8A5A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8" name="ïṧľîḍe">
              <a:extLst>
                <a:ext uri="{FF2B5EF4-FFF2-40B4-BE49-F238E27FC236}">
                  <a16:creationId xmlns:a16="http://schemas.microsoft.com/office/drawing/2014/main" id="{BEBFBA86-CE26-4D7E-976B-BFAE2DFE1E08}"/>
                </a:ext>
              </a:extLst>
            </p:cNvPr>
            <p:cNvSpPr/>
            <p:nvPr/>
          </p:nvSpPr>
          <p:spPr bwMode="auto">
            <a:xfrm>
              <a:off x="6026251" y="5095596"/>
              <a:ext cx="97648" cy="292468"/>
            </a:xfrm>
            <a:custGeom>
              <a:avLst/>
              <a:gdLst>
                <a:gd name="T0" fmla="*/ 27 w 27"/>
                <a:gd name="T1" fmla="*/ 0 h 81"/>
                <a:gd name="T2" fmla="*/ 27 w 27"/>
                <a:gd name="T3" fmla="*/ 80 h 81"/>
                <a:gd name="T4" fmla="*/ 0 w 27"/>
                <a:gd name="T5" fmla="*/ 80 h 81"/>
                <a:gd name="T6" fmla="*/ 0 w 27"/>
                <a:gd name="T7" fmla="*/ 0 h 81"/>
                <a:gd name="T8" fmla="*/ 27 w 27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81">
                  <a:moveTo>
                    <a:pt x="27" y="0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8" y="81"/>
                    <a:pt x="9" y="81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9" name="ïṣḻíḍè">
              <a:extLst>
                <a:ext uri="{FF2B5EF4-FFF2-40B4-BE49-F238E27FC236}">
                  <a16:creationId xmlns:a16="http://schemas.microsoft.com/office/drawing/2014/main" id="{0BA062E3-427D-4A18-8E1C-389CD24BCF03}"/>
                </a:ext>
              </a:extLst>
            </p:cNvPr>
            <p:cNvSpPr/>
            <p:nvPr/>
          </p:nvSpPr>
          <p:spPr bwMode="auto">
            <a:xfrm>
              <a:off x="5803060" y="3122608"/>
              <a:ext cx="548679" cy="413166"/>
            </a:xfrm>
            <a:custGeom>
              <a:avLst/>
              <a:gdLst>
                <a:gd name="T0" fmla="*/ 0 w 315"/>
                <a:gd name="T1" fmla="*/ 61 h 237"/>
                <a:gd name="T2" fmla="*/ 34 w 315"/>
                <a:gd name="T3" fmla="*/ 0 h 237"/>
                <a:gd name="T4" fmla="*/ 152 w 315"/>
                <a:gd name="T5" fmla="*/ 102 h 237"/>
                <a:gd name="T6" fmla="*/ 277 w 315"/>
                <a:gd name="T7" fmla="*/ 0 h 237"/>
                <a:gd name="T8" fmla="*/ 315 w 315"/>
                <a:gd name="T9" fmla="*/ 61 h 237"/>
                <a:gd name="T10" fmla="*/ 155 w 315"/>
                <a:gd name="T11" fmla="*/ 237 h 237"/>
                <a:gd name="T12" fmla="*/ 0 w 315"/>
                <a:gd name="T13" fmla="*/ 61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5" h="237">
                  <a:moveTo>
                    <a:pt x="0" y="61"/>
                  </a:moveTo>
                  <a:lnTo>
                    <a:pt x="34" y="0"/>
                  </a:lnTo>
                  <a:lnTo>
                    <a:pt x="152" y="102"/>
                  </a:lnTo>
                  <a:lnTo>
                    <a:pt x="277" y="0"/>
                  </a:lnTo>
                  <a:lnTo>
                    <a:pt x="315" y="61"/>
                  </a:lnTo>
                  <a:lnTo>
                    <a:pt x="155" y="237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D2E4F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0" name="ïṥḷíḑe">
              <a:extLst>
                <a:ext uri="{FF2B5EF4-FFF2-40B4-BE49-F238E27FC236}">
                  <a16:creationId xmlns:a16="http://schemas.microsoft.com/office/drawing/2014/main" id="{F1659502-B68E-470D-9361-966E3270D753}"/>
                </a:ext>
              </a:extLst>
            </p:cNvPr>
            <p:cNvSpPr/>
            <p:nvPr/>
          </p:nvSpPr>
          <p:spPr bwMode="auto">
            <a:xfrm>
              <a:off x="5510122" y="1804187"/>
              <a:ext cx="1171756" cy="1234859"/>
            </a:xfrm>
            <a:custGeom>
              <a:avLst/>
              <a:gdLst>
                <a:gd name="T0" fmla="*/ 89 w 322"/>
                <a:gd name="T1" fmla="*/ 341 h 341"/>
                <a:gd name="T2" fmla="*/ 234 w 322"/>
                <a:gd name="T3" fmla="*/ 341 h 341"/>
                <a:gd name="T4" fmla="*/ 322 w 322"/>
                <a:gd name="T5" fmla="*/ 253 h 341"/>
                <a:gd name="T6" fmla="*/ 322 w 322"/>
                <a:gd name="T7" fmla="*/ 35 h 341"/>
                <a:gd name="T8" fmla="*/ 288 w 322"/>
                <a:gd name="T9" fmla="*/ 0 h 341"/>
                <a:gd name="T10" fmla="*/ 35 w 322"/>
                <a:gd name="T11" fmla="*/ 0 h 341"/>
                <a:gd name="T12" fmla="*/ 0 w 322"/>
                <a:gd name="T13" fmla="*/ 35 h 341"/>
                <a:gd name="T14" fmla="*/ 0 w 322"/>
                <a:gd name="T15" fmla="*/ 253 h 341"/>
                <a:gd name="T16" fmla="*/ 89 w 322"/>
                <a:gd name="T17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2" h="341">
                  <a:moveTo>
                    <a:pt x="89" y="341"/>
                  </a:moveTo>
                  <a:cubicBezTo>
                    <a:pt x="234" y="341"/>
                    <a:pt x="234" y="341"/>
                    <a:pt x="234" y="341"/>
                  </a:cubicBezTo>
                  <a:cubicBezTo>
                    <a:pt x="283" y="341"/>
                    <a:pt x="322" y="301"/>
                    <a:pt x="322" y="253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2" y="15"/>
                    <a:pt x="307" y="0"/>
                    <a:pt x="288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5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301"/>
                    <a:pt x="40" y="341"/>
                    <a:pt x="89" y="341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1" name="íśļïḍè">
              <a:extLst>
                <a:ext uri="{FF2B5EF4-FFF2-40B4-BE49-F238E27FC236}">
                  <a16:creationId xmlns:a16="http://schemas.microsoft.com/office/drawing/2014/main" id="{FC6FC551-16FF-489F-A461-67A5F04D9FB5}"/>
                </a:ext>
              </a:extLst>
            </p:cNvPr>
            <p:cNvSpPr/>
            <p:nvPr/>
          </p:nvSpPr>
          <p:spPr bwMode="auto">
            <a:xfrm>
              <a:off x="6216895" y="2143076"/>
              <a:ext cx="353387" cy="139270"/>
            </a:xfrm>
            <a:custGeom>
              <a:avLst/>
              <a:gdLst>
                <a:gd name="T0" fmla="*/ 97 w 97"/>
                <a:gd name="T1" fmla="*/ 30 h 38"/>
                <a:gd name="T2" fmla="*/ 97 w 97"/>
                <a:gd name="T3" fmla="*/ 29 h 38"/>
                <a:gd name="T4" fmla="*/ 0 w 97"/>
                <a:gd name="T5" fmla="*/ 29 h 38"/>
                <a:gd name="T6" fmla="*/ 0 w 97"/>
                <a:gd name="T7" fmla="*/ 38 h 38"/>
                <a:gd name="T8" fmla="*/ 97 w 97"/>
                <a:gd name="T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8">
                  <a:moveTo>
                    <a:pt x="97" y="30"/>
                  </a:moveTo>
                  <a:cubicBezTo>
                    <a:pt x="97" y="30"/>
                    <a:pt x="97" y="29"/>
                    <a:pt x="97" y="29"/>
                  </a:cubicBezTo>
                  <a:cubicBezTo>
                    <a:pt x="97" y="0"/>
                    <a:pt x="0" y="2"/>
                    <a:pt x="0" y="2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2" y="19"/>
                    <a:pt x="65" y="11"/>
                    <a:pt x="97" y="30"/>
                  </a:cubicBezTo>
                  <a:close/>
                </a:path>
              </a:pathLst>
            </a:custGeom>
            <a:solidFill>
              <a:srgbClr val="604A2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2" name="ïŝ1ïḋè">
              <a:extLst>
                <a:ext uri="{FF2B5EF4-FFF2-40B4-BE49-F238E27FC236}">
                  <a16:creationId xmlns:a16="http://schemas.microsoft.com/office/drawing/2014/main" id="{9387A062-FDF5-4A25-8481-C1426A58E536}"/>
                </a:ext>
              </a:extLst>
            </p:cNvPr>
            <p:cNvSpPr/>
            <p:nvPr/>
          </p:nvSpPr>
          <p:spPr bwMode="auto">
            <a:xfrm>
              <a:off x="5626366" y="2147720"/>
              <a:ext cx="353387" cy="134626"/>
            </a:xfrm>
            <a:custGeom>
              <a:avLst/>
              <a:gdLst>
                <a:gd name="T0" fmla="*/ 0 w 97"/>
                <a:gd name="T1" fmla="*/ 29 h 37"/>
                <a:gd name="T2" fmla="*/ 0 w 97"/>
                <a:gd name="T3" fmla="*/ 28 h 37"/>
                <a:gd name="T4" fmla="*/ 97 w 97"/>
                <a:gd name="T5" fmla="*/ 28 h 37"/>
                <a:gd name="T6" fmla="*/ 97 w 97"/>
                <a:gd name="T7" fmla="*/ 37 h 37"/>
                <a:gd name="T8" fmla="*/ 0 w 97"/>
                <a:gd name="T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7">
                  <a:moveTo>
                    <a:pt x="0" y="29"/>
                  </a:moveTo>
                  <a:cubicBezTo>
                    <a:pt x="0" y="29"/>
                    <a:pt x="0" y="28"/>
                    <a:pt x="0" y="28"/>
                  </a:cubicBezTo>
                  <a:cubicBezTo>
                    <a:pt x="0" y="0"/>
                    <a:pt x="97" y="0"/>
                    <a:pt x="97" y="2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65" y="18"/>
                    <a:pt x="33" y="10"/>
                    <a:pt x="0" y="29"/>
                  </a:cubicBezTo>
                  <a:close/>
                </a:path>
              </a:pathLst>
            </a:custGeom>
            <a:solidFill>
              <a:srgbClr val="604A2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3" name="ïṡlîḑé">
              <a:extLst>
                <a:ext uri="{FF2B5EF4-FFF2-40B4-BE49-F238E27FC236}">
                  <a16:creationId xmlns:a16="http://schemas.microsoft.com/office/drawing/2014/main" id="{F8AF19A5-C328-43E6-9C6A-54AB3E50A957}"/>
                </a:ext>
              </a:extLst>
            </p:cNvPr>
            <p:cNvSpPr/>
            <p:nvPr/>
          </p:nvSpPr>
          <p:spPr bwMode="auto">
            <a:xfrm>
              <a:off x="5910007" y="2686230"/>
              <a:ext cx="297589" cy="181049"/>
            </a:xfrm>
            <a:custGeom>
              <a:avLst/>
              <a:gdLst>
                <a:gd name="T0" fmla="*/ 82 w 83"/>
                <a:gd name="T1" fmla="*/ 30 h 50"/>
                <a:gd name="T2" fmla="*/ 82 w 83"/>
                <a:gd name="T3" fmla="*/ 30 h 50"/>
                <a:gd name="T4" fmla="*/ 76 w 83"/>
                <a:gd name="T5" fmla="*/ 28 h 50"/>
                <a:gd name="T6" fmla="*/ 38 w 83"/>
                <a:gd name="T7" fmla="*/ 29 h 50"/>
                <a:gd name="T8" fmla="*/ 10 w 83"/>
                <a:gd name="T9" fmla="*/ 4 h 50"/>
                <a:gd name="T10" fmla="*/ 5 w 83"/>
                <a:gd name="T11" fmla="*/ 1 h 50"/>
                <a:gd name="T12" fmla="*/ 5 w 83"/>
                <a:gd name="T13" fmla="*/ 1 h 50"/>
                <a:gd name="T14" fmla="*/ 1 w 83"/>
                <a:gd name="T15" fmla="*/ 7 h 50"/>
                <a:gd name="T16" fmla="*/ 80 w 83"/>
                <a:gd name="T17" fmla="*/ 37 h 50"/>
                <a:gd name="T18" fmla="*/ 82 w 83"/>
                <a:gd name="T19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50">
                  <a:moveTo>
                    <a:pt x="82" y="30"/>
                  </a:moveTo>
                  <a:cubicBezTo>
                    <a:pt x="82" y="30"/>
                    <a:pt x="82" y="30"/>
                    <a:pt x="82" y="30"/>
                  </a:cubicBezTo>
                  <a:cubicBezTo>
                    <a:pt x="81" y="28"/>
                    <a:pt x="78" y="27"/>
                    <a:pt x="76" y="28"/>
                  </a:cubicBezTo>
                  <a:cubicBezTo>
                    <a:pt x="63" y="33"/>
                    <a:pt x="50" y="33"/>
                    <a:pt x="38" y="29"/>
                  </a:cubicBezTo>
                  <a:cubicBezTo>
                    <a:pt x="25" y="25"/>
                    <a:pt x="15" y="15"/>
                    <a:pt x="10" y="4"/>
                  </a:cubicBezTo>
                  <a:cubicBezTo>
                    <a:pt x="10" y="1"/>
                    <a:pt x="7" y="0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2" y="1"/>
                    <a:pt x="0" y="4"/>
                    <a:pt x="1" y="7"/>
                  </a:cubicBezTo>
                  <a:cubicBezTo>
                    <a:pt x="12" y="35"/>
                    <a:pt x="47" y="50"/>
                    <a:pt x="80" y="37"/>
                  </a:cubicBezTo>
                  <a:cubicBezTo>
                    <a:pt x="82" y="36"/>
                    <a:pt x="83" y="32"/>
                    <a:pt x="82" y="30"/>
                  </a:cubicBezTo>
                  <a:close/>
                </a:path>
              </a:pathLst>
            </a:custGeom>
            <a:solidFill>
              <a:srgbClr val="C64A5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4" name="íṧḻíḍe">
              <a:extLst>
                <a:ext uri="{FF2B5EF4-FFF2-40B4-BE49-F238E27FC236}">
                  <a16:creationId xmlns:a16="http://schemas.microsoft.com/office/drawing/2014/main" id="{905692D0-7C91-498D-8821-9EE07FE38709}"/>
                </a:ext>
              </a:extLst>
            </p:cNvPr>
            <p:cNvSpPr/>
            <p:nvPr/>
          </p:nvSpPr>
          <p:spPr bwMode="auto">
            <a:xfrm>
              <a:off x="5975105" y="2574814"/>
              <a:ext cx="237140" cy="83562"/>
            </a:xfrm>
            <a:custGeom>
              <a:avLst/>
              <a:gdLst>
                <a:gd name="T0" fmla="*/ 65 w 65"/>
                <a:gd name="T1" fmla="*/ 7 h 23"/>
                <a:gd name="T2" fmla="*/ 58 w 65"/>
                <a:gd name="T3" fmla="*/ 1 h 23"/>
                <a:gd name="T4" fmla="*/ 32 w 65"/>
                <a:gd name="T5" fmla="*/ 10 h 23"/>
                <a:gd name="T6" fmla="*/ 8 w 65"/>
                <a:gd name="T7" fmla="*/ 0 h 23"/>
                <a:gd name="T8" fmla="*/ 0 w 65"/>
                <a:gd name="T9" fmla="*/ 4 h 23"/>
                <a:gd name="T10" fmla="*/ 65 w 65"/>
                <a:gd name="T1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23">
                  <a:moveTo>
                    <a:pt x="65" y="7"/>
                  </a:moveTo>
                  <a:cubicBezTo>
                    <a:pt x="58" y="1"/>
                    <a:pt x="58" y="1"/>
                    <a:pt x="58" y="1"/>
                  </a:cubicBezTo>
                  <a:cubicBezTo>
                    <a:pt x="51" y="7"/>
                    <a:pt x="41" y="10"/>
                    <a:pt x="32" y="10"/>
                  </a:cubicBezTo>
                  <a:cubicBezTo>
                    <a:pt x="22" y="10"/>
                    <a:pt x="13" y="6"/>
                    <a:pt x="8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3" y="20"/>
                    <a:pt x="44" y="23"/>
                    <a:pt x="65" y="7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5" name="iṧľíḍè">
              <a:extLst>
                <a:ext uri="{FF2B5EF4-FFF2-40B4-BE49-F238E27FC236}">
                  <a16:creationId xmlns:a16="http://schemas.microsoft.com/office/drawing/2014/main" id="{32A0F977-0465-4933-A0F1-3872617F8BD1}"/>
                </a:ext>
              </a:extLst>
            </p:cNvPr>
            <p:cNvSpPr/>
            <p:nvPr/>
          </p:nvSpPr>
          <p:spPr bwMode="auto">
            <a:xfrm>
              <a:off x="5700763" y="2286989"/>
              <a:ext cx="223192" cy="111416"/>
            </a:xfrm>
            <a:custGeom>
              <a:avLst/>
              <a:gdLst>
                <a:gd name="T0" fmla="*/ 0 w 61"/>
                <a:gd name="T1" fmla="*/ 17 h 30"/>
                <a:gd name="T2" fmla="*/ 61 w 61"/>
                <a:gd name="T3" fmla="*/ 16 h 30"/>
                <a:gd name="T4" fmla="*/ 56 w 61"/>
                <a:gd name="T5" fmla="*/ 19 h 30"/>
                <a:gd name="T6" fmla="*/ 37 w 61"/>
                <a:gd name="T7" fmla="*/ 10 h 30"/>
                <a:gd name="T8" fmla="*/ 31 w 61"/>
                <a:gd name="T9" fmla="*/ 30 h 30"/>
                <a:gd name="T10" fmla="*/ 24 w 61"/>
                <a:gd name="T11" fmla="*/ 11 h 30"/>
                <a:gd name="T12" fmla="*/ 4 w 61"/>
                <a:gd name="T13" fmla="*/ 20 h 30"/>
                <a:gd name="T14" fmla="*/ 0 w 61"/>
                <a:gd name="T1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0">
                  <a:moveTo>
                    <a:pt x="0" y="17"/>
                  </a:moveTo>
                  <a:cubicBezTo>
                    <a:pt x="18" y="0"/>
                    <a:pt x="47" y="1"/>
                    <a:pt x="61" y="16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2" y="15"/>
                    <a:pt x="45" y="11"/>
                    <a:pt x="37" y="10"/>
                  </a:cubicBezTo>
                  <a:cubicBezTo>
                    <a:pt x="46" y="17"/>
                    <a:pt x="40" y="30"/>
                    <a:pt x="31" y="30"/>
                  </a:cubicBezTo>
                  <a:cubicBezTo>
                    <a:pt x="20" y="30"/>
                    <a:pt x="16" y="17"/>
                    <a:pt x="24" y="11"/>
                  </a:cubicBezTo>
                  <a:cubicBezTo>
                    <a:pt x="16" y="12"/>
                    <a:pt x="9" y="16"/>
                    <a:pt x="4" y="2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6" name="îŝľíḋê">
              <a:extLst>
                <a:ext uri="{FF2B5EF4-FFF2-40B4-BE49-F238E27FC236}">
                  <a16:creationId xmlns:a16="http://schemas.microsoft.com/office/drawing/2014/main" id="{1EAD41BA-B657-4D04-A318-6DC0D1230A1C}"/>
                </a:ext>
              </a:extLst>
            </p:cNvPr>
            <p:cNvSpPr/>
            <p:nvPr/>
          </p:nvSpPr>
          <p:spPr bwMode="auto">
            <a:xfrm>
              <a:off x="6277342" y="2286989"/>
              <a:ext cx="223192" cy="111416"/>
            </a:xfrm>
            <a:custGeom>
              <a:avLst/>
              <a:gdLst>
                <a:gd name="T0" fmla="*/ 0 w 61"/>
                <a:gd name="T1" fmla="*/ 17 h 30"/>
                <a:gd name="T2" fmla="*/ 61 w 61"/>
                <a:gd name="T3" fmla="*/ 16 h 30"/>
                <a:gd name="T4" fmla="*/ 56 w 61"/>
                <a:gd name="T5" fmla="*/ 19 h 30"/>
                <a:gd name="T6" fmla="*/ 37 w 61"/>
                <a:gd name="T7" fmla="*/ 10 h 30"/>
                <a:gd name="T8" fmla="*/ 31 w 61"/>
                <a:gd name="T9" fmla="*/ 30 h 30"/>
                <a:gd name="T10" fmla="*/ 24 w 61"/>
                <a:gd name="T11" fmla="*/ 11 h 30"/>
                <a:gd name="T12" fmla="*/ 4 w 61"/>
                <a:gd name="T13" fmla="*/ 20 h 30"/>
                <a:gd name="T14" fmla="*/ 0 w 61"/>
                <a:gd name="T1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0">
                  <a:moveTo>
                    <a:pt x="0" y="17"/>
                  </a:moveTo>
                  <a:cubicBezTo>
                    <a:pt x="18" y="0"/>
                    <a:pt x="47" y="1"/>
                    <a:pt x="61" y="16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2" y="15"/>
                    <a:pt x="45" y="11"/>
                    <a:pt x="37" y="10"/>
                  </a:cubicBezTo>
                  <a:cubicBezTo>
                    <a:pt x="46" y="17"/>
                    <a:pt x="41" y="30"/>
                    <a:pt x="31" y="30"/>
                  </a:cubicBezTo>
                  <a:cubicBezTo>
                    <a:pt x="20" y="30"/>
                    <a:pt x="16" y="17"/>
                    <a:pt x="24" y="11"/>
                  </a:cubicBezTo>
                  <a:cubicBezTo>
                    <a:pt x="17" y="12"/>
                    <a:pt x="9" y="16"/>
                    <a:pt x="4" y="2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7" name="ísliḓé">
              <a:extLst>
                <a:ext uri="{FF2B5EF4-FFF2-40B4-BE49-F238E27FC236}">
                  <a16:creationId xmlns:a16="http://schemas.microsoft.com/office/drawing/2014/main" id="{70A7F560-7F53-40A0-917C-A193E6FA3777}"/>
                </a:ext>
              </a:extLst>
            </p:cNvPr>
            <p:cNvSpPr/>
            <p:nvPr/>
          </p:nvSpPr>
          <p:spPr bwMode="auto">
            <a:xfrm>
              <a:off x="6667927" y="4431745"/>
              <a:ext cx="488233" cy="691705"/>
            </a:xfrm>
            <a:custGeom>
              <a:avLst/>
              <a:gdLst>
                <a:gd name="T0" fmla="*/ 73 w 134"/>
                <a:gd name="T1" fmla="*/ 0 h 191"/>
                <a:gd name="T2" fmla="*/ 0 w 134"/>
                <a:gd name="T3" fmla="*/ 134 h 191"/>
                <a:gd name="T4" fmla="*/ 20 w 134"/>
                <a:gd name="T5" fmla="*/ 191 h 191"/>
                <a:gd name="T6" fmla="*/ 134 w 134"/>
                <a:gd name="T7" fmla="*/ 19 h 191"/>
                <a:gd name="T8" fmla="*/ 73 w 134"/>
                <a:gd name="T9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191">
                  <a:moveTo>
                    <a:pt x="73" y="0"/>
                  </a:moveTo>
                  <a:cubicBezTo>
                    <a:pt x="42" y="57"/>
                    <a:pt x="0" y="134"/>
                    <a:pt x="0" y="134"/>
                  </a:cubicBezTo>
                  <a:cubicBezTo>
                    <a:pt x="0" y="134"/>
                    <a:pt x="15" y="175"/>
                    <a:pt x="20" y="191"/>
                  </a:cubicBezTo>
                  <a:cubicBezTo>
                    <a:pt x="65" y="136"/>
                    <a:pt x="101" y="76"/>
                    <a:pt x="134" y="19"/>
                  </a:cubicBezTo>
                  <a:cubicBezTo>
                    <a:pt x="113" y="13"/>
                    <a:pt x="93" y="8"/>
                    <a:pt x="73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8" name="ïsľîḑe">
              <a:extLst>
                <a:ext uri="{FF2B5EF4-FFF2-40B4-BE49-F238E27FC236}">
                  <a16:creationId xmlns:a16="http://schemas.microsoft.com/office/drawing/2014/main" id="{445E6D46-49BF-46CE-A5E4-2EE5839E9D0D}"/>
                </a:ext>
              </a:extLst>
            </p:cNvPr>
            <p:cNvSpPr/>
            <p:nvPr/>
          </p:nvSpPr>
          <p:spPr bwMode="auto">
            <a:xfrm>
              <a:off x="6658627" y="4858839"/>
              <a:ext cx="204592" cy="194978"/>
            </a:xfrm>
            <a:custGeom>
              <a:avLst/>
              <a:gdLst>
                <a:gd name="T0" fmla="*/ 92 w 117"/>
                <a:gd name="T1" fmla="*/ 112 h 112"/>
                <a:gd name="T2" fmla="*/ 0 w 117"/>
                <a:gd name="T3" fmla="*/ 25 h 112"/>
                <a:gd name="T4" fmla="*/ 25 w 117"/>
                <a:gd name="T5" fmla="*/ 0 h 112"/>
                <a:gd name="T6" fmla="*/ 117 w 117"/>
                <a:gd name="T7" fmla="*/ 85 h 112"/>
                <a:gd name="T8" fmla="*/ 92 w 11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2">
                  <a:moveTo>
                    <a:pt x="92" y="112"/>
                  </a:moveTo>
                  <a:lnTo>
                    <a:pt x="0" y="25"/>
                  </a:lnTo>
                  <a:lnTo>
                    <a:pt x="25" y="0"/>
                  </a:lnTo>
                  <a:lnTo>
                    <a:pt x="117" y="85"/>
                  </a:lnTo>
                  <a:lnTo>
                    <a:pt x="92" y="112"/>
                  </a:lnTo>
                  <a:close/>
                </a:path>
              </a:pathLst>
            </a:custGeom>
            <a:solidFill>
              <a:srgbClr val="5B6BA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9" name="iSḻidê">
              <a:extLst>
                <a:ext uri="{FF2B5EF4-FFF2-40B4-BE49-F238E27FC236}">
                  <a16:creationId xmlns:a16="http://schemas.microsoft.com/office/drawing/2014/main" id="{0BE1C560-6150-4719-8DC8-D5B5841E7901}"/>
                </a:ext>
              </a:extLst>
            </p:cNvPr>
            <p:cNvSpPr/>
            <p:nvPr/>
          </p:nvSpPr>
          <p:spPr bwMode="auto">
            <a:xfrm>
              <a:off x="6700477" y="4900618"/>
              <a:ext cx="120895" cy="111416"/>
            </a:xfrm>
            <a:custGeom>
              <a:avLst/>
              <a:gdLst>
                <a:gd name="T0" fmla="*/ 26 w 32"/>
                <a:gd name="T1" fmla="*/ 25 h 31"/>
                <a:gd name="T2" fmla="*/ 6 w 32"/>
                <a:gd name="T3" fmla="*/ 26 h 31"/>
                <a:gd name="T4" fmla="*/ 5 w 32"/>
                <a:gd name="T5" fmla="*/ 6 h 31"/>
                <a:gd name="T6" fmla="*/ 26 w 32"/>
                <a:gd name="T7" fmla="*/ 5 h 31"/>
                <a:gd name="T8" fmla="*/ 26 w 32"/>
                <a:gd name="T9" fmla="*/ 2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1">
                  <a:moveTo>
                    <a:pt x="26" y="25"/>
                  </a:moveTo>
                  <a:cubicBezTo>
                    <a:pt x="21" y="31"/>
                    <a:pt x="12" y="31"/>
                    <a:pt x="6" y="26"/>
                  </a:cubicBezTo>
                  <a:cubicBezTo>
                    <a:pt x="0" y="20"/>
                    <a:pt x="0" y="11"/>
                    <a:pt x="5" y="6"/>
                  </a:cubicBezTo>
                  <a:cubicBezTo>
                    <a:pt x="11" y="0"/>
                    <a:pt x="20" y="0"/>
                    <a:pt x="26" y="5"/>
                  </a:cubicBezTo>
                  <a:cubicBezTo>
                    <a:pt x="32" y="10"/>
                    <a:pt x="32" y="20"/>
                    <a:pt x="26" y="25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0" name="işḷíḓé">
              <a:extLst>
                <a:ext uri="{FF2B5EF4-FFF2-40B4-BE49-F238E27FC236}">
                  <a16:creationId xmlns:a16="http://schemas.microsoft.com/office/drawing/2014/main" id="{775B93DD-9076-467B-9304-A9B2A615231E}"/>
                </a:ext>
              </a:extLst>
            </p:cNvPr>
            <p:cNvSpPr/>
            <p:nvPr/>
          </p:nvSpPr>
          <p:spPr bwMode="auto">
            <a:xfrm>
              <a:off x="6714425" y="4914547"/>
              <a:ext cx="83697" cy="83562"/>
            </a:xfrm>
            <a:custGeom>
              <a:avLst/>
              <a:gdLst>
                <a:gd name="T0" fmla="*/ 20 w 23"/>
                <a:gd name="T1" fmla="*/ 19 h 23"/>
                <a:gd name="T2" fmla="*/ 5 w 23"/>
                <a:gd name="T3" fmla="*/ 19 h 23"/>
                <a:gd name="T4" fmla="*/ 4 w 23"/>
                <a:gd name="T5" fmla="*/ 4 h 23"/>
                <a:gd name="T6" fmla="*/ 19 w 23"/>
                <a:gd name="T7" fmla="*/ 4 h 23"/>
                <a:gd name="T8" fmla="*/ 20 w 23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0" y="19"/>
                  </a:moveTo>
                  <a:cubicBezTo>
                    <a:pt x="16" y="23"/>
                    <a:pt x="9" y="23"/>
                    <a:pt x="5" y="19"/>
                  </a:cubicBezTo>
                  <a:cubicBezTo>
                    <a:pt x="1" y="15"/>
                    <a:pt x="0" y="8"/>
                    <a:pt x="4" y="4"/>
                  </a:cubicBezTo>
                  <a:cubicBezTo>
                    <a:pt x="8" y="0"/>
                    <a:pt x="15" y="0"/>
                    <a:pt x="19" y="4"/>
                  </a:cubicBezTo>
                  <a:cubicBezTo>
                    <a:pt x="23" y="8"/>
                    <a:pt x="23" y="14"/>
                    <a:pt x="20" y="19"/>
                  </a:cubicBezTo>
                  <a:close/>
                </a:path>
              </a:pathLst>
            </a:custGeom>
            <a:solidFill>
              <a:srgbClr val="EFE9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1" name="iŝlîḋé">
              <a:extLst>
                <a:ext uri="{FF2B5EF4-FFF2-40B4-BE49-F238E27FC236}">
                  <a16:creationId xmlns:a16="http://schemas.microsoft.com/office/drawing/2014/main" id="{F5548048-C645-4494-8BA4-68F202306F2C}"/>
                </a:ext>
              </a:extLst>
            </p:cNvPr>
            <p:cNvSpPr/>
            <p:nvPr/>
          </p:nvSpPr>
          <p:spPr bwMode="auto">
            <a:xfrm>
              <a:off x="6681878" y="2338054"/>
              <a:ext cx="130195" cy="338891"/>
            </a:xfrm>
            <a:custGeom>
              <a:avLst/>
              <a:gdLst>
                <a:gd name="T0" fmla="*/ 18 w 36"/>
                <a:gd name="T1" fmla="*/ 93 h 93"/>
                <a:gd name="T2" fmla="*/ 18 w 36"/>
                <a:gd name="T3" fmla="*/ 93 h 93"/>
                <a:gd name="T4" fmla="*/ 0 w 36"/>
                <a:gd name="T5" fmla="*/ 75 h 93"/>
                <a:gd name="T6" fmla="*/ 0 w 36"/>
                <a:gd name="T7" fmla="*/ 18 h 93"/>
                <a:gd name="T8" fmla="*/ 18 w 36"/>
                <a:gd name="T9" fmla="*/ 0 h 93"/>
                <a:gd name="T10" fmla="*/ 18 w 36"/>
                <a:gd name="T11" fmla="*/ 0 h 93"/>
                <a:gd name="T12" fmla="*/ 36 w 36"/>
                <a:gd name="T13" fmla="*/ 18 h 93"/>
                <a:gd name="T14" fmla="*/ 36 w 36"/>
                <a:gd name="T15" fmla="*/ 75 h 93"/>
                <a:gd name="T16" fmla="*/ 18 w 36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93">
                  <a:moveTo>
                    <a:pt x="18" y="93"/>
                  </a:moveTo>
                  <a:cubicBezTo>
                    <a:pt x="18" y="93"/>
                    <a:pt x="18" y="93"/>
                    <a:pt x="18" y="93"/>
                  </a:cubicBezTo>
                  <a:cubicBezTo>
                    <a:pt x="8" y="93"/>
                    <a:pt x="0" y="85"/>
                    <a:pt x="0" y="7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6" y="85"/>
                    <a:pt x="28" y="93"/>
                    <a:pt x="18" y="93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2" name="ïṥ1íḍè">
              <a:extLst>
                <a:ext uri="{FF2B5EF4-FFF2-40B4-BE49-F238E27FC236}">
                  <a16:creationId xmlns:a16="http://schemas.microsoft.com/office/drawing/2014/main" id="{35F4E5E8-0B48-4383-9DB8-EF21EFF4498E}"/>
                </a:ext>
              </a:extLst>
            </p:cNvPr>
            <p:cNvSpPr/>
            <p:nvPr/>
          </p:nvSpPr>
          <p:spPr bwMode="auto">
            <a:xfrm>
              <a:off x="6709777" y="2375192"/>
              <a:ext cx="74397" cy="269255"/>
            </a:xfrm>
            <a:custGeom>
              <a:avLst/>
              <a:gdLst>
                <a:gd name="T0" fmla="*/ 0 w 21"/>
                <a:gd name="T1" fmla="*/ 60 h 74"/>
                <a:gd name="T2" fmla="*/ 0 w 21"/>
                <a:gd name="T3" fmla="*/ 14 h 74"/>
                <a:gd name="T4" fmla="*/ 21 w 21"/>
                <a:gd name="T5" fmla="*/ 14 h 74"/>
                <a:gd name="T6" fmla="*/ 21 w 21"/>
                <a:gd name="T7" fmla="*/ 60 h 74"/>
                <a:gd name="T8" fmla="*/ 0 w 21"/>
                <a:gd name="T9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74">
                  <a:moveTo>
                    <a:pt x="0" y="6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21" y="0"/>
                    <a:pt x="21" y="14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74"/>
                    <a:pt x="0" y="74"/>
                    <a:pt x="0" y="60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3" name="íś1íḍè">
              <a:extLst>
                <a:ext uri="{FF2B5EF4-FFF2-40B4-BE49-F238E27FC236}">
                  <a16:creationId xmlns:a16="http://schemas.microsoft.com/office/drawing/2014/main" id="{63BBDBC8-B946-467A-9378-A42278059868}"/>
                </a:ext>
              </a:extLst>
            </p:cNvPr>
            <p:cNvSpPr/>
            <p:nvPr/>
          </p:nvSpPr>
          <p:spPr bwMode="auto">
            <a:xfrm>
              <a:off x="5384575" y="2319484"/>
              <a:ext cx="125547" cy="338891"/>
            </a:xfrm>
            <a:custGeom>
              <a:avLst/>
              <a:gdLst>
                <a:gd name="T0" fmla="*/ 18 w 35"/>
                <a:gd name="T1" fmla="*/ 93 h 93"/>
                <a:gd name="T2" fmla="*/ 18 w 35"/>
                <a:gd name="T3" fmla="*/ 93 h 93"/>
                <a:gd name="T4" fmla="*/ 35 w 35"/>
                <a:gd name="T5" fmla="*/ 76 h 93"/>
                <a:gd name="T6" fmla="*/ 35 w 35"/>
                <a:gd name="T7" fmla="*/ 18 h 93"/>
                <a:gd name="T8" fmla="*/ 18 w 35"/>
                <a:gd name="T9" fmla="*/ 0 h 93"/>
                <a:gd name="T10" fmla="*/ 18 w 35"/>
                <a:gd name="T11" fmla="*/ 0 h 93"/>
                <a:gd name="T12" fmla="*/ 0 w 35"/>
                <a:gd name="T13" fmla="*/ 18 h 93"/>
                <a:gd name="T14" fmla="*/ 0 w 35"/>
                <a:gd name="T15" fmla="*/ 76 h 93"/>
                <a:gd name="T16" fmla="*/ 18 w 35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93">
                  <a:moveTo>
                    <a:pt x="18" y="93"/>
                  </a:moveTo>
                  <a:cubicBezTo>
                    <a:pt x="18" y="93"/>
                    <a:pt x="18" y="93"/>
                    <a:pt x="18" y="93"/>
                  </a:cubicBezTo>
                  <a:cubicBezTo>
                    <a:pt x="27" y="93"/>
                    <a:pt x="35" y="85"/>
                    <a:pt x="35" y="76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8"/>
                    <a:pt x="2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5"/>
                    <a:pt x="8" y="93"/>
                    <a:pt x="18" y="93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4" name="ïṡlíḋè">
              <a:extLst>
                <a:ext uri="{FF2B5EF4-FFF2-40B4-BE49-F238E27FC236}">
                  <a16:creationId xmlns:a16="http://schemas.microsoft.com/office/drawing/2014/main" id="{1AC0E5A7-BB3A-482D-A47E-09A71337C5B5}"/>
                </a:ext>
              </a:extLst>
            </p:cNvPr>
            <p:cNvSpPr/>
            <p:nvPr/>
          </p:nvSpPr>
          <p:spPr bwMode="auto">
            <a:xfrm>
              <a:off x="5407826" y="2356623"/>
              <a:ext cx="79046" cy="269255"/>
            </a:xfrm>
            <a:custGeom>
              <a:avLst/>
              <a:gdLst>
                <a:gd name="T0" fmla="*/ 21 w 21"/>
                <a:gd name="T1" fmla="*/ 60 h 74"/>
                <a:gd name="T2" fmla="*/ 21 w 21"/>
                <a:gd name="T3" fmla="*/ 14 h 74"/>
                <a:gd name="T4" fmla="*/ 0 w 21"/>
                <a:gd name="T5" fmla="*/ 14 h 74"/>
                <a:gd name="T6" fmla="*/ 0 w 21"/>
                <a:gd name="T7" fmla="*/ 60 h 74"/>
                <a:gd name="T8" fmla="*/ 21 w 21"/>
                <a:gd name="T9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74">
                  <a:moveTo>
                    <a:pt x="21" y="60"/>
                  </a:moveTo>
                  <a:cubicBezTo>
                    <a:pt x="21" y="14"/>
                    <a:pt x="21" y="14"/>
                    <a:pt x="21" y="14"/>
                  </a:cubicBezTo>
                  <a:cubicBezTo>
                    <a:pt x="21" y="0"/>
                    <a:pt x="0" y="0"/>
                    <a:pt x="0" y="1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21" y="74"/>
                    <a:pt x="21" y="60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5" name="íṥļîde">
              <a:extLst>
                <a:ext uri="{FF2B5EF4-FFF2-40B4-BE49-F238E27FC236}">
                  <a16:creationId xmlns:a16="http://schemas.microsoft.com/office/drawing/2014/main" id="{6D77AD5D-8802-4D5A-B314-C16F7A0A695A}"/>
                </a:ext>
              </a:extLst>
            </p:cNvPr>
            <p:cNvSpPr/>
            <p:nvPr/>
          </p:nvSpPr>
          <p:spPr bwMode="auto">
            <a:xfrm>
              <a:off x="5310178" y="1437442"/>
              <a:ext cx="1543742" cy="1039881"/>
            </a:xfrm>
            <a:custGeom>
              <a:avLst/>
              <a:gdLst>
                <a:gd name="T0" fmla="*/ 236 w 425"/>
                <a:gd name="T1" fmla="*/ 14 h 287"/>
                <a:gd name="T2" fmla="*/ 43 w 425"/>
                <a:gd name="T3" fmla="*/ 98 h 287"/>
                <a:gd name="T4" fmla="*/ 55 w 425"/>
                <a:gd name="T5" fmla="*/ 281 h 287"/>
                <a:gd name="T6" fmla="*/ 62 w 425"/>
                <a:gd name="T7" fmla="*/ 117 h 287"/>
                <a:gd name="T8" fmla="*/ 253 w 425"/>
                <a:gd name="T9" fmla="*/ 181 h 287"/>
                <a:gd name="T10" fmla="*/ 241 w 425"/>
                <a:gd name="T11" fmla="*/ 139 h 287"/>
                <a:gd name="T12" fmla="*/ 372 w 425"/>
                <a:gd name="T13" fmla="*/ 193 h 287"/>
                <a:gd name="T14" fmla="*/ 375 w 425"/>
                <a:gd name="T15" fmla="*/ 287 h 287"/>
                <a:gd name="T16" fmla="*/ 399 w 425"/>
                <a:gd name="T17" fmla="*/ 196 h 287"/>
                <a:gd name="T18" fmla="*/ 425 w 425"/>
                <a:gd name="T19" fmla="*/ 194 h 287"/>
                <a:gd name="T20" fmla="*/ 236 w 425"/>
                <a:gd name="T21" fmla="*/ 1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5" h="287">
                  <a:moveTo>
                    <a:pt x="236" y="14"/>
                  </a:moveTo>
                  <a:cubicBezTo>
                    <a:pt x="80" y="0"/>
                    <a:pt x="80" y="67"/>
                    <a:pt x="43" y="98"/>
                  </a:cubicBezTo>
                  <a:cubicBezTo>
                    <a:pt x="0" y="149"/>
                    <a:pt x="6" y="226"/>
                    <a:pt x="55" y="281"/>
                  </a:cubicBezTo>
                  <a:cubicBezTo>
                    <a:pt x="55" y="279"/>
                    <a:pt x="61" y="119"/>
                    <a:pt x="62" y="117"/>
                  </a:cubicBezTo>
                  <a:cubicBezTo>
                    <a:pt x="102" y="151"/>
                    <a:pt x="156" y="184"/>
                    <a:pt x="253" y="181"/>
                  </a:cubicBezTo>
                  <a:cubicBezTo>
                    <a:pt x="244" y="162"/>
                    <a:pt x="241" y="139"/>
                    <a:pt x="241" y="139"/>
                  </a:cubicBezTo>
                  <a:cubicBezTo>
                    <a:pt x="248" y="178"/>
                    <a:pt x="333" y="190"/>
                    <a:pt x="372" y="193"/>
                  </a:cubicBezTo>
                  <a:cubicBezTo>
                    <a:pt x="375" y="287"/>
                    <a:pt x="375" y="287"/>
                    <a:pt x="375" y="287"/>
                  </a:cubicBezTo>
                  <a:cubicBezTo>
                    <a:pt x="375" y="287"/>
                    <a:pt x="399" y="199"/>
                    <a:pt x="399" y="196"/>
                  </a:cubicBezTo>
                  <a:cubicBezTo>
                    <a:pt x="414" y="196"/>
                    <a:pt x="414" y="197"/>
                    <a:pt x="425" y="194"/>
                  </a:cubicBezTo>
                  <a:cubicBezTo>
                    <a:pt x="384" y="65"/>
                    <a:pt x="333" y="23"/>
                    <a:pt x="236" y="14"/>
                  </a:cubicBezTo>
                  <a:close/>
                </a:path>
              </a:pathLst>
            </a:custGeom>
            <a:solidFill>
              <a:srgbClr val="601B0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6" name="iSľîďe">
              <a:extLst>
                <a:ext uri="{FF2B5EF4-FFF2-40B4-BE49-F238E27FC236}">
                  <a16:creationId xmlns:a16="http://schemas.microsoft.com/office/drawing/2014/main" id="{23D357D1-DC41-427D-8DA1-FDEE78BE809A}"/>
                </a:ext>
              </a:extLst>
            </p:cNvPr>
            <p:cNvSpPr/>
            <p:nvPr/>
          </p:nvSpPr>
          <p:spPr bwMode="auto">
            <a:xfrm>
              <a:off x="5505471" y="3238665"/>
              <a:ext cx="464983" cy="2005485"/>
            </a:xfrm>
            <a:custGeom>
              <a:avLst/>
              <a:gdLst>
                <a:gd name="T0" fmla="*/ 2 w 128"/>
                <a:gd name="T1" fmla="*/ 0 h 555"/>
                <a:gd name="T2" fmla="*/ 0 w 128"/>
                <a:gd name="T3" fmla="*/ 553 h 555"/>
                <a:gd name="T4" fmla="*/ 128 w 128"/>
                <a:gd name="T5" fmla="*/ 555 h 555"/>
                <a:gd name="T6" fmla="*/ 128 w 128"/>
                <a:gd name="T7" fmla="*/ 192 h 555"/>
                <a:gd name="T8" fmla="*/ 2 w 128"/>
                <a:gd name="T9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555">
                  <a:moveTo>
                    <a:pt x="2" y="0"/>
                  </a:moveTo>
                  <a:cubicBezTo>
                    <a:pt x="0" y="553"/>
                    <a:pt x="0" y="553"/>
                    <a:pt x="0" y="553"/>
                  </a:cubicBezTo>
                  <a:cubicBezTo>
                    <a:pt x="128" y="555"/>
                    <a:pt x="128" y="555"/>
                    <a:pt x="128" y="555"/>
                  </a:cubicBezTo>
                  <a:cubicBezTo>
                    <a:pt x="128" y="192"/>
                    <a:pt x="128" y="192"/>
                    <a:pt x="128" y="192"/>
                  </a:cubicBezTo>
                  <a:cubicBezTo>
                    <a:pt x="100" y="158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7" name="í$ḻïḓê">
              <a:extLst>
                <a:ext uri="{FF2B5EF4-FFF2-40B4-BE49-F238E27FC236}">
                  <a16:creationId xmlns:a16="http://schemas.microsoft.com/office/drawing/2014/main" id="{CDF7938D-7DEC-4AD7-A3E3-D1834403640F}"/>
                </a:ext>
              </a:extLst>
            </p:cNvPr>
            <p:cNvSpPr/>
            <p:nvPr/>
          </p:nvSpPr>
          <p:spPr bwMode="auto">
            <a:xfrm>
              <a:off x="4975391" y="3888591"/>
              <a:ext cx="1162456" cy="1090948"/>
            </a:xfrm>
            <a:custGeom>
              <a:avLst/>
              <a:gdLst>
                <a:gd name="T0" fmla="*/ 65 w 320"/>
                <a:gd name="T1" fmla="*/ 11 h 302"/>
                <a:gd name="T2" fmla="*/ 2 w 320"/>
                <a:gd name="T3" fmla="*/ 211 h 302"/>
                <a:gd name="T4" fmla="*/ 11 w 320"/>
                <a:gd name="T5" fmla="*/ 228 h 302"/>
                <a:gd name="T6" fmla="*/ 237 w 320"/>
                <a:gd name="T7" fmla="*/ 300 h 302"/>
                <a:gd name="T8" fmla="*/ 254 w 320"/>
                <a:gd name="T9" fmla="*/ 291 h 302"/>
                <a:gd name="T10" fmla="*/ 318 w 320"/>
                <a:gd name="T11" fmla="*/ 91 h 302"/>
                <a:gd name="T12" fmla="*/ 309 w 320"/>
                <a:gd name="T13" fmla="*/ 73 h 302"/>
                <a:gd name="T14" fmla="*/ 83 w 320"/>
                <a:gd name="T15" fmla="*/ 2 h 302"/>
                <a:gd name="T16" fmla="*/ 65 w 320"/>
                <a:gd name="T17" fmla="*/ 11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302">
                  <a:moveTo>
                    <a:pt x="65" y="11"/>
                  </a:moveTo>
                  <a:cubicBezTo>
                    <a:pt x="2" y="211"/>
                    <a:pt x="2" y="211"/>
                    <a:pt x="2" y="211"/>
                  </a:cubicBezTo>
                  <a:cubicBezTo>
                    <a:pt x="0" y="218"/>
                    <a:pt x="4" y="226"/>
                    <a:pt x="11" y="228"/>
                  </a:cubicBezTo>
                  <a:cubicBezTo>
                    <a:pt x="237" y="300"/>
                    <a:pt x="237" y="300"/>
                    <a:pt x="237" y="300"/>
                  </a:cubicBezTo>
                  <a:cubicBezTo>
                    <a:pt x="244" y="302"/>
                    <a:pt x="252" y="298"/>
                    <a:pt x="254" y="291"/>
                  </a:cubicBezTo>
                  <a:cubicBezTo>
                    <a:pt x="318" y="91"/>
                    <a:pt x="318" y="91"/>
                    <a:pt x="318" y="91"/>
                  </a:cubicBezTo>
                  <a:cubicBezTo>
                    <a:pt x="320" y="83"/>
                    <a:pt x="316" y="76"/>
                    <a:pt x="309" y="73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75" y="0"/>
                    <a:pt x="68" y="4"/>
                    <a:pt x="65" y="11"/>
                  </a:cubicBezTo>
                  <a:close/>
                </a:path>
              </a:pathLst>
            </a:custGeom>
            <a:solidFill>
              <a:srgbClr val="75767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8" name="ïṣḷîḓê">
              <a:extLst>
                <a:ext uri="{FF2B5EF4-FFF2-40B4-BE49-F238E27FC236}">
                  <a16:creationId xmlns:a16="http://schemas.microsoft.com/office/drawing/2014/main" id="{9C6EB9E3-48DA-4DC4-AC68-C40C94D22636}"/>
                </a:ext>
              </a:extLst>
            </p:cNvPr>
            <p:cNvSpPr/>
            <p:nvPr/>
          </p:nvSpPr>
          <p:spPr bwMode="auto">
            <a:xfrm>
              <a:off x="4933544" y="4241408"/>
              <a:ext cx="823018" cy="529225"/>
            </a:xfrm>
            <a:custGeom>
              <a:avLst/>
              <a:gdLst>
                <a:gd name="T0" fmla="*/ 11 w 227"/>
                <a:gd name="T1" fmla="*/ 0 h 146"/>
                <a:gd name="T2" fmla="*/ 78 w 227"/>
                <a:gd name="T3" fmla="*/ 16 h 146"/>
                <a:gd name="T4" fmla="*/ 227 w 227"/>
                <a:gd name="T5" fmla="*/ 93 h 146"/>
                <a:gd name="T6" fmla="*/ 223 w 227"/>
                <a:gd name="T7" fmla="*/ 146 h 146"/>
                <a:gd name="T8" fmla="*/ 9 w 227"/>
                <a:gd name="T9" fmla="*/ 53 h 146"/>
                <a:gd name="T10" fmla="*/ 11 w 227"/>
                <a:gd name="T1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7" h="146">
                  <a:moveTo>
                    <a:pt x="11" y="0"/>
                  </a:moveTo>
                  <a:cubicBezTo>
                    <a:pt x="11" y="0"/>
                    <a:pt x="79" y="15"/>
                    <a:pt x="78" y="1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93"/>
                    <a:pt x="224" y="130"/>
                    <a:pt x="223" y="146"/>
                  </a:cubicBezTo>
                  <a:cubicBezTo>
                    <a:pt x="223" y="146"/>
                    <a:pt x="64" y="105"/>
                    <a:pt x="9" y="53"/>
                  </a:cubicBezTo>
                  <a:cubicBezTo>
                    <a:pt x="1" y="45"/>
                    <a:pt x="0" y="38"/>
                    <a:pt x="11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9" name="ïšļíḍè">
              <a:extLst>
                <a:ext uri="{FF2B5EF4-FFF2-40B4-BE49-F238E27FC236}">
                  <a16:creationId xmlns:a16="http://schemas.microsoft.com/office/drawing/2014/main" id="{153730F3-4A89-4719-804F-18757D35E6F9}"/>
                </a:ext>
              </a:extLst>
            </p:cNvPr>
            <p:cNvSpPr/>
            <p:nvPr/>
          </p:nvSpPr>
          <p:spPr bwMode="auto">
            <a:xfrm>
              <a:off x="5644965" y="4436386"/>
              <a:ext cx="395237" cy="450307"/>
            </a:xfrm>
            <a:custGeom>
              <a:avLst/>
              <a:gdLst>
                <a:gd name="T0" fmla="*/ 58 w 110"/>
                <a:gd name="T1" fmla="*/ 0 h 125"/>
                <a:gd name="T2" fmla="*/ 97 w 110"/>
                <a:gd name="T3" fmla="*/ 16 h 125"/>
                <a:gd name="T4" fmla="*/ 100 w 110"/>
                <a:gd name="T5" fmla="*/ 21 h 125"/>
                <a:gd name="T6" fmla="*/ 61 w 110"/>
                <a:gd name="T7" fmla="*/ 27 h 125"/>
                <a:gd name="T8" fmla="*/ 55 w 110"/>
                <a:gd name="T9" fmla="*/ 31 h 125"/>
                <a:gd name="T10" fmla="*/ 102 w 110"/>
                <a:gd name="T11" fmla="*/ 42 h 125"/>
                <a:gd name="T12" fmla="*/ 109 w 110"/>
                <a:gd name="T13" fmla="*/ 52 h 125"/>
                <a:gd name="T14" fmla="*/ 108 w 110"/>
                <a:gd name="T15" fmla="*/ 56 h 125"/>
                <a:gd name="T16" fmla="*/ 98 w 110"/>
                <a:gd name="T17" fmla="*/ 63 h 125"/>
                <a:gd name="T18" fmla="*/ 107 w 110"/>
                <a:gd name="T19" fmla="*/ 73 h 125"/>
                <a:gd name="T20" fmla="*/ 106 w 110"/>
                <a:gd name="T21" fmla="*/ 78 h 125"/>
                <a:gd name="T22" fmla="*/ 94 w 110"/>
                <a:gd name="T23" fmla="*/ 84 h 125"/>
                <a:gd name="T24" fmla="*/ 100 w 110"/>
                <a:gd name="T25" fmla="*/ 94 h 125"/>
                <a:gd name="T26" fmla="*/ 99 w 110"/>
                <a:gd name="T27" fmla="*/ 98 h 125"/>
                <a:gd name="T28" fmla="*/ 85 w 110"/>
                <a:gd name="T29" fmla="*/ 104 h 125"/>
                <a:gd name="T30" fmla="*/ 90 w 110"/>
                <a:gd name="T31" fmla="*/ 113 h 125"/>
                <a:gd name="T32" fmla="*/ 89 w 110"/>
                <a:gd name="T33" fmla="*/ 118 h 125"/>
                <a:gd name="T34" fmla="*/ 79 w 110"/>
                <a:gd name="T35" fmla="*/ 124 h 125"/>
                <a:gd name="T36" fmla="*/ 14 w 110"/>
                <a:gd name="T37" fmla="*/ 109 h 125"/>
                <a:gd name="T38" fmla="*/ 0 w 110"/>
                <a:gd name="T39" fmla="*/ 92 h 125"/>
                <a:gd name="T40" fmla="*/ 58 w 110"/>
                <a:gd name="T41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" h="125">
                  <a:moveTo>
                    <a:pt x="58" y="0"/>
                  </a:moveTo>
                  <a:cubicBezTo>
                    <a:pt x="90" y="15"/>
                    <a:pt x="82" y="12"/>
                    <a:pt x="97" y="16"/>
                  </a:cubicBezTo>
                  <a:cubicBezTo>
                    <a:pt x="99" y="17"/>
                    <a:pt x="100" y="19"/>
                    <a:pt x="100" y="21"/>
                  </a:cubicBezTo>
                  <a:cubicBezTo>
                    <a:pt x="95" y="37"/>
                    <a:pt x="80" y="34"/>
                    <a:pt x="61" y="27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7" y="43"/>
                    <a:pt x="110" y="47"/>
                    <a:pt x="109" y="52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07" y="61"/>
                    <a:pt x="103" y="63"/>
                    <a:pt x="98" y="63"/>
                  </a:cubicBezTo>
                  <a:cubicBezTo>
                    <a:pt x="106" y="64"/>
                    <a:pt x="108" y="69"/>
                    <a:pt x="107" y="73"/>
                  </a:cubicBezTo>
                  <a:cubicBezTo>
                    <a:pt x="106" y="78"/>
                    <a:pt x="106" y="78"/>
                    <a:pt x="106" y="78"/>
                  </a:cubicBezTo>
                  <a:cubicBezTo>
                    <a:pt x="105" y="82"/>
                    <a:pt x="101" y="85"/>
                    <a:pt x="94" y="84"/>
                  </a:cubicBezTo>
                  <a:cubicBezTo>
                    <a:pt x="98" y="85"/>
                    <a:pt x="101" y="89"/>
                    <a:pt x="100" y="94"/>
                  </a:cubicBezTo>
                  <a:cubicBezTo>
                    <a:pt x="99" y="98"/>
                    <a:pt x="99" y="98"/>
                    <a:pt x="99" y="98"/>
                  </a:cubicBezTo>
                  <a:cubicBezTo>
                    <a:pt x="97" y="105"/>
                    <a:pt x="91" y="105"/>
                    <a:pt x="85" y="104"/>
                  </a:cubicBezTo>
                  <a:cubicBezTo>
                    <a:pt x="89" y="105"/>
                    <a:pt x="91" y="109"/>
                    <a:pt x="90" y="113"/>
                  </a:cubicBezTo>
                  <a:cubicBezTo>
                    <a:pt x="89" y="118"/>
                    <a:pt x="89" y="118"/>
                    <a:pt x="89" y="118"/>
                  </a:cubicBezTo>
                  <a:cubicBezTo>
                    <a:pt x="88" y="122"/>
                    <a:pt x="84" y="125"/>
                    <a:pt x="79" y="124"/>
                  </a:cubicBezTo>
                  <a:cubicBezTo>
                    <a:pt x="15" y="109"/>
                    <a:pt x="81" y="124"/>
                    <a:pt x="14" y="109"/>
                  </a:cubicBezTo>
                  <a:cubicBezTo>
                    <a:pt x="6" y="107"/>
                    <a:pt x="1" y="100"/>
                    <a:pt x="0" y="92"/>
                  </a:cubicBezTo>
                  <a:cubicBezTo>
                    <a:pt x="19" y="11"/>
                    <a:pt x="13" y="17"/>
                    <a:pt x="58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0" name="íṧļïḋé">
              <a:extLst>
                <a:ext uri="{FF2B5EF4-FFF2-40B4-BE49-F238E27FC236}">
                  <a16:creationId xmlns:a16="http://schemas.microsoft.com/office/drawing/2014/main" id="{49148AE9-51B5-41DB-A3B3-F73D34C32E42}"/>
                </a:ext>
              </a:extLst>
            </p:cNvPr>
            <p:cNvSpPr/>
            <p:nvPr/>
          </p:nvSpPr>
          <p:spPr bwMode="auto">
            <a:xfrm>
              <a:off x="5524070" y="3879306"/>
              <a:ext cx="292940" cy="218191"/>
            </a:xfrm>
            <a:custGeom>
              <a:avLst/>
              <a:gdLst>
                <a:gd name="T0" fmla="*/ 11 w 80"/>
                <a:gd name="T1" fmla="*/ 7 h 61"/>
                <a:gd name="T2" fmla="*/ 0 w 80"/>
                <a:gd name="T3" fmla="*/ 39 h 61"/>
                <a:gd name="T4" fmla="*/ 9 w 80"/>
                <a:gd name="T5" fmla="*/ 42 h 61"/>
                <a:gd name="T6" fmla="*/ 19 w 80"/>
                <a:gd name="T7" fmla="*/ 11 h 61"/>
                <a:gd name="T8" fmla="*/ 70 w 80"/>
                <a:gd name="T9" fmla="*/ 28 h 61"/>
                <a:gd name="T10" fmla="*/ 59 w 80"/>
                <a:gd name="T11" fmla="*/ 59 h 61"/>
                <a:gd name="T12" fmla="*/ 68 w 80"/>
                <a:gd name="T13" fmla="*/ 61 h 61"/>
                <a:gd name="T14" fmla="*/ 78 w 80"/>
                <a:gd name="T15" fmla="*/ 29 h 61"/>
                <a:gd name="T16" fmla="*/ 72 w 80"/>
                <a:gd name="T17" fmla="*/ 17 h 61"/>
                <a:gd name="T18" fmla="*/ 22 w 80"/>
                <a:gd name="T19" fmla="*/ 1 h 61"/>
                <a:gd name="T20" fmla="*/ 11 w 80"/>
                <a:gd name="T21" fmla="*/ 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61">
                  <a:moveTo>
                    <a:pt x="11" y="7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0" y="24"/>
                    <a:pt x="77" y="19"/>
                    <a:pt x="72" y="17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17" y="0"/>
                    <a:pt x="12" y="2"/>
                    <a:pt x="11" y="7"/>
                  </a:cubicBezTo>
                  <a:close/>
                </a:path>
              </a:pathLst>
            </a:custGeom>
            <a:solidFill>
              <a:srgbClr val="E2A9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1" name="i$ľïḍè">
              <a:extLst>
                <a:ext uri="{FF2B5EF4-FFF2-40B4-BE49-F238E27FC236}">
                  <a16:creationId xmlns:a16="http://schemas.microsoft.com/office/drawing/2014/main" id="{EED7A7DA-5070-40AC-A005-730BEC3E680F}"/>
                </a:ext>
              </a:extLst>
            </p:cNvPr>
            <p:cNvSpPr/>
            <p:nvPr/>
          </p:nvSpPr>
          <p:spPr bwMode="auto">
            <a:xfrm>
              <a:off x="5961154" y="3303658"/>
              <a:ext cx="251091" cy="872758"/>
            </a:xfrm>
            <a:custGeom>
              <a:avLst/>
              <a:gdLst>
                <a:gd name="T0" fmla="*/ 104 w 144"/>
                <a:gd name="T1" fmla="*/ 94 h 501"/>
                <a:gd name="T2" fmla="*/ 104 w 144"/>
                <a:gd name="T3" fmla="*/ 94 h 501"/>
                <a:gd name="T4" fmla="*/ 123 w 144"/>
                <a:gd name="T5" fmla="*/ 73 h 501"/>
                <a:gd name="T6" fmla="*/ 62 w 144"/>
                <a:gd name="T7" fmla="*/ 0 h 501"/>
                <a:gd name="T8" fmla="*/ 10 w 144"/>
                <a:gd name="T9" fmla="*/ 71 h 501"/>
                <a:gd name="T10" fmla="*/ 29 w 144"/>
                <a:gd name="T11" fmla="*/ 94 h 501"/>
                <a:gd name="T12" fmla="*/ 27 w 144"/>
                <a:gd name="T13" fmla="*/ 94 h 501"/>
                <a:gd name="T14" fmla="*/ 0 w 144"/>
                <a:gd name="T15" fmla="*/ 401 h 501"/>
                <a:gd name="T16" fmla="*/ 75 w 144"/>
                <a:gd name="T17" fmla="*/ 501 h 501"/>
                <a:gd name="T18" fmla="*/ 144 w 144"/>
                <a:gd name="T19" fmla="*/ 403 h 501"/>
                <a:gd name="T20" fmla="*/ 104 w 144"/>
                <a:gd name="T21" fmla="*/ 94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501">
                  <a:moveTo>
                    <a:pt x="104" y="94"/>
                  </a:moveTo>
                  <a:lnTo>
                    <a:pt x="104" y="94"/>
                  </a:lnTo>
                  <a:lnTo>
                    <a:pt x="123" y="73"/>
                  </a:lnTo>
                  <a:lnTo>
                    <a:pt x="62" y="0"/>
                  </a:lnTo>
                  <a:lnTo>
                    <a:pt x="10" y="71"/>
                  </a:lnTo>
                  <a:lnTo>
                    <a:pt x="29" y="94"/>
                  </a:lnTo>
                  <a:lnTo>
                    <a:pt x="27" y="94"/>
                  </a:lnTo>
                  <a:lnTo>
                    <a:pt x="0" y="401"/>
                  </a:lnTo>
                  <a:lnTo>
                    <a:pt x="75" y="501"/>
                  </a:lnTo>
                  <a:lnTo>
                    <a:pt x="144" y="403"/>
                  </a:lnTo>
                  <a:lnTo>
                    <a:pt x="104" y="94"/>
                  </a:lnTo>
                  <a:close/>
                </a:path>
              </a:pathLst>
            </a:custGeom>
            <a:solidFill>
              <a:srgbClr val="3444D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2" name="iṧľïďè">
              <a:extLst>
                <a:ext uri="{FF2B5EF4-FFF2-40B4-BE49-F238E27FC236}">
                  <a16:creationId xmlns:a16="http://schemas.microsoft.com/office/drawing/2014/main" id="{BB2B5419-C215-425E-8E52-22BBF73C7AEA}"/>
                </a:ext>
              </a:extLst>
            </p:cNvPr>
            <p:cNvSpPr/>
            <p:nvPr/>
          </p:nvSpPr>
          <p:spPr bwMode="auto">
            <a:xfrm>
              <a:off x="5565920" y="4510663"/>
              <a:ext cx="97645" cy="218191"/>
            </a:xfrm>
            <a:custGeom>
              <a:avLst/>
              <a:gdLst>
                <a:gd name="T0" fmla="*/ 37 w 56"/>
                <a:gd name="T1" fmla="*/ 0 h 125"/>
                <a:gd name="T2" fmla="*/ 56 w 56"/>
                <a:gd name="T3" fmla="*/ 11 h 125"/>
                <a:gd name="T4" fmla="*/ 21 w 56"/>
                <a:gd name="T5" fmla="*/ 125 h 125"/>
                <a:gd name="T6" fmla="*/ 0 w 56"/>
                <a:gd name="T7" fmla="*/ 117 h 125"/>
                <a:gd name="T8" fmla="*/ 37 w 56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25">
                  <a:moveTo>
                    <a:pt x="37" y="0"/>
                  </a:moveTo>
                  <a:lnTo>
                    <a:pt x="56" y="11"/>
                  </a:lnTo>
                  <a:lnTo>
                    <a:pt x="21" y="125"/>
                  </a:lnTo>
                  <a:lnTo>
                    <a:pt x="0" y="11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3" name="íSļíḍé">
              <a:extLst>
                <a:ext uri="{FF2B5EF4-FFF2-40B4-BE49-F238E27FC236}">
                  <a16:creationId xmlns:a16="http://schemas.microsoft.com/office/drawing/2014/main" id="{8EF9E239-F6A4-412D-BFE8-06184B0F989B}"/>
                </a:ext>
              </a:extLst>
            </p:cNvPr>
            <p:cNvSpPr/>
            <p:nvPr/>
          </p:nvSpPr>
          <p:spPr bwMode="auto">
            <a:xfrm>
              <a:off x="6635380" y="3210811"/>
              <a:ext cx="632376" cy="1736230"/>
            </a:xfrm>
            <a:custGeom>
              <a:avLst/>
              <a:gdLst>
                <a:gd name="T0" fmla="*/ 161 w 174"/>
                <a:gd name="T1" fmla="*/ 271 h 479"/>
                <a:gd name="T2" fmla="*/ 74 w 174"/>
                <a:gd name="T3" fmla="*/ 51 h 479"/>
                <a:gd name="T4" fmla="*/ 3 w 174"/>
                <a:gd name="T5" fmla="*/ 3 h 479"/>
                <a:gd name="T6" fmla="*/ 0 w 174"/>
                <a:gd name="T7" fmla="*/ 150 h 479"/>
                <a:gd name="T8" fmla="*/ 97 w 174"/>
                <a:gd name="T9" fmla="*/ 303 h 479"/>
                <a:gd name="T10" fmla="*/ 25 w 174"/>
                <a:gd name="T11" fmla="*/ 442 h 479"/>
                <a:gd name="T12" fmla="*/ 76 w 174"/>
                <a:gd name="T13" fmla="*/ 479 h 479"/>
                <a:gd name="T14" fmla="*/ 168 w 174"/>
                <a:gd name="T15" fmla="*/ 312 h 479"/>
                <a:gd name="T16" fmla="*/ 161 w 174"/>
                <a:gd name="T17" fmla="*/ 271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4" h="479">
                  <a:moveTo>
                    <a:pt x="161" y="271"/>
                  </a:moveTo>
                  <a:cubicBezTo>
                    <a:pt x="161" y="271"/>
                    <a:pt x="108" y="135"/>
                    <a:pt x="74" y="51"/>
                  </a:cubicBezTo>
                  <a:cubicBezTo>
                    <a:pt x="68" y="36"/>
                    <a:pt x="44" y="0"/>
                    <a:pt x="3" y="3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4" y="156"/>
                    <a:pt x="69" y="254"/>
                    <a:pt x="97" y="303"/>
                  </a:cubicBezTo>
                  <a:cubicBezTo>
                    <a:pt x="76" y="340"/>
                    <a:pt x="45" y="406"/>
                    <a:pt x="25" y="442"/>
                  </a:cubicBezTo>
                  <a:cubicBezTo>
                    <a:pt x="76" y="479"/>
                    <a:pt x="76" y="479"/>
                    <a:pt x="76" y="479"/>
                  </a:cubicBezTo>
                  <a:cubicBezTo>
                    <a:pt x="114" y="425"/>
                    <a:pt x="138" y="364"/>
                    <a:pt x="168" y="312"/>
                  </a:cubicBezTo>
                  <a:cubicBezTo>
                    <a:pt x="174" y="299"/>
                    <a:pt x="169" y="289"/>
                    <a:pt x="161" y="271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4" name="îšḻïďe">
              <a:extLst>
                <a:ext uri="{FF2B5EF4-FFF2-40B4-BE49-F238E27FC236}">
                  <a16:creationId xmlns:a16="http://schemas.microsoft.com/office/drawing/2014/main" id="{04E90DC0-E752-4C7E-A87F-53A2F2AE1ECB}"/>
                </a:ext>
              </a:extLst>
            </p:cNvPr>
            <p:cNvSpPr/>
            <p:nvPr/>
          </p:nvSpPr>
          <p:spPr bwMode="auto">
            <a:xfrm>
              <a:off x="6709777" y="4807772"/>
              <a:ext cx="176693" cy="162483"/>
            </a:xfrm>
            <a:custGeom>
              <a:avLst/>
              <a:gdLst>
                <a:gd name="T0" fmla="*/ 13 w 102"/>
                <a:gd name="T1" fmla="*/ 0 h 95"/>
                <a:gd name="T2" fmla="*/ 102 w 102"/>
                <a:gd name="T3" fmla="*/ 72 h 95"/>
                <a:gd name="T4" fmla="*/ 88 w 102"/>
                <a:gd name="T5" fmla="*/ 95 h 95"/>
                <a:gd name="T6" fmla="*/ 0 w 102"/>
                <a:gd name="T7" fmla="*/ 22 h 95"/>
                <a:gd name="T8" fmla="*/ 13 w 102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95">
                  <a:moveTo>
                    <a:pt x="13" y="0"/>
                  </a:moveTo>
                  <a:lnTo>
                    <a:pt x="102" y="72"/>
                  </a:lnTo>
                  <a:lnTo>
                    <a:pt x="88" y="95"/>
                  </a:lnTo>
                  <a:lnTo>
                    <a:pt x="0" y="2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5" name="îṣļide">
              <a:extLst>
                <a:ext uri="{FF2B5EF4-FFF2-40B4-BE49-F238E27FC236}">
                  <a16:creationId xmlns:a16="http://schemas.microsoft.com/office/drawing/2014/main" id="{4D1718E2-7DEA-43D7-B14E-D6F6D1BA3F07}"/>
                </a:ext>
              </a:extLst>
            </p:cNvPr>
            <p:cNvSpPr/>
            <p:nvPr/>
          </p:nvSpPr>
          <p:spPr bwMode="auto">
            <a:xfrm>
              <a:off x="6184345" y="3289732"/>
              <a:ext cx="483582" cy="1954418"/>
            </a:xfrm>
            <a:custGeom>
              <a:avLst/>
              <a:gdLst>
                <a:gd name="T0" fmla="*/ 127 w 133"/>
                <a:gd name="T1" fmla="*/ 0 h 540"/>
                <a:gd name="T2" fmla="*/ 133 w 133"/>
                <a:gd name="T3" fmla="*/ 540 h 540"/>
                <a:gd name="T4" fmla="*/ 0 w 133"/>
                <a:gd name="T5" fmla="*/ 540 h 540"/>
                <a:gd name="T6" fmla="*/ 0 w 133"/>
                <a:gd name="T7" fmla="*/ 177 h 540"/>
                <a:gd name="T8" fmla="*/ 127 w 133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540">
                  <a:moveTo>
                    <a:pt x="127" y="0"/>
                  </a:moveTo>
                  <a:cubicBezTo>
                    <a:pt x="133" y="540"/>
                    <a:pt x="133" y="540"/>
                    <a:pt x="133" y="540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30" y="143"/>
                    <a:pt x="127" y="0"/>
                    <a:pt x="127" y="0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6" name="îṩḻiḓé">
              <a:extLst>
                <a:ext uri="{FF2B5EF4-FFF2-40B4-BE49-F238E27FC236}">
                  <a16:creationId xmlns:a16="http://schemas.microsoft.com/office/drawing/2014/main" id="{411A3A54-7EB1-4F49-B108-D8B306B11A52}"/>
                </a:ext>
              </a:extLst>
            </p:cNvPr>
            <p:cNvSpPr/>
            <p:nvPr/>
          </p:nvSpPr>
          <p:spPr bwMode="auto">
            <a:xfrm>
              <a:off x="6184345" y="3215455"/>
              <a:ext cx="483582" cy="998099"/>
            </a:xfrm>
            <a:custGeom>
              <a:avLst/>
              <a:gdLst>
                <a:gd name="T0" fmla="*/ 0 w 132"/>
                <a:gd name="T1" fmla="*/ 156 h 275"/>
                <a:gd name="T2" fmla="*/ 86 w 132"/>
                <a:gd name="T3" fmla="*/ 2 h 275"/>
                <a:gd name="T4" fmla="*/ 132 w 132"/>
                <a:gd name="T5" fmla="*/ 2 h 275"/>
                <a:gd name="T6" fmla="*/ 121 w 132"/>
                <a:gd name="T7" fmla="*/ 85 h 275"/>
                <a:gd name="T8" fmla="*/ 79 w 132"/>
                <a:gd name="T9" fmla="*/ 102 h 275"/>
                <a:gd name="T10" fmla="*/ 121 w 132"/>
                <a:gd name="T11" fmla="*/ 114 h 275"/>
                <a:gd name="T12" fmla="*/ 0 w 132"/>
                <a:gd name="T13" fmla="*/ 275 h 275"/>
                <a:gd name="T14" fmla="*/ 0 w 132"/>
                <a:gd name="T15" fmla="*/ 275 h 275"/>
                <a:gd name="T16" fmla="*/ 0 w 132"/>
                <a:gd name="T17" fmla="*/ 156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275">
                  <a:moveTo>
                    <a:pt x="0" y="156"/>
                  </a:moveTo>
                  <a:cubicBezTo>
                    <a:pt x="86" y="2"/>
                    <a:pt x="86" y="2"/>
                    <a:pt x="86" y="2"/>
                  </a:cubicBezTo>
                  <a:cubicBezTo>
                    <a:pt x="103" y="2"/>
                    <a:pt x="111" y="0"/>
                    <a:pt x="132" y="2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275"/>
                    <a:pt x="0" y="275"/>
                    <a:pt x="0" y="275"/>
                  </a:cubicBezTo>
                  <a:lnTo>
                    <a:pt x="0" y="156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7" name="îşlíḑê">
              <a:extLst>
                <a:ext uri="{FF2B5EF4-FFF2-40B4-BE49-F238E27FC236}">
                  <a16:creationId xmlns:a16="http://schemas.microsoft.com/office/drawing/2014/main" id="{521D2578-B62D-45DC-B2A6-86B766D9085B}"/>
                </a:ext>
              </a:extLst>
            </p:cNvPr>
            <p:cNvSpPr/>
            <p:nvPr/>
          </p:nvSpPr>
          <p:spPr bwMode="auto">
            <a:xfrm>
              <a:off x="6212244" y="4849554"/>
              <a:ext cx="539380" cy="459589"/>
            </a:xfrm>
            <a:custGeom>
              <a:avLst/>
              <a:gdLst>
                <a:gd name="T0" fmla="*/ 145 w 149"/>
                <a:gd name="T1" fmla="*/ 67 h 127"/>
                <a:gd name="T2" fmla="*/ 55 w 149"/>
                <a:gd name="T3" fmla="*/ 14 h 127"/>
                <a:gd name="T4" fmla="*/ 56 w 149"/>
                <a:gd name="T5" fmla="*/ 31 h 127"/>
                <a:gd name="T6" fmla="*/ 86 w 149"/>
                <a:gd name="T7" fmla="*/ 31 h 127"/>
                <a:gd name="T8" fmla="*/ 58 w 149"/>
                <a:gd name="T9" fmla="*/ 41 h 127"/>
                <a:gd name="T10" fmla="*/ 58 w 149"/>
                <a:gd name="T11" fmla="*/ 41 h 127"/>
                <a:gd name="T12" fmla="*/ 12 w 149"/>
                <a:gd name="T13" fmla="*/ 57 h 127"/>
                <a:gd name="T14" fmla="*/ 18 w 149"/>
                <a:gd name="T15" fmla="*/ 72 h 127"/>
                <a:gd name="T16" fmla="*/ 63 w 149"/>
                <a:gd name="T17" fmla="*/ 57 h 127"/>
                <a:gd name="T18" fmla="*/ 64 w 149"/>
                <a:gd name="T19" fmla="*/ 59 h 127"/>
                <a:gd name="T20" fmla="*/ 11 w 149"/>
                <a:gd name="T21" fmla="*/ 77 h 127"/>
                <a:gd name="T22" fmla="*/ 16 w 149"/>
                <a:gd name="T23" fmla="*/ 93 h 127"/>
                <a:gd name="T24" fmla="*/ 70 w 149"/>
                <a:gd name="T25" fmla="*/ 75 h 127"/>
                <a:gd name="T26" fmla="*/ 70 w 149"/>
                <a:gd name="T27" fmla="*/ 77 h 127"/>
                <a:gd name="T28" fmla="*/ 25 w 149"/>
                <a:gd name="T29" fmla="*/ 93 h 127"/>
                <a:gd name="T30" fmla="*/ 30 w 149"/>
                <a:gd name="T31" fmla="*/ 109 h 127"/>
                <a:gd name="T32" fmla="*/ 76 w 149"/>
                <a:gd name="T33" fmla="*/ 93 h 127"/>
                <a:gd name="T34" fmla="*/ 77 w 149"/>
                <a:gd name="T35" fmla="*/ 95 h 127"/>
                <a:gd name="T36" fmla="*/ 41 w 149"/>
                <a:gd name="T37" fmla="*/ 108 h 127"/>
                <a:gd name="T38" fmla="*/ 46 w 149"/>
                <a:gd name="T39" fmla="*/ 124 h 127"/>
                <a:gd name="T40" fmla="*/ 133 w 149"/>
                <a:gd name="T41" fmla="*/ 93 h 127"/>
                <a:gd name="T42" fmla="*/ 145 w 149"/>
                <a:gd name="T43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9" h="127">
                  <a:moveTo>
                    <a:pt x="145" y="67"/>
                  </a:moveTo>
                  <a:cubicBezTo>
                    <a:pt x="122" y="0"/>
                    <a:pt x="133" y="9"/>
                    <a:pt x="55" y="14"/>
                  </a:cubicBezTo>
                  <a:cubicBezTo>
                    <a:pt x="45" y="15"/>
                    <a:pt x="43" y="32"/>
                    <a:pt x="56" y="31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2" y="60"/>
                    <a:pt x="7" y="76"/>
                    <a:pt x="18" y="72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11" y="77"/>
                    <a:pt x="11" y="77"/>
                    <a:pt x="11" y="77"/>
                  </a:cubicBezTo>
                  <a:cubicBezTo>
                    <a:pt x="0" y="81"/>
                    <a:pt x="6" y="97"/>
                    <a:pt x="16" y="93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14" y="97"/>
                    <a:pt x="20" y="112"/>
                    <a:pt x="30" y="109"/>
                  </a:cubicBezTo>
                  <a:cubicBezTo>
                    <a:pt x="76" y="93"/>
                    <a:pt x="76" y="93"/>
                    <a:pt x="76" y="93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30" y="111"/>
                    <a:pt x="36" y="127"/>
                    <a:pt x="46" y="124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43" y="90"/>
                    <a:pt x="149" y="78"/>
                    <a:pt x="145" y="67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8" name="íṧḻiďè">
              <a:extLst>
                <a:ext uri="{FF2B5EF4-FFF2-40B4-BE49-F238E27FC236}">
                  <a16:creationId xmlns:a16="http://schemas.microsoft.com/office/drawing/2014/main" id="{DF80352C-167B-46B3-A51E-30173627202E}"/>
                </a:ext>
              </a:extLst>
            </p:cNvPr>
            <p:cNvSpPr/>
            <p:nvPr/>
          </p:nvSpPr>
          <p:spPr bwMode="auto">
            <a:xfrm>
              <a:off x="5514770" y="3224740"/>
              <a:ext cx="488233" cy="988814"/>
            </a:xfrm>
            <a:custGeom>
              <a:avLst/>
              <a:gdLst>
                <a:gd name="T0" fmla="*/ 134 w 134"/>
                <a:gd name="T1" fmla="*/ 155 h 274"/>
                <a:gd name="T2" fmla="*/ 48 w 134"/>
                <a:gd name="T3" fmla="*/ 1 h 274"/>
                <a:gd name="T4" fmla="*/ 0 w 134"/>
                <a:gd name="T5" fmla="*/ 2 h 274"/>
                <a:gd name="T6" fmla="*/ 12 w 134"/>
                <a:gd name="T7" fmla="*/ 85 h 274"/>
                <a:gd name="T8" fmla="*/ 54 w 134"/>
                <a:gd name="T9" fmla="*/ 101 h 274"/>
                <a:gd name="T10" fmla="*/ 13 w 134"/>
                <a:gd name="T11" fmla="*/ 113 h 274"/>
                <a:gd name="T12" fmla="*/ 134 w 134"/>
                <a:gd name="T13" fmla="*/ 274 h 274"/>
                <a:gd name="T14" fmla="*/ 134 w 134"/>
                <a:gd name="T15" fmla="*/ 274 h 274"/>
                <a:gd name="T16" fmla="*/ 134 w 134"/>
                <a:gd name="T17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274">
                  <a:moveTo>
                    <a:pt x="134" y="155"/>
                  </a:moveTo>
                  <a:cubicBezTo>
                    <a:pt x="48" y="1"/>
                    <a:pt x="48" y="1"/>
                    <a:pt x="48" y="1"/>
                  </a:cubicBezTo>
                  <a:cubicBezTo>
                    <a:pt x="33" y="0"/>
                    <a:pt x="21" y="0"/>
                    <a:pt x="0" y="2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4" y="274"/>
                    <a:pt x="134" y="274"/>
                    <a:pt x="134" y="274"/>
                  </a:cubicBezTo>
                  <a:cubicBezTo>
                    <a:pt x="134" y="274"/>
                    <a:pt x="134" y="274"/>
                    <a:pt x="134" y="274"/>
                  </a:cubicBezTo>
                  <a:lnTo>
                    <a:pt x="134" y="155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9" name="îsľïdè">
              <a:extLst>
                <a:ext uri="{FF2B5EF4-FFF2-40B4-BE49-F238E27FC236}">
                  <a16:creationId xmlns:a16="http://schemas.microsoft.com/office/drawing/2014/main" id="{5D9D2224-8B7B-41AB-BB9E-9253A1B50423}"/>
                </a:ext>
              </a:extLst>
            </p:cNvPr>
            <p:cNvSpPr/>
            <p:nvPr/>
          </p:nvSpPr>
          <p:spPr bwMode="auto">
            <a:xfrm>
              <a:off x="5156735" y="3883950"/>
              <a:ext cx="981112" cy="487443"/>
            </a:xfrm>
            <a:custGeom>
              <a:avLst/>
              <a:gdLst>
                <a:gd name="T0" fmla="*/ 269 w 271"/>
                <a:gd name="T1" fmla="*/ 91 h 135"/>
                <a:gd name="T2" fmla="*/ 256 w 271"/>
                <a:gd name="T3" fmla="*/ 135 h 135"/>
                <a:gd name="T4" fmla="*/ 108 w 271"/>
                <a:gd name="T5" fmla="*/ 135 h 135"/>
                <a:gd name="T6" fmla="*/ 0 w 271"/>
                <a:gd name="T7" fmla="*/ 52 h 135"/>
                <a:gd name="T8" fmla="*/ 11 w 271"/>
                <a:gd name="T9" fmla="*/ 12 h 135"/>
                <a:gd name="T10" fmla="*/ 28 w 271"/>
                <a:gd name="T11" fmla="*/ 2 h 135"/>
                <a:gd name="T12" fmla="*/ 261 w 271"/>
                <a:gd name="T13" fmla="*/ 76 h 135"/>
                <a:gd name="T14" fmla="*/ 269 w 271"/>
                <a:gd name="T15" fmla="*/ 9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1" h="135">
                  <a:moveTo>
                    <a:pt x="269" y="91"/>
                  </a:moveTo>
                  <a:cubicBezTo>
                    <a:pt x="256" y="135"/>
                    <a:pt x="256" y="135"/>
                    <a:pt x="256" y="135"/>
                  </a:cubicBezTo>
                  <a:cubicBezTo>
                    <a:pt x="108" y="135"/>
                    <a:pt x="108" y="135"/>
                    <a:pt x="108" y="13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" y="5"/>
                    <a:pt x="21" y="0"/>
                    <a:pt x="28" y="2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8" y="78"/>
                    <a:pt x="271" y="85"/>
                    <a:pt x="269" y="91"/>
                  </a:cubicBez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0" name="ï$liḋê">
              <a:extLst>
                <a:ext uri="{FF2B5EF4-FFF2-40B4-BE49-F238E27FC236}">
                  <a16:creationId xmlns:a16="http://schemas.microsoft.com/office/drawing/2014/main" id="{9ED68ED7-1A2A-44F8-B405-0BB4838AB252}"/>
                </a:ext>
              </a:extLst>
            </p:cNvPr>
            <p:cNvSpPr/>
            <p:nvPr/>
          </p:nvSpPr>
          <p:spPr bwMode="auto">
            <a:xfrm>
              <a:off x="5491523" y="4320329"/>
              <a:ext cx="97645" cy="125341"/>
            </a:xfrm>
            <a:custGeom>
              <a:avLst/>
              <a:gdLst>
                <a:gd name="T0" fmla="*/ 36 w 56"/>
                <a:gd name="T1" fmla="*/ 73 h 73"/>
                <a:gd name="T2" fmla="*/ 0 w 56"/>
                <a:gd name="T3" fmla="*/ 60 h 73"/>
                <a:gd name="T4" fmla="*/ 21 w 56"/>
                <a:gd name="T5" fmla="*/ 0 h 73"/>
                <a:gd name="T6" fmla="*/ 56 w 56"/>
                <a:gd name="T7" fmla="*/ 13 h 73"/>
                <a:gd name="T8" fmla="*/ 36 w 56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73">
                  <a:moveTo>
                    <a:pt x="36" y="73"/>
                  </a:moveTo>
                  <a:lnTo>
                    <a:pt x="0" y="60"/>
                  </a:lnTo>
                  <a:lnTo>
                    <a:pt x="21" y="0"/>
                  </a:lnTo>
                  <a:lnTo>
                    <a:pt x="56" y="13"/>
                  </a:lnTo>
                  <a:lnTo>
                    <a:pt x="36" y="73"/>
                  </a:lnTo>
                  <a:close/>
                </a:path>
              </a:pathLst>
            </a:custGeom>
            <a:solidFill>
              <a:srgbClr val="E2A9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1" name="ïşļiḍé">
              <a:extLst>
                <a:ext uri="{FF2B5EF4-FFF2-40B4-BE49-F238E27FC236}">
                  <a16:creationId xmlns:a16="http://schemas.microsoft.com/office/drawing/2014/main" id="{B1736B30-C20A-48C6-98DC-AD9AE12C1759}"/>
                </a:ext>
              </a:extLst>
            </p:cNvPr>
            <p:cNvSpPr/>
            <p:nvPr/>
          </p:nvSpPr>
          <p:spPr bwMode="auto">
            <a:xfrm>
              <a:off x="4933544" y="3220096"/>
              <a:ext cx="697474" cy="1518043"/>
            </a:xfrm>
            <a:custGeom>
              <a:avLst/>
              <a:gdLst>
                <a:gd name="T0" fmla="*/ 81 w 192"/>
                <a:gd name="T1" fmla="*/ 300 h 420"/>
                <a:gd name="T2" fmla="*/ 175 w 192"/>
                <a:gd name="T3" fmla="*/ 148 h 420"/>
                <a:gd name="T4" fmla="*/ 160 w 192"/>
                <a:gd name="T5" fmla="*/ 3 h 420"/>
                <a:gd name="T6" fmla="*/ 104 w 192"/>
                <a:gd name="T7" fmla="*/ 48 h 420"/>
                <a:gd name="T8" fmla="*/ 11 w 192"/>
                <a:gd name="T9" fmla="*/ 282 h 420"/>
                <a:gd name="T10" fmla="*/ 11 w 192"/>
                <a:gd name="T11" fmla="*/ 282 h 420"/>
                <a:gd name="T12" fmla="*/ 9 w 192"/>
                <a:gd name="T13" fmla="*/ 335 h 420"/>
                <a:gd name="T14" fmla="*/ 171 w 192"/>
                <a:gd name="T15" fmla="*/ 420 h 420"/>
                <a:gd name="T16" fmla="*/ 192 w 192"/>
                <a:gd name="T17" fmla="*/ 357 h 420"/>
                <a:gd name="T18" fmla="*/ 81 w 192"/>
                <a:gd name="T19" fmla="*/ 30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2" h="420">
                  <a:moveTo>
                    <a:pt x="81" y="300"/>
                  </a:moveTo>
                  <a:cubicBezTo>
                    <a:pt x="108" y="253"/>
                    <a:pt x="172" y="155"/>
                    <a:pt x="175" y="148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19" y="0"/>
                    <a:pt x="110" y="33"/>
                    <a:pt x="104" y="48"/>
                  </a:cubicBezTo>
                  <a:cubicBezTo>
                    <a:pt x="75" y="122"/>
                    <a:pt x="33" y="214"/>
                    <a:pt x="11" y="282"/>
                  </a:cubicBezTo>
                  <a:cubicBezTo>
                    <a:pt x="11" y="282"/>
                    <a:pt x="11" y="282"/>
                    <a:pt x="11" y="282"/>
                  </a:cubicBezTo>
                  <a:cubicBezTo>
                    <a:pt x="0" y="320"/>
                    <a:pt x="1" y="327"/>
                    <a:pt x="9" y="335"/>
                  </a:cubicBezTo>
                  <a:cubicBezTo>
                    <a:pt x="44" y="369"/>
                    <a:pt x="120" y="404"/>
                    <a:pt x="171" y="420"/>
                  </a:cubicBezTo>
                  <a:cubicBezTo>
                    <a:pt x="192" y="357"/>
                    <a:pt x="192" y="357"/>
                    <a:pt x="192" y="357"/>
                  </a:cubicBezTo>
                  <a:lnTo>
                    <a:pt x="81" y="300"/>
                  </a:ln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5547" name="组合 37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125429E4-9045-4574-9A9B-297D48380B8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684588" y="5313363"/>
            <a:ext cx="1720850" cy="1171575"/>
            <a:chOff x="3262313" y="1250950"/>
            <a:chExt cx="5326062" cy="4776788"/>
          </a:xfrm>
        </p:grpSpPr>
        <p:sp>
          <p:nvSpPr>
            <p:cNvPr id="373" name="ïs1ídè">
              <a:extLst>
                <a:ext uri="{FF2B5EF4-FFF2-40B4-BE49-F238E27FC236}">
                  <a16:creationId xmlns:a16="http://schemas.microsoft.com/office/drawing/2014/main" id="{6E0A55D4-468D-4147-A547-BF4FB4AABA26}"/>
                </a:ext>
              </a:extLst>
            </p:cNvPr>
            <p:cNvSpPr/>
            <p:nvPr/>
          </p:nvSpPr>
          <p:spPr bwMode="auto">
            <a:xfrm>
              <a:off x="3493238" y="5801195"/>
              <a:ext cx="1655798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4" name="ïŝľïḓe">
              <a:extLst>
                <a:ext uri="{FF2B5EF4-FFF2-40B4-BE49-F238E27FC236}">
                  <a16:creationId xmlns:a16="http://schemas.microsoft.com/office/drawing/2014/main" id="{13838D62-AD6E-4DB2-93BD-8264D44B03B7}"/>
                </a:ext>
              </a:extLst>
            </p:cNvPr>
            <p:cNvSpPr/>
            <p:nvPr/>
          </p:nvSpPr>
          <p:spPr bwMode="auto">
            <a:xfrm>
              <a:off x="5434010" y="5852975"/>
              <a:ext cx="1159549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5" name="ïŝ1ïde">
              <a:extLst>
                <a:ext uri="{FF2B5EF4-FFF2-40B4-BE49-F238E27FC236}">
                  <a16:creationId xmlns:a16="http://schemas.microsoft.com/office/drawing/2014/main" id="{EA7FDDA2-3AEE-41B8-87FB-47F4B7722AD2}"/>
                </a:ext>
              </a:extLst>
            </p:cNvPr>
            <p:cNvSpPr/>
            <p:nvPr/>
          </p:nvSpPr>
          <p:spPr bwMode="auto">
            <a:xfrm>
              <a:off x="7011191" y="5852975"/>
              <a:ext cx="1238162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6" name="ïş1íḓê">
              <a:extLst>
                <a:ext uri="{FF2B5EF4-FFF2-40B4-BE49-F238E27FC236}">
                  <a16:creationId xmlns:a16="http://schemas.microsoft.com/office/drawing/2014/main" id="{A86A844A-818A-4034-B669-855C9AF6EF2F}"/>
                </a:ext>
              </a:extLst>
            </p:cNvPr>
            <p:cNvSpPr/>
            <p:nvPr/>
          </p:nvSpPr>
          <p:spPr bwMode="auto">
            <a:xfrm>
              <a:off x="682939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7" name="îṥ1îďé">
              <a:extLst>
                <a:ext uri="{FF2B5EF4-FFF2-40B4-BE49-F238E27FC236}">
                  <a16:creationId xmlns:a16="http://schemas.microsoft.com/office/drawing/2014/main" id="{CD8EAC8C-85BE-404B-A5A9-B4EA81266487}"/>
                </a:ext>
              </a:extLst>
            </p:cNvPr>
            <p:cNvSpPr/>
            <p:nvPr/>
          </p:nvSpPr>
          <p:spPr bwMode="auto">
            <a:xfrm>
              <a:off x="682939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8" name="íSliḑè">
              <a:extLst>
                <a:ext uri="{FF2B5EF4-FFF2-40B4-BE49-F238E27FC236}">
                  <a16:creationId xmlns:a16="http://schemas.microsoft.com/office/drawing/2014/main" id="{C5836AD5-8C34-4569-8EDB-68E394041D24}"/>
                </a:ext>
              </a:extLst>
            </p:cNvPr>
            <p:cNvSpPr/>
            <p:nvPr/>
          </p:nvSpPr>
          <p:spPr bwMode="auto">
            <a:xfrm>
              <a:off x="7463218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9" name="ïśļïḋe">
              <a:extLst>
                <a:ext uri="{FF2B5EF4-FFF2-40B4-BE49-F238E27FC236}">
                  <a16:creationId xmlns:a16="http://schemas.microsoft.com/office/drawing/2014/main" id="{BBDBEC92-F3B4-42BC-B46A-93C91367FA13}"/>
                </a:ext>
              </a:extLst>
            </p:cNvPr>
            <p:cNvSpPr/>
            <p:nvPr/>
          </p:nvSpPr>
          <p:spPr bwMode="auto">
            <a:xfrm>
              <a:off x="7463218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0" name="íṡľíḋè">
              <a:extLst>
                <a:ext uri="{FF2B5EF4-FFF2-40B4-BE49-F238E27FC236}">
                  <a16:creationId xmlns:a16="http://schemas.microsoft.com/office/drawing/2014/main" id="{BB035841-6AFF-4C13-A58F-2BA3917460BA}"/>
                </a:ext>
              </a:extLst>
            </p:cNvPr>
            <p:cNvSpPr/>
            <p:nvPr/>
          </p:nvSpPr>
          <p:spPr bwMode="auto">
            <a:xfrm>
              <a:off x="8092126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1" name="íṣḻíḑe">
              <a:extLst>
                <a:ext uri="{FF2B5EF4-FFF2-40B4-BE49-F238E27FC236}">
                  <a16:creationId xmlns:a16="http://schemas.microsoft.com/office/drawing/2014/main" id="{C9471177-8DAE-40FE-9327-EEDDE9DA6B2A}"/>
                </a:ext>
              </a:extLst>
            </p:cNvPr>
            <p:cNvSpPr/>
            <p:nvPr/>
          </p:nvSpPr>
          <p:spPr bwMode="auto">
            <a:xfrm>
              <a:off x="8092126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2" name="íṥľíďé">
              <a:extLst>
                <a:ext uri="{FF2B5EF4-FFF2-40B4-BE49-F238E27FC236}">
                  <a16:creationId xmlns:a16="http://schemas.microsoft.com/office/drawing/2014/main" id="{22F4C990-8119-4AC8-93CF-3F86BC0F3D8F}"/>
                </a:ext>
              </a:extLst>
            </p:cNvPr>
            <p:cNvSpPr/>
            <p:nvPr/>
          </p:nvSpPr>
          <p:spPr bwMode="auto">
            <a:xfrm>
              <a:off x="4937761" y="1250950"/>
              <a:ext cx="4915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3" name="iSḻïḑé">
              <a:extLst>
                <a:ext uri="{FF2B5EF4-FFF2-40B4-BE49-F238E27FC236}">
                  <a16:creationId xmlns:a16="http://schemas.microsoft.com/office/drawing/2014/main" id="{EB1A1837-BA56-42B6-B41A-6077D2D2FD5A}"/>
                </a:ext>
              </a:extLst>
            </p:cNvPr>
            <p:cNvSpPr/>
            <p:nvPr/>
          </p:nvSpPr>
          <p:spPr bwMode="auto">
            <a:xfrm>
              <a:off x="4937761" y="1250950"/>
              <a:ext cx="4915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4" name="ïŝlîďê">
              <a:extLst>
                <a:ext uri="{FF2B5EF4-FFF2-40B4-BE49-F238E27FC236}">
                  <a16:creationId xmlns:a16="http://schemas.microsoft.com/office/drawing/2014/main" id="{CDB007E5-EF1D-43DD-AFE7-51EBD2B0CA08}"/>
                </a:ext>
              </a:extLst>
            </p:cNvPr>
            <p:cNvSpPr/>
            <p:nvPr/>
          </p:nvSpPr>
          <p:spPr bwMode="auto">
            <a:xfrm>
              <a:off x="556666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5" name="îšḷïḓè">
              <a:extLst>
                <a:ext uri="{FF2B5EF4-FFF2-40B4-BE49-F238E27FC236}">
                  <a16:creationId xmlns:a16="http://schemas.microsoft.com/office/drawing/2014/main" id="{B005D761-B271-453C-844B-EE27C49A047D}"/>
                </a:ext>
              </a:extLst>
            </p:cNvPr>
            <p:cNvSpPr/>
            <p:nvPr/>
          </p:nvSpPr>
          <p:spPr bwMode="auto">
            <a:xfrm>
              <a:off x="556666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6" name="íslîḍe">
              <a:extLst>
                <a:ext uri="{FF2B5EF4-FFF2-40B4-BE49-F238E27FC236}">
                  <a16:creationId xmlns:a16="http://schemas.microsoft.com/office/drawing/2014/main" id="{37839CE7-8F0B-4035-8078-259921B60C4B}"/>
                </a:ext>
              </a:extLst>
            </p:cNvPr>
            <p:cNvSpPr/>
            <p:nvPr/>
          </p:nvSpPr>
          <p:spPr bwMode="auto">
            <a:xfrm>
              <a:off x="6195576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7" name="îṧľiḓe">
              <a:extLst>
                <a:ext uri="{FF2B5EF4-FFF2-40B4-BE49-F238E27FC236}">
                  <a16:creationId xmlns:a16="http://schemas.microsoft.com/office/drawing/2014/main" id="{8504470F-B47F-4AAB-B444-5CB63932EE97}"/>
                </a:ext>
              </a:extLst>
            </p:cNvPr>
            <p:cNvSpPr/>
            <p:nvPr/>
          </p:nvSpPr>
          <p:spPr bwMode="auto">
            <a:xfrm>
              <a:off x="6195576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8" name="iṥľiḑe">
              <a:extLst>
                <a:ext uri="{FF2B5EF4-FFF2-40B4-BE49-F238E27FC236}">
                  <a16:creationId xmlns:a16="http://schemas.microsoft.com/office/drawing/2014/main" id="{F41670C5-EFEB-471D-9877-9A5568D96E51}"/>
                </a:ext>
              </a:extLst>
            </p:cNvPr>
            <p:cNvSpPr/>
            <p:nvPr/>
          </p:nvSpPr>
          <p:spPr bwMode="auto">
            <a:xfrm>
              <a:off x="3670119" y="1250950"/>
              <a:ext cx="14742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9" name="íṣḷîḑé">
              <a:extLst>
                <a:ext uri="{FF2B5EF4-FFF2-40B4-BE49-F238E27FC236}">
                  <a16:creationId xmlns:a16="http://schemas.microsoft.com/office/drawing/2014/main" id="{D5DEF698-9DFC-42C1-A366-B347E0D01674}"/>
                </a:ext>
              </a:extLst>
            </p:cNvPr>
            <p:cNvSpPr/>
            <p:nvPr/>
          </p:nvSpPr>
          <p:spPr bwMode="auto">
            <a:xfrm>
              <a:off x="3670119" y="1250950"/>
              <a:ext cx="14742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0" name="íŝḷïďé">
              <a:extLst>
                <a:ext uri="{FF2B5EF4-FFF2-40B4-BE49-F238E27FC236}">
                  <a16:creationId xmlns:a16="http://schemas.microsoft.com/office/drawing/2014/main" id="{3CC4657B-377A-4A2C-81CA-40C29E3A2461}"/>
                </a:ext>
              </a:extLst>
            </p:cNvPr>
            <p:cNvSpPr/>
            <p:nvPr/>
          </p:nvSpPr>
          <p:spPr bwMode="auto">
            <a:xfrm>
              <a:off x="4303941" y="1250950"/>
              <a:ext cx="9827" cy="4550245"/>
            </a:xfrm>
            <a:custGeom>
              <a:avLst/>
              <a:gdLst>
                <a:gd name="T0" fmla="*/ 4 w 4"/>
                <a:gd name="T1" fmla="*/ 1478 h 1711"/>
                <a:gd name="T2" fmla="*/ 0 w 4"/>
                <a:gd name="T3" fmla="*/ 1478 h 1711"/>
                <a:gd name="T4" fmla="*/ 0 w 4"/>
                <a:gd name="T5" fmla="*/ 1711 h 1711"/>
                <a:gd name="T6" fmla="*/ 4 w 4"/>
                <a:gd name="T7" fmla="*/ 1711 h 1711"/>
                <a:gd name="T8" fmla="*/ 4 w 4"/>
                <a:gd name="T9" fmla="*/ 1478 h 1711"/>
                <a:gd name="T10" fmla="*/ 4 w 4"/>
                <a:gd name="T11" fmla="*/ 1254 h 1711"/>
                <a:gd name="T12" fmla="*/ 0 w 4"/>
                <a:gd name="T13" fmla="*/ 1254 h 1711"/>
                <a:gd name="T14" fmla="*/ 0 w 4"/>
                <a:gd name="T15" fmla="*/ 1474 h 1711"/>
                <a:gd name="T16" fmla="*/ 4 w 4"/>
                <a:gd name="T17" fmla="*/ 1474 h 1711"/>
                <a:gd name="T18" fmla="*/ 4 w 4"/>
                <a:gd name="T19" fmla="*/ 1254 h 1711"/>
                <a:gd name="T20" fmla="*/ 4 w 4"/>
                <a:gd name="T21" fmla="*/ 998 h 1711"/>
                <a:gd name="T22" fmla="*/ 0 w 4"/>
                <a:gd name="T23" fmla="*/ 998 h 1711"/>
                <a:gd name="T24" fmla="*/ 0 w 4"/>
                <a:gd name="T25" fmla="*/ 1250 h 1711"/>
                <a:gd name="T26" fmla="*/ 4 w 4"/>
                <a:gd name="T27" fmla="*/ 1250 h 1711"/>
                <a:gd name="T28" fmla="*/ 4 w 4"/>
                <a:gd name="T29" fmla="*/ 998 h 1711"/>
                <a:gd name="T30" fmla="*/ 4 w 4"/>
                <a:gd name="T31" fmla="*/ 758 h 1711"/>
                <a:gd name="T32" fmla="*/ 0 w 4"/>
                <a:gd name="T33" fmla="*/ 758 h 1711"/>
                <a:gd name="T34" fmla="*/ 0 w 4"/>
                <a:gd name="T35" fmla="*/ 994 h 1711"/>
                <a:gd name="T36" fmla="*/ 4 w 4"/>
                <a:gd name="T37" fmla="*/ 994 h 1711"/>
                <a:gd name="T38" fmla="*/ 4 w 4"/>
                <a:gd name="T39" fmla="*/ 758 h 1711"/>
                <a:gd name="T40" fmla="*/ 4 w 4"/>
                <a:gd name="T41" fmla="*/ 518 h 1711"/>
                <a:gd name="T42" fmla="*/ 0 w 4"/>
                <a:gd name="T43" fmla="*/ 518 h 1711"/>
                <a:gd name="T44" fmla="*/ 0 w 4"/>
                <a:gd name="T45" fmla="*/ 754 h 1711"/>
                <a:gd name="T46" fmla="*/ 4 w 4"/>
                <a:gd name="T47" fmla="*/ 754 h 1711"/>
                <a:gd name="T48" fmla="*/ 4 w 4"/>
                <a:gd name="T49" fmla="*/ 518 h 1711"/>
                <a:gd name="T50" fmla="*/ 4 w 4"/>
                <a:gd name="T51" fmla="*/ 278 h 1711"/>
                <a:gd name="T52" fmla="*/ 0 w 4"/>
                <a:gd name="T53" fmla="*/ 278 h 1711"/>
                <a:gd name="T54" fmla="*/ 0 w 4"/>
                <a:gd name="T55" fmla="*/ 514 h 1711"/>
                <a:gd name="T56" fmla="*/ 4 w 4"/>
                <a:gd name="T57" fmla="*/ 514 h 1711"/>
                <a:gd name="T58" fmla="*/ 4 w 4"/>
                <a:gd name="T59" fmla="*/ 278 h 1711"/>
                <a:gd name="T60" fmla="*/ 4 w 4"/>
                <a:gd name="T61" fmla="*/ 38 h 1711"/>
                <a:gd name="T62" fmla="*/ 0 w 4"/>
                <a:gd name="T63" fmla="*/ 38 h 1711"/>
                <a:gd name="T64" fmla="*/ 0 w 4"/>
                <a:gd name="T65" fmla="*/ 274 h 1711"/>
                <a:gd name="T66" fmla="*/ 4 w 4"/>
                <a:gd name="T67" fmla="*/ 274 h 1711"/>
                <a:gd name="T68" fmla="*/ 4 w 4"/>
                <a:gd name="T69" fmla="*/ 38 h 1711"/>
                <a:gd name="T70" fmla="*/ 4 w 4"/>
                <a:gd name="T71" fmla="*/ 0 h 1711"/>
                <a:gd name="T72" fmla="*/ 0 w 4"/>
                <a:gd name="T73" fmla="*/ 0 h 1711"/>
                <a:gd name="T74" fmla="*/ 0 w 4"/>
                <a:gd name="T75" fmla="*/ 34 h 1711"/>
                <a:gd name="T76" fmla="*/ 4 w 4"/>
                <a:gd name="T77" fmla="*/ 34 h 1711"/>
                <a:gd name="T78" fmla="*/ 4 w 4"/>
                <a:gd name="T79" fmla="*/ 0 h 1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" h="1711">
                  <a:moveTo>
                    <a:pt x="4" y="1478"/>
                  </a:moveTo>
                  <a:cubicBezTo>
                    <a:pt x="0" y="1478"/>
                    <a:pt x="0" y="1478"/>
                    <a:pt x="0" y="1478"/>
                  </a:cubicBezTo>
                  <a:cubicBezTo>
                    <a:pt x="0" y="1711"/>
                    <a:pt x="0" y="1711"/>
                    <a:pt x="0" y="1711"/>
                  </a:cubicBezTo>
                  <a:cubicBezTo>
                    <a:pt x="1" y="1711"/>
                    <a:pt x="3" y="1711"/>
                    <a:pt x="4" y="1711"/>
                  </a:cubicBezTo>
                  <a:cubicBezTo>
                    <a:pt x="4" y="1478"/>
                    <a:pt x="4" y="1478"/>
                    <a:pt x="4" y="1478"/>
                  </a:cubicBezTo>
                  <a:moveTo>
                    <a:pt x="4" y="1254"/>
                  </a:moveTo>
                  <a:cubicBezTo>
                    <a:pt x="0" y="1254"/>
                    <a:pt x="0" y="1254"/>
                    <a:pt x="0" y="1254"/>
                  </a:cubicBezTo>
                  <a:cubicBezTo>
                    <a:pt x="0" y="1474"/>
                    <a:pt x="0" y="1474"/>
                    <a:pt x="0" y="1474"/>
                  </a:cubicBezTo>
                  <a:cubicBezTo>
                    <a:pt x="4" y="1474"/>
                    <a:pt x="4" y="1474"/>
                    <a:pt x="4" y="1474"/>
                  </a:cubicBezTo>
                  <a:cubicBezTo>
                    <a:pt x="4" y="1254"/>
                    <a:pt x="4" y="1254"/>
                    <a:pt x="4" y="1254"/>
                  </a:cubicBezTo>
                  <a:moveTo>
                    <a:pt x="4" y="998"/>
                  </a:moveTo>
                  <a:cubicBezTo>
                    <a:pt x="0" y="998"/>
                    <a:pt x="0" y="998"/>
                    <a:pt x="0" y="998"/>
                  </a:cubicBezTo>
                  <a:cubicBezTo>
                    <a:pt x="0" y="1250"/>
                    <a:pt x="0" y="1250"/>
                    <a:pt x="0" y="1250"/>
                  </a:cubicBezTo>
                  <a:cubicBezTo>
                    <a:pt x="4" y="1250"/>
                    <a:pt x="4" y="1250"/>
                    <a:pt x="4" y="1250"/>
                  </a:cubicBezTo>
                  <a:cubicBezTo>
                    <a:pt x="4" y="998"/>
                    <a:pt x="4" y="998"/>
                    <a:pt x="4" y="998"/>
                  </a:cubicBezTo>
                  <a:moveTo>
                    <a:pt x="4" y="758"/>
                  </a:moveTo>
                  <a:cubicBezTo>
                    <a:pt x="0" y="758"/>
                    <a:pt x="0" y="758"/>
                    <a:pt x="0" y="758"/>
                  </a:cubicBezTo>
                  <a:cubicBezTo>
                    <a:pt x="0" y="994"/>
                    <a:pt x="0" y="994"/>
                    <a:pt x="0" y="994"/>
                  </a:cubicBezTo>
                  <a:cubicBezTo>
                    <a:pt x="4" y="994"/>
                    <a:pt x="4" y="994"/>
                    <a:pt x="4" y="994"/>
                  </a:cubicBezTo>
                  <a:cubicBezTo>
                    <a:pt x="4" y="758"/>
                    <a:pt x="4" y="758"/>
                    <a:pt x="4" y="758"/>
                  </a:cubicBezTo>
                  <a:moveTo>
                    <a:pt x="4" y="518"/>
                  </a:moveTo>
                  <a:cubicBezTo>
                    <a:pt x="0" y="518"/>
                    <a:pt x="0" y="518"/>
                    <a:pt x="0" y="518"/>
                  </a:cubicBezTo>
                  <a:cubicBezTo>
                    <a:pt x="0" y="754"/>
                    <a:pt x="0" y="754"/>
                    <a:pt x="0" y="754"/>
                  </a:cubicBezTo>
                  <a:cubicBezTo>
                    <a:pt x="4" y="754"/>
                    <a:pt x="4" y="754"/>
                    <a:pt x="4" y="754"/>
                  </a:cubicBezTo>
                  <a:cubicBezTo>
                    <a:pt x="4" y="518"/>
                    <a:pt x="4" y="518"/>
                    <a:pt x="4" y="518"/>
                  </a:cubicBezTo>
                  <a:moveTo>
                    <a:pt x="4" y="278"/>
                  </a:moveTo>
                  <a:cubicBezTo>
                    <a:pt x="0" y="278"/>
                    <a:pt x="0" y="278"/>
                    <a:pt x="0" y="278"/>
                  </a:cubicBezTo>
                  <a:cubicBezTo>
                    <a:pt x="0" y="514"/>
                    <a:pt x="0" y="514"/>
                    <a:pt x="0" y="514"/>
                  </a:cubicBezTo>
                  <a:cubicBezTo>
                    <a:pt x="4" y="514"/>
                    <a:pt x="4" y="514"/>
                    <a:pt x="4" y="514"/>
                  </a:cubicBezTo>
                  <a:cubicBezTo>
                    <a:pt x="4" y="278"/>
                    <a:pt x="4" y="278"/>
                    <a:pt x="4" y="278"/>
                  </a:cubicBezTo>
                  <a:moveTo>
                    <a:pt x="4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4" y="274"/>
                    <a:pt x="4" y="274"/>
                    <a:pt x="4" y="274"/>
                  </a:cubicBezTo>
                  <a:cubicBezTo>
                    <a:pt x="4" y="38"/>
                    <a:pt x="4" y="38"/>
                    <a:pt x="4" y="38"/>
                  </a:cubicBezTo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1" name="íṣḷiďé">
              <a:extLst>
                <a:ext uri="{FF2B5EF4-FFF2-40B4-BE49-F238E27FC236}">
                  <a16:creationId xmlns:a16="http://schemas.microsoft.com/office/drawing/2014/main" id="{58A90E17-E846-454B-BDB8-A7690169AA4A}"/>
                </a:ext>
              </a:extLst>
            </p:cNvPr>
            <p:cNvSpPr/>
            <p:nvPr/>
          </p:nvSpPr>
          <p:spPr bwMode="auto">
            <a:xfrm>
              <a:off x="4303941" y="5801195"/>
              <a:ext cx="9827" cy="6475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0 h 3"/>
                <a:gd name="T4" fmla="*/ 0 w 4"/>
                <a:gd name="T5" fmla="*/ 3 h 3"/>
                <a:gd name="T6" fmla="*/ 4 w 4"/>
                <a:gd name="T7" fmla="*/ 3 h 3"/>
                <a:gd name="T8" fmla="*/ 4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CD7C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2" name="íṥḷîdé">
              <a:extLst>
                <a:ext uri="{FF2B5EF4-FFF2-40B4-BE49-F238E27FC236}">
                  <a16:creationId xmlns:a16="http://schemas.microsoft.com/office/drawing/2014/main" id="{FEF9EB19-4C4D-4918-8305-F0463B5BD660}"/>
                </a:ext>
              </a:extLst>
            </p:cNvPr>
            <p:cNvSpPr/>
            <p:nvPr/>
          </p:nvSpPr>
          <p:spPr bwMode="auto">
            <a:xfrm>
              <a:off x="4313768" y="4577873"/>
              <a:ext cx="4274607" cy="6471"/>
            </a:xfrm>
            <a:custGeom>
              <a:avLst/>
              <a:gdLst>
                <a:gd name="T0" fmla="*/ 391 w 2692"/>
                <a:gd name="T1" fmla="*/ 0 h 7"/>
                <a:gd name="T2" fmla="*/ 0 w 2692"/>
                <a:gd name="T3" fmla="*/ 0 h 7"/>
                <a:gd name="T4" fmla="*/ 0 w 2692"/>
                <a:gd name="T5" fmla="*/ 7 h 7"/>
                <a:gd name="T6" fmla="*/ 391 w 2692"/>
                <a:gd name="T7" fmla="*/ 7 h 7"/>
                <a:gd name="T8" fmla="*/ 391 w 2692"/>
                <a:gd name="T9" fmla="*/ 0 h 7"/>
                <a:gd name="T10" fmla="*/ 788 w 2692"/>
                <a:gd name="T11" fmla="*/ 0 h 7"/>
                <a:gd name="T12" fmla="*/ 397 w 2692"/>
                <a:gd name="T13" fmla="*/ 0 h 7"/>
                <a:gd name="T14" fmla="*/ 397 w 2692"/>
                <a:gd name="T15" fmla="*/ 7 h 7"/>
                <a:gd name="T16" fmla="*/ 788 w 2692"/>
                <a:gd name="T17" fmla="*/ 7 h 7"/>
                <a:gd name="T18" fmla="*/ 788 w 2692"/>
                <a:gd name="T19" fmla="*/ 0 h 7"/>
                <a:gd name="T20" fmla="*/ 1186 w 2692"/>
                <a:gd name="T21" fmla="*/ 0 h 7"/>
                <a:gd name="T22" fmla="*/ 795 w 2692"/>
                <a:gd name="T23" fmla="*/ 0 h 7"/>
                <a:gd name="T24" fmla="*/ 795 w 2692"/>
                <a:gd name="T25" fmla="*/ 7 h 7"/>
                <a:gd name="T26" fmla="*/ 1186 w 2692"/>
                <a:gd name="T27" fmla="*/ 7 h 7"/>
                <a:gd name="T28" fmla="*/ 1186 w 2692"/>
                <a:gd name="T29" fmla="*/ 0 h 7"/>
                <a:gd name="T30" fmla="*/ 1583 w 2692"/>
                <a:gd name="T31" fmla="*/ 0 h 7"/>
                <a:gd name="T32" fmla="*/ 1192 w 2692"/>
                <a:gd name="T33" fmla="*/ 0 h 7"/>
                <a:gd name="T34" fmla="*/ 1192 w 2692"/>
                <a:gd name="T35" fmla="*/ 7 h 7"/>
                <a:gd name="T36" fmla="*/ 1583 w 2692"/>
                <a:gd name="T37" fmla="*/ 7 h 7"/>
                <a:gd name="T38" fmla="*/ 1583 w 2692"/>
                <a:gd name="T39" fmla="*/ 0 h 7"/>
                <a:gd name="T40" fmla="*/ 1983 w 2692"/>
                <a:gd name="T41" fmla="*/ 0 h 7"/>
                <a:gd name="T42" fmla="*/ 1590 w 2692"/>
                <a:gd name="T43" fmla="*/ 0 h 7"/>
                <a:gd name="T44" fmla="*/ 1590 w 2692"/>
                <a:gd name="T45" fmla="*/ 7 h 7"/>
                <a:gd name="T46" fmla="*/ 1983 w 2692"/>
                <a:gd name="T47" fmla="*/ 7 h 7"/>
                <a:gd name="T48" fmla="*/ 1983 w 2692"/>
                <a:gd name="T49" fmla="*/ 0 h 7"/>
                <a:gd name="T50" fmla="*/ 2380 w 2692"/>
                <a:gd name="T51" fmla="*/ 0 h 7"/>
                <a:gd name="T52" fmla="*/ 1989 w 2692"/>
                <a:gd name="T53" fmla="*/ 0 h 7"/>
                <a:gd name="T54" fmla="*/ 1989 w 2692"/>
                <a:gd name="T55" fmla="*/ 7 h 7"/>
                <a:gd name="T56" fmla="*/ 2380 w 2692"/>
                <a:gd name="T57" fmla="*/ 7 h 7"/>
                <a:gd name="T58" fmla="*/ 2380 w 2692"/>
                <a:gd name="T59" fmla="*/ 0 h 7"/>
                <a:gd name="T60" fmla="*/ 2692 w 2692"/>
                <a:gd name="T61" fmla="*/ 0 h 7"/>
                <a:gd name="T62" fmla="*/ 2387 w 2692"/>
                <a:gd name="T63" fmla="*/ 0 h 7"/>
                <a:gd name="T64" fmla="*/ 2387 w 2692"/>
                <a:gd name="T65" fmla="*/ 7 h 7"/>
                <a:gd name="T66" fmla="*/ 2692 w 2692"/>
                <a:gd name="T67" fmla="*/ 7 h 7"/>
                <a:gd name="T68" fmla="*/ 2692 w 2692"/>
                <a:gd name="T6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7">
                  <a:moveTo>
                    <a:pt x="39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391" y="7"/>
                  </a:lnTo>
                  <a:lnTo>
                    <a:pt x="391" y="0"/>
                  </a:lnTo>
                  <a:close/>
                  <a:moveTo>
                    <a:pt x="788" y="0"/>
                  </a:moveTo>
                  <a:lnTo>
                    <a:pt x="397" y="0"/>
                  </a:lnTo>
                  <a:lnTo>
                    <a:pt x="397" y="7"/>
                  </a:lnTo>
                  <a:lnTo>
                    <a:pt x="788" y="7"/>
                  </a:lnTo>
                  <a:lnTo>
                    <a:pt x="788" y="0"/>
                  </a:lnTo>
                  <a:close/>
                  <a:moveTo>
                    <a:pt x="1186" y="0"/>
                  </a:moveTo>
                  <a:lnTo>
                    <a:pt x="795" y="0"/>
                  </a:lnTo>
                  <a:lnTo>
                    <a:pt x="795" y="7"/>
                  </a:lnTo>
                  <a:lnTo>
                    <a:pt x="1186" y="7"/>
                  </a:lnTo>
                  <a:lnTo>
                    <a:pt x="1186" y="0"/>
                  </a:lnTo>
                  <a:close/>
                  <a:moveTo>
                    <a:pt x="1583" y="0"/>
                  </a:moveTo>
                  <a:lnTo>
                    <a:pt x="1192" y="0"/>
                  </a:lnTo>
                  <a:lnTo>
                    <a:pt x="1192" y="7"/>
                  </a:lnTo>
                  <a:lnTo>
                    <a:pt x="1583" y="7"/>
                  </a:lnTo>
                  <a:lnTo>
                    <a:pt x="1583" y="0"/>
                  </a:lnTo>
                  <a:close/>
                  <a:moveTo>
                    <a:pt x="1983" y="0"/>
                  </a:moveTo>
                  <a:lnTo>
                    <a:pt x="1590" y="0"/>
                  </a:lnTo>
                  <a:lnTo>
                    <a:pt x="1590" y="7"/>
                  </a:lnTo>
                  <a:lnTo>
                    <a:pt x="1983" y="7"/>
                  </a:lnTo>
                  <a:lnTo>
                    <a:pt x="1983" y="0"/>
                  </a:lnTo>
                  <a:close/>
                  <a:moveTo>
                    <a:pt x="2380" y="0"/>
                  </a:moveTo>
                  <a:lnTo>
                    <a:pt x="1989" y="0"/>
                  </a:lnTo>
                  <a:lnTo>
                    <a:pt x="1989" y="7"/>
                  </a:lnTo>
                  <a:lnTo>
                    <a:pt x="2380" y="7"/>
                  </a:lnTo>
                  <a:lnTo>
                    <a:pt x="2380" y="0"/>
                  </a:lnTo>
                  <a:close/>
                  <a:moveTo>
                    <a:pt x="2692" y="0"/>
                  </a:moveTo>
                  <a:lnTo>
                    <a:pt x="2387" y="0"/>
                  </a:lnTo>
                  <a:lnTo>
                    <a:pt x="2387" y="7"/>
                  </a:lnTo>
                  <a:lnTo>
                    <a:pt x="2692" y="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3" name="íŝḻiḑè">
              <a:extLst>
                <a:ext uri="{FF2B5EF4-FFF2-40B4-BE49-F238E27FC236}">
                  <a16:creationId xmlns:a16="http://schemas.microsoft.com/office/drawing/2014/main" id="{8F7AC755-A53F-4A90-9DA8-B437BA9537FA}"/>
                </a:ext>
              </a:extLst>
            </p:cNvPr>
            <p:cNvSpPr/>
            <p:nvPr/>
          </p:nvSpPr>
          <p:spPr bwMode="auto">
            <a:xfrm>
              <a:off x="4313768" y="4577873"/>
              <a:ext cx="4274607" cy="6471"/>
            </a:xfrm>
            <a:custGeom>
              <a:avLst/>
              <a:gdLst>
                <a:gd name="T0" fmla="*/ 391 w 2692"/>
                <a:gd name="T1" fmla="*/ 0 h 7"/>
                <a:gd name="T2" fmla="*/ 0 w 2692"/>
                <a:gd name="T3" fmla="*/ 0 h 7"/>
                <a:gd name="T4" fmla="*/ 0 w 2692"/>
                <a:gd name="T5" fmla="*/ 7 h 7"/>
                <a:gd name="T6" fmla="*/ 391 w 2692"/>
                <a:gd name="T7" fmla="*/ 7 h 7"/>
                <a:gd name="T8" fmla="*/ 391 w 2692"/>
                <a:gd name="T9" fmla="*/ 0 h 7"/>
                <a:gd name="T10" fmla="*/ 788 w 2692"/>
                <a:gd name="T11" fmla="*/ 0 h 7"/>
                <a:gd name="T12" fmla="*/ 397 w 2692"/>
                <a:gd name="T13" fmla="*/ 0 h 7"/>
                <a:gd name="T14" fmla="*/ 397 w 2692"/>
                <a:gd name="T15" fmla="*/ 7 h 7"/>
                <a:gd name="T16" fmla="*/ 788 w 2692"/>
                <a:gd name="T17" fmla="*/ 7 h 7"/>
                <a:gd name="T18" fmla="*/ 788 w 2692"/>
                <a:gd name="T19" fmla="*/ 0 h 7"/>
                <a:gd name="T20" fmla="*/ 1186 w 2692"/>
                <a:gd name="T21" fmla="*/ 0 h 7"/>
                <a:gd name="T22" fmla="*/ 795 w 2692"/>
                <a:gd name="T23" fmla="*/ 0 h 7"/>
                <a:gd name="T24" fmla="*/ 795 w 2692"/>
                <a:gd name="T25" fmla="*/ 7 h 7"/>
                <a:gd name="T26" fmla="*/ 1186 w 2692"/>
                <a:gd name="T27" fmla="*/ 7 h 7"/>
                <a:gd name="T28" fmla="*/ 1186 w 2692"/>
                <a:gd name="T29" fmla="*/ 0 h 7"/>
                <a:gd name="T30" fmla="*/ 1583 w 2692"/>
                <a:gd name="T31" fmla="*/ 0 h 7"/>
                <a:gd name="T32" fmla="*/ 1192 w 2692"/>
                <a:gd name="T33" fmla="*/ 0 h 7"/>
                <a:gd name="T34" fmla="*/ 1192 w 2692"/>
                <a:gd name="T35" fmla="*/ 7 h 7"/>
                <a:gd name="T36" fmla="*/ 1583 w 2692"/>
                <a:gd name="T37" fmla="*/ 7 h 7"/>
                <a:gd name="T38" fmla="*/ 1583 w 2692"/>
                <a:gd name="T39" fmla="*/ 0 h 7"/>
                <a:gd name="T40" fmla="*/ 1983 w 2692"/>
                <a:gd name="T41" fmla="*/ 0 h 7"/>
                <a:gd name="T42" fmla="*/ 1590 w 2692"/>
                <a:gd name="T43" fmla="*/ 0 h 7"/>
                <a:gd name="T44" fmla="*/ 1590 w 2692"/>
                <a:gd name="T45" fmla="*/ 7 h 7"/>
                <a:gd name="T46" fmla="*/ 1983 w 2692"/>
                <a:gd name="T47" fmla="*/ 7 h 7"/>
                <a:gd name="T48" fmla="*/ 1983 w 2692"/>
                <a:gd name="T49" fmla="*/ 0 h 7"/>
                <a:gd name="T50" fmla="*/ 2380 w 2692"/>
                <a:gd name="T51" fmla="*/ 0 h 7"/>
                <a:gd name="T52" fmla="*/ 1989 w 2692"/>
                <a:gd name="T53" fmla="*/ 0 h 7"/>
                <a:gd name="T54" fmla="*/ 1989 w 2692"/>
                <a:gd name="T55" fmla="*/ 7 h 7"/>
                <a:gd name="T56" fmla="*/ 2380 w 2692"/>
                <a:gd name="T57" fmla="*/ 7 h 7"/>
                <a:gd name="T58" fmla="*/ 2380 w 2692"/>
                <a:gd name="T59" fmla="*/ 0 h 7"/>
                <a:gd name="T60" fmla="*/ 2692 w 2692"/>
                <a:gd name="T61" fmla="*/ 0 h 7"/>
                <a:gd name="T62" fmla="*/ 2387 w 2692"/>
                <a:gd name="T63" fmla="*/ 0 h 7"/>
                <a:gd name="T64" fmla="*/ 2387 w 2692"/>
                <a:gd name="T65" fmla="*/ 7 h 7"/>
                <a:gd name="T66" fmla="*/ 2692 w 2692"/>
                <a:gd name="T67" fmla="*/ 7 h 7"/>
                <a:gd name="T68" fmla="*/ 2692 w 2692"/>
                <a:gd name="T6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7">
                  <a:moveTo>
                    <a:pt x="39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391" y="7"/>
                  </a:lnTo>
                  <a:lnTo>
                    <a:pt x="391" y="0"/>
                  </a:lnTo>
                  <a:moveTo>
                    <a:pt x="788" y="0"/>
                  </a:moveTo>
                  <a:lnTo>
                    <a:pt x="397" y="0"/>
                  </a:lnTo>
                  <a:lnTo>
                    <a:pt x="397" y="7"/>
                  </a:lnTo>
                  <a:lnTo>
                    <a:pt x="788" y="7"/>
                  </a:lnTo>
                  <a:lnTo>
                    <a:pt x="788" y="0"/>
                  </a:lnTo>
                  <a:moveTo>
                    <a:pt x="1186" y="0"/>
                  </a:moveTo>
                  <a:lnTo>
                    <a:pt x="795" y="0"/>
                  </a:lnTo>
                  <a:lnTo>
                    <a:pt x="795" y="7"/>
                  </a:lnTo>
                  <a:lnTo>
                    <a:pt x="1186" y="7"/>
                  </a:lnTo>
                  <a:lnTo>
                    <a:pt x="1186" y="0"/>
                  </a:lnTo>
                  <a:moveTo>
                    <a:pt x="1583" y="0"/>
                  </a:moveTo>
                  <a:lnTo>
                    <a:pt x="1192" y="0"/>
                  </a:lnTo>
                  <a:lnTo>
                    <a:pt x="1192" y="7"/>
                  </a:lnTo>
                  <a:lnTo>
                    <a:pt x="1583" y="7"/>
                  </a:lnTo>
                  <a:lnTo>
                    <a:pt x="1583" y="0"/>
                  </a:lnTo>
                  <a:moveTo>
                    <a:pt x="1983" y="0"/>
                  </a:moveTo>
                  <a:lnTo>
                    <a:pt x="1590" y="0"/>
                  </a:lnTo>
                  <a:lnTo>
                    <a:pt x="1590" y="7"/>
                  </a:lnTo>
                  <a:lnTo>
                    <a:pt x="1983" y="7"/>
                  </a:lnTo>
                  <a:lnTo>
                    <a:pt x="1983" y="0"/>
                  </a:lnTo>
                  <a:moveTo>
                    <a:pt x="2380" y="0"/>
                  </a:moveTo>
                  <a:lnTo>
                    <a:pt x="1989" y="0"/>
                  </a:lnTo>
                  <a:lnTo>
                    <a:pt x="1989" y="7"/>
                  </a:lnTo>
                  <a:lnTo>
                    <a:pt x="2380" y="7"/>
                  </a:lnTo>
                  <a:lnTo>
                    <a:pt x="2380" y="0"/>
                  </a:lnTo>
                  <a:moveTo>
                    <a:pt x="2692" y="0"/>
                  </a:moveTo>
                  <a:lnTo>
                    <a:pt x="2387" y="0"/>
                  </a:lnTo>
                  <a:lnTo>
                    <a:pt x="2387" y="7"/>
                  </a:lnTo>
                  <a:lnTo>
                    <a:pt x="2692" y="7"/>
                  </a:lnTo>
                  <a:lnTo>
                    <a:pt x="2692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4" name="íṥlíḍe">
              <a:extLst>
                <a:ext uri="{FF2B5EF4-FFF2-40B4-BE49-F238E27FC236}">
                  <a16:creationId xmlns:a16="http://schemas.microsoft.com/office/drawing/2014/main" id="{FFBB73AE-EE06-4300-9B0D-37FF1D7288C7}"/>
                </a:ext>
              </a:extLst>
            </p:cNvPr>
            <p:cNvSpPr/>
            <p:nvPr/>
          </p:nvSpPr>
          <p:spPr bwMode="auto">
            <a:xfrm>
              <a:off x="6829399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5" name="îṧļîḋé">
              <a:extLst>
                <a:ext uri="{FF2B5EF4-FFF2-40B4-BE49-F238E27FC236}">
                  <a16:creationId xmlns:a16="http://schemas.microsoft.com/office/drawing/2014/main" id="{70DA0AF6-B629-49E3-8739-1034B0674583}"/>
                </a:ext>
              </a:extLst>
            </p:cNvPr>
            <p:cNvSpPr/>
            <p:nvPr/>
          </p:nvSpPr>
          <p:spPr bwMode="auto">
            <a:xfrm>
              <a:off x="6829399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6" name="íŝḻîďe">
              <a:extLst>
                <a:ext uri="{FF2B5EF4-FFF2-40B4-BE49-F238E27FC236}">
                  <a16:creationId xmlns:a16="http://schemas.microsoft.com/office/drawing/2014/main" id="{F1AA631D-81E2-4871-867F-9C8C73A42875}"/>
                </a:ext>
              </a:extLst>
            </p:cNvPr>
            <p:cNvSpPr/>
            <p:nvPr/>
          </p:nvSpPr>
          <p:spPr bwMode="auto">
            <a:xfrm>
              <a:off x="7463218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7" name="íşļîḑe">
              <a:extLst>
                <a:ext uri="{FF2B5EF4-FFF2-40B4-BE49-F238E27FC236}">
                  <a16:creationId xmlns:a16="http://schemas.microsoft.com/office/drawing/2014/main" id="{4BA78CE5-B00D-4D39-AD78-437D3FF76ACD}"/>
                </a:ext>
              </a:extLst>
            </p:cNvPr>
            <p:cNvSpPr/>
            <p:nvPr/>
          </p:nvSpPr>
          <p:spPr bwMode="auto">
            <a:xfrm>
              <a:off x="7463218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8" name="îŝļiḍê">
              <a:extLst>
                <a:ext uri="{FF2B5EF4-FFF2-40B4-BE49-F238E27FC236}">
                  <a16:creationId xmlns:a16="http://schemas.microsoft.com/office/drawing/2014/main" id="{65E537FC-AC02-4AB4-96D1-E19E5A5038DB}"/>
                </a:ext>
              </a:extLst>
            </p:cNvPr>
            <p:cNvSpPr/>
            <p:nvPr/>
          </p:nvSpPr>
          <p:spPr bwMode="auto">
            <a:xfrm>
              <a:off x="8092126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9" name="îs1îḑè">
              <a:extLst>
                <a:ext uri="{FF2B5EF4-FFF2-40B4-BE49-F238E27FC236}">
                  <a16:creationId xmlns:a16="http://schemas.microsoft.com/office/drawing/2014/main" id="{6386ED97-0CCB-420E-AA3A-76066CBAB86A}"/>
                </a:ext>
              </a:extLst>
            </p:cNvPr>
            <p:cNvSpPr/>
            <p:nvPr/>
          </p:nvSpPr>
          <p:spPr bwMode="auto">
            <a:xfrm>
              <a:off x="8092126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0" name="íšlîḑe">
              <a:extLst>
                <a:ext uri="{FF2B5EF4-FFF2-40B4-BE49-F238E27FC236}">
                  <a16:creationId xmlns:a16="http://schemas.microsoft.com/office/drawing/2014/main" id="{E611B585-9027-4608-9651-4082B4CE0BE6}"/>
                </a:ext>
              </a:extLst>
            </p:cNvPr>
            <p:cNvSpPr/>
            <p:nvPr/>
          </p:nvSpPr>
          <p:spPr bwMode="auto">
            <a:xfrm>
              <a:off x="4937761" y="4577873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1" name="iṧliḋè">
              <a:extLst>
                <a:ext uri="{FF2B5EF4-FFF2-40B4-BE49-F238E27FC236}">
                  <a16:creationId xmlns:a16="http://schemas.microsoft.com/office/drawing/2014/main" id="{A1218B40-5A5D-46BC-9CCB-A24E72CC19C6}"/>
                </a:ext>
              </a:extLst>
            </p:cNvPr>
            <p:cNvSpPr/>
            <p:nvPr/>
          </p:nvSpPr>
          <p:spPr bwMode="auto">
            <a:xfrm>
              <a:off x="4937761" y="4577873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2" name="ïṥḻïďé">
              <a:extLst>
                <a:ext uri="{FF2B5EF4-FFF2-40B4-BE49-F238E27FC236}">
                  <a16:creationId xmlns:a16="http://schemas.microsoft.com/office/drawing/2014/main" id="{69F7AFB2-2275-428A-AF6C-BD9FCAAE2358}"/>
                </a:ext>
              </a:extLst>
            </p:cNvPr>
            <p:cNvSpPr/>
            <p:nvPr/>
          </p:nvSpPr>
          <p:spPr bwMode="auto">
            <a:xfrm>
              <a:off x="5566669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3" name="îŝḻiďé">
              <a:extLst>
                <a:ext uri="{FF2B5EF4-FFF2-40B4-BE49-F238E27FC236}">
                  <a16:creationId xmlns:a16="http://schemas.microsoft.com/office/drawing/2014/main" id="{3E06A163-108E-4D45-82B6-BA0BD6E83302}"/>
                </a:ext>
              </a:extLst>
            </p:cNvPr>
            <p:cNvSpPr/>
            <p:nvPr/>
          </p:nvSpPr>
          <p:spPr bwMode="auto">
            <a:xfrm>
              <a:off x="5566669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4" name="îṩľïďe">
              <a:extLst>
                <a:ext uri="{FF2B5EF4-FFF2-40B4-BE49-F238E27FC236}">
                  <a16:creationId xmlns:a16="http://schemas.microsoft.com/office/drawing/2014/main" id="{28506DCF-2E07-4291-A33D-550EB12DE3D3}"/>
                </a:ext>
              </a:extLst>
            </p:cNvPr>
            <p:cNvSpPr/>
            <p:nvPr/>
          </p:nvSpPr>
          <p:spPr bwMode="auto">
            <a:xfrm>
              <a:off x="6195576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5" name="îš1íḋe">
              <a:extLst>
                <a:ext uri="{FF2B5EF4-FFF2-40B4-BE49-F238E27FC236}">
                  <a16:creationId xmlns:a16="http://schemas.microsoft.com/office/drawing/2014/main" id="{E9740434-08B5-46A3-9880-F0DE3BF551AF}"/>
                </a:ext>
              </a:extLst>
            </p:cNvPr>
            <p:cNvSpPr/>
            <p:nvPr/>
          </p:nvSpPr>
          <p:spPr bwMode="auto">
            <a:xfrm>
              <a:off x="6195576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6" name="ïŝľíḑê">
              <a:extLst>
                <a:ext uri="{FF2B5EF4-FFF2-40B4-BE49-F238E27FC236}">
                  <a16:creationId xmlns:a16="http://schemas.microsoft.com/office/drawing/2014/main" id="{E2E32AE7-1C45-4758-9D18-9A77F9EB6310}"/>
                </a:ext>
              </a:extLst>
            </p:cNvPr>
            <p:cNvSpPr/>
            <p:nvPr/>
          </p:nvSpPr>
          <p:spPr bwMode="auto">
            <a:xfrm>
              <a:off x="3262313" y="4577873"/>
              <a:ext cx="1041628" cy="6471"/>
            </a:xfrm>
            <a:custGeom>
              <a:avLst/>
              <a:gdLst>
                <a:gd name="T0" fmla="*/ 258 w 656"/>
                <a:gd name="T1" fmla="*/ 0 h 7"/>
                <a:gd name="T2" fmla="*/ 0 w 656"/>
                <a:gd name="T3" fmla="*/ 0 h 7"/>
                <a:gd name="T4" fmla="*/ 0 w 656"/>
                <a:gd name="T5" fmla="*/ 7 h 7"/>
                <a:gd name="T6" fmla="*/ 258 w 656"/>
                <a:gd name="T7" fmla="*/ 7 h 7"/>
                <a:gd name="T8" fmla="*/ 258 w 656"/>
                <a:gd name="T9" fmla="*/ 0 h 7"/>
                <a:gd name="T10" fmla="*/ 656 w 656"/>
                <a:gd name="T11" fmla="*/ 0 h 7"/>
                <a:gd name="T12" fmla="*/ 265 w 656"/>
                <a:gd name="T13" fmla="*/ 0 h 7"/>
                <a:gd name="T14" fmla="*/ 265 w 656"/>
                <a:gd name="T15" fmla="*/ 7 h 7"/>
                <a:gd name="T16" fmla="*/ 656 w 656"/>
                <a:gd name="T17" fmla="*/ 7 h 7"/>
                <a:gd name="T18" fmla="*/ 656 w 65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7" name="ïṩľiḋê">
              <a:extLst>
                <a:ext uri="{FF2B5EF4-FFF2-40B4-BE49-F238E27FC236}">
                  <a16:creationId xmlns:a16="http://schemas.microsoft.com/office/drawing/2014/main" id="{3233C79B-3DD9-495B-BADB-9D1184866C1B}"/>
                </a:ext>
              </a:extLst>
            </p:cNvPr>
            <p:cNvSpPr/>
            <p:nvPr/>
          </p:nvSpPr>
          <p:spPr bwMode="auto">
            <a:xfrm>
              <a:off x="3262313" y="4577873"/>
              <a:ext cx="1041628" cy="6471"/>
            </a:xfrm>
            <a:custGeom>
              <a:avLst/>
              <a:gdLst>
                <a:gd name="T0" fmla="*/ 258 w 656"/>
                <a:gd name="T1" fmla="*/ 0 h 7"/>
                <a:gd name="T2" fmla="*/ 0 w 656"/>
                <a:gd name="T3" fmla="*/ 0 h 7"/>
                <a:gd name="T4" fmla="*/ 0 w 656"/>
                <a:gd name="T5" fmla="*/ 7 h 7"/>
                <a:gd name="T6" fmla="*/ 258 w 656"/>
                <a:gd name="T7" fmla="*/ 7 h 7"/>
                <a:gd name="T8" fmla="*/ 258 w 656"/>
                <a:gd name="T9" fmla="*/ 0 h 7"/>
                <a:gd name="T10" fmla="*/ 656 w 656"/>
                <a:gd name="T11" fmla="*/ 0 h 7"/>
                <a:gd name="T12" fmla="*/ 265 w 656"/>
                <a:gd name="T13" fmla="*/ 0 h 7"/>
                <a:gd name="T14" fmla="*/ 265 w 656"/>
                <a:gd name="T15" fmla="*/ 7 h 7"/>
                <a:gd name="T16" fmla="*/ 656 w 656"/>
                <a:gd name="T17" fmla="*/ 7 h 7"/>
                <a:gd name="T18" fmla="*/ 656 w 65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8" name="ïšlíďê">
              <a:extLst>
                <a:ext uri="{FF2B5EF4-FFF2-40B4-BE49-F238E27FC236}">
                  <a16:creationId xmlns:a16="http://schemas.microsoft.com/office/drawing/2014/main" id="{48B13310-1C4D-41B2-BB15-29C8D6503CF4}"/>
                </a:ext>
              </a:extLst>
            </p:cNvPr>
            <p:cNvSpPr/>
            <p:nvPr/>
          </p:nvSpPr>
          <p:spPr bwMode="auto">
            <a:xfrm>
              <a:off x="3670119" y="4577873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9" name="îṡḻíďe">
              <a:extLst>
                <a:ext uri="{FF2B5EF4-FFF2-40B4-BE49-F238E27FC236}">
                  <a16:creationId xmlns:a16="http://schemas.microsoft.com/office/drawing/2014/main" id="{49A5C329-3AD9-44FC-936F-DEB21580A11B}"/>
                </a:ext>
              </a:extLst>
            </p:cNvPr>
            <p:cNvSpPr/>
            <p:nvPr/>
          </p:nvSpPr>
          <p:spPr bwMode="auto">
            <a:xfrm>
              <a:off x="3670119" y="4577873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0" name="îśḷiḑè">
              <a:extLst>
                <a:ext uri="{FF2B5EF4-FFF2-40B4-BE49-F238E27FC236}">
                  <a16:creationId xmlns:a16="http://schemas.microsoft.com/office/drawing/2014/main" id="{14E7A770-4977-4D9D-B0CB-58D11777970D}"/>
                </a:ext>
              </a:extLst>
            </p:cNvPr>
            <p:cNvSpPr/>
            <p:nvPr/>
          </p:nvSpPr>
          <p:spPr bwMode="auto">
            <a:xfrm>
              <a:off x="4303941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1" name="íśľïďe">
              <a:extLst>
                <a:ext uri="{FF2B5EF4-FFF2-40B4-BE49-F238E27FC236}">
                  <a16:creationId xmlns:a16="http://schemas.microsoft.com/office/drawing/2014/main" id="{7334294B-9A92-4A6B-A469-E813DB964F9E}"/>
                </a:ext>
              </a:extLst>
            </p:cNvPr>
            <p:cNvSpPr/>
            <p:nvPr/>
          </p:nvSpPr>
          <p:spPr bwMode="auto">
            <a:xfrm>
              <a:off x="4303941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2" name="i$1iḋé">
              <a:extLst>
                <a:ext uri="{FF2B5EF4-FFF2-40B4-BE49-F238E27FC236}">
                  <a16:creationId xmlns:a16="http://schemas.microsoft.com/office/drawing/2014/main" id="{53221BBA-DAC6-49BE-B792-C2DE87B50009}"/>
                </a:ext>
              </a:extLst>
            </p:cNvPr>
            <p:cNvSpPr/>
            <p:nvPr/>
          </p:nvSpPr>
          <p:spPr bwMode="auto">
            <a:xfrm>
              <a:off x="4313768" y="5173353"/>
              <a:ext cx="4274607" cy="6471"/>
            </a:xfrm>
            <a:custGeom>
              <a:avLst/>
              <a:gdLst>
                <a:gd name="T0" fmla="*/ 391 w 2692"/>
                <a:gd name="T1" fmla="*/ 0 h 6"/>
                <a:gd name="T2" fmla="*/ 0 w 2692"/>
                <a:gd name="T3" fmla="*/ 0 h 6"/>
                <a:gd name="T4" fmla="*/ 0 w 2692"/>
                <a:gd name="T5" fmla="*/ 6 h 6"/>
                <a:gd name="T6" fmla="*/ 391 w 2692"/>
                <a:gd name="T7" fmla="*/ 6 h 6"/>
                <a:gd name="T8" fmla="*/ 391 w 2692"/>
                <a:gd name="T9" fmla="*/ 0 h 6"/>
                <a:gd name="T10" fmla="*/ 788 w 2692"/>
                <a:gd name="T11" fmla="*/ 0 h 6"/>
                <a:gd name="T12" fmla="*/ 397 w 2692"/>
                <a:gd name="T13" fmla="*/ 0 h 6"/>
                <a:gd name="T14" fmla="*/ 397 w 2692"/>
                <a:gd name="T15" fmla="*/ 6 h 6"/>
                <a:gd name="T16" fmla="*/ 788 w 2692"/>
                <a:gd name="T17" fmla="*/ 6 h 6"/>
                <a:gd name="T18" fmla="*/ 788 w 2692"/>
                <a:gd name="T19" fmla="*/ 0 h 6"/>
                <a:gd name="T20" fmla="*/ 1186 w 2692"/>
                <a:gd name="T21" fmla="*/ 0 h 6"/>
                <a:gd name="T22" fmla="*/ 795 w 2692"/>
                <a:gd name="T23" fmla="*/ 0 h 6"/>
                <a:gd name="T24" fmla="*/ 795 w 2692"/>
                <a:gd name="T25" fmla="*/ 6 h 6"/>
                <a:gd name="T26" fmla="*/ 1186 w 2692"/>
                <a:gd name="T27" fmla="*/ 6 h 6"/>
                <a:gd name="T28" fmla="*/ 1186 w 2692"/>
                <a:gd name="T29" fmla="*/ 0 h 6"/>
                <a:gd name="T30" fmla="*/ 1583 w 2692"/>
                <a:gd name="T31" fmla="*/ 0 h 6"/>
                <a:gd name="T32" fmla="*/ 1192 w 2692"/>
                <a:gd name="T33" fmla="*/ 0 h 6"/>
                <a:gd name="T34" fmla="*/ 1192 w 2692"/>
                <a:gd name="T35" fmla="*/ 6 h 6"/>
                <a:gd name="T36" fmla="*/ 1583 w 2692"/>
                <a:gd name="T37" fmla="*/ 6 h 6"/>
                <a:gd name="T38" fmla="*/ 1583 w 2692"/>
                <a:gd name="T39" fmla="*/ 0 h 6"/>
                <a:gd name="T40" fmla="*/ 1983 w 2692"/>
                <a:gd name="T41" fmla="*/ 0 h 6"/>
                <a:gd name="T42" fmla="*/ 1590 w 2692"/>
                <a:gd name="T43" fmla="*/ 0 h 6"/>
                <a:gd name="T44" fmla="*/ 1590 w 2692"/>
                <a:gd name="T45" fmla="*/ 6 h 6"/>
                <a:gd name="T46" fmla="*/ 1983 w 2692"/>
                <a:gd name="T47" fmla="*/ 6 h 6"/>
                <a:gd name="T48" fmla="*/ 1983 w 2692"/>
                <a:gd name="T49" fmla="*/ 0 h 6"/>
                <a:gd name="T50" fmla="*/ 2380 w 2692"/>
                <a:gd name="T51" fmla="*/ 0 h 6"/>
                <a:gd name="T52" fmla="*/ 1989 w 2692"/>
                <a:gd name="T53" fmla="*/ 0 h 6"/>
                <a:gd name="T54" fmla="*/ 1989 w 2692"/>
                <a:gd name="T55" fmla="*/ 6 h 6"/>
                <a:gd name="T56" fmla="*/ 2380 w 2692"/>
                <a:gd name="T57" fmla="*/ 6 h 6"/>
                <a:gd name="T58" fmla="*/ 2380 w 2692"/>
                <a:gd name="T59" fmla="*/ 0 h 6"/>
                <a:gd name="T60" fmla="*/ 2692 w 2692"/>
                <a:gd name="T61" fmla="*/ 0 h 6"/>
                <a:gd name="T62" fmla="*/ 2387 w 2692"/>
                <a:gd name="T63" fmla="*/ 0 h 6"/>
                <a:gd name="T64" fmla="*/ 2387 w 2692"/>
                <a:gd name="T65" fmla="*/ 6 h 6"/>
                <a:gd name="T66" fmla="*/ 2692 w 2692"/>
                <a:gd name="T67" fmla="*/ 6 h 6"/>
                <a:gd name="T68" fmla="*/ 2692 w 2692"/>
                <a:gd name="T6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6">
                  <a:moveTo>
                    <a:pt x="391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391" y="6"/>
                  </a:lnTo>
                  <a:lnTo>
                    <a:pt x="391" y="0"/>
                  </a:lnTo>
                  <a:close/>
                  <a:moveTo>
                    <a:pt x="788" y="0"/>
                  </a:moveTo>
                  <a:lnTo>
                    <a:pt x="397" y="0"/>
                  </a:lnTo>
                  <a:lnTo>
                    <a:pt x="397" y="6"/>
                  </a:lnTo>
                  <a:lnTo>
                    <a:pt x="788" y="6"/>
                  </a:lnTo>
                  <a:lnTo>
                    <a:pt x="788" y="0"/>
                  </a:lnTo>
                  <a:close/>
                  <a:moveTo>
                    <a:pt x="1186" y="0"/>
                  </a:moveTo>
                  <a:lnTo>
                    <a:pt x="795" y="0"/>
                  </a:lnTo>
                  <a:lnTo>
                    <a:pt x="795" y="6"/>
                  </a:lnTo>
                  <a:lnTo>
                    <a:pt x="1186" y="6"/>
                  </a:lnTo>
                  <a:lnTo>
                    <a:pt x="1186" y="0"/>
                  </a:lnTo>
                  <a:close/>
                  <a:moveTo>
                    <a:pt x="1583" y="0"/>
                  </a:moveTo>
                  <a:lnTo>
                    <a:pt x="1192" y="0"/>
                  </a:lnTo>
                  <a:lnTo>
                    <a:pt x="1192" y="6"/>
                  </a:lnTo>
                  <a:lnTo>
                    <a:pt x="1583" y="6"/>
                  </a:lnTo>
                  <a:lnTo>
                    <a:pt x="1583" y="0"/>
                  </a:lnTo>
                  <a:close/>
                  <a:moveTo>
                    <a:pt x="1983" y="0"/>
                  </a:moveTo>
                  <a:lnTo>
                    <a:pt x="1590" y="0"/>
                  </a:lnTo>
                  <a:lnTo>
                    <a:pt x="1590" y="6"/>
                  </a:lnTo>
                  <a:lnTo>
                    <a:pt x="1983" y="6"/>
                  </a:lnTo>
                  <a:lnTo>
                    <a:pt x="1983" y="0"/>
                  </a:lnTo>
                  <a:close/>
                  <a:moveTo>
                    <a:pt x="2380" y="0"/>
                  </a:moveTo>
                  <a:lnTo>
                    <a:pt x="1989" y="0"/>
                  </a:lnTo>
                  <a:lnTo>
                    <a:pt x="1989" y="6"/>
                  </a:lnTo>
                  <a:lnTo>
                    <a:pt x="2380" y="6"/>
                  </a:lnTo>
                  <a:lnTo>
                    <a:pt x="2380" y="0"/>
                  </a:lnTo>
                  <a:close/>
                  <a:moveTo>
                    <a:pt x="2692" y="0"/>
                  </a:moveTo>
                  <a:lnTo>
                    <a:pt x="2387" y="0"/>
                  </a:lnTo>
                  <a:lnTo>
                    <a:pt x="2387" y="6"/>
                  </a:lnTo>
                  <a:lnTo>
                    <a:pt x="2692" y="6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3" name="iṥ1îďe">
              <a:extLst>
                <a:ext uri="{FF2B5EF4-FFF2-40B4-BE49-F238E27FC236}">
                  <a16:creationId xmlns:a16="http://schemas.microsoft.com/office/drawing/2014/main" id="{078CA4D7-A237-4AB3-8576-93E4B1D810AD}"/>
                </a:ext>
              </a:extLst>
            </p:cNvPr>
            <p:cNvSpPr/>
            <p:nvPr/>
          </p:nvSpPr>
          <p:spPr bwMode="auto">
            <a:xfrm>
              <a:off x="4313768" y="5173353"/>
              <a:ext cx="4274607" cy="6471"/>
            </a:xfrm>
            <a:custGeom>
              <a:avLst/>
              <a:gdLst>
                <a:gd name="T0" fmla="*/ 391 w 2692"/>
                <a:gd name="T1" fmla="*/ 0 h 6"/>
                <a:gd name="T2" fmla="*/ 0 w 2692"/>
                <a:gd name="T3" fmla="*/ 0 h 6"/>
                <a:gd name="T4" fmla="*/ 0 w 2692"/>
                <a:gd name="T5" fmla="*/ 6 h 6"/>
                <a:gd name="T6" fmla="*/ 391 w 2692"/>
                <a:gd name="T7" fmla="*/ 6 h 6"/>
                <a:gd name="T8" fmla="*/ 391 w 2692"/>
                <a:gd name="T9" fmla="*/ 0 h 6"/>
                <a:gd name="T10" fmla="*/ 788 w 2692"/>
                <a:gd name="T11" fmla="*/ 0 h 6"/>
                <a:gd name="T12" fmla="*/ 397 w 2692"/>
                <a:gd name="T13" fmla="*/ 0 h 6"/>
                <a:gd name="T14" fmla="*/ 397 w 2692"/>
                <a:gd name="T15" fmla="*/ 6 h 6"/>
                <a:gd name="T16" fmla="*/ 788 w 2692"/>
                <a:gd name="T17" fmla="*/ 6 h 6"/>
                <a:gd name="T18" fmla="*/ 788 w 2692"/>
                <a:gd name="T19" fmla="*/ 0 h 6"/>
                <a:gd name="T20" fmla="*/ 1186 w 2692"/>
                <a:gd name="T21" fmla="*/ 0 h 6"/>
                <a:gd name="T22" fmla="*/ 795 w 2692"/>
                <a:gd name="T23" fmla="*/ 0 h 6"/>
                <a:gd name="T24" fmla="*/ 795 w 2692"/>
                <a:gd name="T25" fmla="*/ 6 h 6"/>
                <a:gd name="T26" fmla="*/ 1186 w 2692"/>
                <a:gd name="T27" fmla="*/ 6 h 6"/>
                <a:gd name="T28" fmla="*/ 1186 w 2692"/>
                <a:gd name="T29" fmla="*/ 0 h 6"/>
                <a:gd name="T30" fmla="*/ 1583 w 2692"/>
                <a:gd name="T31" fmla="*/ 0 h 6"/>
                <a:gd name="T32" fmla="*/ 1192 w 2692"/>
                <a:gd name="T33" fmla="*/ 0 h 6"/>
                <a:gd name="T34" fmla="*/ 1192 w 2692"/>
                <a:gd name="T35" fmla="*/ 6 h 6"/>
                <a:gd name="T36" fmla="*/ 1583 w 2692"/>
                <a:gd name="T37" fmla="*/ 6 h 6"/>
                <a:gd name="T38" fmla="*/ 1583 w 2692"/>
                <a:gd name="T39" fmla="*/ 0 h 6"/>
                <a:gd name="T40" fmla="*/ 1983 w 2692"/>
                <a:gd name="T41" fmla="*/ 0 h 6"/>
                <a:gd name="T42" fmla="*/ 1590 w 2692"/>
                <a:gd name="T43" fmla="*/ 0 h 6"/>
                <a:gd name="T44" fmla="*/ 1590 w 2692"/>
                <a:gd name="T45" fmla="*/ 6 h 6"/>
                <a:gd name="T46" fmla="*/ 1983 w 2692"/>
                <a:gd name="T47" fmla="*/ 6 h 6"/>
                <a:gd name="T48" fmla="*/ 1983 w 2692"/>
                <a:gd name="T49" fmla="*/ 0 h 6"/>
                <a:gd name="T50" fmla="*/ 2380 w 2692"/>
                <a:gd name="T51" fmla="*/ 0 h 6"/>
                <a:gd name="T52" fmla="*/ 1989 w 2692"/>
                <a:gd name="T53" fmla="*/ 0 h 6"/>
                <a:gd name="T54" fmla="*/ 1989 w 2692"/>
                <a:gd name="T55" fmla="*/ 6 h 6"/>
                <a:gd name="T56" fmla="*/ 2380 w 2692"/>
                <a:gd name="T57" fmla="*/ 6 h 6"/>
                <a:gd name="T58" fmla="*/ 2380 w 2692"/>
                <a:gd name="T59" fmla="*/ 0 h 6"/>
                <a:gd name="T60" fmla="*/ 2692 w 2692"/>
                <a:gd name="T61" fmla="*/ 0 h 6"/>
                <a:gd name="T62" fmla="*/ 2387 w 2692"/>
                <a:gd name="T63" fmla="*/ 0 h 6"/>
                <a:gd name="T64" fmla="*/ 2387 w 2692"/>
                <a:gd name="T65" fmla="*/ 6 h 6"/>
                <a:gd name="T66" fmla="*/ 2692 w 2692"/>
                <a:gd name="T67" fmla="*/ 6 h 6"/>
                <a:gd name="T68" fmla="*/ 2692 w 2692"/>
                <a:gd name="T6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6">
                  <a:moveTo>
                    <a:pt x="391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391" y="6"/>
                  </a:lnTo>
                  <a:lnTo>
                    <a:pt x="391" y="0"/>
                  </a:lnTo>
                  <a:moveTo>
                    <a:pt x="788" y="0"/>
                  </a:moveTo>
                  <a:lnTo>
                    <a:pt x="397" y="0"/>
                  </a:lnTo>
                  <a:lnTo>
                    <a:pt x="397" y="6"/>
                  </a:lnTo>
                  <a:lnTo>
                    <a:pt x="788" y="6"/>
                  </a:lnTo>
                  <a:lnTo>
                    <a:pt x="788" y="0"/>
                  </a:lnTo>
                  <a:moveTo>
                    <a:pt x="1186" y="0"/>
                  </a:moveTo>
                  <a:lnTo>
                    <a:pt x="795" y="0"/>
                  </a:lnTo>
                  <a:lnTo>
                    <a:pt x="795" y="6"/>
                  </a:lnTo>
                  <a:lnTo>
                    <a:pt x="1186" y="6"/>
                  </a:lnTo>
                  <a:lnTo>
                    <a:pt x="1186" y="0"/>
                  </a:lnTo>
                  <a:moveTo>
                    <a:pt x="1583" y="0"/>
                  </a:moveTo>
                  <a:lnTo>
                    <a:pt x="1192" y="0"/>
                  </a:lnTo>
                  <a:lnTo>
                    <a:pt x="1192" y="6"/>
                  </a:lnTo>
                  <a:lnTo>
                    <a:pt x="1583" y="6"/>
                  </a:lnTo>
                  <a:lnTo>
                    <a:pt x="1583" y="0"/>
                  </a:lnTo>
                  <a:moveTo>
                    <a:pt x="1983" y="0"/>
                  </a:moveTo>
                  <a:lnTo>
                    <a:pt x="1590" y="0"/>
                  </a:lnTo>
                  <a:lnTo>
                    <a:pt x="1590" y="6"/>
                  </a:lnTo>
                  <a:lnTo>
                    <a:pt x="1983" y="6"/>
                  </a:lnTo>
                  <a:lnTo>
                    <a:pt x="1983" y="0"/>
                  </a:lnTo>
                  <a:moveTo>
                    <a:pt x="2380" y="0"/>
                  </a:moveTo>
                  <a:lnTo>
                    <a:pt x="1989" y="0"/>
                  </a:lnTo>
                  <a:lnTo>
                    <a:pt x="1989" y="6"/>
                  </a:lnTo>
                  <a:lnTo>
                    <a:pt x="2380" y="6"/>
                  </a:lnTo>
                  <a:lnTo>
                    <a:pt x="2380" y="0"/>
                  </a:lnTo>
                  <a:moveTo>
                    <a:pt x="2692" y="0"/>
                  </a:moveTo>
                  <a:lnTo>
                    <a:pt x="2387" y="0"/>
                  </a:lnTo>
                  <a:lnTo>
                    <a:pt x="2387" y="6"/>
                  </a:lnTo>
                  <a:lnTo>
                    <a:pt x="2692" y="6"/>
                  </a:lnTo>
                  <a:lnTo>
                    <a:pt x="2692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4" name="iS1íďê">
              <a:extLst>
                <a:ext uri="{FF2B5EF4-FFF2-40B4-BE49-F238E27FC236}">
                  <a16:creationId xmlns:a16="http://schemas.microsoft.com/office/drawing/2014/main" id="{02052D60-54F7-4FBD-9175-4F9BF1D9FD8A}"/>
                </a:ext>
              </a:extLst>
            </p:cNvPr>
            <p:cNvSpPr/>
            <p:nvPr/>
          </p:nvSpPr>
          <p:spPr bwMode="auto">
            <a:xfrm>
              <a:off x="6829399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5" name="iṩḷíḓè">
              <a:extLst>
                <a:ext uri="{FF2B5EF4-FFF2-40B4-BE49-F238E27FC236}">
                  <a16:creationId xmlns:a16="http://schemas.microsoft.com/office/drawing/2014/main" id="{DE9F2F19-7686-4320-8E76-735E40B6BA35}"/>
                </a:ext>
              </a:extLst>
            </p:cNvPr>
            <p:cNvSpPr/>
            <p:nvPr/>
          </p:nvSpPr>
          <p:spPr bwMode="auto">
            <a:xfrm>
              <a:off x="6829399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6" name="iṧḻiḓê">
              <a:extLst>
                <a:ext uri="{FF2B5EF4-FFF2-40B4-BE49-F238E27FC236}">
                  <a16:creationId xmlns:a16="http://schemas.microsoft.com/office/drawing/2014/main" id="{D2D8DC4F-E957-4A8A-B2F6-0F31A658A21D}"/>
                </a:ext>
              </a:extLst>
            </p:cNvPr>
            <p:cNvSpPr/>
            <p:nvPr/>
          </p:nvSpPr>
          <p:spPr bwMode="auto">
            <a:xfrm>
              <a:off x="7463218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7" name="ís1iḋé">
              <a:extLst>
                <a:ext uri="{FF2B5EF4-FFF2-40B4-BE49-F238E27FC236}">
                  <a16:creationId xmlns:a16="http://schemas.microsoft.com/office/drawing/2014/main" id="{CF8A6589-6E46-4906-A849-AACAD9F52050}"/>
                </a:ext>
              </a:extLst>
            </p:cNvPr>
            <p:cNvSpPr/>
            <p:nvPr/>
          </p:nvSpPr>
          <p:spPr bwMode="auto">
            <a:xfrm>
              <a:off x="7463218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8" name="îṩ1íḋè">
              <a:extLst>
                <a:ext uri="{FF2B5EF4-FFF2-40B4-BE49-F238E27FC236}">
                  <a16:creationId xmlns:a16="http://schemas.microsoft.com/office/drawing/2014/main" id="{2274A1F3-2BE4-49B4-BDDB-87113FA71B28}"/>
                </a:ext>
              </a:extLst>
            </p:cNvPr>
            <p:cNvSpPr/>
            <p:nvPr/>
          </p:nvSpPr>
          <p:spPr bwMode="auto">
            <a:xfrm>
              <a:off x="8092126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9" name="ïSľïdè">
              <a:extLst>
                <a:ext uri="{FF2B5EF4-FFF2-40B4-BE49-F238E27FC236}">
                  <a16:creationId xmlns:a16="http://schemas.microsoft.com/office/drawing/2014/main" id="{FBF59267-CE80-41A8-856F-304D824A3132}"/>
                </a:ext>
              </a:extLst>
            </p:cNvPr>
            <p:cNvSpPr/>
            <p:nvPr/>
          </p:nvSpPr>
          <p:spPr bwMode="auto">
            <a:xfrm>
              <a:off x="8092126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0" name="íşľíḑè">
              <a:extLst>
                <a:ext uri="{FF2B5EF4-FFF2-40B4-BE49-F238E27FC236}">
                  <a16:creationId xmlns:a16="http://schemas.microsoft.com/office/drawing/2014/main" id="{6F11117A-3BE7-4ABC-B5AF-294949DA69BD}"/>
                </a:ext>
              </a:extLst>
            </p:cNvPr>
            <p:cNvSpPr/>
            <p:nvPr/>
          </p:nvSpPr>
          <p:spPr bwMode="auto">
            <a:xfrm>
              <a:off x="4937761" y="5173353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1" name="íṧľïďé">
              <a:extLst>
                <a:ext uri="{FF2B5EF4-FFF2-40B4-BE49-F238E27FC236}">
                  <a16:creationId xmlns:a16="http://schemas.microsoft.com/office/drawing/2014/main" id="{BBCE6C98-2332-4BE5-8AA9-75F175A4642F}"/>
                </a:ext>
              </a:extLst>
            </p:cNvPr>
            <p:cNvSpPr/>
            <p:nvPr/>
          </p:nvSpPr>
          <p:spPr bwMode="auto">
            <a:xfrm>
              <a:off x="4937761" y="5173353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2" name="îSḷiḋé">
              <a:extLst>
                <a:ext uri="{FF2B5EF4-FFF2-40B4-BE49-F238E27FC236}">
                  <a16:creationId xmlns:a16="http://schemas.microsoft.com/office/drawing/2014/main" id="{336628DA-A769-42F4-A8FC-B7247C91BAC2}"/>
                </a:ext>
              </a:extLst>
            </p:cNvPr>
            <p:cNvSpPr/>
            <p:nvPr/>
          </p:nvSpPr>
          <p:spPr bwMode="auto">
            <a:xfrm>
              <a:off x="5566669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3" name="iSḷíḑé">
              <a:extLst>
                <a:ext uri="{FF2B5EF4-FFF2-40B4-BE49-F238E27FC236}">
                  <a16:creationId xmlns:a16="http://schemas.microsoft.com/office/drawing/2014/main" id="{220B6135-4A26-4723-AC69-8BD69B72DF8F}"/>
                </a:ext>
              </a:extLst>
            </p:cNvPr>
            <p:cNvSpPr/>
            <p:nvPr/>
          </p:nvSpPr>
          <p:spPr bwMode="auto">
            <a:xfrm>
              <a:off x="5566669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4" name="ïṧlíḍé">
              <a:extLst>
                <a:ext uri="{FF2B5EF4-FFF2-40B4-BE49-F238E27FC236}">
                  <a16:creationId xmlns:a16="http://schemas.microsoft.com/office/drawing/2014/main" id="{5DF60300-98AE-4B52-BB55-E21D56AF8E77}"/>
                </a:ext>
              </a:extLst>
            </p:cNvPr>
            <p:cNvSpPr/>
            <p:nvPr/>
          </p:nvSpPr>
          <p:spPr bwMode="auto">
            <a:xfrm>
              <a:off x="6195576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5" name="ïśḷíḓê">
              <a:extLst>
                <a:ext uri="{FF2B5EF4-FFF2-40B4-BE49-F238E27FC236}">
                  <a16:creationId xmlns:a16="http://schemas.microsoft.com/office/drawing/2014/main" id="{58466C1F-6140-433B-9658-ADEF69EAB2A3}"/>
                </a:ext>
              </a:extLst>
            </p:cNvPr>
            <p:cNvSpPr/>
            <p:nvPr/>
          </p:nvSpPr>
          <p:spPr bwMode="auto">
            <a:xfrm>
              <a:off x="6195576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6" name="îşľîḑé">
              <a:extLst>
                <a:ext uri="{FF2B5EF4-FFF2-40B4-BE49-F238E27FC236}">
                  <a16:creationId xmlns:a16="http://schemas.microsoft.com/office/drawing/2014/main" id="{D45F4D14-0D2B-4FCF-9E73-8E4E75801867}"/>
                </a:ext>
              </a:extLst>
            </p:cNvPr>
            <p:cNvSpPr/>
            <p:nvPr/>
          </p:nvSpPr>
          <p:spPr bwMode="auto">
            <a:xfrm>
              <a:off x="3262313" y="5173353"/>
              <a:ext cx="1041628" cy="6471"/>
            </a:xfrm>
            <a:custGeom>
              <a:avLst/>
              <a:gdLst>
                <a:gd name="T0" fmla="*/ 258 w 656"/>
                <a:gd name="T1" fmla="*/ 0 h 6"/>
                <a:gd name="T2" fmla="*/ 0 w 656"/>
                <a:gd name="T3" fmla="*/ 0 h 6"/>
                <a:gd name="T4" fmla="*/ 0 w 656"/>
                <a:gd name="T5" fmla="*/ 6 h 6"/>
                <a:gd name="T6" fmla="*/ 258 w 656"/>
                <a:gd name="T7" fmla="*/ 6 h 6"/>
                <a:gd name="T8" fmla="*/ 258 w 656"/>
                <a:gd name="T9" fmla="*/ 0 h 6"/>
                <a:gd name="T10" fmla="*/ 656 w 656"/>
                <a:gd name="T11" fmla="*/ 0 h 6"/>
                <a:gd name="T12" fmla="*/ 265 w 656"/>
                <a:gd name="T13" fmla="*/ 0 h 6"/>
                <a:gd name="T14" fmla="*/ 265 w 656"/>
                <a:gd name="T15" fmla="*/ 6 h 6"/>
                <a:gd name="T16" fmla="*/ 656 w 656"/>
                <a:gd name="T17" fmla="*/ 6 h 6"/>
                <a:gd name="T18" fmla="*/ 656 w 65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7" name="íšľîḓe">
              <a:extLst>
                <a:ext uri="{FF2B5EF4-FFF2-40B4-BE49-F238E27FC236}">
                  <a16:creationId xmlns:a16="http://schemas.microsoft.com/office/drawing/2014/main" id="{C548BC4A-8139-4FC3-80A3-043B999DF370}"/>
                </a:ext>
              </a:extLst>
            </p:cNvPr>
            <p:cNvSpPr/>
            <p:nvPr/>
          </p:nvSpPr>
          <p:spPr bwMode="auto">
            <a:xfrm>
              <a:off x="3262313" y="5173353"/>
              <a:ext cx="1041628" cy="6471"/>
            </a:xfrm>
            <a:custGeom>
              <a:avLst/>
              <a:gdLst>
                <a:gd name="T0" fmla="*/ 258 w 656"/>
                <a:gd name="T1" fmla="*/ 0 h 6"/>
                <a:gd name="T2" fmla="*/ 0 w 656"/>
                <a:gd name="T3" fmla="*/ 0 h 6"/>
                <a:gd name="T4" fmla="*/ 0 w 656"/>
                <a:gd name="T5" fmla="*/ 6 h 6"/>
                <a:gd name="T6" fmla="*/ 258 w 656"/>
                <a:gd name="T7" fmla="*/ 6 h 6"/>
                <a:gd name="T8" fmla="*/ 258 w 656"/>
                <a:gd name="T9" fmla="*/ 0 h 6"/>
                <a:gd name="T10" fmla="*/ 656 w 656"/>
                <a:gd name="T11" fmla="*/ 0 h 6"/>
                <a:gd name="T12" fmla="*/ 265 w 656"/>
                <a:gd name="T13" fmla="*/ 0 h 6"/>
                <a:gd name="T14" fmla="*/ 265 w 656"/>
                <a:gd name="T15" fmla="*/ 6 h 6"/>
                <a:gd name="T16" fmla="*/ 656 w 656"/>
                <a:gd name="T17" fmla="*/ 6 h 6"/>
                <a:gd name="T18" fmla="*/ 656 w 65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8" name="îṧḷîḓê">
              <a:extLst>
                <a:ext uri="{FF2B5EF4-FFF2-40B4-BE49-F238E27FC236}">
                  <a16:creationId xmlns:a16="http://schemas.microsoft.com/office/drawing/2014/main" id="{C5497440-A0B9-4A46-AB66-87B806BFE33D}"/>
                </a:ext>
              </a:extLst>
            </p:cNvPr>
            <p:cNvSpPr/>
            <p:nvPr/>
          </p:nvSpPr>
          <p:spPr bwMode="auto">
            <a:xfrm>
              <a:off x="3670119" y="5173353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9" name="îşlïḑê">
              <a:extLst>
                <a:ext uri="{FF2B5EF4-FFF2-40B4-BE49-F238E27FC236}">
                  <a16:creationId xmlns:a16="http://schemas.microsoft.com/office/drawing/2014/main" id="{5F66D754-A37D-4794-B71B-C6B84550F24B}"/>
                </a:ext>
              </a:extLst>
            </p:cNvPr>
            <p:cNvSpPr/>
            <p:nvPr/>
          </p:nvSpPr>
          <p:spPr bwMode="auto">
            <a:xfrm>
              <a:off x="3670119" y="5173353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0" name="i$lîďé">
              <a:extLst>
                <a:ext uri="{FF2B5EF4-FFF2-40B4-BE49-F238E27FC236}">
                  <a16:creationId xmlns:a16="http://schemas.microsoft.com/office/drawing/2014/main" id="{3EC449A9-83F8-46FE-B173-D10C9D782C22}"/>
                </a:ext>
              </a:extLst>
            </p:cNvPr>
            <p:cNvSpPr/>
            <p:nvPr/>
          </p:nvSpPr>
          <p:spPr bwMode="auto">
            <a:xfrm>
              <a:off x="4303941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1" name="îsliḑè">
              <a:extLst>
                <a:ext uri="{FF2B5EF4-FFF2-40B4-BE49-F238E27FC236}">
                  <a16:creationId xmlns:a16="http://schemas.microsoft.com/office/drawing/2014/main" id="{B6E74995-4CC8-44B6-8BE3-8109FECC5205}"/>
                </a:ext>
              </a:extLst>
            </p:cNvPr>
            <p:cNvSpPr/>
            <p:nvPr/>
          </p:nvSpPr>
          <p:spPr bwMode="auto">
            <a:xfrm>
              <a:off x="4303941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2" name="íśļidê">
              <a:extLst>
                <a:ext uri="{FF2B5EF4-FFF2-40B4-BE49-F238E27FC236}">
                  <a16:creationId xmlns:a16="http://schemas.microsoft.com/office/drawing/2014/main" id="{F7B04DD2-BAC7-4311-9342-252D240B47C4}"/>
                </a:ext>
              </a:extLst>
            </p:cNvPr>
            <p:cNvSpPr/>
            <p:nvPr/>
          </p:nvSpPr>
          <p:spPr bwMode="auto">
            <a:xfrm>
              <a:off x="3262313" y="2616669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3" name="iś1ïḓé">
              <a:extLst>
                <a:ext uri="{FF2B5EF4-FFF2-40B4-BE49-F238E27FC236}">
                  <a16:creationId xmlns:a16="http://schemas.microsoft.com/office/drawing/2014/main" id="{AECFF250-1BBD-4A8D-AFCE-94A450811217}"/>
                </a:ext>
              </a:extLst>
            </p:cNvPr>
            <p:cNvSpPr/>
            <p:nvPr/>
          </p:nvSpPr>
          <p:spPr bwMode="auto">
            <a:xfrm>
              <a:off x="3262313" y="2616669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4" name="i$ľïḓê">
              <a:extLst>
                <a:ext uri="{FF2B5EF4-FFF2-40B4-BE49-F238E27FC236}">
                  <a16:creationId xmlns:a16="http://schemas.microsoft.com/office/drawing/2014/main" id="{D7EB5AF3-D51F-44BC-A0B7-9C5C5D01CADF}"/>
                </a:ext>
              </a:extLst>
            </p:cNvPr>
            <p:cNvSpPr/>
            <p:nvPr/>
          </p:nvSpPr>
          <p:spPr bwMode="auto">
            <a:xfrm>
              <a:off x="6829399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5" name="íṧlîḑè">
              <a:extLst>
                <a:ext uri="{FF2B5EF4-FFF2-40B4-BE49-F238E27FC236}">
                  <a16:creationId xmlns:a16="http://schemas.microsoft.com/office/drawing/2014/main" id="{D96AD6CA-6A49-4ED0-B5AB-B1D31654CD3E}"/>
                </a:ext>
              </a:extLst>
            </p:cNvPr>
            <p:cNvSpPr/>
            <p:nvPr/>
          </p:nvSpPr>
          <p:spPr bwMode="auto">
            <a:xfrm>
              <a:off x="6829399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6" name="iṥḻîḓé">
              <a:extLst>
                <a:ext uri="{FF2B5EF4-FFF2-40B4-BE49-F238E27FC236}">
                  <a16:creationId xmlns:a16="http://schemas.microsoft.com/office/drawing/2014/main" id="{1EEA3814-1C3A-409D-A8E3-DF61E2B7EA57}"/>
                </a:ext>
              </a:extLst>
            </p:cNvPr>
            <p:cNvSpPr/>
            <p:nvPr/>
          </p:nvSpPr>
          <p:spPr bwMode="auto">
            <a:xfrm>
              <a:off x="7463218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7" name="ïṥlíḍè">
              <a:extLst>
                <a:ext uri="{FF2B5EF4-FFF2-40B4-BE49-F238E27FC236}">
                  <a16:creationId xmlns:a16="http://schemas.microsoft.com/office/drawing/2014/main" id="{9B1E886C-BC91-4E3F-ADF1-2BE2A26EBAF8}"/>
                </a:ext>
              </a:extLst>
            </p:cNvPr>
            <p:cNvSpPr/>
            <p:nvPr/>
          </p:nvSpPr>
          <p:spPr bwMode="auto">
            <a:xfrm>
              <a:off x="7463218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8" name="íṩḷîḓè">
              <a:extLst>
                <a:ext uri="{FF2B5EF4-FFF2-40B4-BE49-F238E27FC236}">
                  <a16:creationId xmlns:a16="http://schemas.microsoft.com/office/drawing/2014/main" id="{DA663DB4-B0F4-421E-B6DC-21DA2C54AE0E}"/>
                </a:ext>
              </a:extLst>
            </p:cNvPr>
            <p:cNvSpPr/>
            <p:nvPr/>
          </p:nvSpPr>
          <p:spPr bwMode="auto">
            <a:xfrm>
              <a:off x="8092126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9" name="ï$ľîḓé">
              <a:extLst>
                <a:ext uri="{FF2B5EF4-FFF2-40B4-BE49-F238E27FC236}">
                  <a16:creationId xmlns:a16="http://schemas.microsoft.com/office/drawing/2014/main" id="{26858D52-856B-4A5C-8291-A2903C9CC42D}"/>
                </a:ext>
              </a:extLst>
            </p:cNvPr>
            <p:cNvSpPr/>
            <p:nvPr/>
          </p:nvSpPr>
          <p:spPr bwMode="auto">
            <a:xfrm>
              <a:off x="8092126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0" name="íšľíḑé">
              <a:extLst>
                <a:ext uri="{FF2B5EF4-FFF2-40B4-BE49-F238E27FC236}">
                  <a16:creationId xmlns:a16="http://schemas.microsoft.com/office/drawing/2014/main" id="{28FAB004-F69E-4B4A-AF75-E3FB794514D8}"/>
                </a:ext>
              </a:extLst>
            </p:cNvPr>
            <p:cNvSpPr/>
            <p:nvPr/>
          </p:nvSpPr>
          <p:spPr bwMode="auto">
            <a:xfrm>
              <a:off x="4937761" y="2616669"/>
              <a:ext cx="4915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1" name="iṣḷidé">
              <a:extLst>
                <a:ext uri="{FF2B5EF4-FFF2-40B4-BE49-F238E27FC236}">
                  <a16:creationId xmlns:a16="http://schemas.microsoft.com/office/drawing/2014/main" id="{8AAB5A19-42C9-4DCC-A643-D81F85CAB571}"/>
                </a:ext>
              </a:extLst>
            </p:cNvPr>
            <p:cNvSpPr/>
            <p:nvPr/>
          </p:nvSpPr>
          <p:spPr bwMode="auto">
            <a:xfrm>
              <a:off x="4937761" y="2616669"/>
              <a:ext cx="4915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2" name="ïśļîde">
              <a:extLst>
                <a:ext uri="{FF2B5EF4-FFF2-40B4-BE49-F238E27FC236}">
                  <a16:creationId xmlns:a16="http://schemas.microsoft.com/office/drawing/2014/main" id="{8938A999-A93E-401B-AFCE-63403694A6C8}"/>
                </a:ext>
              </a:extLst>
            </p:cNvPr>
            <p:cNvSpPr/>
            <p:nvPr/>
          </p:nvSpPr>
          <p:spPr bwMode="auto">
            <a:xfrm>
              <a:off x="5566669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3" name="íṣḷiḋe">
              <a:extLst>
                <a:ext uri="{FF2B5EF4-FFF2-40B4-BE49-F238E27FC236}">
                  <a16:creationId xmlns:a16="http://schemas.microsoft.com/office/drawing/2014/main" id="{6C578462-0252-49F2-ABEF-D5D0EF6DF8B0}"/>
                </a:ext>
              </a:extLst>
            </p:cNvPr>
            <p:cNvSpPr/>
            <p:nvPr/>
          </p:nvSpPr>
          <p:spPr bwMode="auto">
            <a:xfrm>
              <a:off x="5566669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4" name="işḻiďè">
              <a:extLst>
                <a:ext uri="{FF2B5EF4-FFF2-40B4-BE49-F238E27FC236}">
                  <a16:creationId xmlns:a16="http://schemas.microsoft.com/office/drawing/2014/main" id="{5765BB1E-4FA5-4431-85D5-A455298B14C6}"/>
                </a:ext>
              </a:extLst>
            </p:cNvPr>
            <p:cNvSpPr/>
            <p:nvPr/>
          </p:nvSpPr>
          <p:spPr bwMode="auto">
            <a:xfrm>
              <a:off x="6195576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5" name="ïṥḻiḍê">
              <a:extLst>
                <a:ext uri="{FF2B5EF4-FFF2-40B4-BE49-F238E27FC236}">
                  <a16:creationId xmlns:a16="http://schemas.microsoft.com/office/drawing/2014/main" id="{DFC8DFBB-3D6F-47F1-A0B5-5C221FBF5825}"/>
                </a:ext>
              </a:extLst>
            </p:cNvPr>
            <p:cNvSpPr/>
            <p:nvPr/>
          </p:nvSpPr>
          <p:spPr bwMode="auto">
            <a:xfrm>
              <a:off x="6195576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6" name="iṥḻíḍê">
              <a:extLst>
                <a:ext uri="{FF2B5EF4-FFF2-40B4-BE49-F238E27FC236}">
                  <a16:creationId xmlns:a16="http://schemas.microsoft.com/office/drawing/2014/main" id="{E4A85773-85EE-4A55-AA7C-C304B381D94E}"/>
                </a:ext>
              </a:extLst>
            </p:cNvPr>
            <p:cNvSpPr/>
            <p:nvPr/>
          </p:nvSpPr>
          <p:spPr bwMode="auto">
            <a:xfrm>
              <a:off x="3670119" y="2616669"/>
              <a:ext cx="14742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7" name="îśľíḑé">
              <a:extLst>
                <a:ext uri="{FF2B5EF4-FFF2-40B4-BE49-F238E27FC236}">
                  <a16:creationId xmlns:a16="http://schemas.microsoft.com/office/drawing/2014/main" id="{A7D850B2-319E-4B10-A8F8-8C5D6EE696E0}"/>
                </a:ext>
              </a:extLst>
            </p:cNvPr>
            <p:cNvSpPr/>
            <p:nvPr/>
          </p:nvSpPr>
          <p:spPr bwMode="auto">
            <a:xfrm>
              <a:off x="3670119" y="2616669"/>
              <a:ext cx="14742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8" name="ïś1íde">
              <a:extLst>
                <a:ext uri="{FF2B5EF4-FFF2-40B4-BE49-F238E27FC236}">
                  <a16:creationId xmlns:a16="http://schemas.microsoft.com/office/drawing/2014/main" id="{35CE14F9-01A2-482B-821F-5A635F6F4743}"/>
                </a:ext>
              </a:extLst>
            </p:cNvPr>
            <p:cNvSpPr/>
            <p:nvPr/>
          </p:nvSpPr>
          <p:spPr bwMode="auto">
            <a:xfrm>
              <a:off x="4303941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9" name="ï$ļiḋé">
              <a:extLst>
                <a:ext uri="{FF2B5EF4-FFF2-40B4-BE49-F238E27FC236}">
                  <a16:creationId xmlns:a16="http://schemas.microsoft.com/office/drawing/2014/main" id="{B8DC75DD-E6A3-4577-9BA5-8968CA03541C}"/>
                </a:ext>
              </a:extLst>
            </p:cNvPr>
            <p:cNvSpPr/>
            <p:nvPr/>
          </p:nvSpPr>
          <p:spPr bwMode="auto">
            <a:xfrm>
              <a:off x="4303941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0" name="ïSḷîḋè">
              <a:extLst>
                <a:ext uri="{FF2B5EF4-FFF2-40B4-BE49-F238E27FC236}">
                  <a16:creationId xmlns:a16="http://schemas.microsoft.com/office/drawing/2014/main" id="{2BBECF6A-9253-4C68-A586-1CCEF46C147F}"/>
                </a:ext>
              </a:extLst>
            </p:cNvPr>
            <p:cNvSpPr/>
            <p:nvPr/>
          </p:nvSpPr>
          <p:spPr bwMode="auto">
            <a:xfrm>
              <a:off x="3262313" y="3257460"/>
              <a:ext cx="5326062" cy="6471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1" name="îŝḻîḍè">
              <a:extLst>
                <a:ext uri="{FF2B5EF4-FFF2-40B4-BE49-F238E27FC236}">
                  <a16:creationId xmlns:a16="http://schemas.microsoft.com/office/drawing/2014/main" id="{4881AB67-7E32-40A8-875C-E7B9FD4DDEBD}"/>
                </a:ext>
              </a:extLst>
            </p:cNvPr>
            <p:cNvSpPr/>
            <p:nvPr/>
          </p:nvSpPr>
          <p:spPr bwMode="auto">
            <a:xfrm>
              <a:off x="3262313" y="3257460"/>
              <a:ext cx="5326062" cy="6471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2" name="işliḍê">
              <a:extLst>
                <a:ext uri="{FF2B5EF4-FFF2-40B4-BE49-F238E27FC236}">
                  <a16:creationId xmlns:a16="http://schemas.microsoft.com/office/drawing/2014/main" id="{D5E025A9-A73C-4665-96A4-4B9BC15E9BF4}"/>
                </a:ext>
              </a:extLst>
            </p:cNvPr>
            <p:cNvSpPr/>
            <p:nvPr/>
          </p:nvSpPr>
          <p:spPr bwMode="auto">
            <a:xfrm>
              <a:off x="6829399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3" name="ïṧlíḋé">
              <a:extLst>
                <a:ext uri="{FF2B5EF4-FFF2-40B4-BE49-F238E27FC236}">
                  <a16:creationId xmlns:a16="http://schemas.microsoft.com/office/drawing/2014/main" id="{546873E7-F856-46CD-BF64-58B302E76872}"/>
                </a:ext>
              </a:extLst>
            </p:cNvPr>
            <p:cNvSpPr/>
            <p:nvPr/>
          </p:nvSpPr>
          <p:spPr bwMode="auto">
            <a:xfrm>
              <a:off x="6829399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4" name="iṣľïḋe">
              <a:extLst>
                <a:ext uri="{FF2B5EF4-FFF2-40B4-BE49-F238E27FC236}">
                  <a16:creationId xmlns:a16="http://schemas.microsoft.com/office/drawing/2014/main" id="{F547A8EB-2C2C-4E8B-AFFB-08275E24129D}"/>
                </a:ext>
              </a:extLst>
            </p:cNvPr>
            <p:cNvSpPr/>
            <p:nvPr/>
          </p:nvSpPr>
          <p:spPr bwMode="auto">
            <a:xfrm>
              <a:off x="7463218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5" name="íšlíḓè">
              <a:extLst>
                <a:ext uri="{FF2B5EF4-FFF2-40B4-BE49-F238E27FC236}">
                  <a16:creationId xmlns:a16="http://schemas.microsoft.com/office/drawing/2014/main" id="{AD71EBD1-3BA3-41A9-8093-58C650C67A83}"/>
                </a:ext>
              </a:extLst>
            </p:cNvPr>
            <p:cNvSpPr/>
            <p:nvPr/>
          </p:nvSpPr>
          <p:spPr bwMode="auto">
            <a:xfrm>
              <a:off x="7463218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6" name="ïs1ïḑê">
              <a:extLst>
                <a:ext uri="{FF2B5EF4-FFF2-40B4-BE49-F238E27FC236}">
                  <a16:creationId xmlns:a16="http://schemas.microsoft.com/office/drawing/2014/main" id="{0D3B1B50-DA31-420B-A306-82A3EF130F12}"/>
                </a:ext>
              </a:extLst>
            </p:cNvPr>
            <p:cNvSpPr/>
            <p:nvPr/>
          </p:nvSpPr>
          <p:spPr bwMode="auto">
            <a:xfrm>
              <a:off x="8092126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7" name="î$ḻîde">
              <a:extLst>
                <a:ext uri="{FF2B5EF4-FFF2-40B4-BE49-F238E27FC236}">
                  <a16:creationId xmlns:a16="http://schemas.microsoft.com/office/drawing/2014/main" id="{382B13E9-851E-42A9-87D9-84592554D856}"/>
                </a:ext>
              </a:extLst>
            </p:cNvPr>
            <p:cNvSpPr/>
            <p:nvPr/>
          </p:nvSpPr>
          <p:spPr bwMode="auto">
            <a:xfrm>
              <a:off x="8092126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8" name="ïšḻîḍé">
              <a:extLst>
                <a:ext uri="{FF2B5EF4-FFF2-40B4-BE49-F238E27FC236}">
                  <a16:creationId xmlns:a16="http://schemas.microsoft.com/office/drawing/2014/main" id="{A3412A05-9F13-4AA0-B7BC-3A13C9619B6C}"/>
                </a:ext>
              </a:extLst>
            </p:cNvPr>
            <p:cNvSpPr/>
            <p:nvPr/>
          </p:nvSpPr>
          <p:spPr bwMode="auto">
            <a:xfrm>
              <a:off x="4937761" y="3257460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9" name="íśḷiḍé">
              <a:extLst>
                <a:ext uri="{FF2B5EF4-FFF2-40B4-BE49-F238E27FC236}">
                  <a16:creationId xmlns:a16="http://schemas.microsoft.com/office/drawing/2014/main" id="{DCA0C8F2-CBCC-4957-B271-DC93201F583B}"/>
                </a:ext>
              </a:extLst>
            </p:cNvPr>
            <p:cNvSpPr/>
            <p:nvPr/>
          </p:nvSpPr>
          <p:spPr bwMode="auto">
            <a:xfrm>
              <a:off x="4937761" y="3257460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0" name="iṧļîḋè">
              <a:extLst>
                <a:ext uri="{FF2B5EF4-FFF2-40B4-BE49-F238E27FC236}">
                  <a16:creationId xmlns:a16="http://schemas.microsoft.com/office/drawing/2014/main" id="{B47E22DF-8F3F-4A81-96D6-45A0987B3667}"/>
                </a:ext>
              </a:extLst>
            </p:cNvPr>
            <p:cNvSpPr/>
            <p:nvPr/>
          </p:nvSpPr>
          <p:spPr bwMode="auto">
            <a:xfrm>
              <a:off x="5566669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1" name="iṧlïdè">
              <a:extLst>
                <a:ext uri="{FF2B5EF4-FFF2-40B4-BE49-F238E27FC236}">
                  <a16:creationId xmlns:a16="http://schemas.microsoft.com/office/drawing/2014/main" id="{CCFDD72A-81F2-4C98-91E1-1BC9735764CE}"/>
                </a:ext>
              </a:extLst>
            </p:cNvPr>
            <p:cNvSpPr/>
            <p:nvPr/>
          </p:nvSpPr>
          <p:spPr bwMode="auto">
            <a:xfrm>
              <a:off x="5566669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2" name="ïṧ1íḓe">
              <a:extLst>
                <a:ext uri="{FF2B5EF4-FFF2-40B4-BE49-F238E27FC236}">
                  <a16:creationId xmlns:a16="http://schemas.microsoft.com/office/drawing/2014/main" id="{B11CA791-8D9F-4B84-A115-E545DDB0A13D}"/>
                </a:ext>
              </a:extLst>
            </p:cNvPr>
            <p:cNvSpPr/>
            <p:nvPr/>
          </p:nvSpPr>
          <p:spPr bwMode="auto">
            <a:xfrm>
              <a:off x="6195576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3" name="îṩļidè">
              <a:extLst>
                <a:ext uri="{FF2B5EF4-FFF2-40B4-BE49-F238E27FC236}">
                  <a16:creationId xmlns:a16="http://schemas.microsoft.com/office/drawing/2014/main" id="{4881395C-684D-4908-BC71-B1092A256329}"/>
                </a:ext>
              </a:extLst>
            </p:cNvPr>
            <p:cNvSpPr/>
            <p:nvPr/>
          </p:nvSpPr>
          <p:spPr bwMode="auto">
            <a:xfrm>
              <a:off x="6195576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4" name="íŝľîdè">
              <a:extLst>
                <a:ext uri="{FF2B5EF4-FFF2-40B4-BE49-F238E27FC236}">
                  <a16:creationId xmlns:a16="http://schemas.microsoft.com/office/drawing/2014/main" id="{60DE27EC-51CF-4E88-86B1-01ED1F92125E}"/>
                </a:ext>
              </a:extLst>
            </p:cNvPr>
            <p:cNvSpPr/>
            <p:nvPr/>
          </p:nvSpPr>
          <p:spPr bwMode="auto">
            <a:xfrm>
              <a:off x="3670119" y="3257460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5" name="îṧḷíďê">
              <a:extLst>
                <a:ext uri="{FF2B5EF4-FFF2-40B4-BE49-F238E27FC236}">
                  <a16:creationId xmlns:a16="http://schemas.microsoft.com/office/drawing/2014/main" id="{7801FFD4-052F-44B9-BF6A-6D79A819CB6B}"/>
                </a:ext>
              </a:extLst>
            </p:cNvPr>
            <p:cNvSpPr/>
            <p:nvPr/>
          </p:nvSpPr>
          <p:spPr bwMode="auto">
            <a:xfrm>
              <a:off x="3670119" y="3257460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6" name="íSḻíḍe">
              <a:extLst>
                <a:ext uri="{FF2B5EF4-FFF2-40B4-BE49-F238E27FC236}">
                  <a16:creationId xmlns:a16="http://schemas.microsoft.com/office/drawing/2014/main" id="{A2633B74-446C-45A3-9FCB-0447EAA0BE4D}"/>
                </a:ext>
              </a:extLst>
            </p:cNvPr>
            <p:cNvSpPr/>
            <p:nvPr/>
          </p:nvSpPr>
          <p:spPr bwMode="auto">
            <a:xfrm>
              <a:off x="4303941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7" name="ïšḻîḑé">
              <a:extLst>
                <a:ext uri="{FF2B5EF4-FFF2-40B4-BE49-F238E27FC236}">
                  <a16:creationId xmlns:a16="http://schemas.microsoft.com/office/drawing/2014/main" id="{30EE4CA8-8D88-4969-9EF0-07D46B89D96F}"/>
                </a:ext>
              </a:extLst>
            </p:cNvPr>
            <p:cNvSpPr/>
            <p:nvPr/>
          </p:nvSpPr>
          <p:spPr bwMode="auto">
            <a:xfrm>
              <a:off x="4303941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8" name="íşļîḍê">
              <a:extLst>
                <a:ext uri="{FF2B5EF4-FFF2-40B4-BE49-F238E27FC236}">
                  <a16:creationId xmlns:a16="http://schemas.microsoft.com/office/drawing/2014/main" id="{856E90CC-FAEC-4CE7-840E-80B01CCD9AB9}"/>
                </a:ext>
              </a:extLst>
            </p:cNvPr>
            <p:cNvSpPr/>
            <p:nvPr/>
          </p:nvSpPr>
          <p:spPr bwMode="auto">
            <a:xfrm>
              <a:off x="3262313" y="3891776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9" name="išḷiḋé">
              <a:extLst>
                <a:ext uri="{FF2B5EF4-FFF2-40B4-BE49-F238E27FC236}">
                  <a16:creationId xmlns:a16="http://schemas.microsoft.com/office/drawing/2014/main" id="{D2841D57-4BC7-43DC-B197-BAFE22B8C890}"/>
                </a:ext>
              </a:extLst>
            </p:cNvPr>
            <p:cNvSpPr/>
            <p:nvPr/>
          </p:nvSpPr>
          <p:spPr bwMode="auto">
            <a:xfrm>
              <a:off x="3262313" y="3891776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0" name="ïṩḷïḍe">
              <a:extLst>
                <a:ext uri="{FF2B5EF4-FFF2-40B4-BE49-F238E27FC236}">
                  <a16:creationId xmlns:a16="http://schemas.microsoft.com/office/drawing/2014/main" id="{EBEE42A3-1749-4489-AC11-7C3AF942DD81}"/>
                </a:ext>
              </a:extLst>
            </p:cNvPr>
            <p:cNvSpPr/>
            <p:nvPr/>
          </p:nvSpPr>
          <p:spPr bwMode="auto">
            <a:xfrm>
              <a:off x="6829399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1" name="îṣḻíďé">
              <a:extLst>
                <a:ext uri="{FF2B5EF4-FFF2-40B4-BE49-F238E27FC236}">
                  <a16:creationId xmlns:a16="http://schemas.microsoft.com/office/drawing/2014/main" id="{5AAEFDF7-8BF4-4AFA-BBB7-39B7F930DE96}"/>
                </a:ext>
              </a:extLst>
            </p:cNvPr>
            <p:cNvSpPr/>
            <p:nvPr/>
          </p:nvSpPr>
          <p:spPr bwMode="auto">
            <a:xfrm>
              <a:off x="6829399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2" name="iśḻíḋe">
              <a:extLst>
                <a:ext uri="{FF2B5EF4-FFF2-40B4-BE49-F238E27FC236}">
                  <a16:creationId xmlns:a16="http://schemas.microsoft.com/office/drawing/2014/main" id="{5978530F-8CDA-4956-B5D8-63F25469D815}"/>
                </a:ext>
              </a:extLst>
            </p:cNvPr>
            <p:cNvSpPr/>
            <p:nvPr/>
          </p:nvSpPr>
          <p:spPr bwMode="auto">
            <a:xfrm>
              <a:off x="7463218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3" name="íš1ïḍe">
              <a:extLst>
                <a:ext uri="{FF2B5EF4-FFF2-40B4-BE49-F238E27FC236}">
                  <a16:creationId xmlns:a16="http://schemas.microsoft.com/office/drawing/2014/main" id="{3647F5DE-6597-4109-9AA6-771F79A36A10}"/>
                </a:ext>
              </a:extLst>
            </p:cNvPr>
            <p:cNvSpPr/>
            <p:nvPr/>
          </p:nvSpPr>
          <p:spPr bwMode="auto">
            <a:xfrm>
              <a:off x="7463218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4" name="ïšľïde">
              <a:extLst>
                <a:ext uri="{FF2B5EF4-FFF2-40B4-BE49-F238E27FC236}">
                  <a16:creationId xmlns:a16="http://schemas.microsoft.com/office/drawing/2014/main" id="{9BFDE53C-8FFF-4DEF-A294-AF2553040ED4}"/>
                </a:ext>
              </a:extLst>
            </p:cNvPr>
            <p:cNvSpPr/>
            <p:nvPr/>
          </p:nvSpPr>
          <p:spPr bwMode="auto">
            <a:xfrm>
              <a:off x="8092126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5" name="i$ḷíḍe">
              <a:extLst>
                <a:ext uri="{FF2B5EF4-FFF2-40B4-BE49-F238E27FC236}">
                  <a16:creationId xmlns:a16="http://schemas.microsoft.com/office/drawing/2014/main" id="{86D550D8-57D3-47B8-B48E-297C1698C9C8}"/>
                </a:ext>
              </a:extLst>
            </p:cNvPr>
            <p:cNvSpPr/>
            <p:nvPr/>
          </p:nvSpPr>
          <p:spPr bwMode="auto">
            <a:xfrm>
              <a:off x="8092126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6" name="ísļîďê">
              <a:extLst>
                <a:ext uri="{FF2B5EF4-FFF2-40B4-BE49-F238E27FC236}">
                  <a16:creationId xmlns:a16="http://schemas.microsoft.com/office/drawing/2014/main" id="{306CF5E9-999B-4AF7-9D6D-7423EC6F0A6E}"/>
                </a:ext>
              </a:extLst>
            </p:cNvPr>
            <p:cNvSpPr/>
            <p:nvPr/>
          </p:nvSpPr>
          <p:spPr bwMode="auto">
            <a:xfrm>
              <a:off x="4937761" y="3891776"/>
              <a:ext cx="4915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7" name="îSḻïḑe">
              <a:extLst>
                <a:ext uri="{FF2B5EF4-FFF2-40B4-BE49-F238E27FC236}">
                  <a16:creationId xmlns:a16="http://schemas.microsoft.com/office/drawing/2014/main" id="{0AC5B8D4-E676-46F0-858D-0477A35B1772}"/>
                </a:ext>
              </a:extLst>
            </p:cNvPr>
            <p:cNvSpPr/>
            <p:nvPr/>
          </p:nvSpPr>
          <p:spPr bwMode="auto">
            <a:xfrm>
              <a:off x="4937761" y="3891776"/>
              <a:ext cx="4915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8" name="ïšļíḓè">
              <a:extLst>
                <a:ext uri="{FF2B5EF4-FFF2-40B4-BE49-F238E27FC236}">
                  <a16:creationId xmlns:a16="http://schemas.microsoft.com/office/drawing/2014/main" id="{7CAD980F-2819-40C6-9751-EB8287D36D4F}"/>
                </a:ext>
              </a:extLst>
            </p:cNvPr>
            <p:cNvSpPr/>
            <p:nvPr/>
          </p:nvSpPr>
          <p:spPr bwMode="auto">
            <a:xfrm>
              <a:off x="5566669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9" name="ís1îďè">
              <a:extLst>
                <a:ext uri="{FF2B5EF4-FFF2-40B4-BE49-F238E27FC236}">
                  <a16:creationId xmlns:a16="http://schemas.microsoft.com/office/drawing/2014/main" id="{4BD34B14-7C88-4827-9EAE-0C2E8F4A2452}"/>
                </a:ext>
              </a:extLst>
            </p:cNvPr>
            <p:cNvSpPr/>
            <p:nvPr/>
          </p:nvSpPr>
          <p:spPr bwMode="auto">
            <a:xfrm>
              <a:off x="5566669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0" name="ïŝļïḋê">
              <a:extLst>
                <a:ext uri="{FF2B5EF4-FFF2-40B4-BE49-F238E27FC236}">
                  <a16:creationId xmlns:a16="http://schemas.microsoft.com/office/drawing/2014/main" id="{411E184D-74B8-4BD6-A848-25AFE544EB9B}"/>
                </a:ext>
              </a:extLst>
            </p:cNvPr>
            <p:cNvSpPr/>
            <p:nvPr/>
          </p:nvSpPr>
          <p:spPr bwMode="auto">
            <a:xfrm>
              <a:off x="6195576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1" name="ïŝḻïďe">
              <a:extLst>
                <a:ext uri="{FF2B5EF4-FFF2-40B4-BE49-F238E27FC236}">
                  <a16:creationId xmlns:a16="http://schemas.microsoft.com/office/drawing/2014/main" id="{1C14D643-5E20-40DF-BBC7-348874A5FD7A}"/>
                </a:ext>
              </a:extLst>
            </p:cNvPr>
            <p:cNvSpPr/>
            <p:nvPr/>
          </p:nvSpPr>
          <p:spPr bwMode="auto">
            <a:xfrm>
              <a:off x="6195576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2" name="îṧḻiḋè">
              <a:extLst>
                <a:ext uri="{FF2B5EF4-FFF2-40B4-BE49-F238E27FC236}">
                  <a16:creationId xmlns:a16="http://schemas.microsoft.com/office/drawing/2014/main" id="{D416B956-6F42-47F6-A671-3638C43527FE}"/>
                </a:ext>
              </a:extLst>
            </p:cNvPr>
            <p:cNvSpPr/>
            <p:nvPr/>
          </p:nvSpPr>
          <p:spPr bwMode="auto">
            <a:xfrm>
              <a:off x="3670119" y="3891776"/>
              <a:ext cx="14742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3" name="islíďè">
              <a:extLst>
                <a:ext uri="{FF2B5EF4-FFF2-40B4-BE49-F238E27FC236}">
                  <a16:creationId xmlns:a16="http://schemas.microsoft.com/office/drawing/2014/main" id="{22EEC554-C769-4FF8-9441-ABF6A143183F}"/>
                </a:ext>
              </a:extLst>
            </p:cNvPr>
            <p:cNvSpPr/>
            <p:nvPr/>
          </p:nvSpPr>
          <p:spPr bwMode="auto">
            <a:xfrm>
              <a:off x="3670119" y="3891776"/>
              <a:ext cx="14742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4" name="íṣļíďè">
              <a:extLst>
                <a:ext uri="{FF2B5EF4-FFF2-40B4-BE49-F238E27FC236}">
                  <a16:creationId xmlns:a16="http://schemas.microsoft.com/office/drawing/2014/main" id="{BD502679-1313-4AFA-9E78-D5C764BF9B27}"/>
                </a:ext>
              </a:extLst>
            </p:cNvPr>
            <p:cNvSpPr/>
            <p:nvPr/>
          </p:nvSpPr>
          <p:spPr bwMode="auto">
            <a:xfrm>
              <a:off x="4303941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5" name="ïṧliḓè">
              <a:extLst>
                <a:ext uri="{FF2B5EF4-FFF2-40B4-BE49-F238E27FC236}">
                  <a16:creationId xmlns:a16="http://schemas.microsoft.com/office/drawing/2014/main" id="{0039CB67-C7E7-491B-BCD4-FCA2DB785849}"/>
                </a:ext>
              </a:extLst>
            </p:cNvPr>
            <p:cNvSpPr/>
            <p:nvPr/>
          </p:nvSpPr>
          <p:spPr bwMode="auto">
            <a:xfrm>
              <a:off x="4303941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6" name="íŝḻiḓê">
              <a:extLst>
                <a:ext uri="{FF2B5EF4-FFF2-40B4-BE49-F238E27FC236}">
                  <a16:creationId xmlns:a16="http://schemas.microsoft.com/office/drawing/2014/main" id="{5E1D126D-E24D-431D-8268-9C617EEC723E}"/>
                </a:ext>
              </a:extLst>
            </p:cNvPr>
            <p:cNvSpPr/>
            <p:nvPr/>
          </p:nvSpPr>
          <p:spPr bwMode="auto">
            <a:xfrm>
              <a:off x="3262313" y="1982353"/>
              <a:ext cx="5326062" cy="647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7" name="iş1íḓê">
              <a:extLst>
                <a:ext uri="{FF2B5EF4-FFF2-40B4-BE49-F238E27FC236}">
                  <a16:creationId xmlns:a16="http://schemas.microsoft.com/office/drawing/2014/main" id="{072C57D8-95E8-4270-974D-1CA1394B30A2}"/>
                </a:ext>
              </a:extLst>
            </p:cNvPr>
            <p:cNvSpPr/>
            <p:nvPr/>
          </p:nvSpPr>
          <p:spPr bwMode="auto">
            <a:xfrm>
              <a:off x="3262313" y="1982353"/>
              <a:ext cx="5326062" cy="647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8" name="îṡḻïḍê">
              <a:extLst>
                <a:ext uri="{FF2B5EF4-FFF2-40B4-BE49-F238E27FC236}">
                  <a16:creationId xmlns:a16="http://schemas.microsoft.com/office/drawing/2014/main" id="{0C839804-7729-4CC0-8867-667D03AB173D}"/>
                </a:ext>
              </a:extLst>
            </p:cNvPr>
            <p:cNvSpPr/>
            <p:nvPr/>
          </p:nvSpPr>
          <p:spPr bwMode="auto">
            <a:xfrm>
              <a:off x="6829399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9" name="iṥḷiḍé">
              <a:extLst>
                <a:ext uri="{FF2B5EF4-FFF2-40B4-BE49-F238E27FC236}">
                  <a16:creationId xmlns:a16="http://schemas.microsoft.com/office/drawing/2014/main" id="{A38062BD-32CD-42E1-AF8B-9AB03A55F65B}"/>
                </a:ext>
              </a:extLst>
            </p:cNvPr>
            <p:cNvSpPr/>
            <p:nvPr/>
          </p:nvSpPr>
          <p:spPr bwMode="auto">
            <a:xfrm>
              <a:off x="6829399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0" name="íṥḷîde">
              <a:extLst>
                <a:ext uri="{FF2B5EF4-FFF2-40B4-BE49-F238E27FC236}">
                  <a16:creationId xmlns:a16="http://schemas.microsoft.com/office/drawing/2014/main" id="{63CC8B5B-CE96-48A3-8171-3E335A7E68C4}"/>
                </a:ext>
              </a:extLst>
            </p:cNvPr>
            <p:cNvSpPr/>
            <p:nvPr/>
          </p:nvSpPr>
          <p:spPr bwMode="auto">
            <a:xfrm>
              <a:off x="7463218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1" name="ïŝḻîḑè">
              <a:extLst>
                <a:ext uri="{FF2B5EF4-FFF2-40B4-BE49-F238E27FC236}">
                  <a16:creationId xmlns:a16="http://schemas.microsoft.com/office/drawing/2014/main" id="{AF72D743-ADB5-45E0-8707-6FBBEBA3123E}"/>
                </a:ext>
              </a:extLst>
            </p:cNvPr>
            <p:cNvSpPr/>
            <p:nvPr/>
          </p:nvSpPr>
          <p:spPr bwMode="auto">
            <a:xfrm>
              <a:off x="7463218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2" name="íSľídê">
              <a:extLst>
                <a:ext uri="{FF2B5EF4-FFF2-40B4-BE49-F238E27FC236}">
                  <a16:creationId xmlns:a16="http://schemas.microsoft.com/office/drawing/2014/main" id="{2CD8D55B-15E9-4AC8-9376-ED325ED34490}"/>
                </a:ext>
              </a:extLst>
            </p:cNvPr>
            <p:cNvSpPr/>
            <p:nvPr/>
          </p:nvSpPr>
          <p:spPr bwMode="auto">
            <a:xfrm>
              <a:off x="8092126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3" name="iSḻîḓé">
              <a:extLst>
                <a:ext uri="{FF2B5EF4-FFF2-40B4-BE49-F238E27FC236}">
                  <a16:creationId xmlns:a16="http://schemas.microsoft.com/office/drawing/2014/main" id="{A6FD6DD1-FC2F-4C46-8224-6675C69EB239}"/>
                </a:ext>
              </a:extLst>
            </p:cNvPr>
            <p:cNvSpPr/>
            <p:nvPr/>
          </p:nvSpPr>
          <p:spPr bwMode="auto">
            <a:xfrm>
              <a:off x="8092126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4" name="íslíḓè">
              <a:extLst>
                <a:ext uri="{FF2B5EF4-FFF2-40B4-BE49-F238E27FC236}">
                  <a16:creationId xmlns:a16="http://schemas.microsoft.com/office/drawing/2014/main" id="{1F3A4363-C4A3-43F5-AD57-0842AFAFFFAB}"/>
                </a:ext>
              </a:extLst>
            </p:cNvPr>
            <p:cNvSpPr/>
            <p:nvPr/>
          </p:nvSpPr>
          <p:spPr bwMode="auto">
            <a:xfrm>
              <a:off x="4937761" y="1982353"/>
              <a:ext cx="4915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5" name="í$líďe">
              <a:extLst>
                <a:ext uri="{FF2B5EF4-FFF2-40B4-BE49-F238E27FC236}">
                  <a16:creationId xmlns:a16="http://schemas.microsoft.com/office/drawing/2014/main" id="{0DF9B9E5-0F12-4B67-B4EE-07288140D6E6}"/>
                </a:ext>
              </a:extLst>
            </p:cNvPr>
            <p:cNvSpPr/>
            <p:nvPr/>
          </p:nvSpPr>
          <p:spPr bwMode="auto">
            <a:xfrm>
              <a:off x="4937761" y="1982353"/>
              <a:ext cx="4915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6" name="iṣḻïḍe">
              <a:extLst>
                <a:ext uri="{FF2B5EF4-FFF2-40B4-BE49-F238E27FC236}">
                  <a16:creationId xmlns:a16="http://schemas.microsoft.com/office/drawing/2014/main" id="{DD758F2B-C8BA-445C-AFDB-6B81CC8457D0}"/>
                </a:ext>
              </a:extLst>
            </p:cNvPr>
            <p:cNvSpPr/>
            <p:nvPr/>
          </p:nvSpPr>
          <p:spPr bwMode="auto">
            <a:xfrm>
              <a:off x="5566669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7" name="ïşḷíḍè">
              <a:extLst>
                <a:ext uri="{FF2B5EF4-FFF2-40B4-BE49-F238E27FC236}">
                  <a16:creationId xmlns:a16="http://schemas.microsoft.com/office/drawing/2014/main" id="{2E644700-3E2B-446E-BF62-64554D9F941D}"/>
                </a:ext>
              </a:extLst>
            </p:cNvPr>
            <p:cNvSpPr/>
            <p:nvPr/>
          </p:nvSpPr>
          <p:spPr bwMode="auto">
            <a:xfrm>
              <a:off x="5566669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8" name="íşļïdè">
              <a:extLst>
                <a:ext uri="{FF2B5EF4-FFF2-40B4-BE49-F238E27FC236}">
                  <a16:creationId xmlns:a16="http://schemas.microsoft.com/office/drawing/2014/main" id="{D4F707F8-94BB-41CC-9AF6-4C85F83A9C3E}"/>
                </a:ext>
              </a:extLst>
            </p:cNvPr>
            <p:cNvSpPr/>
            <p:nvPr/>
          </p:nvSpPr>
          <p:spPr bwMode="auto">
            <a:xfrm>
              <a:off x="6195576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9" name="îṣḷidê">
              <a:extLst>
                <a:ext uri="{FF2B5EF4-FFF2-40B4-BE49-F238E27FC236}">
                  <a16:creationId xmlns:a16="http://schemas.microsoft.com/office/drawing/2014/main" id="{C475DA06-285B-4F92-9BE1-6206BB77901C}"/>
                </a:ext>
              </a:extLst>
            </p:cNvPr>
            <p:cNvSpPr/>
            <p:nvPr/>
          </p:nvSpPr>
          <p:spPr bwMode="auto">
            <a:xfrm>
              <a:off x="6195576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0" name="îṩḻîdè">
              <a:extLst>
                <a:ext uri="{FF2B5EF4-FFF2-40B4-BE49-F238E27FC236}">
                  <a16:creationId xmlns:a16="http://schemas.microsoft.com/office/drawing/2014/main" id="{ABAA6BB7-63E9-465F-9E0C-39E960EAB489}"/>
                </a:ext>
              </a:extLst>
            </p:cNvPr>
            <p:cNvSpPr/>
            <p:nvPr/>
          </p:nvSpPr>
          <p:spPr bwMode="auto">
            <a:xfrm>
              <a:off x="3670119" y="1982353"/>
              <a:ext cx="14742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1" name="is1idè">
              <a:extLst>
                <a:ext uri="{FF2B5EF4-FFF2-40B4-BE49-F238E27FC236}">
                  <a16:creationId xmlns:a16="http://schemas.microsoft.com/office/drawing/2014/main" id="{29DBBC1F-C6B1-414A-81ED-9387F383C396}"/>
                </a:ext>
              </a:extLst>
            </p:cNvPr>
            <p:cNvSpPr/>
            <p:nvPr/>
          </p:nvSpPr>
          <p:spPr bwMode="auto">
            <a:xfrm>
              <a:off x="3670119" y="1982353"/>
              <a:ext cx="14742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2" name="ï$ļîḓê">
              <a:extLst>
                <a:ext uri="{FF2B5EF4-FFF2-40B4-BE49-F238E27FC236}">
                  <a16:creationId xmlns:a16="http://schemas.microsoft.com/office/drawing/2014/main" id="{28FAF1F0-76F9-4B2D-91B5-6914520C58BC}"/>
                </a:ext>
              </a:extLst>
            </p:cNvPr>
            <p:cNvSpPr/>
            <p:nvPr/>
          </p:nvSpPr>
          <p:spPr bwMode="auto">
            <a:xfrm>
              <a:off x="4303941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3" name="ïşḷïdê">
              <a:extLst>
                <a:ext uri="{FF2B5EF4-FFF2-40B4-BE49-F238E27FC236}">
                  <a16:creationId xmlns:a16="http://schemas.microsoft.com/office/drawing/2014/main" id="{9459B516-1712-4BF3-8ABA-EFE1F73FC592}"/>
                </a:ext>
              </a:extLst>
            </p:cNvPr>
            <p:cNvSpPr/>
            <p:nvPr/>
          </p:nvSpPr>
          <p:spPr bwMode="auto">
            <a:xfrm>
              <a:off x="4303941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4" name="îṥlïḑe">
              <a:extLst>
                <a:ext uri="{FF2B5EF4-FFF2-40B4-BE49-F238E27FC236}">
                  <a16:creationId xmlns:a16="http://schemas.microsoft.com/office/drawing/2014/main" id="{0B4A895B-6E09-4011-AA37-F910BAD2AB13}"/>
                </a:ext>
              </a:extLst>
            </p:cNvPr>
            <p:cNvSpPr/>
            <p:nvPr/>
          </p:nvSpPr>
          <p:spPr bwMode="auto">
            <a:xfrm>
              <a:off x="3262313" y="5807669"/>
              <a:ext cx="5326062" cy="12945"/>
            </a:xfrm>
            <a:custGeom>
              <a:avLst/>
              <a:gdLst>
                <a:gd name="T0" fmla="*/ 275 w 2000"/>
                <a:gd name="T1" fmla="*/ 0 h 4"/>
                <a:gd name="T2" fmla="*/ 158 w 2000"/>
                <a:gd name="T3" fmla="*/ 0 h 4"/>
                <a:gd name="T4" fmla="*/ 158 w 2000"/>
                <a:gd name="T5" fmla="*/ 2 h 4"/>
                <a:gd name="T6" fmla="*/ 154 w 2000"/>
                <a:gd name="T7" fmla="*/ 2 h 4"/>
                <a:gd name="T8" fmla="*/ 154 w 2000"/>
                <a:gd name="T9" fmla="*/ 0 h 4"/>
                <a:gd name="T10" fmla="*/ 0 w 2000"/>
                <a:gd name="T11" fmla="*/ 0 h 4"/>
                <a:gd name="T12" fmla="*/ 0 w 2000"/>
                <a:gd name="T13" fmla="*/ 4 h 4"/>
                <a:gd name="T14" fmla="*/ 209 w 2000"/>
                <a:gd name="T15" fmla="*/ 4 h 4"/>
                <a:gd name="T16" fmla="*/ 275 w 2000"/>
                <a:gd name="T17" fmla="*/ 0 h 4"/>
                <a:gd name="T18" fmla="*/ 2000 w 2000"/>
                <a:gd name="T19" fmla="*/ 0 h 4"/>
                <a:gd name="T20" fmla="*/ 1818 w 2000"/>
                <a:gd name="T21" fmla="*/ 0 h 4"/>
                <a:gd name="T22" fmla="*/ 1818 w 2000"/>
                <a:gd name="T23" fmla="*/ 2 h 4"/>
                <a:gd name="T24" fmla="*/ 1814 w 2000"/>
                <a:gd name="T25" fmla="*/ 2 h 4"/>
                <a:gd name="T26" fmla="*/ 1814 w 2000"/>
                <a:gd name="T27" fmla="*/ 0 h 4"/>
                <a:gd name="T28" fmla="*/ 1581 w 2000"/>
                <a:gd name="T29" fmla="*/ 0 h 4"/>
                <a:gd name="T30" fmla="*/ 1581 w 2000"/>
                <a:gd name="T31" fmla="*/ 2 h 4"/>
                <a:gd name="T32" fmla="*/ 1577 w 2000"/>
                <a:gd name="T33" fmla="*/ 2 h 4"/>
                <a:gd name="T34" fmla="*/ 1577 w 2000"/>
                <a:gd name="T35" fmla="*/ 0 h 4"/>
                <a:gd name="T36" fmla="*/ 1343 w 2000"/>
                <a:gd name="T37" fmla="*/ 0 h 4"/>
                <a:gd name="T38" fmla="*/ 1343 w 2000"/>
                <a:gd name="T39" fmla="*/ 2 h 4"/>
                <a:gd name="T40" fmla="*/ 1339 w 2000"/>
                <a:gd name="T41" fmla="*/ 2 h 4"/>
                <a:gd name="T42" fmla="*/ 1339 w 2000"/>
                <a:gd name="T43" fmla="*/ 0 h 4"/>
                <a:gd name="T44" fmla="*/ 1106 w 2000"/>
                <a:gd name="T45" fmla="*/ 0 h 4"/>
                <a:gd name="T46" fmla="*/ 1106 w 2000"/>
                <a:gd name="T47" fmla="*/ 2 h 4"/>
                <a:gd name="T48" fmla="*/ 1102 w 2000"/>
                <a:gd name="T49" fmla="*/ 2 h 4"/>
                <a:gd name="T50" fmla="*/ 1102 w 2000"/>
                <a:gd name="T51" fmla="*/ 0 h 4"/>
                <a:gd name="T52" fmla="*/ 869 w 2000"/>
                <a:gd name="T53" fmla="*/ 0 h 4"/>
                <a:gd name="T54" fmla="*/ 869 w 2000"/>
                <a:gd name="T55" fmla="*/ 2 h 4"/>
                <a:gd name="T56" fmla="*/ 865 w 2000"/>
                <a:gd name="T57" fmla="*/ 2 h 4"/>
                <a:gd name="T58" fmla="*/ 865 w 2000"/>
                <a:gd name="T59" fmla="*/ 0 h 4"/>
                <a:gd name="T60" fmla="*/ 632 w 2000"/>
                <a:gd name="T61" fmla="*/ 0 h 4"/>
                <a:gd name="T62" fmla="*/ 632 w 2000"/>
                <a:gd name="T63" fmla="*/ 2 h 4"/>
                <a:gd name="T64" fmla="*/ 628 w 2000"/>
                <a:gd name="T65" fmla="*/ 2 h 4"/>
                <a:gd name="T66" fmla="*/ 628 w 2000"/>
                <a:gd name="T67" fmla="*/ 0 h 4"/>
                <a:gd name="T68" fmla="*/ 519 w 2000"/>
                <a:gd name="T69" fmla="*/ 0 h 4"/>
                <a:gd name="T70" fmla="*/ 585 w 2000"/>
                <a:gd name="T71" fmla="*/ 4 h 4"/>
                <a:gd name="T72" fmla="*/ 2000 w 2000"/>
                <a:gd name="T73" fmla="*/ 4 h 4"/>
                <a:gd name="T74" fmla="*/ 2000 w 2000"/>
                <a:gd name="T7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00" h="4">
                  <a:moveTo>
                    <a:pt x="275" y="0"/>
                  </a:moveTo>
                  <a:cubicBezTo>
                    <a:pt x="158" y="0"/>
                    <a:pt x="158" y="0"/>
                    <a:pt x="158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09" y="4"/>
                    <a:pt x="209" y="4"/>
                    <a:pt x="209" y="4"/>
                  </a:cubicBezTo>
                  <a:cubicBezTo>
                    <a:pt x="229" y="2"/>
                    <a:pt x="251" y="1"/>
                    <a:pt x="275" y="0"/>
                  </a:cubicBezTo>
                  <a:moveTo>
                    <a:pt x="2000" y="0"/>
                  </a:moveTo>
                  <a:cubicBezTo>
                    <a:pt x="1818" y="0"/>
                    <a:pt x="1818" y="0"/>
                    <a:pt x="1818" y="0"/>
                  </a:cubicBezTo>
                  <a:cubicBezTo>
                    <a:pt x="1818" y="2"/>
                    <a:pt x="1818" y="2"/>
                    <a:pt x="1818" y="2"/>
                  </a:cubicBezTo>
                  <a:cubicBezTo>
                    <a:pt x="1814" y="2"/>
                    <a:pt x="1814" y="2"/>
                    <a:pt x="1814" y="2"/>
                  </a:cubicBezTo>
                  <a:cubicBezTo>
                    <a:pt x="1814" y="0"/>
                    <a:pt x="1814" y="0"/>
                    <a:pt x="1814" y="0"/>
                  </a:cubicBezTo>
                  <a:cubicBezTo>
                    <a:pt x="1581" y="0"/>
                    <a:pt x="1581" y="0"/>
                    <a:pt x="1581" y="0"/>
                  </a:cubicBezTo>
                  <a:cubicBezTo>
                    <a:pt x="1581" y="2"/>
                    <a:pt x="1581" y="2"/>
                    <a:pt x="1581" y="2"/>
                  </a:cubicBezTo>
                  <a:cubicBezTo>
                    <a:pt x="1577" y="2"/>
                    <a:pt x="1577" y="2"/>
                    <a:pt x="1577" y="2"/>
                  </a:cubicBezTo>
                  <a:cubicBezTo>
                    <a:pt x="1577" y="0"/>
                    <a:pt x="1577" y="0"/>
                    <a:pt x="1577" y="0"/>
                  </a:cubicBezTo>
                  <a:cubicBezTo>
                    <a:pt x="1343" y="0"/>
                    <a:pt x="1343" y="0"/>
                    <a:pt x="1343" y="0"/>
                  </a:cubicBezTo>
                  <a:cubicBezTo>
                    <a:pt x="1343" y="2"/>
                    <a:pt x="1343" y="2"/>
                    <a:pt x="1343" y="2"/>
                  </a:cubicBezTo>
                  <a:cubicBezTo>
                    <a:pt x="1339" y="2"/>
                    <a:pt x="1339" y="2"/>
                    <a:pt x="1339" y="2"/>
                  </a:cubicBezTo>
                  <a:cubicBezTo>
                    <a:pt x="1339" y="0"/>
                    <a:pt x="1339" y="0"/>
                    <a:pt x="1339" y="0"/>
                  </a:cubicBezTo>
                  <a:cubicBezTo>
                    <a:pt x="1106" y="0"/>
                    <a:pt x="1106" y="0"/>
                    <a:pt x="1106" y="0"/>
                  </a:cubicBezTo>
                  <a:cubicBezTo>
                    <a:pt x="1106" y="2"/>
                    <a:pt x="1106" y="2"/>
                    <a:pt x="1106" y="2"/>
                  </a:cubicBezTo>
                  <a:cubicBezTo>
                    <a:pt x="1102" y="2"/>
                    <a:pt x="1102" y="2"/>
                    <a:pt x="1102" y="2"/>
                  </a:cubicBezTo>
                  <a:cubicBezTo>
                    <a:pt x="1102" y="0"/>
                    <a:pt x="1102" y="0"/>
                    <a:pt x="1102" y="0"/>
                  </a:cubicBezTo>
                  <a:cubicBezTo>
                    <a:pt x="869" y="0"/>
                    <a:pt x="869" y="0"/>
                    <a:pt x="869" y="0"/>
                  </a:cubicBezTo>
                  <a:cubicBezTo>
                    <a:pt x="869" y="2"/>
                    <a:pt x="869" y="2"/>
                    <a:pt x="869" y="2"/>
                  </a:cubicBezTo>
                  <a:cubicBezTo>
                    <a:pt x="865" y="2"/>
                    <a:pt x="865" y="2"/>
                    <a:pt x="865" y="2"/>
                  </a:cubicBezTo>
                  <a:cubicBezTo>
                    <a:pt x="865" y="0"/>
                    <a:pt x="865" y="0"/>
                    <a:pt x="865" y="0"/>
                  </a:cubicBezTo>
                  <a:cubicBezTo>
                    <a:pt x="632" y="0"/>
                    <a:pt x="632" y="0"/>
                    <a:pt x="632" y="0"/>
                  </a:cubicBezTo>
                  <a:cubicBezTo>
                    <a:pt x="632" y="2"/>
                    <a:pt x="632" y="2"/>
                    <a:pt x="632" y="2"/>
                  </a:cubicBezTo>
                  <a:cubicBezTo>
                    <a:pt x="628" y="2"/>
                    <a:pt x="628" y="2"/>
                    <a:pt x="628" y="2"/>
                  </a:cubicBezTo>
                  <a:cubicBezTo>
                    <a:pt x="628" y="0"/>
                    <a:pt x="628" y="0"/>
                    <a:pt x="628" y="0"/>
                  </a:cubicBezTo>
                  <a:cubicBezTo>
                    <a:pt x="519" y="0"/>
                    <a:pt x="519" y="0"/>
                    <a:pt x="519" y="0"/>
                  </a:cubicBezTo>
                  <a:cubicBezTo>
                    <a:pt x="543" y="1"/>
                    <a:pt x="565" y="2"/>
                    <a:pt x="585" y="4"/>
                  </a:cubicBezTo>
                  <a:cubicBezTo>
                    <a:pt x="2000" y="4"/>
                    <a:pt x="2000" y="4"/>
                    <a:pt x="2000" y="4"/>
                  </a:cubicBezTo>
                  <a:cubicBezTo>
                    <a:pt x="2000" y="0"/>
                    <a:pt x="2000" y="0"/>
                    <a:pt x="2000" y="0"/>
                  </a:cubicBezTo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5" name="íSľiḋê">
              <a:extLst>
                <a:ext uri="{FF2B5EF4-FFF2-40B4-BE49-F238E27FC236}">
                  <a16:creationId xmlns:a16="http://schemas.microsoft.com/office/drawing/2014/main" id="{9CC9C9C5-D855-4490-9C12-A888F6CF465D}"/>
                </a:ext>
              </a:extLst>
            </p:cNvPr>
            <p:cNvSpPr/>
            <p:nvPr/>
          </p:nvSpPr>
          <p:spPr bwMode="auto">
            <a:xfrm>
              <a:off x="3817519" y="5807669"/>
              <a:ext cx="1002322" cy="12945"/>
            </a:xfrm>
            <a:custGeom>
              <a:avLst/>
              <a:gdLst>
                <a:gd name="T0" fmla="*/ 310 w 376"/>
                <a:gd name="T1" fmla="*/ 0 h 4"/>
                <a:gd name="T2" fmla="*/ 186 w 376"/>
                <a:gd name="T3" fmla="*/ 0 h 4"/>
                <a:gd name="T4" fmla="*/ 186 w 376"/>
                <a:gd name="T5" fmla="*/ 2 h 4"/>
                <a:gd name="T6" fmla="*/ 182 w 376"/>
                <a:gd name="T7" fmla="*/ 2 h 4"/>
                <a:gd name="T8" fmla="*/ 182 w 376"/>
                <a:gd name="T9" fmla="*/ 0 h 4"/>
                <a:gd name="T10" fmla="*/ 66 w 376"/>
                <a:gd name="T11" fmla="*/ 0 h 4"/>
                <a:gd name="T12" fmla="*/ 0 w 376"/>
                <a:gd name="T13" fmla="*/ 4 h 4"/>
                <a:gd name="T14" fmla="*/ 376 w 376"/>
                <a:gd name="T15" fmla="*/ 4 h 4"/>
                <a:gd name="T16" fmla="*/ 310 w 376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6" h="4">
                  <a:moveTo>
                    <a:pt x="310" y="0"/>
                  </a:moveTo>
                  <a:cubicBezTo>
                    <a:pt x="186" y="0"/>
                    <a:pt x="186" y="0"/>
                    <a:pt x="186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2" y="2"/>
                    <a:pt x="182" y="2"/>
                    <a:pt x="182" y="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42" y="1"/>
                    <a:pt x="20" y="2"/>
                    <a:pt x="0" y="4"/>
                  </a:cubicBezTo>
                  <a:cubicBezTo>
                    <a:pt x="376" y="4"/>
                    <a:pt x="376" y="4"/>
                    <a:pt x="376" y="4"/>
                  </a:cubicBezTo>
                  <a:cubicBezTo>
                    <a:pt x="356" y="2"/>
                    <a:pt x="334" y="1"/>
                    <a:pt x="310" y="0"/>
                  </a:cubicBezTo>
                </a:path>
              </a:pathLst>
            </a:custGeom>
            <a:solidFill>
              <a:srgbClr val="ACD7C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6" name="i$ḻíḋe">
              <a:extLst>
                <a:ext uri="{FF2B5EF4-FFF2-40B4-BE49-F238E27FC236}">
                  <a16:creationId xmlns:a16="http://schemas.microsoft.com/office/drawing/2014/main" id="{7EDC6F7E-9474-49B7-B08C-821E7612E7BB}"/>
                </a:ext>
              </a:extLst>
            </p:cNvPr>
            <p:cNvSpPr/>
            <p:nvPr/>
          </p:nvSpPr>
          <p:spPr bwMode="auto">
            <a:xfrm>
              <a:off x="6829399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7" name="íśḻiďê">
              <a:extLst>
                <a:ext uri="{FF2B5EF4-FFF2-40B4-BE49-F238E27FC236}">
                  <a16:creationId xmlns:a16="http://schemas.microsoft.com/office/drawing/2014/main" id="{BD595CF3-85CD-416B-9C34-89D050953E6F}"/>
                </a:ext>
              </a:extLst>
            </p:cNvPr>
            <p:cNvSpPr/>
            <p:nvPr/>
          </p:nvSpPr>
          <p:spPr bwMode="auto">
            <a:xfrm>
              <a:off x="6829399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8" name="ïşḻïḋe">
              <a:extLst>
                <a:ext uri="{FF2B5EF4-FFF2-40B4-BE49-F238E27FC236}">
                  <a16:creationId xmlns:a16="http://schemas.microsoft.com/office/drawing/2014/main" id="{2F26DC6E-D1B2-46F4-95E4-9703F91BCAAE}"/>
                </a:ext>
              </a:extLst>
            </p:cNvPr>
            <p:cNvSpPr/>
            <p:nvPr/>
          </p:nvSpPr>
          <p:spPr bwMode="auto">
            <a:xfrm>
              <a:off x="7463218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9" name="išľidé">
              <a:extLst>
                <a:ext uri="{FF2B5EF4-FFF2-40B4-BE49-F238E27FC236}">
                  <a16:creationId xmlns:a16="http://schemas.microsoft.com/office/drawing/2014/main" id="{DCB44429-3A2C-4378-B514-E4C039AD0CF2}"/>
                </a:ext>
              </a:extLst>
            </p:cNvPr>
            <p:cNvSpPr/>
            <p:nvPr/>
          </p:nvSpPr>
          <p:spPr bwMode="auto">
            <a:xfrm>
              <a:off x="7463218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0" name="iṡļïḑe">
              <a:extLst>
                <a:ext uri="{FF2B5EF4-FFF2-40B4-BE49-F238E27FC236}">
                  <a16:creationId xmlns:a16="http://schemas.microsoft.com/office/drawing/2014/main" id="{8AF8080C-EEB2-4423-88F7-50EEBAD2A7A1}"/>
                </a:ext>
              </a:extLst>
            </p:cNvPr>
            <p:cNvSpPr/>
            <p:nvPr/>
          </p:nvSpPr>
          <p:spPr bwMode="auto">
            <a:xfrm>
              <a:off x="8092126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1" name="ïšḻîḍé">
              <a:extLst>
                <a:ext uri="{FF2B5EF4-FFF2-40B4-BE49-F238E27FC236}">
                  <a16:creationId xmlns:a16="http://schemas.microsoft.com/office/drawing/2014/main" id="{277CE71B-31F2-4E11-91DF-7C7B1DC944C3}"/>
                </a:ext>
              </a:extLst>
            </p:cNvPr>
            <p:cNvSpPr/>
            <p:nvPr/>
          </p:nvSpPr>
          <p:spPr bwMode="auto">
            <a:xfrm>
              <a:off x="8092126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2" name="iṣḷîḑé">
              <a:extLst>
                <a:ext uri="{FF2B5EF4-FFF2-40B4-BE49-F238E27FC236}">
                  <a16:creationId xmlns:a16="http://schemas.microsoft.com/office/drawing/2014/main" id="{9AEEAA4F-37C4-4DE1-9D6D-24C3374ED83D}"/>
                </a:ext>
              </a:extLst>
            </p:cNvPr>
            <p:cNvSpPr/>
            <p:nvPr/>
          </p:nvSpPr>
          <p:spPr bwMode="auto">
            <a:xfrm>
              <a:off x="4937761" y="5807669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3" name="iṥļíďé">
              <a:extLst>
                <a:ext uri="{FF2B5EF4-FFF2-40B4-BE49-F238E27FC236}">
                  <a16:creationId xmlns:a16="http://schemas.microsoft.com/office/drawing/2014/main" id="{1BA7EA8A-C710-4C7A-AD09-0263778B6C0A}"/>
                </a:ext>
              </a:extLst>
            </p:cNvPr>
            <p:cNvSpPr/>
            <p:nvPr/>
          </p:nvSpPr>
          <p:spPr bwMode="auto">
            <a:xfrm>
              <a:off x="4937761" y="5807669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4" name="íṥḷíďè">
              <a:extLst>
                <a:ext uri="{FF2B5EF4-FFF2-40B4-BE49-F238E27FC236}">
                  <a16:creationId xmlns:a16="http://schemas.microsoft.com/office/drawing/2014/main" id="{58F20323-6062-49FD-95B2-E2607A89FFB1}"/>
                </a:ext>
              </a:extLst>
            </p:cNvPr>
            <p:cNvSpPr/>
            <p:nvPr/>
          </p:nvSpPr>
          <p:spPr bwMode="auto">
            <a:xfrm>
              <a:off x="5566669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5" name="î$lídê">
              <a:extLst>
                <a:ext uri="{FF2B5EF4-FFF2-40B4-BE49-F238E27FC236}">
                  <a16:creationId xmlns:a16="http://schemas.microsoft.com/office/drawing/2014/main" id="{52185730-67C2-4F4E-A467-5F7B66B2446F}"/>
                </a:ext>
              </a:extLst>
            </p:cNvPr>
            <p:cNvSpPr/>
            <p:nvPr/>
          </p:nvSpPr>
          <p:spPr bwMode="auto">
            <a:xfrm>
              <a:off x="5566669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6" name="îśļïḍe">
              <a:extLst>
                <a:ext uri="{FF2B5EF4-FFF2-40B4-BE49-F238E27FC236}">
                  <a16:creationId xmlns:a16="http://schemas.microsoft.com/office/drawing/2014/main" id="{861CBFA4-2FA9-4E82-ADAC-24DB4FD4A182}"/>
                </a:ext>
              </a:extLst>
            </p:cNvPr>
            <p:cNvSpPr/>
            <p:nvPr/>
          </p:nvSpPr>
          <p:spPr bwMode="auto">
            <a:xfrm>
              <a:off x="6195576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7" name="ïśľíďé">
              <a:extLst>
                <a:ext uri="{FF2B5EF4-FFF2-40B4-BE49-F238E27FC236}">
                  <a16:creationId xmlns:a16="http://schemas.microsoft.com/office/drawing/2014/main" id="{55ABAAF4-A004-4B58-AE52-DADDD81DC351}"/>
                </a:ext>
              </a:extLst>
            </p:cNvPr>
            <p:cNvSpPr/>
            <p:nvPr/>
          </p:nvSpPr>
          <p:spPr bwMode="auto">
            <a:xfrm>
              <a:off x="6195576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8" name="íṥlîdè">
              <a:extLst>
                <a:ext uri="{FF2B5EF4-FFF2-40B4-BE49-F238E27FC236}">
                  <a16:creationId xmlns:a16="http://schemas.microsoft.com/office/drawing/2014/main" id="{588AFB6C-9578-4BE8-A8BB-395498A32796}"/>
                </a:ext>
              </a:extLst>
            </p:cNvPr>
            <p:cNvSpPr/>
            <p:nvPr/>
          </p:nvSpPr>
          <p:spPr bwMode="auto">
            <a:xfrm>
              <a:off x="3670119" y="5807669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9" name="ïṧľïḓe">
              <a:extLst>
                <a:ext uri="{FF2B5EF4-FFF2-40B4-BE49-F238E27FC236}">
                  <a16:creationId xmlns:a16="http://schemas.microsoft.com/office/drawing/2014/main" id="{EF45796D-597C-44B8-9097-0B56EC48059D}"/>
                </a:ext>
              </a:extLst>
            </p:cNvPr>
            <p:cNvSpPr/>
            <p:nvPr/>
          </p:nvSpPr>
          <p:spPr bwMode="auto">
            <a:xfrm>
              <a:off x="3670119" y="5807669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0" name="íṥḻîdè">
              <a:extLst>
                <a:ext uri="{FF2B5EF4-FFF2-40B4-BE49-F238E27FC236}">
                  <a16:creationId xmlns:a16="http://schemas.microsoft.com/office/drawing/2014/main" id="{17A41A4A-0501-47A7-A937-5C00C30B01DD}"/>
                </a:ext>
              </a:extLst>
            </p:cNvPr>
            <p:cNvSpPr/>
            <p:nvPr/>
          </p:nvSpPr>
          <p:spPr bwMode="auto">
            <a:xfrm>
              <a:off x="4303941" y="5807669"/>
              <a:ext cx="9827" cy="6471"/>
            </a:xfrm>
            <a:prstGeom prst="rect">
              <a:avLst/>
            </a:prstGeom>
            <a:solidFill>
              <a:srgbClr val="8EC8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1" name="íŝļïďè">
              <a:extLst>
                <a:ext uri="{FF2B5EF4-FFF2-40B4-BE49-F238E27FC236}">
                  <a16:creationId xmlns:a16="http://schemas.microsoft.com/office/drawing/2014/main" id="{04C6746E-8EF1-4188-8542-2F7F00568F13}"/>
                </a:ext>
              </a:extLst>
            </p:cNvPr>
            <p:cNvSpPr/>
            <p:nvPr/>
          </p:nvSpPr>
          <p:spPr bwMode="auto">
            <a:xfrm>
              <a:off x="4303941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2" name="i$lîḑé">
              <a:extLst>
                <a:ext uri="{FF2B5EF4-FFF2-40B4-BE49-F238E27FC236}">
                  <a16:creationId xmlns:a16="http://schemas.microsoft.com/office/drawing/2014/main" id="{5AE9D88B-53DD-4160-8014-A7791B2A2F09}"/>
                </a:ext>
              </a:extLst>
            </p:cNvPr>
            <p:cNvSpPr/>
            <p:nvPr/>
          </p:nvSpPr>
          <p:spPr bwMode="auto">
            <a:xfrm>
              <a:off x="3262313" y="1341567"/>
              <a:ext cx="5326062" cy="6471"/>
            </a:xfrm>
            <a:custGeom>
              <a:avLst/>
              <a:gdLst>
                <a:gd name="T0" fmla="*/ 258 w 3355"/>
                <a:gd name="T1" fmla="*/ 0 h 6"/>
                <a:gd name="T2" fmla="*/ 0 w 3355"/>
                <a:gd name="T3" fmla="*/ 0 h 6"/>
                <a:gd name="T4" fmla="*/ 0 w 3355"/>
                <a:gd name="T5" fmla="*/ 6 h 6"/>
                <a:gd name="T6" fmla="*/ 258 w 3355"/>
                <a:gd name="T7" fmla="*/ 6 h 6"/>
                <a:gd name="T8" fmla="*/ 258 w 3355"/>
                <a:gd name="T9" fmla="*/ 0 h 6"/>
                <a:gd name="T10" fmla="*/ 656 w 3355"/>
                <a:gd name="T11" fmla="*/ 0 h 6"/>
                <a:gd name="T12" fmla="*/ 265 w 3355"/>
                <a:gd name="T13" fmla="*/ 0 h 6"/>
                <a:gd name="T14" fmla="*/ 265 w 3355"/>
                <a:gd name="T15" fmla="*/ 6 h 6"/>
                <a:gd name="T16" fmla="*/ 656 w 3355"/>
                <a:gd name="T17" fmla="*/ 6 h 6"/>
                <a:gd name="T18" fmla="*/ 656 w 3355"/>
                <a:gd name="T19" fmla="*/ 0 h 6"/>
                <a:gd name="T20" fmla="*/ 1054 w 3355"/>
                <a:gd name="T21" fmla="*/ 0 h 6"/>
                <a:gd name="T22" fmla="*/ 663 w 3355"/>
                <a:gd name="T23" fmla="*/ 0 h 6"/>
                <a:gd name="T24" fmla="*/ 663 w 3355"/>
                <a:gd name="T25" fmla="*/ 6 h 6"/>
                <a:gd name="T26" fmla="*/ 1054 w 3355"/>
                <a:gd name="T27" fmla="*/ 6 h 6"/>
                <a:gd name="T28" fmla="*/ 1054 w 3355"/>
                <a:gd name="T29" fmla="*/ 0 h 6"/>
                <a:gd name="T30" fmla="*/ 1451 w 3355"/>
                <a:gd name="T31" fmla="*/ 0 h 6"/>
                <a:gd name="T32" fmla="*/ 1060 w 3355"/>
                <a:gd name="T33" fmla="*/ 0 h 6"/>
                <a:gd name="T34" fmla="*/ 1060 w 3355"/>
                <a:gd name="T35" fmla="*/ 6 h 6"/>
                <a:gd name="T36" fmla="*/ 1451 w 3355"/>
                <a:gd name="T37" fmla="*/ 6 h 6"/>
                <a:gd name="T38" fmla="*/ 1451 w 3355"/>
                <a:gd name="T39" fmla="*/ 0 h 6"/>
                <a:gd name="T40" fmla="*/ 1849 w 3355"/>
                <a:gd name="T41" fmla="*/ 0 h 6"/>
                <a:gd name="T42" fmla="*/ 1458 w 3355"/>
                <a:gd name="T43" fmla="*/ 0 h 6"/>
                <a:gd name="T44" fmla="*/ 1458 w 3355"/>
                <a:gd name="T45" fmla="*/ 6 h 6"/>
                <a:gd name="T46" fmla="*/ 1849 w 3355"/>
                <a:gd name="T47" fmla="*/ 6 h 6"/>
                <a:gd name="T48" fmla="*/ 1849 w 3355"/>
                <a:gd name="T49" fmla="*/ 0 h 6"/>
                <a:gd name="T50" fmla="*/ 2246 w 3355"/>
                <a:gd name="T51" fmla="*/ 0 h 6"/>
                <a:gd name="T52" fmla="*/ 1855 w 3355"/>
                <a:gd name="T53" fmla="*/ 0 h 6"/>
                <a:gd name="T54" fmla="*/ 1855 w 3355"/>
                <a:gd name="T55" fmla="*/ 6 h 6"/>
                <a:gd name="T56" fmla="*/ 2246 w 3355"/>
                <a:gd name="T57" fmla="*/ 6 h 6"/>
                <a:gd name="T58" fmla="*/ 2246 w 3355"/>
                <a:gd name="T59" fmla="*/ 0 h 6"/>
                <a:gd name="T60" fmla="*/ 2646 w 3355"/>
                <a:gd name="T61" fmla="*/ 0 h 6"/>
                <a:gd name="T62" fmla="*/ 2253 w 3355"/>
                <a:gd name="T63" fmla="*/ 0 h 6"/>
                <a:gd name="T64" fmla="*/ 2253 w 3355"/>
                <a:gd name="T65" fmla="*/ 6 h 6"/>
                <a:gd name="T66" fmla="*/ 2646 w 3355"/>
                <a:gd name="T67" fmla="*/ 6 h 6"/>
                <a:gd name="T68" fmla="*/ 2646 w 3355"/>
                <a:gd name="T69" fmla="*/ 0 h 6"/>
                <a:gd name="T70" fmla="*/ 3043 w 3355"/>
                <a:gd name="T71" fmla="*/ 0 h 6"/>
                <a:gd name="T72" fmla="*/ 2652 w 3355"/>
                <a:gd name="T73" fmla="*/ 0 h 6"/>
                <a:gd name="T74" fmla="*/ 2652 w 3355"/>
                <a:gd name="T75" fmla="*/ 6 h 6"/>
                <a:gd name="T76" fmla="*/ 3043 w 3355"/>
                <a:gd name="T77" fmla="*/ 6 h 6"/>
                <a:gd name="T78" fmla="*/ 3043 w 3355"/>
                <a:gd name="T79" fmla="*/ 0 h 6"/>
                <a:gd name="T80" fmla="*/ 3355 w 3355"/>
                <a:gd name="T81" fmla="*/ 0 h 6"/>
                <a:gd name="T82" fmla="*/ 3050 w 3355"/>
                <a:gd name="T83" fmla="*/ 0 h 6"/>
                <a:gd name="T84" fmla="*/ 3050 w 3355"/>
                <a:gd name="T85" fmla="*/ 6 h 6"/>
                <a:gd name="T86" fmla="*/ 3355 w 3355"/>
                <a:gd name="T87" fmla="*/ 6 h 6"/>
                <a:gd name="T88" fmla="*/ 3355 w 3355"/>
                <a:gd name="T8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6"/>
                  </a:lnTo>
                  <a:lnTo>
                    <a:pt x="1054" y="6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6"/>
                  </a:lnTo>
                  <a:lnTo>
                    <a:pt x="1451" y="6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6"/>
                  </a:lnTo>
                  <a:lnTo>
                    <a:pt x="1849" y="6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6"/>
                  </a:lnTo>
                  <a:lnTo>
                    <a:pt x="2246" y="6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6"/>
                  </a:lnTo>
                  <a:lnTo>
                    <a:pt x="2646" y="6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6"/>
                  </a:lnTo>
                  <a:lnTo>
                    <a:pt x="3043" y="6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6"/>
                  </a:lnTo>
                  <a:lnTo>
                    <a:pt x="3355" y="6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AFD8D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3" name="iṧļiďè">
              <a:extLst>
                <a:ext uri="{FF2B5EF4-FFF2-40B4-BE49-F238E27FC236}">
                  <a16:creationId xmlns:a16="http://schemas.microsoft.com/office/drawing/2014/main" id="{CE4CCEF9-2F1F-44D8-8823-5D964DE43822}"/>
                </a:ext>
              </a:extLst>
            </p:cNvPr>
            <p:cNvSpPr/>
            <p:nvPr/>
          </p:nvSpPr>
          <p:spPr bwMode="auto">
            <a:xfrm>
              <a:off x="3262313" y="1341567"/>
              <a:ext cx="5326062" cy="6471"/>
            </a:xfrm>
            <a:custGeom>
              <a:avLst/>
              <a:gdLst>
                <a:gd name="T0" fmla="*/ 258 w 3355"/>
                <a:gd name="T1" fmla="*/ 0 h 6"/>
                <a:gd name="T2" fmla="*/ 0 w 3355"/>
                <a:gd name="T3" fmla="*/ 0 h 6"/>
                <a:gd name="T4" fmla="*/ 0 w 3355"/>
                <a:gd name="T5" fmla="*/ 6 h 6"/>
                <a:gd name="T6" fmla="*/ 258 w 3355"/>
                <a:gd name="T7" fmla="*/ 6 h 6"/>
                <a:gd name="T8" fmla="*/ 258 w 3355"/>
                <a:gd name="T9" fmla="*/ 0 h 6"/>
                <a:gd name="T10" fmla="*/ 656 w 3355"/>
                <a:gd name="T11" fmla="*/ 0 h 6"/>
                <a:gd name="T12" fmla="*/ 265 w 3355"/>
                <a:gd name="T13" fmla="*/ 0 h 6"/>
                <a:gd name="T14" fmla="*/ 265 w 3355"/>
                <a:gd name="T15" fmla="*/ 6 h 6"/>
                <a:gd name="T16" fmla="*/ 656 w 3355"/>
                <a:gd name="T17" fmla="*/ 6 h 6"/>
                <a:gd name="T18" fmla="*/ 656 w 3355"/>
                <a:gd name="T19" fmla="*/ 0 h 6"/>
                <a:gd name="T20" fmla="*/ 1054 w 3355"/>
                <a:gd name="T21" fmla="*/ 0 h 6"/>
                <a:gd name="T22" fmla="*/ 663 w 3355"/>
                <a:gd name="T23" fmla="*/ 0 h 6"/>
                <a:gd name="T24" fmla="*/ 663 w 3355"/>
                <a:gd name="T25" fmla="*/ 6 h 6"/>
                <a:gd name="T26" fmla="*/ 1054 w 3355"/>
                <a:gd name="T27" fmla="*/ 6 h 6"/>
                <a:gd name="T28" fmla="*/ 1054 w 3355"/>
                <a:gd name="T29" fmla="*/ 0 h 6"/>
                <a:gd name="T30" fmla="*/ 1451 w 3355"/>
                <a:gd name="T31" fmla="*/ 0 h 6"/>
                <a:gd name="T32" fmla="*/ 1060 w 3355"/>
                <a:gd name="T33" fmla="*/ 0 h 6"/>
                <a:gd name="T34" fmla="*/ 1060 w 3355"/>
                <a:gd name="T35" fmla="*/ 6 h 6"/>
                <a:gd name="T36" fmla="*/ 1451 w 3355"/>
                <a:gd name="T37" fmla="*/ 6 h 6"/>
                <a:gd name="T38" fmla="*/ 1451 w 3355"/>
                <a:gd name="T39" fmla="*/ 0 h 6"/>
                <a:gd name="T40" fmla="*/ 1849 w 3355"/>
                <a:gd name="T41" fmla="*/ 0 h 6"/>
                <a:gd name="T42" fmla="*/ 1458 w 3355"/>
                <a:gd name="T43" fmla="*/ 0 h 6"/>
                <a:gd name="T44" fmla="*/ 1458 w 3355"/>
                <a:gd name="T45" fmla="*/ 6 h 6"/>
                <a:gd name="T46" fmla="*/ 1849 w 3355"/>
                <a:gd name="T47" fmla="*/ 6 h 6"/>
                <a:gd name="T48" fmla="*/ 1849 w 3355"/>
                <a:gd name="T49" fmla="*/ 0 h 6"/>
                <a:gd name="T50" fmla="*/ 2246 w 3355"/>
                <a:gd name="T51" fmla="*/ 0 h 6"/>
                <a:gd name="T52" fmla="*/ 1855 w 3355"/>
                <a:gd name="T53" fmla="*/ 0 h 6"/>
                <a:gd name="T54" fmla="*/ 1855 w 3355"/>
                <a:gd name="T55" fmla="*/ 6 h 6"/>
                <a:gd name="T56" fmla="*/ 2246 w 3355"/>
                <a:gd name="T57" fmla="*/ 6 h 6"/>
                <a:gd name="T58" fmla="*/ 2246 w 3355"/>
                <a:gd name="T59" fmla="*/ 0 h 6"/>
                <a:gd name="T60" fmla="*/ 2646 w 3355"/>
                <a:gd name="T61" fmla="*/ 0 h 6"/>
                <a:gd name="T62" fmla="*/ 2253 w 3355"/>
                <a:gd name="T63" fmla="*/ 0 h 6"/>
                <a:gd name="T64" fmla="*/ 2253 w 3355"/>
                <a:gd name="T65" fmla="*/ 6 h 6"/>
                <a:gd name="T66" fmla="*/ 2646 w 3355"/>
                <a:gd name="T67" fmla="*/ 6 h 6"/>
                <a:gd name="T68" fmla="*/ 2646 w 3355"/>
                <a:gd name="T69" fmla="*/ 0 h 6"/>
                <a:gd name="T70" fmla="*/ 3043 w 3355"/>
                <a:gd name="T71" fmla="*/ 0 h 6"/>
                <a:gd name="T72" fmla="*/ 2652 w 3355"/>
                <a:gd name="T73" fmla="*/ 0 h 6"/>
                <a:gd name="T74" fmla="*/ 2652 w 3355"/>
                <a:gd name="T75" fmla="*/ 6 h 6"/>
                <a:gd name="T76" fmla="*/ 3043 w 3355"/>
                <a:gd name="T77" fmla="*/ 6 h 6"/>
                <a:gd name="T78" fmla="*/ 3043 w 3355"/>
                <a:gd name="T79" fmla="*/ 0 h 6"/>
                <a:gd name="T80" fmla="*/ 3355 w 3355"/>
                <a:gd name="T81" fmla="*/ 0 h 6"/>
                <a:gd name="T82" fmla="*/ 3050 w 3355"/>
                <a:gd name="T83" fmla="*/ 0 h 6"/>
                <a:gd name="T84" fmla="*/ 3050 w 3355"/>
                <a:gd name="T85" fmla="*/ 6 h 6"/>
                <a:gd name="T86" fmla="*/ 3355 w 3355"/>
                <a:gd name="T87" fmla="*/ 6 h 6"/>
                <a:gd name="T88" fmla="*/ 3355 w 3355"/>
                <a:gd name="T8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6"/>
                  </a:lnTo>
                  <a:lnTo>
                    <a:pt x="1054" y="6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6"/>
                  </a:lnTo>
                  <a:lnTo>
                    <a:pt x="1451" y="6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6"/>
                  </a:lnTo>
                  <a:lnTo>
                    <a:pt x="1849" y="6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6"/>
                  </a:lnTo>
                  <a:lnTo>
                    <a:pt x="2246" y="6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6"/>
                  </a:lnTo>
                  <a:lnTo>
                    <a:pt x="2646" y="6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6"/>
                  </a:lnTo>
                  <a:lnTo>
                    <a:pt x="3043" y="6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6"/>
                  </a:lnTo>
                  <a:lnTo>
                    <a:pt x="3355" y="6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4" name="iš1îḋe">
              <a:extLst>
                <a:ext uri="{FF2B5EF4-FFF2-40B4-BE49-F238E27FC236}">
                  <a16:creationId xmlns:a16="http://schemas.microsoft.com/office/drawing/2014/main" id="{BADA0C4E-336E-4116-9057-42F1ABC0496D}"/>
                </a:ext>
              </a:extLst>
            </p:cNvPr>
            <p:cNvSpPr/>
            <p:nvPr/>
          </p:nvSpPr>
          <p:spPr bwMode="auto">
            <a:xfrm>
              <a:off x="6829399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5" name="íṣļîḑê">
              <a:extLst>
                <a:ext uri="{FF2B5EF4-FFF2-40B4-BE49-F238E27FC236}">
                  <a16:creationId xmlns:a16="http://schemas.microsoft.com/office/drawing/2014/main" id="{2A9D6713-738C-43D4-8201-576B25EA312F}"/>
                </a:ext>
              </a:extLst>
            </p:cNvPr>
            <p:cNvSpPr/>
            <p:nvPr/>
          </p:nvSpPr>
          <p:spPr bwMode="auto">
            <a:xfrm>
              <a:off x="6829399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6" name="i$lide">
              <a:extLst>
                <a:ext uri="{FF2B5EF4-FFF2-40B4-BE49-F238E27FC236}">
                  <a16:creationId xmlns:a16="http://schemas.microsoft.com/office/drawing/2014/main" id="{7EC58E38-F806-4B21-8051-E4EAA92561FA}"/>
                </a:ext>
              </a:extLst>
            </p:cNvPr>
            <p:cNvSpPr/>
            <p:nvPr/>
          </p:nvSpPr>
          <p:spPr bwMode="auto">
            <a:xfrm>
              <a:off x="7463218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7" name="iṩļïḑê">
              <a:extLst>
                <a:ext uri="{FF2B5EF4-FFF2-40B4-BE49-F238E27FC236}">
                  <a16:creationId xmlns:a16="http://schemas.microsoft.com/office/drawing/2014/main" id="{1C0AEB00-C4B5-4757-9920-C0F2973B72BE}"/>
                </a:ext>
              </a:extLst>
            </p:cNvPr>
            <p:cNvSpPr/>
            <p:nvPr/>
          </p:nvSpPr>
          <p:spPr bwMode="auto">
            <a:xfrm>
              <a:off x="7463218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8" name="íṡlïďê">
              <a:extLst>
                <a:ext uri="{FF2B5EF4-FFF2-40B4-BE49-F238E27FC236}">
                  <a16:creationId xmlns:a16="http://schemas.microsoft.com/office/drawing/2014/main" id="{6AF09F14-FA1B-47F6-9DFC-85BC7EED5281}"/>
                </a:ext>
              </a:extLst>
            </p:cNvPr>
            <p:cNvSpPr/>
            <p:nvPr/>
          </p:nvSpPr>
          <p:spPr bwMode="auto">
            <a:xfrm>
              <a:off x="8092126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9" name="îsļîḍe">
              <a:extLst>
                <a:ext uri="{FF2B5EF4-FFF2-40B4-BE49-F238E27FC236}">
                  <a16:creationId xmlns:a16="http://schemas.microsoft.com/office/drawing/2014/main" id="{DC0BD692-3699-4B64-AB05-98926C2879DC}"/>
                </a:ext>
              </a:extLst>
            </p:cNvPr>
            <p:cNvSpPr/>
            <p:nvPr/>
          </p:nvSpPr>
          <p:spPr bwMode="auto">
            <a:xfrm>
              <a:off x="8092126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0" name="iṣľíḍè">
              <a:extLst>
                <a:ext uri="{FF2B5EF4-FFF2-40B4-BE49-F238E27FC236}">
                  <a16:creationId xmlns:a16="http://schemas.microsoft.com/office/drawing/2014/main" id="{D048B848-7893-4C7F-AF1B-7BD4DCF7ADC7}"/>
                </a:ext>
              </a:extLst>
            </p:cNvPr>
            <p:cNvSpPr/>
            <p:nvPr/>
          </p:nvSpPr>
          <p:spPr bwMode="auto">
            <a:xfrm>
              <a:off x="4937761" y="1341567"/>
              <a:ext cx="4915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1" name="îṥḷíḍè">
              <a:extLst>
                <a:ext uri="{FF2B5EF4-FFF2-40B4-BE49-F238E27FC236}">
                  <a16:creationId xmlns:a16="http://schemas.microsoft.com/office/drawing/2014/main" id="{88323FD6-DC89-450B-9492-8752AED9C4EA}"/>
                </a:ext>
              </a:extLst>
            </p:cNvPr>
            <p:cNvSpPr/>
            <p:nvPr/>
          </p:nvSpPr>
          <p:spPr bwMode="auto">
            <a:xfrm>
              <a:off x="4937761" y="1341567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2" name="íšḷídè">
              <a:extLst>
                <a:ext uri="{FF2B5EF4-FFF2-40B4-BE49-F238E27FC236}">
                  <a16:creationId xmlns:a16="http://schemas.microsoft.com/office/drawing/2014/main" id="{26499A94-B864-4FAD-B033-00AD67703042}"/>
                </a:ext>
              </a:extLst>
            </p:cNvPr>
            <p:cNvSpPr/>
            <p:nvPr/>
          </p:nvSpPr>
          <p:spPr bwMode="auto">
            <a:xfrm>
              <a:off x="5566669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3" name="ïslíḍê">
              <a:extLst>
                <a:ext uri="{FF2B5EF4-FFF2-40B4-BE49-F238E27FC236}">
                  <a16:creationId xmlns:a16="http://schemas.microsoft.com/office/drawing/2014/main" id="{3C1D6ED0-C68E-456F-875A-61FFFCDBBF8A}"/>
                </a:ext>
              </a:extLst>
            </p:cNvPr>
            <p:cNvSpPr/>
            <p:nvPr/>
          </p:nvSpPr>
          <p:spPr bwMode="auto">
            <a:xfrm>
              <a:off x="5566669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4" name="iŝḷïdè">
              <a:extLst>
                <a:ext uri="{FF2B5EF4-FFF2-40B4-BE49-F238E27FC236}">
                  <a16:creationId xmlns:a16="http://schemas.microsoft.com/office/drawing/2014/main" id="{7BC84232-9447-4B35-8190-60C6B639CB47}"/>
                </a:ext>
              </a:extLst>
            </p:cNvPr>
            <p:cNvSpPr/>
            <p:nvPr/>
          </p:nvSpPr>
          <p:spPr bwMode="auto">
            <a:xfrm>
              <a:off x="6195576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5" name="iṣḷidè">
              <a:extLst>
                <a:ext uri="{FF2B5EF4-FFF2-40B4-BE49-F238E27FC236}">
                  <a16:creationId xmlns:a16="http://schemas.microsoft.com/office/drawing/2014/main" id="{7FE870D6-6ABA-4401-8543-796F91BB7E4D}"/>
                </a:ext>
              </a:extLst>
            </p:cNvPr>
            <p:cNvSpPr/>
            <p:nvPr/>
          </p:nvSpPr>
          <p:spPr bwMode="auto">
            <a:xfrm>
              <a:off x="6195576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6" name="ïŝḻíḍe">
              <a:extLst>
                <a:ext uri="{FF2B5EF4-FFF2-40B4-BE49-F238E27FC236}">
                  <a16:creationId xmlns:a16="http://schemas.microsoft.com/office/drawing/2014/main" id="{04551ABA-2868-4A2E-922D-052AE0817F6E}"/>
                </a:ext>
              </a:extLst>
            </p:cNvPr>
            <p:cNvSpPr/>
            <p:nvPr/>
          </p:nvSpPr>
          <p:spPr bwMode="auto">
            <a:xfrm>
              <a:off x="3670119" y="1341567"/>
              <a:ext cx="14742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7" name="iš1ïḍê">
              <a:extLst>
                <a:ext uri="{FF2B5EF4-FFF2-40B4-BE49-F238E27FC236}">
                  <a16:creationId xmlns:a16="http://schemas.microsoft.com/office/drawing/2014/main" id="{E06BACA9-B20D-4062-8E67-F65BCB35F944}"/>
                </a:ext>
              </a:extLst>
            </p:cNvPr>
            <p:cNvSpPr/>
            <p:nvPr/>
          </p:nvSpPr>
          <p:spPr bwMode="auto">
            <a:xfrm>
              <a:off x="3670119" y="1341567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8" name="is1iḓè">
              <a:extLst>
                <a:ext uri="{FF2B5EF4-FFF2-40B4-BE49-F238E27FC236}">
                  <a16:creationId xmlns:a16="http://schemas.microsoft.com/office/drawing/2014/main" id="{B8578CEB-5705-460F-9DC6-92ACAAD31DF0}"/>
                </a:ext>
              </a:extLst>
            </p:cNvPr>
            <p:cNvSpPr/>
            <p:nvPr/>
          </p:nvSpPr>
          <p:spPr bwMode="auto">
            <a:xfrm>
              <a:off x="4303941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9" name="ïṧlíḍê">
              <a:extLst>
                <a:ext uri="{FF2B5EF4-FFF2-40B4-BE49-F238E27FC236}">
                  <a16:creationId xmlns:a16="http://schemas.microsoft.com/office/drawing/2014/main" id="{5333E835-4BC9-4955-884A-0A08783C4334}"/>
                </a:ext>
              </a:extLst>
            </p:cNvPr>
            <p:cNvSpPr/>
            <p:nvPr/>
          </p:nvSpPr>
          <p:spPr bwMode="auto">
            <a:xfrm>
              <a:off x="4303941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0" name="îšľídé">
              <a:extLst>
                <a:ext uri="{FF2B5EF4-FFF2-40B4-BE49-F238E27FC236}">
                  <a16:creationId xmlns:a16="http://schemas.microsoft.com/office/drawing/2014/main" id="{A7FEA03B-C532-425D-BBC9-5744ECE292E4}"/>
                </a:ext>
              </a:extLst>
            </p:cNvPr>
            <p:cNvSpPr/>
            <p:nvPr/>
          </p:nvSpPr>
          <p:spPr bwMode="auto">
            <a:xfrm>
              <a:off x="7301080" y="5522874"/>
              <a:ext cx="712433" cy="427192"/>
            </a:xfrm>
            <a:prstGeom prst="rect">
              <a:avLst/>
            </a:prstGeom>
            <a:solidFill>
              <a:srgbClr val="4E34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1" name="î$ḻiḑè">
              <a:extLst>
                <a:ext uri="{FF2B5EF4-FFF2-40B4-BE49-F238E27FC236}">
                  <a16:creationId xmlns:a16="http://schemas.microsoft.com/office/drawing/2014/main" id="{1B4CE22C-ADA9-4891-94B0-25350A1717B8}"/>
                </a:ext>
              </a:extLst>
            </p:cNvPr>
            <p:cNvSpPr/>
            <p:nvPr/>
          </p:nvSpPr>
          <p:spPr bwMode="auto">
            <a:xfrm>
              <a:off x="7482872" y="5490509"/>
              <a:ext cx="157227" cy="77671"/>
            </a:xfrm>
            <a:custGeom>
              <a:avLst/>
              <a:gdLst>
                <a:gd name="T0" fmla="*/ 51 w 59"/>
                <a:gd name="T1" fmla="*/ 5 h 27"/>
                <a:gd name="T2" fmla="*/ 37 w 59"/>
                <a:gd name="T3" fmla="*/ 12 h 27"/>
                <a:gd name="T4" fmla="*/ 34 w 59"/>
                <a:gd name="T5" fmla="*/ 7 h 27"/>
                <a:gd name="T6" fmla="*/ 28 w 59"/>
                <a:gd name="T7" fmla="*/ 3 h 27"/>
                <a:gd name="T8" fmla="*/ 25 w 59"/>
                <a:gd name="T9" fmla="*/ 3 h 27"/>
                <a:gd name="T10" fmla="*/ 12 w 59"/>
                <a:gd name="T11" fmla="*/ 11 h 27"/>
                <a:gd name="T12" fmla="*/ 2 w 59"/>
                <a:gd name="T13" fmla="*/ 23 h 27"/>
                <a:gd name="T14" fmla="*/ 15 w 59"/>
                <a:gd name="T15" fmla="*/ 24 h 27"/>
                <a:gd name="T16" fmla="*/ 34 w 59"/>
                <a:gd name="T17" fmla="*/ 18 h 27"/>
                <a:gd name="T18" fmla="*/ 49 w 59"/>
                <a:gd name="T19" fmla="*/ 11 h 27"/>
                <a:gd name="T20" fmla="*/ 59 w 59"/>
                <a:gd name="T21" fmla="*/ 5 h 27"/>
                <a:gd name="T22" fmla="*/ 59 w 59"/>
                <a:gd name="T23" fmla="*/ 0 h 27"/>
                <a:gd name="T24" fmla="*/ 51 w 59"/>
                <a:gd name="T25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27">
                  <a:moveTo>
                    <a:pt x="51" y="5"/>
                  </a:moveTo>
                  <a:cubicBezTo>
                    <a:pt x="47" y="7"/>
                    <a:pt x="42" y="11"/>
                    <a:pt x="37" y="12"/>
                  </a:cubicBezTo>
                  <a:cubicBezTo>
                    <a:pt x="36" y="11"/>
                    <a:pt x="35" y="9"/>
                    <a:pt x="34" y="7"/>
                  </a:cubicBezTo>
                  <a:cubicBezTo>
                    <a:pt x="32" y="5"/>
                    <a:pt x="30" y="4"/>
                    <a:pt x="28" y="3"/>
                  </a:cubicBezTo>
                  <a:cubicBezTo>
                    <a:pt x="27" y="3"/>
                    <a:pt x="26" y="3"/>
                    <a:pt x="25" y="3"/>
                  </a:cubicBezTo>
                  <a:cubicBezTo>
                    <a:pt x="21" y="6"/>
                    <a:pt x="17" y="8"/>
                    <a:pt x="12" y="11"/>
                  </a:cubicBezTo>
                  <a:cubicBezTo>
                    <a:pt x="10" y="13"/>
                    <a:pt x="0" y="18"/>
                    <a:pt x="2" y="23"/>
                  </a:cubicBezTo>
                  <a:cubicBezTo>
                    <a:pt x="3" y="27"/>
                    <a:pt x="12" y="25"/>
                    <a:pt x="15" y="24"/>
                  </a:cubicBezTo>
                  <a:cubicBezTo>
                    <a:pt x="22" y="22"/>
                    <a:pt x="28" y="21"/>
                    <a:pt x="34" y="18"/>
                  </a:cubicBezTo>
                  <a:cubicBezTo>
                    <a:pt x="39" y="16"/>
                    <a:pt x="44" y="13"/>
                    <a:pt x="49" y="11"/>
                  </a:cubicBezTo>
                  <a:cubicBezTo>
                    <a:pt x="52" y="9"/>
                    <a:pt x="58" y="8"/>
                    <a:pt x="59" y="5"/>
                  </a:cubicBezTo>
                  <a:cubicBezTo>
                    <a:pt x="59" y="3"/>
                    <a:pt x="59" y="2"/>
                    <a:pt x="59" y="0"/>
                  </a:cubicBezTo>
                  <a:cubicBezTo>
                    <a:pt x="57" y="2"/>
                    <a:pt x="54" y="3"/>
                    <a:pt x="51" y="5"/>
                  </a:cubicBezTo>
                  <a:close/>
                </a:path>
              </a:pathLst>
            </a:custGeom>
            <a:solidFill>
              <a:srgbClr val="20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2" name="îṥḷiḋé">
              <a:extLst>
                <a:ext uri="{FF2B5EF4-FFF2-40B4-BE49-F238E27FC236}">
                  <a16:creationId xmlns:a16="http://schemas.microsoft.com/office/drawing/2014/main" id="{C02EAD01-0D90-43C3-919B-4CF07B23CF6E}"/>
                </a:ext>
              </a:extLst>
            </p:cNvPr>
            <p:cNvSpPr/>
            <p:nvPr/>
          </p:nvSpPr>
          <p:spPr bwMode="auto">
            <a:xfrm>
              <a:off x="7502525" y="5509929"/>
              <a:ext cx="68787" cy="32361"/>
            </a:xfrm>
            <a:custGeom>
              <a:avLst/>
              <a:gdLst>
                <a:gd name="T0" fmla="*/ 17 w 25"/>
                <a:gd name="T1" fmla="*/ 1 h 13"/>
                <a:gd name="T2" fmla="*/ 6 w 25"/>
                <a:gd name="T3" fmla="*/ 8 h 13"/>
                <a:gd name="T4" fmla="*/ 3 w 25"/>
                <a:gd name="T5" fmla="*/ 13 h 13"/>
                <a:gd name="T6" fmla="*/ 8 w 25"/>
                <a:gd name="T7" fmla="*/ 12 h 13"/>
                <a:gd name="T8" fmla="*/ 19 w 25"/>
                <a:gd name="T9" fmla="*/ 7 h 13"/>
                <a:gd name="T10" fmla="*/ 24 w 25"/>
                <a:gd name="T11" fmla="*/ 4 h 13"/>
                <a:gd name="T12" fmla="*/ 20 w 25"/>
                <a:gd name="T13" fmla="*/ 0 h 13"/>
                <a:gd name="T14" fmla="*/ 20 w 25"/>
                <a:gd name="T15" fmla="*/ 0 h 13"/>
                <a:gd name="T16" fmla="*/ 17 w 25"/>
                <a:gd name="T1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3">
                  <a:moveTo>
                    <a:pt x="17" y="1"/>
                  </a:moveTo>
                  <a:cubicBezTo>
                    <a:pt x="14" y="3"/>
                    <a:pt x="9" y="5"/>
                    <a:pt x="6" y="8"/>
                  </a:cubicBezTo>
                  <a:cubicBezTo>
                    <a:pt x="4" y="9"/>
                    <a:pt x="0" y="12"/>
                    <a:pt x="3" y="13"/>
                  </a:cubicBezTo>
                  <a:cubicBezTo>
                    <a:pt x="5" y="13"/>
                    <a:pt x="7" y="12"/>
                    <a:pt x="8" y="12"/>
                  </a:cubicBezTo>
                  <a:cubicBezTo>
                    <a:pt x="12" y="11"/>
                    <a:pt x="16" y="9"/>
                    <a:pt x="19" y="7"/>
                  </a:cubicBezTo>
                  <a:cubicBezTo>
                    <a:pt x="21" y="6"/>
                    <a:pt x="25" y="6"/>
                    <a:pt x="24" y="4"/>
                  </a:cubicBezTo>
                  <a:cubicBezTo>
                    <a:pt x="24" y="2"/>
                    <a:pt x="20" y="1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3" name="ï$lïḑê">
              <a:extLst>
                <a:ext uri="{FF2B5EF4-FFF2-40B4-BE49-F238E27FC236}">
                  <a16:creationId xmlns:a16="http://schemas.microsoft.com/office/drawing/2014/main" id="{BC5510D3-8931-441A-9AD9-0E0F46F8013D}"/>
                </a:ext>
              </a:extLst>
            </p:cNvPr>
            <p:cNvSpPr/>
            <p:nvPr/>
          </p:nvSpPr>
          <p:spPr bwMode="auto">
            <a:xfrm>
              <a:off x="7414085" y="3962973"/>
              <a:ext cx="486422" cy="1559902"/>
            </a:xfrm>
            <a:custGeom>
              <a:avLst/>
              <a:gdLst>
                <a:gd name="T0" fmla="*/ 165 w 183"/>
                <a:gd name="T1" fmla="*/ 54 h 586"/>
                <a:gd name="T2" fmla="*/ 142 w 183"/>
                <a:gd name="T3" fmla="*/ 5 h 586"/>
                <a:gd name="T4" fmla="*/ 91 w 183"/>
                <a:gd name="T5" fmla="*/ 13 h 586"/>
                <a:gd name="T6" fmla="*/ 47 w 183"/>
                <a:gd name="T7" fmla="*/ 0 h 586"/>
                <a:gd name="T8" fmla="*/ 21 w 183"/>
                <a:gd name="T9" fmla="*/ 52 h 586"/>
                <a:gd name="T10" fmla="*/ 10 w 183"/>
                <a:gd name="T11" fmla="*/ 182 h 586"/>
                <a:gd name="T12" fmla="*/ 29 w 183"/>
                <a:gd name="T13" fmla="*/ 272 h 586"/>
                <a:gd name="T14" fmla="*/ 36 w 183"/>
                <a:gd name="T15" fmla="*/ 379 h 586"/>
                <a:gd name="T16" fmla="*/ 56 w 183"/>
                <a:gd name="T17" fmla="*/ 514 h 586"/>
                <a:gd name="T18" fmla="*/ 64 w 183"/>
                <a:gd name="T19" fmla="*/ 543 h 586"/>
                <a:gd name="T20" fmla="*/ 66 w 183"/>
                <a:gd name="T21" fmla="*/ 562 h 586"/>
                <a:gd name="T22" fmla="*/ 63 w 183"/>
                <a:gd name="T23" fmla="*/ 569 h 586"/>
                <a:gd name="T24" fmla="*/ 56 w 183"/>
                <a:gd name="T25" fmla="*/ 574 h 586"/>
                <a:gd name="T26" fmla="*/ 52 w 183"/>
                <a:gd name="T27" fmla="*/ 577 h 586"/>
                <a:gd name="T28" fmla="*/ 55 w 183"/>
                <a:gd name="T29" fmla="*/ 577 h 586"/>
                <a:gd name="T30" fmla="*/ 61 w 183"/>
                <a:gd name="T31" fmla="*/ 581 h 586"/>
                <a:gd name="T32" fmla="*/ 64 w 183"/>
                <a:gd name="T33" fmla="*/ 586 h 586"/>
                <a:gd name="T34" fmla="*/ 78 w 183"/>
                <a:gd name="T35" fmla="*/ 579 h 586"/>
                <a:gd name="T36" fmla="*/ 86 w 183"/>
                <a:gd name="T37" fmla="*/ 574 h 586"/>
                <a:gd name="T38" fmla="*/ 86 w 183"/>
                <a:gd name="T39" fmla="*/ 567 h 586"/>
                <a:gd name="T40" fmla="*/ 85 w 183"/>
                <a:gd name="T41" fmla="*/ 555 h 586"/>
                <a:gd name="T42" fmla="*/ 83 w 183"/>
                <a:gd name="T43" fmla="*/ 544 h 586"/>
                <a:gd name="T44" fmla="*/ 82 w 183"/>
                <a:gd name="T45" fmla="*/ 428 h 586"/>
                <a:gd name="T46" fmla="*/ 81 w 183"/>
                <a:gd name="T47" fmla="*/ 282 h 586"/>
                <a:gd name="T48" fmla="*/ 80 w 183"/>
                <a:gd name="T49" fmla="*/ 215 h 586"/>
                <a:gd name="T50" fmla="*/ 80 w 183"/>
                <a:gd name="T51" fmla="*/ 193 h 586"/>
                <a:gd name="T52" fmla="*/ 80 w 183"/>
                <a:gd name="T53" fmla="*/ 173 h 586"/>
                <a:gd name="T54" fmla="*/ 100 w 183"/>
                <a:gd name="T55" fmla="*/ 167 h 586"/>
                <a:gd name="T56" fmla="*/ 101 w 183"/>
                <a:gd name="T57" fmla="*/ 198 h 586"/>
                <a:gd name="T58" fmla="*/ 101 w 183"/>
                <a:gd name="T59" fmla="*/ 230 h 586"/>
                <a:gd name="T60" fmla="*/ 100 w 183"/>
                <a:gd name="T61" fmla="*/ 321 h 586"/>
                <a:gd name="T62" fmla="*/ 99 w 183"/>
                <a:gd name="T63" fmla="*/ 428 h 586"/>
                <a:gd name="T64" fmla="*/ 98 w 183"/>
                <a:gd name="T65" fmla="*/ 544 h 586"/>
                <a:gd name="T66" fmla="*/ 97 w 183"/>
                <a:gd name="T67" fmla="*/ 555 h 586"/>
                <a:gd name="T68" fmla="*/ 96 w 183"/>
                <a:gd name="T69" fmla="*/ 567 h 586"/>
                <a:gd name="T70" fmla="*/ 95 w 183"/>
                <a:gd name="T71" fmla="*/ 574 h 586"/>
                <a:gd name="T72" fmla="*/ 103 w 183"/>
                <a:gd name="T73" fmla="*/ 579 h 586"/>
                <a:gd name="T74" fmla="*/ 118 w 183"/>
                <a:gd name="T75" fmla="*/ 586 h 586"/>
                <a:gd name="T76" fmla="*/ 120 w 183"/>
                <a:gd name="T77" fmla="*/ 581 h 586"/>
                <a:gd name="T78" fmla="*/ 127 w 183"/>
                <a:gd name="T79" fmla="*/ 577 h 586"/>
                <a:gd name="T80" fmla="*/ 130 w 183"/>
                <a:gd name="T81" fmla="*/ 577 h 586"/>
                <a:gd name="T82" fmla="*/ 125 w 183"/>
                <a:gd name="T83" fmla="*/ 574 h 586"/>
                <a:gd name="T84" fmla="*/ 118 w 183"/>
                <a:gd name="T85" fmla="*/ 569 h 586"/>
                <a:gd name="T86" fmla="*/ 115 w 183"/>
                <a:gd name="T87" fmla="*/ 562 h 586"/>
                <a:gd name="T88" fmla="*/ 118 w 183"/>
                <a:gd name="T89" fmla="*/ 543 h 586"/>
                <a:gd name="T90" fmla="*/ 125 w 183"/>
                <a:gd name="T91" fmla="*/ 514 h 586"/>
                <a:gd name="T92" fmla="*/ 145 w 183"/>
                <a:gd name="T93" fmla="*/ 379 h 586"/>
                <a:gd name="T94" fmla="*/ 152 w 183"/>
                <a:gd name="T95" fmla="*/ 275 h 586"/>
                <a:gd name="T96" fmla="*/ 174 w 183"/>
                <a:gd name="T97" fmla="*/ 180 h 586"/>
                <a:gd name="T98" fmla="*/ 165 w 183"/>
                <a:gd name="T99" fmla="*/ 54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3" h="586">
                  <a:moveTo>
                    <a:pt x="165" y="54"/>
                  </a:moveTo>
                  <a:cubicBezTo>
                    <a:pt x="158" y="37"/>
                    <a:pt x="151" y="14"/>
                    <a:pt x="142" y="5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8" y="9"/>
                    <a:pt x="29" y="35"/>
                    <a:pt x="21" y="52"/>
                  </a:cubicBezTo>
                  <a:cubicBezTo>
                    <a:pt x="4" y="85"/>
                    <a:pt x="0" y="140"/>
                    <a:pt x="10" y="182"/>
                  </a:cubicBezTo>
                  <a:cubicBezTo>
                    <a:pt x="18" y="217"/>
                    <a:pt x="19" y="236"/>
                    <a:pt x="29" y="272"/>
                  </a:cubicBezTo>
                  <a:cubicBezTo>
                    <a:pt x="42" y="313"/>
                    <a:pt x="42" y="339"/>
                    <a:pt x="36" y="379"/>
                  </a:cubicBezTo>
                  <a:cubicBezTo>
                    <a:pt x="27" y="430"/>
                    <a:pt x="42" y="466"/>
                    <a:pt x="56" y="514"/>
                  </a:cubicBezTo>
                  <a:cubicBezTo>
                    <a:pt x="64" y="543"/>
                    <a:pt x="64" y="543"/>
                    <a:pt x="64" y="543"/>
                  </a:cubicBezTo>
                  <a:cubicBezTo>
                    <a:pt x="66" y="552"/>
                    <a:pt x="67" y="555"/>
                    <a:pt x="66" y="562"/>
                  </a:cubicBezTo>
                  <a:cubicBezTo>
                    <a:pt x="66" y="565"/>
                    <a:pt x="65" y="567"/>
                    <a:pt x="63" y="569"/>
                  </a:cubicBezTo>
                  <a:cubicBezTo>
                    <a:pt x="61" y="571"/>
                    <a:pt x="58" y="572"/>
                    <a:pt x="56" y="574"/>
                  </a:cubicBezTo>
                  <a:cubicBezTo>
                    <a:pt x="54" y="575"/>
                    <a:pt x="53" y="576"/>
                    <a:pt x="52" y="577"/>
                  </a:cubicBezTo>
                  <a:cubicBezTo>
                    <a:pt x="53" y="577"/>
                    <a:pt x="54" y="577"/>
                    <a:pt x="55" y="577"/>
                  </a:cubicBezTo>
                  <a:cubicBezTo>
                    <a:pt x="57" y="578"/>
                    <a:pt x="59" y="579"/>
                    <a:pt x="61" y="581"/>
                  </a:cubicBezTo>
                  <a:cubicBezTo>
                    <a:pt x="62" y="583"/>
                    <a:pt x="63" y="585"/>
                    <a:pt x="64" y="586"/>
                  </a:cubicBezTo>
                  <a:cubicBezTo>
                    <a:pt x="69" y="585"/>
                    <a:pt x="74" y="581"/>
                    <a:pt x="78" y="579"/>
                  </a:cubicBezTo>
                  <a:cubicBezTo>
                    <a:pt x="81" y="577"/>
                    <a:pt x="84" y="576"/>
                    <a:pt x="86" y="574"/>
                  </a:cubicBezTo>
                  <a:cubicBezTo>
                    <a:pt x="86" y="572"/>
                    <a:pt x="86" y="569"/>
                    <a:pt x="86" y="567"/>
                  </a:cubicBezTo>
                  <a:cubicBezTo>
                    <a:pt x="86" y="563"/>
                    <a:pt x="85" y="559"/>
                    <a:pt x="85" y="555"/>
                  </a:cubicBezTo>
                  <a:cubicBezTo>
                    <a:pt x="84" y="551"/>
                    <a:pt x="84" y="547"/>
                    <a:pt x="83" y="544"/>
                  </a:cubicBezTo>
                  <a:cubicBezTo>
                    <a:pt x="83" y="544"/>
                    <a:pt x="82" y="453"/>
                    <a:pt x="82" y="428"/>
                  </a:cubicBezTo>
                  <a:cubicBezTo>
                    <a:pt x="82" y="379"/>
                    <a:pt x="81" y="331"/>
                    <a:pt x="81" y="282"/>
                  </a:cubicBezTo>
                  <a:cubicBezTo>
                    <a:pt x="81" y="259"/>
                    <a:pt x="80" y="237"/>
                    <a:pt x="80" y="215"/>
                  </a:cubicBezTo>
                  <a:cubicBezTo>
                    <a:pt x="80" y="207"/>
                    <a:pt x="80" y="200"/>
                    <a:pt x="80" y="193"/>
                  </a:cubicBezTo>
                  <a:cubicBezTo>
                    <a:pt x="80" y="191"/>
                    <a:pt x="79" y="174"/>
                    <a:pt x="80" y="173"/>
                  </a:cubicBezTo>
                  <a:cubicBezTo>
                    <a:pt x="84" y="167"/>
                    <a:pt x="97" y="161"/>
                    <a:pt x="100" y="167"/>
                  </a:cubicBezTo>
                  <a:cubicBezTo>
                    <a:pt x="101" y="170"/>
                    <a:pt x="101" y="195"/>
                    <a:pt x="101" y="198"/>
                  </a:cubicBezTo>
                  <a:cubicBezTo>
                    <a:pt x="101" y="208"/>
                    <a:pt x="101" y="219"/>
                    <a:pt x="101" y="230"/>
                  </a:cubicBezTo>
                  <a:cubicBezTo>
                    <a:pt x="101" y="260"/>
                    <a:pt x="100" y="290"/>
                    <a:pt x="100" y="321"/>
                  </a:cubicBezTo>
                  <a:cubicBezTo>
                    <a:pt x="100" y="357"/>
                    <a:pt x="99" y="392"/>
                    <a:pt x="99" y="428"/>
                  </a:cubicBezTo>
                  <a:cubicBezTo>
                    <a:pt x="99" y="453"/>
                    <a:pt x="98" y="544"/>
                    <a:pt x="98" y="544"/>
                  </a:cubicBezTo>
                  <a:cubicBezTo>
                    <a:pt x="97" y="547"/>
                    <a:pt x="97" y="551"/>
                    <a:pt x="97" y="555"/>
                  </a:cubicBezTo>
                  <a:cubicBezTo>
                    <a:pt x="96" y="559"/>
                    <a:pt x="96" y="563"/>
                    <a:pt x="96" y="567"/>
                  </a:cubicBezTo>
                  <a:cubicBezTo>
                    <a:pt x="96" y="569"/>
                    <a:pt x="95" y="572"/>
                    <a:pt x="95" y="574"/>
                  </a:cubicBezTo>
                  <a:cubicBezTo>
                    <a:pt x="98" y="576"/>
                    <a:pt x="100" y="577"/>
                    <a:pt x="103" y="579"/>
                  </a:cubicBezTo>
                  <a:cubicBezTo>
                    <a:pt x="108" y="581"/>
                    <a:pt x="112" y="585"/>
                    <a:pt x="118" y="586"/>
                  </a:cubicBezTo>
                  <a:cubicBezTo>
                    <a:pt x="119" y="585"/>
                    <a:pt x="119" y="583"/>
                    <a:pt x="120" y="581"/>
                  </a:cubicBezTo>
                  <a:cubicBezTo>
                    <a:pt x="122" y="579"/>
                    <a:pt x="124" y="578"/>
                    <a:pt x="127" y="577"/>
                  </a:cubicBezTo>
                  <a:cubicBezTo>
                    <a:pt x="128" y="577"/>
                    <a:pt x="129" y="577"/>
                    <a:pt x="130" y="577"/>
                  </a:cubicBezTo>
                  <a:cubicBezTo>
                    <a:pt x="128" y="576"/>
                    <a:pt x="127" y="575"/>
                    <a:pt x="125" y="574"/>
                  </a:cubicBezTo>
                  <a:cubicBezTo>
                    <a:pt x="123" y="572"/>
                    <a:pt x="121" y="571"/>
                    <a:pt x="118" y="569"/>
                  </a:cubicBezTo>
                  <a:cubicBezTo>
                    <a:pt x="116" y="567"/>
                    <a:pt x="115" y="565"/>
                    <a:pt x="115" y="562"/>
                  </a:cubicBezTo>
                  <a:cubicBezTo>
                    <a:pt x="114" y="555"/>
                    <a:pt x="116" y="552"/>
                    <a:pt x="118" y="543"/>
                  </a:cubicBezTo>
                  <a:cubicBezTo>
                    <a:pt x="125" y="514"/>
                    <a:pt x="125" y="514"/>
                    <a:pt x="125" y="514"/>
                  </a:cubicBezTo>
                  <a:cubicBezTo>
                    <a:pt x="139" y="466"/>
                    <a:pt x="154" y="430"/>
                    <a:pt x="145" y="379"/>
                  </a:cubicBezTo>
                  <a:cubicBezTo>
                    <a:pt x="139" y="339"/>
                    <a:pt x="139" y="315"/>
                    <a:pt x="152" y="275"/>
                  </a:cubicBezTo>
                  <a:cubicBezTo>
                    <a:pt x="162" y="239"/>
                    <a:pt x="166" y="216"/>
                    <a:pt x="174" y="180"/>
                  </a:cubicBezTo>
                  <a:cubicBezTo>
                    <a:pt x="183" y="139"/>
                    <a:pt x="182" y="93"/>
                    <a:pt x="165" y="54"/>
                  </a:cubicBez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4" name="ísḻíḋe">
              <a:extLst>
                <a:ext uri="{FF2B5EF4-FFF2-40B4-BE49-F238E27FC236}">
                  <a16:creationId xmlns:a16="http://schemas.microsoft.com/office/drawing/2014/main" id="{98EC324C-76AD-4955-85E3-6C7C5A91FCE4}"/>
                </a:ext>
              </a:extLst>
            </p:cNvPr>
            <p:cNvSpPr/>
            <p:nvPr/>
          </p:nvSpPr>
          <p:spPr bwMode="auto">
            <a:xfrm>
              <a:off x="7664667" y="5490509"/>
              <a:ext cx="157227" cy="77671"/>
            </a:xfrm>
            <a:custGeom>
              <a:avLst/>
              <a:gdLst>
                <a:gd name="T0" fmla="*/ 8 w 59"/>
                <a:gd name="T1" fmla="*/ 5 h 27"/>
                <a:gd name="T2" fmla="*/ 23 w 59"/>
                <a:gd name="T3" fmla="*/ 12 h 27"/>
                <a:gd name="T4" fmla="*/ 25 w 59"/>
                <a:gd name="T5" fmla="*/ 7 h 27"/>
                <a:gd name="T6" fmla="*/ 32 w 59"/>
                <a:gd name="T7" fmla="*/ 3 h 27"/>
                <a:gd name="T8" fmla="*/ 35 w 59"/>
                <a:gd name="T9" fmla="*/ 3 h 27"/>
                <a:gd name="T10" fmla="*/ 47 w 59"/>
                <a:gd name="T11" fmla="*/ 11 h 27"/>
                <a:gd name="T12" fmla="*/ 58 w 59"/>
                <a:gd name="T13" fmla="*/ 23 h 27"/>
                <a:gd name="T14" fmla="*/ 44 w 59"/>
                <a:gd name="T15" fmla="*/ 24 h 27"/>
                <a:gd name="T16" fmla="*/ 25 w 59"/>
                <a:gd name="T17" fmla="*/ 18 h 27"/>
                <a:gd name="T18" fmla="*/ 11 w 59"/>
                <a:gd name="T19" fmla="*/ 11 h 27"/>
                <a:gd name="T20" fmla="*/ 0 w 59"/>
                <a:gd name="T21" fmla="*/ 5 h 27"/>
                <a:gd name="T22" fmla="*/ 0 w 59"/>
                <a:gd name="T23" fmla="*/ 0 h 27"/>
                <a:gd name="T24" fmla="*/ 8 w 59"/>
                <a:gd name="T25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27">
                  <a:moveTo>
                    <a:pt x="8" y="5"/>
                  </a:moveTo>
                  <a:cubicBezTo>
                    <a:pt x="13" y="7"/>
                    <a:pt x="17" y="11"/>
                    <a:pt x="23" y="12"/>
                  </a:cubicBezTo>
                  <a:cubicBezTo>
                    <a:pt x="24" y="11"/>
                    <a:pt x="24" y="9"/>
                    <a:pt x="25" y="7"/>
                  </a:cubicBezTo>
                  <a:cubicBezTo>
                    <a:pt x="27" y="5"/>
                    <a:pt x="29" y="4"/>
                    <a:pt x="32" y="3"/>
                  </a:cubicBezTo>
                  <a:cubicBezTo>
                    <a:pt x="33" y="3"/>
                    <a:pt x="34" y="3"/>
                    <a:pt x="35" y="3"/>
                  </a:cubicBezTo>
                  <a:cubicBezTo>
                    <a:pt x="39" y="6"/>
                    <a:pt x="43" y="8"/>
                    <a:pt x="47" y="11"/>
                  </a:cubicBezTo>
                  <a:cubicBezTo>
                    <a:pt x="50" y="13"/>
                    <a:pt x="59" y="18"/>
                    <a:pt x="58" y="23"/>
                  </a:cubicBezTo>
                  <a:cubicBezTo>
                    <a:pt x="56" y="27"/>
                    <a:pt x="47" y="25"/>
                    <a:pt x="44" y="24"/>
                  </a:cubicBezTo>
                  <a:cubicBezTo>
                    <a:pt x="37" y="22"/>
                    <a:pt x="32" y="21"/>
                    <a:pt x="25" y="18"/>
                  </a:cubicBezTo>
                  <a:cubicBezTo>
                    <a:pt x="20" y="16"/>
                    <a:pt x="16" y="13"/>
                    <a:pt x="11" y="11"/>
                  </a:cubicBezTo>
                  <a:cubicBezTo>
                    <a:pt x="8" y="9"/>
                    <a:pt x="1" y="8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3" y="2"/>
                    <a:pt x="5" y="3"/>
                    <a:pt x="8" y="5"/>
                  </a:cubicBezTo>
                  <a:close/>
                </a:path>
              </a:pathLst>
            </a:custGeom>
            <a:solidFill>
              <a:srgbClr val="20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5" name="íśliḓé">
              <a:extLst>
                <a:ext uri="{FF2B5EF4-FFF2-40B4-BE49-F238E27FC236}">
                  <a16:creationId xmlns:a16="http://schemas.microsoft.com/office/drawing/2014/main" id="{3913ECD4-7DA3-4C49-925E-1CC86C56070E}"/>
                </a:ext>
              </a:extLst>
            </p:cNvPr>
            <p:cNvSpPr/>
            <p:nvPr/>
          </p:nvSpPr>
          <p:spPr bwMode="auto">
            <a:xfrm>
              <a:off x="7733454" y="5509929"/>
              <a:ext cx="68787" cy="32361"/>
            </a:xfrm>
            <a:custGeom>
              <a:avLst/>
              <a:gdLst>
                <a:gd name="T0" fmla="*/ 8 w 26"/>
                <a:gd name="T1" fmla="*/ 1 h 13"/>
                <a:gd name="T2" fmla="*/ 20 w 26"/>
                <a:gd name="T3" fmla="*/ 8 h 13"/>
                <a:gd name="T4" fmla="*/ 23 w 26"/>
                <a:gd name="T5" fmla="*/ 13 h 13"/>
                <a:gd name="T6" fmla="*/ 18 w 26"/>
                <a:gd name="T7" fmla="*/ 12 h 13"/>
                <a:gd name="T8" fmla="*/ 7 w 26"/>
                <a:gd name="T9" fmla="*/ 7 h 13"/>
                <a:gd name="T10" fmla="*/ 1 w 26"/>
                <a:gd name="T11" fmla="*/ 4 h 13"/>
                <a:gd name="T12" fmla="*/ 5 w 26"/>
                <a:gd name="T13" fmla="*/ 0 h 13"/>
                <a:gd name="T14" fmla="*/ 5 w 26"/>
                <a:gd name="T15" fmla="*/ 0 h 13"/>
                <a:gd name="T16" fmla="*/ 8 w 26"/>
                <a:gd name="T1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3">
                  <a:moveTo>
                    <a:pt x="8" y="1"/>
                  </a:moveTo>
                  <a:cubicBezTo>
                    <a:pt x="11" y="3"/>
                    <a:pt x="17" y="5"/>
                    <a:pt x="20" y="8"/>
                  </a:cubicBezTo>
                  <a:cubicBezTo>
                    <a:pt x="22" y="9"/>
                    <a:pt x="26" y="12"/>
                    <a:pt x="23" y="13"/>
                  </a:cubicBezTo>
                  <a:cubicBezTo>
                    <a:pt x="21" y="13"/>
                    <a:pt x="19" y="12"/>
                    <a:pt x="18" y="12"/>
                  </a:cubicBezTo>
                  <a:cubicBezTo>
                    <a:pt x="14" y="11"/>
                    <a:pt x="10" y="9"/>
                    <a:pt x="7" y="7"/>
                  </a:cubicBezTo>
                  <a:cubicBezTo>
                    <a:pt x="5" y="6"/>
                    <a:pt x="0" y="6"/>
                    <a:pt x="1" y="4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6" name="îṧḷíḋè">
              <a:extLst>
                <a:ext uri="{FF2B5EF4-FFF2-40B4-BE49-F238E27FC236}">
                  <a16:creationId xmlns:a16="http://schemas.microsoft.com/office/drawing/2014/main" id="{2AFB394C-3810-45D9-BF2D-2EFDC3DE939C}"/>
                </a:ext>
              </a:extLst>
            </p:cNvPr>
            <p:cNvSpPr/>
            <p:nvPr/>
          </p:nvSpPr>
          <p:spPr bwMode="auto">
            <a:xfrm>
              <a:off x="7379693" y="4040644"/>
              <a:ext cx="550294" cy="1430449"/>
            </a:xfrm>
            <a:custGeom>
              <a:avLst/>
              <a:gdLst>
                <a:gd name="T0" fmla="*/ 103 w 206"/>
                <a:gd name="T1" fmla="*/ 532 h 538"/>
                <a:gd name="T2" fmla="*/ 136 w 206"/>
                <a:gd name="T3" fmla="*/ 532 h 538"/>
                <a:gd name="T4" fmla="*/ 149 w 206"/>
                <a:gd name="T5" fmla="*/ 464 h 538"/>
                <a:gd name="T6" fmla="*/ 157 w 206"/>
                <a:gd name="T7" fmla="*/ 303 h 538"/>
                <a:gd name="T8" fmla="*/ 193 w 206"/>
                <a:gd name="T9" fmla="*/ 141 h 538"/>
                <a:gd name="T10" fmla="*/ 166 w 206"/>
                <a:gd name="T11" fmla="*/ 0 h 538"/>
                <a:gd name="T12" fmla="*/ 39 w 206"/>
                <a:gd name="T13" fmla="*/ 0 h 538"/>
                <a:gd name="T14" fmla="*/ 13 w 206"/>
                <a:gd name="T15" fmla="*/ 141 h 538"/>
                <a:gd name="T16" fmla="*/ 49 w 206"/>
                <a:gd name="T17" fmla="*/ 303 h 538"/>
                <a:gd name="T18" fmla="*/ 56 w 206"/>
                <a:gd name="T19" fmla="*/ 464 h 538"/>
                <a:gd name="T20" fmla="*/ 70 w 206"/>
                <a:gd name="T21" fmla="*/ 532 h 538"/>
                <a:gd name="T22" fmla="*/ 103 w 206"/>
                <a:gd name="T23" fmla="*/ 532 h 538"/>
                <a:gd name="T24" fmla="*/ 101 w 206"/>
                <a:gd name="T25" fmla="*/ 439 h 538"/>
                <a:gd name="T26" fmla="*/ 99 w 206"/>
                <a:gd name="T27" fmla="*/ 265 h 538"/>
                <a:gd name="T28" fmla="*/ 98 w 206"/>
                <a:gd name="T29" fmla="*/ 196 h 538"/>
                <a:gd name="T30" fmla="*/ 98 w 206"/>
                <a:gd name="T31" fmla="*/ 142 h 538"/>
                <a:gd name="T32" fmla="*/ 109 w 206"/>
                <a:gd name="T33" fmla="*/ 142 h 538"/>
                <a:gd name="T34" fmla="*/ 108 w 206"/>
                <a:gd name="T35" fmla="*/ 169 h 538"/>
                <a:gd name="T36" fmla="*/ 108 w 206"/>
                <a:gd name="T37" fmla="*/ 189 h 538"/>
                <a:gd name="T38" fmla="*/ 107 w 206"/>
                <a:gd name="T39" fmla="*/ 255 h 538"/>
                <a:gd name="T40" fmla="*/ 105 w 206"/>
                <a:gd name="T41" fmla="*/ 431 h 538"/>
                <a:gd name="T42" fmla="*/ 103 w 206"/>
                <a:gd name="T43" fmla="*/ 532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6" h="538">
                  <a:moveTo>
                    <a:pt x="103" y="532"/>
                  </a:moveTo>
                  <a:cubicBezTo>
                    <a:pt x="116" y="538"/>
                    <a:pt x="136" y="532"/>
                    <a:pt x="136" y="532"/>
                  </a:cubicBezTo>
                  <a:cubicBezTo>
                    <a:pt x="149" y="464"/>
                    <a:pt x="149" y="464"/>
                    <a:pt x="149" y="464"/>
                  </a:cubicBezTo>
                  <a:cubicBezTo>
                    <a:pt x="171" y="374"/>
                    <a:pt x="155" y="319"/>
                    <a:pt x="157" y="303"/>
                  </a:cubicBezTo>
                  <a:cubicBezTo>
                    <a:pt x="158" y="287"/>
                    <a:pt x="180" y="220"/>
                    <a:pt x="193" y="141"/>
                  </a:cubicBezTo>
                  <a:cubicBezTo>
                    <a:pt x="206" y="62"/>
                    <a:pt x="166" y="0"/>
                    <a:pt x="166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0" y="62"/>
                    <a:pt x="13" y="141"/>
                  </a:cubicBezTo>
                  <a:cubicBezTo>
                    <a:pt x="26" y="220"/>
                    <a:pt x="47" y="287"/>
                    <a:pt x="49" y="303"/>
                  </a:cubicBezTo>
                  <a:cubicBezTo>
                    <a:pt x="51" y="319"/>
                    <a:pt x="35" y="374"/>
                    <a:pt x="56" y="464"/>
                  </a:cubicBezTo>
                  <a:cubicBezTo>
                    <a:pt x="70" y="532"/>
                    <a:pt x="70" y="532"/>
                    <a:pt x="70" y="532"/>
                  </a:cubicBezTo>
                  <a:cubicBezTo>
                    <a:pt x="70" y="532"/>
                    <a:pt x="90" y="538"/>
                    <a:pt x="103" y="532"/>
                  </a:cubicBezTo>
                  <a:cubicBezTo>
                    <a:pt x="102" y="501"/>
                    <a:pt x="102" y="470"/>
                    <a:pt x="101" y="439"/>
                  </a:cubicBezTo>
                  <a:cubicBezTo>
                    <a:pt x="100" y="381"/>
                    <a:pt x="100" y="323"/>
                    <a:pt x="99" y="265"/>
                  </a:cubicBezTo>
                  <a:cubicBezTo>
                    <a:pt x="98" y="242"/>
                    <a:pt x="98" y="219"/>
                    <a:pt x="98" y="196"/>
                  </a:cubicBezTo>
                  <a:cubicBezTo>
                    <a:pt x="98" y="189"/>
                    <a:pt x="97" y="148"/>
                    <a:pt x="98" y="142"/>
                  </a:cubicBezTo>
                  <a:cubicBezTo>
                    <a:pt x="98" y="142"/>
                    <a:pt x="108" y="138"/>
                    <a:pt x="109" y="142"/>
                  </a:cubicBezTo>
                  <a:cubicBezTo>
                    <a:pt x="109" y="143"/>
                    <a:pt x="108" y="168"/>
                    <a:pt x="108" y="169"/>
                  </a:cubicBezTo>
                  <a:cubicBezTo>
                    <a:pt x="109" y="176"/>
                    <a:pt x="108" y="182"/>
                    <a:pt x="108" y="189"/>
                  </a:cubicBezTo>
                  <a:cubicBezTo>
                    <a:pt x="108" y="211"/>
                    <a:pt x="108" y="233"/>
                    <a:pt x="107" y="255"/>
                  </a:cubicBezTo>
                  <a:cubicBezTo>
                    <a:pt x="106" y="313"/>
                    <a:pt x="106" y="372"/>
                    <a:pt x="105" y="431"/>
                  </a:cubicBezTo>
                  <a:cubicBezTo>
                    <a:pt x="104" y="464"/>
                    <a:pt x="104" y="498"/>
                    <a:pt x="103" y="532"/>
                  </a:cubicBez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7" name="işļîḑe">
              <a:extLst>
                <a:ext uri="{FF2B5EF4-FFF2-40B4-BE49-F238E27FC236}">
                  <a16:creationId xmlns:a16="http://schemas.microsoft.com/office/drawing/2014/main" id="{70A49C76-E86C-4BCF-9BE7-58B973E3AC07}"/>
                </a:ext>
              </a:extLst>
            </p:cNvPr>
            <p:cNvSpPr/>
            <p:nvPr/>
          </p:nvSpPr>
          <p:spPr bwMode="auto">
            <a:xfrm>
              <a:off x="7812067" y="4144206"/>
              <a:ext cx="78613" cy="97091"/>
            </a:xfrm>
            <a:custGeom>
              <a:avLst/>
              <a:gdLst>
                <a:gd name="T0" fmla="*/ 0 w 29"/>
                <a:gd name="T1" fmla="*/ 0 h 37"/>
                <a:gd name="T2" fmla="*/ 1 w 29"/>
                <a:gd name="T3" fmla="*/ 2 h 37"/>
                <a:gd name="T4" fmla="*/ 3 w 29"/>
                <a:gd name="T5" fmla="*/ 7 h 37"/>
                <a:gd name="T6" fmla="*/ 7 w 29"/>
                <a:gd name="T7" fmla="*/ 14 h 37"/>
                <a:gd name="T8" fmla="*/ 12 w 29"/>
                <a:gd name="T9" fmla="*/ 21 h 37"/>
                <a:gd name="T10" fmla="*/ 17 w 29"/>
                <a:gd name="T11" fmla="*/ 28 h 37"/>
                <a:gd name="T12" fmla="*/ 23 w 29"/>
                <a:gd name="T13" fmla="*/ 33 h 37"/>
                <a:gd name="T14" fmla="*/ 25 w 29"/>
                <a:gd name="T15" fmla="*/ 35 h 37"/>
                <a:gd name="T16" fmla="*/ 27 w 29"/>
                <a:gd name="T17" fmla="*/ 36 h 37"/>
                <a:gd name="T18" fmla="*/ 29 w 29"/>
                <a:gd name="T19" fmla="*/ 37 h 37"/>
                <a:gd name="T20" fmla="*/ 28 w 29"/>
                <a:gd name="T21" fmla="*/ 37 h 37"/>
                <a:gd name="T22" fmla="*/ 26 w 29"/>
                <a:gd name="T23" fmla="*/ 37 h 37"/>
                <a:gd name="T24" fmla="*/ 24 w 29"/>
                <a:gd name="T25" fmla="*/ 36 h 37"/>
                <a:gd name="T26" fmla="*/ 21 w 29"/>
                <a:gd name="T27" fmla="*/ 35 h 37"/>
                <a:gd name="T28" fmla="*/ 15 w 29"/>
                <a:gd name="T29" fmla="*/ 30 h 37"/>
                <a:gd name="T30" fmla="*/ 12 w 29"/>
                <a:gd name="T31" fmla="*/ 27 h 37"/>
                <a:gd name="T32" fmla="*/ 9 w 29"/>
                <a:gd name="T33" fmla="*/ 23 h 37"/>
                <a:gd name="T34" fmla="*/ 4 w 29"/>
                <a:gd name="T35" fmla="*/ 15 h 37"/>
                <a:gd name="T36" fmla="*/ 1 w 29"/>
                <a:gd name="T37" fmla="*/ 8 h 37"/>
                <a:gd name="T38" fmla="*/ 1 w 29"/>
                <a:gd name="T39" fmla="*/ 5 h 37"/>
                <a:gd name="T40" fmla="*/ 0 w 29"/>
                <a:gd name="T41" fmla="*/ 2 h 37"/>
                <a:gd name="T42" fmla="*/ 0 w 29"/>
                <a:gd name="T4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" h="37">
                  <a:moveTo>
                    <a:pt x="0" y="0"/>
                  </a:moveTo>
                  <a:cubicBezTo>
                    <a:pt x="0" y="0"/>
                    <a:pt x="1" y="1"/>
                    <a:pt x="1" y="2"/>
                  </a:cubicBezTo>
                  <a:cubicBezTo>
                    <a:pt x="2" y="4"/>
                    <a:pt x="2" y="5"/>
                    <a:pt x="3" y="7"/>
                  </a:cubicBezTo>
                  <a:cubicBezTo>
                    <a:pt x="4" y="9"/>
                    <a:pt x="6" y="11"/>
                    <a:pt x="7" y="14"/>
                  </a:cubicBezTo>
                  <a:cubicBezTo>
                    <a:pt x="9" y="16"/>
                    <a:pt x="10" y="18"/>
                    <a:pt x="12" y="21"/>
                  </a:cubicBezTo>
                  <a:cubicBezTo>
                    <a:pt x="14" y="23"/>
                    <a:pt x="16" y="25"/>
                    <a:pt x="17" y="28"/>
                  </a:cubicBezTo>
                  <a:cubicBezTo>
                    <a:pt x="19" y="30"/>
                    <a:pt x="21" y="31"/>
                    <a:pt x="23" y="33"/>
                  </a:cubicBezTo>
                  <a:cubicBezTo>
                    <a:pt x="23" y="34"/>
                    <a:pt x="24" y="34"/>
                    <a:pt x="25" y="35"/>
                  </a:cubicBezTo>
                  <a:cubicBezTo>
                    <a:pt x="26" y="36"/>
                    <a:pt x="26" y="36"/>
                    <a:pt x="27" y="36"/>
                  </a:cubicBezTo>
                  <a:cubicBezTo>
                    <a:pt x="28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7" y="37"/>
                    <a:pt x="26" y="37"/>
                  </a:cubicBezTo>
                  <a:cubicBezTo>
                    <a:pt x="26" y="37"/>
                    <a:pt x="25" y="37"/>
                    <a:pt x="24" y="36"/>
                  </a:cubicBezTo>
                  <a:cubicBezTo>
                    <a:pt x="23" y="36"/>
                    <a:pt x="22" y="35"/>
                    <a:pt x="21" y="35"/>
                  </a:cubicBezTo>
                  <a:cubicBezTo>
                    <a:pt x="19" y="34"/>
                    <a:pt x="17" y="32"/>
                    <a:pt x="15" y="30"/>
                  </a:cubicBezTo>
                  <a:cubicBezTo>
                    <a:pt x="14" y="29"/>
                    <a:pt x="13" y="28"/>
                    <a:pt x="12" y="27"/>
                  </a:cubicBezTo>
                  <a:cubicBezTo>
                    <a:pt x="11" y="26"/>
                    <a:pt x="10" y="24"/>
                    <a:pt x="9" y="23"/>
                  </a:cubicBezTo>
                  <a:cubicBezTo>
                    <a:pt x="7" y="21"/>
                    <a:pt x="5" y="18"/>
                    <a:pt x="4" y="15"/>
                  </a:cubicBezTo>
                  <a:cubicBezTo>
                    <a:pt x="3" y="13"/>
                    <a:pt x="2" y="10"/>
                    <a:pt x="1" y="8"/>
                  </a:cubicBezTo>
                  <a:cubicBezTo>
                    <a:pt x="1" y="7"/>
                    <a:pt x="1" y="6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8" name="îšļîḑe">
              <a:extLst>
                <a:ext uri="{FF2B5EF4-FFF2-40B4-BE49-F238E27FC236}">
                  <a16:creationId xmlns:a16="http://schemas.microsoft.com/office/drawing/2014/main" id="{425CAE11-DF59-4BCE-8C7B-B75C96727E96}"/>
                </a:ext>
              </a:extLst>
            </p:cNvPr>
            <p:cNvSpPr/>
            <p:nvPr/>
          </p:nvSpPr>
          <p:spPr bwMode="auto">
            <a:xfrm>
              <a:off x="7438653" y="4131261"/>
              <a:ext cx="63872" cy="90617"/>
            </a:xfrm>
            <a:custGeom>
              <a:avLst/>
              <a:gdLst>
                <a:gd name="T0" fmla="*/ 0 w 24"/>
                <a:gd name="T1" fmla="*/ 34 h 34"/>
                <a:gd name="T2" fmla="*/ 5 w 24"/>
                <a:gd name="T3" fmla="*/ 30 h 34"/>
                <a:gd name="T4" fmla="*/ 15 w 24"/>
                <a:gd name="T5" fmla="*/ 20 h 34"/>
                <a:gd name="T6" fmla="*/ 19 w 24"/>
                <a:gd name="T7" fmla="*/ 13 h 34"/>
                <a:gd name="T8" fmla="*/ 21 w 24"/>
                <a:gd name="T9" fmla="*/ 10 h 34"/>
                <a:gd name="T10" fmla="*/ 22 w 24"/>
                <a:gd name="T11" fmla="*/ 7 h 34"/>
                <a:gd name="T12" fmla="*/ 23 w 24"/>
                <a:gd name="T13" fmla="*/ 2 h 34"/>
                <a:gd name="T14" fmla="*/ 24 w 24"/>
                <a:gd name="T15" fmla="*/ 0 h 34"/>
                <a:gd name="T16" fmla="*/ 24 w 24"/>
                <a:gd name="T17" fmla="*/ 2 h 34"/>
                <a:gd name="T18" fmla="*/ 24 w 24"/>
                <a:gd name="T19" fmla="*/ 7 h 34"/>
                <a:gd name="T20" fmla="*/ 22 w 24"/>
                <a:gd name="T21" fmla="*/ 15 h 34"/>
                <a:gd name="T22" fmla="*/ 21 w 24"/>
                <a:gd name="T23" fmla="*/ 18 h 34"/>
                <a:gd name="T24" fmla="*/ 18 w 24"/>
                <a:gd name="T25" fmla="*/ 22 h 34"/>
                <a:gd name="T26" fmla="*/ 6 w 24"/>
                <a:gd name="T27" fmla="*/ 32 h 34"/>
                <a:gd name="T28" fmla="*/ 1 w 24"/>
                <a:gd name="T29" fmla="*/ 34 h 34"/>
                <a:gd name="T30" fmla="*/ 0 w 24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" h="34">
                  <a:moveTo>
                    <a:pt x="0" y="34"/>
                  </a:moveTo>
                  <a:cubicBezTo>
                    <a:pt x="0" y="34"/>
                    <a:pt x="2" y="33"/>
                    <a:pt x="5" y="30"/>
                  </a:cubicBezTo>
                  <a:cubicBezTo>
                    <a:pt x="8" y="28"/>
                    <a:pt x="12" y="24"/>
                    <a:pt x="15" y="20"/>
                  </a:cubicBezTo>
                  <a:cubicBezTo>
                    <a:pt x="17" y="18"/>
                    <a:pt x="18" y="15"/>
                    <a:pt x="19" y="13"/>
                  </a:cubicBezTo>
                  <a:cubicBezTo>
                    <a:pt x="20" y="12"/>
                    <a:pt x="20" y="11"/>
                    <a:pt x="21" y="10"/>
                  </a:cubicBezTo>
                  <a:cubicBezTo>
                    <a:pt x="21" y="9"/>
                    <a:pt x="21" y="8"/>
                    <a:pt x="22" y="7"/>
                  </a:cubicBezTo>
                  <a:cubicBezTo>
                    <a:pt x="22" y="5"/>
                    <a:pt x="23" y="3"/>
                    <a:pt x="23" y="2"/>
                  </a:cubicBezTo>
                  <a:cubicBezTo>
                    <a:pt x="23" y="1"/>
                    <a:pt x="24" y="0"/>
                    <a:pt x="24" y="0"/>
                  </a:cubicBezTo>
                  <a:cubicBezTo>
                    <a:pt x="24" y="0"/>
                    <a:pt x="24" y="1"/>
                    <a:pt x="24" y="2"/>
                  </a:cubicBezTo>
                  <a:cubicBezTo>
                    <a:pt x="24" y="3"/>
                    <a:pt x="24" y="5"/>
                    <a:pt x="24" y="7"/>
                  </a:cubicBezTo>
                  <a:cubicBezTo>
                    <a:pt x="24" y="10"/>
                    <a:pt x="23" y="12"/>
                    <a:pt x="22" y="15"/>
                  </a:cubicBezTo>
                  <a:cubicBezTo>
                    <a:pt x="22" y="16"/>
                    <a:pt x="21" y="17"/>
                    <a:pt x="21" y="18"/>
                  </a:cubicBezTo>
                  <a:cubicBezTo>
                    <a:pt x="20" y="20"/>
                    <a:pt x="19" y="21"/>
                    <a:pt x="18" y="22"/>
                  </a:cubicBezTo>
                  <a:cubicBezTo>
                    <a:pt x="15" y="27"/>
                    <a:pt x="10" y="30"/>
                    <a:pt x="6" y="32"/>
                  </a:cubicBezTo>
                  <a:cubicBezTo>
                    <a:pt x="4" y="33"/>
                    <a:pt x="3" y="34"/>
                    <a:pt x="1" y="34"/>
                  </a:cubicBezTo>
                  <a:cubicBezTo>
                    <a:pt x="0" y="34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9" name="îšlîďê">
              <a:extLst>
                <a:ext uri="{FF2B5EF4-FFF2-40B4-BE49-F238E27FC236}">
                  <a16:creationId xmlns:a16="http://schemas.microsoft.com/office/drawing/2014/main" id="{CB7B1412-AD2A-4757-868C-3ACF51C92234}"/>
                </a:ext>
              </a:extLst>
            </p:cNvPr>
            <p:cNvSpPr/>
            <p:nvPr/>
          </p:nvSpPr>
          <p:spPr bwMode="auto">
            <a:xfrm>
              <a:off x="7625360" y="4403110"/>
              <a:ext cx="132659" cy="25890"/>
            </a:xfrm>
            <a:custGeom>
              <a:avLst/>
              <a:gdLst>
                <a:gd name="T0" fmla="*/ 0 w 50"/>
                <a:gd name="T1" fmla="*/ 8 h 8"/>
                <a:gd name="T2" fmla="*/ 2 w 50"/>
                <a:gd name="T3" fmla="*/ 6 h 8"/>
                <a:gd name="T4" fmla="*/ 4 w 50"/>
                <a:gd name="T5" fmla="*/ 5 h 8"/>
                <a:gd name="T6" fmla="*/ 7 w 50"/>
                <a:gd name="T7" fmla="*/ 4 h 8"/>
                <a:gd name="T8" fmla="*/ 11 w 50"/>
                <a:gd name="T9" fmla="*/ 2 h 8"/>
                <a:gd name="T10" fmla="*/ 15 w 50"/>
                <a:gd name="T11" fmla="*/ 1 h 8"/>
                <a:gd name="T12" fmla="*/ 20 w 50"/>
                <a:gd name="T13" fmla="*/ 0 h 8"/>
                <a:gd name="T14" fmla="*/ 25 w 50"/>
                <a:gd name="T15" fmla="*/ 0 h 8"/>
                <a:gd name="T16" fmla="*/ 34 w 50"/>
                <a:gd name="T17" fmla="*/ 0 h 8"/>
                <a:gd name="T18" fmla="*/ 42 w 50"/>
                <a:gd name="T19" fmla="*/ 0 h 8"/>
                <a:gd name="T20" fmla="*/ 50 w 50"/>
                <a:gd name="T21" fmla="*/ 2 h 8"/>
                <a:gd name="T22" fmla="*/ 42 w 50"/>
                <a:gd name="T23" fmla="*/ 3 h 8"/>
                <a:gd name="T24" fmla="*/ 25 w 50"/>
                <a:gd name="T25" fmla="*/ 4 h 8"/>
                <a:gd name="T26" fmla="*/ 16 w 50"/>
                <a:gd name="T27" fmla="*/ 4 h 8"/>
                <a:gd name="T28" fmla="*/ 11 w 50"/>
                <a:gd name="T29" fmla="*/ 5 h 8"/>
                <a:gd name="T30" fmla="*/ 8 w 50"/>
                <a:gd name="T31" fmla="*/ 6 h 8"/>
                <a:gd name="T32" fmla="*/ 5 w 50"/>
                <a:gd name="T33" fmla="*/ 6 h 8"/>
                <a:gd name="T34" fmla="*/ 2 w 50"/>
                <a:gd name="T35" fmla="*/ 7 h 8"/>
                <a:gd name="T36" fmla="*/ 0 w 50"/>
                <a:gd name="T3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" h="8">
                  <a:moveTo>
                    <a:pt x="0" y="8"/>
                  </a:moveTo>
                  <a:cubicBezTo>
                    <a:pt x="0" y="8"/>
                    <a:pt x="1" y="7"/>
                    <a:pt x="2" y="6"/>
                  </a:cubicBezTo>
                  <a:cubicBezTo>
                    <a:pt x="2" y="6"/>
                    <a:pt x="3" y="6"/>
                    <a:pt x="4" y="5"/>
                  </a:cubicBezTo>
                  <a:cubicBezTo>
                    <a:pt x="5" y="4"/>
                    <a:pt x="6" y="4"/>
                    <a:pt x="7" y="4"/>
                  </a:cubicBezTo>
                  <a:cubicBezTo>
                    <a:pt x="8" y="3"/>
                    <a:pt x="9" y="3"/>
                    <a:pt x="11" y="2"/>
                  </a:cubicBezTo>
                  <a:cubicBezTo>
                    <a:pt x="12" y="2"/>
                    <a:pt x="14" y="1"/>
                    <a:pt x="15" y="1"/>
                  </a:cubicBezTo>
                  <a:cubicBezTo>
                    <a:pt x="17" y="1"/>
                    <a:pt x="18" y="0"/>
                    <a:pt x="20" y="0"/>
                  </a:cubicBezTo>
                  <a:cubicBezTo>
                    <a:pt x="21" y="0"/>
                    <a:pt x="23" y="0"/>
                    <a:pt x="25" y="0"/>
                  </a:cubicBezTo>
                  <a:cubicBezTo>
                    <a:pt x="28" y="0"/>
                    <a:pt x="31" y="0"/>
                    <a:pt x="34" y="0"/>
                  </a:cubicBezTo>
                  <a:cubicBezTo>
                    <a:pt x="37" y="0"/>
                    <a:pt x="40" y="0"/>
                    <a:pt x="42" y="0"/>
                  </a:cubicBezTo>
                  <a:cubicBezTo>
                    <a:pt x="47" y="1"/>
                    <a:pt x="50" y="2"/>
                    <a:pt x="50" y="2"/>
                  </a:cubicBezTo>
                  <a:cubicBezTo>
                    <a:pt x="50" y="2"/>
                    <a:pt x="47" y="2"/>
                    <a:pt x="42" y="3"/>
                  </a:cubicBezTo>
                  <a:cubicBezTo>
                    <a:pt x="38" y="3"/>
                    <a:pt x="31" y="3"/>
                    <a:pt x="25" y="4"/>
                  </a:cubicBezTo>
                  <a:cubicBezTo>
                    <a:pt x="22" y="4"/>
                    <a:pt x="19" y="4"/>
                    <a:pt x="16" y="4"/>
                  </a:cubicBezTo>
                  <a:cubicBezTo>
                    <a:pt x="14" y="5"/>
                    <a:pt x="13" y="5"/>
                    <a:pt x="11" y="5"/>
                  </a:cubicBezTo>
                  <a:cubicBezTo>
                    <a:pt x="10" y="5"/>
                    <a:pt x="9" y="5"/>
                    <a:pt x="8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7"/>
                    <a:pt x="3" y="7"/>
                    <a:pt x="2" y="7"/>
                  </a:cubicBezTo>
                  <a:cubicBezTo>
                    <a:pt x="1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0" name="î$ḻîďè">
              <a:extLst>
                <a:ext uri="{FF2B5EF4-FFF2-40B4-BE49-F238E27FC236}">
                  <a16:creationId xmlns:a16="http://schemas.microsoft.com/office/drawing/2014/main" id="{51BB3FED-0759-4B34-A20C-42C006CC2FE3}"/>
                </a:ext>
              </a:extLst>
            </p:cNvPr>
            <p:cNvSpPr/>
            <p:nvPr/>
          </p:nvSpPr>
          <p:spPr bwMode="auto">
            <a:xfrm>
              <a:off x="7654840" y="4131261"/>
              <a:ext cx="9827" cy="278324"/>
            </a:xfrm>
            <a:custGeom>
              <a:avLst/>
              <a:gdLst>
                <a:gd name="T0" fmla="*/ 1 w 4"/>
                <a:gd name="T1" fmla="*/ 0 h 105"/>
                <a:gd name="T2" fmla="*/ 1 w 4"/>
                <a:gd name="T3" fmla="*/ 5 h 105"/>
                <a:gd name="T4" fmla="*/ 2 w 4"/>
                <a:gd name="T5" fmla="*/ 17 h 105"/>
                <a:gd name="T6" fmla="*/ 3 w 4"/>
                <a:gd name="T7" fmla="*/ 34 h 105"/>
                <a:gd name="T8" fmla="*/ 4 w 4"/>
                <a:gd name="T9" fmla="*/ 53 h 105"/>
                <a:gd name="T10" fmla="*/ 3 w 4"/>
                <a:gd name="T11" fmla="*/ 72 h 105"/>
                <a:gd name="T12" fmla="*/ 2 w 4"/>
                <a:gd name="T13" fmla="*/ 89 h 105"/>
                <a:gd name="T14" fmla="*/ 1 w 4"/>
                <a:gd name="T15" fmla="*/ 101 h 105"/>
                <a:gd name="T16" fmla="*/ 1 w 4"/>
                <a:gd name="T17" fmla="*/ 105 h 105"/>
                <a:gd name="T18" fmla="*/ 1 w 4"/>
                <a:gd name="T19" fmla="*/ 101 h 105"/>
                <a:gd name="T20" fmla="*/ 0 w 4"/>
                <a:gd name="T21" fmla="*/ 89 h 105"/>
                <a:gd name="T22" fmla="*/ 0 w 4"/>
                <a:gd name="T23" fmla="*/ 72 h 105"/>
                <a:gd name="T24" fmla="*/ 0 w 4"/>
                <a:gd name="T25" fmla="*/ 53 h 105"/>
                <a:gd name="T26" fmla="*/ 0 w 4"/>
                <a:gd name="T27" fmla="*/ 34 h 105"/>
                <a:gd name="T28" fmla="*/ 0 w 4"/>
                <a:gd name="T29" fmla="*/ 25 h 105"/>
                <a:gd name="T30" fmla="*/ 0 w 4"/>
                <a:gd name="T31" fmla="*/ 17 h 105"/>
                <a:gd name="T32" fmla="*/ 0 w 4"/>
                <a:gd name="T33" fmla="*/ 5 h 105"/>
                <a:gd name="T34" fmla="*/ 1 w 4"/>
                <a:gd name="T3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" h="105">
                  <a:moveTo>
                    <a:pt x="1" y="0"/>
                  </a:moveTo>
                  <a:cubicBezTo>
                    <a:pt x="1" y="0"/>
                    <a:pt x="1" y="2"/>
                    <a:pt x="1" y="5"/>
                  </a:cubicBezTo>
                  <a:cubicBezTo>
                    <a:pt x="1" y="8"/>
                    <a:pt x="2" y="12"/>
                    <a:pt x="2" y="17"/>
                  </a:cubicBezTo>
                  <a:cubicBezTo>
                    <a:pt x="3" y="22"/>
                    <a:pt x="3" y="27"/>
                    <a:pt x="3" y="34"/>
                  </a:cubicBezTo>
                  <a:cubicBezTo>
                    <a:pt x="4" y="40"/>
                    <a:pt x="4" y="46"/>
                    <a:pt x="4" y="53"/>
                  </a:cubicBezTo>
                  <a:cubicBezTo>
                    <a:pt x="4" y="59"/>
                    <a:pt x="3" y="66"/>
                    <a:pt x="3" y="72"/>
                  </a:cubicBezTo>
                  <a:cubicBezTo>
                    <a:pt x="3" y="78"/>
                    <a:pt x="3" y="84"/>
                    <a:pt x="2" y="89"/>
                  </a:cubicBezTo>
                  <a:cubicBezTo>
                    <a:pt x="2" y="94"/>
                    <a:pt x="2" y="98"/>
                    <a:pt x="1" y="101"/>
                  </a:cubicBezTo>
                  <a:cubicBezTo>
                    <a:pt x="1" y="104"/>
                    <a:pt x="1" y="105"/>
                    <a:pt x="1" y="105"/>
                  </a:cubicBezTo>
                  <a:cubicBezTo>
                    <a:pt x="1" y="105"/>
                    <a:pt x="1" y="104"/>
                    <a:pt x="1" y="101"/>
                  </a:cubicBezTo>
                  <a:cubicBezTo>
                    <a:pt x="1" y="98"/>
                    <a:pt x="0" y="94"/>
                    <a:pt x="0" y="89"/>
                  </a:cubicBezTo>
                  <a:cubicBezTo>
                    <a:pt x="0" y="84"/>
                    <a:pt x="0" y="78"/>
                    <a:pt x="0" y="72"/>
                  </a:cubicBezTo>
                  <a:cubicBezTo>
                    <a:pt x="0" y="66"/>
                    <a:pt x="0" y="59"/>
                    <a:pt x="0" y="53"/>
                  </a:cubicBezTo>
                  <a:cubicBezTo>
                    <a:pt x="0" y="46"/>
                    <a:pt x="0" y="40"/>
                    <a:pt x="0" y="34"/>
                  </a:cubicBezTo>
                  <a:cubicBezTo>
                    <a:pt x="0" y="31"/>
                    <a:pt x="0" y="28"/>
                    <a:pt x="0" y="25"/>
                  </a:cubicBezTo>
                  <a:cubicBezTo>
                    <a:pt x="0" y="22"/>
                    <a:pt x="0" y="19"/>
                    <a:pt x="0" y="17"/>
                  </a:cubicBezTo>
                  <a:cubicBezTo>
                    <a:pt x="0" y="12"/>
                    <a:pt x="0" y="8"/>
                    <a:pt x="0" y="5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1" name="iśḻíḍè">
              <a:extLst>
                <a:ext uri="{FF2B5EF4-FFF2-40B4-BE49-F238E27FC236}">
                  <a16:creationId xmlns:a16="http://schemas.microsoft.com/office/drawing/2014/main" id="{5E2FED4A-E46B-4AA2-8F9D-AFABF9198DFA}"/>
                </a:ext>
              </a:extLst>
            </p:cNvPr>
            <p:cNvSpPr/>
            <p:nvPr/>
          </p:nvSpPr>
          <p:spPr bwMode="auto">
            <a:xfrm>
              <a:off x="7654840" y="4124790"/>
              <a:ext cx="54045" cy="207124"/>
            </a:xfrm>
            <a:custGeom>
              <a:avLst/>
              <a:gdLst>
                <a:gd name="T0" fmla="*/ 13 w 20"/>
                <a:gd name="T1" fmla="*/ 0 h 78"/>
                <a:gd name="T2" fmla="*/ 14 w 20"/>
                <a:gd name="T3" fmla="*/ 4 h 78"/>
                <a:gd name="T4" fmla="*/ 17 w 20"/>
                <a:gd name="T5" fmla="*/ 13 h 78"/>
                <a:gd name="T6" fmla="*/ 20 w 20"/>
                <a:gd name="T7" fmla="*/ 43 h 78"/>
                <a:gd name="T8" fmla="*/ 18 w 20"/>
                <a:gd name="T9" fmla="*/ 59 h 78"/>
                <a:gd name="T10" fmla="*/ 15 w 20"/>
                <a:gd name="T11" fmla="*/ 66 h 78"/>
                <a:gd name="T12" fmla="*/ 12 w 20"/>
                <a:gd name="T13" fmla="*/ 72 h 78"/>
                <a:gd name="T14" fmla="*/ 8 w 20"/>
                <a:gd name="T15" fmla="*/ 76 h 78"/>
                <a:gd name="T16" fmla="*/ 6 w 20"/>
                <a:gd name="T17" fmla="*/ 77 h 78"/>
                <a:gd name="T18" fmla="*/ 4 w 20"/>
                <a:gd name="T19" fmla="*/ 78 h 78"/>
                <a:gd name="T20" fmla="*/ 1 w 20"/>
                <a:gd name="T21" fmla="*/ 78 h 78"/>
                <a:gd name="T22" fmla="*/ 0 w 20"/>
                <a:gd name="T23" fmla="*/ 78 h 78"/>
                <a:gd name="T24" fmla="*/ 3 w 20"/>
                <a:gd name="T25" fmla="*/ 77 h 78"/>
                <a:gd name="T26" fmla="*/ 5 w 20"/>
                <a:gd name="T27" fmla="*/ 76 h 78"/>
                <a:gd name="T28" fmla="*/ 7 w 20"/>
                <a:gd name="T29" fmla="*/ 75 h 78"/>
                <a:gd name="T30" fmla="*/ 10 w 20"/>
                <a:gd name="T31" fmla="*/ 71 h 78"/>
                <a:gd name="T32" fmla="*/ 13 w 20"/>
                <a:gd name="T33" fmla="*/ 65 h 78"/>
                <a:gd name="T34" fmla="*/ 14 w 20"/>
                <a:gd name="T35" fmla="*/ 58 h 78"/>
                <a:gd name="T36" fmla="*/ 16 w 20"/>
                <a:gd name="T37" fmla="*/ 43 h 78"/>
                <a:gd name="T38" fmla="*/ 15 w 20"/>
                <a:gd name="T39" fmla="*/ 13 h 78"/>
                <a:gd name="T40" fmla="*/ 13 w 20"/>
                <a:gd name="T4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78">
                  <a:moveTo>
                    <a:pt x="13" y="0"/>
                  </a:moveTo>
                  <a:cubicBezTo>
                    <a:pt x="13" y="0"/>
                    <a:pt x="14" y="1"/>
                    <a:pt x="14" y="4"/>
                  </a:cubicBezTo>
                  <a:cubicBezTo>
                    <a:pt x="15" y="6"/>
                    <a:pt x="16" y="9"/>
                    <a:pt x="17" y="13"/>
                  </a:cubicBezTo>
                  <a:cubicBezTo>
                    <a:pt x="18" y="21"/>
                    <a:pt x="20" y="32"/>
                    <a:pt x="20" y="43"/>
                  </a:cubicBezTo>
                  <a:cubicBezTo>
                    <a:pt x="19" y="48"/>
                    <a:pt x="19" y="54"/>
                    <a:pt x="18" y="59"/>
                  </a:cubicBezTo>
                  <a:cubicBezTo>
                    <a:pt x="17" y="61"/>
                    <a:pt x="16" y="64"/>
                    <a:pt x="15" y="66"/>
                  </a:cubicBezTo>
                  <a:cubicBezTo>
                    <a:pt x="14" y="68"/>
                    <a:pt x="13" y="70"/>
                    <a:pt x="12" y="72"/>
                  </a:cubicBezTo>
                  <a:cubicBezTo>
                    <a:pt x="11" y="73"/>
                    <a:pt x="9" y="75"/>
                    <a:pt x="8" y="76"/>
                  </a:cubicBezTo>
                  <a:cubicBezTo>
                    <a:pt x="7" y="76"/>
                    <a:pt x="6" y="77"/>
                    <a:pt x="6" y="77"/>
                  </a:cubicBezTo>
                  <a:cubicBezTo>
                    <a:pt x="5" y="77"/>
                    <a:pt x="4" y="77"/>
                    <a:pt x="4" y="78"/>
                  </a:cubicBezTo>
                  <a:cubicBezTo>
                    <a:pt x="2" y="78"/>
                    <a:pt x="2" y="78"/>
                    <a:pt x="1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1" y="78"/>
                    <a:pt x="3" y="77"/>
                  </a:cubicBezTo>
                  <a:cubicBezTo>
                    <a:pt x="4" y="77"/>
                    <a:pt x="4" y="76"/>
                    <a:pt x="5" y="76"/>
                  </a:cubicBezTo>
                  <a:cubicBezTo>
                    <a:pt x="6" y="76"/>
                    <a:pt x="6" y="75"/>
                    <a:pt x="7" y="75"/>
                  </a:cubicBezTo>
                  <a:cubicBezTo>
                    <a:pt x="8" y="74"/>
                    <a:pt x="9" y="72"/>
                    <a:pt x="10" y="71"/>
                  </a:cubicBezTo>
                  <a:cubicBezTo>
                    <a:pt x="11" y="69"/>
                    <a:pt x="12" y="67"/>
                    <a:pt x="13" y="65"/>
                  </a:cubicBezTo>
                  <a:cubicBezTo>
                    <a:pt x="13" y="63"/>
                    <a:pt x="14" y="60"/>
                    <a:pt x="14" y="58"/>
                  </a:cubicBezTo>
                  <a:cubicBezTo>
                    <a:pt x="15" y="53"/>
                    <a:pt x="15" y="48"/>
                    <a:pt x="16" y="43"/>
                  </a:cubicBezTo>
                  <a:cubicBezTo>
                    <a:pt x="16" y="32"/>
                    <a:pt x="15" y="21"/>
                    <a:pt x="15" y="13"/>
                  </a:cubicBezTo>
                  <a:cubicBezTo>
                    <a:pt x="14" y="5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2" name="ïṥḻïḑé">
              <a:extLst>
                <a:ext uri="{FF2B5EF4-FFF2-40B4-BE49-F238E27FC236}">
                  <a16:creationId xmlns:a16="http://schemas.microsoft.com/office/drawing/2014/main" id="{0C506A64-D548-4E92-9BE1-4B4EC0C8F1B7}"/>
                </a:ext>
              </a:extLst>
            </p:cNvPr>
            <p:cNvSpPr/>
            <p:nvPr/>
          </p:nvSpPr>
          <p:spPr bwMode="auto">
            <a:xfrm>
              <a:off x="7438653" y="4001808"/>
              <a:ext cx="437286" cy="220069"/>
            </a:xfrm>
            <a:custGeom>
              <a:avLst/>
              <a:gdLst>
                <a:gd name="T0" fmla="*/ 21 w 164"/>
                <a:gd name="T1" fmla="*/ 0 h 83"/>
                <a:gd name="T2" fmla="*/ 0 w 164"/>
                <a:gd name="T3" fmla="*/ 30 h 83"/>
                <a:gd name="T4" fmla="*/ 57 w 164"/>
                <a:gd name="T5" fmla="*/ 83 h 83"/>
                <a:gd name="T6" fmla="*/ 88 w 164"/>
                <a:gd name="T7" fmla="*/ 45 h 83"/>
                <a:gd name="T8" fmla="*/ 120 w 164"/>
                <a:gd name="T9" fmla="*/ 83 h 83"/>
                <a:gd name="T10" fmla="*/ 164 w 164"/>
                <a:gd name="T11" fmla="*/ 33 h 83"/>
                <a:gd name="T12" fmla="*/ 140 w 164"/>
                <a:gd name="T13" fmla="*/ 0 h 83"/>
                <a:gd name="T14" fmla="*/ 21 w 164"/>
                <a:gd name="T1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4" h="83">
                  <a:moveTo>
                    <a:pt x="21" y="0"/>
                  </a:moveTo>
                  <a:cubicBezTo>
                    <a:pt x="18" y="10"/>
                    <a:pt x="6" y="24"/>
                    <a:pt x="0" y="30"/>
                  </a:cubicBezTo>
                  <a:cubicBezTo>
                    <a:pt x="8" y="46"/>
                    <a:pt x="46" y="78"/>
                    <a:pt x="57" y="83"/>
                  </a:cubicBezTo>
                  <a:cubicBezTo>
                    <a:pt x="67" y="69"/>
                    <a:pt x="88" y="45"/>
                    <a:pt x="88" y="45"/>
                  </a:cubicBezTo>
                  <a:cubicBezTo>
                    <a:pt x="94" y="52"/>
                    <a:pt x="110" y="73"/>
                    <a:pt x="120" y="83"/>
                  </a:cubicBezTo>
                  <a:cubicBezTo>
                    <a:pt x="129" y="79"/>
                    <a:pt x="163" y="45"/>
                    <a:pt x="164" y="33"/>
                  </a:cubicBezTo>
                  <a:cubicBezTo>
                    <a:pt x="158" y="25"/>
                    <a:pt x="146" y="8"/>
                    <a:pt x="14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3" name="íṣļïďè">
              <a:extLst>
                <a:ext uri="{FF2B5EF4-FFF2-40B4-BE49-F238E27FC236}">
                  <a16:creationId xmlns:a16="http://schemas.microsoft.com/office/drawing/2014/main" id="{9E11B741-E668-4B28-8407-D24DC2A01AC4}"/>
                </a:ext>
              </a:extLst>
            </p:cNvPr>
            <p:cNvSpPr/>
            <p:nvPr/>
          </p:nvSpPr>
          <p:spPr bwMode="auto">
            <a:xfrm>
              <a:off x="7502525" y="2992081"/>
              <a:ext cx="343934" cy="666681"/>
            </a:xfrm>
            <a:custGeom>
              <a:avLst/>
              <a:gdLst>
                <a:gd name="T0" fmla="*/ 62 w 129"/>
                <a:gd name="T1" fmla="*/ 3 h 251"/>
                <a:gd name="T2" fmla="*/ 58 w 129"/>
                <a:gd name="T3" fmla="*/ 2 h 251"/>
                <a:gd name="T4" fmla="*/ 18 w 129"/>
                <a:gd name="T5" fmla="*/ 16 h 251"/>
                <a:gd name="T6" fmla="*/ 2 w 129"/>
                <a:gd name="T7" fmla="*/ 86 h 251"/>
                <a:gd name="T8" fmla="*/ 5 w 129"/>
                <a:gd name="T9" fmla="*/ 126 h 251"/>
                <a:gd name="T10" fmla="*/ 3 w 129"/>
                <a:gd name="T11" fmla="*/ 176 h 251"/>
                <a:gd name="T12" fmla="*/ 4 w 129"/>
                <a:gd name="T13" fmla="*/ 190 h 251"/>
                <a:gd name="T14" fmla="*/ 13 w 129"/>
                <a:gd name="T15" fmla="*/ 199 h 251"/>
                <a:gd name="T16" fmla="*/ 8 w 129"/>
                <a:gd name="T17" fmla="*/ 210 h 251"/>
                <a:gd name="T18" fmla="*/ 10 w 129"/>
                <a:gd name="T19" fmla="*/ 226 h 251"/>
                <a:gd name="T20" fmla="*/ 48 w 129"/>
                <a:gd name="T21" fmla="*/ 250 h 251"/>
                <a:gd name="T22" fmla="*/ 70 w 129"/>
                <a:gd name="T23" fmla="*/ 241 h 251"/>
                <a:gd name="T24" fmla="*/ 85 w 129"/>
                <a:gd name="T25" fmla="*/ 223 h 251"/>
                <a:gd name="T26" fmla="*/ 115 w 129"/>
                <a:gd name="T27" fmla="*/ 223 h 251"/>
                <a:gd name="T28" fmla="*/ 125 w 129"/>
                <a:gd name="T29" fmla="*/ 196 h 251"/>
                <a:gd name="T30" fmla="*/ 124 w 129"/>
                <a:gd name="T31" fmla="*/ 172 h 251"/>
                <a:gd name="T32" fmla="*/ 126 w 129"/>
                <a:gd name="T33" fmla="*/ 151 h 251"/>
                <a:gd name="T34" fmla="*/ 125 w 129"/>
                <a:gd name="T35" fmla="*/ 118 h 251"/>
                <a:gd name="T36" fmla="*/ 127 w 129"/>
                <a:gd name="T37" fmla="*/ 84 h 251"/>
                <a:gd name="T38" fmla="*/ 111 w 129"/>
                <a:gd name="T39" fmla="*/ 14 h 251"/>
                <a:gd name="T40" fmla="*/ 87 w 129"/>
                <a:gd name="T41" fmla="*/ 3 h 251"/>
                <a:gd name="T42" fmla="*/ 62 w 129"/>
                <a:gd name="T43" fmla="*/ 3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9" h="251">
                  <a:moveTo>
                    <a:pt x="62" y="3"/>
                  </a:moveTo>
                  <a:cubicBezTo>
                    <a:pt x="61" y="3"/>
                    <a:pt x="60" y="3"/>
                    <a:pt x="58" y="2"/>
                  </a:cubicBezTo>
                  <a:cubicBezTo>
                    <a:pt x="44" y="0"/>
                    <a:pt x="28" y="6"/>
                    <a:pt x="18" y="16"/>
                  </a:cubicBezTo>
                  <a:cubicBezTo>
                    <a:pt x="0" y="33"/>
                    <a:pt x="2" y="63"/>
                    <a:pt x="2" y="86"/>
                  </a:cubicBezTo>
                  <a:cubicBezTo>
                    <a:pt x="2" y="101"/>
                    <a:pt x="4" y="111"/>
                    <a:pt x="5" y="126"/>
                  </a:cubicBezTo>
                  <a:cubicBezTo>
                    <a:pt x="6" y="142"/>
                    <a:pt x="5" y="161"/>
                    <a:pt x="3" y="176"/>
                  </a:cubicBezTo>
                  <a:cubicBezTo>
                    <a:pt x="3" y="181"/>
                    <a:pt x="2" y="186"/>
                    <a:pt x="4" y="190"/>
                  </a:cubicBezTo>
                  <a:cubicBezTo>
                    <a:pt x="6" y="194"/>
                    <a:pt x="12" y="194"/>
                    <a:pt x="13" y="199"/>
                  </a:cubicBezTo>
                  <a:cubicBezTo>
                    <a:pt x="13" y="202"/>
                    <a:pt x="8" y="206"/>
                    <a:pt x="8" y="210"/>
                  </a:cubicBezTo>
                  <a:cubicBezTo>
                    <a:pt x="6" y="215"/>
                    <a:pt x="8" y="221"/>
                    <a:pt x="10" y="226"/>
                  </a:cubicBezTo>
                  <a:cubicBezTo>
                    <a:pt x="16" y="242"/>
                    <a:pt x="31" y="251"/>
                    <a:pt x="48" y="250"/>
                  </a:cubicBezTo>
                  <a:cubicBezTo>
                    <a:pt x="57" y="250"/>
                    <a:pt x="64" y="246"/>
                    <a:pt x="70" y="241"/>
                  </a:cubicBezTo>
                  <a:cubicBezTo>
                    <a:pt x="75" y="236"/>
                    <a:pt x="80" y="226"/>
                    <a:pt x="85" y="223"/>
                  </a:cubicBezTo>
                  <a:cubicBezTo>
                    <a:pt x="94" y="218"/>
                    <a:pt x="104" y="232"/>
                    <a:pt x="115" y="223"/>
                  </a:cubicBezTo>
                  <a:cubicBezTo>
                    <a:pt x="122" y="217"/>
                    <a:pt x="124" y="204"/>
                    <a:pt x="125" y="196"/>
                  </a:cubicBezTo>
                  <a:cubicBezTo>
                    <a:pt x="127" y="188"/>
                    <a:pt x="126" y="180"/>
                    <a:pt x="124" y="172"/>
                  </a:cubicBezTo>
                  <a:cubicBezTo>
                    <a:pt x="121" y="163"/>
                    <a:pt x="123" y="160"/>
                    <a:pt x="126" y="151"/>
                  </a:cubicBezTo>
                  <a:cubicBezTo>
                    <a:pt x="129" y="138"/>
                    <a:pt x="124" y="130"/>
                    <a:pt x="125" y="118"/>
                  </a:cubicBezTo>
                  <a:cubicBezTo>
                    <a:pt x="125" y="101"/>
                    <a:pt x="127" y="96"/>
                    <a:pt x="127" y="84"/>
                  </a:cubicBezTo>
                  <a:cubicBezTo>
                    <a:pt x="128" y="61"/>
                    <a:pt x="125" y="33"/>
                    <a:pt x="111" y="14"/>
                  </a:cubicBezTo>
                  <a:cubicBezTo>
                    <a:pt x="105" y="7"/>
                    <a:pt x="96" y="3"/>
                    <a:pt x="87" y="3"/>
                  </a:cubicBezTo>
                  <a:cubicBezTo>
                    <a:pt x="79" y="2"/>
                    <a:pt x="70" y="4"/>
                    <a:pt x="62" y="3"/>
                  </a:cubicBezTo>
                  <a:close/>
                </a:path>
              </a:pathLst>
            </a:custGeom>
            <a:solidFill>
              <a:srgbClr val="9F7F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4" name="îṣḷiḑê">
              <a:extLst>
                <a:ext uri="{FF2B5EF4-FFF2-40B4-BE49-F238E27FC236}">
                  <a16:creationId xmlns:a16="http://schemas.microsoft.com/office/drawing/2014/main" id="{7B8D7358-DBD9-4CBE-BC0E-4AFF96584BAB}"/>
                </a:ext>
              </a:extLst>
            </p:cNvPr>
            <p:cNvSpPr/>
            <p:nvPr/>
          </p:nvSpPr>
          <p:spPr bwMode="auto">
            <a:xfrm>
              <a:off x="7536920" y="3043862"/>
              <a:ext cx="260406" cy="511338"/>
            </a:xfrm>
            <a:custGeom>
              <a:avLst/>
              <a:gdLst>
                <a:gd name="T0" fmla="*/ 50 w 97"/>
                <a:gd name="T1" fmla="*/ 0 h 192"/>
                <a:gd name="T2" fmla="*/ 35 w 97"/>
                <a:gd name="T3" fmla="*/ 18 h 192"/>
                <a:gd name="T4" fmla="*/ 5 w 97"/>
                <a:gd name="T5" fmla="*/ 35 h 192"/>
                <a:gd name="T6" fmla="*/ 3 w 97"/>
                <a:gd name="T7" fmla="*/ 67 h 192"/>
                <a:gd name="T8" fmla="*/ 1 w 97"/>
                <a:gd name="T9" fmla="*/ 104 h 192"/>
                <a:gd name="T10" fmla="*/ 38 w 97"/>
                <a:gd name="T11" fmla="*/ 150 h 192"/>
                <a:gd name="T12" fmla="*/ 36 w 97"/>
                <a:gd name="T13" fmla="*/ 174 h 192"/>
                <a:gd name="T14" fmla="*/ 31 w 97"/>
                <a:gd name="T15" fmla="*/ 186 h 192"/>
                <a:gd name="T16" fmla="*/ 49 w 97"/>
                <a:gd name="T17" fmla="*/ 192 h 192"/>
                <a:gd name="T18" fmla="*/ 62 w 97"/>
                <a:gd name="T19" fmla="*/ 185 h 192"/>
                <a:gd name="T20" fmla="*/ 59 w 97"/>
                <a:gd name="T21" fmla="*/ 176 h 192"/>
                <a:gd name="T22" fmla="*/ 57 w 97"/>
                <a:gd name="T23" fmla="*/ 151 h 192"/>
                <a:gd name="T24" fmla="*/ 79 w 97"/>
                <a:gd name="T25" fmla="*/ 141 h 192"/>
                <a:gd name="T26" fmla="*/ 93 w 97"/>
                <a:gd name="T27" fmla="*/ 117 h 192"/>
                <a:gd name="T28" fmla="*/ 95 w 97"/>
                <a:gd name="T29" fmla="*/ 69 h 192"/>
                <a:gd name="T30" fmla="*/ 94 w 97"/>
                <a:gd name="T31" fmla="*/ 35 h 192"/>
                <a:gd name="T32" fmla="*/ 57 w 97"/>
                <a:gd name="T33" fmla="*/ 11 h 192"/>
                <a:gd name="T34" fmla="*/ 50 w 97"/>
                <a:gd name="T35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7" h="192">
                  <a:moveTo>
                    <a:pt x="50" y="0"/>
                  </a:moveTo>
                  <a:cubicBezTo>
                    <a:pt x="49" y="6"/>
                    <a:pt x="40" y="14"/>
                    <a:pt x="35" y="18"/>
                  </a:cubicBezTo>
                  <a:cubicBezTo>
                    <a:pt x="27" y="25"/>
                    <a:pt x="17" y="34"/>
                    <a:pt x="5" y="35"/>
                  </a:cubicBezTo>
                  <a:cubicBezTo>
                    <a:pt x="5" y="46"/>
                    <a:pt x="4" y="56"/>
                    <a:pt x="3" y="67"/>
                  </a:cubicBezTo>
                  <a:cubicBezTo>
                    <a:pt x="1" y="80"/>
                    <a:pt x="1" y="91"/>
                    <a:pt x="1" y="104"/>
                  </a:cubicBezTo>
                  <a:cubicBezTo>
                    <a:pt x="0" y="126"/>
                    <a:pt x="16" y="145"/>
                    <a:pt x="38" y="150"/>
                  </a:cubicBezTo>
                  <a:cubicBezTo>
                    <a:pt x="39" y="158"/>
                    <a:pt x="38" y="166"/>
                    <a:pt x="36" y="174"/>
                  </a:cubicBezTo>
                  <a:cubicBezTo>
                    <a:pt x="36" y="179"/>
                    <a:pt x="30" y="182"/>
                    <a:pt x="31" y="186"/>
                  </a:cubicBezTo>
                  <a:cubicBezTo>
                    <a:pt x="32" y="192"/>
                    <a:pt x="43" y="192"/>
                    <a:pt x="49" y="192"/>
                  </a:cubicBezTo>
                  <a:cubicBezTo>
                    <a:pt x="54" y="192"/>
                    <a:pt x="60" y="190"/>
                    <a:pt x="62" y="185"/>
                  </a:cubicBezTo>
                  <a:cubicBezTo>
                    <a:pt x="64" y="180"/>
                    <a:pt x="60" y="181"/>
                    <a:pt x="59" y="176"/>
                  </a:cubicBezTo>
                  <a:cubicBezTo>
                    <a:pt x="57" y="170"/>
                    <a:pt x="55" y="156"/>
                    <a:pt x="57" y="151"/>
                  </a:cubicBezTo>
                  <a:cubicBezTo>
                    <a:pt x="57" y="151"/>
                    <a:pt x="74" y="146"/>
                    <a:pt x="79" y="141"/>
                  </a:cubicBezTo>
                  <a:cubicBezTo>
                    <a:pt x="86" y="135"/>
                    <a:pt x="91" y="125"/>
                    <a:pt x="93" y="117"/>
                  </a:cubicBezTo>
                  <a:cubicBezTo>
                    <a:pt x="97" y="102"/>
                    <a:pt x="96" y="84"/>
                    <a:pt x="95" y="69"/>
                  </a:cubicBezTo>
                  <a:cubicBezTo>
                    <a:pt x="95" y="57"/>
                    <a:pt x="94" y="46"/>
                    <a:pt x="94" y="35"/>
                  </a:cubicBezTo>
                  <a:cubicBezTo>
                    <a:pt x="76" y="33"/>
                    <a:pt x="68" y="21"/>
                    <a:pt x="57" y="11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5" name="ísḷïḑe">
              <a:extLst>
                <a:ext uri="{FF2B5EF4-FFF2-40B4-BE49-F238E27FC236}">
                  <a16:creationId xmlns:a16="http://schemas.microsoft.com/office/drawing/2014/main" id="{DE4E4A0D-E42F-498B-8A99-5BD615B3A512}"/>
                </a:ext>
              </a:extLst>
            </p:cNvPr>
            <p:cNvSpPr/>
            <p:nvPr/>
          </p:nvSpPr>
          <p:spPr bwMode="auto">
            <a:xfrm>
              <a:off x="7630272" y="3270405"/>
              <a:ext cx="29480" cy="45306"/>
            </a:xfrm>
            <a:custGeom>
              <a:avLst/>
              <a:gdLst>
                <a:gd name="T0" fmla="*/ 10 w 10"/>
                <a:gd name="T1" fmla="*/ 0 h 17"/>
                <a:gd name="T2" fmla="*/ 10 w 10"/>
                <a:gd name="T3" fmla="*/ 2 h 17"/>
                <a:gd name="T4" fmla="*/ 10 w 10"/>
                <a:gd name="T5" fmla="*/ 4 h 17"/>
                <a:gd name="T6" fmla="*/ 8 w 10"/>
                <a:gd name="T7" fmla="*/ 6 h 17"/>
                <a:gd name="T8" fmla="*/ 7 w 10"/>
                <a:gd name="T9" fmla="*/ 8 h 17"/>
                <a:gd name="T10" fmla="*/ 6 w 10"/>
                <a:gd name="T11" fmla="*/ 9 h 17"/>
                <a:gd name="T12" fmla="*/ 3 w 10"/>
                <a:gd name="T13" fmla="*/ 10 h 17"/>
                <a:gd name="T14" fmla="*/ 4 w 10"/>
                <a:gd name="T15" fmla="*/ 8 h 17"/>
                <a:gd name="T16" fmla="*/ 4 w 10"/>
                <a:gd name="T17" fmla="*/ 9 h 17"/>
                <a:gd name="T18" fmla="*/ 4 w 10"/>
                <a:gd name="T19" fmla="*/ 11 h 17"/>
                <a:gd name="T20" fmla="*/ 5 w 10"/>
                <a:gd name="T21" fmla="*/ 12 h 17"/>
                <a:gd name="T22" fmla="*/ 6 w 10"/>
                <a:gd name="T23" fmla="*/ 13 h 17"/>
                <a:gd name="T24" fmla="*/ 8 w 10"/>
                <a:gd name="T25" fmla="*/ 15 h 17"/>
                <a:gd name="T26" fmla="*/ 10 w 10"/>
                <a:gd name="T27" fmla="*/ 17 h 17"/>
                <a:gd name="T28" fmla="*/ 7 w 10"/>
                <a:gd name="T29" fmla="*/ 17 h 17"/>
                <a:gd name="T30" fmla="*/ 5 w 10"/>
                <a:gd name="T31" fmla="*/ 16 h 17"/>
                <a:gd name="T32" fmla="*/ 3 w 10"/>
                <a:gd name="T33" fmla="*/ 15 h 17"/>
                <a:gd name="T34" fmla="*/ 2 w 10"/>
                <a:gd name="T35" fmla="*/ 14 h 17"/>
                <a:gd name="T36" fmla="*/ 1 w 10"/>
                <a:gd name="T37" fmla="*/ 12 h 17"/>
                <a:gd name="T38" fmla="*/ 0 w 10"/>
                <a:gd name="T39" fmla="*/ 10 h 17"/>
                <a:gd name="T40" fmla="*/ 0 w 10"/>
                <a:gd name="T41" fmla="*/ 8 h 17"/>
                <a:gd name="T42" fmla="*/ 0 w 10"/>
                <a:gd name="T43" fmla="*/ 6 h 17"/>
                <a:gd name="T44" fmla="*/ 2 w 10"/>
                <a:gd name="T45" fmla="*/ 6 h 17"/>
                <a:gd name="T46" fmla="*/ 4 w 10"/>
                <a:gd name="T47" fmla="*/ 5 h 17"/>
                <a:gd name="T48" fmla="*/ 6 w 10"/>
                <a:gd name="T49" fmla="*/ 4 h 17"/>
                <a:gd name="T50" fmla="*/ 7 w 10"/>
                <a:gd name="T51" fmla="*/ 4 h 17"/>
                <a:gd name="T52" fmla="*/ 8 w 10"/>
                <a:gd name="T53" fmla="*/ 3 h 17"/>
                <a:gd name="T54" fmla="*/ 9 w 10"/>
                <a:gd name="T55" fmla="*/ 2 h 17"/>
                <a:gd name="T56" fmla="*/ 10 w 10"/>
                <a:gd name="T5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" h="17">
                  <a:moveTo>
                    <a:pt x="10" y="0"/>
                  </a:moveTo>
                  <a:cubicBezTo>
                    <a:pt x="10" y="1"/>
                    <a:pt x="10" y="1"/>
                    <a:pt x="10" y="2"/>
                  </a:cubicBezTo>
                  <a:cubicBezTo>
                    <a:pt x="10" y="2"/>
                    <a:pt x="10" y="3"/>
                    <a:pt x="10" y="4"/>
                  </a:cubicBezTo>
                  <a:cubicBezTo>
                    <a:pt x="10" y="5"/>
                    <a:pt x="9" y="6"/>
                    <a:pt x="8" y="6"/>
                  </a:cubicBezTo>
                  <a:cubicBezTo>
                    <a:pt x="8" y="7"/>
                    <a:pt x="8" y="7"/>
                    <a:pt x="7" y="8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4" y="10"/>
                    <a:pt x="3" y="10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11"/>
                    <a:pt x="5" y="11"/>
                    <a:pt x="5" y="12"/>
                  </a:cubicBezTo>
                  <a:cubicBezTo>
                    <a:pt x="5" y="12"/>
                    <a:pt x="5" y="12"/>
                    <a:pt x="6" y="13"/>
                  </a:cubicBezTo>
                  <a:cubicBezTo>
                    <a:pt x="6" y="14"/>
                    <a:pt x="7" y="14"/>
                    <a:pt x="8" y="15"/>
                  </a:cubicBezTo>
                  <a:cubicBezTo>
                    <a:pt x="8" y="16"/>
                    <a:pt x="9" y="17"/>
                    <a:pt x="10" y="17"/>
                  </a:cubicBezTo>
                  <a:cubicBezTo>
                    <a:pt x="9" y="17"/>
                    <a:pt x="8" y="17"/>
                    <a:pt x="7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2" y="14"/>
                    <a:pt x="2" y="14"/>
                  </a:cubicBezTo>
                  <a:cubicBezTo>
                    <a:pt x="2" y="13"/>
                    <a:pt x="1" y="13"/>
                    <a:pt x="1" y="12"/>
                  </a:cubicBezTo>
                  <a:cubicBezTo>
                    <a:pt x="1" y="11"/>
                    <a:pt x="0" y="11"/>
                    <a:pt x="0" y="10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4" y="5"/>
                  </a:cubicBezTo>
                  <a:cubicBezTo>
                    <a:pt x="5" y="5"/>
                    <a:pt x="6" y="5"/>
                    <a:pt x="6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1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6" name="íṩ1iḑè">
              <a:extLst>
                <a:ext uri="{FF2B5EF4-FFF2-40B4-BE49-F238E27FC236}">
                  <a16:creationId xmlns:a16="http://schemas.microsoft.com/office/drawing/2014/main" id="{58E10C1E-6EB6-4CAB-8F0A-8DE5900BDC0E}"/>
                </a:ext>
              </a:extLst>
            </p:cNvPr>
            <p:cNvSpPr/>
            <p:nvPr/>
          </p:nvSpPr>
          <p:spPr bwMode="auto">
            <a:xfrm>
              <a:off x="7615533" y="3335131"/>
              <a:ext cx="88440" cy="25890"/>
            </a:xfrm>
            <a:custGeom>
              <a:avLst/>
              <a:gdLst>
                <a:gd name="T0" fmla="*/ 0 w 33"/>
                <a:gd name="T1" fmla="*/ 0 h 9"/>
                <a:gd name="T2" fmla="*/ 1 w 33"/>
                <a:gd name="T3" fmla="*/ 1 h 9"/>
                <a:gd name="T4" fmla="*/ 3 w 33"/>
                <a:gd name="T5" fmla="*/ 2 h 9"/>
                <a:gd name="T6" fmla="*/ 5 w 33"/>
                <a:gd name="T7" fmla="*/ 3 h 9"/>
                <a:gd name="T8" fmla="*/ 7 w 33"/>
                <a:gd name="T9" fmla="*/ 4 h 9"/>
                <a:gd name="T10" fmla="*/ 10 w 33"/>
                <a:gd name="T11" fmla="*/ 5 h 9"/>
                <a:gd name="T12" fmla="*/ 16 w 33"/>
                <a:gd name="T13" fmla="*/ 5 h 9"/>
                <a:gd name="T14" fmla="*/ 19 w 33"/>
                <a:gd name="T15" fmla="*/ 4 h 9"/>
                <a:gd name="T16" fmla="*/ 22 w 33"/>
                <a:gd name="T17" fmla="*/ 4 h 9"/>
                <a:gd name="T18" fmla="*/ 28 w 33"/>
                <a:gd name="T19" fmla="*/ 2 h 9"/>
                <a:gd name="T20" fmla="*/ 32 w 33"/>
                <a:gd name="T21" fmla="*/ 0 h 9"/>
                <a:gd name="T22" fmla="*/ 33 w 33"/>
                <a:gd name="T23" fmla="*/ 0 h 9"/>
                <a:gd name="T24" fmla="*/ 32 w 33"/>
                <a:gd name="T25" fmla="*/ 1 h 9"/>
                <a:gd name="T26" fmla="*/ 29 w 33"/>
                <a:gd name="T27" fmla="*/ 4 h 9"/>
                <a:gd name="T28" fmla="*/ 23 w 33"/>
                <a:gd name="T29" fmla="*/ 7 h 9"/>
                <a:gd name="T30" fmla="*/ 20 w 33"/>
                <a:gd name="T31" fmla="*/ 8 h 9"/>
                <a:gd name="T32" fmla="*/ 16 w 33"/>
                <a:gd name="T33" fmla="*/ 9 h 9"/>
                <a:gd name="T34" fmla="*/ 13 w 33"/>
                <a:gd name="T35" fmla="*/ 9 h 9"/>
                <a:gd name="T36" fmla="*/ 9 w 33"/>
                <a:gd name="T37" fmla="*/ 8 h 9"/>
                <a:gd name="T38" fmla="*/ 6 w 33"/>
                <a:gd name="T39" fmla="*/ 7 h 9"/>
                <a:gd name="T40" fmla="*/ 3 w 33"/>
                <a:gd name="T41" fmla="*/ 5 h 9"/>
                <a:gd name="T42" fmla="*/ 2 w 33"/>
                <a:gd name="T43" fmla="*/ 3 h 9"/>
                <a:gd name="T44" fmla="*/ 1 w 33"/>
                <a:gd name="T45" fmla="*/ 1 h 9"/>
                <a:gd name="T46" fmla="*/ 0 w 33"/>
                <a:gd name="T4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9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1"/>
                    <a:pt x="2" y="1"/>
                    <a:pt x="3" y="2"/>
                  </a:cubicBezTo>
                  <a:cubicBezTo>
                    <a:pt x="3" y="2"/>
                    <a:pt x="4" y="3"/>
                    <a:pt x="5" y="3"/>
                  </a:cubicBezTo>
                  <a:cubicBezTo>
                    <a:pt x="5" y="3"/>
                    <a:pt x="6" y="4"/>
                    <a:pt x="7" y="4"/>
                  </a:cubicBezTo>
                  <a:cubicBezTo>
                    <a:pt x="8" y="4"/>
                    <a:pt x="9" y="4"/>
                    <a:pt x="10" y="5"/>
                  </a:cubicBezTo>
                  <a:cubicBezTo>
                    <a:pt x="12" y="5"/>
                    <a:pt x="14" y="5"/>
                    <a:pt x="16" y="5"/>
                  </a:cubicBezTo>
                  <a:cubicBezTo>
                    <a:pt x="17" y="5"/>
                    <a:pt x="18" y="5"/>
                    <a:pt x="19" y="4"/>
                  </a:cubicBezTo>
                  <a:cubicBezTo>
                    <a:pt x="20" y="4"/>
                    <a:pt x="21" y="4"/>
                    <a:pt x="22" y="4"/>
                  </a:cubicBezTo>
                  <a:cubicBezTo>
                    <a:pt x="24" y="3"/>
                    <a:pt x="26" y="3"/>
                    <a:pt x="28" y="2"/>
                  </a:cubicBezTo>
                  <a:cubicBezTo>
                    <a:pt x="29" y="2"/>
                    <a:pt x="31" y="1"/>
                    <a:pt x="32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3" y="0"/>
                    <a:pt x="33" y="0"/>
                    <a:pt x="32" y="1"/>
                  </a:cubicBezTo>
                  <a:cubicBezTo>
                    <a:pt x="31" y="2"/>
                    <a:pt x="30" y="3"/>
                    <a:pt x="29" y="4"/>
                  </a:cubicBezTo>
                  <a:cubicBezTo>
                    <a:pt x="27" y="5"/>
                    <a:pt x="26" y="6"/>
                    <a:pt x="23" y="7"/>
                  </a:cubicBezTo>
                  <a:cubicBezTo>
                    <a:pt x="22" y="8"/>
                    <a:pt x="21" y="8"/>
                    <a:pt x="20" y="8"/>
                  </a:cubicBezTo>
                  <a:cubicBezTo>
                    <a:pt x="19" y="9"/>
                    <a:pt x="18" y="9"/>
                    <a:pt x="16" y="9"/>
                  </a:cubicBezTo>
                  <a:cubicBezTo>
                    <a:pt x="15" y="9"/>
                    <a:pt x="14" y="9"/>
                    <a:pt x="13" y="9"/>
                  </a:cubicBezTo>
                  <a:cubicBezTo>
                    <a:pt x="11" y="9"/>
                    <a:pt x="10" y="8"/>
                    <a:pt x="9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5" y="6"/>
                    <a:pt x="4" y="6"/>
                    <a:pt x="3" y="5"/>
                  </a:cubicBezTo>
                  <a:cubicBezTo>
                    <a:pt x="3" y="4"/>
                    <a:pt x="2" y="4"/>
                    <a:pt x="2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7" name="i$ľiďe">
              <a:extLst>
                <a:ext uri="{FF2B5EF4-FFF2-40B4-BE49-F238E27FC236}">
                  <a16:creationId xmlns:a16="http://schemas.microsoft.com/office/drawing/2014/main" id="{8C994B11-9EC2-4D44-A5FB-F98D19AF6D3C}"/>
                </a:ext>
              </a:extLst>
            </p:cNvPr>
            <p:cNvSpPr/>
            <p:nvPr/>
          </p:nvSpPr>
          <p:spPr bwMode="auto">
            <a:xfrm>
              <a:off x="7600792" y="3140953"/>
              <a:ext cx="19653" cy="19416"/>
            </a:xfrm>
            <a:custGeom>
              <a:avLst/>
              <a:gdLst>
                <a:gd name="T0" fmla="*/ 1 w 7"/>
                <a:gd name="T1" fmla="*/ 6 h 6"/>
                <a:gd name="T2" fmla="*/ 0 w 7"/>
                <a:gd name="T3" fmla="*/ 5 h 6"/>
                <a:gd name="T4" fmla="*/ 0 w 7"/>
                <a:gd name="T5" fmla="*/ 4 h 6"/>
                <a:gd name="T6" fmla="*/ 1 w 7"/>
                <a:gd name="T7" fmla="*/ 2 h 6"/>
                <a:gd name="T8" fmla="*/ 2 w 7"/>
                <a:gd name="T9" fmla="*/ 1 h 6"/>
                <a:gd name="T10" fmla="*/ 4 w 7"/>
                <a:gd name="T11" fmla="*/ 0 h 6"/>
                <a:gd name="T12" fmla="*/ 6 w 7"/>
                <a:gd name="T13" fmla="*/ 0 h 6"/>
                <a:gd name="T14" fmla="*/ 7 w 7"/>
                <a:gd name="T15" fmla="*/ 1 h 6"/>
                <a:gd name="T16" fmla="*/ 6 w 7"/>
                <a:gd name="T17" fmla="*/ 2 h 6"/>
                <a:gd name="T18" fmla="*/ 4 w 7"/>
                <a:gd name="T19" fmla="*/ 4 h 6"/>
                <a:gd name="T20" fmla="*/ 3 w 7"/>
                <a:gd name="T21" fmla="*/ 5 h 6"/>
                <a:gd name="T22" fmla="*/ 2 w 7"/>
                <a:gd name="T23" fmla="*/ 5 h 6"/>
                <a:gd name="T24" fmla="*/ 1 w 7"/>
                <a:gd name="T25" fmla="*/ 5 h 6"/>
                <a:gd name="T26" fmla="*/ 1 w 7"/>
                <a:gd name="T2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" h="6">
                  <a:moveTo>
                    <a:pt x="1" y="6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3"/>
                    <a:pt x="1" y="3"/>
                    <a:pt x="1" y="2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7" y="1"/>
                    <a:pt x="7" y="2"/>
                    <a:pt x="6" y="2"/>
                  </a:cubicBezTo>
                  <a:cubicBezTo>
                    <a:pt x="6" y="3"/>
                    <a:pt x="5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91724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8" name="iṣlîdè">
              <a:extLst>
                <a:ext uri="{FF2B5EF4-FFF2-40B4-BE49-F238E27FC236}">
                  <a16:creationId xmlns:a16="http://schemas.microsoft.com/office/drawing/2014/main" id="{86A8684F-9D28-4218-8E29-AEFFEB1ACB39}"/>
                </a:ext>
              </a:extLst>
            </p:cNvPr>
            <p:cNvSpPr/>
            <p:nvPr/>
          </p:nvSpPr>
          <p:spPr bwMode="auto">
            <a:xfrm>
              <a:off x="7703974" y="3134478"/>
              <a:ext cx="19653" cy="19420"/>
            </a:xfrm>
            <a:custGeom>
              <a:avLst/>
              <a:gdLst>
                <a:gd name="T0" fmla="*/ 0 w 7"/>
                <a:gd name="T1" fmla="*/ 1 h 6"/>
                <a:gd name="T2" fmla="*/ 1 w 7"/>
                <a:gd name="T3" fmla="*/ 1 h 6"/>
                <a:gd name="T4" fmla="*/ 3 w 7"/>
                <a:gd name="T5" fmla="*/ 0 h 6"/>
                <a:gd name="T6" fmla="*/ 5 w 7"/>
                <a:gd name="T7" fmla="*/ 1 h 6"/>
                <a:gd name="T8" fmla="*/ 7 w 7"/>
                <a:gd name="T9" fmla="*/ 3 h 6"/>
                <a:gd name="T10" fmla="*/ 7 w 7"/>
                <a:gd name="T11" fmla="*/ 4 h 6"/>
                <a:gd name="T12" fmla="*/ 7 w 7"/>
                <a:gd name="T13" fmla="*/ 6 h 6"/>
                <a:gd name="T14" fmla="*/ 7 w 7"/>
                <a:gd name="T15" fmla="*/ 6 h 6"/>
                <a:gd name="T16" fmla="*/ 5 w 7"/>
                <a:gd name="T17" fmla="*/ 6 h 6"/>
                <a:gd name="T18" fmla="*/ 3 w 7"/>
                <a:gd name="T19" fmla="*/ 5 h 6"/>
                <a:gd name="T20" fmla="*/ 1 w 7"/>
                <a:gd name="T21" fmla="*/ 3 h 6"/>
                <a:gd name="T22" fmla="*/ 0 w 7"/>
                <a:gd name="T2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6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6" y="2"/>
                    <a:pt x="6" y="2"/>
                    <a:pt x="7" y="3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2" y="4"/>
                    <a:pt x="1" y="3"/>
                    <a:pt x="1" y="3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1724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9" name="íšlîdè">
              <a:extLst>
                <a:ext uri="{FF2B5EF4-FFF2-40B4-BE49-F238E27FC236}">
                  <a16:creationId xmlns:a16="http://schemas.microsoft.com/office/drawing/2014/main" id="{5609B2B2-E72D-47E5-85AB-F4B31AB345F4}"/>
                </a:ext>
              </a:extLst>
            </p:cNvPr>
            <p:cNvSpPr/>
            <p:nvPr/>
          </p:nvSpPr>
          <p:spPr bwMode="auto">
            <a:xfrm>
              <a:off x="7610619" y="3231569"/>
              <a:ext cx="14742" cy="2589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0" name="îşḷiďè">
              <a:extLst>
                <a:ext uri="{FF2B5EF4-FFF2-40B4-BE49-F238E27FC236}">
                  <a16:creationId xmlns:a16="http://schemas.microsoft.com/office/drawing/2014/main" id="{EC0E2DFE-94C5-4920-8CEB-3292910A1154}"/>
                </a:ext>
              </a:extLst>
            </p:cNvPr>
            <p:cNvSpPr/>
            <p:nvPr/>
          </p:nvSpPr>
          <p:spPr bwMode="auto">
            <a:xfrm>
              <a:off x="7703974" y="3231569"/>
              <a:ext cx="14738" cy="2589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1" name="îşḻïḑe">
              <a:extLst>
                <a:ext uri="{FF2B5EF4-FFF2-40B4-BE49-F238E27FC236}">
                  <a16:creationId xmlns:a16="http://schemas.microsoft.com/office/drawing/2014/main" id="{801F191D-760A-4684-8151-DF01EFA49DB9}"/>
                </a:ext>
              </a:extLst>
            </p:cNvPr>
            <p:cNvSpPr/>
            <p:nvPr/>
          </p:nvSpPr>
          <p:spPr bwMode="auto">
            <a:xfrm>
              <a:off x="7242119" y="2759067"/>
              <a:ext cx="304627" cy="278324"/>
            </a:xfrm>
            <a:custGeom>
              <a:avLst/>
              <a:gdLst>
                <a:gd name="T0" fmla="*/ 45 w 115"/>
                <a:gd name="T1" fmla="*/ 106 h 106"/>
                <a:gd name="T2" fmla="*/ 59 w 115"/>
                <a:gd name="T3" fmla="*/ 53 h 106"/>
                <a:gd name="T4" fmla="*/ 33 w 115"/>
                <a:gd name="T5" fmla="*/ 52 h 106"/>
                <a:gd name="T6" fmla="*/ 0 w 115"/>
                <a:gd name="T7" fmla="*/ 39 h 106"/>
                <a:gd name="T8" fmla="*/ 60 w 115"/>
                <a:gd name="T9" fmla="*/ 30 h 106"/>
                <a:gd name="T10" fmla="*/ 112 w 115"/>
                <a:gd name="T11" fmla="*/ 2 h 106"/>
                <a:gd name="T12" fmla="*/ 99 w 115"/>
                <a:gd name="T13" fmla="*/ 16 h 106"/>
                <a:gd name="T14" fmla="*/ 80 w 115"/>
                <a:gd name="T15" fmla="*/ 30 h 106"/>
                <a:gd name="T16" fmla="*/ 72 w 115"/>
                <a:gd name="T17" fmla="*/ 44 h 106"/>
                <a:gd name="T18" fmla="*/ 67 w 115"/>
                <a:gd name="T19" fmla="*/ 53 h 106"/>
                <a:gd name="T20" fmla="*/ 63 w 115"/>
                <a:gd name="T21" fmla="*/ 101 h 106"/>
                <a:gd name="T22" fmla="*/ 45 w 115"/>
                <a:gd name="T2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" h="106">
                  <a:moveTo>
                    <a:pt x="45" y="106"/>
                  </a:moveTo>
                  <a:cubicBezTo>
                    <a:pt x="49" y="89"/>
                    <a:pt x="58" y="70"/>
                    <a:pt x="59" y="53"/>
                  </a:cubicBezTo>
                  <a:cubicBezTo>
                    <a:pt x="51" y="52"/>
                    <a:pt x="42" y="53"/>
                    <a:pt x="33" y="52"/>
                  </a:cubicBezTo>
                  <a:cubicBezTo>
                    <a:pt x="24" y="51"/>
                    <a:pt x="3" y="48"/>
                    <a:pt x="0" y="39"/>
                  </a:cubicBezTo>
                  <a:cubicBezTo>
                    <a:pt x="19" y="33"/>
                    <a:pt x="41" y="38"/>
                    <a:pt x="60" y="30"/>
                  </a:cubicBezTo>
                  <a:cubicBezTo>
                    <a:pt x="77" y="22"/>
                    <a:pt x="93" y="0"/>
                    <a:pt x="112" y="2"/>
                  </a:cubicBezTo>
                  <a:cubicBezTo>
                    <a:pt x="115" y="11"/>
                    <a:pt x="104" y="13"/>
                    <a:pt x="99" y="16"/>
                  </a:cubicBezTo>
                  <a:cubicBezTo>
                    <a:pt x="93" y="20"/>
                    <a:pt x="84" y="24"/>
                    <a:pt x="80" y="30"/>
                  </a:cubicBezTo>
                  <a:cubicBezTo>
                    <a:pt x="78" y="34"/>
                    <a:pt x="74" y="40"/>
                    <a:pt x="72" y="44"/>
                  </a:cubicBezTo>
                  <a:cubicBezTo>
                    <a:pt x="69" y="49"/>
                    <a:pt x="67" y="45"/>
                    <a:pt x="67" y="53"/>
                  </a:cubicBezTo>
                  <a:cubicBezTo>
                    <a:pt x="67" y="67"/>
                    <a:pt x="65" y="87"/>
                    <a:pt x="63" y="101"/>
                  </a:cubicBezTo>
                  <a:lnTo>
                    <a:pt x="45" y="106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2" name="î$1íḑé">
              <a:extLst>
                <a:ext uri="{FF2B5EF4-FFF2-40B4-BE49-F238E27FC236}">
                  <a16:creationId xmlns:a16="http://schemas.microsoft.com/office/drawing/2014/main" id="{0DA82AAB-2A6C-4F3D-AB28-4C3CA0E64921}"/>
                </a:ext>
              </a:extLst>
            </p:cNvPr>
            <p:cNvSpPr/>
            <p:nvPr/>
          </p:nvSpPr>
          <p:spPr bwMode="auto">
            <a:xfrm>
              <a:off x="7325645" y="2849683"/>
              <a:ext cx="73702" cy="19420"/>
            </a:xfrm>
            <a:custGeom>
              <a:avLst/>
              <a:gdLst>
                <a:gd name="T0" fmla="*/ 0 w 28"/>
                <a:gd name="T1" fmla="*/ 6 h 7"/>
                <a:gd name="T2" fmla="*/ 3 w 28"/>
                <a:gd name="T3" fmla="*/ 4 h 7"/>
                <a:gd name="T4" fmla="*/ 8 w 28"/>
                <a:gd name="T5" fmla="*/ 2 h 7"/>
                <a:gd name="T6" fmla="*/ 13 w 28"/>
                <a:gd name="T7" fmla="*/ 1 h 7"/>
                <a:gd name="T8" fmla="*/ 19 w 28"/>
                <a:gd name="T9" fmla="*/ 0 h 7"/>
                <a:gd name="T10" fmla="*/ 24 w 28"/>
                <a:gd name="T11" fmla="*/ 1 h 7"/>
                <a:gd name="T12" fmla="*/ 27 w 28"/>
                <a:gd name="T13" fmla="*/ 2 h 7"/>
                <a:gd name="T14" fmla="*/ 28 w 28"/>
                <a:gd name="T15" fmla="*/ 2 h 7"/>
                <a:gd name="T16" fmla="*/ 27 w 28"/>
                <a:gd name="T17" fmla="*/ 3 h 7"/>
                <a:gd name="T18" fmla="*/ 23 w 28"/>
                <a:gd name="T19" fmla="*/ 3 h 7"/>
                <a:gd name="T20" fmla="*/ 19 w 28"/>
                <a:gd name="T21" fmla="*/ 4 h 7"/>
                <a:gd name="T22" fmla="*/ 14 w 28"/>
                <a:gd name="T23" fmla="*/ 5 h 7"/>
                <a:gd name="T24" fmla="*/ 4 w 28"/>
                <a:gd name="T25" fmla="*/ 6 h 7"/>
                <a:gd name="T26" fmla="*/ 0 w 28"/>
                <a:gd name="T2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7">
                  <a:moveTo>
                    <a:pt x="0" y="6"/>
                  </a:moveTo>
                  <a:cubicBezTo>
                    <a:pt x="0" y="6"/>
                    <a:pt x="1" y="5"/>
                    <a:pt x="3" y="4"/>
                  </a:cubicBezTo>
                  <a:cubicBezTo>
                    <a:pt x="5" y="3"/>
                    <a:pt x="6" y="3"/>
                    <a:pt x="8" y="2"/>
                  </a:cubicBezTo>
                  <a:cubicBezTo>
                    <a:pt x="10" y="2"/>
                    <a:pt x="11" y="1"/>
                    <a:pt x="13" y="1"/>
                  </a:cubicBezTo>
                  <a:cubicBezTo>
                    <a:pt x="15" y="1"/>
                    <a:pt x="17" y="0"/>
                    <a:pt x="19" y="0"/>
                  </a:cubicBezTo>
                  <a:cubicBezTo>
                    <a:pt x="20" y="0"/>
                    <a:pt x="22" y="1"/>
                    <a:pt x="24" y="1"/>
                  </a:cubicBezTo>
                  <a:cubicBezTo>
                    <a:pt x="25" y="1"/>
                    <a:pt x="26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2"/>
                    <a:pt x="28" y="3"/>
                    <a:pt x="27" y="3"/>
                  </a:cubicBezTo>
                  <a:cubicBezTo>
                    <a:pt x="26" y="3"/>
                    <a:pt x="25" y="3"/>
                    <a:pt x="23" y="3"/>
                  </a:cubicBezTo>
                  <a:cubicBezTo>
                    <a:pt x="22" y="3"/>
                    <a:pt x="21" y="4"/>
                    <a:pt x="19" y="4"/>
                  </a:cubicBezTo>
                  <a:cubicBezTo>
                    <a:pt x="17" y="4"/>
                    <a:pt x="16" y="5"/>
                    <a:pt x="14" y="5"/>
                  </a:cubicBezTo>
                  <a:cubicBezTo>
                    <a:pt x="10" y="5"/>
                    <a:pt x="7" y="6"/>
                    <a:pt x="4" y="6"/>
                  </a:cubicBezTo>
                  <a:cubicBezTo>
                    <a:pt x="1" y="7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3" name="ïṡḷîďê">
              <a:extLst>
                <a:ext uri="{FF2B5EF4-FFF2-40B4-BE49-F238E27FC236}">
                  <a16:creationId xmlns:a16="http://schemas.microsoft.com/office/drawing/2014/main" id="{9FF02367-FDB2-4BB0-BE00-E377D91779BC}"/>
                </a:ext>
              </a:extLst>
            </p:cNvPr>
            <p:cNvSpPr/>
            <p:nvPr/>
          </p:nvSpPr>
          <p:spPr bwMode="auto">
            <a:xfrm>
              <a:off x="7851374" y="2558418"/>
              <a:ext cx="206360" cy="420718"/>
            </a:xfrm>
            <a:custGeom>
              <a:avLst/>
              <a:gdLst>
                <a:gd name="T0" fmla="*/ 41 w 77"/>
                <a:gd name="T1" fmla="*/ 157 h 158"/>
                <a:gd name="T2" fmla="*/ 33 w 77"/>
                <a:gd name="T3" fmla="*/ 100 h 158"/>
                <a:gd name="T4" fmla="*/ 52 w 77"/>
                <a:gd name="T5" fmla="*/ 87 h 158"/>
                <a:gd name="T6" fmla="*/ 63 w 77"/>
                <a:gd name="T7" fmla="*/ 57 h 158"/>
                <a:gd name="T8" fmla="*/ 76 w 77"/>
                <a:gd name="T9" fmla="*/ 10 h 158"/>
                <a:gd name="T10" fmla="*/ 71 w 77"/>
                <a:gd name="T11" fmla="*/ 14 h 158"/>
                <a:gd name="T12" fmla="*/ 69 w 77"/>
                <a:gd name="T13" fmla="*/ 5 h 158"/>
                <a:gd name="T14" fmla="*/ 65 w 77"/>
                <a:gd name="T15" fmla="*/ 11 h 158"/>
                <a:gd name="T16" fmla="*/ 66 w 77"/>
                <a:gd name="T17" fmla="*/ 0 h 158"/>
                <a:gd name="T18" fmla="*/ 58 w 77"/>
                <a:gd name="T19" fmla="*/ 11 h 158"/>
                <a:gd name="T20" fmla="*/ 58 w 77"/>
                <a:gd name="T21" fmla="*/ 6 h 158"/>
                <a:gd name="T22" fmla="*/ 35 w 77"/>
                <a:gd name="T23" fmla="*/ 40 h 158"/>
                <a:gd name="T24" fmla="*/ 27 w 77"/>
                <a:gd name="T25" fmla="*/ 55 h 158"/>
                <a:gd name="T26" fmla="*/ 12 w 77"/>
                <a:gd name="T27" fmla="*/ 65 h 158"/>
                <a:gd name="T28" fmla="*/ 11 w 77"/>
                <a:gd name="T29" fmla="*/ 100 h 158"/>
                <a:gd name="T30" fmla="*/ 23 w 77"/>
                <a:gd name="T31" fmla="*/ 149 h 158"/>
                <a:gd name="T32" fmla="*/ 24 w 77"/>
                <a:gd name="T33" fmla="*/ 158 h 158"/>
                <a:gd name="T34" fmla="*/ 41 w 77"/>
                <a:gd name="T3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" h="158">
                  <a:moveTo>
                    <a:pt x="41" y="157"/>
                  </a:moveTo>
                  <a:cubicBezTo>
                    <a:pt x="42" y="139"/>
                    <a:pt x="35" y="118"/>
                    <a:pt x="33" y="100"/>
                  </a:cubicBezTo>
                  <a:cubicBezTo>
                    <a:pt x="39" y="95"/>
                    <a:pt x="46" y="94"/>
                    <a:pt x="52" y="87"/>
                  </a:cubicBezTo>
                  <a:cubicBezTo>
                    <a:pt x="58" y="79"/>
                    <a:pt x="59" y="67"/>
                    <a:pt x="63" y="57"/>
                  </a:cubicBezTo>
                  <a:cubicBezTo>
                    <a:pt x="67" y="42"/>
                    <a:pt x="77" y="27"/>
                    <a:pt x="76" y="10"/>
                  </a:cubicBezTo>
                  <a:cubicBezTo>
                    <a:pt x="74" y="12"/>
                    <a:pt x="72" y="13"/>
                    <a:pt x="71" y="14"/>
                  </a:cubicBezTo>
                  <a:cubicBezTo>
                    <a:pt x="71" y="11"/>
                    <a:pt x="71" y="7"/>
                    <a:pt x="69" y="5"/>
                  </a:cubicBezTo>
                  <a:cubicBezTo>
                    <a:pt x="68" y="6"/>
                    <a:pt x="66" y="8"/>
                    <a:pt x="65" y="11"/>
                  </a:cubicBezTo>
                  <a:cubicBezTo>
                    <a:pt x="65" y="7"/>
                    <a:pt x="67" y="3"/>
                    <a:pt x="66" y="0"/>
                  </a:cubicBezTo>
                  <a:cubicBezTo>
                    <a:pt x="62" y="2"/>
                    <a:pt x="60" y="7"/>
                    <a:pt x="58" y="11"/>
                  </a:cubicBezTo>
                  <a:cubicBezTo>
                    <a:pt x="59" y="9"/>
                    <a:pt x="58" y="8"/>
                    <a:pt x="58" y="6"/>
                  </a:cubicBezTo>
                  <a:cubicBezTo>
                    <a:pt x="48" y="5"/>
                    <a:pt x="38" y="32"/>
                    <a:pt x="35" y="40"/>
                  </a:cubicBezTo>
                  <a:cubicBezTo>
                    <a:pt x="33" y="45"/>
                    <a:pt x="30" y="52"/>
                    <a:pt x="27" y="55"/>
                  </a:cubicBezTo>
                  <a:cubicBezTo>
                    <a:pt x="23" y="60"/>
                    <a:pt x="16" y="61"/>
                    <a:pt x="12" y="65"/>
                  </a:cubicBezTo>
                  <a:cubicBezTo>
                    <a:pt x="0" y="76"/>
                    <a:pt x="4" y="88"/>
                    <a:pt x="11" y="100"/>
                  </a:cubicBezTo>
                  <a:cubicBezTo>
                    <a:pt x="20" y="115"/>
                    <a:pt x="20" y="132"/>
                    <a:pt x="23" y="149"/>
                  </a:cubicBezTo>
                  <a:cubicBezTo>
                    <a:pt x="23" y="152"/>
                    <a:pt x="24" y="155"/>
                    <a:pt x="24" y="158"/>
                  </a:cubicBezTo>
                  <a:lnTo>
                    <a:pt x="41" y="157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4" name="îṧḻíḋé">
              <a:extLst>
                <a:ext uri="{FF2B5EF4-FFF2-40B4-BE49-F238E27FC236}">
                  <a16:creationId xmlns:a16="http://schemas.microsoft.com/office/drawing/2014/main" id="{4D77369E-6299-4C5A-88BD-E601E30AEA96}"/>
                </a:ext>
              </a:extLst>
            </p:cNvPr>
            <p:cNvSpPr/>
            <p:nvPr/>
          </p:nvSpPr>
          <p:spPr bwMode="auto">
            <a:xfrm>
              <a:off x="7802240" y="2649034"/>
              <a:ext cx="137574" cy="187704"/>
            </a:xfrm>
            <a:custGeom>
              <a:avLst/>
              <a:gdLst>
                <a:gd name="T0" fmla="*/ 37 w 53"/>
                <a:gd name="T1" fmla="*/ 61 h 71"/>
                <a:gd name="T2" fmla="*/ 19 w 53"/>
                <a:gd name="T3" fmla="*/ 42 h 71"/>
                <a:gd name="T4" fmla="*/ 1 w 53"/>
                <a:gd name="T5" fmla="*/ 7 h 71"/>
                <a:gd name="T6" fmla="*/ 24 w 53"/>
                <a:gd name="T7" fmla="*/ 28 h 71"/>
                <a:gd name="T8" fmla="*/ 43 w 53"/>
                <a:gd name="T9" fmla="*/ 36 h 71"/>
                <a:gd name="T10" fmla="*/ 50 w 53"/>
                <a:gd name="T11" fmla="*/ 54 h 71"/>
                <a:gd name="T12" fmla="*/ 37 w 53"/>
                <a:gd name="T13" fmla="*/ 6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71">
                  <a:moveTo>
                    <a:pt x="37" y="61"/>
                  </a:moveTo>
                  <a:cubicBezTo>
                    <a:pt x="28" y="71"/>
                    <a:pt x="23" y="51"/>
                    <a:pt x="19" y="42"/>
                  </a:cubicBezTo>
                  <a:cubicBezTo>
                    <a:pt x="15" y="31"/>
                    <a:pt x="0" y="20"/>
                    <a:pt x="1" y="7"/>
                  </a:cubicBezTo>
                  <a:cubicBezTo>
                    <a:pt x="13" y="0"/>
                    <a:pt x="16" y="24"/>
                    <a:pt x="24" y="28"/>
                  </a:cubicBezTo>
                  <a:cubicBezTo>
                    <a:pt x="29" y="31"/>
                    <a:pt x="37" y="32"/>
                    <a:pt x="43" y="36"/>
                  </a:cubicBezTo>
                  <a:cubicBezTo>
                    <a:pt x="50" y="41"/>
                    <a:pt x="53" y="45"/>
                    <a:pt x="50" y="54"/>
                  </a:cubicBezTo>
                  <a:lnTo>
                    <a:pt x="37" y="61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5" name="ïṣľîḓé">
              <a:extLst>
                <a:ext uri="{FF2B5EF4-FFF2-40B4-BE49-F238E27FC236}">
                  <a16:creationId xmlns:a16="http://schemas.microsoft.com/office/drawing/2014/main" id="{D17EA607-B0AE-4AF0-A537-06EBCAFAF9E3}"/>
                </a:ext>
              </a:extLst>
            </p:cNvPr>
            <p:cNvSpPr/>
            <p:nvPr/>
          </p:nvSpPr>
          <p:spPr bwMode="auto">
            <a:xfrm>
              <a:off x="7802240" y="2668450"/>
              <a:ext cx="132659" cy="97091"/>
            </a:xfrm>
            <a:custGeom>
              <a:avLst/>
              <a:gdLst>
                <a:gd name="T0" fmla="*/ 0 w 49"/>
                <a:gd name="T1" fmla="*/ 1 h 38"/>
                <a:gd name="T2" fmla="*/ 4 w 49"/>
                <a:gd name="T3" fmla="*/ 0 h 38"/>
                <a:gd name="T4" fmla="*/ 5 w 49"/>
                <a:gd name="T5" fmla="*/ 0 h 38"/>
                <a:gd name="T6" fmla="*/ 7 w 49"/>
                <a:gd name="T7" fmla="*/ 0 h 38"/>
                <a:gd name="T8" fmla="*/ 9 w 49"/>
                <a:gd name="T9" fmla="*/ 1 h 38"/>
                <a:gd name="T10" fmla="*/ 10 w 49"/>
                <a:gd name="T11" fmla="*/ 2 h 38"/>
                <a:gd name="T12" fmla="*/ 13 w 49"/>
                <a:gd name="T13" fmla="*/ 5 h 38"/>
                <a:gd name="T14" fmla="*/ 20 w 49"/>
                <a:gd name="T15" fmla="*/ 16 h 38"/>
                <a:gd name="T16" fmla="*/ 22 w 49"/>
                <a:gd name="T17" fmla="*/ 19 h 38"/>
                <a:gd name="T18" fmla="*/ 24 w 49"/>
                <a:gd name="T19" fmla="*/ 21 h 38"/>
                <a:gd name="T20" fmla="*/ 27 w 49"/>
                <a:gd name="T21" fmla="*/ 22 h 38"/>
                <a:gd name="T22" fmla="*/ 30 w 49"/>
                <a:gd name="T23" fmla="*/ 23 h 38"/>
                <a:gd name="T24" fmla="*/ 37 w 49"/>
                <a:gd name="T25" fmla="*/ 26 h 38"/>
                <a:gd name="T26" fmla="*/ 40 w 49"/>
                <a:gd name="T27" fmla="*/ 27 h 38"/>
                <a:gd name="T28" fmla="*/ 43 w 49"/>
                <a:gd name="T29" fmla="*/ 30 h 38"/>
                <a:gd name="T30" fmla="*/ 43 w 49"/>
                <a:gd name="T31" fmla="*/ 30 h 38"/>
                <a:gd name="T32" fmla="*/ 45 w 49"/>
                <a:gd name="T33" fmla="*/ 31 h 38"/>
                <a:gd name="T34" fmla="*/ 47 w 49"/>
                <a:gd name="T35" fmla="*/ 33 h 38"/>
                <a:gd name="T36" fmla="*/ 48 w 49"/>
                <a:gd name="T37" fmla="*/ 35 h 38"/>
                <a:gd name="T38" fmla="*/ 49 w 49"/>
                <a:gd name="T39" fmla="*/ 38 h 38"/>
                <a:gd name="T40" fmla="*/ 47 w 49"/>
                <a:gd name="T41" fmla="*/ 36 h 38"/>
                <a:gd name="T42" fmla="*/ 46 w 49"/>
                <a:gd name="T43" fmla="*/ 34 h 38"/>
                <a:gd name="T44" fmla="*/ 44 w 49"/>
                <a:gd name="T45" fmla="*/ 33 h 38"/>
                <a:gd name="T46" fmla="*/ 41 w 49"/>
                <a:gd name="T47" fmla="*/ 31 h 38"/>
                <a:gd name="T48" fmla="*/ 41 w 49"/>
                <a:gd name="T49" fmla="*/ 31 h 38"/>
                <a:gd name="T50" fmla="*/ 35 w 49"/>
                <a:gd name="T51" fmla="*/ 29 h 38"/>
                <a:gd name="T52" fmla="*/ 29 w 49"/>
                <a:gd name="T53" fmla="*/ 27 h 38"/>
                <a:gd name="T54" fmla="*/ 26 w 49"/>
                <a:gd name="T55" fmla="*/ 26 h 38"/>
                <a:gd name="T56" fmla="*/ 22 w 49"/>
                <a:gd name="T57" fmla="*/ 24 h 38"/>
                <a:gd name="T58" fmla="*/ 19 w 49"/>
                <a:gd name="T59" fmla="*/ 22 h 38"/>
                <a:gd name="T60" fmla="*/ 17 w 49"/>
                <a:gd name="T61" fmla="*/ 19 h 38"/>
                <a:gd name="T62" fmla="*/ 11 w 49"/>
                <a:gd name="T63" fmla="*/ 6 h 38"/>
                <a:gd name="T64" fmla="*/ 9 w 49"/>
                <a:gd name="T65" fmla="*/ 4 h 38"/>
                <a:gd name="T66" fmla="*/ 8 w 49"/>
                <a:gd name="T67" fmla="*/ 3 h 38"/>
                <a:gd name="T68" fmla="*/ 7 w 49"/>
                <a:gd name="T69" fmla="*/ 2 h 38"/>
                <a:gd name="T70" fmla="*/ 5 w 49"/>
                <a:gd name="T71" fmla="*/ 1 h 38"/>
                <a:gd name="T72" fmla="*/ 4 w 49"/>
                <a:gd name="T73" fmla="*/ 1 h 38"/>
                <a:gd name="T74" fmla="*/ 0 w 49"/>
                <a:gd name="T7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" h="38">
                  <a:moveTo>
                    <a:pt x="0" y="1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0"/>
                    <a:pt x="9" y="1"/>
                    <a:pt x="9" y="1"/>
                  </a:cubicBezTo>
                  <a:cubicBezTo>
                    <a:pt x="10" y="1"/>
                    <a:pt x="10" y="2"/>
                    <a:pt x="10" y="2"/>
                  </a:cubicBezTo>
                  <a:cubicBezTo>
                    <a:pt x="11" y="3"/>
                    <a:pt x="12" y="4"/>
                    <a:pt x="13" y="5"/>
                  </a:cubicBezTo>
                  <a:cubicBezTo>
                    <a:pt x="16" y="9"/>
                    <a:pt x="18" y="13"/>
                    <a:pt x="20" y="16"/>
                  </a:cubicBezTo>
                  <a:cubicBezTo>
                    <a:pt x="21" y="17"/>
                    <a:pt x="21" y="18"/>
                    <a:pt x="22" y="19"/>
                  </a:cubicBezTo>
                  <a:cubicBezTo>
                    <a:pt x="23" y="20"/>
                    <a:pt x="23" y="20"/>
                    <a:pt x="24" y="21"/>
                  </a:cubicBezTo>
                  <a:cubicBezTo>
                    <a:pt x="25" y="21"/>
                    <a:pt x="26" y="22"/>
                    <a:pt x="27" y="22"/>
                  </a:cubicBezTo>
                  <a:cubicBezTo>
                    <a:pt x="28" y="22"/>
                    <a:pt x="29" y="23"/>
                    <a:pt x="30" y="23"/>
                  </a:cubicBezTo>
                  <a:cubicBezTo>
                    <a:pt x="32" y="24"/>
                    <a:pt x="34" y="25"/>
                    <a:pt x="37" y="26"/>
                  </a:cubicBezTo>
                  <a:cubicBezTo>
                    <a:pt x="38" y="26"/>
                    <a:pt x="39" y="27"/>
                    <a:pt x="40" y="27"/>
                  </a:cubicBezTo>
                  <a:cubicBezTo>
                    <a:pt x="41" y="28"/>
                    <a:pt x="42" y="29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4" y="31"/>
                    <a:pt x="45" y="31"/>
                  </a:cubicBezTo>
                  <a:cubicBezTo>
                    <a:pt x="45" y="32"/>
                    <a:pt x="46" y="33"/>
                    <a:pt x="47" y="33"/>
                  </a:cubicBezTo>
                  <a:cubicBezTo>
                    <a:pt x="47" y="34"/>
                    <a:pt x="48" y="35"/>
                    <a:pt x="48" y="35"/>
                  </a:cubicBezTo>
                  <a:cubicBezTo>
                    <a:pt x="49" y="36"/>
                    <a:pt x="49" y="37"/>
                    <a:pt x="49" y="38"/>
                  </a:cubicBezTo>
                  <a:cubicBezTo>
                    <a:pt x="49" y="37"/>
                    <a:pt x="48" y="36"/>
                    <a:pt x="47" y="36"/>
                  </a:cubicBezTo>
                  <a:cubicBezTo>
                    <a:pt x="47" y="35"/>
                    <a:pt x="46" y="35"/>
                    <a:pt x="46" y="34"/>
                  </a:cubicBezTo>
                  <a:cubicBezTo>
                    <a:pt x="45" y="34"/>
                    <a:pt x="44" y="33"/>
                    <a:pt x="44" y="33"/>
                  </a:cubicBezTo>
                  <a:cubicBezTo>
                    <a:pt x="43" y="32"/>
                    <a:pt x="42" y="32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39" y="30"/>
                    <a:pt x="37" y="29"/>
                    <a:pt x="35" y="29"/>
                  </a:cubicBezTo>
                  <a:cubicBezTo>
                    <a:pt x="33" y="28"/>
                    <a:pt x="31" y="27"/>
                    <a:pt x="29" y="27"/>
                  </a:cubicBezTo>
                  <a:cubicBezTo>
                    <a:pt x="28" y="26"/>
                    <a:pt x="27" y="26"/>
                    <a:pt x="26" y="26"/>
                  </a:cubicBezTo>
                  <a:cubicBezTo>
                    <a:pt x="24" y="25"/>
                    <a:pt x="23" y="25"/>
                    <a:pt x="22" y="24"/>
                  </a:cubicBezTo>
                  <a:cubicBezTo>
                    <a:pt x="21" y="24"/>
                    <a:pt x="20" y="23"/>
                    <a:pt x="19" y="22"/>
                  </a:cubicBezTo>
                  <a:cubicBezTo>
                    <a:pt x="18" y="21"/>
                    <a:pt x="17" y="20"/>
                    <a:pt x="17" y="19"/>
                  </a:cubicBezTo>
                  <a:cubicBezTo>
                    <a:pt x="14" y="14"/>
                    <a:pt x="13" y="10"/>
                    <a:pt x="11" y="6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6" name="î$liḓê">
              <a:extLst>
                <a:ext uri="{FF2B5EF4-FFF2-40B4-BE49-F238E27FC236}">
                  <a16:creationId xmlns:a16="http://schemas.microsoft.com/office/drawing/2014/main" id="{EF389958-ED96-4842-BBE3-3187869B4979}"/>
                </a:ext>
              </a:extLst>
            </p:cNvPr>
            <p:cNvSpPr/>
            <p:nvPr/>
          </p:nvSpPr>
          <p:spPr bwMode="auto">
            <a:xfrm>
              <a:off x="7944726" y="2700815"/>
              <a:ext cx="49133" cy="25890"/>
            </a:xfrm>
            <a:custGeom>
              <a:avLst/>
              <a:gdLst>
                <a:gd name="T0" fmla="*/ 0 w 19"/>
                <a:gd name="T1" fmla="*/ 0 h 10"/>
                <a:gd name="T2" fmla="*/ 4 w 19"/>
                <a:gd name="T3" fmla="*/ 1 h 10"/>
                <a:gd name="T4" fmla="*/ 11 w 19"/>
                <a:gd name="T5" fmla="*/ 3 h 10"/>
                <a:gd name="T6" fmla="*/ 14 w 19"/>
                <a:gd name="T7" fmla="*/ 5 h 10"/>
                <a:gd name="T8" fmla="*/ 17 w 19"/>
                <a:gd name="T9" fmla="*/ 7 h 10"/>
                <a:gd name="T10" fmla="*/ 19 w 19"/>
                <a:gd name="T11" fmla="*/ 10 h 10"/>
                <a:gd name="T12" fmla="*/ 15 w 19"/>
                <a:gd name="T13" fmla="*/ 9 h 10"/>
                <a:gd name="T14" fmla="*/ 12 w 19"/>
                <a:gd name="T15" fmla="*/ 8 h 10"/>
                <a:gd name="T16" fmla="*/ 9 w 19"/>
                <a:gd name="T17" fmla="*/ 7 h 10"/>
                <a:gd name="T18" fmla="*/ 3 w 19"/>
                <a:gd name="T19" fmla="*/ 3 h 10"/>
                <a:gd name="T20" fmla="*/ 0 w 19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0">
                  <a:moveTo>
                    <a:pt x="0" y="0"/>
                  </a:moveTo>
                  <a:cubicBezTo>
                    <a:pt x="0" y="0"/>
                    <a:pt x="2" y="0"/>
                    <a:pt x="4" y="1"/>
                  </a:cubicBezTo>
                  <a:cubicBezTo>
                    <a:pt x="6" y="1"/>
                    <a:pt x="8" y="2"/>
                    <a:pt x="11" y="3"/>
                  </a:cubicBezTo>
                  <a:cubicBezTo>
                    <a:pt x="12" y="4"/>
                    <a:pt x="13" y="4"/>
                    <a:pt x="14" y="5"/>
                  </a:cubicBezTo>
                  <a:cubicBezTo>
                    <a:pt x="15" y="6"/>
                    <a:pt x="16" y="6"/>
                    <a:pt x="17" y="7"/>
                  </a:cubicBezTo>
                  <a:cubicBezTo>
                    <a:pt x="18" y="9"/>
                    <a:pt x="19" y="10"/>
                    <a:pt x="19" y="10"/>
                  </a:cubicBezTo>
                  <a:cubicBezTo>
                    <a:pt x="19" y="10"/>
                    <a:pt x="17" y="10"/>
                    <a:pt x="15" y="9"/>
                  </a:cubicBezTo>
                  <a:cubicBezTo>
                    <a:pt x="14" y="9"/>
                    <a:pt x="13" y="8"/>
                    <a:pt x="12" y="8"/>
                  </a:cubicBezTo>
                  <a:cubicBezTo>
                    <a:pt x="11" y="8"/>
                    <a:pt x="10" y="7"/>
                    <a:pt x="9" y="7"/>
                  </a:cubicBezTo>
                  <a:cubicBezTo>
                    <a:pt x="6" y="5"/>
                    <a:pt x="4" y="4"/>
                    <a:pt x="3" y="3"/>
                  </a:cubicBezTo>
                  <a:cubicBezTo>
                    <a:pt x="1" y="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7" name="i$ḻïďê">
              <a:extLst>
                <a:ext uri="{FF2B5EF4-FFF2-40B4-BE49-F238E27FC236}">
                  <a16:creationId xmlns:a16="http://schemas.microsoft.com/office/drawing/2014/main" id="{79A6575E-36C3-4CC9-B98D-7ED99DBA880F}"/>
                </a:ext>
              </a:extLst>
            </p:cNvPr>
            <p:cNvSpPr/>
            <p:nvPr/>
          </p:nvSpPr>
          <p:spPr bwMode="auto">
            <a:xfrm>
              <a:off x="7988947" y="2590779"/>
              <a:ext cx="58960" cy="129452"/>
            </a:xfrm>
            <a:custGeom>
              <a:avLst/>
              <a:gdLst>
                <a:gd name="T0" fmla="*/ 0 w 23"/>
                <a:gd name="T1" fmla="*/ 48 h 48"/>
                <a:gd name="T2" fmla="*/ 2 w 23"/>
                <a:gd name="T3" fmla="*/ 40 h 48"/>
                <a:gd name="T4" fmla="*/ 9 w 23"/>
                <a:gd name="T5" fmla="*/ 23 h 48"/>
                <a:gd name="T6" fmla="*/ 18 w 23"/>
                <a:gd name="T7" fmla="*/ 7 h 48"/>
                <a:gd name="T8" fmla="*/ 23 w 23"/>
                <a:gd name="T9" fmla="*/ 0 h 48"/>
                <a:gd name="T10" fmla="*/ 20 w 23"/>
                <a:gd name="T11" fmla="*/ 8 h 48"/>
                <a:gd name="T12" fmla="*/ 13 w 23"/>
                <a:gd name="T13" fmla="*/ 25 h 48"/>
                <a:gd name="T14" fmla="*/ 4 w 23"/>
                <a:gd name="T15" fmla="*/ 41 h 48"/>
                <a:gd name="T16" fmla="*/ 0 w 23"/>
                <a:gd name="T1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48">
                  <a:moveTo>
                    <a:pt x="0" y="48"/>
                  </a:moveTo>
                  <a:cubicBezTo>
                    <a:pt x="0" y="48"/>
                    <a:pt x="1" y="45"/>
                    <a:pt x="2" y="40"/>
                  </a:cubicBezTo>
                  <a:cubicBezTo>
                    <a:pt x="4" y="36"/>
                    <a:pt x="6" y="29"/>
                    <a:pt x="9" y="23"/>
                  </a:cubicBezTo>
                  <a:cubicBezTo>
                    <a:pt x="12" y="17"/>
                    <a:pt x="16" y="11"/>
                    <a:pt x="18" y="7"/>
                  </a:cubicBezTo>
                  <a:cubicBezTo>
                    <a:pt x="21" y="3"/>
                    <a:pt x="23" y="0"/>
                    <a:pt x="23" y="0"/>
                  </a:cubicBezTo>
                  <a:cubicBezTo>
                    <a:pt x="23" y="0"/>
                    <a:pt x="22" y="4"/>
                    <a:pt x="20" y="8"/>
                  </a:cubicBezTo>
                  <a:cubicBezTo>
                    <a:pt x="19" y="13"/>
                    <a:pt x="16" y="19"/>
                    <a:pt x="13" y="25"/>
                  </a:cubicBezTo>
                  <a:cubicBezTo>
                    <a:pt x="10" y="31"/>
                    <a:pt x="7" y="37"/>
                    <a:pt x="4" y="41"/>
                  </a:cubicBezTo>
                  <a:cubicBezTo>
                    <a:pt x="2" y="46"/>
                    <a:pt x="0" y="48"/>
                    <a:pt x="0" y="48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8" name="í$lîďê">
              <a:extLst>
                <a:ext uri="{FF2B5EF4-FFF2-40B4-BE49-F238E27FC236}">
                  <a16:creationId xmlns:a16="http://schemas.microsoft.com/office/drawing/2014/main" id="{CF76BA83-F9F8-4F9A-BB2D-EEED26F6A8D4}"/>
                </a:ext>
              </a:extLst>
            </p:cNvPr>
            <p:cNvSpPr/>
            <p:nvPr/>
          </p:nvSpPr>
          <p:spPr bwMode="auto">
            <a:xfrm>
              <a:off x="7969294" y="2571363"/>
              <a:ext cx="58960" cy="142397"/>
            </a:xfrm>
            <a:custGeom>
              <a:avLst/>
              <a:gdLst>
                <a:gd name="T0" fmla="*/ 0 w 22"/>
                <a:gd name="T1" fmla="*/ 53 h 53"/>
                <a:gd name="T2" fmla="*/ 1 w 22"/>
                <a:gd name="T3" fmla="*/ 44 h 53"/>
                <a:gd name="T4" fmla="*/ 3 w 22"/>
                <a:gd name="T5" fmla="*/ 40 h 53"/>
                <a:gd name="T6" fmla="*/ 4 w 22"/>
                <a:gd name="T7" fmla="*/ 35 h 53"/>
                <a:gd name="T8" fmla="*/ 8 w 22"/>
                <a:gd name="T9" fmla="*/ 25 h 53"/>
                <a:gd name="T10" fmla="*/ 17 w 22"/>
                <a:gd name="T11" fmla="*/ 7 h 53"/>
                <a:gd name="T12" fmla="*/ 22 w 22"/>
                <a:gd name="T13" fmla="*/ 0 h 53"/>
                <a:gd name="T14" fmla="*/ 19 w 22"/>
                <a:gd name="T15" fmla="*/ 8 h 53"/>
                <a:gd name="T16" fmla="*/ 12 w 22"/>
                <a:gd name="T17" fmla="*/ 27 h 53"/>
                <a:gd name="T18" fmla="*/ 8 w 22"/>
                <a:gd name="T19" fmla="*/ 36 h 53"/>
                <a:gd name="T20" fmla="*/ 6 w 22"/>
                <a:gd name="T21" fmla="*/ 41 h 53"/>
                <a:gd name="T22" fmla="*/ 4 w 22"/>
                <a:gd name="T23" fmla="*/ 44 h 53"/>
                <a:gd name="T24" fmla="*/ 0 w 22"/>
                <a:gd name="T25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53">
                  <a:moveTo>
                    <a:pt x="0" y="53"/>
                  </a:moveTo>
                  <a:cubicBezTo>
                    <a:pt x="0" y="53"/>
                    <a:pt x="0" y="49"/>
                    <a:pt x="1" y="44"/>
                  </a:cubicBezTo>
                  <a:cubicBezTo>
                    <a:pt x="2" y="42"/>
                    <a:pt x="2" y="41"/>
                    <a:pt x="3" y="40"/>
                  </a:cubicBezTo>
                  <a:cubicBezTo>
                    <a:pt x="3" y="38"/>
                    <a:pt x="4" y="37"/>
                    <a:pt x="4" y="35"/>
                  </a:cubicBezTo>
                  <a:cubicBezTo>
                    <a:pt x="6" y="32"/>
                    <a:pt x="7" y="28"/>
                    <a:pt x="8" y="25"/>
                  </a:cubicBezTo>
                  <a:cubicBezTo>
                    <a:pt x="11" y="19"/>
                    <a:pt x="15" y="12"/>
                    <a:pt x="17" y="7"/>
                  </a:cubicBezTo>
                  <a:cubicBezTo>
                    <a:pt x="20" y="3"/>
                    <a:pt x="22" y="0"/>
                    <a:pt x="22" y="0"/>
                  </a:cubicBezTo>
                  <a:cubicBezTo>
                    <a:pt x="22" y="0"/>
                    <a:pt x="21" y="3"/>
                    <a:pt x="19" y="8"/>
                  </a:cubicBezTo>
                  <a:cubicBezTo>
                    <a:pt x="18" y="14"/>
                    <a:pt x="15" y="20"/>
                    <a:pt x="12" y="27"/>
                  </a:cubicBezTo>
                  <a:cubicBezTo>
                    <a:pt x="11" y="30"/>
                    <a:pt x="9" y="33"/>
                    <a:pt x="8" y="36"/>
                  </a:cubicBezTo>
                  <a:cubicBezTo>
                    <a:pt x="7" y="38"/>
                    <a:pt x="6" y="39"/>
                    <a:pt x="6" y="41"/>
                  </a:cubicBezTo>
                  <a:cubicBezTo>
                    <a:pt x="5" y="42"/>
                    <a:pt x="4" y="43"/>
                    <a:pt x="4" y="44"/>
                  </a:cubicBezTo>
                  <a:cubicBezTo>
                    <a:pt x="2" y="49"/>
                    <a:pt x="0" y="53"/>
                    <a:pt x="0" y="53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9" name="îṧ1îḍe">
              <a:extLst>
                <a:ext uri="{FF2B5EF4-FFF2-40B4-BE49-F238E27FC236}">
                  <a16:creationId xmlns:a16="http://schemas.microsoft.com/office/drawing/2014/main" id="{792765D2-9E93-4C1F-B53B-A7525C55FAD8}"/>
                </a:ext>
              </a:extLst>
            </p:cNvPr>
            <p:cNvSpPr/>
            <p:nvPr/>
          </p:nvSpPr>
          <p:spPr bwMode="auto">
            <a:xfrm>
              <a:off x="7949641" y="2571363"/>
              <a:ext cx="63872" cy="135923"/>
            </a:xfrm>
            <a:custGeom>
              <a:avLst/>
              <a:gdLst>
                <a:gd name="T0" fmla="*/ 0 w 23"/>
                <a:gd name="T1" fmla="*/ 51 h 51"/>
                <a:gd name="T2" fmla="*/ 1 w 23"/>
                <a:gd name="T3" fmla="*/ 49 h 51"/>
                <a:gd name="T4" fmla="*/ 2 w 23"/>
                <a:gd name="T5" fmla="*/ 46 h 51"/>
                <a:gd name="T6" fmla="*/ 2 w 23"/>
                <a:gd name="T7" fmla="*/ 43 h 51"/>
                <a:gd name="T8" fmla="*/ 3 w 23"/>
                <a:gd name="T9" fmla="*/ 39 h 51"/>
                <a:gd name="T10" fmla="*/ 5 w 23"/>
                <a:gd name="T11" fmla="*/ 34 h 51"/>
                <a:gd name="T12" fmla="*/ 8 w 23"/>
                <a:gd name="T13" fmla="*/ 25 h 51"/>
                <a:gd name="T14" fmla="*/ 13 w 23"/>
                <a:gd name="T15" fmla="*/ 15 h 51"/>
                <a:gd name="T16" fmla="*/ 18 w 23"/>
                <a:gd name="T17" fmla="*/ 8 h 51"/>
                <a:gd name="T18" fmla="*/ 23 w 23"/>
                <a:gd name="T19" fmla="*/ 0 h 51"/>
                <a:gd name="T20" fmla="*/ 20 w 23"/>
                <a:gd name="T21" fmla="*/ 9 h 51"/>
                <a:gd name="T22" fmla="*/ 16 w 23"/>
                <a:gd name="T23" fmla="*/ 17 h 51"/>
                <a:gd name="T24" fmla="*/ 14 w 23"/>
                <a:gd name="T25" fmla="*/ 21 h 51"/>
                <a:gd name="T26" fmla="*/ 12 w 23"/>
                <a:gd name="T27" fmla="*/ 26 h 51"/>
                <a:gd name="T28" fmla="*/ 8 w 23"/>
                <a:gd name="T29" fmla="*/ 35 h 51"/>
                <a:gd name="T30" fmla="*/ 6 w 23"/>
                <a:gd name="T31" fmla="*/ 40 h 51"/>
                <a:gd name="T32" fmla="*/ 5 w 23"/>
                <a:gd name="T33" fmla="*/ 44 h 51"/>
                <a:gd name="T34" fmla="*/ 3 w 23"/>
                <a:gd name="T35" fmla="*/ 47 h 51"/>
                <a:gd name="T36" fmla="*/ 2 w 23"/>
                <a:gd name="T37" fmla="*/ 49 h 51"/>
                <a:gd name="T38" fmla="*/ 0 w 23"/>
                <a:gd name="T3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" h="51">
                  <a:moveTo>
                    <a:pt x="0" y="51"/>
                  </a:moveTo>
                  <a:cubicBezTo>
                    <a:pt x="0" y="51"/>
                    <a:pt x="1" y="50"/>
                    <a:pt x="1" y="49"/>
                  </a:cubicBezTo>
                  <a:cubicBezTo>
                    <a:pt x="1" y="48"/>
                    <a:pt x="2" y="47"/>
                    <a:pt x="2" y="46"/>
                  </a:cubicBezTo>
                  <a:cubicBezTo>
                    <a:pt x="2" y="45"/>
                    <a:pt x="2" y="44"/>
                    <a:pt x="2" y="43"/>
                  </a:cubicBezTo>
                  <a:cubicBezTo>
                    <a:pt x="3" y="42"/>
                    <a:pt x="3" y="40"/>
                    <a:pt x="3" y="39"/>
                  </a:cubicBezTo>
                  <a:cubicBezTo>
                    <a:pt x="4" y="37"/>
                    <a:pt x="4" y="36"/>
                    <a:pt x="5" y="34"/>
                  </a:cubicBezTo>
                  <a:cubicBezTo>
                    <a:pt x="6" y="31"/>
                    <a:pt x="7" y="28"/>
                    <a:pt x="8" y="25"/>
                  </a:cubicBezTo>
                  <a:cubicBezTo>
                    <a:pt x="10" y="21"/>
                    <a:pt x="11" y="18"/>
                    <a:pt x="13" y="15"/>
                  </a:cubicBezTo>
                  <a:cubicBezTo>
                    <a:pt x="15" y="12"/>
                    <a:pt x="16" y="10"/>
                    <a:pt x="18" y="8"/>
                  </a:cubicBezTo>
                  <a:cubicBezTo>
                    <a:pt x="20" y="3"/>
                    <a:pt x="23" y="0"/>
                    <a:pt x="23" y="0"/>
                  </a:cubicBezTo>
                  <a:cubicBezTo>
                    <a:pt x="23" y="0"/>
                    <a:pt x="22" y="4"/>
                    <a:pt x="20" y="9"/>
                  </a:cubicBezTo>
                  <a:cubicBezTo>
                    <a:pt x="19" y="11"/>
                    <a:pt x="17" y="14"/>
                    <a:pt x="16" y="17"/>
                  </a:cubicBezTo>
                  <a:cubicBezTo>
                    <a:pt x="15" y="18"/>
                    <a:pt x="15" y="20"/>
                    <a:pt x="14" y="21"/>
                  </a:cubicBezTo>
                  <a:cubicBezTo>
                    <a:pt x="13" y="23"/>
                    <a:pt x="13" y="25"/>
                    <a:pt x="12" y="26"/>
                  </a:cubicBezTo>
                  <a:cubicBezTo>
                    <a:pt x="11" y="29"/>
                    <a:pt x="9" y="32"/>
                    <a:pt x="8" y="35"/>
                  </a:cubicBezTo>
                  <a:cubicBezTo>
                    <a:pt x="7" y="37"/>
                    <a:pt x="7" y="38"/>
                    <a:pt x="6" y="40"/>
                  </a:cubicBezTo>
                  <a:cubicBezTo>
                    <a:pt x="6" y="41"/>
                    <a:pt x="5" y="42"/>
                    <a:pt x="5" y="44"/>
                  </a:cubicBezTo>
                  <a:cubicBezTo>
                    <a:pt x="4" y="45"/>
                    <a:pt x="4" y="46"/>
                    <a:pt x="3" y="47"/>
                  </a:cubicBezTo>
                  <a:cubicBezTo>
                    <a:pt x="3" y="48"/>
                    <a:pt x="2" y="49"/>
                    <a:pt x="2" y="49"/>
                  </a:cubicBezTo>
                  <a:cubicBezTo>
                    <a:pt x="1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0" name="íSḷiḋe">
              <a:extLst>
                <a:ext uri="{FF2B5EF4-FFF2-40B4-BE49-F238E27FC236}">
                  <a16:creationId xmlns:a16="http://schemas.microsoft.com/office/drawing/2014/main" id="{C4F214F3-3CBD-463C-A796-24559DEDE439}"/>
                </a:ext>
              </a:extLst>
            </p:cNvPr>
            <p:cNvSpPr/>
            <p:nvPr/>
          </p:nvSpPr>
          <p:spPr bwMode="auto">
            <a:xfrm>
              <a:off x="7586053" y="3503419"/>
              <a:ext cx="167054" cy="310685"/>
            </a:xfrm>
            <a:custGeom>
              <a:avLst/>
              <a:gdLst>
                <a:gd name="T0" fmla="*/ 58 w 63"/>
                <a:gd name="T1" fmla="*/ 0 h 116"/>
                <a:gd name="T2" fmla="*/ 41 w 63"/>
                <a:gd name="T3" fmla="*/ 1 h 116"/>
                <a:gd name="T4" fmla="*/ 21 w 63"/>
                <a:gd name="T5" fmla="*/ 7 h 116"/>
                <a:gd name="T6" fmla="*/ 12 w 63"/>
                <a:gd name="T7" fmla="*/ 1 h 116"/>
                <a:gd name="T8" fmla="*/ 2 w 63"/>
                <a:gd name="T9" fmla="*/ 1 h 116"/>
                <a:gd name="T10" fmla="*/ 1 w 63"/>
                <a:gd name="T11" fmla="*/ 21 h 116"/>
                <a:gd name="T12" fmla="*/ 4 w 63"/>
                <a:gd name="T13" fmla="*/ 55 h 116"/>
                <a:gd name="T14" fmla="*/ 26 w 63"/>
                <a:gd name="T15" fmla="*/ 109 h 116"/>
                <a:gd name="T16" fmla="*/ 33 w 63"/>
                <a:gd name="T17" fmla="*/ 115 h 116"/>
                <a:gd name="T18" fmla="*/ 43 w 63"/>
                <a:gd name="T19" fmla="*/ 105 h 116"/>
                <a:gd name="T20" fmla="*/ 56 w 63"/>
                <a:gd name="T21" fmla="*/ 72 h 116"/>
                <a:gd name="T22" fmla="*/ 58 w 63"/>
                <a:gd name="T23" fmla="*/ 47 h 116"/>
                <a:gd name="T24" fmla="*/ 63 w 63"/>
                <a:gd name="T25" fmla="*/ 16 h 116"/>
                <a:gd name="T26" fmla="*/ 58 w 63"/>
                <a:gd name="T2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116">
                  <a:moveTo>
                    <a:pt x="58" y="0"/>
                  </a:moveTo>
                  <a:cubicBezTo>
                    <a:pt x="54" y="4"/>
                    <a:pt x="46" y="2"/>
                    <a:pt x="41" y="1"/>
                  </a:cubicBezTo>
                  <a:cubicBezTo>
                    <a:pt x="40" y="8"/>
                    <a:pt x="26" y="11"/>
                    <a:pt x="21" y="7"/>
                  </a:cubicBezTo>
                  <a:cubicBezTo>
                    <a:pt x="18" y="6"/>
                    <a:pt x="16" y="2"/>
                    <a:pt x="1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7"/>
                    <a:pt x="0" y="15"/>
                    <a:pt x="1" y="21"/>
                  </a:cubicBezTo>
                  <a:cubicBezTo>
                    <a:pt x="2" y="32"/>
                    <a:pt x="2" y="44"/>
                    <a:pt x="4" y="55"/>
                  </a:cubicBezTo>
                  <a:cubicBezTo>
                    <a:pt x="9" y="72"/>
                    <a:pt x="12" y="94"/>
                    <a:pt x="26" y="109"/>
                  </a:cubicBezTo>
                  <a:cubicBezTo>
                    <a:pt x="28" y="110"/>
                    <a:pt x="31" y="114"/>
                    <a:pt x="33" y="115"/>
                  </a:cubicBezTo>
                  <a:cubicBezTo>
                    <a:pt x="38" y="116"/>
                    <a:pt x="42" y="108"/>
                    <a:pt x="43" y="105"/>
                  </a:cubicBezTo>
                  <a:cubicBezTo>
                    <a:pt x="49" y="94"/>
                    <a:pt x="54" y="84"/>
                    <a:pt x="56" y="72"/>
                  </a:cubicBezTo>
                  <a:cubicBezTo>
                    <a:pt x="58" y="64"/>
                    <a:pt x="58" y="56"/>
                    <a:pt x="58" y="47"/>
                  </a:cubicBezTo>
                  <a:cubicBezTo>
                    <a:pt x="59" y="37"/>
                    <a:pt x="62" y="27"/>
                    <a:pt x="63" y="16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1" name="ïşľíḓè">
              <a:extLst>
                <a:ext uri="{FF2B5EF4-FFF2-40B4-BE49-F238E27FC236}">
                  <a16:creationId xmlns:a16="http://schemas.microsoft.com/office/drawing/2014/main" id="{F7D890B4-7CCC-4213-9027-EBD0F989B172}"/>
                </a:ext>
              </a:extLst>
            </p:cNvPr>
            <p:cNvSpPr/>
            <p:nvPr/>
          </p:nvSpPr>
          <p:spPr bwMode="auto">
            <a:xfrm>
              <a:off x="7625360" y="3542255"/>
              <a:ext cx="88440" cy="258904"/>
            </a:xfrm>
            <a:custGeom>
              <a:avLst/>
              <a:gdLst>
                <a:gd name="T0" fmla="*/ 11 w 34"/>
                <a:gd name="T1" fmla="*/ 0 h 99"/>
                <a:gd name="T2" fmla="*/ 7 w 34"/>
                <a:gd name="T3" fmla="*/ 32 h 99"/>
                <a:gd name="T4" fmla="*/ 0 w 34"/>
                <a:gd name="T5" fmla="*/ 70 h 99"/>
                <a:gd name="T6" fmla="*/ 8 w 34"/>
                <a:gd name="T7" fmla="*/ 85 h 99"/>
                <a:gd name="T8" fmla="*/ 19 w 34"/>
                <a:gd name="T9" fmla="*/ 99 h 99"/>
                <a:gd name="T10" fmla="*/ 23 w 34"/>
                <a:gd name="T11" fmla="*/ 88 h 99"/>
                <a:gd name="T12" fmla="*/ 32 w 34"/>
                <a:gd name="T13" fmla="*/ 66 h 99"/>
                <a:gd name="T14" fmla="*/ 34 w 34"/>
                <a:gd name="T15" fmla="*/ 63 h 99"/>
                <a:gd name="T16" fmla="*/ 31 w 34"/>
                <a:gd name="T17" fmla="*/ 55 h 99"/>
                <a:gd name="T18" fmla="*/ 25 w 34"/>
                <a:gd name="T19" fmla="*/ 31 h 99"/>
                <a:gd name="T20" fmla="*/ 20 w 34"/>
                <a:gd name="T21" fmla="*/ 0 h 99"/>
                <a:gd name="T22" fmla="*/ 11 w 34"/>
                <a:gd name="T2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99">
                  <a:moveTo>
                    <a:pt x="11" y="0"/>
                  </a:moveTo>
                  <a:cubicBezTo>
                    <a:pt x="11" y="10"/>
                    <a:pt x="9" y="22"/>
                    <a:pt x="7" y="32"/>
                  </a:cubicBezTo>
                  <a:cubicBezTo>
                    <a:pt x="4" y="45"/>
                    <a:pt x="3" y="58"/>
                    <a:pt x="0" y="70"/>
                  </a:cubicBezTo>
                  <a:cubicBezTo>
                    <a:pt x="1" y="75"/>
                    <a:pt x="5" y="81"/>
                    <a:pt x="8" y="85"/>
                  </a:cubicBezTo>
                  <a:cubicBezTo>
                    <a:pt x="11" y="90"/>
                    <a:pt x="15" y="96"/>
                    <a:pt x="19" y="99"/>
                  </a:cubicBezTo>
                  <a:cubicBezTo>
                    <a:pt x="21" y="96"/>
                    <a:pt x="22" y="92"/>
                    <a:pt x="23" y="88"/>
                  </a:cubicBezTo>
                  <a:cubicBezTo>
                    <a:pt x="26" y="81"/>
                    <a:pt x="29" y="74"/>
                    <a:pt x="32" y="66"/>
                  </a:cubicBezTo>
                  <a:cubicBezTo>
                    <a:pt x="33" y="65"/>
                    <a:pt x="34" y="64"/>
                    <a:pt x="34" y="63"/>
                  </a:cubicBezTo>
                  <a:cubicBezTo>
                    <a:pt x="34" y="61"/>
                    <a:pt x="32" y="57"/>
                    <a:pt x="31" y="55"/>
                  </a:cubicBezTo>
                  <a:cubicBezTo>
                    <a:pt x="29" y="47"/>
                    <a:pt x="27" y="39"/>
                    <a:pt x="25" y="31"/>
                  </a:cubicBezTo>
                  <a:cubicBezTo>
                    <a:pt x="23" y="21"/>
                    <a:pt x="21" y="10"/>
                    <a:pt x="20" y="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93271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2" name="íŝļïḑé">
              <a:extLst>
                <a:ext uri="{FF2B5EF4-FFF2-40B4-BE49-F238E27FC236}">
                  <a16:creationId xmlns:a16="http://schemas.microsoft.com/office/drawing/2014/main" id="{E3C77963-F4EE-4A5A-B845-DAF65E96DDCF}"/>
                </a:ext>
              </a:extLst>
            </p:cNvPr>
            <p:cNvSpPr/>
            <p:nvPr/>
          </p:nvSpPr>
          <p:spPr bwMode="auto">
            <a:xfrm>
              <a:off x="7640099" y="3529310"/>
              <a:ext cx="54048" cy="71197"/>
            </a:xfrm>
            <a:custGeom>
              <a:avLst/>
              <a:gdLst>
                <a:gd name="T0" fmla="*/ 17 w 20"/>
                <a:gd name="T1" fmla="*/ 1 h 27"/>
                <a:gd name="T2" fmla="*/ 4 w 20"/>
                <a:gd name="T3" fmla="*/ 3 h 27"/>
                <a:gd name="T4" fmla="*/ 3 w 20"/>
                <a:gd name="T5" fmla="*/ 16 h 27"/>
                <a:gd name="T6" fmla="*/ 19 w 20"/>
                <a:gd name="T7" fmla="*/ 4 h 27"/>
                <a:gd name="T8" fmla="*/ 17 w 20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17" y="1"/>
                  </a:moveTo>
                  <a:cubicBezTo>
                    <a:pt x="13" y="1"/>
                    <a:pt x="7" y="0"/>
                    <a:pt x="4" y="3"/>
                  </a:cubicBezTo>
                  <a:cubicBezTo>
                    <a:pt x="0" y="5"/>
                    <a:pt x="1" y="13"/>
                    <a:pt x="3" y="16"/>
                  </a:cubicBezTo>
                  <a:cubicBezTo>
                    <a:pt x="11" y="27"/>
                    <a:pt x="20" y="13"/>
                    <a:pt x="19" y="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A62F1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3" name="ïŝḻiḋe">
              <a:extLst>
                <a:ext uri="{FF2B5EF4-FFF2-40B4-BE49-F238E27FC236}">
                  <a16:creationId xmlns:a16="http://schemas.microsoft.com/office/drawing/2014/main" id="{7EE041B3-5ACF-4B73-B8A2-AB79113A0D89}"/>
                </a:ext>
              </a:extLst>
            </p:cNvPr>
            <p:cNvSpPr/>
            <p:nvPr/>
          </p:nvSpPr>
          <p:spPr bwMode="auto">
            <a:xfrm>
              <a:off x="7590965" y="3490474"/>
              <a:ext cx="78613" cy="110032"/>
            </a:xfrm>
            <a:custGeom>
              <a:avLst/>
              <a:gdLst>
                <a:gd name="T0" fmla="*/ 28 w 28"/>
                <a:gd name="T1" fmla="*/ 11 h 39"/>
                <a:gd name="T2" fmla="*/ 20 w 28"/>
                <a:gd name="T3" fmla="*/ 22 h 39"/>
                <a:gd name="T4" fmla="*/ 9 w 28"/>
                <a:gd name="T5" fmla="*/ 39 h 39"/>
                <a:gd name="T6" fmla="*/ 4 w 28"/>
                <a:gd name="T7" fmla="*/ 22 h 39"/>
                <a:gd name="T8" fmla="*/ 0 w 28"/>
                <a:gd name="T9" fmla="*/ 4 h 39"/>
                <a:gd name="T10" fmla="*/ 10 w 28"/>
                <a:gd name="T11" fmla="*/ 2 h 39"/>
                <a:gd name="T12" fmla="*/ 12 w 28"/>
                <a:gd name="T13" fmla="*/ 0 h 39"/>
                <a:gd name="T14" fmla="*/ 13 w 28"/>
                <a:gd name="T15" fmla="*/ 1 h 39"/>
                <a:gd name="T16" fmla="*/ 22 w 28"/>
                <a:gd name="T17" fmla="*/ 7 h 39"/>
                <a:gd name="T18" fmla="*/ 28 w 28"/>
                <a:gd name="T19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9">
                  <a:moveTo>
                    <a:pt x="28" y="11"/>
                  </a:moveTo>
                  <a:cubicBezTo>
                    <a:pt x="25" y="14"/>
                    <a:pt x="22" y="18"/>
                    <a:pt x="20" y="22"/>
                  </a:cubicBezTo>
                  <a:cubicBezTo>
                    <a:pt x="16" y="27"/>
                    <a:pt x="11" y="33"/>
                    <a:pt x="9" y="39"/>
                  </a:cubicBezTo>
                  <a:cubicBezTo>
                    <a:pt x="6" y="35"/>
                    <a:pt x="5" y="28"/>
                    <a:pt x="4" y="22"/>
                  </a:cubicBezTo>
                  <a:cubicBezTo>
                    <a:pt x="3" y="16"/>
                    <a:pt x="2" y="10"/>
                    <a:pt x="0" y="4"/>
                  </a:cubicBezTo>
                  <a:cubicBezTo>
                    <a:pt x="4" y="4"/>
                    <a:pt x="7" y="4"/>
                    <a:pt x="10" y="2"/>
                  </a:cubicBezTo>
                  <a:cubicBezTo>
                    <a:pt x="10" y="1"/>
                    <a:pt x="11" y="0"/>
                    <a:pt x="12" y="0"/>
                  </a:cubicBezTo>
                  <a:cubicBezTo>
                    <a:pt x="13" y="0"/>
                    <a:pt x="12" y="1"/>
                    <a:pt x="13" y="1"/>
                  </a:cubicBezTo>
                  <a:cubicBezTo>
                    <a:pt x="16" y="3"/>
                    <a:pt x="19" y="5"/>
                    <a:pt x="22" y="7"/>
                  </a:cubicBezTo>
                  <a:lnTo>
                    <a:pt x="28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4" name="íśḷîdê">
              <a:extLst>
                <a:ext uri="{FF2B5EF4-FFF2-40B4-BE49-F238E27FC236}">
                  <a16:creationId xmlns:a16="http://schemas.microsoft.com/office/drawing/2014/main" id="{3312029C-C5DC-4B8A-98D9-274C4B7EE62B}"/>
                </a:ext>
              </a:extLst>
            </p:cNvPr>
            <p:cNvSpPr/>
            <p:nvPr/>
          </p:nvSpPr>
          <p:spPr bwMode="auto">
            <a:xfrm>
              <a:off x="7669579" y="3496944"/>
              <a:ext cx="63875" cy="90617"/>
            </a:xfrm>
            <a:custGeom>
              <a:avLst/>
              <a:gdLst>
                <a:gd name="T0" fmla="*/ 14 w 24"/>
                <a:gd name="T1" fmla="*/ 0 h 35"/>
                <a:gd name="T2" fmla="*/ 0 w 24"/>
                <a:gd name="T3" fmla="*/ 13 h 35"/>
                <a:gd name="T4" fmla="*/ 17 w 24"/>
                <a:gd name="T5" fmla="*/ 35 h 35"/>
                <a:gd name="T6" fmla="*/ 21 w 24"/>
                <a:gd name="T7" fmla="*/ 15 h 35"/>
                <a:gd name="T8" fmla="*/ 24 w 24"/>
                <a:gd name="T9" fmla="*/ 2 h 35"/>
                <a:gd name="T10" fmla="*/ 14 w 24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5">
                  <a:moveTo>
                    <a:pt x="14" y="0"/>
                  </a:moveTo>
                  <a:cubicBezTo>
                    <a:pt x="9" y="4"/>
                    <a:pt x="5" y="9"/>
                    <a:pt x="0" y="13"/>
                  </a:cubicBezTo>
                  <a:cubicBezTo>
                    <a:pt x="4" y="21"/>
                    <a:pt x="9" y="31"/>
                    <a:pt x="17" y="35"/>
                  </a:cubicBezTo>
                  <a:cubicBezTo>
                    <a:pt x="20" y="30"/>
                    <a:pt x="20" y="21"/>
                    <a:pt x="21" y="15"/>
                  </a:cubicBezTo>
                  <a:cubicBezTo>
                    <a:pt x="22" y="11"/>
                    <a:pt x="23" y="6"/>
                    <a:pt x="24" y="2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5" name="îšḷiḓé">
              <a:extLst>
                <a:ext uri="{FF2B5EF4-FFF2-40B4-BE49-F238E27FC236}">
                  <a16:creationId xmlns:a16="http://schemas.microsoft.com/office/drawing/2014/main" id="{E3C41F9B-7B03-48B3-A2DB-FC7E617E9C93}"/>
                </a:ext>
              </a:extLst>
            </p:cNvPr>
            <p:cNvSpPr/>
            <p:nvPr/>
          </p:nvSpPr>
          <p:spPr bwMode="auto">
            <a:xfrm>
              <a:off x="7645013" y="2933829"/>
              <a:ext cx="343934" cy="1255687"/>
            </a:xfrm>
            <a:custGeom>
              <a:avLst/>
              <a:gdLst>
                <a:gd name="T0" fmla="*/ 91 w 129"/>
                <a:gd name="T1" fmla="*/ 0 h 471"/>
                <a:gd name="T2" fmla="*/ 127 w 129"/>
                <a:gd name="T3" fmla="*/ 5 h 471"/>
                <a:gd name="T4" fmla="*/ 128 w 129"/>
                <a:gd name="T5" fmla="*/ 36 h 471"/>
                <a:gd name="T6" fmla="*/ 115 w 129"/>
                <a:gd name="T7" fmla="*/ 153 h 471"/>
                <a:gd name="T8" fmla="*/ 85 w 129"/>
                <a:gd name="T9" fmla="*/ 237 h 471"/>
                <a:gd name="T10" fmla="*/ 66 w 129"/>
                <a:gd name="T11" fmla="*/ 315 h 471"/>
                <a:gd name="T12" fmla="*/ 59 w 129"/>
                <a:gd name="T13" fmla="*/ 376 h 471"/>
                <a:gd name="T14" fmla="*/ 83 w 129"/>
                <a:gd name="T15" fmla="*/ 425 h 471"/>
                <a:gd name="T16" fmla="*/ 70 w 129"/>
                <a:gd name="T17" fmla="*/ 448 h 471"/>
                <a:gd name="T18" fmla="*/ 48 w 129"/>
                <a:gd name="T19" fmla="*/ 465 h 471"/>
                <a:gd name="T20" fmla="*/ 3 w 129"/>
                <a:gd name="T21" fmla="*/ 428 h 471"/>
                <a:gd name="T22" fmla="*/ 3 w 129"/>
                <a:gd name="T23" fmla="*/ 373 h 471"/>
                <a:gd name="T24" fmla="*/ 9 w 129"/>
                <a:gd name="T25" fmla="*/ 331 h 471"/>
                <a:gd name="T26" fmla="*/ 33 w 129"/>
                <a:gd name="T27" fmla="*/ 243 h 471"/>
                <a:gd name="T28" fmla="*/ 38 w 129"/>
                <a:gd name="T29" fmla="*/ 207 h 471"/>
                <a:gd name="T30" fmla="*/ 56 w 129"/>
                <a:gd name="T31" fmla="*/ 192 h 471"/>
                <a:gd name="T32" fmla="*/ 76 w 129"/>
                <a:gd name="T33" fmla="*/ 162 h 471"/>
                <a:gd name="T34" fmla="*/ 88 w 129"/>
                <a:gd name="T35" fmla="*/ 123 h 471"/>
                <a:gd name="T36" fmla="*/ 92 w 129"/>
                <a:gd name="T37" fmla="*/ 57 h 471"/>
                <a:gd name="T38" fmla="*/ 93 w 129"/>
                <a:gd name="T39" fmla="*/ 31 h 471"/>
                <a:gd name="T40" fmla="*/ 91 w 129"/>
                <a:gd name="T41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9" h="471">
                  <a:moveTo>
                    <a:pt x="91" y="0"/>
                  </a:moveTo>
                  <a:cubicBezTo>
                    <a:pt x="103" y="3"/>
                    <a:pt x="119" y="3"/>
                    <a:pt x="127" y="5"/>
                  </a:cubicBezTo>
                  <a:cubicBezTo>
                    <a:pt x="127" y="5"/>
                    <a:pt x="129" y="24"/>
                    <a:pt x="128" y="36"/>
                  </a:cubicBezTo>
                  <a:cubicBezTo>
                    <a:pt x="126" y="67"/>
                    <a:pt x="124" y="120"/>
                    <a:pt x="115" y="153"/>
                  </a:cubicBezTo>
                  <a:cubicBezTo>
                    <a:pt x="104" y="192"/>
                    <a:pt x="95" y="197"/>
                    <a:pt x="85" y="237"/>
                  </a:cubicBezTo>
                  <a:cubicBezTo>
                    <a:pt x="80" y="262"/>
                    <a:pt x="72" y="289"/>
                    <a:pt x="66" y="315"/>
                  </a:cubicBezTo>
                  <a:cubicBezTo>
                    <a:pt x="61" y="336"/>
                    <a:pt x="57" y="355"/>
                    <a:pt x="59" y="376"/>
                  </a:cubicBezTo>
                  <a:cubicBezTo>
                    <a:pt x="59" y="378"/>
                    <a:pt x="84" y="409"/>
                    <a:pt x="83" y="425"/>
                  </a:cubicBezTo>
                  <a:cubicBezTo>
                    <a:pt x="83" y="434"/>
                    <a:pt x="76" y="443"/>
                    <a:pt x="70" y="448"/>
                  </a:cubicBezTo>
                  <a:cubicBezTo>
                    <a:pt x="64" y="454"/>
                    <a:pt x="56" y="462"/>
                    <a:pt x="48" y="465"/>
                  </a:cubicBezTo>
                  <a:cubicBezTo>
                    <a:pt x="35" y="471"/>
                    <a:pt x="5" y="441"/>
                    <a:pt x="3" y="428"/>
                  </a:cubicBezTo>
                  <a:cubicBezTo>
                    <a:pt x="0" y="411"/>
                    <a:pt x="3" y="390"/>
                    <a:pt x="3" y="373"/>
                  </a:cubicBezTo>
                  <a:cubicBezTo>
                    <a:pt x="3" y="357"/>
                    <a:pt x="3" y="345"/>
                    <a:pt x="9" y="331"/>
                  </a:cubicBezTo>
                  <a:cubicBezTo>
                    <a:pt x="22" y="303"/>
                    <a:pt x="29" y="273"/>
                    <a:pt x="33" y="243"/>
                  </a:cubicBezTo>
                  <a:cubicBezTo>
                    <a:pt x="35" y="234"/>
                    <a:pt x="34" y="215"/>
                    <a:pt x="38" y="207"/>
                  </a:cubicBezTo>
                  <a:cubicBezTo>
                    <a:pt x="42" y="200"/>
                    <a:pt x="50" y="196"/>
                    <a:pt x="56" y="192"/>
                  </a:cubicBezTo>
                  <a:cubicBezTo>
                    <a:pt x="66" y="185"/>
                    <a:pt x="72" y="173"/>
                    <a:pt x="76" y="162"/>
                  </a:cubicBezTo>
                  <a:cubicBezTo>
                    <a:pt x="81" y="149"/>
                    <a:pt x="86" y="136"/>
                    <a:pt x="88" y="123"/>
                  </a:cubicBezTo>
                  <a:cubicBezTo>
                    <a:pt x="91" y="101"/>
                    <a:pt x="92" y="79"/>
                    <a:pt x="92" y="57"/>
                  </a:cubicBezTo>
                  <a:cubicBezTo>
                    <a:pt x="93" y="48"/>
                    <a:pt x="93" y="40"/>
                    <a:pt x="93" y="3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446D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6" name="íš1ïdê">
              <a:extLst>
                <a:ext uri="{FF2B5EF4-FFF2-40B4-BE49-F238E27FC236}">
                  <a16:creationId xmlns:a16="http://schemas.microsoft.com/office/drawing/2014/main" id="{82C84E39-AB7D-44E0-8FB2-47050A8B96FC}"/>
                </a:ext>
              </a:extLst>
            </p:cNvPr>
            <p:cNvSpPr/>
            <p:nvPr/>
          </p:nvSpPr>
          <p:spPr bwMode="auto">
            <a:xfrm>
              <a:off x="7812067" y="3445164"/>
              <a:ext cx="24565" cy="12945"/>
            </a:xfrm>
            <a:custGeom>
              <a:avLst/>
              <a:gdLst>
                <a:gd name="T0" fmla="*/ 0 w 9"/>
                <a:gd name="T1" fmla="*/ 0 h 6"/>
                <a:gd name="T2" fmla="*/ 2 w 9"/>
                <a:gd name="T3" fmla="*/ 0 h 6"/>
                <a:gd name="T4" fmla="*/ 5 w 9"/>
                <a:gd name="T5" fmla="*/ 1 h 6"/>
                <a:gd name="T6" fmla="*/ 8 w 9"/>
                <a:gd name="T7" fmla="*/ 4 h 6"/>
                <a:gd name="T8" fmla="*/ 9 w 9"/>
                <a:gd name="T9" fmla="*/ 5 h 6"/>
                <a:gd name="T10" fmla="*/ 7 w 9"/>
                <a:gd name="T11" fmla="*/ 5 h 6"/>
                <a:gd name="T12" fmla="*/ 3 w 9"/>
                <a:gd name="T13" fmla="*/ 4 h 6"/>
                <a:gd name="T14" fmla="*/ 1 w 9"/>
                <a:gd name="T15" fmla="*/ 2 h 6"/>
                <a:gd name="T16" fmla="*/ 0 w 9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7" y="2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9" y="5"/>
                    <a:pt x="8" y="6"/>
                    <a:pt x="7" y="5"/>
                  </a:cubicBezTo>
                  <a:cubicBezTo>
                    <a:pt x="6" y="5"/>
                    <a:pt x="5" y="5"/>
                    <a:pt x="3" y="4"/>
                  </a:cubicBezTo>
                  <a:cubicBezTo>
                    <a:pt x="2" y="4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7" name="íşľïde">
              <a:extLst>
                <a:ext uri="{FF2B5EF4-FFF2-40B4-BE49-F238E27FC236}">
                  <a16:creationId xmlns:a16="http://schemas.microsoft.com/office/drawing/2014/main" id="{794073E9-FB2E-4229-ACD0-CBECA5AA5DF5}"/>
                </a:ext>
              </a:extLst>
            </p:cNvPr>
            <p:cNvSpPr/>
            <p:nvPr/>
          </p:nvSpPr>
          <p:spPr bwMode="auto">
            <a:xfrm>
              <a:off x="7728539" y="3930612"/>
              <a:ext cx="39307" cy="38836"/>
            </a:xfrm>
            <a:custGeom>
              <a:avLst/>
              <a:gdLst>
                <a:gd name="T0" fmla="*/ 16 w 16"/>
                <a:gd name="T1" fmla="*/ 0 h 16"/>
                <a:gd name="T2" fmla="*/ 15 w 16"/>
                <a:gd name="T3" fmla="*/ 4 h 16"/>
                <a:gd name="T4" fmla="*/ 10 w 16"/>
                <a:gd name="T5" fmla="*/ 10 h 16"/>
                <a:gd name="T6" fmla="*/ 7 w 16"/>
                <a:gd name="T7" fmla="*/ 13 h 16"/>
                <a:gd name="T8" fmla="*/ 4 w 16"/>
                <a:gd name="T9" fmla="*/ 15 h 16"/>
                <a:gd name="T10" fmla="*/ 0 w 16"/>
                <a:gd name="T11" fmla="*/ 16 h 16"/>
                <a:gd name="T12" fmla="*/ 2 w 16"/>
                <a:gd name="T13" fmla="*/ 13 h 16"/>
                <a:gd name="T14" fmla="*/ 4 w 16"/>
                <a:gd name="T15" fmla="*/ 12 h 16"/>
                <a:gd name="T16" fmla="*/ 5 w 16"/>
                <a:gd name="T17" fmla="*/ 10 h 16"/>
                <a:gd name="T18" fmla="*/ 7 w 16"/>
                <a:gd name="T19" fmla="*/ 8 h 16"/>
                <a:gd name="T20" fmla="*/ 13 w 16"/>
                <a:gd name="T21" fmla="*/ 2 h 16"/>
                <a:gd name="T22" fmla="*/ 16 w 16"/>
                <a:gd name="T2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cubicBezTo>
                    <a:pt x="16" y="0"/>
                    <a:pt x="16" y="2"/>
                    <a:pt x="15" y="4"/>
                  </a:cubicBezTo>
                  <a:cubicBezTo>
                    <a:pt x="14" y="6"/>
                    <a:pt x="12" y="8"/>
                    <a:pt x="10" y="10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6" y="14"/>
                    <a:pt x="5" y="14"/>
                    <a:pt x="4" y="15"/>
                  </a:cubicBezTo>
                  <a:cubicBezTo>
                    <a:pt x="2" y="16"/>
                    <a:pt x="0" y="16"/>
                    <a:pt x="0" y="16"/>
                  </a:cubicBezTo>
                  <a:cubicBezTo>
                    <a:pt x="0" y="16"/>
                    <a:pt x="1" y="15"/>
                    <a:pt x="2" y="13"/>
                  </a:cubicBezTo>
                  <a:cubicBezTo>
                    <a:pt x="3" y="13"/>
                    <a:pt x="3" y="12"/>
                    <a:pt x="4" y="12"/>
                  </a:cubicBezTo>
                  <a:cubicBezTo>
                    <a:pt x="4" y="11"/>
                    <a:pt x="4" y="11"/>
                    <a:pt x="5" y="10"/>
                  </a:cubicBezTo>
                  <a:cubicBezTo>
                    <a:pt x="6" y="9"/>
                    <a:pt x="7" y="9"/>
                    <a:pt x="7" y="8"/>
                  </a:cubicBezTo>
                  <a:cubicBezTo>
                    <a:pt x="9" y="6"/>
                    <a:pt x="11" y="4"/>
                    <a:pt x="13" y="2"/>
                  </a:cubicBezTo>
                  <a:cubicBezTo>
                    <a:pt x="15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8" name="iš1íḓé">
              <a:extLst>
                <a:ext uri="{FF2B5EF4-FFF2-40B4-BE49-F238E27FC236}">
                  <a16:creationId xmlns:a16="http://schemas.microsoft.com/office/drawing/2014/main" id="{92631519-0AB3-4A3C-B6C0-D7583DE1C18F}"/>
                </a:ext>
              </a:extLst>
            </p:cNvPr>
            <p:cNvSpPr/>
            <p:nvPr/>
          </p:nvSpPr>
          <p:spPr bwMode="auto">
            <a:xfrm>
              <a:off x="7320733" y="2992081"/>
              <a:ext cx="383241" cy="1171545"/>
            </a:xfrm>
            <a:custGeom>
              <a:avLst/>
              <a:gdLst>
                <a:gd name="T0" fmla="*/ 2 w 143"/>
                <a:gd name="T1" fmla="*/ 10 h 441"/>
                <a:gd name="T2" fmla="*/ 37 w 143"/>
                <a:gd name="T3" fmla="*/ 0 h 441"/>
                <a:gd name="T4" fmla="*/ 40 w 143"/>
                <a:gd name="T5" fmla="*/ 62 h 441"/>
                <a:gd name="T6" fmla="*/ 43 w 143"/>
                <a:gd name="T7" fmla="*/ 109 h 441"/>
                <a:gd name="T8" fmla="*/ 46 w 143"/>
                <a:gd name="T9" fmla="*/ 135 h 441"/>
                <a:gd name="T10" fmla="*/ 54 w 143"/>
                <a:gd name="T11" fmla="*/ 148 h 441"/>
                <a:gd name="T12" fmla="*/ 75 w 143"/>
                <a:gd name="T13" fmla="*/ 169 h 441"/>
                <a:gd name="T14" fmla="*/ 104 w 143"/>
                <a:gd name="T15" fmla="*/ 193 h 441"/>
                <a:gd name="T16" fmla="*/ 123 w 143"/>
                <a:gd name="T17" fmla="*/ 274 h 441"/>
                <a:gd name="T18" fmla="*/ 137 w 143"/>
                <a:gd name="T19" fmla="*/ 307 h 441"/>
                <a:gd name="T20" fmla="*/ 142 w 143"/>
                <a:gd name="T21" fmla="*/ 342 h 441"/>
                <a:gd name="T22" fmla="*/ 137 w 143"/>
                <a:gd name="T23" fmla="*/ 395 h 441"/>
                <a:gd name="T24" fmla="*/ 133 w 143"/>
                <a:gd name="T25" fmla="*/ 415 h 441"/>
                <a:gd name="T26" fmla="*/ 104 w 143"/>
                <a:gd name="T27" fmla="*/ 440 h 441"/>
                <a:gd name="T28" fmla="*/ 91 w 143"/>
                <a:gd name="T29" fmla="*/ 432 h 441"/>
                <a:gd name="T30" fmla="*/ 71 w 143"/>
                <a:gd name="T31" fmla="*/ 417 h 441"/>
                <a:gd name="T32" fmla="*/ 59 w 143"/>
                <a:gd name="T33" fmla="*/ 406 h 441"/>
                <a:gd name="T34" fmla="*/ 52 w 143"/>
                <a:gd name="T35" fmla="*/ 391 h 441"/>
                <a:gd name="T36" fmla="*/ 61 w 143"/>
                <a:gd name="T37" fmla="*/ 375 h 441"/>
                <a:gd name="T38" fmla="*/ 74 w 143"/>
                <a:gd name="T39" fmla="*/ 354 h 441"/>
                <a:gd name="T40" fmla="*/ 77 w 143"/>
                <a:gd name="T41" fmla="*/ 321 h 441"/>
                <a:gd name="T42" fmla="*/ 70 w 143"/>
                <a:gd name="T43" fmla="*/ 282 h 441"/>
                <a:gd name="T44" fmla="*/ 45 w 143"/>
                <a:gd name="T45" fmla="*/ 214 h 441"/>
                <a:gd name="T46" fmla="*/ 13 w 143"/>
                <a:gd name="T47" fmla="*/ 152 h 441"/>
                <a:gd name="T48" fmla="*/ 0 w 143"/>
                <a:gd name="T49" fmla="*/ 76 h 441"/>
                <a:gd name="T50" fmla="*/ 2 w 143"/>
                <a:gd name="T51" fmla="*/ 1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3" h="441">
                  <a:moveTo>
                    <a:pt x="2" y="10"/>
                  </a:moveTo>
                  <a:cubicBezTo>
                    <a:pt x="13" y="12"/>
                    <a:pt x="28" y="5"/>
                    <a:pt x="37" y="0"/>
                  </a:cubicBezTo>
                  <a:cubicBezTo>
                    <a:pt x="35" y="20"/>
                    <a:pt x="38" y="42"/>
                    <a:pt x="40" y="62"/>
                  </a:cubicBezTo>
                  <a:cubicBezTo>
                    <a:pt x="41" y="78"/>
                    <a:pt x="42" y="94"/>
                    <a:pt x="43" y="109"/>
                  </a:cubicBezTo>
                  <a:cubicBezTo>
                    <a:pt x="43" y="118"/>
                    <a:pt x="49" y="128"/>
                    <a:pt x="46" y="135"/>
                  </a:cubicBezTo>
                  <a:cubicBezTo>
                    <a:pt x="52" y="136"/>
                    <a:pt x="51" y="144"/>
                    <a:pt x="54" y="148"/>
                  </a:cubicBezTo>
                  <a:cubicBezTo>
                    <a:pt x="58" y="156"/>
                    <a:pt x="68" y="162"/>
                    <a:pt x="75" y="169"/>
                  </a:cubicBezTo>
                  <a:cubicBezTo>
                    <a:pt x="84" y="178"/>
                    <a:pt x="92" y="187"/>
                    <a:pt x="104" y="193"/>
                  </a:cubicBezTo>
                  <a:cubicBezTo>
                    <a:pt x="103" y="220"/>
                    <a:pt x="114" y="248"/>
                    <a:pt x="123" y="274"/>
                  </a:cubicBezTo>
                  <a:cubicBezTo>
                    <a:pt x="127" y="286"/>
                    <a:pt x="130" y="296"/>
                    <a:pt x="137" y="307"/>
                  </a:cubicBezTo>
                  <a:cubicBezTo>
                    <a:pt x="143" y="318"/>
                    <a:pt x="142" y="330"/>
                    <a:pt x="142" y="342"/>
                  </a:cubicBezTo>
                  <a:cubicBezTo>
                    <a:pt x="140" y="360"/>
                    <a:pt x="140" y="377"/>
                    <a:pt x="137" y="395"/>
                  </a:cubicBezTo>
                  <a:cubicBezTo>
                    <a:pt x="136" y="402"/>
                    <a:pt x="136" y="409"/>
                    <a:pt x="133" y="415"/>
                  </a:cubicBezTo>
                  <a:cubicBezTo>
                    <a:pt x="128" y="424"/>
                    <a:pt x="115" y="441"/>
                    <a:pt x="104" y="440"/>
                  </a:cubicBezTo>
                  <a:cubicBezTo>
                    <a:pt x="100" y="439"/>
                    <a:pt x="94" y="435"/>
                    <a:pt x="91" y="432"/>
                  </a:cubicBezTo>
                  <a:cubicBezTo>
                    <a:pt x="84" y="428"/>
                    <a:pt x="77" y="422"/>
                    <a:pt x="71" y="417"/>
                  </a:cubicBezTo>
                  <a:cubicBezTo>
                    <a:pt x="67" y="414"/>
                    <a:pt x="63" y="410"/>
                    <a:pt x="59" y="406"/>
                  </a:cubicBezTo>
                  <a:cubicBezTo>
                    <a:pt x="55" y="402"/>
                    <a:pt x="49" y="397"/>
                    <a:pt x="52" y="391"/>
                  </a:cubicBezTo>
                  <a:cubicBezTo>
                    <a:pt x="54" y="385"/>
                    <a:pt x="58" y="380"/>
                    <a:pt x="61" y="375"/>
                  </a:cubicBezTo>
                  <a:cubicBezTo>
                    <a:pt x="65" y="368"/>
                    <a:pt x="70" y="361"/>
                    <a:pt x="74" y="354"/>
                  </a:cubicBezTo>
                  <a:cubicBezTo>
                    <a:pt x="80" y="344"/>
                    <a:pt x="78" y="332"/>
                    <a:pt x="77" y="321"/>
                  </a:cubicBezTo>
                  <a:cubicBezTo>
                    <a:pt x="75" y="309"/>
                    <a:pt x="71" y="294"/>
                    <a:pt x="70" y="282"/>
                  </a:cubicBezTo>
                  <a:cubicBezTo>
                    <a:pt x="66" y="258"/>
                    <a:pt x="59" y="235"/>
                    <a:pt x="45" y="214"/>
                  </a:cubicBezTo>
                  <a:cubicBezTo>
                    <a:pt x="32" y="196"/>
                    <a:pt x="20" y="174"/>
                    <a:pt x="13" y="152"/>
                  </a:cubicBezTo>
                  <a:cubicBezTo>
                    <a:pt x="5" y="128"/>
                    <a:pt x="3" y="102"/>
                    <a:pt x="0" y="76"/>
                  </a:cubicBezTo>
                  <a:lnTo>
                    <a:pt x="2" y="10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9" name="íśḻîḓê">
              <a:extLst>
                <a:ext uri="{FF2B5EF4-FFF2-40B4-BE49-F238E27FC236}">
                  <a16:creationId xmlns:a16="http://schemas.microsoft.com/office/drawing/2014/main" id="{0164EC76-86AD-419D-9B7B-EA0037DD878D}"/>
                </a:ext>
              </a:extLst>
            </p:cNvPr>
            <p:cNvSpPr/>
            <p:nvPr/>
          </p:nvSpPr>
          <p:spPr bwMode="auto">
            <a:xfrm>
              <a:off x="7409173" y="3348076"/>
              <a:ext cx="24565" cy="19416"/>
            </a:xfrm>
            <a:custGeom>
              <a:avLst/>
              <a:gdLst>
                <a:gd name="T0" fmla="*/ 0 w 9"/>
                <a:gd name="T1" fmla="*/ 4 h 5"/>
                <a:gd name="T2" fmla="*/ 1 w 9"/>
                <a:gd name="T3" fmla="*/ 2 h 5"/>
                <a:gd name="T4" fmla="*/ 4 w 9"/>
                <a:gd name="T5" fmla="*/ 0 h 5"/>
                <a:gd name="T6" fmla="*/ 7 w 9"/>
                <a:gd name="T7" fmla="*/ 0 h 5"/>
                <a:gd name="T8" fmla="*/ 9 w 9"/>
                <a:gd name="T9" fmla="*/ 0 h 5"/>
                <a:gd name="T10" fmla="*/ 8 w 9"/>
                <a:gd name="T11" fmla="*/ 2 h 5"/>
                <a:gd name="T12" fmla="*/ 5 w 9"/>
                <a:gd name="T13" fmla="*/ 4 h 5"/>
                <a:gd name="T14" fmla="*/ 2 w 9"/>
                <a:gd name="T15" fmla="*/ 5 h 5"/>
                <a:gd name="T16" fmla="*/ 0 w 9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5">
                  <a:moveTo>
                    <a:pt x="0" y="4"/>
                  </a:moveTo>
                  <a:cubicBezTo>
                    <a:pt x="0" y="4"/>
                    <a:pt x="0" y="3"/>
                    <a:pt x="1" y="2"/>
                  </a:cubicBezTo>
                  <a:cubicBezTo>
                    <a:pt x="2" y="2"/>
                    <a:pt x="2" y="1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0" name="íśḻîḓê">
              <a:extLst>
                <a:ext uri="{FF2B5EF4-FFF2-40B4-BE49-F238E27FC236}">
                  <a16:creationId xmlns:a16="http://schemas.microsoft.com/office/drawing/2014/main" id="{86BB25B7-4354-4C2B-9CFB-E30F2916FAF6}"/>
                </a:ext>
              </a:extLst>
            </p:cNvPr>
            <p:cNvSpPr/>
            <p:nvPr/>
          </p:nvSpPr>
          <p:spPr bwMode="auto">
            <a:xfrm>
              <a:off x="7414085" y="3367492"/>
              <a:ext cx="24568" cy="32365"/>
            </a:xfrm>
            <a:custGeom>
              <a:avLst/>
              <a:gdLst>
                <a:gd name="T0" fmla="*/ 0 w 10"/>
                <a:gd name="T1" fmla="*/ 12 h 12"/>
                <a:gd name="T2" fmla="*/ 1 w 10"/>
                <a:gd name="T3" fmla="*/ 9 h 12"/>
                <a:gd name="T4" fmla="*/ 3 w 10"/>
                <a:gd name="T5" fmla="*/ 4 h 12"/>
                <a:gd name="T6" fmla="*/ 7 w 10"/>
                <a:gd name="T7" fmla="*/ 1 h 12"/>
                <a:gd name="T8" fmla="*/ 10 w 10"/>
                <a:gd name="T9" fmla="*/ 0 h 12"/>
                <a:gd name="T10" fmla="*/ 9 w 10"/>
                <a:gd name="T11" fmla="*/ 3 h 12"/>
                <a:gd name="T12" fmla="*/ 6 w 10"/>
                <a:gd name="T13" fmla="*/ 7 h 12"/>
                <a:gd name="T14" fmla="*/ 2 w 10"/>
                <a:gd name="T15" fmla="*/ 11 h 12"/>
                <a:gd name="T16" fmla="*/ 0 w 10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cubicBezTo>
                    <a:pt x="0" y="12"/>
                    <a:pt x="0" y="11"/>
                    <a:pt x="1" y="9"/>
                  </a:cubicBezTo>
                  <a:cubicBezTo>
                    <a:pt x="1" y="8"/>
                    <a:pt x="2" y="6"/>
                    <a:pt x="3" y="4"/>
                  </a:cubicBezTo>
                  <a:cubicBezTo>
                    <a:pt x="4" y="3"/>
                    <a:pt x="6" y="2"/>
                    <a:pt x="7" y="1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0" y="1"/>
                    <a:pt x="9" y="3"/>
                  </a:cubicBezTo>
                  <a:cubicBezTo>
                    <a:pt x="8" y="4"/>
                    <a:pt x="7" y="6"/>
                    <a:pt x="6" y="7"/>
                  </a:cubicBezTo>
                  <a:cubicBezTo>
                    <a:pt x="5" y="8"/>
                    <a:pt x="4" y="10"/>
                    <a:pt x="2" y="11"/>
                  </a:cubicBezTo>
                  <a:cubicBezTo>
                    <a:pt x="1" y="12"/>
                    <a:pt x="0" y="12"/>
                    <a:pt x="0" y="12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1" name="îśḻïḑê">
              <a:extLst>
                <a:ext uri="{FF2B5EF4-FFF2-40B4-BE49-F238E27FC236}">
                  <a16:creationId xmlns:a16="http://schemas.microsoft.com/office/drawing/2014/main" id="{4A32BC32-58CE-4876-9DC9-979FC3F263C8}"/>
                </a:ext>
              </a:extLst>
            </p:cNvPr>
            <p:cNvSpPr/>
            <p:nvPr/>
          </p:nvSpPr>
          <p:spPr bwMode="auto">
            <a:xfrm>
              <a:off x="7473045" y="3451638"/>
              <a:ext cx="49133" cy="84142"/>
            </a:xfrm>
            <a:custGeom>
              <a:avLst/>
              <a:gdLst>
                <a:gd name="T0" fmla="*/ 19 w 19"/>
                <a:gd name="T1" fmla="*/ 0 h 32"/>
                <a:gd name="T2" fmla="*/ 18 w 19"/>
                <a:gd name="T3" fmla="*/ 1 h 32"/>
                <a:gd name="T4" fmla="*/ 15 w 19"/>
                <a:gd name="T5" fmla="*/ 5 h 32"/>
                <a:gd name="T6" fmla="*/ 14 w 19"/>
                <a:gd name="T7" fmla="*/ 7 h 32"/>
                <a:gd name="T8" fmla="*/ 12 w 19"/>
                <a:gd name="T9" fmla="*/ 10 h 32"/>
                <a:gd name="T10" fmla="*/ 10 w 19"/>
                <a:gd name="T11" fmla="*/ 13 h 32"/>
                <a:gd name="T12" fmla="*/ 9 w 19"/>
                <a:gd name="T13" fmla="*/ 16 h 32"/>
                <a:gd name="T14" fmla="*/ 5 w 19"/>
                <a:gd name="T15" fmla="*/ 22 h 32"/>
                <a:gd name="T16" fmla="*/ 4 w 19"/>
                <a:gd name="T17" fmla="*/ 25 h 32"/>
                <a:gd name="T18" fmla="*/ 3 w 19"/>
                <a:gd name="T19" fmla="*/ 27 h 32"/>
                <a:gd name="T20" fmla="*/ 1 w 19"/>
                <a:gd name="T21" fmla="*/ 31 h 32"/>
                <a:gd name="T22" fmla="*/ 0 w 19"/>
                <a:gd name="T23" fmla="*/ 32 h 32"/>
                <a:gd name="T24" fmla="*/ 0 w 19"/>
                <a:gd name="T25" fmla="*/ 31 h 32"/>
                <a:gd name="T26" fmla="*/ 0 w 19"/>
                <a:gd name="T27" fmla="*/ 26 h 32"/>
                <a:gd name="T28" fmla="*/ 2 w 19"/>
                <a:gd name="T29" fmla="*/ 20 h 32"/>
                <a:gd name="T30" fmla="*/ 3 w 19"/>
                <a:gd name="T31" fmla="*/ 17 h 32"/>
                <a:gd name="T32" fmla="*/ 5 w 19"/>
                <a:gd name="T33" fmla="*/ 14 h 32"/>
                <a:gd name="T34" fmla="*/ 9 w 19"/>
                <a:gd name="T35" fmla="*/ 8 h 32"/>
                <a:gd name="T36" fmla="*/ 14 w 19"/>
                <a:gd name="T37" fmla="*/ 4 h 32"/>
                <a:gd name="T38" fmla="*/ 17 w 19"/>
                <a:gd name="T39" fmla="*/ 1 h 32"/>
                <a:gd name="T40" fmla="*/ 19 w 19"/>
                <a:gd name="T4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32">
                  <a:moveTo>
                    <a:pt x="19" y="0"/>
                  </a:moveTo>
                  <a:cubicBezTo>
                    <a:pt x="19" y="0"/>
                    <a:pt x="18" y="1"/>
                    <a:pt x="18" y="1"/>
                  </a:cubicBezTo>
                  <a:cubicBezTo>
                    <a:pt x="17" y="2"/>
                    <a:pt x="16" y="4"/>
                    <a:pt x="15" y="5"/>
                  </a:cubicBezTo>
                  <a:cubicBezTo>
                    <a:pt x="15" y="6"/>
                    <a:pt x="14" y="7"/>
                    <a:pt x="14" y="7"/>
                  </a:cubicBezTo>
                  <a:cubicBezTo>
                    <a:pt x="13" y="8"/>
                    <a:pt x="13" y="9"/>
                    <a:pt x="12" y="10"/>
                  </a:cubicBezTo>
                  <a:cubicBezTo>
                    <a:pt x="11" y="11"/>
                    <a:pt x="11" y="12"/>
                    <a:pt x="10" y="13"/>
                  </a:cubicBezTo>
                  <a:cubicBezTo>
                    <a:pt x="10" y="14"/>
                    <a:pt x="9" y="15"/>
                    <a:pt x="9" y="16"/>
                  </a:cubicBezTo>
                  <a:cubicBezTo>
                    <a:pt x="7" y="18"/>
                    <a:pt x="6" y="20"/>
                    <a:pt x="5" y="22"/>
                  </a:cubicBezTo>
                  <a:cubicBezTo>
                    <a:pt x="5" y="23"/>
                    <a:pt x="4" y="24"/>
                    <a:pt x="4" y="25"/>
                  </a:cubicBezTo>
                  <a:cubicBezTo>
                    <a:pt x="3" y="25"/>
                    <a:pt x="3" y="26"/>
                    <a:pt x="3" y="27"/>
                  </a:cubicBezTo>
                  <a:cubicBezTo>
                    <a:pt x="2" y="29"/>
                    <a:pt x="1" y="30"/>
                    <a:pt x="1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30"/>
                    <a:pt x="0" y="28"/>
                    <a:pt x="0" y="26"/>
                  </a:cubicBezTo>
                  <a:cubicBezTo>
                    <a:pt x="1" y="25"/>
                    <a:pt x="1" y="22"/>
                    <a:pt x="2" y="20"/>
                  </a:cubicBezTo>
                  <a:cubicBezTo>
                    <a:pt x="2" y="19"/>
                    <a:pt x="3" y="18"/>
                    <a:pt x="3" y="17"/>
                  </a:cubicBezTo>
                  <a:cubicBezTo>
                    <a:pt x="4" y="16"/>
                    <a:pt x="5" y="15"/>
                    <a:pt x="5" y="14"/>
                  </a:cubicBezTo>
                  <a:cubicBezTo>
                    <a:pt x="6" y="12"/>
                    <a:pt x="8" y="10"/>
                    <a:pt x="9" y="8"/>
                  </a:cubicBezTo>
                  <a:cubicBezTo>
                    <a:pt x="11" y="6"/>
                    <a:pt x="12" y="5"/>
                    <a:pt x="14" y="4"/>
                  </a:cubicBezTo>
                  <a:cubicBezTo>
                    <a:pt x="15" y="2"/>
                    <a:pt x="16" y="1"/>
                    <a:pt x="17" y="1"/>
                  </a:cubicBezTo>
                  <a:cubicBezTo>
                    <a:pt x="18" y="0"/>
                    <a:pt x="19" y="0"/>
                    <a:pt x="19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2" name="îSļïḑe">
              <a:extLst>
                <a:ext uri="{FF2B5EF4-FFF2-40B4-BE49-F238E27FC236}">
                  <a16:creationId xmlns:a16="http://schemas.microsoft.com/office/drawing/2014/main" id="{3CE2123F-B37A-4918-8131-F5077D00648F}"/>
                </a:ext>
              </a:extLst>
            </p:cNvPr>
            <p:cNvSpPr/>
            <p:nvPr/>
          </p:nvSpPr>
          <p:spPr bwMode="auto">
            <a:xfrm>
              <a:off x="7635187" y="4034173"/>
              <a:ext cx="29480" cy="12945"/>
            </a:xfrm>
            <a:custGeom>
              <a:avLst/>
              <a:gdLst>
                <a:gd name="T0" fmla="*/ 0 w 11"/>
                <a:gd name="T1" fmla="*/ 1 h 4"/>
                <a:gd name="T2" fmla="*/ 2 w 11"/>
                <a:gd name="T3" fmla="*/ 0 h 4"/>
                <a:gd name="T4" fmla="*/ 6 w 11"/>
                <a:gd name="T5" fmla="*/ 0 h 4"/>
                <a:gd name="T6" fmla="*/ 10 w 11"/>
                <a:gd name="T7" fmla="*/ 1 h 4"/>
                <a:gd name="T8" fmla="*/ 11 w 11"/>
                <a:gd name="T9" fmla="*/ 2 h 4"/>
                <a:gd name="T10" fmla="*/ 9 w 11"/>
                <a:gd name="T11" fmla="*/ 3 h 4"/>
                <a:gd name="T12" fmla="*/ 5 w 11"/>
                <a:gd name="T13" fmla="*/ 4 h 4"/>
                <a:gd name="T14" fmla="*/ 2 w 11"/>
                <a:gd name="T15" fmla="*/ 3 h 4"/>
                <a:gd name="T16" fmla="*/ 0 w 11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4">
                  <a:moveTo>
                    <a:pt x="0" y="1"/>
                  </a:move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4" y="0"/>
                    <a:pt x="6" y="0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1" y="1"/>
                    <a:pt x="11" y="2"/>
                    <a:pt x="11" y="2"/>
                  </a:cubicBezTo>
                  <a:cubicBezTo>
                    <a:pt x="11" y="2"/>
                    <a:pt x="10" y="3"/>
                    <a:pt x="9" y="3"/>
                  </a:cubicBezTo>
                  <a:cubicBezTo>
                    <a:pt x="8" y="3"/>
                    <a:pt x="7" y="4"/>
                    <a:pt x="5" y="4"/>
                  </a:cubicBezTo>
                  <a:cubicBezTo>
                    <a:pt x="4" y="4"/>
                    <a:pt x="3" y="3"/>
                    <a:pt x="2" y="3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3" name="îṣlîḍe">
              <a:extLst>
                <a:ext uri="{FF2B5EF4-FFF2-40B4-BE49-F238E27FC236}">
                  <a16:creationId xmlns:a16="http://schemas.microsoft.com/office/drawing/2014/main" id="{B9513256-0020-4CCD-8D8D-04023741ACF7}"/>
                </a:ext>
              </a:extLst>
            </p:cNvPr>
            <p:cNvSpPr/>
            <p:nvPr/>
          </p:nvSpPr>
          <p:spPr bwMode="auto">
            <a:xfrm>
              <a:off x="7645013" y="3950027"/>
              <a:ext cx="24565" cy="6475"/>
            </a:xfrm>
            <a:custGeom>
              <a:avLst/>
              <a:gdLst>
                <a:gd name="T0" fmla="*/ 0 w 10"/>
                <a:gd name="T1" fmla="*/ 2 h 4"/>
                <a:gd name="T2" fmla="*/ 1 w 10"/>
                <a:gd name="T3" fmla="*/ 1 h 4"/>
                <a:gd name="T4" fmla="*/ 5 w 10"/>
                <a:gd name="T5" fmla="*/ 0 h 4"/>
                <a:gd name="T6" fmla="*/ 8 w 10"/>
                <a:gd name="T7" fmla="*/ 1 h 4"/>
                <a:gd name="T8" fmla="*/ 10 w 10"/>
                <a:gd name="T9" fmla="*/ 3 h 4"/>
                <a:gd name="T10" fmla="*/ 8 w 10"/>
                <a:gd name="T11" fmla="*/ 4 h 4"/>
                <a:gd name="T12" fmla="*/ 5 w 10"/>
                <a:gd name="T13" fmla="*/ 4 h 4"/>
                <a:gd name="T14" fmla="*/ 1 w 10"/>
                <a:gd name="T15" fmla="*/ 3 h 4"/>
                <a:gd name="T16" fmla="*/ 0 w 10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4">
                  <a:moveTo>
                    <a:pt x="0" y="2"/>
                  </a:moveTo>
                  <a:cubicBezTo>
                    <a:pt x="0" y="2"/>
                    <a:pt x="0" y="1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6" y="0"/>
                    <a:pt x="7" y="1"/>
                    <a:pt x="8" y="1"/>
                  </a:cubicBezTo>
                  <a:cubicBezTo>
                    <a:pt x="9" y="2"/>
                    <a:pt x="10" y="3"/>
                    <a:pt x="10" y="3"/>
                  </a:cubicBezTo>
                  <a:cubicBezTo>
                    <a:pt x="10" y="3"/>
                    <a:pt x="9" y="3"/>
                    <a:pt x="8" y="4"/>
                  </a:cubicBezTo>
                  <a:cubicBezTo>
                    <a:pt x="7" y="4"/>
                    <a:pt x="6" y="4"/>
                    <a:pt x="5" y="4"/>
                  </a:cubicBezTo>
                  <a:cubicBezTo>
                    <a:pt x="3" y="4"/>
                    <a:pt x="2" y="4"/>
                    <a:pt x="1" y="3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4" name="ïś1iḓè">
              <a:extLst>
                <a:ext uri="{FF2B5EF4-FFF2-40B4-BE49-F238E27FC236}">
                  <a16:creationId xmlns:a16="http://schemas.microsoft.com/office/drawing/2014/main" id="{069183E0-04AA-45AE-995E-D3C0EA61DC2F}"/>
                </a:ext>
              </a:extLst>
            </p:cNvPr>
            <p:cNvSpPr/>
            <p:nvPr/>
          </p:nvSpPr>
          <p:spPr bwMode="auto">
            <a:xfrm>
              <a:off x="7649925" y="3859411"/>
              <a:ext cx="24568" cy="12945"/>
            </a:xfrm>
            <a:custGeom>
              <a:avLst/>
              <a:gdLst>
                <a:gd name="T0" fmla="*/ 0 w 9"/>
                <a:gd name="T1" fmla="*/ 1 h 4"/>
                <a:gd name="T2" fmla="*/ 2 w 9"/>
                <a:gd name="T3" fmla="*/ 0 h 4"/>
                <a:gd name="T4" fmla="*/ 5 w 9"/>
                <a:gd name="T5" fmla="*/ 0 h 4"/>
                <a:gd name="T6" fmla="*/ 8 w 9"/>
                <a:gd name="T7" fmla="*/ 2 h 4"/>
                <a:gd name="T8" fmla="*/ 9 w 9"/>
                <a:gd name="T9" fmla="*/ 3 h 4"/>
                <a:gd name="T10" fmla="*/ 7 w 9"/>
                <a:gd name="T11" fmla="*/ 4 h 4"/>
                <a:gd name="T12" fmla="*/ 4 w 9"/>
                <a:gd name="T13" fmla="*/ 4 h 4"/>
                <a:gd name="T14" fmla="*/ 1 w 9"/>
                <a:gd name="T15" fmla="*/ 2 h 4"/>
                <a:gd name="T16" fmla="*/ 0 w 9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">
                  <a:moveTo>
                    <a:pt x="0" y="1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6" y="0"/>
                    <a:pt x="7" y="1"/>
                    <a:pt x="8" y="2"/>
                  </a:cubicBezTo>
                  <a:cubicBezTo>
                    <a:pt x="9" y="2"/>
                    <a:pt x="9" y="3"/>
                    <a:pt x="9" y="3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6" y="4"/>
                    <a:pt x="5" y="4"/>
                    <a:pt x="4" y="4"/>
                  </a:cubicBezTo>
                  <a:cubicBezTo>
                    <a:pt x="3" y="4"/>
                    <a:pt x="2" y="3"/>
                    <a:pt x="1" y="2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5" name="îŝ1iḓê">
              <a:extLst>
                <a:ext uri="{FF2B5EF4-FFF2-40B4-BE49-F238E27FC236}">
                  <a16:creationId xmlns:a16="http://schemas.microsoft.com/office/drawing/2014/main" id="{CB314E8F-CD09-489C-8C44-2D8C06A70FC5}"/>
                </a:ext>
              </a:extLst>
            </p:cNvPr>
            <p:cNvSpPr/>
            <p:nvPr/>
          </p:nvSpPr>
          <p:spPr bwMode="auto">
            <a:xfrm>
              <a:off x="7532005" y="3490474"/>
              <a:ext cx="147400" cy="330101"/>
            </a:xfrm>
            <a:custGeom>
              <a:avLst/>
              <a:gdLst>
                <a:gd name="T0" fmla="*/ 33 w 55"/>
                <a:gd name="T1" fmla="*/ 3 h 124"/>
                <a:gd name="T2" fmla="*/ 22 w 55"/>
                <a:gd name="T3" fmla="*/ 0 h 124"/>
                <a:gd name="T4" fmla="*/ 11 w 55"/>
                <a:gd name="T5" fmla="*/ 13 h 124"/>
                <a:gd name="T6" fmla="*/ 0 w 55"/>
                <a:gd name="T7" fmla="*/ 25 h 124"/>
                <a:gd name="T8" fmla="*/ 17 w 55"/>
                <a:gd name="T9" fmla="*/ 32 h 124"/>
                <a:gd name="T10" fmla="*/ 2 w 55"/>
                <a:gd name="T11" fmla="*/ 47 h 124"/>
                <a:gd name="T12" fmla="*/ 55 w 55"/>
                <a:gd name="T13" fmla="*/ 124 h 124"/>
                <a:gd name="T14" fmla="*/ 33 w 55"/>
                <a:gd name="T15" fmla="*/ 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24">
                  <a:moveTo>
                    <a:pt x="33" y="3"/>
                  </a:moveTo>
                  <a:cubicBezTo>
                    <a:pt x="30" y="2"/>
                    <a:pt x="25" y="2"/>
                    <a:pt x="22" y="0"/>
                  </a:cubicBezTo>
                  <a:cubicBezTo>
                    <a:pt x="20" y="5"/>
                    <a:pt x="15" y="9"/>
                    <a:pt x="11" y="13"/>
                  </a:cubicBezTo>
                  <a:cubicBezTo>
                    <a:pt x="8" y="17"/>
                    <a:pt x="5" y="22"/>
                    <a:pt x="0" y="25"/>
                  </a:cubicBezTo>
                  <a:cubicBezTo>
                    <a:pt x="6" y="27"/>
                    <a:pt x="12" y="30"/>
                    <a:pt x="17" y="32"/>
                  </a:cubicBezTo>
                  <a:cubicBezTo>
                    <a:pt x="14" y="37"/>
                    <a:pt x="7" y="44"/>
                    <a:pt x="2" y="47"/>
                  </a:cubicBezTo>
                  <a:cubicBezTo>
                    <a:pt x="5" y="56"/>
                    <a:pt x="43" y="122"/>
                    <a:pt x="55" y="124"/>
                  </a:cubicBezTo>
                  <a:cubicBezTo>
                    <a:pt x="55" y="121"/>
                    <a:pt x="33" y="3"/>
                    <a:pt x="33" y="3"/>
                  </a:cubicBezTo>
                  <a:close/>
                </a:path>
              </a:pathLst>
            </a:custGeom>
            <a:solidFill>
              <a:srgbClr val="6A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6" name="işlîḋê">
              <a:extLst>
                <a:ext uri="{FF2B5EF4-FFF2-40B4-BE49-F238E27FC236}">
                  <a16:creationId xmlns:a16="http://schemas.microsoft.com/office/drawing/2014/main" id="{E22DFA7A-4EDC-4577-8800-43D8D20603FF}"/>
                </a:ext>
              </a:extLst>
            </p:cNvPr>
            <p:cNvSpPr/>
            <p:nvPr/>
          </p:nvSpPr>
          <p:spPr bwMode="auto">
            <a:xfrm>
              <a:off x="7679405" y="3483999"/>
              <a:ext cx="127747" cy="336576"/>
            </a:xfrm>
            <a:custGeom>
              <a:avLst/>
              <a:gdLst>
                <a:gd name="T0" fmla="*/ 16 w 49"/>
                <a:gd name="T1" fmla="*/ 3 h 127"/>
                <a:gd name="T2" fmla="*/ 26 w 49"/>
                <a:gd name="T3" fmla="*/ 0 h 127"/>
                <a:gd name="T4" fmla="*/ 37 w 49"/>
                <a:gd name="T5" fmla="*/ 13 h 127"/>
                <a:gd name="T6" fmla="*/ 49 w 49"/>
                <a:gd name="T7" fmla="*/ 24 h 127"/>
                <a:gd name="T8" fmla="*/ 32 w 49"/>
                <a:gd name="T9" fmla="*/ 32 h 127"/>
                <a:gd name="T10" fmla="*/ 49 w 49"/>
                <a:gd name="T11" fmla="*/ 46 h 127"/>
                <a:gd name="T12" fmla="*/ 0 w 49"/>
                <a:gd name="T13" fmla="*/ 127 h 127"/>
                <a:gd name="T14" fmla="*/ 16 w 49"/>
                <a:gd name="T15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127">
                  <a:moveTo>
                    <a:pt x="16" y="3"/>
                  </a:moveTo>
                  <a:cubicBezTo>
                    <a:pt x="18" y="3"/>
                    <a:pt x="24" y="2"/>
                    <a:pt x="26" y="0"/>
                  </a:cubicBezTo>
                  <a:cubicBezTo>
                    <a:pt x="29" y="5"/>
                    <a:pt x="33" y="9"/>
                    <a:pt x="37" y="13"/>
                  </a:cubicBezTo>
                  <a:cubicBezTo>
                    <a:pt x="41" y="16"/>
                    <a:pt x="45" y="21"/>
                    <a:pt x="49" y="24"/>
                  </a:cubicBezTo>
                  <a:cubicBezTo>
                    <a:pt x="43" y="26"/>
                    <a:pt x="38" y="29"/>
                    <a:pt x="32" y="32"/>
                  </a:cubicBezTo>
                  <a:cubicBezTo>
                    <a:pt x="36" y="37"/>
                    <a:pt x="43" y="43"/>
                    <a:pt x="49" y="46"/>
                  </a:cubicBezTo>
                  <a:cubicBezTo>
                    <a:pt x="46" y="55"/>
                    <a:pt x="11" y="124"/>
                    <a:pt x="0" y="127"/>
                  </a:cubicBezTo>
                  <a:cubicBezTo>
                    <a:pt x="0" y="124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6A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7" name="isľíḓé">
              <a:extLst>
                <a:ext uri="{FF2B5EF4-FFF2-40B4-BE49-F238E27FC236}">
                  <a16:creationId xmlns:a16="http://schemas.microsoft.com/office/drawing/2014/main" id="{DE9417F8-5236-4618-B0B4-07A1E0B8697F}"/>
                </a:ext>
              </a:extLst>
            </p:cNvPr>
            <p:cNvSpPr/>
            <p:nvPr/>
          </p:nvSpPr>
          <p:spPr bwMode="auto">
            <a:xfrm>
              <a:off x="3827346" y="3956502"/>
              <a:ext cx="456942" cy="601951"/>
            </a:xfrm>
            <a:custGeom>
              <a:avLst/>
              <a:gdLst>
                <a:gd name="T0" fmla="*/ 7 w 171"/>
                <a:gd name="T1" fmla="*/ 86 h 227"/>
                <a:gd name="T2" fmla="*/ 0 w 171"/>
                <a:gd name="T3" fmla="*/ 40 h 227"/>
                <a:gd name="T4" fmla="*/ 161 w 171"/>
                <a:gd name="T5" fmla="*/ 0 h 227"/>
                <a:gd name="T6" fmla="*/ 171 w 171"/>
                <a:gd name="T7" fmla="*/ 46 h 227"/>
                <a:gd name="T8" fmla="*/ 109 w 171"/>
                <a:gd name="T9" fmla="*/ 62 h 227"/>
                <a:gd name="T10" fmla="*/ 133 w 171"/>
                <a:gd name="T11" fmla="*/ 217 h 227"/>
                <a:gd name="T12" fmla="*/ 93 w 171"/>
                <a:gd name="T13" fmla="*/ 227 h 227"/>
                <a:gd name="T14" fmla="*/ 70 w 171"/>
                <a:gd name="T15" fmla="*/ 69 h 227"/>
                <a:gd name="T16" fmla="*/ 7 w 171"/>
                <a:gd name="T17" fmla="*/ 8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1" h="227">
                  <a:moveTo>
                    <a:pt x="7" y="86"/>
                  </a:moveTo>
                  <a:cubicBezTo>
                    <a:pt x="6" y="73"/>
                    <a:pt x="0" y="41"/>
                    <a:pt x="0" y="40"/>
                  </a:cubicBezTo>
                  <a:cubicBezTo>
                    <a:pt x="30" y="33"/>
                    <a:pt x="157" y="0"/>
                    <a:pt x="161" y="0"/>
                  </a:cubicBezTo>
                  <a:cubicBezTo>
                    <a:pt x="163" y="1"/>
                    <a:pt x="170" y="36"/>
                    <a:pt x="171" y="46"/>
                  </a:cubicBezTo>
                  <a:cubicBezTo>
                    <a:pt x="154" y="49"/>
                    <a:pt x="129" y="57"/>
                    <a:pt x="109" y="62"/>
                  </a:cubicBezTo>
                  <a:cubicBezTo>
                    <a:pt x="116" y="100"/>
                    <a:pt x="129" y="188"/>
                    <a:pt x="133" y="217"/>
                  </a:cubicBezTo>
                  <a:cubicBezTo>
                    <a:pt x="124" y="219"/>
                    <a:pt x="99" y="226"/>
                    <a:pt x="93" y="227"/>
                  </a:cubicBezTo>
                  <a:cubicBezTo>
                    <a:pt x="85" y="177"/>
                    <a:pt x="73" y="85"/>
                    <a:pt x="70" y="69"/>
                  </a:cubicBezTo>
                  <a:lnTo>
                    <a:pt x="7" y="86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8" name="iśḷîďe">
              <a:extLst>
                <a:ext uri="{FF2B5EF4-FFF2-40B4-BE49-F238E27FC236}">
                  <a16:creationId xmlns:a16="http://schemas.microsoft.com/office/drawing/2014/main" id="{B93DA06C-C506-47B2-9EC5-3BF0AD8D228C}"/>
                </a:ext>
              </a:extLst>
            </p:cNvPr>
            <p:cNvSpPr/>
            <p:nvPr/>
          </p:nvSpPr>
          <p:spPr bwMode="auto">
            <a:xfrm>
              <a:off x="4470995" y="3509890"/>
              <a:ext cx="324281" cy="511338"/>
            </a:xfrm>
            <a:custGeom>
              <a:avLst/>
              <a:gdLst>
                <a:gd name="T0" fmla="*/ 3 w 121"/>
                <a:gd name="T1" fmla="*/ 194 h 194"/>
                <a:gd name="T2" fmla="*/ 1 w 121"/>
                <a:gd name="T3" fmla="*/ 3 h 194"/>
                <a:gd name="T4" fmla="*/ 108 w 121"/>
                <a:gd name="T5" fmla="*/ 0 h 194"/>
                <a:gd name="T6" fmla="*/ 110 w 121"/>
                <a:gd name="T7" fmla="*/ 39 h 194"/>
                <a:gd name="T8" fmla="*/ 39 w 121"/>
                <a:gd name="T9" fmla="*/ 41 h 194"/>
                <a:gd name="T10" fmla="*/ 40 w 121"/>
                <a:gd name="T11" fmla="*/ 84 h 194"/>
                <a:gd name="T12" fmla="*/ 78 w 121"/>
                <a:gd name="T13" fmla="*/ 83 h 194"/>
                <a:gd name="T14" fmla="*/ 77 w 121"/>
                <a:gd name="T15" fmla="*/ 117 h 194"/>
                <a:gd name="T16" fmla="*/ 39 w 121"/>
                <a:gd name="T17" fmla="*/ 119 h 194"/>
                <a:gd name="T18" fmla="*/ 40 w 121"/>
                <a:gd name="T19" fmla="*/ 154 h 194"/>
                <a:gd name="T20" fmla="*/ 120 w 121"/>
                <a:gd name="T21" fmla="*/ 154 h 194"/>
                <a:gd name="T22" fmla="*/ 120 w 121"/>
                <a:gd name="T23" fmla="*/ 193 h 194"/>
                <a:gd name="T24" fmla="*/ 3 w 121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94">
                  <a:moveTo>
                    <a:pt x="3" y="194"/>
                  </a:moveTo>
                  <a:cubicBezTo>
                    <a:pt x="2" y="177"/>
                    <a:pt x="0" y="46"/>
                    <a:pt x="1" y="3"/>
                  </a:cubicBezTo>
                  <a:cubicBezTo>
                    <a:pt x="1" y="3"/>
                    <a:pt x="84" y="2"/>
                    <a:pt x="108" y="0"/>
                  </a:cubicBezTo>
                  <a:cubicBezTo>
                    <a:pt x="109" y="14"/>
                    <a:pt x="108" y="26"/>
                    <a:pt x="110" y="39"/>
                  </a:cubicBezTo>
                  <a:cubicBezTo>
                    <a:pt x="88" y="39"/>
                    <a:pt x="62" y="40"/>
                    <a:pt x="39" y="41"/>
                  </a:cubicBezTo>
                  <a:cubicBezTo>
                    <a:pt x="39" y="57"/>
                    <a:pt x="41" y="67"/>
                    <a:pt x="40" y="84"/>
                  </a:cubicBezTo>
                  <a:cubicBezTo>
                    <a:pt x="51" y="84"/>
                    <a:pt x="67" y="83"/>
                    <a:pt x="78" y="83"/>
                  </a:cubicBezTo>
                  <a:cubicBezTo>
                    <a:pt x="78" y="93"/>
                    <a:pt x="76" y="103"/>
                    <a:pt x="77" y="117"/>
                  </a:cubicBezTo>
                  <a:cubicBezTo>
                    <a:pt x="66" y="117"/>
                    <a:pt x="51" y="118"/>
                    <a:pt x="39" y="119"/>
                  </a:cubicBezTo>
                  <a:cubicBezTo>
                    <a:pt x="39" y="130"/>
                    <a:pt x="40" y="143"/>
                    <a:pt x="40" y="154"/>
                  </a:cubicBezTo>
                  <a:cubicBezTo>
                    <a:pt x="65" y="155"/>
                    <a:pt x="94" y="155"/>
                    <a:pt x="120" y="154"/>
                  </a:cubicBezTo>
                  <a:cubicBezTo>
                    <a:pt x="121" y="171"/>
                    <a:pt x="119" y="188"/>
                    <a:pt x="120" y="193"/>
                  </a:cubicBezTo>
                  <a:lnTo>
                    <a:pt x="3" y="194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9" name="îṣḷîḓè">
              <a:extLst>
                <a:ext uri="{FF2B5EF4-FFF2-40B4-BE49-F238E27FC236}">
                  <a16:creationId xmlns:a16="http://schemas.microsoft.com/office/drawing/2014/main" id="{3BE3E5BA-D197-448C-8748-86D0FE8568BA}"/>
                </a:ext>
              </a:extLst>
            </p:cNvPr>
            <p:cNvSpPr/>
            <p:nvPr/>
          </p:nvSpPr>
          <p:spPr bwMode="auto">
            <a:xfrm>
              <a:off x="4864062" y="3102117"/>
              <a:ext cx="343934" cy="601951"/>
            </a:xfrm>
            <a:custGeom>
              <a:avLst/>
              <a:gdLst>
                <a:gd name="T0" fmla="*/ 58 w 128"/>
                <a:gd name="T1" fmla="*/ 0 h 225"/>
                <a:gd name="T2" fmla="*/ 0 w 128"/>
                <a:gd name="T3" fmla="*/ 225 h 225"/>
                <a:gd name="T4" fmla="*/ 41 w 128"/>
                <a:gd name="T5" fmla="*/ 222 h 225"/>
                <a:gd name="T6" fmla="*/ 51 w 128"/>
                <a:gd name="T7" fmla="*/ 178 h 225"/>
                <a:gd name="T8" fmla="*/ 77 w 128"/>
                <a:gd name="T9" fmla="*/ 176 h 225"/>
                <a:gd name="T10" fmla="*/ 85 w 128"/>
                <a:gd name="T11" fmla="*/ 218 h 225"/>
                <a:gd name="T12" fmla="*/ 128 w 128"/>
                <a:gd name="T13" fmla="*/ 218 h 225"/>
                <a:gd name="T14" fmla="*/ 58 w 128"/>
                <a:gd name="T15" fmla="*/ 0 h 225"/>
                <a:gd name="T16" fmla="*/ 49 w 128"/>
                <a:gd name="T17" fmla="*/ 148 h 225"/>
                <a:gd name="T18" fmla="*/ 57 w 128"/>
                <a:gd name="T19" fmla="*/ 97 h 225"/>
                <a:gd name="T20" fmla="*/ 72 w 128"/>
                <a:gd name="T21" fmla="*/ 145 h 225"/>
                <a:gd name="T22" fmla="*/ 49 w 128"/>
                <a:gd name="T23" fmla="*/ 148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225">
                  <a:moveTo>
                    <a:pt x="58" y="0"/>
                  </a:moveTo>
                  <a:cubicBezTo>
                    <a:pt x="51" y="22"/>
                    <a:pt x="0" y="225"/>
                    <a:pt x="0" y="225"/>
                  </a:cubicBezTo>
                  <a:cubicBezTo>
                    <a:pt x="9" y="225"/>
                    <a:pt x="41" y="222"/>
                    <a:pt x="41" y="222"/>
                  </a:cubicBezTo>
                  <a:cubicBezTo>
                    <a:pt x="41" y="222"/>
                    <a:pt x="49" y="185"/>
                    <a:pt x="51" y="178"/>
                  </a:cubicBezTo>
                  <a:cubicBezTo>
                    <a:pt x="57" y="178"/>
                    <a:pt x="75" y="175"/>
                    <a:pt x="77" y="176"/>
                  </a:cubicBezTo>
                  <a:cubicBezTo>
                    <a:pt x="77" y="176"/>
                    <a:pt x="82" y="201"/>
                    <a:pt x="85" y="218"/>
                  </a:cubicBezTo>
                  <a:cubicBezTo>
                    <a:pt x="104" y="221"/>
                    <a:pt x="119" y="217"/>
                    <a:pt x="128" y="218"/>
                  </a:cubicBezTo>
                  <a:cubicBezTo>
                    <a:pt x="117" y="186"/>
                    <a:pt x="60" y="6"/>
                    <a:pt x="58" y="0"/>
                  </a:cubicBezTo>
                  <a:close/>
                  <a:moveTo>
                    <a:pt x="49" y="148"/>
                  </a:moveTo>
                  <a:cubicBezTo>
                    <a:pt x="51" y="138"/>
                    <a:pt x="55" y="106"/>
                    <a:pt x="57" y="97"/>
                  </a:cubicBezTo>
                  <a:cubicBezTo>
                    <a:pt x="64" y="111"/>
                    <a:pt x="69" y="136"/>
                    <a:pt x="72" y="145"/>
                  </a:cubicBezTo>
                  <a:lnTo>
                    <a:pt x="49" y="148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0" name="îṣļíḋê">
              <a:extLst>
                <a:ext uri="{FF2B5EF4-FFF2-40B4-BE49-F238E27FC236}">
                  <a16:creationId xmlns:a16="http://schemas.microsoft.com/office/drawing/2014/main" id="{FEF4A2AA-1BD0-41D8-8EBF-A383FE6E33FE}"/>
                </a:ext>
              </a:extLst>
            </p:cNvPr>
            <p:cNvSpPr/>
            <p:nvPr/>
          </p:nvSpPr>
          <p:spPr bwMode="auto">
            <a:xfrm>
              <a:off x="5296436" y="2759067"/>
              <a:ext cx="393067" cy="511338"/>
            </a:xfrm>
            <a:custGeom>
              <a:avLst/>
              <a:gdLst>
                <a:gd name="T0" fmla="*/ 0 w 149"/>
                <a:gd name="T1" fmla="*/ 194 h 194"/>
                <a:gd name="T2" fmla="*/ 35 w 149"/>
                <a:gd name="T3" fmla="*/ 186 h 194"/>
                <a:gd name="T4" fmla="*/ 45 w 149"/>
                <a:gd name="T5" fmla="*/ 107 h 194"/>
                <a:gd name="T6" fmla="*/ 72 w 149"/>
                <a:gd name="T7" fmla="*/ 175 h 194"/>
                <a:gd name="T8" fmla="*/ 99 w 149"/>
                <a:gd name="T9" fmla="*/ 92 h 194"/>
                <a:gd name="T10" fmla="*/ 113 w 149"/>
                <a:gd name="T11" fmla="*/ 182 h 194"/>
                <a:gd name="T12" fmla="*/ 149 w 149"/>
                <a:gd name="T13" fmla="*/ 174 h 194"/>
                <a:gd name="T14" fmla="*/ 123 w 149"/>
                <a:gd name="T15" fmla="*/ 0 h 194"/>
                <a:gd name="T16" fmla="*/ 93 w 149"/>
                <a:gd name="T17" fmla="*/ 7 h 194"/>
                <a:gd name="T18" fmla="*/ 73 w 149"/>
                <a:gd name="T19" fmla="*/ 97 h 194"/>
                <a:gd name="T20" fmla="*/ 38 w 149"/>
                <a:gd name="T21" fmla="*/ 15 h 194"/>
                <a:gd name="T22" fmla="*/ 5 w 149"/>
                <a:gd name="T23" fmla="*/ 20 h 194"/>
                <a:gd name="T24" fmla="*/ 0 w 149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194">
                  <a:moveTo>
                    <a:pt x="0" y="194"/>
                  </a:moveTo>
                  <a:cubicBezTo>
                    <a:pt x="20" y="189"/>
                    <a:pt x="35" y="187"/>
                    <a:pt x="35" y="186"/>
                  </a:cubicBezTo>
                  <a:cubicBezTo>
                    <a:pt x="37" y="185"/>
                    <a:pt x="40" y="131"/>
                    <a:pt x="45" y="107"/>
                  </a:cubicBezTo>
                  <a:cubicBezTo>
                    <a:pt x="53" y="130"/>
                    <a:pt x="63" y="152"/>
                    <a:pt x="72" y="175"/>
                  </a:cubicBezTo>
                  <a:cubicBezTo>
                    <a:pt x="83" y="148"/>
                    <a:pt x="89" y="119"/>
                    <a:pt x="99" y="92"/>
                  </a:cubicBezTo>
                  <a:cubicBezTo>
                    <a:pt x="100" y="97"/>
                    <a:pt x="110" y="163"/>
                    <a:pt x="113" y="182"/>
                  </a:cubicBezTo>
                  <a:cubicBezTo>
                    <a:pt x="120" y="182"/>
                    <a:pt x="146" y="177"/>
                    <a:pt x="149" y="174"/>
                  </a:cubicBezTo>
                  <a:cubicBezTo>
                    <a:pt x="149" y="174"/>
                    <a:pt x="124" y="0"/>
                    <a:pt x="123" y="0"/>
                  </a:cubicBezTo>
                  <a:cubicBezTo>
                    <a:pt x="118" y="1"/>
                    <a:pt x="93" y="6"/>
                    <a:pt x="93" y="7"/>
                  </a:cubicBezTo>
                  <a:cubicBezTo>
                    <a:pt x="92" y="9"/>
                    <a:pt x="78" y="75"/>
                    <a:pt x="73" y="97"/>
                  </a:cubicBezTo>
                  <a:cubicBezTo>
                    <a:pt x="63" y="76"/>
                    <a:pt x="40" y="16"/>
                    <a:pt x="38" y="15"/>
                  </a:cubicBezTo>
                  <a:cubicBezTo>
                    <a:pt x="36" y="13"/>
                    <a:pt x="13" y="20"/>
                    <a:pt x="5" y="20"/>
                  </a:cubicBezTo>
                  <a:lnTo>
                    <a:pt x="0" y="194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1" name="îṩlïďé">
              <a:extLst>
                <a:ext uri="{FF2B5EF4-FFF2-40B4-BE49-F238E27FC236}">
                  <a16:creationId xmlns:a16="http://schemas.microsoft.com/office/drawing/2014/main" id="{664C4608-7B5C-4F0D-8C04-09B49C2E62DB}"/>
                </a:ext>
              </a:extLst>
            </p:cNvPr>
            <p:cNvSpPr/>
            <p:nvPr/>
          </p:nvSpPr>
          <p:spPr bwMode="auto">
            <a:xfrm>
              <a:off x="5836904" y="2584308"/>
              <a:ext cx="402894" cy="504864"/>
            </a:xfrm>
            <a:custGeom>
              <a:avLst/>
              <a:gdLst>
                <a:gd name="T0" fmla="*/ 152 w 152"/>
                <a:gd name="T1" fmla="*/ 0 h 190"/>
                <a:gd name="T2" fmla="*/ 116 w 152"/>
                <a:gd name="T3" fmla="*/ 7 h 190"/>
                <a:gd name="T4" fmla="*/ 112 w 152"/>
                <a:gd name="T5" fmla="*/ 106 h 190"/>
                <a:gd name="T6" fmla="*/ 79 w 152"/>
                <a:gd name="T7" fmla="*/ 26 h 190"/>
                <a:gd name="T8" fmla="*/ 53 w 152"/>
                <a:gd name="T9" fmla="*/ 109 h 190"/>
                <a:gd name="T10" fmla="*/ 38 w 152"/>
                <a:gd name="T11" fmla="*/ 12 h 190"/>
                <a:gd name="T12" fmla="*/ 0 w 152"/>
                <a:gd name="T13" fmla="*/ 20 h 190"/>
                <a:gd name="T14" fmla="*/ 32 w 152"/>
                <a:gd name="T15" fmla="*/ 190 h 190"/>
                <a:gd name="T16" fmla="*/ 69 w 152"/>
                <a:gd name="T17" fmla="*/ 184 h 190"/>
                <a:gd name="T18" fmla="*/ 79 w 152"/>
                <a:gd name="T19" fmla="*/ 104 h 190"/>
                <a:gd name="T20" fmla="*/ 110 w 152"/>
                <a:gd name="T21" fmla="*/ 183 h 190"/>
                <a:gd name="T22" fmla="*/ 149 w 152"/>
                <a:gd name="T23" fmla="*/ 177 h 190"/>
                <a:gd name="T24" fmla="*/ 152 w 152"/>
                <a:gd name="T2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2" h="190">
                  <a:moveTo>
                    <a:pt x="152" y="0"/>
                  </a:moveTo>
                  <a:cubicBezTo>
                    <a:pt x="132" y="5"/>
                    <a:pt x="116" y="8"/>
                    <a:pt x="116" y="7"/>
                  </a:cubicBezTo>
                  <a:cubicBezTo>
                    <a:pt x="116" y="6"/>
                    <a:pt x="114" y="76"/>
                    <a:pt x="112" y="106"/>
                  </a:cubicBezTo>
                  <a:cubicBezTo>
                    <a:pt x="103" y="83"/>
                    <a:pt x="89" y="49"/>
                    <a:pt x="79" y="26"/>
                  </a:cubicBezTo>
                  <a:cubicBezTo>
                    <a:pt x="69" y="53"/>
                    <a:pt x="63" y="82"/>
                    <a:pt x="53" y="109"/>
                  </a:cubicBezTo>
                  <a:cubicBezTo>
                    <a:pt x="52" y="104"/>
                    <a:pt x="42" y="31"/>
                    <a:pt x="38" y="12"/>
                  </a:cubicBezTo>
                  <a:cubicBezTo>
                    <a:pt x="32" y="13"/>
                    <a:pt x="2" y="20"/>
                    <a:pt x="0" y="20"/>
                  </a:cubicBezTo>
                  <a:cubicBezTo>
                    <a:pt x="0" y="20"/>
                    <a:pt x="30" y="190"/>
                    <a:pt x="32" y="190"/>
                  </a:cubicBezTo>
                  <a:cubicBezTo>
                    <a:pt x="36" y="189"/>
                    <a:pt x="68" y="186"/>
                    <a:pt x="69" y="184"/>
                  </a:cubicBezTo>
                  <a:cubicBezTo>
                    <a:pt x="70" y="183"/>
                    <a:pt x="73" y="127"/>
                    <a:pt x="79" y="104"/>
                  </a:cubicBezTo>
                  <a:cubicBezTo>
                    <a:pt x="89" y="125"/>
                    <a:pt x="108" y="182"/>
                    <a:pt x="110" y="183"/>
                  </a:cubicBezTo>
                  <a:cubicBezTo>
                    <a:pt x="113" y="184"/>
                    <a:pt x="141" y="178"/>
                    <a:pt x="149" y="177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2" name="işľíḍè">
              <a:extLst>
                <a:ext uri="{FF2B5EF4-FFF2-40B4-BE49-F238E27FC236}">
                  <a16:creationId xmlns:a16="http://schemas.microsoft.com/office/drawing/2014/main" id="{098CAF82-8BF3-42D3-853B-F2FE085C6378}"/>
                </a:ext>
              </a:extLst>
            </p:cNvPr>
            <p:cNvSpPr/>
            <p:nvPr/>
          </p:nvSpPr>
          <p:spPr bwMode="auto">
            <a:xfrm>
              <a:off x="7762934" y="2085915"/>
              <a:ext cx="132659" cy="148872"/>
            </a:xfrm>
            <a:custGeom>
              <a:avLst/>
              <a:gdLst>
                <a:gd name="T0" fmla="*/ 2 w 50"/>
                <a:gd name="T1" fmla="*/ 29 h 55"/>
                <a:gd name="T2" fmla="*/ 20 w 50"/>
                <a:gd name="T3" fmla="*/ 55 h 55"/>
                <a:gd name="T4" fmla="*/ 42 w 50"/>
                <a:gd name="T5" fmla="*/ 20 h 55"/>
                <a:gd name="T6" fmla="*/ 2 w 50"/>
                <a:gd name="T7" fmla="*/ 2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55">
                  <a:moveTo>
                    <a:pt x="2" y="29"/>
                  </a:moveTo>
                  <a:cubicBezTo>
                    <a:pt x="0" y="40"/>
                    <a:pt x="8" y="55"/>
                    <a:pt x="20" y="55"/>
                  </a:cubicBezTo>
                  <a:cubicBezTo>
                    <a:pt x="39" y="55"/>
                    <a:pt x="50" y="37"/>
                    <a:pt x="42" y="20"/>
                  </a:cubicBezTo>
                  <a:cubicBezTo>
                    <a:pt x="32" y="0"/>
                    <a:pt x="6" y="11"/>
                    <a:pt x="2" y="29"/>
                  </a:cubicBezTo>
                  <a:close/>
                </a:path>
              </a:pathLst>
            </a:custGeom>
            <a:solidFill>
              <a:srgbClr val="0B91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3" name="ïṡļíďè">
              <a:extLst>
                <a:ext uri="{FF2B5EF4-FFF2-40B4-BE49-F238E27FC236}">
                  <a16:creationId xmlns:a16="http://schemas.microsoft.com/office/drawing/2014/main" id="{469EEA23-AE03-42BE-A255-D8BFD46E8EB9}"/>
                </a:ext>
              </a:extLst>
            </p:cNvPr>
            <p:cNvSpPr/>
            <p:nvPr/>
          </p:nvSpPr>
          <p:spPr bwMode="auto">
            <a:xfrm>
              <a:off x="7792414" y="1710503"/>
              <a:ext cx="211272" cy="349521"/>
            </a:xfrm>
            <a:custGeom>
              <a:avLst/>
              <a:gdLst>
                <a:gd name="T0" fmla="*/ 15 w 79"/>
                <a:gd name="T1" fmla="*/ 0 h 131"/>
                <a:gd name="T2" fmla="*/ 0 w 79"/>
                <a:gd name="T3" fmla="*/ 131 h 131"/>
                <a:gd name="T4" fmla="*/ 41 w 79"/>
                <a:gd name="T5" fmla="*/ 131 h 131"/>
                <a:gd name="T6" fmla="*/ 79 w 79"/>
                <a:gd name="T7" fmla="*/ 2 h 131"/>
                <a:gd name="T8" fmla="*/ 15 w 79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31">
                  <a:moveTo>
                    <a:pt x="15" y="0"/>
                  </a:moveTo>
                  <a:cubicBezTo>
                    <a:pt x="14" y="13"/>
                    <a:pt x="6" y="90"/>
                    <a:pt x="0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4" y="125"/>
                    <a:pt x="74" y="27"/>
                    <a:pt x="79" y="2"/>
                  </a:cubicBezTo>
                  <a:cubicBezTo>
                    <a:pt x="55" y="3"/>
                    <a:pt x="39" y="1"/>
                    <a:pt x="15" y="0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4" name="îSḻïḍe">
              <a:extLst>
                <a:ext uri="{FF2B5EF4-FFF2-40B4-BE49-F238E27FC236}">
                  <a16:creationId xmlns:a16="http://schemas.microsoft.com/office/drawing/2014/main" id="{4D842ADF-134B-4EE3-A86E-F307B1EDC1DA}"/>
                </a:ext>
              </a:extLst>
            </p:cNvPr>
            <p:cNvSpPr/>
            <p:nvPr/>
          </p:nvSpPr>
          <p:spPr bwMode="auto">
            <a:xfrm>
              <a:off x="7207725" y="1911156"/>
              <a:ext cx="397982" cy="491919"/>
            </a:xfrm>
            <a:custGeom>
              <a:avLst/>
              <a:gdLst>
                <a:gd name="T0" fmla="*/ 2 w 149"/>
                <a:gd name="T1" fmla="*/ 187 h 187"/>
                <a:gd name="T2" fmla="*/ 2 w 149"/>
                <a:gd name="T3" fmla="*/ 1 h 187"/>
                <a:gd name="T4" fmla="*/ 46 w 149"/>
                <a:gd name="T5" fmla="*/ 0 h 187"/>
                <a:gd name="T6" fmla="*/ 47 w 149"/>
                <a:gd name="T7" fmla="*/ 81 h 187"/>
                <a:gd name="T8" fmla="*/ 106 w 149"/>
                <a:gd name="T9" fmla="*/ 6 h 187"/>
                <a:gd name="T10" fmla="*/ 149 w 149"/>
                <a:gd name="T11" fmla="*/ 13 h 187"/>
                <a:gd name="T12" fmla="*/ 97 w 149"/>
                <a:gd name="T13" fmla="*/ 90 h 187"/>
                <a:gd name="T14" fmla="*/ 143 w 149"/>
                <a:gd name="T15" fmla="*/ 174 h 187"/>
                <a:gd name="T16" fmla="*/ 96 w 149"/>
                <a:gd name="T17" fmla="*/ 178 h 187"/>
                <a:gd name="T18" fmla="*/ 69 w 149"/>
                <a:gd name="T19" fmla="*/ 115 h 187"/>
                <a:gd name="T20" fmla="*/ 49 w 149"/>
                <a:gd name="T21" fmla="*/ 133 h 187"/>
                <a:gd name="T22" fmla="*/ 50 w 149"/>
                <a:gd name="T23" fmla="*/ 185 h 187"/>
                <a:gd name="T24" fmla="*/ 2 w 149"/>
                <a:gd name="T25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187">
                  <a:moveTo>
                    <a:pt x="2" y="187"/>
                  </a:moveTo>
                  <a:cubicBezTo>
                    <a:pt x="3" y="172"/>
                    <a:pt x="0" y="40"/>
                    <a:pt x="2" y="1"/>
                  </a:cubicBezTo>
                  <a:cubicBezTo>
                    <a:pt x="2" y="1"/>
                    <a:pt x="29" y="2"/>
                    <a:pt x="46" y="0"/>
                  </a:cubicBezTo>
                  <a:cubicBezTo>
                    <a:pt x="46" y="14"/>
                    <a:pt x="47" y="66"/>
                    <a:pt x="47" y="81"/>
                  </a:cubicBezTo>
                  <a:cubicBezTo>
                    <a:pt x="63" y="63"/>
                    <a:pt x="106" y="6"/>
                    <a:pt x="106" y="6"/>
                  </a:cubicBezTo>
                  <a:cubicBezTo>
                    <a:pt x="108" y="5"/>
                    <a:pt x="139" y="10"/>
                    <a:pt x="149" y="13"/>
                  </a:cubicBezTo>
                  <a:cubicBezTo>
                    <a:pt x="147" y="19"/>
                    <a:pt x="97" y="88"/>
                    <a:pt x="97" y="90"/>
                  </a:cubicBezTo>
                  <a:cubicBezTo>
                    <a:pt x="98" y="92"/>
                    <a:pt x="136" y="161"/>
                    <a:pt x="143" y="174"/>
                  </a:cubicBezTo>
                  <a:cubicBezTo>
                    <a:pt x="131" y="175"/>
                    <a:pt x="96" y="178"/>
                    <a:pt x="96" y="178"/>
                  </a:cubicBezTo>
                  <a:cubicBezTo>
                    <a:pt x="96" y="178"/>
                    <a:pt x="70" y="118"/>
                    <a:pt x="69" y="115"/>
                  </a:cubicBezTo>
                  <a:cubicBezTo>
                    <a:pt x="63" y="119"/>
                    <a:pt x="49" y="133"/>
                    <a:pt x="49" y="133"/>
                  </a:cubicBezTo>
                  <a:cubicBezTo>
                    <a:pt x="49" y="133"/>
                    <a:pt x="49" y="168"/>
                    <a:pt x="50" y="185"/>
                  </a:cubicBezTo>
                  <a:lnTo>
                    <a:pt x="2" y="187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5" name="ïṡlîdé">
              <a:extLst>
                <a:ext uri="{FF2B5EF4-FFF2-40B4-BE49-F238E27FC236}">
                  <a16:creationId xmlns:a16="http://schemas.microsoft.com/office/drawing/2014/main" id="{B8598BF1-FBE1-45CF-BBA9-79A8570CB708}"/>
                </a:ext>
              </a:extLst>
            </p:cNvPr>
            <p:cNvSpPr/>
            <p:nvPr/>
          </p:nvSpPr>
          <p:spPr bwMode="auto">
            <a:xfrm>
              <a:off x="6750785" y="2163586"/>
              <a:ext cx="334107" cy="556645"/>
            </a:xfrm>
            <a:custGeom>
              <a:avLst/>
              <a:gdLst>
                <a:gd name="T0" fmla="*/ 85 w 126"/>
                <a:gd name="T1" fmla="*/ 108 h 209"/>
                <a:gd name="T2" fmla="*/ 113 w 126"/>
                <a:gd name="T3" fmla="*/ 68 h 209"/>
                <a:gd name="T4" fmla="*/ 106 w 126"/>
                <a:gd name="T5" fmla="*/ 24 h 209"/>
                <a:gd name="T6" fmla="*/ 48 w 126"/>
                <a:gd name="T7" fmla="*/ 1 h 209"/>
                <a:gd name="T8" fmla="*/ 0 w 126"/>
                <a:gd name="T9" fmla="*/ 5 h 209"/>
                <a:gd name="T10" fmla="*/ 4 w 126"/>
                <a:gd name="T11" fmla="*/ 209 h 209"/>
                <a:gd name="T12" fmla="*/ 42 w 126"/>
                <a:gd name="T13" fmla="*/ 206 h 209"/>
                <a:gd name="T14" fmla="*/ 36 w 126"/>
                <a:gd name="T15" fmla="*/ 118 h 209"/>
                <a:gd name="T16" fmla="*/ 58 w 126"/>
                <a:gd name="T17" fmla="*/ 115 h 209"/>
                <a:gd name="T18" fmla="*/ 94 w 126"/>
                <a:gd name="T19" fmla="*/ 203 h 209"/>
                <a:gd name="T20" fmla="*/ 126 w 126"/>
                <a:gd name="T21" fmla="*/ 188 h 209"/>
                <a:gd name="T22" fmla="*/ 85 w 126"/>
                <a:gd name="T23" fmla="*/ 108 h 209"/>
                <a:gd name="T24" fmla="*/ 67 w 126"/>
                <a:gd name="T25" fmla="*/ 64 h 209"/>
                <a:gd name="T26" fmla="*/ 34 w 126"/>
                <a:gd name="T27" fmla="*/ 73 h 209"/>
                <a:gd name="T28" fmla="*/ 31 w 126"/>
                <a:gd name="T29" fmla="*/ 40 h 209"/>
                <a:gd name="T30" fmla="*/ 69 w 126"/>
                <a:gd name="T31" fmla="*/ 45 h 209"/>
                <a:gd name="T32" fmla="*/ 67 w 126"/>
                <a:gd name="T33" fmla="*/ 6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209">
                  <a:moveTo>
                    <a:pt x="85" y="108"/>
                  </a:moveTo>
                  <a:cubicBezTo>
                    <a:pt x="98" y="97"/>
                    <a:pt x="109" y="86"/>
                    <a:pt x="113" y="68"/>
                  </a:cubicBezTo>
                  <a:cubicBezTo>
                    <a:pt x="116" y="56"/>
                    <a:pt x="114" y="36"/>
                    <a:pt x="106" y="24"/>
                  </a:cubicBezTo>
                  <a:cubicBezTo>
                    <a:pt x="93" y="7"/>
                    <a:pt x="68" y="1"/>
                    <a:pt x="48" y="1"/>
                  </a:cubicBezTo>
                  <a:cubicBezTo>
                    <a:pt x="33" y="1"/>
                    <a:pt x="15" y="0"/>
                    <a:pt x="0" y="5"/>
                  </a:cubicBezTo>
                  <a:cubicBezTo>
                    <a:pt x="0" y="36"/>
                    <a:pt x="3" y="165"/>
                    <a:pt x="4" y="209"/>
                  </a:cubicBezTo>
                  <a:cubicBezTo>
                    <a:pt x="42" y="206"/>
                    <a:pt x="42" y="206"/>
                    <a:pt x="42" y="206"/>
                  </a:cubicBezTo>
                  <a:cubicBezTo>
                    <a:pt x="39" y="175"/>
                    <a:pt x="38" y="145"/>
                    <a:pt x="36" y="118"/>
                  </a:cubicBezTo>
                  <a:cubicBezTo>
                    <a:pt x="40" y="117"/>
                    <a:pt x="58" y="115"/>
                    <a:pt x="58" y="115"/>
                  </a:cubicBezTo>
                  <a:cubicBezTo>
                    <a:pt x="59" y="116"/>
                    <a:pt x="94" y="203"/>
                    <a:pt x="94" y="203"/>
                  </a:cubicBezTo>
                  <a:cubicBezTo>
                    <a:pt x="96" y="204"/>
                    <a:pt x="118" y="192"/>
                    <a:pt x="126" y="188"/>
                  </a:cubicBezTo>
                  <a:cubicBezTo>
                    <a:pt x="112" y="160"/>
                    <a:pt x="101" y="135"/>
                    <a:pt x="85" y="108"/>
                  </a:cubicBezTo>
                  <a:close/>
                  <a:moveTo>
                    <a:pt x="67" y="64"/>
                  </a:moveTo>
                  <a:cubicBezTo>
                    <a:pt x="59" y="71"/>
                    <a:pt x="44" y="72"/>
                    <a:pt x="34" y="73"/>
                  </a:cubicBezTo>
                  <a:cubicBezTo>
                    <a:pt x="34" y="62"/>
                    <a:pt x="32" y="51"/>
                    <a:pt x="31" y="40"/>
                  </a:cubicBezTo>
                  <a:cubicBezTo>
                    <a:pt x="42" y="38"/>
                    <a:pt x="61" y="35"/>
                    <a:pt x="69" y="45"/>
                  </a:cubicBezTo>
                  <a:cubicBezTo>
                    <a:pt x="73" y="50"/>
                    <a:pt x="73" y="59"/>
                    <a:pt x="67" y="64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6" name="iṧḻîḑe">
              <a:extLst>
                <a:ext uri="{FF2B5EF4-FFF2-40B4-BE49-F238E27FC236}">
                  <a16:creationId xmlns:a16="http://schemas.microsoft.com/office/drawing/2014/main" id="{821EBBB1-144D-4B2B-973E-D791FC75E7D0}"/>
                </a:ext>
              </a:extLst>
            </p:cNvPr>
            <p:cNvSpPr/>
            <p:nvPr/>
          </p:nvSpPr>
          <p:spPr bwMode="auto">
            <a:xfrm>
              <a:off x="6338065" y="2493692"/>
              <a:ext cx="343934" cy="407773"/>
            </a:xfrm>
            <a:custGeom>
              <a:avLst/>
              <a:gdLst>
                <a:gd name="T0" fmla="*/ 128 w 128"/>
                <a:gd name="T1" fmla="*/ 74 h 155"/>
                <a:gd name="T2" fmla="*/ 110 w 128"/>
                <a:gd name="T3" fmla="*/ 29 h 155"/>
                <a:gd name="T4" fmla="*/ 38 w 128"/>
                <a:gd name="T5" fmla="*/ 13 h 155"/>
                <a:gd name="T6" fmla="*/ 8 w 128"/>
                <a:gd name="T7" fmla="*/ 47 h 155"/>
                <a:gd name="T8" fmla="*/ 1 w 128"/>
                <a:gd name="T9" fmla="*/ 73 h 155"/>
                <a:gd name="T10" fmla="*/ 5 w 128"/>
                <a:gd name="T11" fmla="*/ 109 h 155"/>
                <a:gd name="T12" fmla="*/ 52 w 128"/>
                <a:gd name="T13" fmla="*/ 151 h 155"/>
                <a:gd name="T14" fmla="*/ 117 w 128"/>
                <a:gd name="T15" fmla="*/ 121 h 155"/>
                <a:gd name="T16" fmla="*/ 128 w 128"/>
                <a:gd name="T17" fmla="*/ 74 h 155"/>
                <a:gd name="T18" fmla="*/ 89 w 128"/>
                <a:gd name="T19" fmla="*/ 101 h 155"/>
                <a:gd name="T20" fmla="*/ 44 w 128"/>
                <a:gd name="T21" fmla="*/ 108 h 155"/>
                <a:gd name="T22" fmla="*/ 37 w 128"/>
                <a:gd name="T23" fmla="*/ 96 h 155"/>
                <a:gd name="T24" fmla="*/ 32 w 128"/>
                <a:gd name="T25" fmla="*/ 83 h 155"/>
                <a:gd name="T26" fmla="*/ 32 w 128"/>
                <a:gd name="T27" fmla="*/ 77 h 155"/>
                <a:gd name="T28" fmla="*/ 52 w 128"/>
                <a:gd name="T29" fmla="*/ 49 h 155"/>
                <a:gd name="T30" fmla="*/ 86 w 128"/>
                <a:gd name="T31" fmla="*/ 58 h 155"/>
                <a:gd name="T32" fmla="*/ 89 w 128"/>
                <a:gd name="T33" fmla="*/ 10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" h="155">
                  <a:moveTo>
                    <a:pt x="128" y="74"/>
                  </a:moveTo>
                  <a:cubicBezTo>
                    <a:pt x="127" y="57"/>
                    <a:pt x="121" y="42"/>
                    <a:pt x="110" y="29"/>
                  </a:cubicBezTo>
                  <a:cubicBezTo>
                    <a:pt x="92" y="9"/>
                    <a:pt x="64" y="0"/>
                    <a:pt x="38" y="13"/>
                  </a:cubicBezTo>
                  <a:cubicBezTo>
                    <a:pt x="26" y="20"/>
                    <a:pt x="14" y="36"/>
                    <a:pt x="8" y="47"/>
                  </a:cubicBezTo>
                  <a:cubicBezTo>
                    <a:pt x="3" y="55"/>
                    <a:pt x="1" y="64"/>
                    <a:pt x="1" y="73"/>
                  </a:cubicBezTo>
                  <a:cubicBezTo>
                    <a:pt x="0" y="85"/>
                    <a:pt x="1" y="98"/>
                    <a:pt x="5" y="109"/>
                  </a:cubicBezTo>
                  <a:cubicBezTo>
                    <a:pt x="11" y="129"/>
                    <a:pt x="29" y="147"/>
                    <a:pt x="52" y="151"/>
                  </a:cubicBezTo>
                  <a:cubicBezTo>
                    <a:pt x="77" y="155"/>
                    <a:pt x="103" y="141"/>
                    <a:pt x="117" y="121"/>
                  </a:cubicBezTo>
                  <a:cubicBezTo>
                    <a:pt x="127" y="107"/>
                    <a:pt x="128" y="90"/>
                    <a:pt x="128" y="74"/>
                  </a:cubicBezTo>
                  <a:close/>
                  <a:moveTo>
                    <a:pt x="89" y="101"/>
                  </a:moveTo>
                  <a:cubicBezTo>
                    <a:pt x="79" y="113"/>
                    <a:pt x="58" y="118"/>
                    <a:pt x="44" y="108"/>
                  </a:cubicBezTo>
                  <a:cubicBezTo>
                    <a:pt x="41" y="105"/>
                    <a:pt x="38" y="101"/>
                    <a:pt x="37" y="96"/>
                  </a:cubicBezTo>
                  <a:cubicBezTo>
                    <a:pt x="35" y="92"/>
                    <a:pt x="33" y="88"/>
                    <a:pt x="32" y="83"/>
                  </a:cubicBezTo>
                  <a:cubicBezTo>
                    <a:pt x="32" y="81"/>
                    <a:pt x="32" y="79"/>
                    <a:pt x="32" y="77"/>
                  </a:cubicBezTo>
                  <a:cubicBezTo>
                    <a:pt x="34" y="65"/>
                    <a:pt x="42" y="54"/>
                    <a:pt x="52" y="49"/>
                  </a:cubicBezTo>
                  <a:cubicBezTo>
                    <a:pt x="64" y="44"/>
                    <a:pt x="77" y="49"/>
                    <a:pt x="86" y="58"/>
                  </a:cubicBezTo>
                  <a:cubicBezTo>
                    <a:pt x="95" y="69"/>
                    <a:pt x="98" y="89"/>
                    <a:pt x="89" y="101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7" name="íśľiḑê">
              <a:extLst>
                <a:ext uri="{FF2B5EF4-FFF2-40B4-BE49-F238E27FC236}">
                  <a16:creationId xmlns:a16="http://schemas.microsoft.com/office/drawing/2014/main" id="{5FDB2561-C8FD-4FF8-8FF2-8416ECA78558}"/>
                </a:ext>
              </a:extLst>
            </p:cNvPr>
            <p:cNvSpPr/>
            <p:nvPr/>
          </p:nvSpPr>
          <p:spPr bwMode="auto">
            <a:xfrm>
              <a:off x="4893542" y="4331914"/>
              <a:ext cx="103179" cy="207124"/>
            </a:xfrm>
            <a:custGeom>
              <a:avLst/>
              <a:gdLst>
                <a:gd name="T0" fmla="*/ 16 w 39"/>
                <a:gd name="T1" fmla="*/ 16 h 78"/>
                <a:gd name="T2" fmla="*/ 10 w 39"/>
                <a:gd name="T3" fmla="*/ 56 h 78"/>
                <a:gd name="T4" fmla="*/ 0 w 39"/>
                <a:gd name="T5" fmla="*/ 78 h 78"/>
                <a:gd name="T6" fmla="*/ 38 w 39"/>
                <a:gd name="T7" fmla="*/ 31 h 78"/>
                <a:gd name="T8" fmla="*/ 30 w 39"/>
                <a:gd name="T9" fmla="*/ 10 h 78"/>
                <a:gd name="T10" fmla="*/ 18 w 39"/>
                <a:gd name="T11" fmla="*/ 0 h 78"/>
                <a:gd name="T12" fmla="*/ 15 w 39"/>
                <a:gd name="T13" fmla="*/ 0 h 78"/>
                <a:gd name="T14" fmla="*/ 16 w 39"/>
                <a:gd name="T1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78">
                  <a:moveTo>
                    <a:pt x="16" y="16"/>
                  </a:moveTo>
                  <a:cubicBezTo>
                    <a:pt x="16" y="30"/>
                    <a:pt x="15" y="43"/>
                    <a:pt x="10" y="56"/>
                  </a:cubicBezTo>
                  <a:cubicBezTo>
                    <a:pt x="7" y="64"/>
                    <a:pt x="3" y="71"/>
                    <a:pt x="0" y="78"/>
                  </a:cubicBezTo>
                  <a:cubicBezTo>
                    <a:pt x="19" y="68"/>
                    <a:pt x="39" y="54"/>
                    <a:pt x="38" y="31"/>
                  </a:cubicBezTo>
                  <a:cubicBezTo>
                    <a:pt x="38" y="22"/>
                    <a:pt x="37" y="16"/>
                    <a:pt x="30" y="10"/>
                  </a:cubicBezTo>
                  <a:cubicBezTo>
                    <a:pt x="27" y="7"/>
                    <a:pt x="20" y="4"/>
                    <a:pt x="18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16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8" name="îślíḓè">
              <a:extLst>
                <a:ext uri="{FF2B5EF4-FFF2-40B4-BE49-F238E27FC236}">
                  <a16:creationId xmlns:a16="http://schemas.microsoft.com/office/drawing/2014/main" id="{62D28151-6AB5-4971-BC0B-E2B18941EA55}"/>
                </a:ext>
              </a:extLst>
            </p:cNvPr>
            <p:cNvSpPr/>
            <p:nvPr/>
          </p:nvSpPr>
          <p:spPr bwMode="auto">
            <a:xfrm>
              <a:off x="5173601" y="4092425"/>
              <a:ext cx="78613" cy="414247"/>
            </a:xfrm>
            <a:custGeom>
              <a:avLst/>
              <a:gdLst>
                <a:gd name="T0" fmla="*/ 11 w 30"/>
                <a:gd name="T1" fmla="*/ 4 h 157"/>
                <a:gd name="T2" fmla="*/ 22 w 30"/>
                <a:gd name="T3" fmla="*/ 33 h 157"/>
                <a:gd name="T4" fmla="*/ 23 w 30"/>
                <a:gd name="T5" fmla="*/ 32 h 157"/>
                <a:gd name="T6" fmla="*/ 28 w 30"/>
                <a:gd name="T7" fmla="*/ 62 h 157"/>
                <a:gd name="T8" fmla="*/ 28 w 30"/>
                <a:gd name="T9" fmla="*/ 92 h 157"/>
                <a:gd name="T10" fmla="*/ 15 w 30"/>
                <a:gd name="T11" fmla="*/ 127 h 157"/>
                <a:gd name="T12" fmla="*/ 4 w 30"/>
                <a:gd name="T13" fmla="*/ 157 h 157"/>
                <a:gd name="T14" fmla="*/ 3 w 30"/>
                <a:gd name="T15" fmla="*/ 112 h 157"/>
                <a:gd name="T16" fmla="*/ 10 w 30"/>
                <a:gd name="T17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57">
                  <a:moveTo>
                    <a:pt x="11" y="4"/>
                  </a:moveTo>
                  <a:cubicBezTo>
                    <a:pt x="16" y="0"/>
                    <a:pt x="22" y="28"/>
                    <a:pt x="22" y="33"/>
                  </a:cubicBezTo>
                  <a:cubicBezTo>
                    <a:pt x="22" y="33"/>
                    <a:pt x="22" y="32"/>
                    <a:pt x="23" y="32"/>
                  </a:cubicBezTo>
                  <a:cubicBezTo>
                    <a:pt x="28" y="37"/>
                    <a:pt x="27" y="55"/>
                    <a:pt x="28" y="62"/>
                  </a:cubicBezTo>
                  <a:cubicBezTo>
                    <a:pt x="29" y="72"/>
                    <a:pt x="30" y="83"/>
                    <a:pt x="28" y="92"/>
                  </a:cubicBezTo>
                  <a:cubicBezTo>
                    <a:pt x="24" y="104"/>
                    <a:pt x="19" y="115"/>
                    <a:pt x="15" y="127"/>
                  </a:cubicBezTo>
                  <a:cubicBezTo>
                    <a:pt x="13" y="138"/>
                    <a:pt x="10" y="148"/>
                    <a:pt x="4" y="157"/>
                  </a:cubicBezTo>
                  <a:cubicBezTo>
                    <a:pt x="0" y="145"/>
                    <a:pt x="3" y="125"/>
                    <a:pt x="3" y="112"/>
                  </a:cubicBezTo>
                  <a:cubicBezTo>
                    <a:pt x="10" y="6"/>
                    <a:pt x="10" y="6"/>
                    <a:pt x="10" y="6"/>
                  </a:cubicBezTo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9" name="ï$ļiḓe">
              <a:extLst>
                <a:ext uri="{FF2B5EF4-FFF2-40B4-BE49-F238E27FC236}">
                  <a16:creationId xmlns:a16="http://schemas.microsoft.com/office/drawing/2014/main" id="{0F952496-8678-4AA3-A427-01710551E67C}"/>
                </a:ext>
              </a:extLst>
            </p:cNvPr>
            <p:cNvSpPr/>
            <p:nvPr/>
          </p:nvSpPr>
          <p:spPr bwMode="auto">
            <a:xfrm>
              <a:off x="3724167" y="5496984"/>
              <a:ext cx="54045" cy="71197"/>
            </a:xfrm>
            <a:custGeom>
              <a:avLst/>
              <a:gdLst>
                <a:gd name="T0" fmla="*/ 12 w 21"/>
                <a:gd name="T1" fmla="*/ 0 h 28"/>
                <a:gd name="T2" fmla="*/ 0 w 21"/>
                <a:gd name="T3" fmla="*/ 23 h 28"/>
                <a:gd name="T4" fmla="*/ 8 w 21"/>
                <a:gd name="T5" fmla="*/ 28 h 28"/>
                <a:gd name="T6" fmla="*/ 21 w 21"/>
                <a:gd name="T7" fmla="*/ 3 h 28"/>
                <a:gd name="T8" fmla="*/ 12 w 21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8">
                  <a:moveTo>
                    <a:pt x="12" y="0"/>
                  </a:moveTo>
                  <a:cubicBezTo>
                    <a:pt x="10" y="1"/>
                    <a:pt x="4" y="16"/>
                    <a:pt x="0" y="23"/>
                  </a:cubicBezTo>
                  <a:cubicBezTo>
                    <a:pt x="1" y="25"/>
                    <a:pt x="5" y="26"/>
                    <a:pt x="8" y="28"/>
                  </a:cubicBezTo>
                  <a:cubicBezTo>
                    <a:pt x="11" y="20"/>
                    <a:pt x="16" y="11"/>
                    <a:pt x="21" y="3"/>
                  </a:cubicBezTo>
                  <a:cubicBezTo>
                    <a:pt x="16" y="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0" name="ïš1iďé">
              <a:extLst>
                <a:ext uri="{FF2B5EF4-FFF2-40B4-BE49-F238E27FC236}">
                  <a16:creationId xmlns:a16="http://schemas.microsoft.com/office/drawing/2014/main" id="{BAD87711-85F1-4088-80F1-152551B30043}"/>
                </a:ext>
              </a:extLst>
            </p:cNvPr>
            <p:cNvSpPr/>
            <p:nvPr/>
          </p:nvSpPr>
          <p:spPr bwMode="auto">
            <a:xfrm>
              <a:off x="3704514" y="5503454"/>
              <a:ext cx="191619" cy="375412"/>
            </a:xfrm>
            <a:custGeom>
              <a:avLst/>
              <a:gdLst>
                <a:gd name="T0" fmla="*/ 69 w 72"/>
                <a:gd name="T1" fmla="*/ 23 h 142"/>
                <a:gd name="T2" fmla="*/ 28 w 72"/>
                <a:gd name="T3" fmla="*/ 0 h 142"/>
                <a:gd name="T4" fmla="*/ 15 w 72"/>
                <a:gd name="T5" fmla="*/ 25 h 142"/>
                <a:gd name="T6" fmla="*/ 20 w 72"/>
                <a:gd name="T7" fmla="*/ 28 h 142"/>
                <a:gd name="T8" fmla="*/ 10 w 72"/>
                <a:gd name="T9" fmla="*/ 31 h 142"/>
                <a:gd name="T10" fmla="*/ 3 w 72"/>
                <a:gd name="T11" fmla="*/ 93 h 142"/>
                <a:gd name="T12" fmla="*/ 14 w 72"/>
                <a:gd name="T13" fmla="*/ 139 h 142"/>
                <a:gd name="T14" fmla="*/ 25 w 72"/>
                <a:gd name="T15" fmla="*/ 131 h 142"/>
                <a:gd name="T16" fmla="*/ 28 w 72"/>
                <a:gd name="T17" fmla="*/ 77 h 142"/>
                <a:gd name="T18" fmla="*/ 37 w 72"/>
                <a:gd name="T19" fmla="*/ 60 h 142"/>
                <a:gd name="T20" fmla="*/ 49 w 72"/>
                <a:gd name="T21" fmla="*/ 54 h 142"/>
                <a:gd name="T22" fmla="*/ 72 w 72"/>
                <a:gd name="T23" fmla="*/ 57 h 142"/>
                <a:gd name="T24" fmla="*/ 69 w 72"/>
                <a:gd name="T25" fmla="*/ 2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142">
                  <a:moveTo>
                    <a:pt x="69" y="23"/>
                  </a:moveTo>
                  <a:cubicBezTo>
                    <a:pt x="58" y="15"/>
                    <a:pt x="39" y="5"/>
                    <a:pt x="28" y="0"/>
                  </a:cubicBezTo>
                  <a:cubicBezTo>
                    <a:pt x="23" y="8"/>
                    <a:pt x="18" y="17"/>
                    <a:pt x="15" y="25"/>
                  </a:cubicBezTo>
                  <a:cubicBezTo>
                    <a:pt x="17" y="26"/>
                    <a:pt x="19" y="27"/>
                    <a:pt x="20" y="28"/>
                  </a:cubicBezTo>
                  <a:cubicBezTo>
                    <a:pt x="16" y="29"/>
                    <a:pt x="13" y="30"/>
                    <a:pt x="10" y="31"/>
                  </a:cubicBezTo>
                  <a:cubicBezTo>
                    <a:pt x="2" y="51"/>
                    <a:pt x="0" y="71"/>
                    <a:pt x="3" y="93"/>
                  </a:cubicBezTo>
                  <a:cubicBezTo>
                    <a:pt x="5" y="106"/>
                    <a:pt x="7" y="125"/>
                    <a:pt x="14" y="139"/>
                  </a:cubicBezTo>
                  <a:cubicBezTo>
                    <a:pt x="18" y="142"/>
                    <a:pt x="23" y="141"/>
                    <a:pt x="25" y="131"/>
                  </a:cubicBezTo>
                  <a:cubicBezTo>
                    <a:pt x="27" y="113"/>
                    <a:pt x="25" y="95"/>
                    <a:pt x="28" y="77"/>
                  </a:cubicBezTo>
                  <a:cubicBezTo>
                    <a:pt x="29" y="73"/>
                    <a:pt x="34" y="63"/>
                    <a:pt x="37" y="60"/>
                  </a:cubicBezTo>
                  <a:cubicBezTo>
                    <a:pt x="40" y="56"/>
                    <a:pt x="45" y="55"/>
                    <a:pt x="49" y="54"/>
                  </a:cubicBezTo>
                  <a:cubicBezTo>
                    <a:pt x="56" y="51"/>
                    <a:pt x="65" y="52"/>
                    <a:pt x="72" y="57"/>
                  </a:cubicBezTo>
                  <a:lnTo>
                    <a:pt x="69" y="23"/>
                  </a:lnTo>
                  <a:close/>
                </a:path>
              </a:pathLst>
            </a:custGeom>
            <a:solidFill>
              <a:srgbClr val="373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1" name="íṡḻïdé">
              <a:extLst>
                <a:ext uri="{FF2B5EF4-FFF2-40B4-BE49-F238E27FC236}">
                  <a16:creationId xmlns:a16="http://schemas.microsoft.com/office/drawing/2014/main" id="{0E4B8E2F-5380-4E6D-AC7D-148DD68E305F}"/>
                </a:ext>
              </a:extLst>
            </p:cNvPr>
            <p:cNvSpPr/>
            <p:nvPr/>
          </p:nvSpPr>
          <p:spPr bwMode="auto">
            <a:xfrm>
              <a:off x="3689772" y="5587600"/>
              <a:ext cx="54048" cy="284795"/>
            </a:xfrm>
            <a:custGeom>
              <a:avLst/>
              <a:gdLst>
                <a:gd name="T0" fmla="*/ 16 w 20"/>
                <a:gd name="T1" fmla="*/ 0 h 108"/>
                <a:gd name="T2" fmla="*/ 2 w 20"/>
                <a:gd name="T3" fmla="*/ 25 h 108"/>
                <a:gd name="T4" fmla="*/ 9 w 20"/>
                <a:gd name="T5" fmla="*/ 96 h 108"/>
                <a:gd name="T6" fmla="*/ 20 w 20"/>
                <a:gd name="T7" fmla="*/ 108 h 108"/>
                <a:gd name="T8" fmla="*/ 9 w 20"/>
                <a:gd name="T9" fmla="*/ 62 h 108"/>
                <a:gd name="T10" fmla="*/ 16 w 20"/>
                <a:gd name="T11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08">
                  <a:moveTo>
                    <a:pt x="16" y="0"/>
                  </a:moveTo>
                  <a:cubicBezTo>
                    <a:pt x="6" y="3"/>
                    <a:pt x="1" y="10"/>
                    <a:pt x="2" y="25"/>
                  </a:cubicBezTo>
                  <a:cubicBezTo>
                    <a:pt x="3" y="45"/>
                    <a:pt x="0" y="78"/>
                    <a:pt x="9" y="96"/>
                  </a:cubicBezTo>
                  <a:cubicBezTo>
                    <a:pt x="11" y="101"/>
                    <a:pt x="15" y="106"/>
                    <a:pt x="20" y="108"/>
                  </a:cubicBezTo>
                  <a:cubicBezTo>
                    <a:pt x="13" y="94"/>
                    <a:pt x="11" y="75"/>
                    <a:pt x="9" y="62"/>
                  </a:cubicBezTo>
                  <a:cubicBezTo>
                    <a:pt x="6" y="40"/>
                    <a:pt x="8" y="20"/>
                    <a:pt x="16" y="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2" name="íśḷídé">
              <a:extLst>
                <a:ext uri="{FF2B5EF4-FFF2-40B4-BE49-F238E27FC236}">
                  <a16:creationId xmlns:a16="http://schemas.microsoft.com/office/drawing/2014/main" id="{8BCBE9BB-375F-4ED7-8B39-163E49665D6D}"/>
                </a:ext>
              </a:extLst>
            </p:cNvPr>
            <p:cNvSpPr/>
            <p:nvPr/>
          </p:nvSpPr>
          <p:spPr bwMode="auto">
            <a:xfrm>
              <a:off x="3846999" y="4953284"/>
              <a:ext cx="697694" cy="919111"/>
            </a:xfrm>
            <a:custGeom>
              <a:avLst/>
              <a:gdLst>
                <a:gd name="T0" fmla="*/ 0 w 262"/>
                <a:gd name="T1" fmla="*/ 285 h 345"/>
                <a:gd name="T2" fmla="*/ 7 w 262"/>
                <a:gd name="T3" fmla="*/ 249 h 345"/>
                <a:gd name="T4" fmla="*/ 17 w 262"/>
                <a:gd name="T5" fmla="*/ 223 h 345"/>
                <a:gd name="T6" fmla="*/ 67 w 262"/>
                <a:gd name="T7" fmla="*/ 249 h 345"/>
                <a:gd name="T8" fmla="*/ 105 w 262"/>
                <a:gd name="T9" fmla="*/ 268 h 345"/>
                <a:gd name="T10" fmla="*/ 106 w 262"/>
                <a:gd name="T11" fmla="*/ 261 h 345"/>
                <a:gd name="T12" fmla="*/ 115 w 262"/>
                <a:gd name="T13" fmla="*/ 266 h 345"/>
                <a:gd name="T14" fmla="*/ 116 w 262"/>
                <a:gd name="T15" fmla="*/ 248 h 345"/>
                <a:gd name="T16" fmla="*/ 118 w 262"/>
                <a:gd name="T17" fmla="*/ 141 h 345"/>
                <a:gd name="T18" fmla="*/ 124 w 262"/>
                <a:gd name="T19" fmla="*/ 95 h 345"/>
                <a:gd name="T20" fmla="*/ 138 w 262"/>
                <a:gd name="T21" fmla="*/ 58 h 345"/>
                <a:gd name="T22" fmla="*/ 168 w 262"/>
                <a:gd name="T23" fmla="*/ 10 h 345"/>
                <a:gd name="T24" fmla="*/ 186 w 262"/>
                <a:gd name="T25" fmla="*/ 17 h 345"/>
                <a:gd name="T26" fmla="*/ 204 w 262"/>
                <a:gd name="T27" fmla="*/ 28 h 345"/>
                <a:gd name="T28" fmla="*/ 239 w 262"/>
                <a:gd name="T29" fmla="*/ 48 h 345"/>
                <a:gd name="T30" fmla="*/ 255 w 262"/>
                <a:gd name="T31" fmla="*/ 55 h 345"/>
                <a:gd name="T32" fmla="*/ 262 w 262"/>
                <a:gd name="T33" fmla="*/ 58 h 345"/>
                <a:gd name="T34" fmla="*/ 243 w 262"/>
                <a:gd name="T35" fmla="*/ 103 h 345"/>
                <a:gd name="T36" fmla="*/ 227 w 262"/>
                <a:gd name="T37" fmla="*/ 106 h 345"/>
                <a:gd name="T38" fmla="*/ 207 w 262"/>
                <a:gd name="T39" fmla="*/ 109 h 345"/>
                <a:gd name="T40" fmla="*/ 188 w 262"/>
                <a:gd name="T41" fmla="*/ 121 h 345"/>
                <a:gd name="T42" fmla="*/ 179 w 262"/>
                <a:gd name="T43" fmla="*/ 151 h 345"/>
                <a:gd name="T44" fmla="*/ 174 w 262"/>
                <a:gd name="T45" fmla="*/ 187 h 345"/>
                <a:gd name="T46" fmla="*/ 165 w 262"/>
                <a:gd name="T47" fmla="*/ 249 h 345"/>
                <a:gd name="T48" fmla="*/ 159 w 262"/>
                <a:gd name="T49" fmla="*/ 295 h 345"/>
                <a:gd name="T50" fmla="*/ 149 w 262"/>
                <a:gd name="T51" fmla="*/ 329 h 345"/>
                <a:gd name="T52" fmla="*/ 108 w 262"/>
                <a:gd name="T53" fmla="*/ 330 h 345"/>
                <a:gd name="T54" fmla="*/ 38 w 262"/>
                <a:gd name="T55" fmla="*/ 299 h 345"/>
                <a:gd name="T56" fmla="*/ 0 w 262"/>
                <a:gd name="T57" fmla="*/ 285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2" h="345">
                  <a:moveTo>
                    <a:pt x="0" y="285"/>
                  </a:moveTo>
                  <a:cubicBezTo>
                    <a:pt x="1" y="274"/>
                    <a:pt x="4" y="262"/>
                    <a:pt x="7" y="249"/>
                  </a:cubicBezTo>
                  <a:cubicBezTo>
                    <a:pt x="10" y="241"/>
                    <a:pt x="11" y="229"/>
                    <a:pt x="17" y="223"/>
                  </a:cubicBezTo>
                  <a:cubicBezTo>
                    <a:pt x="35" y="234"/>
                    <a:pt x="54" y="243"/>
                    <a:pt x="67" y="249"/>
                  </a:cubicBezTo>
                  <a:cubicBezTo>
                    <a:pt x="85" y="259"/>
                    <a:pt x="91" y="261"/>
                    <a:pt x="105" y="268"/>
                  </a:cubicBezTo>
                  <a:cubicBezTo>
                    <a:pt x="105" y="265"/>
                    <a:pt x="106" y="263"/>
                    <a:pt x="106" y="261"/>
                  </a:cubicBezTo>
                  <a:cubicBezTo>
                    <a:pt x="108" y="258"/>
                    <a:pt x="109" y="258"/>
                    <a:pt x="115" y="266"/>
                  </a:cubicBezTo>
                  <a:cubicBezTo>
                    <a:pt x="115" y="260"/>
                    <a:pt x="115" y="254"/>
                    <a:pt x="116" y="248"/>
                  </a:cubicBezTo>
                  <a:cubicBezTo>
                    <a:pt x="116" y="212"/>
                    <a:pt x="116" y="176"/>
                    <a:pt x="118" y="141"/>
                  </a:cubicBezTo>
                  <a:cubicBezTo>
                    <a:pt x="119" y="128"/>
                    <a:pt x="121" y="107"/>
                    <a:pt x="124" y="95"/>
                  </a:cubicBezTo>
                  <a:cubicBezTo>
                    <a:pt x="129" y="81"/>
                    <a:pt x="131" y="71"/>
                    <a:pt x="138" y="58"/>
                  </a:cubicBezTo>
                  <a:cubicBezTo>
                    <a:pt x="145" y="46"/>
                    <a:pt x="158" y="20"/>
                    <a:pt x="168" y="10"/>
                  </a:cubicBezTo>
                  <a:cubicBezTo>
                    <a:pt x="178" y="0"/>
                    <a:pt x="178" y="12"/>
                    <a:pt x="186" y="17"/>
                  </a:cubicBezTo>
                  <a:cubicBezTo>
                    <a:pt x="197" y="22"/>
                    <a:pt x="198" y="22"/>
                    <a:pt x="204" y="28"/>
                  </a:cubicBezTo>
                  <a:cubicBezTo>
                    <a:pt x="214" y="36"/>
                    <a:pt x="227" y="42"/>
                    <a:pt x="239" y="48"/>
                  </a:cubicBezTo>
                  <a:cubicBezTo>
                    <a:pt x="244" y="51"/>
                    <a:pt x="250" y="53"/>
                    <a:pt x="255" y="55"/>
                  </a:cubicBezTo>
                  <a:cubicBezTo>
                    <a:pt x="257" y="56"/>
                    <a:pt x="262" y="56"/>
                    <a:pt x="262" y="58"/>
                  </a:cubicBezTo>
                  <a:cubicBezTo>
                    <a:pt x="262" y="59"/>
                    <a:pt x="244" y="101"/>
                    <a:pt x="243" y="103"/>
                  </a:cubicBezTo>
                  <a:cubicBezTo>
                    <a:pt x="240" y="106"/>
                    <a:pt x="231" y="105"/>
                    <a:pt x="227" y="106"/>
                  </a:cubicBezTo>
                  <a:cubicBezTo>
                    <a:pt x="220" y="106"/>
                    <a:pt x="213" y="107"/>
                    <a:pt x="207" y="109"/>
                  </a:cubicBezTo>
                  <a:cubicBezTo>
                    <a:pt x="200" y="111"/>
                    <a:pt x="193" y="115"/>
                    <a:pt x="188" y="121"/>
                  </a:cubicBezTo>
                  <a:cubicBezTo>
                    <a:pt x="181" y="128"/>
                    <a:pt x="180" y="141"/>
                    <a:pt x="179" y="151"/>
                  </a:cubicBezTo>
                  <a:cubicBezTo>
                    <a:pt x="178" y="163"/>
                    <a:pt x="176" y="175"/>
                    <a:pt x="174" y="187"/>
                  </a:cubicBezTo>
                  <a:cubicBezTo>
                    <a:pt x="171" y="208"/>
                    <a:pt x="168" y="229"/>
                    <a:pt x="165" y="249"/>
                  </a:cubicBezTo>
                  <a:cubicBezTo>
                    <a:pt x="163" y="266"/>
                    <a:pt x="161" y="279"/>
                    <a:pt x="159" y="295"/>
                  </a:cubicBezTo>
                  <a:cubicBezTo>
                    <a:pt x="158" y="307"/>
                    <a:pt x="155" y="318"/>
                    <a:pt x="149" y="329"/>
                  </a:cubicBezTo>
                  <a:cubicBezTo>
                    <a:pt x="141" y="345"/>
                    <a:pt x="121" y="334"/>
                    <a:pt x="108" y="330"/>
                  </a:cubicBezTo>
                  <a:cubicBezTo>
                    <a:pt x="83" y="320"/>
                    <a:pt x="63" y="310"/>
                    <a:pt x="38" y="299"/>
                  </a:cubicBezTo>
                  <a:lnTo>
                    <a:pt x="0" y="285"/>
                  </a:lnTo>
                  <a:close/>
                </a:path>
              </a:pathLst>
            </a:custGeom>
            <a:solidFill>
              <a:srgbClr val="35241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3" name="iṥľïḋe">
              <a:extLst>
                <a:ext uri="{FF2B5EF4-FFF2-40B4-BE49-F238E27FC236}">
                  <a16:creationId xmlns:a16="http://schemas.microsoft.com/office/drawing/2014/main" id="{817DE0BC-8A19-46F2-913D-9616C4F3E649}"/>
                </a:ext>
              </a:extLst>
            </p:cNvPr>
            <p:cNvSpPr/>
            <p:nvPr/>
          </p:nvSpPr>
          <p:spPr bwMode="auto">
            <a:xfrm>
              <a:off x="4146714" y="5652326"/>
              <a:ext cx="24565" cy="32361"/>
            </a:xfrm>
            <a:custGeom>
              <a:avLst/>
              <a:gdLst>
                <a:gd name="T0" fmla="*/ 0 w 9"/>
                <a:gd name="T1" fmla="*/ 0 h 12"/>
                <a:gd name="T2" fmla="*/ 3 w 9"/>
                <a:gd name="T3" fmla="*/ 1 h 12"/>
                <a:gd name="T4" fmla="*/ 6 w 9"/>
                <a:gd name="T5" fmla="*/ 5 h 12"/>
                <a:gd name="T6" fmla="*/ 8 w 9"/>
                <a:gd name="T7" fmla="*/ 9 h 12"/>
                <a:gd name="T8" fmla="*/ 8 w 9"/>
                <a:gd name="T9" fmla="*/ 12 h 12"/>
                <a:gd name="T10" fmla="*/ 6 w 9"/>
                <a:gd name="T11" fmla="*/ 11 h 12"/>
                <a:gd name="T12" fmla="*/ 3 w 9"/>
                <a:gd name="T13" fmla="*/ 7 h 12"/>
                <a:gd name="T14" fmla="*/ 1 w 9"/>
                <a:gd name="T15" fmla="*/ 3 h 12"/>
                <a:gd name="T16" fmla="*/ 0 w 9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0"/>
                    <a:pt x="1" y="1"/>
                    <a:pt x="3" y="1"/>
                  </a:cubicBezTo>
                  <a:cubicBezTo>
                    <a:pt x="4" y="2"/>
                    <a:pt x="5" y="3"/>
                    <a:pt x="6" y="5"/>
                  </a:cubicBezTo>
                  <a:cubicBezTo>
                    <a:pt x="7" y="6"/>
                    <a:pt x="8" y="8"/>
                    <a:pt x="8" y="9"/>
                  </a:cubicBezTo>
                  <a:cubicBezTo>
                    <a:pt x="9" y="11"/>
                    <a:pt x="8" y="12"/>
                    <a:pt x="8" y="12"/>
                  </a:cubicBezTo>
                  <a:cubicBezTo>
                    <a:pt x="8" y="12"/>
                    <a:pt x="7" y="11"/>
                    <a:pt x="6" y="11"/>
                  </a:cubicBezTo>
                  <a:cubicBezTo>
                    <a:pt x="5" y="10"/>
                    <a:pt x="4" y="8"/>
                    <a:pt x="3" y="7"/>
                  </a:cubicBezTo>
                  <a:cubicBezTo>
                    <a:pt x="2" y="6"/>
                    <a:pt x="1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4" name="ïṩḷïďê">
              <a:extLst>
                <a:ext uri="{FF2B5EF4-FFF2-40B4-BE49-F238E27FC236}">
                  <a16:creationId xmlns:a16="http://schemas.microsoft.com/office/drawing/2014/main" id="{DC155F6B-2864-41B5-A1F2-A9E186D2E5DA}"/>
                </a:ext>
              </a:extLst>
            </p:cNvPr>
            <p:cNvSpPr/>
            <p:nvPr/>
          </p:nvSpPr>
          <p:spPr bwMode="auto">
            <a:xfrm>
              <a:off x="4117234" y="5658797"/>
              <a:ext cx="9827" cy="32365"/>
            </a:xfrm>
            <a:custGeom>
              <a:avLst/>
              <a:gdLst>
                <a:gd name="T0" fmla="*/ 3 w 4"/>
                <a:gd name="T1" fmla="*/ 0 h 10"/>
                <a:gd name="T2" fmla="*/ 4 w 4"/>
                <a:gd name="T3" fmla="*/ 1 h 10"/>
                <a:gd name="T4" fmla="*/ 4 w 4"/>
                <a:gd name="T5" fmla="*/ 5 h 10"/>
                <a:gd name="T6" fmla="*/ 3 w 4"/>
                <a:gd name="T7" fmla="*/ 8 h 10"/>
                <a:gd name="T8" fmla="*/ 1 w 4"/>
                <a:gd name="T9" fmla="*/ 10 h 10"/>
                <a:gd name="T10" fmla="*/ 1 w 4"/>
                <a:gd name="T11" fmla="*/ 8 h 10"/>
                <a:gd name="T12" fmla="*/ 0 w 4"/>
                <a:gd name="T13" fmla="*/ 4 h 10"/>
                <a:gd name="T14" fmla="*/ 2 w 4"/>
                <a:gd name="T15" fmla="*/ 1 h 10"/>
                <a:gd name="T16" fmla="*/ 3 w 4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3" y="0"/>
                    <a:pt x="4" y="0"/>
                    <a:pt x="4" y="1"/>
                  </a:cubicBezTo>
                  <a:cubicBezTo>
                    <a:pt x="4" y="2"/>
                    <a:pt x="4" y="4"/>
                    <a:pt x="4" y="5"/>
                  </a:cubicBezTo>
                  <a:cubicBezTo>
                    <a:pt x="4" y="6"/>
                    <a:pt x="3" y="8"/>
                    <a:pt x="3" y="8"/>
                  </a:cubicBezTo>
                  <a:cubicBezTo>
                    <a:pt x="2" y="9"/>
                    <a:pt x="1" y="10"/>
                    <a:pt x="1" y="10"/>
                  </a:cubicBezTo>
                  <a:cubicBezTo>
                    <a:pt x="1" y="10"/>
                    <a:pt x="1" y="9"/>
                    <a:pt x="1" y="8"/>
                  </a:cubicBezTo>
                  <a:cubicBezTo>
                    <a:pt x="0" y="7"/>
                    <a:pt x="0" y="6"/>
                    <a:pt x="0" y="4"/>
                  </a:cubicBezTo>
                  <a:cubicBezTo>
                    <a:pt x="1" y="3"/>
                    <a:pt x="1" y="2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5" name="ï$1îḓê">
              <a:extLst>
                <a:ext uri="{FF2B5EF4-FFF2-40B4-BE49-F238E27FC236}">
                  <a16:creationId xmlns:a16="http://schemas.microsoft.com/office/drawing/2014/main" id="{0422B942-9010-49C0-98FF-2B996C51DE78}"/>
                </a:ext>
              </a:extLst>
            </p:cNvPr>
            <p:cNvSpPr/>
            <p:nvPr/>
          </p:nvSpPr>
          <p:spPr bwMode="auto">
            <a:xfrm>
              <a:off x="4608569" y="5865921"/>
              <a:ext cx="73699" cy="25890"/>
            </a:xfrm>
            <a:custGeom>
              <a:avLst/>
              <a:gdLst>
                <a:gd name="T0" fmla="*/ 0 w 28"/>
                <a:gd name="T1" fmla="*/ 10 h 10"/>
                <a:gd name="T2" fmla="*/ 24 w 28"/>
                <a:gd name="T3" fmla="*/ 9 h 10"/>
                <a:gd name="T4" fmla="*/ 28 w 28"/>
                <a:gd name="T5" fmla="*/ 2 h 10"/>
                <a:gd name="T6" fmla="*/ 1 w 28"/>
                <a:gd name="T7" fmla="*/ 0 h 10"/>
                <a:gd name="T8" fmla="*/ 0 w 2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0">
                  <a:moveTo>
                    <a:pt x="0" y="10"/>
                  </a:moveTo>
                  <a:cubicBezTo>
                    <a:pt x="7" y="10"/>
                    <a:pt x="16" y="9"/>
                    <a:pt x="24" y="9"/>
                  </a:cubicBezTo>
                  <a:cubicBezTo>
                    <a:pt x="24" y="8"/>
                    <a:pt x="26" y="5"/>
                    <a:pt x="28" y="2"/>
                  </a:cubicBezTo>
                  <a:cubicBezTo>
                    <a:pt x="19" y="1"/>
                    <a:pt x="10" y="1"/>
                    <a:pt x="1" y="0"/>
                  </a:cubicBezTo>
                  <a:cubicBezTo>
                    <a:pt x="1" y="3"/>
                    <a:pt x="0" y="7"/>
                    <a:pt x="0" y="1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6" name="isľïḓe">
              <a:extLst>
                <a:ext uri="{FF2B5EF4-FFF2-40B4-BE49-F238E27FC236}">
                  <a16:creationId xmlns:a16="http://schemas.microsoft.com/office/drawing/2014/main" id="{B1ABAE03-3F9F-4A68-AD64-D8CCF388018D}"/>
                </a:ext>
              </a:extLst>
            </p:cNvPr>
            <p:cNvSpPr/>
            <p:nvPr/>
          </p:nvSpPr>
          <p:spPr bwMode="auto">
            <a:xfrm>
              <a:off x="4721574" y="5872395"/>
              <a:ext cx="216187" cy="32361"/>
            </a:xfrm>
            <a:custGeom>
              <a:avLst/>
              <a:gdLst>
                <a:gd name="T0" fmla="*/ 59 w 81"/>
                <a:gd name="T1" fmla="*/ 4 h 11"/>
                <a:gd name="T2" fmla="*/ 20 w 81"/>
                <a:gd name="T3" fmla="*/ 4 h 11"/>
                <a:gd name="T4" fmla="*/ 0 w 81"/>
                <a:gd name="T5" fmla="*/ 0 h 11"/>
                <a:gd name="T6" fmla="*/ 2 w 81"/>
                <a:gd name="T7" fmla="*/ 2 h 11"/>
                <a:gd name="T8" fmla="*/ 37 w 81"/>
                <a:gd name="T9" fmla="*/ 10 h 11"/>
                <a:gd name="T10" fmla="*/ 81 w 81"/>
                <a:gd name="T11" fmla="*/ 2 h 11"/>
                <a:gd name="T12" fmla="*/ 59 w 81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1">
                  <a:moveTo>
                    <a:pt x="59" y="4"/>
                  </a:moveTo>
                  <a:cubicBezTo>
                    <a:pt x="47" y="5"/>
                    <a:pt x="32" y="4"/>
                    <a:pt x="20" y="4"/>
                  </a:cubicBezTo>
                  <a:cubicBezTo>
                    <a:pt x="13" y="4"/>
                    <a:pt x="7" y="2"/>
                    <a:pt x="0" y="0"/>
                  </a:cubicBezTo>
                  <a:cubicBezTo>
                    <a:pt x="1" y="0"/>
                    <a:pt x="1" y="1"/>
                    <a:pt x="2" y="2"/>
                  </a:cubicBezTo>
                  <a:cubicBezTo>
                    <a:pt x="11" y="9"/>
                    <a:pt x="24" y="10"/>
                    <a:pt x="37" y="10"/>
                  </a:cubicBezTo>
                  <a:cubicBezTo>
                    <a:pt x="51" y="11"/>
                    <a:pt x="69" y="11"/>
                    <a:pt x="81" y="2"/>
                  </a:cubicBezTo>
                  <a:cubicBezTo>
                    <a:pt x="74" y="3"/>
                    <a:pt x="67" y="4"/>
                    <a:pt x="59" y="4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7" name="ïšlîdè">
              <a:extLst>
                <a:ext uri="{FF2B5EF4-FFF2-40B4-BE49-F238E27FC236}">
                  <a16:creationId xmlns:a16="http://schemas.microsoft.com/office/drawing/2014/main" id="{C737F5E9-A43B-4711-B74D-525409DC073D}"/>
                </a:ext>
              </a:extLst>
            </p:cNvPr>
            <p:cNvSpPr/>
            <p:nvPr/>
          </p:nvSpPr>
          <p:spPr bwMode="auto">
            <a:xfrm>
              <a:off x="4608569" y="5684688"/>
              <a:ext cx="363587" cy="200653"/>
            </a:xfrm>
            <a:custGeom>
              <a:avLst/>
              <a:gdLst>
                <a:gd name="T0" fmla="*/ 100 w 136"/>
                <a:gd name="T1" fmla="*/ 76 h 77"/>
                <a:gd name="T2" fmla="*/ 122 w 136"/>
                <a:gd name="T3" fmla="*/ 74 h 77"/>
                <a:gd name="T4" fmla="*/ 122 w 136"/>
                <a:gd name="T5" fmla="*/ 74 h 77"/>
                <a:gd name="T6" fmla="*/ 113 w 136"/>
                <a:gd name="T7" fmla="*/ 54 h 77"/>
                <a:gd name="T8" fmla="*/ 61 w 136"/>
                <a:gd name="T9" fmla="*/ 39 h 77"/>
                <a:gd name="T10" fmla="*/ 55 w 136"/>
                <a:gd name="T11" fmla="*/ 0 h 77"/>
                <a:gd name="T12" fmla="*/ 18 w 136"/>
                <a:gd name="T13" fmla="*/ 3 h 77"/>
                <a:gd name="T14" fmla="*/ 4 w 136"/>
                <a:gd name="T15" fmla="*/ 37 h 77"/>
                <a:gd name="T16" fmla="*/ 0 w 136"/>
                <a:gd name="T17" fmla="*/ 69 h 77"/>
                <a:gd name="T18" fmla="*/ 27 w 136"/>
                <a:gd name="T19" fmla="*/ 71 h 77"/>
                <a:gd name="T20" fmla="*/ 33 w 136"/>
                <a:gd name="T21" fmla="*/ 63 h 77"/>
                <a:gd name="T22" fmla="*/ 41 w 136"/>
                <a:gd name="T23" fmla="*/ 72 h 77"/>
                <a:gd name="T24" fmla="*/ 61 w 136"/>
                <a:gd name="T25" fmla="*/ 76 h 77"/>
                <a:gd name="T26" fmla="*/ 100 w 136"/>
                <a:gd name="T27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6" h="77">
                  <a:moveTo>
                    <a:pt x="100" y="76"/>
                  </a:moveTo>
                  <a:cubicBezTo>
                    <a:pt x="108" y="76"/>
                    <a:pt x="115" y="75"/>
                    <a:pt x="122" y="74"/>
                  </a:cubicBezTo>
                  <a:cubicBezTo>
                    <a:pt x="122" y="74"/>
                    <a:pt x="122" y="74"/>
                    <a:pt x="122" y="74"/>
                  </a:cubicBezTo>
                  <a:cubicBezTo>
                    <a:pt x="136" y="63"/>
                    <a:pt x="130" y="56"/>
                    <a:pt x="113" y="54"/>
                  </a:cubicBezTo>
                  <a:cubicBezTo>
                    <a:pt x="96" y="52"/>
                    <a:pt x="77" y="48"/>
                    <a:pt x="61" y="39"/>
                  </a:cubicBezTo>
                  <a:cubicBezTo>
                    <a:pt x="47" y="32"/>
                    <a:pt x="53" y="13"/>
                    <a:pt x="55" y="0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5" y="12"/>
                    <a:pt x="8" y="28"/>
                    <a:pt x="4" y="37"/>
                  </a:cubicBezTo>
                  <a:cubicBezTo>
                    <a:pt x="1" y="47"/>
                    <a:pt x="1" y="58"/>
                    <a:pt x="0" y="69"/>
                  </a:cubicBezTo>
                  <a:cubicBezTo>
                    <a:pt x="9" y="70"/>
                    <a:pt x="18" y="70"/>
                    <a:pt x="27" y="71"/>
                  </a:cubicBezTo>
                  <a:cubicBezTo>
                    <a:pt x="29" y="67"/>
                    <a:pt x="33" y="63"/>
                    <a:pt x="33" y="63"/>
                  </a:cubicBezTo>
                  <a:cubicBezTo>
                    <a:pt x="35" y="63"/>
                    <a:pt x="38" y="68"/>
                    <a:pt x="41" y="72"/>
                  </a:cubicBezTo>
                  <a:cubicBezTo>
                    <a:pt x="48" y="74"/>
                    <a:pt x="54" y="76"/>
                    <a:pt x="61" y="76"/>
                  </a:cubicBezTo>
                  <a:cubicBezTo>
                    <a:pt x="73" y="76"/>
                    <a:pt x="88" y="77"/>
                    <a:pt x="100" y="76"/>
                  </a:cubicBezTo>
                  <a:close/>
                </a:path>
              </a:pathLst>
            </a:custGeom>
            <a:solidFill>
              <a:srgbClr val="373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8" name="îṡ1ïde">
              <a:extLst>
                <a:ext uri="{FF2B5EF4-FFF2-40B4-BE49-F238E27FC236}">
                  <a16:creationId xmlns:a16="http://schemas.microsoft.com/office/drawing/2014/main" id="{8B7B1E7A-9F72-4A0F-AA47-49C6E0E10BDF}"/>
                </a:ext>
              </a:extLst>
            </p:cNvPr>
            <p:cNvSpPr/>
            <p:nvPr/>
          </p:nvSpPr>
          <p:spPr bwMode="auto">
            <a:xfrm>
              <a:off x="4151626" y="5121572"/>
              <a:ext cx="707521" cy="627841"/>
            </a:xfrm>
            <a:custGeom>
              <a:avLst/>
              <a:gdLst>
                <a:gd name="T0" fmla="*/ 43 w 266"/>
                <a:gd name="T1" fmla="*/ 4 h 236"/>
                <a:gd name="T2" fmla="*/ 29 w 266"/>
                <a:gd name="T3" fmla="*/ 0 h 236"/>
                <a:gd name="T4" fmla="*/ 16 w 266"/>
                <a:gd name="T5" fmla="*/ 8 h 236"/>
                <a:gd name="T6" fmla="*/ 3 w 266"/>
                <a:gd name="T7" fmla="*/ 45 h 236"/>
                <a:gd name="T8" fmla="*/ 22 w 266"/>
                <a:gd name="T9" fmla="*/ 71 h 236"/>
                <a:gd name="T10" fmla="*/ 136 w 266"/>
                <a:gd name="T11" fmla="*/ 96 h 236"/>
                <a:gd name="T12" fmla="*/ 205 w 266"/>
                <a:gd name="T13" fmla="*/ 112 h 236"/>
                <a:gd name="T14" fmla="*/ 205 w 266"/>
                <a:gd name="T15" fmla="*/ 121 h 236"/>
                <a:gd name="T16" fmla="*/ 177 w 266"/>
                <a:gd name="T17" fmla="*/ 231 h 236"/>
                <a:gd name="T18" fmla="*/ 209 w 266"/>
                <a:gd name="T19" fmla="*/ 234 h 236"/>
                <a:gd name="T20" fmla="*/ 232 w 266"/>
                <a:gd name="T21" fmla="*/ 229 h 236"/>
                <a:gd name="T22" fmla="*/ 242 w 266"/>
                <a:gd name="T23" fmla="*/ 190 h 236"/>
                <a:gd name="T24" fmla="*/ 265 w 266"/>
                <a:gd name="T25" fmla="*/ 78 h 236"/>
                <a:gd name="T26" fmla="*/ 220 w 266"/>
                <a:gd name="T27" fmla="*/ 53 h 236"/>
                <a:gd name="T28" fmla="*/ 43 w 266"/>
                <a:gd name="T29" fmla="*/ 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6" h="236">
                  <a:moveTo>
                    <a:pt x="43" y="4"/>
                  </a:moveTo>
                  <a:cubicBezTo>
                    <a:pt x="38" y="2"/>
                    <a:pt x="34" y="0"/>
                    <a:pt x="29" y="0"/>
                  </a:cubicBezTo>
                  <a:cubicBezTo>
                    <a:pt x="22" y="0"/>
                    <a:pt x="20" y="1"/>
                    <a:pt x="16" y="8"/>
                  </a:cubicBezTo>
                  <a:cubicBezTo>
                    <a:pt x="11" y="18"/>
                    <a:pt x="5" y="34"/>
                    <a:pt x="3" y="45"/>
                  </a:cubicBezTo>
                  <a:cubicBezTo>
                    <a:pt x="0" y="61"/>
                    <a:pt x="7" y="65"/>
                    <a:pt x="22" y="71"/>
                  </a:cubicBezTo>
                  <a:cubicBezTo>
                    <a:pt x="40" y="77"/>
                    <a:pt x="116" y="93"/>
                    <a:pt x="136" y="96"/>
                  </a:cubicBezTo>
                  <a:cubicBezTo>
                    <a:pt x="153" y="99"/>
                    <a:pt x="200" y="110"/>
                    <a:pt x="205" y="112"/>
                  </a:cubicBezTo>
                  <a:cubicBezTo>
                    <a:pt x="202" y="116"/>
                    <a:pt x="202" y="120"/>
                    <a:pt x="205" y="121"/>
                  </a:cubicBezTo>
                  <a:cubicBezTo>
                    <a:pt x="210" y="122"/>
                    <a:pt x="182" y="205"/>
                    <a:pt x="177" y="231"/>
                  </a:cubicBezTo>
                  <a:cubicBezTo>
                    <a:pt x="186" y="236"/>
                    <a:pt x="199" y="233"/>
                    <a:pt x="209" y="234"/>
                  </a:cubicBezTo>
                  <a:cubicBezTo>
                    <a:pt x="214" y="234"/>
                    <a:pt x="228" y="233"/>
                    <a:pt x="232" y="229"/>
                  </a:cubicBezTo>
                  <a:cubicBezTo>
                    <a:pt x="234" y="227"/>
                    <a:pt x="240" y="199"/>
                    <a:pt x="242" y="190"/>
                  </a:cubicBezTo>
                  <a:cubicBezTo>
                    <a:pt x="242" y="190"/>
                    <a:pt x="266" y="84"/>
                    <a:pt x="265" y="78"/>
                  </a:cubicBezTo>
                  <a:cubicBezTo>
                    <a:pt x="263" y="61"/>
                    <a:pt x="234" y="57"/>
                    <a:pt x="220" y="53"/>
                  </a:cubicBezTo>
                  <a:cubicBezTo>
                    <a:pt x="210" y="50"/>
                    <a:pt x="57" y="11"/>
                    <a:pt x="43" y="4"/>
                  </a:cubicBezTo>
                  <a:close/>
                </a:path>
              </a:pathLst>
            </a:custGeom>
            <a:solidFill>
              <a:srgbClr val="3B28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9" name="îšļïḍè">
              <a:extLst>
                <a:ext uri="{FF2B5EF4-FFF2-40B4-BE49-F238E27FC236}">
                  <a16:creationId xmlns:a16="http://schemas.microsoft.com/office/drawing/2014/main" id="{FC91B382-E738-4BA9-B2F3-DEBF338A51FE}"/>
                </a:ext>
              </a:extLst>
            </p:cNvPr>
            <p:cNvSpPr/>
            <p:nvPr/>
          </p:nvSpPr>
          <p:spPr bwMode="auto">
            <a:xfrm>
              <a:off x="4697009" y="5438728"/>
              <a:ext cx="24565" cy="12945"/>
            </a:xfrm>
            <a:custGeom>
              <a:avLst/>
              <a:gdLst>
                <a:gd name="T0" fmla="*/ 0 w 8"/>
                <a:gd name="T1" fmla="*/ 0 h 5"/>
                <a:gd name="T2" fmla="*/ 2 w 8"/>
                <a:gd name="T3" fmla="*/ 0 h 5"/>
                <a:gd name="T4" fmla="*/ 5 w 8"/>
                <a:gd name="T5" fmla="*/ 1 h 5"/>
                <a:gd name="T6" fmla="*/ 7 w 8"/>
                <a:gd name="T7" fmla="*/ 3 h 5"/>
                <a:gd name="T8" fmla="*/ 8 w 8"/>
                <a:gd name="T9" fmla="*/ 5 h 5"/>
                <a:gd name="T10" fmla="*/ 6 w 8"/>
                <a:gd name="T11" fmla="*/ 5 h 5"/>
                <a:gd name="T12" fmla="*/ 3 w 8"/>
                <a:gd name="T13" fmla="*/ 4 h 5"/>
                <a:gd name="T14" fmla="*/ 1 w 8"/>
                <a:gd name="T15" fmla="*/ 2 h 5"/>
                <a:gd name="T16" fmla="*/ 0 w 8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5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2" y="4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0" name="ïṣľiďê">
              <a:extLst>
                <a:ext uri="{FF2B5EF4-FFF2-40B4-BE49-F238E27FC236}">
                  <a16:creationId xmlns:a16="http://schemas.microsoft.com/office/drawing/2014/main" id="{FA74E4C6-BAC5-4B41-A006-E4B31727D0A6}"/>
                </a:ext>
              </a:extLst>
            </p:cNvPr>
            <p:cNvSpPr/>
            <p:nvPr/>
          </p:nvSpPr>
          <p:spPr bwMode="auto">
            <a:xfrm>
              <a:off x="4697009" y="5419312"/>
              <a:ext cx="29480" cy="12945"/>
            </a:xfrm>
            <a:custGeom>
              <a:avLst/>
              <a:gdLst>
                <a:gd name="T0" fmla="*/ 0 w 11"/>
                <a:gd name="T1" fmla="*/ 0 h 5"/>
                <a:gd name="T2" fmla="*/ 2 w 11"/>
                <a:gd name="T3" fmla="*/ 0 h 5"/>
                <a:gd name="T4" fmla="*/ 6 w 11"/>
                <a:gd name="T5" fmla="*/ 1 h 5"/>
                <a:gd name="T6" fmla="*/ 9 w 11"/>
                <a:gd name="T7" fmla="*/ 3 h 5"/>
                <a:gd name="T8" fmla="*/ 11 w 11"/>
                <a:gd name="T9" fmla="*/ 4 h 5"/>
                <a:gd name="T10" fmla="*/ 9 w 11"/>
                <a:gd name="T11" fmla="*/ 5 h 5"/>
                <a:gd name="T12" fmla="*/ 4 w 11"/>
                <a:gd name="T13" fmla="*/ 4 h 5"/>
                <a:gd name="T14" fmla="*/ 1 w 11"/>
                <a:gd name="T15" fmla="*/ 2 h 5"/>
                <a:gd name="T16" fmla="*/ 0 w 11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cubicBezTo>
                    <a:pt x="0" y="0"/>
                    <a:pt x="0" y="0"/>
                    <a:pt x="2" y="0"/>
                  </a:cubicBezTo>
                  <a:cubicBezTo>
                    <a:pt x="3" y="0"/>
                    <a:pt x="4" y="0"/>
                    <a:pt x="6" y="1"/>
                  </a:cubicBezTo>
                  <a:cubicBezTo>
                    <a:pt x="7" y="1"/>
                    <a:pt x="8" y="2"/>
                    <a:pt x="9" y="3"/>
                  </a:cubicBezTo>
                  <a:cubicBezTo>
                    <a:pt x="10" y="4"/>
                    <a:pt x="11" y="4"/>
                    <a:pt x="11" y="4"/>
                  </a:cubicBezTo>
                  <a:cubicBezTo>
                    <a:pt x="11" y="4"/>
                    <a:pt x="10" y="5"/>
                    <a:pt x="9" y="5"/>
                  </a:cubicBezTo>
                  <a:cubicBezTo>
                    <a:pt x="7" y="5"/>
                    <a:pt x="6" y="5"/>
                    <a:pt x="4" y="4"/>
                  </a:cubicBezTo>
                  <a:cubicBezTo>
                    <a:pt x="3" y="4"/>
                    <a:pt x="2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1" name="íṧļiḋê">
              <a:extLst>
                <a:ext uri="{FF2B5EF4-FFF2-40B4-BE49-F238E27FC236}">
                  <a16:creationId xmlns:a16="http://schemas.microsoft.com/office/drawing/2014/main" id="{D75887EC-BE4A-4D42-A338-9EEC5859E670}"/>
                </a:ext>
              </a:extLst>
            </p:cNvPr>
            <p:cNvSpPr/>
            <p:nvPr/>
          </p:nvSpPr>
          <p:spPr bwMode="auto">
            <a:xfrm>
              <a:off x="5045854" y="4066534"/>
              <a:ext cx="176880" cy="459558"/>
            </a:xfrm>
            <a:custGeom>
              <a:avLst/>
              <a:gdLst>
                <a:gd name="T0" fmla="*/ 37 w 66"/>
                <a:gd name="T1" fmla="*/ 174 h 174"/>
                <a:gd name="T2" fmla="*/ 35 w 66"/>
                <a:gd name="T3" fmla="*/ 146 h 174"/>
                <a:gd name="T4" fmla="*/ 22 w 66"/>
                <a:gd name="T5" fmla="*/ 112 h 174"/>
                <a:gd name="T6" fmla="*/ 11 w 66"/>
                <a:gd name="T7" fmla="*/ 86 h 174"/>
                <a:gd name="T8" fmla="*/ 12 w 66"/>
                <a:gd name="T9" fmla="*/ 65 h 174"/>
                <a:gd name="T10" fmla="*/ 37 w 66"/>
                <a:gd name="T11" fmla="*/ 94 h 174"/>
                <a:gd name="T12" fmla="*/ 48 w 66"/>
                <a:gd name="T13" fmla="*/ 36 h 174"/>
                <a:gd name="T14" fmla="*/ 60 w 66"/>
                <a:gd name="T15" fmla="*/ 11 h 174"/>
                <a:gd name="T16" fmla="*/ 60 w 66"/>
                <a:gd name="T17" fmla="*/ 54 h 174"/>
                <a:gd name="T18" fmla="*/ 60 w 66"/>
                <a:gd name="T19" fmla="*/ 92 h 174"/>
                <a:gd name="T20" fmla="*/ 54 w 66"/>
                <a:gd name="T21" fmla="*/ 169 h 174"/>
                <a:gd name="T22" fmla="*/ 39 w 66"/>
                <a:gd name="T2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174">
                  <a:moveTo>
                    <a:pt x="37" y="174"/>
                  </a:moveTo>
                  <a:cubicBezTo>
                    <a:pt x="37" y="165"/>
                    <a:pt x="36" y="155"/>
                    <a:pt x="35" y="146"/>
                  </a:cubicBezTo>
                  <a:cubicBezTo>
                    <a:pt x="22" y="140"/>
                    <a:pt x="23" y="124"/>
                    <a:pt x="22" y="112"/>
                  </a:cubicBezTo>
                  <a:cubicBezTo>
                    <a:pt x="21" y="103"/>
                    <a:pt x="17" y="94"/>
                    <a:pt x="11" y="86"/>
                  </a:cubicBezTo>
                  <a:cubicBezTo>
                    <a:pt x="7" y="80"/>
                    <a:pt x="0" y="59"/>
                    <a:pt x="12" y="65"/>
                  </a:cubicBezTo>
                  <a:cubicBezTo>
                    <a:pt x="21" y="69"/>
                    <a:pt x="27" y="97"/>
                    <a:pt x="37" y="94"/>
                  </a:cubicBezTo>
                  <a:cubicBezTo>
                    <a:pt x="45" y="79"/>
                    <a:pt x="43" y="61"/>
                    <a:pt x="48" y="36"/>
                  </a:cubicBezTo>
                  <a:cubicBezTo>
                    <a:pt x="49" y="30"/>
                    <a:pt x="54" y="0"/>
                    <a:pt x="60" y="11"/>
                  </a:cubicBezTo>
                  <a:cubicBezTo>
                    <a:pt x="65" y="18"/>
                    <a:pt x="61" y="45"/>
                    <a:pt x="60" y="54"/>
                  </a:cubicBezTo>
                  <a:cubicBezTo>
                    <a:pt x="57" y="67"/>
                    <a:pt x="60" y="78"/>
                    <a:pt x="60" y="92"/>
                  </a:cubicBezTo>
                  <a:cubicBezTo>
                    <a:pt x="61" y="116"/>
                    <a:pt x="66" y="138"/>
                    <a:pt x="54" y="169"/>
                  </a:cubicBezTo>
                  <a:cubicBezTo>
                    <a:pt x="39" y="174"/>
                    <a:pt x="39" y="174"/>
                    <a:pt x="39" y="174"/>
                  </a:cubicBezTo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2" name="i$ḷídè">
              <a:extLst>
                <a:ext uri="{FF2B5EF4-FFF2-40B4-BE49-F238E27FC236}">
                  <a16:creationId xmlns:a16="http://schemas.microsoft.com/office/drawing/2014/main" id="{BCA1A8DA-9AFA-4791-954C-7B7E50F37DB1}"/>
                </a:ext>
              </a:extLst>
            </p:cNvPr>
            <p:cNvSpPr/>
            <p:nvPr/>
          </p:nvSpPr>
          <p:spPr bwMode="auto">
            <a:xfrm>
              <a:off x="5193255" y="4085954"/>
              <a:ext cx="24568" cy="226539"/>
            </a:xfrm>
            <a:custGeom>
              <a:avLst/>
              <a:gdLst>
                <a:gd name="T0" fmla="*/ 0 w 10"/>
                <a:gd name="T1" fmla="*/ 6 h 84"/>
                <a:gd name="T2" fmla="*/ 0 w 10"/>
                <a:gd name="T3" fmla="*/ 5 h 84"/>
                <a:gd name="T4" fmla="*/ 1 w 10"/>
                <a:gd name="T5" fmla="*/ 2 h 84"/>
                <a:gd name="T6" fmla="*/ 3 w 10"/>
                <a:gd name="T7" fmla="*/ 0 h 84"/>
                <a:gd name="T8" fmla="*/ 6 w 10"/>
                <a:gd name="T9" fmla="*/ 0 h 84"/>
                <a:gd name="T10" fmla="*/ 7 w 10"/>
                <a:gd name="T11" fmla="*/ 2 h 84"/>
                <a:gd name="T12" fmla="*/ 7 w 10"/>
                <a:gd name="T13" fmla="*/ 2 h 84"/>
                <a:gd name="T14" fmla="*/ 8 w 10"/>
                <a:gd name="T15" fmla="*/ 3 h 84"/>
                <a:gd name="T16" fmla="*/ 9 w 10"/>
                <a:gd name="T17" fmla="*/ 6 h 84"/>
                <a:gd name="T18" fmla="*/ 10 w 10"/>
                <a:gd name="T19" fmla="*/ 21 h 84"/>
                <a:gd name="T20" fmla="*/ 9 w 10"/>
                <a:gd name="T21" fmla="*/ 38 h 84"/>
                <a:gd name="T22" fmla="*/ 6 w 10"/>
                <a:gd name="T23" fmla="*/ 55 h 84"/>
                <a:gd name="T24" fmla="*/ 6 w 10"/>
                <a:gd name="T25" fmla="*/ 63 h 84"/>
                <a:gd name="T26" fmla="*/ 6 w 10"/>
                <a:gd name="T27" fmla="*/ 69 h 84"/>
                <a:gd name="T28" fmla="*/ 6 w 10"/>
                <a:gd name="T29" fmla="*/ 80 h 84"/>
                <a:gd name="T30" fmla="*/ 6 w 10"/>
                <a:gd name="T31" fmla="*/ 84 h 84"/>
                <a:gd name="T32" fmla="*/ 6 w 10"/>
                <a:gd name="T33" fmla="*/ 80 h 84"/>
                <a:gd name="T34" fmla="*/ 4 w 10"/>
                <a:gd name="T35" fmla="*/ 70 h 84"/>
                <a:gd name="T36" fmla="*/ 3 w 10"/>
                <a:gd name="T37" fmla="*/ 63 h 84"/>
                <a:gd name="T38" fmla="*/ 3 w 10"/>
                <a:gd name="T39" fmla="*/ 55 h 84"/>
                <a:gd name="T40" fmla="*/ 5 w 10"/>
                <a:gd name="T41" fmla="*/ 38 h 84"/>
                <a:gd name="T42" fmla="*/ 6 w 10"/>
                <a:gd name="T43" fmla="*/ 21 h 84"/>
                <a:gd name="T44" fmla="*/ 6 w 10"/>
                <a:gd name="T45" fmla="*/ 7 h 84"/>
                <a:gd name="T46" fmla="*/ 6 w 10"/>
                <a:gd name="T47" fmla="*/ 4 h 84"/>
                <a:gd name="T48" fmla="*/ 6 w 10"/>
                <a:gd name="T49" fmla="*/ 3 h 84"/>
                <a:gd name="T50" fmla="*/ 5 w 10"/>
                <a:gd name="T51" fmla="*/ 3 h 84"/>
                <a:gd name="T52" fmla="*/ 5 w 10"/>
                <a:gd name="T53" fmla="*/ 2 h 84"/>
                <a:gd name="T54" fmla="*/ 2 w 10"/>
                <a:gd name="T55" fmla="*/ 2 h 84"/>
                <a:gd name="T56" fmla="*/ 0 w 10"/>
                <a:gd name="T57" fmla="*/ 5 h 84"/>
                <a:gd name="T58" fmla="*/ 0 w 10"/>
                <a:gd name="T59" fmla="*/ 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" h="84">
                  <a:moveTo>
                    <a:pt x="0" y="6"/>
                  </a:moveTo>
                  <a:cubicBezTo>
                    <a:pt x="0" y="6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6" y="1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5"/>
                    <a:pt x="9" y="6"/>
                  </a:cubicBezTo>
                  <a:cubicBezTo>
                    <a:pt x="10" y="10"/>
                    <a:pt x="10" y="16"/>
                    <a:pt x="10" y="21"/>
                  </a:cubicBezTo>
                  <a:cubicBezTo>
                    <a:pt x="10" y="27"/>
                    <a:pt x="9" y="32"/>
                    <a:pt x="9" y="38"/>
                  </a:cubicBezTo>
                  <a:cubicBezTo>
                    <a:pt x="8" y="44"/>
                    <a:pt x="7" y="50"/>
                    <a:pt x="6" y="55"/>
                  </a:cubicBezTo>
                  <a:cubicBezTo>
                    <a:pt x="6" y="58"/>
                    <a:pt x="6" y="60"/>
                    <a:pt x="6" y="63"/>
                  </a:cubicBezTo>
                  <a:cubicBezTo>
                    <a:pt x="6" y="65"/>
                    <a:pt x="6" y="67"/>
                    <a:pt x="6" y="69"/>
                  </a:cubicBezTo>
                  <a:cubicBezTo>
                    <a:pt x="7" y="74"/>
                    <a:pt x="6" y="77"/>
                    <a:pt x="6" y="80"/>
                  </a:cubicBezTo>
                  <a:cubicBezTo>
                    <a:pt x="6" y="82"/>
                    <a:pt x="6" y="84"/>
                    <a:pt x="6" y="84"/>
                  </a:cubicBezTo>
                  <a:cubicBezTo>
                    <a:pt x="6" y="84"/>
                    <a:pt x="6" y="82"/>
                    <a:pt x="6" y="80"/>
                  </a:cubicBezTo>
                  <a:cubicBezTo>
                    <a:pt x="5" y="77"/>
                    <a:pt x="5" y="74"/>
                    <a:pt x="4" y="70"/>
                  </a:cubicBezTo>
                  <a:cubicBezTo>
                    <a:pt x="4" y="67"/>
                    <a:pt x="3" y="65"/>
                    <a:pt x="3" y="63"/>
                  </a:cubicBezTo>
                  <a:cubicBezTo>
                    <a:pt x="3" y="60"/>
                    <a:pt x="3" y="57"/>
                    <a:pt x="3" y="55"/>
                  </a:cubicBezTo>
                  <a:cubicBezTo>
                    <a:pt x="3" y="49"/>
                    <a:pt x="4" y="43"/>
                    <a:pt x="5" y="38"/>
                  </a:cubicBezTo>
                  <a:cubicBezTo>
                    <a:pt x="5" y="32"/>
                    <a:pt x="6" y="26"/>
                    <a:pt x="6" y="21"/>
                  </a:cubicBezTo>
                  <a:cubicBezTo>
                    <a:pt x="7" y="16"/>
                    <a:pt x="7" y="11"/>
                    <a:pt x="6" y="7"/>
                  </a:cubicBezTo>
                  <a:cubicBezTo>
                    <a:pt x="6" y="6"/>
                    <a:pt x="6" y="5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0"/>
                    <a:pt x="2" y="1"/>
                    <a:pt x="2" y="2"/>
                  </a:cubicBezTo>
                  <a:cubicBezTo>
                    <a:pt x="1" y="3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3" name="ïsľíḋè">
              <a:extLst>
                <a:ext uri="{FF2B5EF4-FFF2-40B4-BE49-F238E27FC236}">
                  <a16:creationId xmlns:a16="http://schemas.microsoft.com/office/drawing/2014/main" id="{DEAC838E-A448-4293-A614-4E936E8C5267}"/>
                </a:ext>
              </a:extLst>
            </p:cNvPr>
            <p:cNvSpPr/>
            <p:nvPr/>
          </p:nvSpPr>
          <p:spPr bwMode="auto">
            <a:xfrm>
              <a:off x="5227650" y="4170096"/>
              <a:ext cx="9827" cy="116507"/>
            </a:xfrm>
            <a:custGeom>
              <a:avLst/>
              <a:gdLst>
                <a:gd name="T0" fmla="*/ 2 w 4"/>
                <a:gd name="T1" fmla="*/ 0 h 43"/>
                <a:gd name="T2" fmla="*/ 3 w 4"/>
                <a:gd name="T3" fmla="*/ 7 h 43"/>
                <a:gd name="T4" fmla="*/ 4 w 4"/>
                <a:gd name="T5" fmla="*/ 22 h 43"/>
                <a:gd name="T6" fmla="*/ 3 w 4"/>
                <a:gd name="T7" fmla="*/ 37 h 43"/>
                <a:gd name="T8" fmla="*/ 1 w 4"/>
                <a:gd name="T9" fmla="*/ 43 h 43"/>
                <a:gd name="T10" fmla="*/ 0 w 4"/>
                <a:gd name="T11" fmla="*/ 37 h 43"/>
                <a:gd name="T12" fmla="*/ 0 w 4"/>
                <a:gd name="T13" fmla="*/ 22 h 43"/>
                <a:gd name="T14" fmla="*/ 1 w 4"/>
                <a:gd name="T15" fmla="*/ 7 h 43"/>
                <a:gd name="T16" fmla="*/ 2 w 4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3">
                  <a:moveTo>
                    <a:pt x="2" y="0"/>
                  </a:moveTo>
                  <a:cubicBezTo>
                    <a:pt x="2" y="0"/>
                    <a:pt x="3" y="3"/>
                    <a:pt x="3" y="7"/>
                  </a:cubicBezTo>
                  <a:cubicBezTo>
                    <a:pt x="3" y="11"/>
                    <a:pt x="4" y="17"/>
                    <a:pt x="4" y="22"/>
                  </a:cubicBezTo>
                  <a:cubicBezTo>
                    <a:pt x="4" y="27"/>
                    <a:pt x="3" y="33"/>
                    <a:pt x="3" y="37"/>
                  </a:cubicBezTo>
                  <a:cubicBezTo>
                    <a:pt x="2" y="41"/>
                    <a:pt x="1" y="43"/>
                    <a:pt x="1" y="43"/>
                  </a:cubicBezTo>
                  <a:cubicBezTo>
                    <a:pt x="1" y="43"/>
                    <a:pt x="1" y="41"/>
                    <a:pt x="0" y="37"/>
                  </a:cubicBezTo>
                  <a:cubicBezTo>
                    <a:pt x="0" y="33"/>
                    <a:pt x="0" y="27"/>
                    <a:pt x="0" y="22"/>
                  </a:cubicBezTo>
                  <a:cubicBezTo>
                    <a:pt x="0" y="17"/>
                    <a:pt x="0" y="11"/>
                    <a:pt x="1" y="7"/>
                  </a:cubicBezTo>
                  <a:cubicBezTo>
                    <a:pt x="1" y="3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4" name="ïşliďê">
              <a:extLst>
                <a:ext uri="{FF2B5EF4-FFF2-40B4-BE49-F238E27FC236}">
                  <a16:creationId xmlns:a16="http://schemas.microsoft.com/office/drawing/2014/main" id="{89FE1DD6-3214-4B98-BC38-8E5C222A8F6E}"/>
                </a:ext>
              </a:extLst>
            </p:cNvPr>
            <p:cNvSpPr/>
            <p:nvPr/>
          </p:nvSpPr>
          <p:spPr bwMode="auto">
            <a:xfrm>
              <a:off x="4593827" y="4280133"/>
              <a:ext cx="388156" cy="466028"/>
            </a:xfrm>
            <a:custGeom>
              <a:avLst/>
              <a:gdLst>
                <a:gd name="T0" fmla="*/ 11 w 146"/>
                <a:gd name="T1" fmla="*/ 152 h 176"/>
                <a:gd name="T2" fmla="*/ 26 w 146"/>
                <a:gd name="T3" fmla="*/ 113 h 176"/>
                <a:gd name="T4" fmla="*/ 27 w 146"/>
                <a:gd name="T5" fmla="*/ 76 h 176"/>
                <a:gd name="T6" fmla="*/ 50 w 146"/>
                <a:gd name="T7" fmla="*/ 17 h 176"/>
                <a:gd name="T8" fmla="*/ 103 w 146"/>
                <a:gd name="T9" fmla="*/ 6 h 176"/>
                <a:gd name="T10" fmla="*/ 137 w 146"/>
                <a:gd name="T11" fmla="*/ 32 h 176"/>
                <a:gd name="T12" fmla="*/ 134 w 146"/>
                <a:gd name="T13" fmla="*/ 70 h 176"/>
                <a:gd name="T14" fmla="*/ 118 w 146"/>
                <a:gd name="T15" fmla="*/ 117 h 176"/>
                <a:gd name="T16" fmla="*/ 104 w 146"/>
                <a:gd name="T17" fmla="*/ 166 h 176"/>
                <a:gd name="T18" fmla="*/ 61 w 146"/>
                <a:gd name="T19" fmla="*/ 173 h 176"/>
                <a:gd name="T20" fmla="*/ 42 w 146"/>
                <a:gd name="T21" fmla="*/ 166 h 176"/>
                <a:gd name="T22" fmla="*/ 24 w 146"/>
                <a:gd name="T23" fmla="*/ 169 h 176"/>
                <a:gd name="T24" fmla="*/ 17 w 146"/>
                <a:gd name="T25" fmla="*/ 176 h 176"/>
                <a:gd name="T26" fmla="*/ 11 w 146"/>
                <a:gd name="T27" fmla="*/ 15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6" h="176">
                  <a:moveTo>
                    <a:pt x="11" y="152"/>
                  </a:moveTo>
                  <a:cubicBezTo>
                    <a:pt x="26" y="141"/>
                    <a:pt x="23" y="128"/>
                    <a:pt x="26" y="113"/>
                  </a:cubicBezTo>
                  <a:cubicBezTo>
                    <a:pt x="0" y="111"/>
                    <a:pt x="2" y="65"/>
                    <a:pt x="27" y="76"/>
                  </a:cubicBezTo>
                  <a:cubicBezTo>
                    <a:pt x="31" y="54"/>
                    <a:pt x="40" y="32"/>
                    <a:pt x="50" y="17"/>
                  </a:cubicBezTo>
                  <a:cubicBezTo>
                    <a:pt x="62" y="0"/>
                    <a:pt x="83" y="0"/>
                    <a:pt x="103" y="6"/>
                  </a:cubicBezTo>
                  <a:cubicBezTo>
                    <a:pt x="119" y="10"/>
                    <a:pt x="128" y="19"/>
                    <a:pt x="137" y="32"/>
                  </a:cubicBezTo>
                  <a:cubicBezTo>
                    <a:pt x="146" y="45"/>
                    <a:pt x="140" y="56"/>
                    <a:pt x="134" y="70"/>
                  </a:cubicBezTo>
                  <a:cubicBezTo>
                    <a:pt x="127" y="86"/>
                    <a:pt x="121" y="99"/>
                    <a:pt x="118" y="117"/>
                  </a:cubicBezTo>
                  <a:cubicBezTo>
                    <a:pt x="117" y="132"/>
                    <a:pt x="116" y="154"/>
                    <a:pt x="104" y="166"/>
                  </a:cubicBezTo>
                  <a:cubicBezTo>
                    <a:pt x="94" y="176"/>
                    <a:pt x="75" y="176"/>
                    <a:pt x="61" y="173"/>
                  </a:cubicBezTo>
                  <a:cubicBezTo>
                    <a:pt x="54" y="172"/>
                    <a:pt x="48" y="170"/>
                    <a:pt x="42" y="166"/>
                  </a:cubicBezTo>
                  <a:cubicBezTo>
                    <a:pt x="33" y="161"/>
                    <a:pt x="32" y="162"/>
                    <a:pt x="24" y="169"/>
                  </a:cubicBezTo>
                  <a:cubicBezTo>
                    <a:pt x="21" y="171"/>
                    <a:pt x="20" y="174"/>
                    <a:pt x="17" y="176"/>
                  </a:cubicBezTo>
                  <a:lnTo>
                    <a:pt x="11" y="152"/>
                  </a:lnTo>
                  <a:close/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5" name="iṡḷide">
              <a:extLst>
                <a:ext uri="{FF2B5EF4-FFF2-40B4-BE49-F238E27FC236}">
                  <a16:creationId xmlns:a16="http://schemas.microsoft.com/office/drawing/2014/main" id="{4C649E2A-6152-45EC-81DF-BCF6C95511A6}"/>
                </a:ext>
              </a:extLst>
            </p:cNvPr>
            <p:cNvSpPr/>
            <p:nvPr/>
          </p:nvSpPr>
          <p:spPr bwMode="auto">
            <a:xfrm>
              <a:off x="4588915" y="4610234"/>
              <a:ext cx="127747" cy="135927"/>
            </a:xfrm>
            <a:custGeom>
              <a:avLst/>
              <a:gdLst>
                <a:gd name="T0" fmla="*/ 0 w 48"/>
                <a:gd name="T1" fmla="*/ 15 h 49"/>
                <a:gd name="T2" fmla="*/ 13 w 48"/>
                <a:gd name="T3" fmla="*/ 0 h 49"/>
                <a:gd name="T4" fmla="*/ 48 w 48"/>
                <a:gd name="T5" fmla="*/ 36 h 49"/>
                <a:gd name="T6" fmla="*/ 34 w 48"/>
                <a:gd name="T7" fmla="*/ 49 h 49"/>
                <a:gd name="T8" fmla="*/ 0 w 48"/>
                <a:gd name="T9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9">
                  <a:moveTo>
                    <a:pt x="0" y="15"/>
                  </a:moveTo>
                  <a:cubicBezTo>
                    <a:pt x="4" y="10"/>
                    <a:pt x="11" y="5"/>
                    <a:pt x="13" y="0"/>
                  </a:cubicBezTo>
                  <a:cubicBezTo>
                    <a:pt x="22" y="10"/>
                    <a:pt x="42" y="27"/>
                    <a:pt x="48" y="36"/>
                  </a:cubicBezTo>
                  <a:cubicBezTo>
                    <a:pt x="48" y="36"/>
                    <a:pt x="37" y="46"/>
                    <a:pt x="34" y="49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6" name="ïş1iḋe">
              <a:extLst>
                <a:ext uri="{FF2B5EF4-FFF2-40B4-BE49-F238E27FC236}">
                  <a16:creationId xmlns:a16="http://schemas.microsoft.com/office/drawing/2014/main" id="{906F3DBB-96AF-4725-9B11-A5CF3C09D196}"/>
                </a:ext>
              </a:extLst>
            </p:cNvPr>
            <p:cNvSpPr/>
            <p:nvPr/>
          </p:nvSpPr>
          <p:spPr bwMode="auto">
            <a:xfrm>
              <a:off x="4303941" y="4629654"/>
              <a:ext cx="422547" cy="453083"/>
            </a:xfrm>
            <a:custGeom>
              <a:avLst/>
              <a:gdLst>
                <a:gd name="T0" fmla="*/ 82 w 158"/>
                <a:gd name="T1" fmla="*/ 170 h 171"/>
                <a:gd name="T2" fmla="*/ 62 w 158"/>
                <a:gd name="T3" fmla="*/ 160 h 171"/>
                <a:gd name="T4" fmla="*/ 37 w 158"/>
                <a:gd name="T5" fmla="*/ 148 h 171"/>
                <a:gd name="T6" fmla="*/ 8 w 158"/>
                <a:gd name="T7" fmla="*/ 104 h 171"/>
                <a:gd name="T8" fmla="*/ 28 w 158"/>
                <a:gd name="T9" fmla="*/ 86 h 171"/>
                <a:gd name="T10" fmla="*/ 51 w 158"/>
                <a:gd name="T11" fmla="*/ 61 h 171"/>
                <a:gd name="T12" fmla="*/ 68 w 158"/>
                <a:gd name="T13" fmla="*/ 35 h 171"/>
                <a:gd name="T14" fmla="*/ 87 w 158"/>
                <a:gd name="T15" fmla="*/ 11 h 171"/>
                <a:gd name="T16" fmla="*/ 114 w 158"/>
                <a:gd name="T17" fmla="*/ 5 h 171"/>
                <a:gd name="T18" fmla="*/ 155 w 158"/>
                <a:gd name="T19" fmla="*/ 37 h 171"/>
                <a:gd name="T20" fmla="*/ 155 w 158"/>
                <a:gd name="T21" fmla="*/ 64 h 171"/>
                <a:gd name="T22" fmla="*/ 144 w 158"/>
                <a:gd name="T23" fmla="*/ 87 h 171"/>
                <a:gd name="T24" fmla="*/ 123 w 158"/>
                <a:gd name="T25" fmla="*/ 121 h 171"/>
                <a:gd name="T26" fmla="*/ 107 w 158"/>
                <a:gd name="T27" fmla="*/ 153 h 171"/>
                <a:gd name="T28" fmla="*/ 92 w 158"/>
                <a:gd name="T29" fmla="*/ 171 h 171"/>
                <a:gd name="T30" fmla="*/ 82 w 158"/>
                <a:gd name="T31" fmla="*/ 17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8" h="171">
                  <a:moveTo>
                    <a:pt x="82" y="170"/>
                  </a:moveTo>
                  <a:cubicBezTo>
                    <a:pt x="77" y="170"/>
                    <a:pt x="67" y="162"/>
                    <a:pt x="62" y="160"/>
                  </a:cubicBezTo>
                  <a:cubicBezTo>
                    <a:pt x="53" y="156"/>
                    <a:pt x="45" y="153"/>
                    <a:pt x="37" y="148"/>
                  </a:cubicBezTo>
                  <a:cubicBezTo>
                    <a:pt x="26" y="141"/>
                    <a:pt x="0" y="118"/>
                    <a:pt x="8" y="104"/>
                  </a:cubicBezTo>
                  <a:cubicBezTo>
                    <a:pt x="13" y="96"/>
                    <a:pt x="22" y="93"/>
                    <a:pt x="28" y="86"/>
                  </a:cubicBezTo>
                  <a:cubicBezTo>
                    <a:pt x="39" y="74"/>
                    <a:pt x="43" y="71"/>
                    <a:pt x="51" y="61"/>
                  </a:cubicBezTo>
                  <a:cubicBezTo>
                    <a:pt x="61" y="47"/>
                    <a:pt x="63" y="42"/>
                    <a:pt x="68" y="35"/>
                  </a:cubicBezTo>
                  <a:cubicBezTo>
                    <a:pt x="74" y="26"/>
                    <a:pt x="82" y="17"/>
                    <a:pt x="87" y="11"/>
                  </a:cubicBezTo>
                  <a:cubicBezTo>
                    <a:pt x="94" y="4"/>
                    <a:pt x="104" y="0"/>
                    <a:pt x="114" y="5"/>
                  </a:cubicBezTo>
                  <a:cubicBezTo>
                    <a:pt x="129" y="12"/>
                    <a:pt x="148" y="21"/>
                    <a:pt x="155" y="37"/>
                  </a:cubicBezTo>
                  <a:cubicBezTo>
                    <a:pt x="158" y="45"/>
                    <a:pt x="157" y="56"/>
                    <a:pt x="155" y="64"/>
                  </a:cubicBezTo>
                  <a:cubicBezTo>
                    <a:pt x="153" y="73"/>
                    <a:pt x="148" y="79"/>
                    <a:pt x="144" y="87"/>
                  </a:cubicBezTo>
                  <a:cubicBezTo>
                    <a:pt x="138" y="99"/>
                    <a:pt x="131" y="110"/>
                    <a:pt x="123" y="121"/>
                  </a:cubicBezTo>
                  <a:cubicBezTo>
                    <a:pt x="116" y="131"/>
                    <a:pt x="113" y="143"/>
                    <a:pt x="107" y="153"/>
                  </a:cubicBezTo>
                  <a:cubicBezTo>
                    <a:pt x="103" y="158"/>
                    <a:pt x="97" y="168"/>
                    <a:pt x="92" y="171"/>
                  </a:cubicBezTo>
                  <a:lnTo>
                    <a:pt x="82" y="170"/>
                  </a:lnTo>
                  <a:close/>
                </a:path>
              </a:pathLst>
            </a:custGeom>
            <a:solidFill>
              <a:srgbClr val="EBB1B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7" name="ïṥliḓê">
              <a:extLst>
                <a:ext uri="{FF2B5EF4-FFF2-40B4-BE49-F238E27FC236}">
                  <a16:creationId xmlns:a16="http://schemas.microsoft.com/office/drawing/2014/main" id="{8A17FE76-112E-4B7E-9C32-50C0270A981F}"/>
                </a:ext>
              </a:extLst>
            </p:cNvPr>
            <p:cNvSpPr/>
            <p:nvPr/>
          </p:nvSpPr>
          <p:spPr bwMode="auto">
            <a:xfrm>
              <a:off x="4284288" y="4927394"/>
              <a:ext cx="284974" cy="207124"/>
            </a:xfrm>
            <a:custGeom>
              <a:avLst/>
              <a:gdLst>
                <a:gd name="T0" fmla="*/ 0 w 108"/>
                <a:gd name="T1" fmla="*/ 21 h 78"/>
                <a:gd name="T2" fmla="*/ 62 w 108"/>
                <a:gd name="T3" fmla="*/ 61 h 78"/>
                <a:gd name="T4" fmla="*/ 82 w 108"/>
                <a:gd name="T5" fmla="*/ 72 h 78"/>
                <a:gd name="T6" fmla="*/ 97 w 108"/>
                <a:gd name="T7" fmla="*/ 78 h 78"/>
                <a:gd name="T8" fmla="*/ 108 w 108"/>
                <a:gd name="T9" fmla="*/ 56 h 78"/>
                <a:gd name="T10" fmla="*/ 50 w 108"/>
                <a:gd name="T11" fmla="*/ 29 h 78"/>
                <a:gd name="T12" fmla="*/ 13 w 108"/>
                <a:gd name="T13" fmla="*/ 0 h 78"/>
                <a:gd name="T14" fmla="*/ 0 w 108"/>
                <a:gd name="T15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" h="78">
                  <a:moveTo>
                    <a:pt x="0" y="21"/>
                  </a:moveTo>
                  <a:cubicBezTo>
                    <a:pt x="17" y="38"/>
                    <a:pt x="42" y="48"/>
                    <a:pt x="62" y="61"/>
                  </a:cubicBezTo>
                  <a:cubicBezTo>
                    <a:pt x="69" y="64"/>
                    <a:pt x="75" y="69"/>
                    <a:pt x="82" y="72"/>
                  </a:cubicBezTo>
                  <a:cubicBezTo>
                    <a:pt x="87" y="75"/>
                    <a:pt x="93" y="75"/>
                    <a:pt x="97" y="78"/>
                  </a:cubicBezTo>
                  <a:cubicBezTo>
                    <a:pt x="102" y="75"/>
                    <a:pt x="108" y="61"/>
                    <a:pt x="108" y="56"/>
                  </a:cubicBezTo>
                  <a:cubicBezTo>
                    <a:pt x="87" y="53"/>
                    <a:pt x="67" y="41"/>
                    <a:pt x="50" y="29"/>
                  </a:cubicBezTo>
                  <a:cubicBezTo>
                    <a:pt x="37" y="20"/>
                    <a:pt x="22" y="12"/>
                    <a:pt x="13" y="0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8" name="íṩḻíďè">
              <a:extLst>
                <a:ext uri="{FF2B5EF4-FFF2-40B4-BE49-F238E27FC236}">
                  <a16:creationId xmlns:a16="http://schemas.microsoft.com/office/drawing/2014/main" id="{19ACAA8E-851C-4B89-8548-089B70A2B201}"/>
                </a:ext>
              </a:extLst>
            </p:cNvPr>
            <p:cNvSpPr/>
            <p:nvPr/>
          </p:nvSpPr>
          <p:spPr bwMode="auto">
            <a:xfrm>
              <a:off x="4353075" y="4979175"/>
              <a:ext cx="68787" cy="90617"/>
            </a:xfrm>
            <a:custGeom>
              <a:avLst/>
              <a:gdLst>
                <a:gd name="T0" fmla="*/ 0 w 26"/>
                <a:gd name="T1" fmla="*/ 29 h 35"/>
                <a:gd name="T2" fmla="*/ 17 w 26"/>
                <a:gd name="T3" fmla="*/ 0 h 35"/>
                <a:gd name="T4" fmla="*/ 26 w 26"/>
                <a:gd name="T5" fmla="*/ 7 h 35"/>
                <a:gd name="T6" fmla="*/ 10 w 26"/>
                <a:gd name="T7" fmla="*/ 35 h 35"/>
                <a:gd name="T8" fmla="*/ 0 w 26"/>
                <a:gd name="T9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5">
                  <a:moveTo>
                    <a:pt x="0" y="29"/>
                  </a:moveTo>
                  <a:cubicBezTo>
                    <a:pt x="6" y="21"/>
                    <a:pt x="11" y="9"/>
                    <a:pt x="17" y="0"/>
                  </a:cubicBezTo>
                  <a:cubicBezTo>
                    <a:pt x="19" y="3"/>
                    <a:pt x="25" y="6"/>
                    <a:pt x="26" y="7"/>
                  </a:cubicBezTo>
                  <a:cubicBezTo>
                    <a:pt x="26" y="7"/>
                    <a:pt x="14" y="28"/>
                    <a:pt x="10" y="35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3B28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9" name="ïṥľïḋê">
              <a:extLst>
                <a:ext uri="{FF2B5EF4-FFF2-40B4-BE49-F238E27FC236}">
                  <a16:creationId xmlns:a16="http://schemas.microsoft.com/office/drawing/2014/main" id="{AF308BCE-6358-4C0B-BAFA-F878AE19CC54}"/>
                </a:ext>
              </a:extLst>
            </p:cNvPr>
            <p:cNvSpPr/>
            <p:nvPr/>
          </p:nvSpPr>
          <p:spPr bwMode="auto">
            <a:xfrm>
              <a:off x="4490648" y="5030956"/>
              <a:ext cx="78613" cy="103562"/>
            </a:xfrm>
            <a:custGeom>
              <a:avLst/>
              <a:gdLst>
                <a:gd name="T0" fmla="*/ 30 w 30"/>
                <a:gd name="T1" fmla="*/ 2 h 38"/>
                <a:gd name="T2" fmla="*/ 23 w 30"/>
                <a:gd name="T3" fmla="*/ 0 h 38"/>
                <a:gd name="T4" fmla="*/ 22 w 30"/>
                <a:gd name="T5" fmla="*/ 2 h 38"/>
                <a:gd name="T6" fmla="*/ 19 w 30"/>
                <a:gd name="T7" fmla="*/ 7 h 38"/>
                <a:gd name="T8" fmla="*/ 9 w 30"/>
                <a:gd name="T9" fmla="*/ 21 h 38"/>
                <a:gd name="T10" fmla="*/ 4 w 30"/>
                <a:gd name="T11" fmla="*/ 29 h 38"/>
                <a:gd name="T12" fmla="*/ 1 w 30"/>
                <a:gd name="T13" fmla="*/ 32 h 38"/>
                <a:gd name="T14" fmla="*/ 0 w 30"/>
                <a:gd name="T15" fmla="*/ 35 h 38"/>
                <a:gd name="T16" fmla="*/ 3 w 30"/>
                <a:gd name="T17" fmla="*/ 37 h 38"/>
                <a:gd name="T18" fmla="*/ 6 w 30"/>
                <a:gd name="T19" fmla="*/ 38 h 38"/>
                <a:gd name="T20" fmla="*/ 27 w 30"/>
                <a:gd name="T21" fmla="*/ 5 h 38"/>
                <a:gd name="T22" fmla="*/ 30 w 30"/>
                <a:gd name="T23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8">
                  <a:moveTo>
                    <a:pt x="30" y="2"/>
                  </a:moveTo>
                  <a:cubicBezTo>
                    <a:pt x="27" y="0"/>
                    <a:pt x="24" y="0"/>
                    <a:pt x="23" y="0"/>
                  </a:cubicBezTo>
                  <a:cubicBezTo>
                    <a:pt x="23" y="0"/>
                    <a:pt x="22" y="1"/>
                    <a:pt x="22" y="2"/>
                  </a:cubicBezTo>
                  <a:cubicBezTo>
                    <a:pt x="21" y="3"/>
                    <a:pt x="20" y="5"/>
                    <a:pt x="19" y="7"/>
                  </a:cubicBezTo>
                  <a:cubicBezTo>
                    <a:pt x="15" y="11"/>
                    <a:pt x="12" y="16"/>
                    <a:pt x="9" y="21"/>
                  </a:cubicBezTo>
                  <a:cubicBezTo>
                    <a:pt x="7" y="23"/>
                    <a:pt x="6" y="26"/>
                    <a:pt x="4" y="29"/>
                  </a:cubicBezTo>
                  <a:cubicBezTo>
                    <a:pt x="3" y="30"/>
                    <a:pt x="2" y="31"/>
                    <a:pt x="1" y="32"/>
                  </a:cubicBezTo>
                  <a:cubicBezTo>
                    <a:pt x="1" y="34"/>
                    <a:pt x="0" y="35"/>
                    <a:pt x="0" y="35"/>
                  </a:cubicBezTo>
                  <a:cubicBezTo>
                    <a:pt x="1" y="36"/>
                    <a:pt x="1" y="36"/>
                    <a:pt x="3" y="37"/>
                  </a:cubicBezTo>
                  <a:cubicBezTo>
                    <a:pt x="4" y="37"/>
                    <a:pt x="5" y="38"/>
                    <a:pt x="6" y="38"/>
                  </a:cubicBezTo>
                  <a:cubicBezTo>
                    <a:pt x="10" y="33"/>
                    <a:pt x="23" y="11"/>
                    <a:pt x="27" y="5"/>
                  </a:cubicBezTo>
                  <a:cubicBezTo>
                    <a:pt x="28" y="4"/>
                    <a:pt x="29" y="3"/>
                    <a:pt x="30" y="2"/>
                  </a:cubicBezTo>
                  <a:close/>
                </a:path>
              </a:pathLst>
            </a:custGeom>
            <a:solidFill>
              <a:srgbClr val="DBB3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0" name="ïṩḻïďê">
              <a:extLst>
                <a:ext uri="{FF2B5EF4-FFF2-40B4-BE49-F238E27FC236}">
                  <a16:creationId xmlns:a16="http://schemas.microsoft.com/office/drawing/2014/main" id="{C25CE800-28E9-4C4C-A8B5-B00C7E99C39C}"/>
                </a:ext>
              </a:extLst>
            </p:cNvPr>
            <p:cNvSpPr/>
            <p:nvPr/>
          </p:nvSpPr>
          <p:spPr bwMode="auto">
            <a:xfrm>
              <a:off x="4505387" y="5037426"/>
              <a:ext cx="93355" cy="110036"/>
            </a:xfrm>
            <a:custGeom>
              <a:avLst/>
              <a:gdLst>
                <a:gd name="T0" fmla="*/ 34 w 35"/>
                <a:gd name="T1" fmla="*/ 5 h 41"/>
                <a:gd name="T2" fmla="*/ 24 w 35"/>
                <a:gd name="T3" fmla="*/ 0 h 41"/>
                <a:gd name="T4" fmla="*/ 21 w 35"/>
                <a:gd name="T5" fmla="*/ 3 h 41"/>
                <a:gd name="T6" fmla="*/ 0 w 35"/>
                <a:gd name="T7" fmla="*/ 36 h 41"/>
                <a:gd name="T8" fmla="*/ 3 w 35"/>
                <a:gd name="T9" fmla="*/ 37 h 41"/>
                <a:gd name="T10" fmla="*/ 13 w 35"/>
                <a:gd name="T11" fmla="*/ 41 h 41"/>
                <a:gd name="T12" fmla="*/ 34 w 35"/>
                <a:gd name="T13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34" y="5"/>
                  </a:moveTo>
                  <a:cubicBezTo>
                    <a:pt x="32" y="3"/>
                    <a:pt x="28" y="1"/>
                    <a:pt x="24" y="0"/>
                  </a:cubicBezTo>
                  <a:cubicBezTo>
                    <a:pt x="23" y="1"/>
                    <a:pt x="22" y="2"/>
                    <a:pt x="21" y="3"/>
                  </a:cubicBezTo>
                  <a:cubicBezTo>
                    <a:pt x="17" y="9"/>
                    <a:pt x="4" y="31"/>
                    <a:pt x="0" y="36"/>
                  </a:cubicBezTo>
                  <a:cubicBezTo>
                    <a:pt x="1" y="37"/>
                    <a:pt x="2" y="37"/>
                    <a:pt x="3" y="37"/>
                  </a:cubicBezTo>
                  <a:cubicBezTo>
                    <a:pt x="6" y="39"/>
                    <a:pt x="10" y="41"/>
                    <a:pt x="13" y="41"/>
                  </a:cubicBezTo>
                  <a:cubicBezTo>
                    <a:pt x="15" y="41"/>
                    <a:pt x="35" y="7"/>
                    <a:pt x="34" y="5"/>
                  </a:cubicBezTo>
                  <a:close/>
                </a:path>
              </a:pathLst>
            </a:custGeom>
            <a:solidFill>
              <a:srgbClr val="EFCC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1" name="i$lîḑe">
              <a:extLst>
                <a:ext uri="{FF2B5EF4-FFF2-40B4-BE49-F238E27FC236}">
                  <a16:creationId xmlns:a16="http://schemas.microsoft.com/office/drawing/2014/main" id="{A253035A-45B7-46D6-A6F4-B9F28D368423}"/>
                </a:ext>
              </a:extLst>
            </p:cNvPr>
            <p:cNvSpPr/>
            <p:nvPr/>
          </p:nvSpPr>
          <p:spPr bwMode="auto">
            <a:xfrm>
              <a:off x="4638049" y="4247768"/>
              <a:ext cx="353761" cy="284795"/>
            </a:xfrm>
            <a:custGeom>
              <a:avLst/>
              <a:gdLst>
                <a:gd name="T0" fmla="*/ 3 w 132"/>
                <a:gd name="T1" fmla="*/ 87 h 109"/>
                <a:gd name="T2" fmla="*/ 2 w 132"/>
                <a:gd name="T3" fmla="*/ 62 h 109"/>
                <a:gd name="T4" fmla="*/ 11 w 132"/>
                <a:gd name="T5" fmla="*/ 47 h 109"/>
                <a:gd name="T6" fmla="*/ 22 w 132"/>
                <a:gd name="T7" fmla="*/ 37 h 109"/>
                <a:gd name="T8" fmla="*/ 23 w 132"/>
                <a:gd name="T9" fmla="*/ 30 h 109"/>
                <a:gd name="T10" fmla="*/ 30 w 132"/>
                <a:gd name="T11" fmla="*/ 20 h 109"/>
                <a:gd name="T12" fmla="*/ 46 w 132"/>
                <a:gd name="T13" fmla="*/ 6 h 109"/>
                <a:gd name="T14" fmla="*/ 89 w 132"/>
                <a:gd name="T15" fmla="*/ 13 h 109"/>
                <a:gd name="T16" fmla="*/ 108 w 132"/>
                <a:gd name="T17" fmla="*/ 25 h 109"/>
                <a:gd name="T18" fmla="*/ 123 w 132"/>
                <a:gd name="T19" fmla="*/ 31 h 109"/>
                <a:gd name="T20" fmla="*/ 99 w 132"/>
                <a:gd name="T21" fmla="*/ 44 h 109"/>
                <a:gd name="T22" fmla="*/ 71 w 132"/>
                <a:gd name="T23" fmla="*/ 36 h 109"/>
                <a:gd name="T24" fmla="*/ 54 w 132"/>
                <a:gd name="T25" fmla="*/ 29 h 109"/>
                <a:gd name="T26" fmla="*/ 45 w 132"/>
                <a:gd name="T27" fmla="*/ 26 h 109"/>
                <a:gd name="T28" fmla="*/ 41 w 132"/>
                <a:gd name="T29" fmla="*/ 40 h 109"/>
                <a:gd name="T30" fmla="*/ 42 w 132"/>
                <a:gd name="T31" fmla="*/ 57 h 109"/>
                <a:gd name="T32" fmla="*/ 39 w 132"/>
                <a:gd name="T33" fmla="*/ 74 h 109"/>
                <a:gd name="T34" fmla="*/ 23 w 132"/>
                <a:gd name="T35" fmla="*/ 81 h 109"/>
                <a:gd name="T36" fmla="*/ 11 w 132"/>
                <a:gd name="T37" fmla="*/ 108 h 109"/>
                <a:gd name="T38" fmla="*/ 8 w 132"/>
                <a:gd name="T39" fmla="*/ 87 h 109"/>
                <a:gd name="T40" fmla="*/ 3 w 132"/>
                <a:gd name="T41" fmla="*/ 8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2" h="109">
                  <a:moveTo>
                    <a:pt x="3" y="87"/>
                  </a:moveTo>
                  <a:cubicBezTo>
                    <a:pt x="0" y="78"/>
                    <a:pt x="0" y="70"/>
                    <a:pt x="2" y="62"/>
                  </a:cubicBezTo>
                  <a:cubicBezTo>
                    <a:pt x="4" y="56"/>
                    <a:pt x="7" y="51"/>
                    <a:pt x="11" y="47"/>
                  </a:cubicBezTo>
                  <a:cubicBezTo>
                    <a:pt x="15" y="44"/>
                    <a:pt x="20" y="42"/>
                    <a:pt x="22" y="37"/>
                  </a:cubicBezTo>
                  <a:cubicBezTo>
                    <a:pt x="22" y="35"/>
                    <a:pt x="22" y="32"/>
                    <a:pt x="23" y="30"/>
                  </a:cubicBezTo>
                  <a:cubicBezTo>
                    <a:pt x="25" y="27"/>
                    <a:pt x="27" y="23"/>
                    <a:pt x="30" y="20"/>
                  </a:cubicBezTo>
                  <a:cubicBezTo>
                    <a:pt x="34" y="14"/>
                    <a:pt x="39" y="9"/>
                    <a:pt x="46" y="6"/>
                  </a:cubicBezTo>
                  <a:cubicBezTo>
                    <a:pt x="61" y="0"/>
                    <a:pt x="77" y="3"/>
                    <a:pt x="89" y="13"/>
                  </a:cubicBezTo>
                  <a:cubicBezTo>
                    <a:pt x="95" y="17"/>
                    <a:pt x="101" y="22"/>
                    <a:pt x="108" y="25"/>
                  </a:cubicBezTo>
                  <a:cubicBezTo>
                    <a:pt x="112" y="27"/>
                    <a:pt x="121" y="28"/>
                    <a:pt x="123" y="31"/>
                  </a:cubicBezTo>
                  <a:cubicBezTo>
                    <a:pt x="132" y="43"/>
                    <a:pt x="104" y="44"/>
                    <a:pt x="99" y="44"/>
                  </a:cubicBezTo>
                  <a:cubicBezTo>
                    <a:pt x="89" y="43"/>
                    <a:pt x="80" y="40"/>
                    <a:pt x="71" y="36"/>
                  </a:cubicBezTo>
                  <a:cubicBezTo>
                    <a:pt x="65" y="34"/>
                    <a:pt x="59" y="32"/>
                    <a:pt x="54" y="29"/>
                  </a:cubicBezTo>
                  <a:cubicBezTo>
                    <a:pt x="52" y="28"/>
                    <a:pt x="48" y="24"/>
                    <a:pt x="45" y="26"/>
                  </a:cubicBezTo>
                  <a:cubicBezTo>
                    <a:pt x="42" y="28"/>
                    <a:pt x="42" y="37"/>
                    <a:pt x="41" y="40"/>
                  </a:cubicBezTo>
                  <a:cubicBezTo>
                    <a:pt x="41" y="46"/>
                    <a:pt x="43" y="52"/>
                    <a:pt x="42" y="57"/>
                  </a:cubicBezTo>
                  <a:cubicBezTo>
                    <a:pt x="42" y="63"/>
                    <a:pt x="40" y="69"/>
                    <a:pt x="39" y="74"/>
                  </a:cubicBezTo>
                  <a:cubicBezTo>
                    <a:pt x="37" y="80"/>
                    <a:pt x="29" y="87"/>
                    <a:pt x="23" y="81"/>
                  </a:cubicBezTo>
                  <a:cubicBezTo>
                    <a:pt x="23" y="88"/>
                    <a:pt x="20" y="106"/>
                    <a:pt x="11" y="108"/>
                  </a:cubicBezTo>
                  <a:cubicBezTo>
                    <a:pt x="3" y="109"/>
                    <a:pt x="7" y="91"/>
                    <a:pt x="8" y="87"/>
                  </a:cubicBezTo>
                  <a:lnTo>
                    <a:pt x="3" y="87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2" name="iṧḻíḑé">
              <a:extLst>
                <a:ext uri="{FF2B5EF4-FFF2-40B4-BE49-F238E27FC236}">
                  <a16:creationId xmlns:a16="http://schemas.microsoft.com/office/drawing/2014/main" id="{4F2EA6E9-E9B3-4227-8A2D-DCA37AD38BBF}"/>
                </a:ext>
              </a:extLst>
            </p:cNvPr>
            <p:cNvSpPr/>
            <p:nvPr/>
          </p:nvSpPr>
          <p:spPr bwMode="auto">
            <a:xfrm>
              <a:off x="4746142" y="4623179"/>
              <a:ext cx="83525" cy="77671"/>
            </a:xfrm>
            <a:custGeom>
              <a:avLst/>
              <a:gdLst>
                <a:gd name="T0" fmla="*/ 1 w 32"/>
                <a:gd name="T1" fmla="*/ 0 h 28"/>
                <a:gd name="T2" fmla="*/ 9 w 32"/>
                <a:gd name="T3" fmla="*/ 22 h 28"/>
                <a:gd name="T4" fmla="*/ 32 w 32"/>
                <a:gd name="T5" fmla="*/ 8 h 28"/>
                <a:gd name="T6" fmla="*/ 1 w 32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8">
                  <a:moveTo>
                    <a:pt x="1" y="0"/>
                  </a:moveTo>
                  <a:cubicBezTo>
                    <a:pt x="0" y="8"/>
                    <a:pt x="2" y="18"/>
                    <a:pt x="9" y="22"/>
                  </a:cubicBezTo>
                  <a:cubicBezTo>
                    <a:pt x="20" y="28"/>
                    <a:pt x="28" y="16"/>
                    <a:pt x="32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666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3" name="íṥlíḓé">
              <a:extLst>
                <a:ext uri="{FF2B5EF4-FFF2-40B4-BE49-F238E27FC236}">
                  <a16:creationId xmlns:a16="http://schemas.microsoft.com/office/drawing/2014/main" id="{6F95A551-4CAE-4376-8915-1C59F28C099D}"/>
                </a:ext>
              </a:extLst>
            </p:cNvPr>
            <p:cNvSpPr/>
            <p:nvPr/>
          </p:nvSpPr>
          <p:spPr bwMode="auto">
            <a:xfrm>
              <a:off x="4726489" y="4571398"/>
              <a:ext cx="132659" cy="97091"/>
            </a:xfrm>
            <a:custGeom>
              <a:avLst/>
              <a:gdLst>
                <a:gd name="T0" fmla="*/ 23 w 50"/>
                <a:gd name="T1" fmla="*/ 9 h 35"/>
                <a:gd name="T2" fmla="*/ 0 w 50"/>
                <a:gd name="T3" fmla="*/ 20 h 35"/>
                <a:gd name="T4" fmla="*/ 26 w 50"/>
                <a:gd name="T5" fmla="*/ 32 h 35"/>
                <a:gd name="T6" fmla="*/ 49 w 50"/>
                <a:gd name="T7" fmla="*/ 34 h 35"/>
                <a:gd name="T8" fmla="*/ 45 w 50"/>
                <a:gd name="T9" fmla="*/ 15 h 35"/>
                <a:gd name="T10" fmla="*/ 28 w 50"/>
                <a:gd name="T11" fmla="*/ 12 h 35"/>
                <a:gd name="T12" fmla="*/ 23 w 50"/>
                <a:gd name="T13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35">
                  <a:moveTo>
                    <a:pt x="23" y="9"/>
                  </a:moveTo>
                  <a:cubicBezTo>
                    <a:pt x="13" y="0"/>
                    <a:pt x="5" y="13"/>
                    <a:pt x="0" y="20"/>
                  </a:cubicBezTo>
                  <a:cubicBezTo>
                    <a:pt x="7" y="26"/>
                    <a:pt x="17" y="30"/>
                    <a:pt x="26" y="32"/>
                  </a:cubicBezTo>
                  <a:cubicBezTo>
                    <a:pt x="33" y="33"/>
                    <a:pt x="41" y="35"/>
                    <a:pt x="49" y="34"/>
                  </a:cubicBezTo>
                  <a:cubicBezTo>
                    <a:pt x="49" y="27"/>
                    <a:pt x="50" y="21"/>
                    <a:pt x="45" y="15"/>
                  </a:cubicBezTo>
                  <a:cubicBezTo>
                    <a:pt x="40" y="8"/>
                    <a:pt x="34" y="17"/>
                    <a:pt x="28" y="12"/>
                  </a:cubicBezTo>
                  <a:lnTo>
                    <a:pt x="23" y="9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4" name="ïŝľídè">
              <a:extLst>
                <a:ext uri="{FF2B5EF4-FFF2-40B4-BE49-F238E27FC236}">
                  <a16:creationId xmlns:a16="http://schemas.microsoft.com/office/drawing/2014/main" id="{BB9FB1BD-21A9-4D27-A717-EF11E1EBAEE6}"/>
                </a:ext>
              </a:extLst>
            </p:cNvPr>
            <p:cNvSpPr/>
            <p:nvPr/>
          </p:nvSpPr>
          <p:spPr bwMode="auto">
            <a:xfrm>
              <a:off x="4864062" y="4487256"/>
              <a:ext cx="19653" cy="32361"/>
            </a:xfrm>
            <a:custGeom>
              <a:avLst/>
              <a:gdLst>
                <a:gd name="T0" fmla="*/ 4 w 8"/>
                <a:gd name="T1" fmla="*/ 2 h 13"/>
                <a:gd name="T2" fmla="*/ 4 w 8"/>
                <a:gd name="T3" fmla="*/ 2 h 13"/>
                <a:gd name="T4" fmla="*/ 4 w 8"/>
                <a:gd name="T5" fmla="*/ 9 h 13"/>
                <a:gd name="T6" fmla="*/ 4 w 8"/>
                <a:gd name="T7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3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0" y="3"/>
                    <a:pt x="0" y="13"/>
                    <a:pt x="4" y="9"/>
                  </a:cubicBezTo>
                  <a:cubicBezTo>
                    <a:pt x="6" y="8"/>
                    <a:pt x="8" y="0"/>
                    <a:pt x="4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5" name="ïṧḷiḍê">
              <a:extLst>
                <a:ext uri="{FF2B5EF4-FFF2-40B4-BE49-F238E27FC236}">
                  <a16:creationId xmlns:a16="http://schemas.microsoft.com/office/drawing/2014/main" id="{7BFC0AA0-CE11-4321-886C-2AEA9AC90350}"/>
                </a:ext>
              </a:extLst>
            </p:cNvPr>
            <p:cNvSpPr/>
            <p:nvPr/>
          </p:nvSpPr>
          <p:spPr bwMode="auto">
            <a:xfrm>
              <a:off x="4795275" y="4474311"/>
              <a:ext cx="24565" cy="32361"/>
            </a:xfrm>
            <a:custGeom>
              <a:avLst/>
              <a:gdLst>
                <a:gd name="T0" fmla="*/ 5 w 10"/>
                <a:gd name="T1" fmla="*/ 1 h 14"/>
                <a:gd name="T2" fmla="*/ 5 w 10"/>
                <a:gd name="T3" fmla="*/ 1 h 14"/>
                <a:gd name="T4" fmla="*/ 5 w 10"/>
                <a:gd name="T5" fmla="*/ 10 h 14"/>
                <a:gd name="T6" fmla="*/ 5 w 10"/>
                <a:gd name="T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3"/>
                    <a:pt x="0" y="14"/>
                    <a:pt x="5" y="10"/>
                  </a:cubicBezTo>
                  <a:cubicBezTo>
                    <a:pt x="7" y="8"/>
                    <a:pt x="10" y="0"/>
                    <a:pt x="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6" name="íşḷídé">
              <a:extLst>
                <a:ext uri="{FF2B5EF4-FFF2-40B4-BE49-F238E27FC236}">
                  <a16:creationId xmlns:a16="http://schemas.microsoft.com/office/drawing/2014/main" id="{6641ACEA-51A0-4DC1-A28A-9DCA87DFF886}"/>
                </a:ext>
              </a:extLst>
            </p:cNvPr>
            <p:cNvSpPr/>
            <p:nvPr/>
          </p:nvSpPr>
          <p:spPr bwMode="auto">
            <a:xfrm>
              <a:off x="4805102" y="4409585"/>
              <a:ext cx="34392" cy="12945"/>
            </a:xfrm>
            <a:custGeom>
              <a:avLst/>
              <a:gdLst>
                <a:gd name="T0" fmla="*/ 0 w 14"/>
                <a:gd name="T1" fmla="*/ 4 h 5"/>
                <a:gd name="T2" fmla="*/ 1 w 14"/>
                <a:gd name="T3" fmla="*/ 4 h 5"/>
                <a:gd name="T4" fmla="*/ 2 w 14"/>
                <a:gd name="T5" fmla="*/ 2 h 5"/>
                <a:gd name="T6" fmla="*/ 4 w 14"/>
                <a:gd name="T7" fmla="*/ 1 h 5"/>
                <a:gd name="T8" fmla="*/ 7 w 14"/>
                <a:gd name="T9" fmla="*/ 0 h 5"/>
                <a:gd name="T10" fmla="*/ 8 w 14"/>
                <a:gd name="T11" fmla="*/ 0 h 5"/>
                <a:gd name="T12" fmla="*/ 10 w 14"/>
                <a:gd name="T13" fmla="*/ 1 h 5"/>
                <a:gd name="T14" fmla="*/ 12 w 14"/>
                <a:gd name="T15" fmla="*/ 2 h 5"/>
                <a:gd name="T16" fmla="*/ 13 w 14"/>
                <a:gd name="T17" fmla="*/ 3 h 5"/>
                <a:gd name="T18" fmla="*/ 14 w 14"/>
                <a:gd name="T19" fmla="*/ 4 h 5"/>
                <a:gd name="T20" fmla="*/ 13 w 14"/>
                <a:gd name="T21" fmla="*/ 4 h 5"/>
                <a:gd name="T22" fmla="*/ 11 w 14"/>
                <a:gd name="T23" fmla="*/ 4 h 5"/>
                <a:gd name="T24" fmla="*/ 9 w 14"/>
                <a:gd name="T25" fmla="*/ 4 h 5"/>
                <a:gd name="T26" fmla="*/ 7 w 14"/>
                <a:gd name="T27" fmla="*/ 4 h 5"/>
                <a:gd name="T28" fmla="*/ 5 w 14"/>
                <a:gd name="T29" fmla="*/ 4 h 5"/>
                <a:gd name="T30" fmla="*/ 3 w 14"/>
                <a:gd name="T31" fmla="*/ 4 h 5"/>
                <a:gd name="T32" fmla="*/ 1 w 14"/>
                <a:gd name="T33" fmla="*/ 5 h 5"/>
                <a:gd name="T34" fmla="*/ 0 w 14"/>
                <a:gd name="T3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" h="5">
                  <a:moveTo>
                    <a:pt x="0" y="4"/>
                  </a:moveTo>
                  <a:cubicBezTo>
                    <a:pt x="0" y="4"/>
                    <a:pt x="0" y="4"/>
                    <a:pt x="1" y="4"/>
                  </a:cubicBez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3" y="1"/>
                    <a:pt x="4" y="1"/>
                  </a:cubicBezTo>
                  <a:cubicBezTo>
                    <a:pt x="5" y="1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10" y="1"/>
                  </a:cubicBezTo>
                  <a:cubicBezTo>
                    <a:pt x="11" y="1"/>
                    <a:pt x="12" y="1"/>
                    <a:pt x="12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8" y="4"/>
                    <a:pt x="7" y="4"/>
                  </a:cubicBezTo>
                  <a:cubicBezTo>
                    <a:pt x="6" y="4"/>
                    <a:pt x="6" y="4"/>
                    <a:pt x="5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2" y="4"/>
                    <a:pt x="1" y="5"/>
                    <a:pt x="1" y="5"/>
                  </a:cubicBezTo>
                  <a:cubicBezTo>
                    <a:pt x="1" y="5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7" name="îŝḻïḋe">
              <a:extLst>
                <a:ext uri="{FF2B5EF4-FFF2-40B4-BE49-F238E27FC236}">
                  <a16:creationId xmlns:a16="http://schemas.microsoft.com/office/drawing/2014/main" id="{BC8E43B7-EBFB-4F3E-8309-7DD7F8BB80CE}"/>
                </a:ext>
              </a:extLst>
            </p:cNvPr>
            <p:cNvSpPr/>
            <p:nvPr/>
          </p:nvSpPr>
          <p:spPr bwMode="auto">
            <a:xfrm>
              <a:off x="4888627" y="4429001"/>
              <a:ext cx="14742" cy="19420"/>
            </a:xfrm>
            <a:custGeom>
              <a:avLst/>
              <a:gdLst>
                <a:gd name="T0" fmla="*/ 0 w 6"/>
                <a:gd name="T1" fmla="*/ 1 h 9"/>
                <a:gd name="T2" fmla="*/ 0 w 6"/>
                <a:gd name="T3" fmla="*/ 1 h 9"/>
                <a:gd name="T4" fmla="*/ 2 w 6"/>
                <a:gd name="T5" fmla="*/ 0 h 9"/>
                <a:gd name="T6" fmla="*/ 4 w 6"/>
                <a:gd name="T7" fmla="*/ 1 h 9"/>
                <a:gd name="T8" fmla="*/ 5 w 6"/>
                <a:gd name="T9" fmla="*/ 3 h 9"/>
                <a:gd name="T10" fmla="*/ 5 w 6"/>
                <a:gd name="T11" fmla="*/ 4 h 9"/>
                <a:gd name="T12" fmla="*/ 6 w 6"/>
                <a:gd name="T13" fmla="*/ 6 h 9"/>
                <a:gd name="T14" fmla="*/ 5 w 6"/>
                <a:gd name="T15" fmla="*/ 8 h 9"/>
                <a:gd name="T16" fmla="*/ 4 w 6"/>
                <a:gd name="T17" fmla="*/ 9 h 9"/>
                <a:gd name="T18" fmla="*/ 3 w 6"/>
                <a:gd name="T19" fmla="*/ 8 h 9"/>
                <a:gd name="T20" fmla="*/ 1 w 6"/>
                <a:gd name="T21" fmla="*/ 5 h 9"/>
                <a:gd name="T22" fmla="*/ 1 w 6"/>
                <a:gd name="T23" fmla="*/ 4 h 9"/>
                <a:gd name="T24" fmla="*/ 1 w 6"/>
                <a:gd name="T25" fmla="*/ 3 h 9"/>
                <a:gd name="T26" fmla="*/ 0 w 6"/>
                <a:gd name="T27" fmla="*/ 2 h 9"/>
                <a:gd name="T28" fmla="*/ 0 w 6"/>
                <a:gd name="T2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9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5" y="7"/>
                    <a:pt x="5" y="8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4" y="9"/>
                    <a:pt x="3" y="8"/>
                    <a:pt x="3" y="8"/>
                  </a:cubicBezTo>
                  <a:cubicBezTo>
                    <a:pt x="2" y="7"/>
                    <a:pt x="2" y="6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8" name="íŝ1îḑé">
              <a:extLst>
                <a:ext uri="{FF2B5EF4-FFF2-40B4-BE49-F238E27FC236}">
                  <a16:creationId xmlns:a16="http://schemas.microsoft.com/office/drawing/2014/main" id="{5850AA28-EB3E-4D40-B4EF-5A12C00986CA}"/>
                </a:ext>
              </a:extLst>
            </p:cNvPr>
            <p:cNvSpPr/>
            <p:nvPr/>
          </p:nvSpPr>
          <p:spPr bwMode="auto">
            <a:xfrm>
              <a:off x="4775622" y="4480782"/>
              <a:ext cx="88440" cy="129452"/>
            </a:xfrm>
            <a:custGeom>
              <a:avLst/>
              <a:gdLst>
                <a:gd name="T0" fmla="*/ 0 w 34"/>
                <a:gd name="T1" fmla="*/ 35 h 49"/>
                <a:gd name="T2" fmla="*/ 2 w 34"/>
                <a:gd name="T3" fmla="*/ 38 h 49"/>
                <a:gd name="T4" fmla="*/ 4 w 34"/>
                <a:gd name="T5" fmla="*/ 41 h 49"/>
                <a:gd name="T6" fmla="*/ 8 w 34"/>
                <a:gd name="T7" fmla="*/ 44 h 49"/>
                <a:gd name="T8" fmla="*/ 13 w 34"/>
                <a:gd name="T9" fmla="*/ 46 h 49"/>
                <a:gd name="T10" fmla="*/ 19 w 34"/>
                <a:gd name="T11" fmla="*/ 45 h 49"/>
                <a:gd name="T12" fmla="*/ 25 w 34"/>
                <a:gd name="T13" fmla="*/ 42 h 49"/>
                <a:gd name="T14" fmla="*/ 27 w 34"/>
                <a:gd name="T15" fmla="*/ 40 h 49"/>
                <a:gd name="T16" fmla="*/ 28 w 34"/>
                <a:gd name="T17" fmla="*/ 39 h 49"/>
                <a:gd name="T18" fmla="*/ 29 w 34"/>
                <a:gd name="T19" fmla="*/ 38 h 49"/>
                <a:gd name="T20" fmla="*/ 30 w 34"/>
                <a:gd name="T21" fmla="*/ 32 h 49"/>
                <a:gd name="T22" fmla="*/ 29 w 34"/>
                <a:gd name="T23" fmla="*/ 25 h 49"/>
                <a:gd name="T24" fmla="*/ 27 w 34"/>
                <a:gd name="T25" fmla="*/ 12 h 49"/>
                <a:gd name="T26" fmla="*/ 27 w 34"/>
                <a:gd name="T27" fmla="*/ 3 h 49"/>
                <a:gd name="T28" fmla="*/ 27 w 34"/>
                <a:gd name="T29" fmla="*/ 0 h 49"/>
                <a:gd name="T30" fmla="*/ 27 w 34"/>
                <a:gd name="T31" fmla="*/ 3 h 49"/>
                <a:gd name="T32" fmla="*/ 30 w 34"/>
                <a:gd name="T33" fmla="*/ 12 h 49"/>
                <a:gd name="T34" fmla="*/ 32 w 34"/>
                <a:gd name="T35" fmla="*/ 24 h 49"/>
                <a:gd name="T36" fmla="*/ 34 w 34"/>
                <a:gd name="T37" fmla="*/ 31 h 49"/>
                <a:gd name="T38" fmla="*/ 33 w 34"/>
                <a:gd name="T39" fmla="*/ 40 h 49"/>
                <a:gd name="T40" fmla="*/ 31 w 34"/>
                <a:gd name="T41" fmla="*/ 42 h 49"/>
                <a:gd name="T42" fmla="*/ 30 w 34"/>
                <a:gd name="T43" fmla="*/ 43 h 49"/>
                <a:gd name="T44" fmla="*/ 27 w 34"/>
                <a:gd name="T45" fmla="*/ 46 h 49"/>
                <a:gd name="T46" fmla="*/ 20 w 34"/>
                <a:gd name="T47" fmla="*/ 48 h 49"/>
                <a:gd name="T48" fmla="*/ 12 w 34"/>
                <a:gd name="T49" fmla="*/ 49 h 49"/>
                <a:gd name="T50" fmla="*/ 6 w 34"/>
                <a:gd name="T51" fmla="*/ 46 h 49"/>
                <a:gd name="T52" fmla="*/ 3 w 34"/>
                <a:gd name="T53" fmla="*/ 42 h 49"/>
                <a:gd name="T54" fmla="*/ 1 w 34"/>
                <a:gd name="T55" fmla="*/ 38 h 49"/>
                <a:gd name="T56" fmla="*/ 0 w 34"/>
                <a:gd name="T57" fmla="*/ 36 h 49"/>
                <a:gd name="T58" fmla="*/ 0 w 34"/>
                <a:gd name="T59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" h="49">
                  <a:moveTo>
                    <a:pt x="0" y="35"/>
                  </a:moveTo>
                  <a:cubicBezTo>
                    <a:pt x="0" y="35"/>
                    <a:pt x="1" y="36"/>
                    <a:pt x="2" y="38"/>
                  </a:cubicBezTo>
                  <a:cubicBezTo>
                    <a:pt x="3" y="39"/>
                    <a:pt x="3" y="40"/>
                    <a:pt x="4" y="41"/>
                  </a:cubicBezTo>
                  <a:cubicBezTo>
                    <a:pt x="5" y="42"/>
                    <a:pt x="6" y="43"/>
                    <a:pt x="8" y="44"/>
                  </a:cubicBezTo>
                  <a:cubicBezTo>
                    <a:pt x="9" y="45"/>
                    <a:pt x="11" y="46"/>
                    <a:pt x="13" y="46"/>
                  </a:cubicBezTo>
                  <a:cubicBezTo>
                    <a:pt x="15" y="46"/>
                    <a:pt x="17" y="46"/>
                    <a:pt x="19" y="45"/>
                  </a:cubicBezTo>
                  <a:cubicBezTo>
                    <a:pt x="21" y="44"/>
                    <a:pt x="23" y="43"/>
                    <a:pt x="25" y="42"/>
                  </a:cubicBezTo>
                  <a:cubicBezTo>
                    <a:pt x="25" y="42"/>
                    <a:pt x="27" y="41"/>
                    <a:pt x="27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30" y="36"/>
                    <a:pt x="30" y="34"/>
                    <a:pt x="30" y="32"/>
                  </a:cubicBezTo>
                  <a:cubicBezTo>
                    <a:pt x="29" y="30"/>
                    <a:pt x="29" y="27"/>
                    <a:pt x="29" y="25"/>
                  </a:cubicBezTo>
                  <a:cubicBezTo>
                    <a:pt x="28" y="20"/>
                    <a:pt x="28" y="16"/>
                    <a:pt x="27" y="12"/>
                  </a:cubicBezTo>
                  <a:cubicBezTo>
                    <a:pt x="27" y="9"/>
                    <a:pt x="27" y="5"/>
                    <a:pt x="27" y="3"/>
                  </a:cubicBezTo>
                  <a:cubicBezTo>
                    <a:pt x="27" y="1"/>
                    <a:pt x="27" y="0"/>
                    <a:pt x="27" y="0"/>
                  </a:cubicBezTo>
                  <a:cubicBezTo>
                    <a:pt x="27" y="0"/>
                    <a:pt x="27" y="1"/>
                    <a:pt x="27" y="3"/>
                  </a:cubicBezTo>
                  <a:cubicBezTo>
                    <a:pt x="28" y="5"/>
                    <a:pt x="29" y="8"/>
                    <a:pt x="30" y="12"/>
                  </a:cubicBezTo>
                  <a:cubicBezTo>
                    <a:pt x="30" y="15"/>
                    <a:pt x="31" y="20"/>
                    <a:pt x="32" y="24"/>
                  </a:cubicBezTo>
                  <a:cubicBezTo>
                    <a:pt x="33" y="27"/>
                    <a:pt x="33" y="29"/>
                    <a:pt x="34" y="31"/>
                  </a:cubicBezTo>
                  <a:cubicBezTo>
                    <a:pt x="34" y="34"/>
                    <a:pt x="34" y="37"/>
                    <a:pt x="33" y="40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0" y="43"/>
                    <a:pt x="30" y="43"/>
                  </a:cubicBezTo>
                  <a:cubicBezTo>
                    <a:pt x="29" y="44"/>
                    <a:pt x="28" y="45"/>
                    <a:pt x="27" y="46"/>
                  </a:cubicBezTo>
                  <a:cubicBezTo>
                    <a:pt x="24" y="47"/>
                    <a:pt x="22" y="48"/>
                    <a:pt x="20" y="48"/>
                  </a:cubicBezTo>
                  <a:cubicBezTo>
                    <a:pt x="17" y="49"/>
                    <a:pt x="15" y="49"/>
                    <a:pt x="12" y="49"/>
                  </a:cubicBezTo>
                  <a:cubicBezTo>
                    <a:pt x="10" y="48"/>
                    <a:pt x="8" y="47"/>
                    <a:pt x="6" y="46"/>
                  </a:cubicBezTo>
                  <a:cubicBezTo>
                    <a:pt x="5" y="45"/>
                    <a:pt x="4" y="43"/>
                    <a:pt x="3" y="42"/>
                  </a:cubicBezTo>
                  <a:cubicBezTo>
                    <a:pt x="2" y="40"/>
                    <a:pt x="2" y="39"/>
                    <a:pt x="1" y="38"/>
                  </a:cubicBezTo>
                  <a:cubicBezTo>
                    <a:pt x="1" y="37"/>
                    <a:pt x="1" y="36"/>
                    <a:pt x="0" y="36"/>
                  </a:cubicBezTo>
                  <a:cubicBezTo>
                    <a:pt x="0" y="35"/>
                    <a:pt x="0" y="35"/>
                    <a:pt x="0" y="35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9" name="îṩḷíďe">
              <a:extLst>
                <a:ext uri="{FF2B5EF4-FFF2-40B4-BE49-F238E27FC236}">
                  <a16:creationId xmlns:a16="http://schemas.microsoft.com/office/drawing/2014/main" id="{8F188FED-3A8E-4F77-A0E3-02550351F8C3}"/>
                </a:ext>
              </a:extLst>
            </p:cNvPr>
            <p:cNvSpPr/>
            <p:nvPr/>
          </p:nvSpPr>
          <p:spPr bwMode="auto">
            <a:xfrm>
              <a:off x="4539782" y="4474311"/>
              <a:ext cx="673126" cy="401302"/>
            </a:xfrm>
            <a:custGeom>
              <a:avLst/>
              <a:gdLst>
                <a:gd name="T0" fmla="*/ 10 w 252"/>
                <a:gd name="T1" fmla="*/ 73 h 153"/>
                <a:gd name="T2" fmla="*/ 11 w 252"/>
                <a:gd name="T3" fmla="*/ 73 h 153"/>
                <a:gd name="T4" fmla="*/ 42 w 252"/>
                <a:gd name="T5" fmla="*/ 86 h 153"/>
                <a:gd name="T6" fmla="*/ 97 w 252"/>
                <a:gd name="T7" fmla="*/ 110 h 153"/>
                <a:gd name="T8" fmla="*/ 157 w 252"/>
                <a:gd name="T9" fmla="*/ 118 h 153"/>
                <a:gd name="T10" fmla="*/ 164 w 252"/>
                <a:gd name="T11" fmla="*/ 113 h 153"/>
                <a:gd name="T12" fmla="*/ 170 w 252"/>
                <a:gd name="T13" fmla="*/ 112 h 153"/>
                <a:gd name="T14" fmla="*/ 218 w 252"/>
                <a:gd name="T15" fmla="*/ 0 h 153"/>
                <a:gd name="T16" fmla="*/ 252 w 252"/>
                <a:gd name="T17" fmla="*/ 15 h 153"/>
                <a:gd name="T18" fmla="*/ 244 w 252"/>
                <a:gd name="T19" fmla="*/ 40 h 153"/>
                <a:gd name="T20" fmla="*/ 198 w 252"/>
                <a:gd name="T21" fmla="*/ 146 h 153"/>
                <a:gd name="T22" fmla="*/ 170 w 252"/>
                <a:gd name="T23" fmla="*/ 153 h 153"/>
                <a:gd name="T24" fmla="*/ 128 w 252"/>
                <a:gd name="T25" fmla="*/ 150 h 153"/>
                <a:gd name="T26" fmla="*/ 56 w 252"/>
                <a:gd name="T27" fmla="*/ 137 h 153"/>
                <a:gd name="T28" fmla="*/ 35 w 252"/>
                <a:gd name="T29" fmla="*/ 131 h 153"/>
                <a:gd name="T30" fmla="*/ 15 w 252"/>
                <a:gd name="T31" fmla="*/ 121 h 153"/>
                <a:gd name="T32" fmla="*/ 4 w 252"/>
                <a:gd name="T33" fmla="*/ 109 h 153"/>
                <a:gd name="T34" fmla="*/ 10 w 252"/>
                <a:gd name="T35" fmla="*/ 7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2" h="153">
                  <a:moveTo>
                    <a:pt x="10" y="73"/>
                  </a:moveTo>
                  <a:cubicBezTo>
                    <a:pt x="11" y="73"/>
                    <a:pt x="11" y="73"/>
                    <a:pt x="11" y="73"/>
                  </a:cubicBezTo>
                  <a:cubicBezTo>
                    <a:pt x="21" y="67"/>
                    <a:pt x="35" y="81"/>
                    <a:pt x="42" y="86"/>
                  </a:cubicBezTo>
                  <a:cubicBezTo>
                    <a:pt x="59" y="96"/>
                    <a:pt x="78" y="104"/>
                    <a:pt x="97" y="110"/>
                  </a:cubicBezTo>
                  <a:cubicBezTo>
                    <a:pt x="114" y="115"/>
                    <a:pt x="139" y="118"/>
                    <a:pt x="157" y="118"/>
                  </a:cubicBezTo>
                  <a:cubicBezTo>
                    <a:pt x="163" y="117"/>
                    <a:pt x="165" y="118"/>
                    <a:pt x="164" y="113"/>
                  </a:cubicBezTo>
                  <a:cubicBezTo>
                    <a:pt x="164" y="108"/>
                    <a:pt x="164" y="108"/>
                    <a:pt x="170" y="112"/>
                  </a:cubicBezTo>
                  <a:cubicBezTo>
                    <a:pt x="193" y="78"/>
                    <a:pt x="203" y="37"/>
                    <a:pt x="218" y="0"/>
                  </a:cubicBezTo>
                  <a:cubicBezTo>
                    <a:pt x="226" y="9"/>
                    <a:pt x="240" y="15"/>
                    <a:pt x="252" y="15"/>
                  </a:cubicBezTo>
                  <a:cubicBezTo>
                    <a:pt x="250" y="23"/>
                    <a:pt x="247" y="33"/>
                    <a:pt x="244" y="40"/>
                  </a:cubicBezTo>
                  <a:cubicBezTo>
                    <a:pt x="238" y="53"/>
                    <a:pt x="204" y="138"/>
                    <a:pt x="198" y="146"/>
                  </a:cubicBezTo>
                  <a:cubicBezTo>
                    <a:pt x="193" y="152"/>
                    <a:pt x="178" y="153"/>
                    <a:pt x="170" y="153"/>
                  </a:cubicBezTo>
                  <a:cubicBezTo>
                    <a:pt x="152" y="153"/>
                    <a:pt x="145" y="151"/>
                    <a:pt x="128" y="150"/>
                  </a:cubicBezTo>
                  <a:cubicBezTo>
                    <a:pt x="104" y="150"/>
                    <a:pt x="79" y="143"/>
                    <a:pt x="56" y="137"/>
                  </a:cubicBezTo>
                  <a:cubicBezTo>
                    <a:pt x="49" y="135"/>
                    <a:pt x="42" y="133"/>
                    <a:pt x="35" y="131"/>
                  </a:cubicBezTo>
                  <a:cubicBezTo>
                    <a:pt x="27" y="129"/>
                    <a:pt x="22" y="128"/>
                    <a:pt x="15" y="121"/>
                  </a:cubicBezTo>
                  <a:cubicBezTo>
                    <a:pt x="11" y="117"/>
                    <a:pt x="6" y="114"/>
                    <a:pt x="4" y="109"/>
                  </a:cubicBezTo>
                  <a:cubicBezTo>
                    <a:pt x="0" y="99"/>
                    <a:pt x="1" y="80"/>
                    <a:pt x="10" y="73"/>
                  </a:cubicBezTo>
                  <a:close/>
                </a:path>
              </a:pathLst>
            </a:custGeom>
            <a:solidFill>
              <a:srgbClr val="EBB1B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0" name="íṣ1îḓé">
              <a:extLst>
                <a:ext uri="{FF2B5EF4-FFF2-40B4-BE49-F238E27FC236}">
                  <a16:creationId xmlns:a16="http://schemas.microsoft.com/office/drawing/2014/main" id="{0AA44B1D-6F35-4C7D-9E5F-5EC2E1E17A1E}"/>
                </a:ext>
              </a:extLst>
            </p:cNvPr>
            <p:cNvSpPr/>
            <p:nvPr/>
          </p:nvSpPr>
          <p:spPr bwMode="auto">
            <a:xfrm>
              <a:off x="4579088" y="4513147"/>
              <a:ext cx="633819" cy="368937"/>
            </a:xfrm>
            <a:custGeom>
              <a:avLst/>
              <a:gdLst>
                <a:gd name="T0" fmla="*/ 237 w 237"/>
                <a:gd name="T1" fmla="*/ 0 h 140"/>
                <a:gd name="T2" fmla="*/ 236 w 237"/>
                <a:gd name="T3" fmla="*/ 4 h 140"/>
                <a:gd name="T4" fmla="*/ 234 w 237"/>
                <a:gd name="T5" fmla="*/ 14 h 140"/>
                <a:gd name="T6" fmla="*/ 228 w 237"/>
                <a:gd name="T7" fmla="*/ 29 h 140"/>
                <a:gd name="T8" fmla="*/ 220 w 237"/>
                <a:gd name="T9" fmla="*/ 49 h 140"/>
                <a:gd name="T10" fmla="*/ 200 w 237"/>
                <a:gd name="T11" fmla="*/ 98 h 140"/>
                <a:gd name="T12" fmla="*/ 188 w 237"/>
                <a:gd name="T13" fmla="*/ 126 h 140"/>
                <a:gd name="T14" fmla="*/ 187 w 237"/>
                <a:gd name="T15" fmla="*/ 129 h 140"/>
                <a:gd name="T16" fmla="*/ 184 w 237"/>
                <a:gd name="T17" fmla="*/ 133 h 140"/>
                <a:gd name="T18" fmla="*/ 181 w 237"/>
                <a:gd name="T19" fmla="*/ 135 h 140"/>
                <a:gd name="T20" fmla="*/ 177 w 237"/>
                <a:gd name="T21" fmla="*/ 137 h 140"/>
                <a:gd name="T22" fmla="*/ 161 w 237"/>
                <a:gd name="T23" fmla="*/ 140 h 140"/>
                <a:gd name="T24" fmla="*/ 146 w 237"/>
                <a:gd name="T25" fmla="*/ 139 h 140"/>
                <a:gd name="T26" fmla="*/ 130 w 237"/>
                <a:gd name="T27" fmla="*/ 138 h 140"/>
                <a:gd name="T28" fmla="*/ 100 w 237"/>
                <a:gd name="T29" fmla="*/ 136 h 140"/>
                <a:gd name="T30" fmla="*/ 73 w 237"/>
                <a:gd name="T31" fmla="*/ 131 h 140"/>
                <a:gd name="T32" fmla="*/ 48 w 237"/>
                <a:gd name="T33" fmla="*/ 125 h 140"/>
                <a:gd name="T34" fmla="*/ 38 w 237"/>
                <a:gd name="T35" fmla="*/ 122 h 140"/>
                <a:gd name="T36" fmla="*/ 28 w 237"/>
                <a:gd name="T37" fmla="*/ 118 h 140"/>
                <a:gd name="T38" fmla="*/ 13 w 237"/>
                <a:gd name="T39" fmla="*/ 111 h 140"/>
                <a:gd name="T40" fmla="*/ 4 w 237"/>
                <a:gd name="T41" fmla="*/ 107 h 140"/>
                <a:gd name="T42" fmla="*/ 0 w 237"/>
                <a:gd name="T43" fmla="*/ 106 h 140"/>
                <a:gd name="T44" fmla="*/ 4 w 237"/>
                <a:gd name="T45" fmla="*/ 107 h 140"/>
                <a:gd name="T46" fmla="*/ 13 w 237"/>
                <a:gd name="T47" fmla="*/ 111 h 140"/>
                <a:gd name="T48" fmla="*/ 29 w 237"/>
                <a:gd name="T49" fmla="*/ 117 h 140"/>
                <a:gd name="T50" fmla="*/ 38 w 237"/>
                <a:gd name="T51" fmla="*/ 121 h 140"/>
                <a:gd name="T52" fmla="*/ 49 w 237"/>
                <a:gd name="T53" fmla="*/ 123 h 140"/>
                <a:gd name="T54" fmla="*/ 73 w 237"/>
                <a:gd name="T55" fmla="*/ 129 h 140"/>
                <a:gd name="T56" fmla="*/ 101 w 237"/>
                <a:gd name="T57" fmla="*/ 133 h 140"/>
                <a:gd name="T58" fmla="*/ 130 w 237"/>
                <a:gd name="T59" fmla="*/ 135 h 140"/>
                <a:gd name="T60" fmla="*/ 146 w 237"/>
                <a:gd name="T61" fmla="*/ 136 h 140"/>
                <a:gd name="T62" fmla="*/ 161 w 237"/>
                <a:gd name="T63" fmla="*/ 136 h 140"/>
                <a:gd name="T64" fmla="*/ 176 w 237"/>
                <a:gd name="T65" fmla="*/ 133 h 140"/>
                <a:gd name="T66" fmla="*/ 179 w 237"/>
                <a:gd name="T67" fmla="*/ 132 h 140"/>
                <a:gd name="T68" fmla="*/ 180 w 237"/>
                <a:gd name="T69" fmla="*/ 131 h 140"/>
                <a:gd name="T70" fmla="*/ 182 w 237"/>
                <a:gd name="T71" fmla="*/ 130 h 140"/>
                <a:gd name="T72" fmla="*/ 183 w 237"/>
                <a:gd name="T73" fmla="*/ 127 h 140"/>
                <a:gd name="T74" fmla="*/ 185 w 237"/>
                <a:gd name="T75" fmla="*/ 124 h 140"/>
                <a:gd name="T76" fmla="*/ 197 w 237"/>
                <a:gd name="T77" fmla="*/ 97 h 140"/>
                <a:gd name="T78" fmla="*/ 218 w 237"/>
                <a:gd name="T79" fmla="*/ 48 h 140"/>
                <a:gd name="T80" fmla="*/ 226 w 237"/>
                <a:gd name="T81" fmla="*/ 29 h 140"/>
                <a:gd name="T82" fmla="*/ 233 w 237"/>
                <a:gd name="T83" fmla="*/ 14 h 140"/>
                <a:gd name="T84" fmla="*/ 236 w 237"/>
                <a:gd name="T85" fmla="*/ 4 h 140"/>
                <a:gd name="T86" fmla="*/ 237 w 237"/>
                <a:gd name="T87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7" h="140">
                  <a:moveTo>
                    <a:pt x="237" y="0"/>
                  </a:moveTo>
                  <a:cubicBezTo>
                    <a:pt x="237" y="0"/>
                    <a:pt x="237" y="1"/>
                    <a:pt x="236" y="4"/>
                  </a:cubicBezTo>
                  <a:cubicBezTo>
                    <a:pt x="236" y="6"/>
                    <a:pt x="235" y="9"/>
                    <a:pt x="234" y="14"/>
                  </a:cubicBezTo>
                  <a:cubicBezTo>
                    <a:pt x="232" y="18"/>
                    <a:pt x="230" y="23"/>
                    <a:pt x="228" y="29"/>
                  </a:cubicBezTo>
                  <a:cubicBezTo>
                    <a:pt x="226" y="35"/>
                    <a:pt x="223" y="42"/>
                    <a:pt x="220" y="49"/>
                  </a:cubicBezTo>
                  <a:cubicBezTo>
                    <a:pt x="214" y="63"/>
                    <a:pt x="208" y="80"/>
                    <a:pt x="200" y="98"/>
                  </a:cubicBezTo>
                  <a:cubicBezTo>
                    <a:pt x="197" y="107"/>
                    <a:pt x="193" y="116"/>
                    <a:pt x="188" y="126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6" y="130"/>
                    <a:pt x="186" y="131"/>
                    <a:pt x="184" y="133"/>
                  </a:cubicBezTo>
                  <a:cubicBezTo>
                    <a:pt x="184" y="134"/>
                    <a:pt x="182" y="135"/>
                    <a:pt x="181" y="135"/>
                  </a:cubicBezTo>
                  <a:cubicBezTo>
                    <a:pt x="180" y="136"/>
                    <a:pt x="178" y="137"/>
                    <a:pt x="177" y="137"/>
                  </a:cubicBezTo>
                  <a:cubicBezTo>
                    <a:pt x="172" y="139"/>
                    <a:pt x="166" y="139"/>
                    <a:pt x="161" y="140"/>
                  </a:cubicBezTo>
                  <a:cubicBezTo>
                    <a:pt x="156" y="140"/>
                    <a:pt x="151" y="140"/>
                    <a:pt x="146" y="139"/>
                  </a:cubicBezTo>
                  <a:cubicBezTo>
                    <a:pt x="140" y="139"/>
                    <a:pt x="135" y="139"/>
                    <a:pt x="130" y="138"/>
                  </a:cubicBezTo>
                  <a:cubicBezTo>
                    <a:pt x="120" y="137"/>
                    <a:pt x="110" y="137"/>
                    <a:pt x="100" y="136"/>
                  </a:cubicBezTo>
                  <a:cubicBezTo>
                    <a:pt x="90" y="135"/>
                    <a:pt x="81" y="133"/>
                    <a:pt x="73" y="131"/>
                  </a:cubicBezTo>
                  <a:cubicBezTo>
                    <a:pt x="64" y="129"/>
                    <a:pt x="56" y="127"/>
                    <a:pt x="48" y="125"/>
                  </a:cubicBezTo>
                  <a:cubicBezTo>
                    <a:pt x="45" y="124"/>
                    <a:pt x="41" y="123"/>
                    <a:pt x="38" y="122"/>
                  </a:cubicBezTo>
                  <a:cubicBezTo>
                    <a:pt x="34" y="120"/>
                    <a:pt x="31" y="119"/>
                    <a:pt x="28" y="118"/>
                  </a:cubicBezTo>
                  <a:cubicBezTo>
                    <a:pt x="22" y="115"/>
                    <a:pt x="17" y="113"/>
                    <a:pt x="13" y="111"/>
                  </a:cubicBezTo>
                  <a:cubicBezTo>
                    <a:pt x="9" y="110"/>
                    <a:pt x="6" y="108"/>
                    <a:pt x="4" y="107"/>
                  </a:cubicBezTo>
                  <a:cubicBezTo>
                    <a:pt x="1" y="106"/>
                    <a:pt x="0" y="106"/>
                    <a:pt x="0" y="106"/>
                  </a:cubicBezTo>
                  <a:cubicBezTo>
                    <a:pt x="0" y="106"/>
                    <a:pt x="1" y="106"/>
                    <a:pt x="4" y="107"/>
                  </a:cubicBezTo>
                  <a:cubicBezTo>
                    <a:pt x="6" y="108"/>
                    <a:pt x="9" y="109"/>
                    <a:pt x="13" y="111"/>
                  </a:cubicBezTo>
                  <a:cubicBezTo>
                    <a:pt x="18" y="113"/>
                    <a:pt x="23" y="115"/>
                    <a:pt x="29" y="117"/>
                  </a:cubicBezTo>
                  <a:cubicBezTo>
                    <a:pt x="32" y="118"/>
                    <a:pt x="35" y="120"/>
                    <a:pt x="38" y="121"/>
                  </a:cubicBezTo>
                  <a:cubicBezTo>
                    <a:pt x="41" y="122"/>
                    <a:pt x="45" y="123"/>
                    <a:pt x="49" y="123"/>
                  </a:cubicBezTo>
                  <a:cubicBezTo>
                    <a:pt x="56" y="125"/>
                    <a:pt x="64" y="127"/>
                    <a:pt x="73" y="129"/>
                  </a:cubicBezTo>
                  <a:cubicBezTo>
                    <a:pt x="82" y="131"/>
                    <a:pt x="91" y="132"/>
                    <a:pt x="101" y="133"/>
                  </a:cubicBezTo>
                  <a:cubicBezTo>
                    <a:pt x="110" y="134"/>
                    <a:pt x="120" y="134"/>
                    <a:pt x="130" y="135"/>
                  </a:cubicBezTo>
                  <a:cubicBezTo>
                    <a:pt x="136" y="135"/>
                    <a:pt x="140" y="136"/>
                    <a:pt x="146" y="136"/>
                  </a:cubicBezTo>
                  <a:cubicBezTo>
                    <a:pt x="151" y="136"/>
                    <a:pt x="156" y="136"/>
                    <a:pt x="161" y="136"/>
                  </a:cubicBezTo>
                  <a:cubicBezTo>
                    <a:pt x="166" y="135"/>
                    <a:pt x="171" y="135"/>
                    <a:pt x="176" y="133"/>
                  </a:cubicBezTo>
                  <a:cubicBezTo>
                    <a:pt x="177" y="133"/>
                    <a:pt x="178" y="132"/>
                    <a:pt x="179" y="132"/>
                  </a:cubicBezTo>
                  <a:cubicBezTo>
                    <a:pt x="179" y="132"/>
                    <a:pt x="180" y="131"/>
                    <a:pt x="180" y="131"/>
                  </a:cubicBezTo>
                  <a:cubicBezTo>
                    <a:pt x="181" y="131"/>
                    <a:pt x="181" y="130"/>
                    <a:pt x="182" y="130"/>
                  </a:cubicBezTo>
                  <a:cubicBezTo>
                    <a:pt x="182" y="129"/>
                    <a:pt x="183" y="128"/>
                    <a:pt x="183" y="127"/>
                  </a:cubicBezTo>
                  <a:cubicBezTo>
                    <a:pt x="185" y="124"/>
                    <a:pt x="185" y="124"/>
                    <a:pt x="185" y="124"/>
                  </a:cubicBezTo>
                  <a:cubicBezTo>
                    <a:pt x="189" y="115"/>
                    <a:pt x="193" y="106"/>
                    <a:pt x="197" y="97"/>
                  </a:cubicBezTo>
                  <a:cubicBezTo>
                    <a:pt x="205" y="79"/>
                    <a:pt x="212" y="62"/>
                    <a:pt x="218" y="48"/>
                  </a:cubicBezTo>
                  <a:cubicBezTo>
                    <a:pt x="221" y="41"/>
                    <a:pt x="224" y="34"/>
                    <a:pt x="226" y="29"/>
                  </a:cubicBezTo>
                  <a:cubicBezTo>
                    <a:pt x="229" y="23"/>
                    <a:pt x="231" y="18"/>
                    <a:pt x="233" y="14"/>
                  </a:cubicBezTo>
                  <a:cubicBezTo>
                    <a:pt x="234" y="9"/>
                    <a:pt x="235" y="6"/>
                    <a:pt x="236" y="4"/>
                  </a:cubicBezTo>
                  <a:cubicBezTo>
                    <a:pt x="237" y="1"/>
                    <a:pt x="237" y="0"/>
                    <a:pt x="237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1" name="íSľiďé">
              <a:extLst>
                <a:ext uri="{FF2B5EF4-FFF2-40B4-BE49-F238E27FC236}">
                  <a16:creationId xmlns:a16="http://schemas.microsoft.com/office/drawing/2014/main" id="{39C67540-18CB-4EB8-BECA-F94C581CD340}"/>
                </a:ext>
              </a:extLst>
            </p:cNvPr>
            <p:cNvSpPr/>
            <p:nvPr/>
          </p:nvSpPr>
          <p:spPr bwMode="auto">
            <a:xfrm>
              <a:off x="4584000" y="4474311"/>
              <a:ext cx="535556" cy="317156"/>
            </a:xfrm>
            <a:custGeom>
              <a:avLst/>
              <a:gdLst>
                <a:gd name="T0" fmla="*/ 10 w 201"/>
                <a:gd name="T1" fmla="*/ 75 h 120"/>
                <a:gd name="T2" fmla="*/ 24 w 201"/>
                <a:gd name="T3" fmla="*/ 84 h 120"/>
                <a:gd name="T4" fmla="*/ 28 w 201"/>
                <a:gd name="T5" fmla="*/ 87 h 120"/>
                <a:gd name="T6" fmla="*/ 47 w 201"/>
                <a:gd name="T7" fmla="*/ 96 h 120"/>
                <a:gd name="T8" fmla="*/ 57 w 201"/>
                <a:gd name="T9" fmla="*/ 100 h 120"/>
                <a:gd name="T10" fmla="*/ 77 w 201"/>
                <a:gd name="T11" fmla="*/ 107 h 120"/>
                <a:gd name="T12" fmla="*/ 82 w 201"/>
                <a:gd name="T13" fmla="*/ 109 h 120"/>
                <a:gd name="T14" fmla="*/ 98 w 201"/>
                <a:gd name="T15" fmla="*/ 112 h 120"/>
                <a:gd name="T16" fmla="*/ 119 w 201"/>
                <a:gd name="T17" fmla="*/ 115 h 120"/>
                <a:gd name="T18" fmla="*/ 140 w 201"/>
                <a:gd name="T19" fmla="*/ 116 h 120"/>
                <a:gd name="T20" fmla="*/ 145 w 201"/>
                <a:gd name="T21" fmla="*/ 115 h 120"/>
                <a:gd name="T22" fmla="*/ 145 w 201"/>
                <a:gd name="T23" fmla="*/ 115 h 120"/>
                <a:gd name="T24" fmla="*/ 145 w 201"/>
                <a:gd name="T25" fmla="*/ 111 h 120"/>
                <a:gd name="T26" fmla="*/ 145 w 201"/>
                <a:gd name="T27" fmla="*/ 108 h 120"/>
                <a:gd name="T28" fmla="*/ 149 w 201"/>
                <a:gd name="T29" fmla="*/ 107 h 120"/>
                <a:gd name="T30" fmla="*/ 154 w 201"/>
                <a:gd name="T31" fmla="*/ 110 h 120"/>
                <a:gd name="T32" fmla="*/ 159 w 201"/>
                <a:gd name="T33" fmla="*/ 98 h 120"/>
                <a:gd name="T34" fmla="*/ 173 w 201"/>
                <a:gd name="T35" fmla="*/ 71 h 120"/>
                <a:gd name="T36" fmla="*/ 190 w 201"/>
                <a:gd name="T37" fmla="*/ 28 h 120"/>
                <a:gd name="T38" fmla="*/ 201 w 201"/>
                <a:gd name="T39" fmla="*/ 0 h 120"/>
                <a:gd name="T40" fmla="*/ 191 w 201"/>
                <a:gd name="T41" fmla="*/ 29 h 120"/>
                <a:gd name="T42" fmla="*/ 176 w 201"/>
                <a:gd name="T43" fmla="*/ 72 h 120"/>
                <a:gd name="T44" fmla="*/ 162 w 201"/>
                <a:gd name="T45" fmla="*/ 100 h 120"/>
                <a:gd name="T46" fmla="*/ 153 w 201"/>
                <a:gd name="T47" fmla="*/ 114 h 120"/>
                <a:gd name="T48" fmla="*/ 149 w 201"/>
                <a:gd name="T49" fmla="*/ 112 h 120"/>
                <a:gd name="T50" fmla="*/ 148 w 201"/>
                <a:gd name="T51" fmla="*/ 110 h 120"/>
                <a:gd name="T52" fmla="*/ 149 w 201"/>
                <a:gd name="T53" fmla="*/ 110 h 120"/>
                <a:gd name="T54" fmla="*/ 149 w 201"/>
                <a:gd name="T55" fmla="*/ 113 h 120"/>
                <a:gd name="T56" fmla="*/ 149 w 201"/>
                <a:gd name="T57" fmla="*/ 117 h 120"/>
                <a:gd name="T58" fmla="*/ 145 w 201"/>
                <a:gd name="T59" fmla="*/ 120 h 120"/>
                <a:gd name="T60" fmla="*/ 129 w 201"/>
                <a:gd name="T61" fmla="*/ 120 h 120"/>
                <a:gd name="T62" fmla="*/ 108 w 201"/>
                <a:gd name="T63" fmla="*/ 118 h 120"/>
                <a:gd name="T64" fmla="*/ 86 w 201"/>
                <a:gd name="T65" fmla="*/ 113 h 120"/>
                <a:gd name="T66" fmla="*/ 79 w 201"/>
                <a:gd name="T67" fmla="*/ 111 h 120"/>
                <a:gd name="T68" fmla="*/ 56 w 201"/>
                <a:gd name="T69" fmla="*/ 103 h 120"/>
                <a:gd name="T70" fmla="*/ 46 w 201"/>
                <a:gd name="T71" fmla="*/ 98 h 120"/>
                <a:gd name="T72" fmla="*/ 27 w 201"/>
                <a:gd name="T73" fmla="*/ 88 h 120"/>
                <a:gd name="T74" fmla="*/ 23 w 201"/>
                <a:gd name="T75" fmla="*/ 85 h 120"/>
                <a:gd name="T76" fmla="*/ 10 w 201"/>
                <a:gd name="T77" fmla="*/ 7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1" h="120">
                  <a:moveTo>
                    <a:pt x="0" y="72"/>
                  </a:moveTo>
                  <a:cubicBezTo>
                    <a:pt x="4" y="72"/>
                    <a:pt x="7" y="74"/>
                    <a:pt x="10" y="75"/>
                  </a:cubicBezTo>
                  <a:cubicBezTo>
                    <a:pt x="14" y="77"/>
                    <a:pt x="17" y="79"/>
                    <a:pt x="19" y="81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41" y="93"/>
                    <a:pt x="44" y="95"/>
                    <a:pt x="47" y="96"/>
                  </a:cubicBezTo>
                  <a:cubicBezTo>
                    <a:pt x="52" y="98"/>
                    <a:pt x="52" y="98"/>
                    <a:pt x="52" y="98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1" y="109"/>
                    <a:pt x="82" y="109"/>
                  </a:cubicBezTo>
                  <a:cubicBezTo>
                    <a:pt x="87" y="110"/>
                    <a:pt x="87" y="110"/>
                    <a:pt x="87" y="110"/>
                  </a:cubicBezTo>
                  <a:cubicBezTo>
                    <a:pt x="91" y="111"/>
                    <a:pt x="94" y="112"/>
                    <a:pt x="98" y="112"/>
                  </a:cubicBezTo>
                  <a:cubicBezTo>
                    <a:pt x="108" y="114"/>
                    <a:pt x="108" y="114"/>
                    <a:pt x="108" y="114"/>
                  </a:cubicBezTo>
                  <a:cubicBezTo>
                    <a:pt x="112" y="115"/>
                    <a:pt x="115" y="115"/>
                    <a:pt x="119" y="115"/>
                  </a:cubicBezTo>
                  <a:cubicBezTo>
                    <a:pt x="122" y="115"/>
                    <a:pt x="126" y="116"/>
                    <a:pt x="129" y="11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41" y="116"/>
                    <a:pt x="143" y="116"/>
                    <a:pt x="145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5" y="111"/>
                    <a:pt x="145" y="111"/>
                    <a:pt x="145" y="111"/>
                  </a:cubicBezTo>
                  <a:cubicBezTo>
                    <a:pt x="145" y="110"/>
                    <a:pt x="145" y="110"/>
                    <a:pt x="145" y="109"/>
                  </a:cubicBezTo>
                  <a:cubicBezTo>
                    <a:pt x="145" y="108"/>
                    <a:pt x="145" y="108"/>
                    <a:pt x="145" y="108"/>
                  </a:cubicBezTo>
                  <a:cubicBezTo>
                    <a:pt x="146" y="108"/>
                    <a:pt x="146" y="108"/>
                    <a:pt x="146" y="107"/>
                  </a:cubicBezTo>
                  <a:cubicBezTo>
                    <a:pt x="147" y="107"/>
                    <a:pt x="148" y="107"/>
                    <a:pt x="149" y="107"/>
                  </a:cubicBezTo>
                  <a:cubicBezTo>
                    <a:pt x="150" y="108"/>
                    <a:pt x="151" y="108"/>
                    <a:pt x="151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9" y="98"/>
                    <a:pt x="159" y="98"/>
                    <a:pt x="159" y="98"/>
                  </a:cubicBezTo>
                  <a:cubicBezTo>
                    <a:pt x="166" y="84"/>
                    <a:pt x="166" y="84"/>
                    <a:pt x="166" y="84"/>
                  </a:cubicBezTo>
                  <a:cubicBezTo>
                    <a:pt x="173" y="71"/>
                    <a:pt x="173" y="71"/>
                    <a:pt x="173" y="71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90" y="28"/>
                    <a:pt x="190" y="28"/>
                    <a:pt x="190" y="28"/>
                  </a:cubicBezTo>
                  <a:cubicBezTo>
                    <a:pt x="195" y="14"/>
                    <a:pt x="195" y="14"/>
                    <a:pt x="195" y="14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1" y="29"/>
                    <a:pt x="191" y="29"/>
                    <a:pt x="191" y="29"/>
                  </a:cubicBezTo>
                  <a:cubicBezTo>
                    <a:pt x="188" y="39"/>
                    <a:pt x="184" y="48"/>
                    <a:pt x="181" y="58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3" y="77"/>
                    <a:pt x="171" y="81"/>
                    <a:pt x="169" y="86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8" y="111"/>
                    <a:pt x="148" y="111"/>
                  </a:cubicBezTo>
                  <a:cubicBezTo>
                    <a:pt x="147" y="111"/>
                    <a:pt x="148" y="111"/>
                    <a:pt x="148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1"/>
                  </a:cubicBezTo>
                  <a:cubicBezTo>
                    <a:pt x="149" y="113"/>
                    <a:pt x="149" y="113"/>
                    <a:pt x="149" y="113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6"/>
                    <a:pt x="149" y="117"/>
                  </a:cubicBezTo>
                  <a:cubicBezTo>
                    <a:pt x="149" y="117"/>
                    <a:pt x="148" y="118"/>
                    <a:pt x="147" y="119"/>
                  </a:cubicBezTo>
                  <a:cubicBezTo>
                    <a:pt x="147" y="119"/>
                    <a:pt x="146" y="119"/>
                    <a:pt x="145" y="120"/>
                  </a:cubicBezTo>
                  <a:cubicBezTo>
                    <a:pt x="143" y="120"/>
                    <a:pt x="142" y="120"/>
                    <a:pt x="140" y="120"/>
                  </a:cubicBezTo>
                  <a:cubicBezTo>
                    <a:pt x="136" y="120"/>
                    <a:pt x="133" y="120"/>
                    <a:pt x="129" y="120"/>
                  </a:cubicBezTo>
                  <a:cubicBezTo>
                    <a:pt x="125" y="120"/>
                    <a:pt x="122" y="119"/>
                    <a:pt x="118" y="119"/>
                  </a:cubicBezTo>
                  <a:cubicBezTo>
                    <a:pt x="115" y="118"/>
                    <a:pt x="111" y="118"/>
                    <a:pt x="108" y="118"/>
                  </a:cubicBezTo>
                  <a:cubicBezTo>
                    <a:pt x="97" y="116"/>
                    <a:pt x="97" y="116"/>
                    <a:pt x="97" y="116"/>
                  </a:cubicBezTo>
                  <a:cubicBezTo>
                    <a:pt x="93" y="115"/>
                    <a:pt x="90" y="114"/>
                    <a:pt x="86" y="113"/>
                  </a:cubicBezTo>
                  <a:cubicBezTo>
                    <a:pt x="81" y="112"/>
                    <a:pt x="81" y="112"/>
                    <a:pt x="81" y="112"/>
                  </a:cubicBezTo>
                  <a:cubicBezTo>
                    <a:pt x="80" y="112"/>
                    <a:pt x="80" y="112"/>
                    <a:pt x="79" y="111"/>
                  </a:cubicBezTo>
                  <a:cubicBezTo>
                    <a:pt x="76" y="110"/>
                    <a:pt x="76" y="110"/>
                    <a:pt x="76" y="110"/>
                  </a:cubicBezTo>
                  <a:cubicBezTo>
                    <a:pt x="69" y="108"/>
                    <a:pt x="63" y="105"/>
                    <a:pt x="56" y="103"/>
                  </a:cubicBezTo>
                  <a:cubicBezTo>
                    <a:pt x="51" y="101"/>
                    <a:pt x="51" y="101"/>
                    <a:pt x="51" y="101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43" y="97"/>
                    <a:pt x="40" y="95"/>
                    <a:pt x="37" y="94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6" y="80"/>
                    <a:pt x="13" y="78"/>
                    <a:pt x="10" y="76"/>
                  </a:cubicBezTo>
                  <a:cubicBezTo>
                    <a:pt x="7" y="74"/>
                    <a:pt x="4" y="72"/>
                    <a:pt x="0" y="72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2" name="iSļîḓe">
              <a:extLst>
                <a:ext uri="{FF2B5EF4-FFF2-40B4-BE49-F238E27FC236}">
                  <a16:creationId xmlns:a16="http://schemas.microsoft.com/office/drawing/2014/main" id="{4C4F1F9D-5658-405D-A98C-7884A1DA9119}"/>
                </a:ext>
              </a:extLst>
            </p:cNvPr>
            <p:cNvSpPr/>
            <p:nvPr/>
          </p:nvSpPr>
          <p:spPr bwMode="auto">
            <a:xfrm>
              <a:off x="4977068" y="4772051"/>
              <a:ext cx="9827" cy="38836"/>
            </a:xfrm>
            <a:custGeom>
              <a:avLst/>
              <a:gdLst>
                <a:gd name="T0" fmla="*/ 1 w 5"/>
                <a:gd name="T1" fmla="*/ 0 h 14"/>
                <a:gd name="T2" fmla="*/ 3 w 5"/>
                <a:gd name="T3" fmla="*/ 2 h 14"/>
                <a:gd name="T4" fmla="*/ 3 w 5"/>
                <a:gd name="T5" fmla="*/ 4 h 14"/>
                <a:gd name="T6" fmla="*/ 4 w 5"/>
                <a:gd name="T7" fmla="*/ 6 h 14"/>
                <a:gd name="T8" fmla="*/ 5 w 5"/>
                <a:gd name="T9" fmla="*/ 11 h 14"/>
                <a:gd name="T10" fmla="*/ 4 w 5"/>
                <a:gd name="T11" fmla="*/ 14 h 14"/>
                <a:gd name="T12" fmla="*/ 3 w 5"/>
                <a:gd name="T13" fmla="*/ 12 h 14"/>
                <a:gd name="T14" fmla="*/ 0 w 5"/>
                <a:gd name="T15" fmla="*/ 8 h 14"/>
                <a:gd name="T16" fmla="*/ 0 w 5"/>
                <a:gd name="T17" fmla="*/ 2 h 14"/>
                <a:gd name="T18" fmla="*/ 1 w 5"/>
                <a:gd name="T1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4">
                  <a:moveTo>
                    <a:pt x="1" y="0"/>
                  </a:moveTo>
                  <a:cubicBezTo>
                    <a:pt x="1" y="0"/>
                    <a:pt x="2" y="1"/>
                    <a:pt x="3" y="2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4" y="5"/>
                    <a:pt x="4" y="6"/>
                    <a:pt x="4" y="6"/>
                  </a:cubicBezTo>
                  <a:cubicBezTo>
                    <a:pt x="5" y="8"/>
                    <a:pt x="5" y="10"/>
                    <a:pt x="5" y="11"/>
                  </a:cubicBezTo>
                  <a:cubicBezTo>
                    <a:pt x="5" y="13"/>
                    <a:pt x="4" y="14"/>
                    <a:pt x="4" y="14"/>
                  </a:cubicBezTo>
                  <a:cubicBezTo>
                    <a:pt x="4" y="14"/>
                    <a:pt x="3" y="13"/>
                    <a:pt x="3" y="12"/>
                  </a:cubicBezTo>
                  <a:cubicBezTo>
                    <a:pt x="2" y="11"/>
                    <a:pt x="1" y="9"/>
                    <a:pt x="0" y="8"/>
                  </a:cubicBezTo>
                  <a:cubicBezTo>
                    <a:pt x="0" y="6"/>
                    <a:pt x="0" y="4"/>
                    <a:pt x="0" y="2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3" name="îsļíḋè">
              <a:extLst>
                <a:ext uri="{FF2B5EF4-FFF2-40B4-BE49-F238E27FC236}">
                  <a16:creationId xmlns:a16="http://schemas.microsoft.com/office/drawing/2014/main" id="{1AA6D473-424E-42E2-BEEA-6B52AEE97F81}"/>
                </a:ext>
              </a:extLst>
            </p:cNvPr>
            <p:cNvSpPr/>
            <p:nvPr/>
          </p:nvSpPr>
          <p:spPr bwMode="auto">
            <a:xfrm>
              <a:off x="4991809" y="4765577"/>
              <a:ext cx="9827" cy="12945"/>
            </a:xfrm>
            <a:custGeom>
              <a:avLst/>
              <a:gdLst>
                <a:gd name="T0" fmla="*/ 0 w 5"/>
                <a:gd name="T1" fmla="*/ 0 h 5"/>
                <a:gd name="T2" fmla="*/ 2 w 5"/>
                <a:gd name="T3" fmla="*/ 0 h 5"/>
                <a:gd name="T4" fmla="*/ 4 w 5"/>
                <a:gd name="T5" fmla="*/ 1 h 5"/>
                <a:gd name="T6" fmla="*/ 5 w 5"/>
                <a:gd name="T7" fmla="*/ 3 h 5"/>
                <a:gd name="T8" fmla="*/ 5 w 5"/>
                <a:gd name="T9" fmla="*/ 5 h 5"/>
                <a:gd name="T10" fmla="*/ 3 w 5"/>
                <a:gd name="T11" fmla="*/ 5 h 5"/>
                <a:gd name="T12" fmla="*/ 1 w 5"/>
                <a:gd name="T13" fmla="*/ 4 h 5"/>
                <a:gd name="T14" fmla="*/ 0 w 5"/>
                <a:gd name="T15" fmla="*/ 2 h 5"/>
                <a:gd name="T16" fmla="*/ 0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5" y="3"/>
                    <a:pt x="5" y="3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2" y="5"/>
                    <a:pt x="1" y="5"/>
                    <a:pt x="1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4" name="ís1ïḑê">
              <a:extLst>
                <a:ext uri="{FF2B5EF4-FFF2-40B4-BE49-F238E27FC236}">
                  <a16:creationId xmlns:a16="http://schemas.microsoft.com/office/drawing/2014/main" id="{0CE020F6-5DF4-4B15-B7E5-5421D11874F7}"/>
                </a:ext>
              </a:extLst>
            </p:cNvPr>
            <p:cNvSpPr/>
            <p:nvPr/>
          </p:nvSpPr>
          <p:spPr bwMode="auto">
            <a:xfrm>
              <a:off x="5099903" y="4545508"/>
              <a:ext cx="93352" cy="38836"/>
            </a:xfrm>
            <a:custGeom>
              <a:avLst/>
              <a:gdLst>
                <a:gd name="T0" fmla="*/ 0 w 33"/>
                <a:gd name="T1" fmla="*/ 0 h 15"/>
                <a:gd name="T2" fmla="*/ 1 w 33"/>
                <a:gd name="T3" fmla="*/ 1 h 15"/>
                <a:gd name="T4" fmla="*/ 5 w 33"/>
                <a:gd name="T5" fmla="*/ 3 h 15"/>
                <a:gd name="T6" fmla="*/ 7 w 33"/>
                <a:gd name="T7" fmla="*/ 4 h 15"/>
                <a:gd name="T8" fmla="*/ 10 w 33"/>
                <a:gd name="T9" fmla="*/ 6 h 15"/>
                <a:gd name="T10" fmla="*/ 15 w 33"/>
                <a:gd name="T11" fmla="*/ 9 h 15"/>
                <a:gd name="T12" fmla="*/ 22 w 33"/>
                <a:gd name="T13" fmla="*/ 11 h 15"/>
                <a:gd name="T14" fmla="*/ 24 w 33"/>
                <a:gd name="T15" fmla="*/ 12 h 15"/>
                <a:gd name="T16" fmla="*/ 27 w 33"/>
                <a:gd name="T17" fmla="*/ 13 h 15"/>
                <a:gd name="T18" fmla="*/ 31 w 33"/>
                <a:gd name="T19" fmla="*/ 14 h 15"/>
                <a:gd name="T20" fmla="*/ 33 w 33"/>
                <a:gd name="T21" fmla="*/ 15 h 15"/>
                <a:gd name="T22" fmla="*/ 31 w 33"/>
                <a:gd name="T23" fmla="*/ 15 h 15"/>
                <a:gd name="T24" fmla="*/ 27 w 33"/>
                <a:gd name="T25" fmla="*/ 15 h 15"/>
                <a:gd name="T26" fmla="*/ 21 w 33"/>
                <a:gd name="T27" fmla="*/ 14 h 15"/>
                <a:gd name="T28" fmla="*/ 17 w 33"/>
                <a:gd name="T29" fmla="*/ 13 h 15"/>
                <a:gd name="T30" fmla="*/ 14 w 33"/>
                <a:gd name="T31" fmla="*/ 12 h 15"/>
                <a:gd name="T32" fmla="*/ 11 w 33"/>
                <a:gd name="T33" fmla="*/ 11 h 15"/>
                <a:gd name="T34" fmla="*/ 8 w 33"/>
                <a:gd name="T35" fmla="*/ 9 h 15"/>
                <a:gd name="T36" fmla="*/ 5 w 33"/>
                <a:gd name="T37" fmla="*/ 7 h 15"/>
                <a:gd name="T38" fmla="*/ 3 w 33"/>
                <a:gd name="T39" fmla="*/ 5 h 15"/>
                <a:gd name="T40" fmla="*/ 0 w 33"/>
                <a:gd name="T41" fmla="*/ 1 h 15"/>
                <a:gd name="T42" fmla="*/ 0 w 33"/>
                <a:gd name="T4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15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1"/>
                    <a:pt x="3" y="2"/>
                    <a:pt x="5" y="3"/>
                  </a:cubicBezTo>
                  <a:cubicBezTo>
                    <a:pt x="5" y="4"/>
                    <a:pt x="6" y="4"/>
                    <a:pt x="7" y="4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1" y="7"/>
                    <a:pt x="13" y="8"/>
                    <a:pt x="15" y="9"/>
                  </a:cubicBezTo>
                  <a:cubicBezTo>
                    <a:pt x="18" y="9"/>
                    <a:pt x="20" y="10"/>
                    <a:pt x="22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5" y="12"/>
                    <a:pt x="26" y="12"/>
                    <a:pt x="27" y="13"/>
                  </a:cubicBezTo>
                  <a:cubicBezTo>
                    <a:pt x="29" y="13"/>
                    <a:pt x="30" y="14"/>
                    <a:pt x="31" y="14"/>
                  </a:cubicBezTo>
                  <a:cubicBezTo>
                    <a:pt x="32" y="15"/>
                    <a:pt x="33" y="15"/>
                    <a:pt x="33" y="15"/>
                  </a:cubicBezTo>
                  <a:cubicBezTo>
                    <a:pt x="33" y="15"/>
                    <a:pt x="32" y="15"/>
                    <a:pt x="31" y="15"/>
                  </a:cubicBezTo>
                  <a:cubicBezTo>
                    <a:pt x="30" y="15"/>
                    <a:pt x="28" y="15"/>
                    <a:pt x="27" y="15"/>
                  </a:cubicBezTo>
                  <a:cubicBezTo>
                    <a:pt x="25" y="15"/>
                    <a:pt x="23" y="15"/>
                    <a:pt x="21" y="14"/>
                  </a:cubicBezTo>
                  <a:cubicBezTo>
                    <a:pt x="20" y="14"/>
                    <a:pt x="18" y="14"/>
                    <a:pt x="17" y="13"/>
                  </a:cubicBezTo>
                  <a:cubicBezTo>
                    <a:pt x="16" y="13"/>
                    <a:pt x="15" y="13"/>
                    <a:pt x="14" y="12"/>
                  </a:cubicBezTo>
                  <a:cubicBezTo>
                    <a:pt x="13" y="12"/>
                    <a:pt x="12" y="11"/>
                    <a:pt x="11" y="11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7" y="8"/>
                    <a:pt x="6" y="8"/>
                    <a:pt x="5" y="7"/>
                  </a:cubicBezTo>
                  <a:cubicBezTo>
                    <a:pt x="4" y="6"/>
                    <a:pt x="4" y="5"/>
                    <a:pt x="3" y="5"/>
                  </a:cubicBezTo>
                  <a:cubicBezTo>
                    <a:pt x="2" y="4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5" name="ïS1íďè">
              <a:extLst>
                <a:ext uri="{FF2B5EF4-FFF2-40B4-BE49-F238E27FC236}">
                  <a16:creationId xmlns:a16="http://schemas.microsoft.com/office/drawing/2014/main" id="{1D86CD04-8728-43DD-A869-01291A0C1D46}"/>
                </a:ext>
              </a:extLst>
            </p:cNvPr>
            <p:cNvSpPr/>
            <p:nvPr/>
          </p:nvSpPr>
          <p:spPr bwMode="auto">
            <a:xfrm>
              <a:off x="4456253" y="4920919"/>
              <a:ext cx="58960" cy="97091"/>
            </a:xfrm>
            <a:custGeom>
              <a:avLst/>
              <a:gdLst>
                <a:gd name="T0" fmla="*/ 0 w 21"/>
                <a:gd name="T1" fmla="*/ 0 h 37"/>
                <a:gd name="T2" fmla="*/ 1 w 21"/>
                <a:gd name="T3" fmla="*/ 2 h 37"/>
                <a:gd name="T4" fmla="*/ 3 w 21"/>
                <a:gd name="T5" fmla="*/ 6 h 37"/>
                <a:gd name="T6" fmla="*/ 6 w 21"/>
                <a:gd name="T7" fmla="*/ 12 h 37"/>
                <a:gd name="T8" fmla="*/ 10 w 21"/>
                <a:gd name="T9" fmla="*/ 19 h 37"/>
                <a:gd name="T10" fmla="*/ 14 w 21"/>
                <a:gd name="T11" fmla="*/ 26 h 37"/>
                <a:gd name="T12" fmla="*/ 15 w 21"/>
                <a:gd name="T13" fmla="*/ 29 h 37"/>
                <a:gd name="T14" fmla="*/ 17 w 21"/>
                <a:gd name="T15" fmla="*/ 32 h 37"/>
                <a:gd name="T16" fmla="*/ 20 w 21"/>
                <a:gd name="T17" fmla="*/ 36 h 37"/>
                <a:gd name="T18" fmla="*/ 21 w 21"/>
                <a:gd name="T19" fmla="*/ 37 h 37"/>
                <a:gd name="T20" fmla="*/ 19 w 21"/>
                <a:gd name="T21" fmla="*/ 36 h 37"/>
                <a:gd name="T22" fmla="*/ 15 w 21"/>
                <a:gd name="T23" fmla="*/ 33 h 37"/>
                <a:gd name="T24" fmla="*/ 11 w 21"/>
                <a:gd name="T25" fmla="*/ 28 h 37"/>
                <a:gd name="T26" fmla="*/ 8 w 21"/>
                <a:gd name="T27" fmla="*/ 25 h 37"/>
                <a:gd name="T28" fmla="*/ 6 w 21"/>
                <a:gd name="T29" fmla="*/ 21 h 37"/>
                <a:gd name="T30" fmla="*/ 4 w 21"/>
                <a:gd name="T31" fmla="*/ 17 h 37"/>
                <a:gd name="T32" fmla="*/ 3 w 21"/>
                <a:gd name="T33" fmla="*/ 14 h 37"/>
                <a:gd name="T34" fmla="*/ 1 w 21"/>
                <a:gd name="T35" fmla="*/ 7 h 37"/>
                <a:gd name="T36" fmla="*/ 0 w 21"/>
                <a:gd name="T37" fmla="*/ 2 h 37"/>
                <a:gd name="T38" fmla="*/ 0 w 21"/>
                <a:gd name="T3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" h="37">
                  <a:moveTo>
                    <a:pt x="0" y="0"/>
                  </a:moveTo>
                  <a:cubicBezTo>
                    <a:pt x="0" y="0"/>
                    <a:pt x="0" y="1"/>
                    <a:pt x="1" y="2"/>
                  </a:cubicBezTo>
                  <a:cubicBezTo>
                    <a:pt x="2" y="3"/>
                    <a:pt x="2" y="4"/>
                    <a:pt x="3" y="6"/>
                  </a:cubicBezTo>
                  <a:cubicBezTo>
                    <a:pt x="4" y="8"/>
                    <a:pt x="5" y="10"/>
                    <a:pt x="6" y="12"/>
                  </a:cubicBezTo>
                  <a:cubicBezTo>
                    <a:pt x="7" y="15"/>
                    <a:pt x="9" y="17"/>
                    <a:pt x="10" y="19"/>
                  </a:cubicBezTo>
                  <a:cubicBezTo>
                    <a:pt x="11" y="21"/>
                    <a:pt x="12" y="24"/>
                    <a:pt x="14" y="26"/>
                  </a:cubicBezTo>
                  <a:cubicBezTo>
                    <a:pt x="14" y="27"/>
                    <a:pt x="15" y="28"/>
                    <a:pt x="15" y="29"/>
                  </a:cubicBezTo>
                  <a:cubicBezTo>
                    <a:pt x="16" y="30"/>
                    <a:pt x="17" y="31"/>
                    <a:pt x="17" y="32"/>
                  </a:cubicBezTo>
                  <a:cubicBezTo>
                    <a:pt x="18" y="33"/>
                    <a:pt x="19" y="35"/>
                    <a:pt x="20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7"/>
                    <a:pt x="20" y="37"/>
                    <a:pt x="19" y="36"/>
                  </a:cubicBezTo>
                  <a:cubicBezTo>
                    <a:pt x="18" y="36"/>
                    <a:pt x="17" y="35"/>
                    <a:pt x="15" y="33"/>
                  </a:cubicBezTo>
                  <a:cubicBezTo>
                    <a:pt x="14" y="32"/>
                    <a:pt x="12" y="30"/>
                    <a:pt x="11" y="28"/>
                  </a:cubicBezTo>
                  <a:cubicBezTo>
                    <a:pt x="10" y="27"/>
                    <a:pt x="9" y="26"/>
                    <a:pt x="8" y="25"/>
                  </a:cubicBezTo>
                  <a:cubicBezTo>
                    <a:pt x="8" y="23"/>
                    <a:pt x="7" y="22"/>
                    <a:pt x="6" y="21"/>
                  </a:cubicBezTo>
                  <a:cubicBezTo>
                    <a:pt x="6" y="20"/>
                    <a:pt x="5" y="19"/>
                    <a:pt x="4" y="17"/>
                  </a:cubicBezTo>
                  <a:cubicBezTo>
                    <a:pt x="4" y="16"/>
                    <a:pt x="3" y="15"/>
                    <a:pt x="3" y="14"/>
                  </a:cubicBezTo>
                  <a:cubicBezTo>
                    <a:pt x="2" y="11"/>
                    <a:pt x="1" y="9"/>
                    <a:pt x="1" y="7"/>
                  </a:cubicBezTo>
                  <a:cubicBezTo>
                    <a:pt x="0" y="5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6" name="íşḻiḍe">
              <a:extLst>
                <a:ext uri="{FF2B5EF4-FFF2-40B4-BE49-F238E27FC236}">
                  <a16:creationId xmlns:a16="http://schemas.microsoft.com/office/drawing/2014/main" id="{6E0D3556-6AB4-4F5A-B82B-8DD569C36DCF}"/>
                </a:ext>
              </a:extLst>
            </p:cNvPr>
            <p:cNvSpPr/>
            <p:nvPr/>
          </p:nvSpPr>
          <p:spPr bwMode="auto">
            <a:xfrm>
              <a:off x="6519857" y="3309241"/>
              <a:ext cx="73702" cy="12945"/>
            </a:xfrm>
            <a:custGeom>
              <a:avLst/>
              <a:gdLst>
                <a:gd name="T0" fmla="*/ 0 w 26"/>
                <a:gd name="T1" fmla="*/ 5 h 5"/>
                <a:gd name="T2" fmla="*/ 4 w 26"/>
                <a:gd name="T3" fmla="*/ 3 h 5"/>
                <a:gd name="T4" fmla="*/ 12 w 26"/>
                <a:gd name="T5" fmla="*/ 0 h 5"/>
                <a:gd name="T6" fmla="*/ 22 w 26"/>
                <a:gd name="T7" fmla="*/ 0 h 5"/>
                <a:gd name="T8" fmla="*/ 26 w 26"/>
                <a:gd name="T9" fmla="*/ 0 h 5"/>
                <a:gd name="T10" fmla="*/ 22 w 26"/>
                <a:gd name="T11" fmla="*/ 2 h 5"/>
                <a:gd name="T12" fmla="*/ 13 w 26"/>
                <a:gd name="T13" fmla="*/ 4 h 5"/>
                <a:gd name="T14" fmla="*/ 4 w 26"/>
                <a:gd name="T15" fmla="*/ 5 h 5"/>
                <a:gd name="T16" fmla="*/ 0 w 26"/>
                <a:gd name="T1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0" y="5"/>
                  </a:moveTo>
                  <a:cubicBezTo>
                    <a:pt x="0" y="5"/>
                    <a:pt x="1" y="4"/>
                    <a:pt x="4" y="3"/>
                  </a:cubicBezTo>
                  <a:cubicBezTo>
                    <a:pt x="6" y="2"/>
                    <a:pt x="9" y="1"/>
                    <a:pt x="12" y="0"/>
                  </a:cubicBezTo>
                  <a:cubicBezTo>
                    <a:pt x="16" y="0"/>
                    <a:pt x="19" y="0"/>
                    <a:pt x="22" y="0"/>
                  </a:cubicBezTo>
                  <a:cubicBezTo>
                    <a:pt x="24" y="0"/>
                    <a:pt x="26" y="0"/>
                    <a:pt x="26" y="0"/>
                  </a:cubicBezTo>
                  <a:cubicBezTo>
                    <a:pt x="26" y="0"/>
                    <a:pt x="24" y="1"/>
                    <a:pt x="22" y="2"/>
                  </a:cubicBezTo>
                  <a:cubicBezTo>
                    <a:pt x="20" y="3"/>
                    <a:pt x="16" y="4"/>
                    <a:pt x="13" y="4"/>
                  </a:cubicBezTo>
                  <a:cubicBezTo>
                    <a:pt x="10" y="5"/>
                    <a:pt x="7" y="5"/>
                    <a:pt x="4" y="5"/>
                  </a:cubicBezTo>
                  <a:cubicBezTo>
                    <a:pt x="1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7" name="îsḷíḓé">
              <a:extLst>
                <a:ext uri="{FF2B5EF4-FFF2-40B4-BE49-F238E27FC236}">
                  <a16:creationId xmlns:a16="http://schemas.microsoft.com/office/drawing/2014/main" id="{BA09E49E-05DA-4D21-B57B-767FEA094F69}"/>
                </a:ext>
              </a:extLst>
            </p:cNvPr>
            <p:cNvSpPr/>
            <p:nvPr/>
          </p:nvSpPr>
          <p:spPr bwMode="auto">
            <a:xfrm>
              <a:off x="5547015" y="3341602"/>
              <a:ext cx="339022" cy="524284"/>
            </a:xfrm>
            <a:custGeom>
              <a:avLst/>
              <a:gdLst>
                <a:gd name="T0" fmla="*/ 51 w 129"/>
                <a:gd name="T1" fmla="*/ 198 h 198"/>
                <a:gd name="T2" fmla="*/ 1 w 129"/>
                <a:gd name="T3" fmla="*/ 153 h 198"/>
                <a:gd name="T4" fmla="*/ 23 w 129"/>
                <a:gd name="T5" fmla="*/ 103 h 198"/>
                <a:gd name="T6" fmla="*/ 51 w 129"/>
                <a:gd name="T7" fmla="*/ 56 h 198"/>
                <a:gd name="T8" fmla="*/ 61 w 129"/>
                <a:gd name="T9" fmla="*/ 37 h 198"/>
                <a:gd name="T10" fmla="*/ 45 w 129"/>
                <a:gd name="T11" fmla="*/ 35 h 198"/>
                <a:gd name="T12" fmla="*/ 21 w 129"/>
                <a:gd name="T13" fmla="*/ 23 h 198"/>
                <a:gd name="T14" fmla="*/ 38 w 129"/>
                <a:gd name="T15" fmla="*/ 17 h 198"/>
                <a:gd name="T16" fmla="*/ 75 w 129"/>
                <a:gd name="T17" fmla="*/ 13 h 198"/>
                <a:gd name="T18" fmla="*/ 129 w 129"/>
                <a:gd name="T19" fmla="*/ 14 h 198"/>
                <a:gd name="T20" fmla="*/ 94 w 129"/>
                <a:gd name="T21" fmla="*/ 27 h 198"/>
                <a:gd name="T22" fmla="*/ 36 w 129"/>
                <a:gd name="T23" fmla="*/ 139 h 198"/>
                <a:gd name="T24" fmla="*/ 48 w 129"/>
                <a:gd name="T25" fmla="*/ 154 h 198"/>
                <a:gd name="T26" fmla="*/ 80 w 129"/>
                <a:gd name="T27" fmla="*/ 182 h 198"/>
                <a:gd name="T28" fmla="*/ 51 w 129"/>
                <a:gd name="T2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9" h="198">
                  <a:moveTo>
                    <a:pt x="51" y="198"/>
                  </a:moveTo>
                  <a:cubicBezTo>
                    <a:pt x="32" y="187"/>
                    <a:pt x="18" y="170"/>
                    <a:pt x="1" y="153"/>
                  </a:cubicBezTo>
                  <a:cubicBezTo>
                    <a:pt x="0" y="142"/>
                    <a:pt x="17" y="113"/>
                    <a:pt x="23" y="103"/>
                  </a:cubicBezTo>
                  <a:cubicBezTo>
                    <a:pt x="34" y="86"/>
                    <a:pt x="40" y="74"/>
                    <a:pt x="51" y="56"/>
                  </a:cubicBezTo>
                  <a:cubicBezTo>
                    <a:pt x="53" y="53"/>
                    <a:pt x="61" y="37"/>
                    <a:pt x="61" y="37"/>
                  </a:cubicBezTo>
                  <a:cubicBezTo>
                    <a:pt x="61" y="37"/>
                    <a:pt x="48" y="36"/>
                    <a:pt x="45" y="35"/>
                  </a:cubicBezTo>
                  <a:cubicBezTo>
                    <a:pt x="33" y="34"/>
                    <a:pt x="27" y="34"/>
                    <a:pt x="21" y="23"/>
                  </a:cubicBezTo>
                  <a:cubicBezTo>
                    <a:pt x="25" y="21"/>
                    <a:pt x="29" y="18"/>
                    <a:pt x="38" y="17"/>
                  </a:cubicBezTo>
                  <a:cubicBezTo>
                    <a:pt x="47" y="16"/>
                    <a:pt x="66" y="13"/>
                    <a:pt x="75" y="13"/>
                  </a:cubicBezTo>
                  <a:cubicBezTo>
                    <a:pt x="101" y="12"/>
                    <a:pt x="129" y="0"/>
                    <a:pt x="129" y="14"/>
                  </a:cubicBezTo>
                  <a:cubicBezTo>
                    <a:pt x="122" y="24"/>
                    <a:pt x="94" y="27"/>
                    <a:pt x="94" y="27"/>
                  </a:cubicBezTo>
                  <a:cubicBezTo>
                    <a:pt x="78" y="37"/>
                    <a:pt x="42" y="120"/>
                    <a:pt x="36" y="139"/>
                  </a:cubicBezTo>
                  <a:cubicBezTo>
                    <a:pt x="36" y="139"/>
                    <a:pt x="38" y="144"/>
                    <a:pt x="48" y="154"/>
                  </a:cubicBezTo>
                  <a:cubicBezTo>
                    <a:pt x="63" y="168"/>
                    <a:pt x="70" y="172"/>
                    <a:pt x="80" y="182"/>
                  </a:cubicBezTo>
                  <a:lnTo>
                    <a:pt x="51" y="198"/>
                  </a:ln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8" name="išḷîḑé">
              <a:extLst>
                <a:ext uri="{FF2B5EF4-FFF2-40B4-BE49-F238E27FC236}">
                  <a16:creationId xmlns:a16="http://schemas.microsoft.com/office/drawing/2014/main" id="{83012118-B582-4C49-BE38-788810F5C2E9}"/>
                </a:ext>
              </a:extLst>
            </p:cNvPr>
            <p:cNvSpPr/>
            <p:nvPr/>
          </p:nvSpPr>
          <p:spPr bwMode="auto">
            <a:xfrm>
              <a:off x="5895864" y="3354547"/>
              <a:ext cx="280059" cy="297740"/>
            </a:xfrm>
            <a:custGeom>
              <a:avLst/>
              <a:gdLst>
                <a:gd name="T0" fmla="*/ 10 w 105"/>
                <a:gd name="T1" fmla="*/ 111 h 113"/>
                <a:gd name="T2" fmla="*/ 13 w 105"/>
                <a:gd name="T3" fmla="*/ 84 h 113"/>
                <a:gd name="T4" fmla="*/ 18 w 105"/>
                <a:gd name="T5" fmla="*/ 60 h 113"/>
                <a:gd name="T6" fmla="*/ 18 w 105"/>
                <a:gd name="T7" fmla="*/ 27 h 113"/>
                <a:gd name="T8" fmla="*/ 29 w 105"/>
                <a:gd name="T9" fmla="*/ 33 h 113"/>
                <a:gd name="T10" fmla="*/ 56 w 105"/>
                <a:gd name="T11" fmla="*/ 34 h 113"/>
                <a:gd name="T12" fmla="*/ 78 w 105"/>
                <a:gd name="T13" fmla="*/ 27 h 113"/>
                <a:gd name="T14" fmla="*/ 88 w 105"/>
                <a:gd name="T15" fmla="*/ 19 h 113"/>
                <a:gd name="T16" fmla="*/ 95 w 105"/>
                <a:gd name="T17" fmla="*/ 71 h 113"/>
                <a:gd name="T18" fmla="*/ 98 w 105"/>
                <a:gd name="T19" fmla="*/ 94 h 113"/>
                <a:gd name="T20" fmla="*/ 101 w 105"/>
                <a:gd name="T21" fmla="*/ 102 h 113"/>
                <a:gd name="T22" fmla="*/ 104 w 105"/>
                <a:gd name="T23" fmla="*/ 98 h 113"/>
                <a:gd name="T24" fmla="*/ 103 w 105"/>
                <a:gd name="T25" fmla="*/ 52 h 113"/>
                <a:gd name="T26" fmla="*/ 84 w 105"/>
                <a:gd name="T27" fmla="*/ 8 h 113"/>
                <a:gd name="T28" fmla="*/ 42 w 105"/>
                <a:gd name="T29" fmla="*/ 3 h 113"/>
                <a:gd name="T30" fmla="*/ 2 w 105"/>
                <a:gd name="T31" fmla="*/ 37 h 113"/>
                <a:gd name="T32" fmla="*/ 0 w 105"/>
                <a:gd name="T33" fmla="*/ 69 h 113"/>
                <a:gd name="T34" fmla="*/ 5 w 105"/>
                <a:gd name="T35" fmla="*/ 109 h 113"/>
                <a:gd name="T36" fmla="*/ 4 w 105"/>
                <a:gd name="T37" fmla="*/ 109 h 113"/>
                <a:gd name="T38" fmla="*/ 10 w 105"/>
                <a:gd name="T39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" h="113">
                  <a:moveTo>
                    <a:pt x="10" y="111"/>
                  </a:moveTo>
                  <a:cubicBezTo>
                    <a:pt x="14" y="105"/>
                    <a:pt x="14" y="90"/>
                    <a:pt x="13" y="84"/>
                  </a:cubicBezTo>
                  <a:cubicBezTo>
                    <a:pt x="12" y="75"/>
                    <a:pt x="15" y="69"/>
                    <a:pt x="18" y="60"/>
                  </a:cubicBezTo>
                  <a:cubicBezTo>
                    <a:pt x="21" y="51"/>
                    <a:pt x="20" y="37"/>
                    <a:pt x="18" y="27"/>
                  </a:cubicBezTo>
                  <a:cubicBezTo>
                    <a:pt x="18" y="27"/>
                    <a:pt x="24" y="31"/>
                    <a:pt x="29" y="33"/>
                  </a:cubicBezTo>
                  <a:cubicBezTo>
                    <a:pt x="36" y="36"/>
                    <a:pt x="48" y="36"/>
                    <a:pt x="56" y="34"/>
                  </a:cubicBezTo>
                  <a:cubicBezTo>
                    <a:pt x="64" y="32"/>
                    <a:pt x="71" y="32"/>
                    <a:pt x="78" y="27"/>
                  </a:cubicBezTo>
                  <a:cubicBezTo>
                    <a:pt x="81" y="25"/>
                    <a:pt x="83" y="25"/>
                    <a:pt x="88" y="19"/>
                  </a:cubicBezTo>
                  <a:cubicBezTo>
                    <a:pt x="90" y="37"/>
                    <a:pt x="92" y="48"/>
                    <a:pt x="95" y="71"/>
                  </a:cubicBezTo>
                  <a:cubicBezTo>
                    <a:pt x="95" y="79"/>
                    <a:pt x="97" y="87"/>
                    <a:pt x="98" y="94"/>
                  </a:cubicBezTo>
                  <a:cubicBezTo>
                    <a:pt x="98" y="96"/>
                    <a:pt x="98" y="102"/>
                    <a:pt x="101" y="102"/>
                  </a:cubicBezTo>
                  <a:cubicBezTo>
                    <a:pt x="102" y="102"/>
                    <a:pt x="103" y="101"/>
                    <a:pt x="104" y="98"/>
                  </a:cubicBezTo>
                  <a:cubicBezTo>
                    <a:pt x="104" y="83"/>
                    <a:pt x="105" y="67"/>
                    <a:pt x="103" y="52"/>
                  </a:cubicBezTo>
                  <a:cubicBezTo>
                    <a:pt x="101" y="36"/>
                    <a:pt x="99" y="18"/>
                    <a:pt x="84" y="8"/>
                  </a:cubicBezTo>
                  <a:cubicBezTo>
                    <a:pt x="71" y="0"/>
                    <a:pt x="56" y="0"/>
                    <a:pt x="42" y="3"/>
                  </a:cubicBezTo>
                  <a:cubicBezTo>
                    <a:pt x="22" y="8"/>
                    <a:pt x="5" y="16"/>
                    <a:pt x="2" y="37"/>
                  </a:cubicBezTo>
                  <a:cubicBezTo>
                    <a:pt x="0" y="47"/>
                    <a:pt x="0" y="58"/>
                    <a:pt x="0" y="69"/>
                  </a:cubicBezTo>
                  <a:cubicBezTo>
                    <a:pt x="1" y="76"/>
                    <a:pt x="2" y="94"/>
                    <a:pt x="5" y="109"/>
                  </a:cubicBezTo>
                  <a:cubicBezTo>
                    <a:pt x="4" y="109"/>
                    <a:pt x="4" y="109"/>
                    <a:pt x="4" y="109"/>
                  </a:cubicBezTo>
                  <a:cubicBezTo>
                    <a:pt x="7" y="112"/>
                    <a:pt x="9" y="113"/>
                    <a:pt x="10" y="111"/>
                  </a:cubicBezTo>
                  <a:close/>
                </a:path>
              </a:pathLst>
            </a:custGeom>
            <a:solidFill>
              <a:srgbClr val="6B67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9" name="îSľïḋé">
              <a:extLst>
                <a:ext uri="{FF2B5EF4-FFF2-40B4-BE49-F238E27FC236}">
                  <a16:creationId xmlns:a16="http://schemas.microsoft.com/office/drawing/2014/main" id="{6BBA0288-689B-4614-9523-A025C60A8A58}"/>
                </a:ext>
              </a:extLst>
            </p:cNvPr>
            <p:cNvSpPr/>
            <p:nvPr/>
          </p:nvSpPr>
          <p:spPr bwMode="auto">
            <a:xfrm>
              <a:off x="5846731" y="3406328"/>
              <a:ext cx="373414" cy="582535"/>
            </a:xfrm>
            <a:custGeom>
              <a:avLst/>
              <a:gdLst>
                <a:gd name="T0" fmla="*/ 138 w 139"/>
                <a:gd name="T1" fmla="*/ 99 h 219"/>
                <a:gd name="T2" fmla="*/ 121 w 139"/>
                <a:gd name="T3" fmla="*/ 80 h 219"/>
                <a:gd name="T4" fmla="*/ 121 w 139"/>
                <a:gd name="T5" fmla="*/ 79 h 219"/>
                <a:gd name="T6" fmla="*/ 118 w 139"/>
                <a:gd name="T7" fmla="*/ 83 h 219"/>
                <a:gd name="T8" fmla="*/ 115 w 139"/>
                <a:gd name="T9" fmla="*/ 75 h 219"/>
                <a:gd name="T10" fmla="*/ 112 w 139"/>
                <a:gd name="T11" fmla="*/ 52 h 219"/>
                <a:gd name="T12" fmla="*/ 105 w 139"/>
                <a:gd name="T13" fmla="*/ 0 h 219"/>
                <a:gd name="T14" fmla="*/ 95 w 139"/>
                <a:gd name="T15" fmla="*/ 8 h 219"/>
                <a:gd name="T16" fmla="*/ 73 w 139"/>
                <a:gd name="T17" fmla="*/ 15 h 219"/>
                <a:gd name="T18" fmla="*/ 46 w 139"/>
                <a:gd name="T19" fmla="*/ 14 h 219"/>
                <a:gd name="T20" fmla="*/ 35 w 139"/>
                <a:gd name="T21" fmla="*/ 8 h 219"/>
                <a:gd name="T22" fmla="*/ 35 w 139"/>
                <a:gd name="T23" fmla="*/ 41 h 219"/>
                <a:gd name="T24" fmla="*/ 30 w 139"/>
                <a:gd name="T25" fmla="*/ 65 h 219"/>
                <a:gd name="T26" fmla="*/ 27 w 139"/>
                <a:gd name="T27" fmla="*/ 92 h 219"/>
                <a:gd name="T28" fmla="*/ 21 w 139"/>
                <a:gd name="T29" fmla="*/ 90 h 219"/>
                <a:gd name="T30" fmla="*/ 1 w 139"/>
                <a:gd name="T31" fmla="*/ 104 h 219"/>
                <a:gd name="T32" fmla="*/ 25 w 139"/>
                <a:gd name="T33" fmla="*/ 126 h 219"/>
                <a:gd name="T34" fmla="*/ 34 w 139"/>
                <a:gd name="T35" fmla="*/ 154 h 219"/>
                <a:gd name="T36" fmla="*/ 57 w 139"/>
                <a:gd name="T37" fmla="*/ 173 h 219"/>
                <a:gd name="T38" fmla="*/ 54 w 139"/>
                <a:gd name="T39" fmla="*/ 211 h 219"/>
                <a:gd name="T40" fmla="*/ 59 w 139"/>
                <a:gd name="T41" fmla="*/ 215 h 219"/>
                <a:gd name="T42" fmla="*/ 86 w 139"/>
                <a:gd name="T43" fmla="*/ 211 h 219"/>
                <a:gd name="T44" fmla="*/ 84 w 139"/>
                <a:gd name="T45" fmla="*/ 173 h 219"/>
                <a:gd name="T46" fmla="*/ 96 w 139"/>
                <a:gd name="T47" fmla="*/ 169 h 219"/>
                <a:gd name="T48" fmla="*/ 118 w 139"/>
                <a:gd name="T49" fmla="*/ 137 h 219"/>
                <a:gd name="T50" fmla="*/ 118 w 139"/>
                <a:gd name="T51" fmla="*/ 126 h 219"/>
                <a:gd name="T52" fmla="*/ 128 w 139"/>
                <a:gd name="T53" fmla="*/ 122 h 219"/>
                <a:gd name="T54" fmla="*/ 138 w 139"/>
                <a:gd name="T55" fmla="*/ 9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9" h="219">
                  <a:moveTo>
                    <a:pt x="138" y="99"/>
                  </a:moveTo>
                  <a:cubicBezTo>
                    <a:pt x="138" y="88"/>
                    <a:pt x="133" y="81"/>
                    <a:pt x="121" y="80"/>
                  </a:cubicBezTo>
                  <a:cubicBezTo>
                    <a:pt x="121" y="79"/>
                    <a:pt x="121" y="79"/>
                    <a:pt x="121" y="79"/>
                  </a:cubicBezTo>
                  <a:cubicBezTo>
                    <a:pt x="120" y="82"/>
                    <a:pt x="119" y="83"/>
                    <a:pt x="118" y="83"/>
                  </a:cubicBezTo>
                  <a:cubicBezTo>
                    <a:pt x="115" y="83"/>
                    <a:pt x="115" y="77"/>
                    <a:pt x="115" y="75"/>
                  </a:cubicBezTo>
                  <a:cubicBezTo>
                    <a:pt x="114" y="68"/>
                    <a:pt x="112" y="60"/>
                    <a:pt x="112" y="52"/>
                  </a:cubicBezTo>
                  <a:cubicBezTo>
                    <a:pt x="109" y="29"/>
                    <a:pt x="107" y="18"/>
                    <a:pt x="105" y="0"/>
                  </a:cubicBezTo>
                  <a:cubicBezTo>
                    <a:pt x="100" y="6"/>
                    <a:pt x="98" y="6"/>
                    <a:pt x="95" y="8"/>
                  </a:cubicBezTo>
                  <a:cubicBezTo>
                    <a:pt x="88" y="13"/>
                    <a:pt x="81" y="13"/>
                    <a:pt x="73" y="15"/>
                  </a:cubicBezTo>
                  <a:cubicBezTo>
                    <a:pt x="65" y="17"/>
                    <a:pt x="53" y="17"/>
                    <a:pt x="46" y="14"/>
                  </a:cubicBezTo>
                  <a:cubicBezTo>
                    <a:pt x="41" y="12"/>
                    <a:pt x="35" y="8"/>
                    <a:pt x="35" y="8"/>
                  </a:cubicBezTo>
                  <a:cubicBezTo>
                    <a:pt x="37" y="18"/>
                    <a:pt x="38" y="32"/>
                    <a:pt x="35" y="41"/>
                  </a:cubicBezTo>
                  <a:cubicBezTo>
                    <a:pt x="32" y="50"/>
                    <a:pt x="29" y="56"/>
                    <a:pt x="30" y="65"/>
                  </a:cubicBezTo>
                  <a:cubicBezTo>
                    <a:pt x="31" y="71"/>
                    <a:pt x="31" y="86"/>
                    <a:pt x="27" y="92"/>
                  </a:cubicBezTo>
                  <a:cubicBezTo>
                    <a:pt x="26" y="94"/>
                    <a:pt x="24" y="93"/>
                    <a:pt x="21" y="90"/>
                  </a:cubicBezTo>
                  <a:cubicBezTo>
                    <a:pt x="11" y="85"/>
                    <a:pt x="0" y="93"/>
                    <a:pt x="1" y="104"/>
                  </a:cubicBezTo>
                  <a:cubicBezTo>
                    <a:pt x="2" y="115"/>
                    <a:pt x="14" y="124"/>
                    <a:pt x="25" y="126"/>
                  </a:cubicBezTo>
                  <a:cubicBezTo>
                    <a:pt x="27" y="136"/>
                    <a:pt x="27" y="145"/>
                    <a:pt x="34" y="154"/>
                  </a:cubicBezTo>
                  <a:cubicBezTo>
                    <a:pt x="39" y="161"/>
                    <a:pt x="49" y="171"/>
                    <a:pt x="57" y="173"/>
                  </a:cubicBezTo>
                  <a:cubicBezTo>
                    <a:pt x="57" y="177"/>
                    <a:pt x="57" y="205"/>
                    <a:pt x="54" y="211"/>
                  </a:cubicBezTo>
                  <a:cubicBezTo>
                    <a:pt x="59" y="215"/>
                    <a:pt x="59" y="215"/>
                    <a:pt x="59" y="215"/>
                  </a:cubicBezTo>
                  <a:cubicBezTo>
                    <a:pt x="65" y="218"/>
                    <a:pt x="82" y="219"/>
                    <a:pt x="86" y="211"/>
                  </a:cubicBezTo>
                  <a:cubicBezTo>
                    <a:pt x="88" y="208"/>
                    <a:pt x="83" y="180"/>
                    <a:pt x="84" y="173"/>
                  </a:cubicBezTo>
                  <a:cubicBezTo>
                    <a:pt x="84" y="173"/>
                    <a:pt x="91" y="172"/>
                    <a:pt x="96" y="169"/>
                  </a:cubicBezTo>
                  <a:cubicBezTo>
                    <a:pt x="110" y="161"/>
                    <a:pt x="115" y="149"/>
                    <a:pt x="118" y="137"/>
                  </a:cubicBezTo>
                  <a:cubicBezTo>
                    <a:pt x="119" y="133"/>
                    <a:pt x="118" y="126"/>
                    <a:pt x="118" y="126"/>
                  </a:cubicBezTo>
                  <a:cubicBezTo>
                    <a:pt x="118" y="126"/>
                    <a:pt x="125" y="124"/>
                    <a:pt x="128" y="122"/>
                  </a:cubicBezTo>
                  <a:cubicBezTo>
                    <a:pt x="136" y="118"/>
                    <a:pt x="139" y="107"/>
                    <a:pt x="138" y="99"/>
                  </a:cubicBez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0" name="îṩľíḋê">
              <a:extLst>
                <a:ext uri="{FF2B5EF4-FFF2-40B4-BE49-F238E27FC236}">
                  <a16:creationId xmlns:a16="http://schemas.microsoft.com/office/drawing/2014/main" id="{F929F496-6D82-46B4-9894-4F09449F1559}"/>
                </a:ext>
              </a:extLst>
            </p:cNvPr>
            <p:cNvSpPr/>
            <p:nvPr/>
          </p:nvSpPr>
          <p:spPr bwMode="auto">
            <a:xfrm>
              <a:off x="5979389" y="3516364"/>
              <a:ext cx="19653" cy="12945"/>
            </a:xfrm>
            <a:custGeom>
              <a:avLst/>
              <a:gdLst>
                <a:gd name="T0" fmla="*/ 0 w 9"/>
                <a:gd name="T1" fmla="*/ 4 h 4"/>
                <a:gd name="T2" fmla="*/ 0 w 9"/>
                <a:gd name="T3" fmla="*/ 4 h 4"/>
                <a:gd name="T4" fmla="*/ 0 w 9"/>
                <a:gd name="T5" fmla="*/ 2 h 4"/>
                <a:gd name="T6" fmla="*/ 1 w 9"/>
                <a:gd name="T7" fmla="*/ 1 h 4"/>
                <a:gd name="T8" fmla="*/ 3 w 9"/>
                <a:gd name="T9" fmla="*/ 0 h 4"/>
                <a:gd name="T10" fmla="*/ 6 w 9"/>
                <a:gd name="T11" fmla="*/ 0 h 4"/>
                <a:gd name="T12" fmla="*/ 7 w 9"/>
                <a:gd name="T13" fmla="*/ 0 h 4"/>
                <a:gd name="T14" fmla="*/ 9 w 9"/>
                <a:gd name="T15" fmla="*/ 2 h 4"/>
                <a:gd name="T16" fmla="*/ 7 w 9"/>
                <a:gd name="T17" fmla="*/ 3 h 4"/>
                <a:gd name="T18" fmla="*/ 4 w 9"/>
                <a:gd name="T19" fmla="*/ 4 h 4"/>
                <a:gd name="T20" fmla="*/ 3 w 9"/>
                <a:gd name="T21" fmla="*/ 4 h 4"/>
                <a:gd name="T22" fmla="*/ 2 w 9"/>
                <a:gd name="T23" fmla="*/ 4 h 4"/>
                <a:gd name="T24" fmla="*/ 1 w 9"/>
                <a:gd name="T25" fmla="*/ 4 h 4"/>
                <a:gd name="T26" fmla="*/ 0 w 9"/>
                <a:gd name="T2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4"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1"/>
                    <a:pt x="9" y="2"/>
                    <a:pt x="9" y="2"/>
                  </a:cubicBezTo>
                  <a:cubicBezTo>
                    <a:pt x="9" y="2"/>
                    <a:pt x="8" y="2"/>
                    <a:pt x="7" y="3"/>
                  </a:cubicBezTo>
                  <a:cubicBezTo>
                    <a:pt x="6" y="3"/>
                    <a:pt x="5" y="3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2B1C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1" name="îṥliḍê">
              <a:extLst>
                <a:ext uri="{FF2B5EF4-FFF2-40B4-BE49-F238E27FC236}">
                  <a16:creationId xmlns:a16="http://schemas.microsoft.com/office/drawing/2014/main" id="{38DBA823-0987-4295-9A3F-88194842ABB2}"/>
                </a:ext>
              </a:extLst>
            </p:cNvPr>
            <p:cNvSpPr/>
            <p:nvPr/>
          </p:nvSpPr>
          <p:spPr bwMode="auto">
            <a:xfrm>
              <a:off x="6087483" y="3509890"/>
              <a:ext cx="19653" cy="12945"/>
            </a:xfrm>
            <a:custGeom>
              <a:avLst/>
              <a:gdLst>
                <a:gd name="T0" fmla="*/ 0 w 7"/>
                <a:gd name="T1" fmla="*/ 1 h 6"/>
                <a:gd name="T2" fmla="*/ 2 w 7"/>
                <a:gd name="T3" fmla="*/ 0 h 6"/>
                <a:gd name="T4" fmla="*/ 3 w 7"/>
                <a:gd name="T5" fmla="*/ 0 h 6"/>
                <a:gd name="T6" fmla="*/ 5 w 7"/>
                <a:gd name="T7" fmla="*/ 1 h 6"/>
                <a:gd name="T8" fmla="*/ 7 w 7"/>
                <a:gd name="T9" fmla="*/ 4 h 6"/>
                <a:gd name="T10" fmla="*/ 6 w 7"/>
                <a:gd name="T11" fmla="*/ 6 h 6"/>
                <a:gd name="T12" fmla="*/ 5 w 7"/>
                <a:gd name="T13" fmla="*/ 5 h 6"/>
                <a:gd name="T14" fmla="*/ 4 w 7"/>
                <a:gd name="T15" fmla="*/ 5 h 6"/>
                <a:gd name="T16" fmla="*/ 3 w 7"/>
                <a:gd name="T17" fmla="*/ 4 h 6"/>
                <a:gd name="T18" fmla="*/ 2 w 7"/>
                <a:gd name="T19" fmla="*/ 4 h 6"/>
                <a:gd name="T20" fmla="*/ 2 w 7"/>
                <a:gd name="T21" fmla="*/ 3 h 6"/>
                <a:gd name="T22" fmla="*/ 1 w 7"/>
                <a:gd name="T23" fmla="*/ 3 h 6"/>
                <a:gd name="T24" fmla="*/ 0 w 7"/>
                <a:gd name="T2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6">
                  <a:moveTo>
                    <a:pt x="0" y="1"/>
                  </a:moveTo>
                  <a:cubicBezTo>
                    <a:pt x="0" y="1"/>
                    <a:pt x="1" y="1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6" y="2"/>
                    <a:pt x="7" y="3"/>
                    <a:pt x="7" y="4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6"/>
                    <a:pt x="6" y="6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B1C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2" name="iṩḷíḓe">
              <a:extLst>
                <a:ext uri="{FF2B5EF4-FFF2-40B4-BE49-F238E27FC236}">
                  <a16:creationId xmlns:a16="http://schemas.microsoft.com/office/drawing/2014/main" id="{C9396CBF-4DF9-4970-B280-661008737C35}"/>
                </a:ext>
              </a:extLst>
            </p:cNvPr>
            <p:cNvSpPr/>
            <p:nvPr/>
          </p:nvSpPr>
          <p:spPr bwMode="auto">
            <a:xfrm>
              <a:off x="6018696" y="3600506"/>
              <a:ext cx="49133" cy="103562"/>
            </a:xfrm>
            <a:custGeom>
              <a:avLst/>
              <a:gdLst>
                <a:gd name="T0" fmla="*/ 0 w 19"/>
                <a:gd name="T1" fmla="*/ 26 h 40"/>
                <a:gd name="T2" fmla="*/ 1 w 19"/>
                <a:gd name="T3" fmla="*/ 28 h 40"/>
                <a:gd name="T4" fmla="*/ 4 w 19"/>
                <a:gd name="T5" fmla="*/ 34 h 40"/>
                <a:gd name="T6" fmla="*/ 8 w 19"/>
                <a:gd name="T7" fmla="*/ 36 h 40"/>
                <a:gd name="T8" fmla="*/ 12 w 19"/>
                <a:gd name="T9" fmla="*/ 36 h 40"/>
                <a:gd name="T10" fmla="*/ 13 w 19"/>
                <a:gd name="T11" fmla="*/ 35 h 40"/>
                <a:gd name="T12" fmla="*/ 14 w 19"/>
                <a:gd name="T13" fmla="*/ 34 h 40"/>
                <a:gd name="T14" fmla="*/ 15 w 19"/>
                <a:gd name="T15" fmla="*/ 34 h 40"/>
                <a:gd name="T16" fmla="*/ 15 w 19"/>
                <a:gd name="T17" fmla="*/ 30 h 40"/>
                <a:gd name="T18" fmla="*/ 14 w 19"/>
                <a:gd name="T19" fmla="*/ 25 h 40"/>
                <a:gd name="T20" fmla="*/ 12 w 19"/>
                <a:gd name="T21" fmla="*/ 19 h 40"/>
                <a:gd name="T22" fmla="*/ 11 w 19"/>
                <a:gd name="T23" fmla="*/ 9 h 40"/>
                <a:gd name="T24" fmla="*/ 11 w 19"/>
                <a:gd name="T25" fmla="*/ 2 h 40"/>
                <a:gd name="T26" fmla="*/ 12 w 19"/>
                <a:gd name="T27" fmla="*/ 0 h 40"/>
                <a:gd name="T28" fmla="*/ 12 w 19"/>
                <a:gd name="T29" fmla="*/ 2 h 40"/>
                <a:gd name="T30" fmla="*/ 13 w 19"/>
                <a:gd name="T31" fmla="*/ 9 h 40"/>
                <a:gd name="T32" fmla="*/ 14 w 19"/>
                <a:gd name="T33" fmla="*/ 13 h 40"/>
                <a:gd name="T34" fmla="*/ 15 w 19"/>
                <a:gd name="T35" fmla="*/ 18 h 40"/>
                <a:gd name="T36" fmla="*/ 17 w 19"/>
                <a:gd name="T37" fmla="*/ 23 h 40"/>
                <a:gd name="T38" fmla="*/ 19 w 19"/>
                <a:gd name="T39" fmla="*/ 29 h 40"/>
                <a:gd name="T40" fmla="*/ 18 w 19"/>
                <a:gd name="T41" fmla="*/ 36 h 40"/>
                <a:gd name="T42" fmla="*/ 17 w 19"/>
                <a:gd name="T43" fmla="*/ 37 h 40"/>
                <a:gd name="T44" fmla="*/ 16 w 19"/>
                <a:gd name="T45" fmla="*/ 38 h 40"/>
                <a:gd name="T46" fmla="*/ 13 w 19"/>
                <a:gd name="T47" fmla="*/ 40 h 40"/>
                <a:gd name="T48" fmla="*/ 6 w 19"/>
                <a:gd name="T49" fmla="*/ 39 h 40"/>
                <a:gd name="T50" fmla="*/ 3 w 19"/>
                <a:gd name="T51" fmla="*/ 35 h 40"/>
                <a:gd name="T52" fmla="*/ 0 w 19"/>
                <a:gd name="T53" fmla="*/ 28 h 40"/>
                <a:gd name="T54" fmla="*/ 0 w 19"/>
                <a:gd name="T55" fmla="*/ 26 h 40"/>
                <a:gd name="T56" fmla="*/ 0 w 19"/>
                <a:gd name="T57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40">
                  <a:moveTo>
                    <a:pt x="0" y="26"/>
                  </a:moveTo>
                  <a:cubicBezTo>
                    <a:pt x="0" y="26"/>
                    <a:pt x="0" y="27"/>
                    <a:pt x="1" y="28"/>
                  </a:cubicBezTo>
                  <a:cubicBezTo>
                    <a:pt x="1" y="30"/>
                    <a:pt x="3" y="32"/>
                    <a:pt x="4" y="34"/>
                  </a:cubicBezTo>
                  <a:cubicBezTo>
                    <a:pt x="5" y="35"/>
                    <a:pt x="7" y="35"/>
                    <a:pt x="8" y="36"/>
                  </a:cubicBezTo>
                  <a:cubicBezTo>
                    <a:pt x="9" y="37"/>
                    <a:pt x="10" y="37"/>
                    <a:pt x="12" y="36"/>
                  </a:cubicBezTo>
                  <a:cubicBezTo>
                    <a:pt x="12" y="36"/>
                    <a:pt x="13" y="36"/>
                    <a:pt x="13" y="35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3"/>
                    <a:pt x="15" y="31"/>
                    <a:pt x="15" y="30"/>
                  </a:cubicBezTo>
                  <a:cubicBezTo>
                    <a:pt x="15" y="28"/>
                    <a:pt x="14" y="26"/>
                    <a:pt x="14" y="25"/>
                  </a:cubicBezTo>
                  <a:cubicBezTo>
                    <a:pt x="13" y="23"/>
                    <a:pt x="12" y="21"/>
                    <a:pt x="12" y="19"/>
                  </a:cubicBezTo>
                  <a:cubicBezTo>
                    <a:pt x="11" y="16"/>
                    <a:pt x="11" y="12"/>
                    <a:pt x="11" y="9"/>
                  </a:cubicBezTo>
                  <a:cubicBezTo>
                    <a:pt x="11" y="6"/>
                    <a:pt x="11" y="4"/>
                    <a:pt x="11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1"/>
                    <a:pt x="12" y="2"/>
                  </a:cubicBezTo>
                  <a:cubicBezTo>
                    <a:pt x="12" y="4"/>
                    <a:pt x="12" y="6"/>
                    <a:pt x="13" y="9"/>
                  </a:cubicBezTo>
                  <a:cubicBezTo>
                    <a:pt x="13" y="10"/>
                    <a:pt x="13" y="12"/>
                    <a:pt x="14" y="13"/>
                  </a:cubicBezTo>
                  <a:cubicBezTo>
                    <a:pt x="14" y="15"/>
                    <a:pt x="15" y="16"/>
                    <a:pt x="15" y="18"/>
                  </a:cubicBezTo>
                  <a:cubicBezTo>
                    <a:pt x="16" y="20"/>
                    <a:pt x="17" y="21"/>
                    <a:pt x="17" y="23"/>
                  </a:cubicBezTo>
                  <a:cubicBezTo>
                    <a:pt x="18" y="25"/>
                    <a:pt x="19" y="27"/>
                    <a:pt x="19" y="29"/>
                  </a:cubicBezTo>
                  <a:cubicBezTo>
                    <a:pt x="19" y="31"/>
                    <a:pt x="19" y="34"/>
                    <a:pt x="18" y="36"/>
                  </a:cubicBezTo>
                  <a:cubicBezTo>
                    <a:pt x="18" y="36"/>
                    <a:pt x="17" y="37"/>
                    <a:pt x="17" y="37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4" y="39"/>
                    <a:pt x="13" y="40"/>
                  </a:cubicBezTo>
                  <a:cubicBezTo>
                    <a:pt x="10" y="40"/>
                    <a:pt x="8" y="40"/>
                    <a:pt x="6" y="39"/>
                  </a:cubicBezTo>
                  <a:cubicBezTo>
                    <a:pt x="5" y="38"/>
                    <a:pt x="4" y="36"/>
                    <a:pt x="3" y="35"/>
                  </a:cubicBezTo>
                  <a:cubicBezTo>
                    <a:pt x="1" y="33"/>
                    <a:pt x="0" y="30"/>
                    <a:pt x="0" y="28"/>
                  </a:cubicBezTo>
                  <a:cubicBezTo>
                    <a:pt x="0" y="27"/>
                    <a:pt x="0" y="27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3" name="îşľîḓé">
              <a:extLst>
                <a:ext uri="{FF2B5EF4-FFF2-40B4-BE49-F238E27FC236}">
                  <a16:creationId xmlns:a16="http://schemas.microsoft.com/office/drawing/2014/main" id="{B2BA2CBE-25D8-4890-947D-CD464B649345}"/>
                </a:ext>
              </a:extLst>
            </p:cNvPr>
            <p:cNvSpPr/>
            <p:nvPr/>
          </p:nvSpPr>
          <p:spPr bwMode="auto">
            <a:xfrm>
              <a:off x="5994131" y="3749378"/>
              <a:ext cx="88440" cy="38836"/>
            </a:xfrm>
            <a:custGeom>
              <a:avLst/>
              <a:gdLst>
                <a:gd name="T0" fmla="*/ 0 w 34"/>
                <a:gd name="T1" fmla="*/ 4 h 15"/>
                <a:gd name="T2" fmla="*/ 26 w 34"/>
                <a:gd name="T3" fmla="*/ 12 h 15"/>
                <a:gd name="T4" fmla="*/ 34 w 34"/>
                <a:gd name="T5" fmla="*/ 5 h 15"/>
                <a:gd name="T6" fmla="*/ 0 w 34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5">
                  <a:moveTo>
                    <a:pt x="0" y="4"/>
                  </a:moveTo>
                  <a:cubicBezTo>
                    <a:pt x="5" y="13"/>
                    <a:pt x="14" y="15"/>
                    <a:pt x="26" y="12"/>
                  </a:cubicBezTo>
                  <a:cubicBezTo>
                    <a:pt x="29" y="11"/>
                    <a:pt x="32" y="9"/>
                    <a:pt x="34" y="5"/>
                  </a:cubicBezTo>
                  <a:cubicBezTo>
                    <a:pt x="25" y="0"/>
                    <a:pt x="7" y="0"/>
                    <a:pt x="0" y="4"/>
                  </a:cubicBezTo>
                  <a:close/>
                </a:path>
              </a:pathLst>
            </a:custGeom>
            <a:solidFill>
              <a:srgbClr val="C666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4" name="í$ľíďê">
              <a:extLst>
                <a:ext uri="{FF2B5EF4-FFF2-40B4-BE49-F238E27FC236}">
                  <a16:creationId xmlns:a16="http://schemas.microsoft.com/office/drawing/2014/main" id="{F902695D-9DEF-4B45-8F8F-00BC9389EC60}"/>
                </a:ext>
              </a:extLst>
            </p:cNvPr>
            <p:cNvSpPr/>
            <p:nvPr/>
          </p:nvSpPr>
          <p:spPr bwMode="auto">
            <a:xfrm>
              <a:off x="5979389" y="3723488"/>
              <a:ext cx="117920" cy="38836"/>
            </a:xfrm>
            <a:custGeom>
              <a:avLst/>
              <a:gdLst>
                <a:gd name="T0" fmla="*/ 37 w 44"/>
                <a:gd name="T1" fmla="*/ 7 h 16"/>
                <a:gd name="T2" fmla="*/ 27 w 44"/>
                <a:gd name="T3" fmla="*/ 10 h 16"/>
                <a:gd name="T4" fmla="*/ 3 w 44"/>
                <a:gd name="T5" fmla="*/ 7 h 16"/>
                <a:gd name="T6" fmla="*/ 0 w 44"/>
                <a:gd name="T7" fmla="*/ 0 h 16"/>
                <a:gd name="T8" fmla="*/ 0 w 44"/>
                <a:gd name="T9" fmla="*/ 0 h 16"/>
                <a:gd name="T10" fmla="*/ 2 w 44"/>
                <a:gd name="T11" fmla="*/ 9 h 16"/>
                <a:gd name="T12" fmla="*/ 5 w 44"/>
                <a:gd name="T13" fmla="*/ 15 h 16"/>
                <a:gd name="T14" fmla="*/ 39 w 44"/>
                <a:gd name="T15" fmla="*/ 16 h 16"/>
                <a:gd name="T16" fmla="*/ 44 w 44"/>
                <a:gd name="T17" fmla="*/ 1 h 16"/>
                <a:gd name="T18" fmla="*/ 37 w 44"/>
                <a:gd name="T19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16">
                  <a:moveTo>
                    <a:pt x="37" y="7"/>
                  </a:moveTo>
                  <a:cubicBezTo>
                    <a:pt x="33" y="8"/>
                    <a:pt x="30" y="9"/>
                    <a:pt x="27" y="10"/>
                  </a:cubicBezTo>
                  <a:cubicBezTo>
                    <a:pt x="20" y="11"/>
                    <a:pt x="10" y="10"/>
                    <a:pt x="3" y="7"/>
                  </a:cubicBezTo>
                  <a:cubicBezTo>
                    <a:pt x="2" y="5"/>
                    <a:pt x="1" y="3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12"/>
                    <a:pt x="4" y="14"/>
                    <a:pt x="5" y="15"/>
                  </a:cubicBezTo>
                  <a:cubicBezTo>
                    <a:pt x="12" y="11"/>
                    <a:pt x="30" y="11"/>
                    <a:pt x="39" y="16"/>
                  </a:cubicBezTo>
                  <a:cubicBezTo>
                    <a:pt x="41" y="12"/>
                    <a:pt x="42" y="7"/>
                    <a:pt x="44" y="1"/>
                  </a:cubicBezTo>
                  <a:cubicBezTo>
                    <a:pt x="42" y="4"/>
                    <a:pt x="40" y="6"/>
                    <a:pt x="37" y="7"/>
                  </a:cubicBezTo>
                  <a:close/>
                </a:path>
              </a:pathLst>
            </a:custGeom>
            <a:solidFill>
              <a:srgbClr val="A64A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5" name="ïṣḷiḑê">
              <a:extLst>
                <a:ext uri="{FF2B5EF4-FFF2-40B4-BE49-F238E27FC236}">
                  <a16:creationId xmlns:a16="http://schemas.microsoft.com/office/drawing/2014/main" id="{4BDD42CA-F147-4C40-86B9-F962E5AA5C96}"/>
                </a:ext>
              </a:extLst>
            </p:cNvPr>
            <p:cNvSpPr/>
            <p:nvPr/>
          </p:nvSpPr>
          <p:spPr bwMode="auto">
            <a:xfrm>
              <a:off x="5979389" y="3723488"/>
              <a:ext cx="117920" cy="25890"/>
            </a:xfrm>
            <a:custGeom>
              <a:avLst/>
              <a:gdLst>
                <a:gd name="T0" fmla="*/ 27 w 44"/>
                <a:gd name="T1" fmla="*/ 10 h 11"/>
                <a:gd name="T2" fmla="*/ 37 w 44"/>
                <a:gd name="T3" fmla="*/ 7 h 11"/>
                <a:gd name="T4" fmla="*/ 44 w 44"/>
                <a:gd name="T5" fmla="*/ 1 h 11"/>
                <a:gd name="T6" fmla="*/ 44 w 44"/>
                <a:gd name="T7" fmla="*/ 1 h 11"/>
                <a:gd name="T8" fmla="*/ 0 w 44"/>
                <a:gd name="T9" fmla="*/ 0 h 11"/>
                <a:gd name="T10" fmla="*/ 3 w 44"/>
                <a:gd name="T11" fmla="*/ 7 h 11"/>
                <a:gd name="T12" fmla="*/ 27 w 44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1">
                  <a:moveTo>
                    <a:pt x="27" y="10"/>
                  </a:moveTo>
                  <a:cubicBezTo>
                    <a:pt x="30" y="9"/>
                    <a:pt x="33" y="8"/>
                    <a:pt x="37" y="7"/>
                  </a:cubicBezTo>
                  <a:cubicBezTo>
                    <a:pt x="40" y="6"/>
                    <a:pt x="42" y="4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30" y="3"/>
                    <a:pt x="20" y="5"/>
                    <a:pt x="0" y="0"/>
                  </a:cubicBezTo>
                  <a:cubicBezTo>
                    <a:pt x="1" y="3"/>
                    <a:pt x="2" y="5"/>
                    <a:pt x="3" y="7"/>
                  </a:cubicBezTo>
                  <a:cubicBezTo>
                    <a:pt x="10" y="10"/>
                    <a:pt x="20" y="11"/>
                    <a:pt x="27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6" name="îśḻïďe">
              <a:extLst>
                <a:ext uri="{FF2B5EF4-FFF2-40B4-BE49-F238E27FC236}">
                  <a16:creationId xmlns:a16="http://schemas.microsoft.com/office/drawing/2014/main" id="{12E4610C-F2A7-4C6A-A434-C5D4251C8AD8}"/>
                </a:ext>
              </a:extLst>
            </p:cNvPr>
            <p:cNvSpPr/>
            <p:nvPr/>
          </p:nvSpPr>
          <p:spPr bwMode="auto">
            <a:xfrm>
              <a:off x="5979389" y="3587561"/>
              <a:ext cx="19653" cy="3236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7" name="íşľïḑe">
              <a:extLst>
                <a:ext uri="{FF2B5EF4-FFF2-40B4-BE49-F238E27FC236}">
                  <a16:creationId xmlns:a16="http://schemas.microsoft.com/office/drawing/2014/main" id="{3B2C97F9-A6D8-4B5E-87DE-6701A0B98C33}"/>
                </a:ext>
              </a:extLst>
            </p:cNvPr>
            <p:cNvSpPr/>
            <p:nvPr/>
          </p:nvSpPr>
          <p:spPr bwMode="auto">
            <a:xfrm>
              <a:off x="6082571" y="3587561"/>
              <a:ext cx="19653" cy="32365"/>
            </a:xfrm>
            <a:custGeom>
              <a:avLst/>
              <a:gdLst>
                <a:gd name="T0" fmla="*/ 7 w 7"/>
                <a:gd name="T1" fmla="*/ 6 h 12"/>
                <a:gd name="T2" fmla="*/ 3 w 7"/>
                <a:gd name="T3" fmla="*/ 12 h 12"/>
                <a:gd name="T4" fmla="*/ 0 w 7"/>
                <a:gd name="T5" fmla="*/ 6 h 12"/>
                <a:gd name="T6" fmla="*/ 3 w 7"/>
                <a:gd name="T7" fmla="*/ 0 h 12"/>
                <a:gd name="T8" fmla="*/ 7 w 7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7" y="6"/>
                  </a:moveTo>
                  <a:cubicBezTo>
                    <a:pt x="7" y="9"/>
                    <a:pt x="5" y="12"/>
                    <a:pt x="3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1" y="0"/>
                    <a:pt x="3" y="0"/>
                  </a:cubicBezTo>
                  <a:cubicBezTo>
                    <a:pt x="5" y="0"/>
                    <a:pt x="6" y="3"/>
                    <a:pt x="7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8" name="ï$ľíḋè">
              <a:extLst>
                <a:ext uri="{FF2B5EF4-FFF2-40B4-BE49-F238E27FC236}">
                  <a16:creationId xmlns:a16="http://schemas.microsoft.com/office/drawing/2014/main" id="{6EA054B2-44DE-4E15-AF9E-70E64081F232}"/>
                </a:ext>
              </a:extLst>
            </p:cNvPr>
            <p:cNvSpPr/>
            <p:nvPr/>
          </p:nvSpPr>
          <p:spPr bwMode="auto">
            <a:xfrm>
              <a:off x="5684589" y="3373967"/>
              <a:ext cx="103182" cy="19416"/>
            </a:xfrm>
            <a:custGeom>
              <a:avLst/>
              <a:gdLst>
                <a:gd name="T0" fmla="*/ 0 w 39"/>
                <a:gd name="T1" fmla="*/ 6 h 8"/>
                <a:gd name="T2" fmla="*/ 2 w 39"/>
                <a:gd name="T3" fmla="*/ 6 h 8"/>
                <a:gd name="T4" fmla="*/ 4 w 39"/>
                <a:gd name="T5" fmla="*/ 6 h 8"/>
                <a:gd name="T6" fmla="*/ 6 w 39"/>
                <a:gd name="T7" fmla="*/ 6 h 8"/>
                <a:gd name="T8" fmla="*/ 9 w 39"/>
                <a:gd name="T9" fmla="*/ 5 h 8"/>
                <a:gd name="T10" fmla="*/ 12 w 39"/>
                <a:gd name="T11" fmla="*/ 4 h 8"/>
                <a:gd name="T12" fmla="*/ 15 w 39"/>
                <a:gd name="T13" fmla="*/ 3 h 8"/>
                <a:gd name="T14" fmla="*/ 19 w 39"/>
                <a:gd name="T15" fmla="*/ 2 h 8"/>
                <a:gd name="T16" fmla="*/ 23 w 39"/>
                <a:gd name="T17" fmla="*/ 1 h 8"/>
                <a:gd name="T18" fmla="*/ 26 w 39"/>
                <a:gd name="T19" fmla="*/ 1 h 8"/>
                <a:gd name="T20" fmla="*/ 30 w 39"/>
                <a:gd name="T21" fmla="*/ 1 h 8"/>
                <a:gd name="T22" fmla="*/ 33 w 39"/>
                <a:gd name="T23" fmla="*/ 1 h 8"/>
                <a:gd name="T24" fmla="*/ 39 w 39"/>
                <a:gd name="T25" fmla="*/ 3 h 8"/>
                <a:gd name="T26" fmla="*/ 33 w 39"/>
                <a:gd name="T27" fmla="*/ 3 h 8"/>
                <a:gd name="T28" fmla="*/ 30 w 39"/>
                <a:gd name="T29" fmla="*/ 4 h 8"/>
                <a:gd name="T30" fmla="*/ 27 w 39"/>
                <a:gd name="T31" fmla="*/ 4 h 8"/>
                <a:gd name="T32" fmla="*/ 23 w 39"/>
                <a:gd name="T33" fmla="*/ 5 h 8"/>
                <a:gd name="T34" fmla="*/ 20 w 39"/>
                <a:gd name="T35" fmla="*/ 5 h 8"/>
                <a:gd name="T36" fmla="*/ 17 w 39"/>
                <a:gd name="T37" fmla="*/ 6 h 8"/>
                <a:gd name="T38" fmla="*/ 13 w 39"/>
                <a:gd name="T39" fmla="*/ 7 h 8"/>
                <a:gd name="T40" fmla="*/ 6 w 39"/>
                <a:gd name="T41" fmla="*/ 8 h 8"/>
                <a:gd name="T42" fmla="*/ 4 w 39"/>
                <a:gd name="T43" fmla="*/ 8 h 8"/>
                <a:gd name="T44" fmla="*/ 2 w 39"/>
                <a:gd name="T45" fmla="*/ 7 h 8"/>
                <a:gd name="T46" fmla="*/ 0 w 39"/>
                <a:gd name="T4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8">
                  <a:moveTo>
                    <a:pt x="0" y="6"/>
                  </a:moveTo>
                  <a:cubicBezTo>
                    <a:pt x="0" y="6"/>
                    <a:pt x="1" y="6"/>
                    <a:pt x="2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7" y="6"/>
                    <a:pt x="8" y="5"/>
                    <a:pt x="9" y="5"/>
                  </a:cubicBezTo>
                  <a:cubicBezTo>
                    <a:pt x="10" y="5"/>
                    <a:pt x="11" y="4"/>
                    <a:pt x="12" y="4"/>
                  </a:cubicBezTo>
                  <a:cubicBezTo>
                    <a:pt x="13" y="4"/>
                    <a:pt x="14" y="3"/>
                    <a:pt x="15" y="3"/>
                  </a:cubicBezTo>
                  <a:cubicBezTo>
                    <a:pt x="16" y="2"/>
                    <a:pt x="18" y="2"/>
                    <a:pt x="19" y="2"/>
                  </a:cubicBezTo>
                  <a:cubicBezTo>
                    <a:pt x="20" y="1"/>
                    <a:pt x="21" y="1"/>
                    <a:pt x="23" y="1"/>
                  </a:cubicBezTo>
                  <a:cubicBezTo>
                    <a:pt x="24" y="1"/>
                    <a:pt x="25" y="1"/>
                    <a:pt x="26" y="1"/>
                  </a:cubicBezTo>
                  <a:cubicBezTo>
                    <a:pt x="28" y="0"/>
                    <a:pt x="29" y="1"/>
                    <a:pt x="30" y="1"/>
                  </a:cubicBezTo>
                  <a:cubicBezTo>
                    <a:pt x="31" y="1"/>
                    <a:pt x="32" y="1"/>
                    <a:pt x="33" y="1"/>
                  </a:cubicBezTo>
                  <a:cubicBezTo>
                    <a:pt x="37" y="2"/>
                    <a:pt x="39" y="3"/>
                    <a:pt x="39" y="3"/>
                  </a:cubicBezTo>
                  <a:cubicBezTo>
                    <a:pt x="39" y="3"/>
                    <a:pt x="37" y="3"/>
                    <a:pt x="33" y="3"/>
                  </a:cubicBezTo>
                  <a:cubicBezTo>
                    <a:pt x="32" y="3"/>
                    <a:pt x="31" y="4"/>
                    <a:pt x="30" y="4"/>
                  </a:cubicBezTo>
                  <a:cubicBezTo>
                    <a:pt x="29" y="4"/>
                    <a:pt x="28" y="4"/>
                    <a:pt x="27" y="4"/>
                  </a:cubicBezTo>
                  <a:cubicBezTo>
                    <a:pt x="26" y="4"/>
                    <a:pt x="25" y="4"/>
                    <a:pt x="23" y="5"/>
                  </a:cubicBezTo>
                  <a:cubicBezTo>
                    <a:pt x="22" y="5"/>
                    <a:pt x="21" y="5"/>
                    <a:pt x="20" y="5"/>
                  </a:cubicBezTo>
                  <a:cubicBezTo>
                    <a:pt x="19" y="6"/>
                    <a:pt x="18" y="6"/>
                    <a:pt x="17" y="6"/>
                  </a:cubicBezTo>
                  <a:cubicBezTo>
                    <a:pt x="15" y="7"/>
                    <a:pt x="14" y="7"/>
                    <a:pt x="13" y="7"/>
                  </a:cubicBezTo>
                  <a:cubicBezTo>
                    <a:pt x="11" y="8"/>
                    <a:pt x="8" y="8"/>
                    <a:pt x="6" y="8"/>
                  </a:cubicBezTo>
                  <a:cubicBezTo>
                    <a:pt x="5" y="8"/>
                    <a:pt x="4" y="8"/>
                    <a:pt x="4" y="8"/>
                  </a:cubicBezTo>
                  <a:cubicBezTo>
                    <a:pt x="3" y="7"/>
                    <a:pt x="2" y="7"/>
                    <a:pt x="2" y="7"/>
                  </a:cubicBezTo>
                  <a:cubicBezTo>
                    <a:pt x="1" y="6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9" name="iSļïdê">
              <a:extLst>
                <a:ext uri="{FF2B5EF4-FFF2-40B4-BE49-F238E27FC236}">
                  <a16:creationId xmlns:a16="http://schemas.microsoft.com/office/drawing/2014/main" id="{7690808E-9034-4788-97BE-BE50642B8993}"/>
                </a:ext>
              </a:extLst>
            </p:cNvPr>
            <p:cNvSpPr/>
            <p:nvPr/>
          </p:nvSpPr>
          <p:spPr bwMode="auto">
            <a:xfrm>
              <a:off x="6357718" y="3276876"/>
              <a:ext cx="348846" cy="601955"/>
            </a:xfrm>
            <a:custGeom>
              <a:avLst/>
              <a:gdLst>
                <a:gd name="T0" fmla="*/ 40 w 131"/>
                <a:gd name="T1" fmla="*/ 15 h 227"/>
                <a:gd name="T2" fmla="*/ 19 w 131"/>
                <a:gd name="T3" fmla="*/ 14 h 227"/>
                <a:gd name="T4" fmla="*/ 13 w 131"/>
                <a:gd name="T5" fmla="*/ 20 h 227"/>
                <a:gd name="T6" fmla="*/ 27 w 131"/>
                <a:gd name="T7" fmla="*/ 28 h 227"/>
                <a:gd name="T8" fmla="*/ 39 w 131"/>
                <a:gd name="T9" fmla="*/ 30 h 227"/>
                <a:gd name="T10" fmla="*/ 69 w 131"/>
                <a:gd name="T11" fmla="*/ 155 h 227"/>
                <a:gd name="T12" fmla="*/ 34 w 131"/>
                <a:gd name="T13" fmla="*/ 180 h 227"/>
                <a:gd name="T14" fmla="*/ 0 w 131"/>
                <a:gd name="T15" fmla="*/ 200 h 227"/>
                <a:gd name="T16" fmla="*/ 18 w 131"/>
                <a:gd name="T17" fmla="*/ 227 h 227"/>
                <a:gd name="T18" fmla="*/ 82 w 131"/>
                <a:gd name="T19" fmla="*/ 185 h 227"/>
                <a:gd name="T20" fmla="*/ 101 w 131"/>
                <a:gd name="T21" fmla="*/ 158 h 227"/>
                <a:gd name="T22" fmla="*/ 65 w 131"/>
                <a:gd name="T23" fmla="*/ 30 h 227"/>
                <a:gd name="T24" fmla="*/ 109 w 131"/>
                <a:gd name="T25" fmla="*/ 17 h 227"/>
                <a:gd name="T26" fmla="*/ 122 w 131"/>
                <a:gd name="T27" fmla="*/ 3 h 227"/>
                <a:gd name="T28" fmla="*/ 98 w 131"/>
                <a:gd name="T29" fmla="*/ 3 h 227"/>
                <a:gd name="T30" fmla="*/ 50 w 131"/>
                <a:gd name="T31" fmla="*/ 12 h 227"/>
                <a:gd name="T32" fmla="*/ 40 w 131"/>
                <a:gd name="T33" fmla="*/ 15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" h="227">
                  <a:moveTo>
                    <a:pt x="40" y="15"/>
                  </a:moveTo>
                  <a:cubicBezTo>
                    <a:pt x="34" y="17"/>
                    <a:pt x="26" y="14"/>
                    <a:pt x="19" y="14"/>
                  </a:cubicBezTo>
                  <a:cubicBezTo>
                    <a:pt x="15" y="14"/>
                    <a:pt x="9" y="16"/>
                    <a:pt x="13" y="20"/>
                  </a:cubicBezTo>
                  <a:cubicBezTo>
                    <a:pt x="15" y="24"/>
                    <a:pt x="23" y="27"/>
                    <a:pt x="27" y="28"/>
                  </a:cubicBezTo>
                  <a:cubicBezTo>
                    <a:pt x="30" y="29"/>
                    <a:pt x="37" y="28"/>
                    <a:pt x="39" y="30"/>
                  </a:cubicBezTo>
                  <a:cubicBezTo>
                    <a:pt x="44" y="32"/>
                    <a:pt x="66" y="143"/>
                    <a:pt x="69" y="155"/>
                  </a:cubicBezTo>
                  <a:cubicBezTo>
                    <a:pt x="61" y="166"/>
                    <a:pt x="45" y="172"/>
                    <a:pt x="34" y="180"/>
                  </a:cubicBezTo>
                  <a:cubicBezTo>
                    <a:pt x="25" y="188"/>
                    <a:pt x="11" y="194"/>
                    <a:pt x="0" y="200"/>
                  </a:cubicBezTo>
                  <a:cubicBezTo>
                    <a:pt x="4" y="208"/>
                    <a:pt x="14" y="218"/>
                    <a:pt x="18" y="227"/>
                  </a:cubicBezTo>
                  <a:cubicBezTo>
                    <a:pt x="39" y="214"/>
                    <a:pt x="63" y="202"/>
                    <a:pt x="82" y="185"/>
                  </a:cubicBezTo>
                  <a:cubicBezTo>
                    <a:pt x="89" y="179"/>
                    <a:pt x="103" y="169"/>
                    <a:pt x="101" y="158"/>
                  </a:cubicBezTo>
                  <a:cubicBezTo>
                    <a:pt x="98" y="132"/>
                    <a:pt x="65" y="30"/>
                    <a:pt x="65" y="30"/>
                  </a:cubicBezTo>
                  <a:cubicBezTo>
                    <a:pt x="82" y="28"/>
                    <a:pt x="97" y="22"/>
                    <a:pt x="109" y="17"/>
                  </a:cubicBezTo>
                  <a:cubicBezTo>
                    <a:pt x="112" y="15"/>
                    <a:pt x="131" y="9"/>
                    <a:pt x="122" y="3"/>
                  </a:cubicBezTo>
                  <a:cubicBezTo>
                    <a:pt x="118" y="0"/>
                    <a:pt x="102" y="2"/>
                    <a:pt x="98" y="3"/>
                  </a:cubicBezTo>
                  <a:cubicBezTo>
                    <a:pt x="82" y="5"/>
                    <a:pt x="66" y="10"/>
                    <a:pt x="50" y="12"/>
                  </a:cubicBezTo>
                  <a:lnTo>
                    <a:pt x="40" y="15"/>
                  </a:ln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0" name="íśḷíḋê">
              <a:extLst>
                <a:ext uri="{FF2B5EF4-FFF2-40B4-BE49-F238E27FC236}">
                  <a16:creationId xmlns:a16="http://schemas.microsoft.com/office/drawing/2014/main" id="{EC439DF4-925C-4FA4-A7BB-3E0997FF434A}"/>
                </a:ext>
              </a:extLst>
            </p:cNvPr>
            <p:cNvSpPr/>
            <p:nvPr/>
          </p:nvSpPr>
          <p:spPr bwMode="auto">
            <a:xfrm>
              <a:off x="6102224" y="5775304"/>
              <a:ext cx="304627" cy="168288"/>
            </a:xfrm>
            <a:custGeom>
              <a:avLst/>
              <a:gdLst>
                <a:gd name="T0" fmla="*/ 8 w 113"/>
                <a:gd name="T1" fmla="*/ 2 h 62"/>
                <a:gd name="T2" fmla="*/ 2 w 113"/>
                <a:gd name="T3" fmla="*/ 57 h 62"/>
                <a:gd name="T4" fmla="*/ 16 w 113"/>
                <a:gd name="T5" fmla="*/ 57 h 62"/>
                <a:gd name="T6" fmla="*/ 23 w 113"/>
                <a:gd name="T7" fmla="*/ 51 h 62"/>
                <a:gd name="T8" fmla="*/ 29 w 113"/>
                <a:gd name="T9" fmla="*/ 51 h 62"/>
                <a:gd name="T10" fmla="*/ 43 w 113"/>
                <a:gd name="T11" fmla="*/ 59 h 62"/>
                <a:gd name="T12" fmla="*/ 85 w 113"/>
                <a:gd name="T13" fmla="*/ 61 h 62"/>
                <a:gd name="T14" fmla="*/ 110 w 113"/>
                <a:gd name="T15" fmla="*/ 53 h 62"/>
                <a:gd name="T16" fmla="*/ 98 w 113"/>
                <a:gd name="T17" fmla="*/ 44 h 62"/>
                <a:gd name="T18" fmla="*/ 71 w 113"/>
                <a:gd name="T19" fmla="*/ 34 h 62"/>
                <a:gd name="T20" fmla="*/ 42 w 113"/>
                <a:gd name="T21" fmla="*/ 0 h 62"/>
                <a:gd name="T22" fmla="*/ 8 w 113"/>
                <a:gd name="T23" fmla="*/ 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3" h="62">
                  <a:moveTo>
                    <a:pt x="8" y="2"/>
                  </a:moveTo>
                  <a:cubicBezTo>
                    <a:pt x="0" y="1"/>
                    <a:pt x="1" y="50"/>
                    <a:pt x="2" y="57"/>
                  </a:cubicBezTo>
                  <a:cubicBezTo>
                    <a:pt x="7" y="57"/>
                    <a:pt x="11" y="57"/>
                    <a:pt x="16" y="57"/>
                  </a:cubicBezTo>
                  <a:cubicBezTo>
                    <a:pt x="22" y="57"/>
                    <a:pt x="21" y="56"/>
                    <a:pt x="23" y="51"/>
                  </a:cubicBezTo>
                  <a:cubicBezTo>
                    <a:pt x="25" y="43"/>
                    <a:pt x="26" y="47"/>
                    <a:pt x="29" y="51"/>
                  </a:cubicBezTo>
                  <a:cubicBezTo>
                    <a:pt x="32" y="56"/>
                    <a:pt x="37" y="58"/>
                    <a:pt x="43" y="59"/>
                  </a:cubicBezTo>
                  <a:cubicBezTo>
                    <a:pt x="57" y="61"/>
                    <a:pt x="72" y="62"/>
                    <a:pt x="85" y="61"/>
                  </a:cubicBezTo>
                  <a:cubicBezTo>
                    <a:pt x="92" y="60"/>
                    <a:pt x="108" y="61"/>
                    <a:pt x="110" y="53"/>
                  </a:cubicBezTo>
                  <a:cubicBezTo>
                    <a:pt x="113" y="46"/>
                    <a:pt x="103" y="46"/>
                    <a:pt x="98" y="44"/>
                  </a:cubicBezTo>
                  <a:cubicBezTo>
                    <a:pt x="89" y="40"/>
                    <a:pt x="79" y="38"/>
                    <a:pt x="71" y="34"/>
                  </a:cubicBezTo>
                  <a:cubicBezTo>
                    <a:pt x="56" y="27"/>
                    <a:pt x="45" y="16"/>
                    <a:pt x="42" y="0"/>
                  </a:cubicBezTo>
                  <a:lnTo>
                    <a:pt x="8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1" name="işḻïḓè">
              <a:extLst>
                <a:ext uri="{FF2B5EF4-FFF2-40B4-BE49-F238E27FC236}">
                  <a16:creationId xmlns:a16="http://schemas.microsoft.com/office/drawing/2014/main" id="{83B6817A-2311-4592-B639-7C34B90E4D8D}"/>
                </a:ext>
              </a:extLst>
            </p:cNvPr>
            <p:cNvSpPr/>
            <p:nvPr/>
          </p:nvSpPr>
          <p:spPr bwMode="auto">
            <a:xfrm>
              <a:off x="5640370" y="5775304"/>
              <a:ext cx="299712" cy="168288"/>
            </a:xfrm>
            <a:custGeom>
              <a:avLst/>
              <a:gdLst>
                <a:gd name="T0" fmla="*/ 104 w 112"/>
                <a:gd name="T1" fmla="*/ 1 h 62"/>
                <a:gd name="T2" fmla="*/ 112 w 112"/>
                <a:gd name="T3" fmla="*/ 56 h 62"/>
                <a:gd name="T4" fmla="*/ 97 w 112"/>
                <a:gd name="T5" fmla="*/ 56 h 62"/>
                <a:gd name="T6" fmla="*/ 90 w 112"/>
                <a:gd name="T7" fmla="*/ 50 h 62"/>
                <a:gd name="T8" fmla="*/ 84 w 112"/>
                <a:gd name="T9" fmla="*/ 51 h 62"/>
                <a:gd name="T10" fmla="*/ 70 w 112"/>
                <a:gd name="T11" fmla="*/ 58 h 62"/>
                <a:gd name="T12" fmla="*/ 28 w 112"/>
                <a:gd name="T13" fmla="*/ 61 h 62"/>
                <a:gd name="T14" fmla="*/ 3 w 112"/>
                <a:gd name="T15" fmla="*/ 54 h 62"/>
                <a:gd name="T16" fmla="*/ 15 w 112"/>
                <a:gd name="T17" fmla="*/ 44 h 62"/>
                <a:gd name="T18" fmla="*/ 42 w 112"/>
                <a:gd name="T19" fmla="*/ 34 h 62"/>
                <a:gd name="T20" fmla="*/ 70 w 112"/>
                <a:gd name="T21" fmla="*/ 0 h 62"/>
                <a:gd name="T22" fmla="*/ 104 w 112"/>
                <a:gd name="T2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62">
                  <a:moveTo>
                    <a:pt x="104" y="1"/>
                  </a:moveTo>
                  <a:cubicBezTo>
                    <a:pt x="112" y="0"/>
                    <a:pt x="112" y="49"/>
                    <a:pt x="112" y="56"/>
                  </a:cubicBezTo>
                  <a:cubicBezTo>
                    <a:pt x="107" y="56"/>
                    <a:pt x="102" y="56"/>
                    <a:pt x="97" y="56"/>
                  </a:cubicBezTo>
                  <a:cubicBezTo>
                    <a:pt x="91" y="56"/>
                    <a:pt x="92" y="55"/>
                    <a:pt x="90" y="50"/>
                  </a:cubicBezTo>
                  <a:cubicBezTo>
                    <a:pt x="88" y="42"/>
                    <a:pt x="87" y="46"/>
                    <a:pt x="84" y="51"/>
                  </a:cubicBezTo>
                  <a:cubicBezTo>
                    <a:pt x="81" y="56"/>
                    <a:pt x="76" y="57"/>
                    <a:pt x="70" y="58"/>
                  </a:cubicBezTo>
                  <a:cubicBezTo>
                    <a:pt x="57" y="61"/>
                    <a:pt x="42" y="62"/>
                    <a:pt x="28" y="61"/>
                  </a:cubicBezTo>
                  <a:cubicBezTo>
                    <a:pt x="21" y="61"/>
                    <a:pt x="6" y="62"/>
                    <a:pt x="3" y="54"/>
                  </a:cubicBezTo>
                  <a:cubicBezTo>
                    <a:pt x="0" y="47"/>
                    <a:pt x="10" y="47"/>
                    <a:pt x="15" y="44"/>
                  </a:cubicBezTo>
                  <a:cubicBezTo>
                    <a:pt x="24" y="41"/>
                    <a:pt x="34" y="39"/>
                    <a:pt x="42" y="34"/>
                  </a:cubicBezTo>
                  <a:cubicBezTo>
                    <a:pt x="56" y="27"/>
                    <a:pt x="68" y="16"/>
                    <a:pt x="70" y="0"/>
                  </a:cubicBezTo>
                  <a:lnTo>
                    <a:pt x="1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2" name="iṣ1ídê">
              <a:extLst>
                <a:ext uri="{FF2B5EF4-FFF2-40B4-BE49-F238E27FC236}">
                  <a16:creationId xmlns:a16="http://schemas.microsoft.com/office/drawing/2014/main" id="{18DE554A-FD1E-4509-9952-60EF1DC8DB0B}"/>
                </a:ext>
              </a:extLst>
            </p:cNvPr>
            <p:cNvSpPr/>
            <p:nvPr/>
          </p:nvSpPr>
          <p:spPr bwMode="auto">
            <a:xfrm>
              <a:off x="5792682" y="4493727"/>
              <a:ext cx="461854" cy="1346303"/>
            </a:xfrm>
            <a:custGeom>
              <a:avLst/>
              <a:gdLst>
                <a:gd name="T0" fmla="*/ 25 w 174"/>
                <a:gd name="T1" fmla="*/ 7 h 507"/>
                <a:gd name="T2" fmla="*/ 0 w 174"/>
                <a:gd name="T3" fmla="*/ 498 h 507"/>
                <a:gd name="T4" fmla="*/ 66 w 174"/>
                <a:gd name="T5" fmla="*/ 498 h 507"/>
                <a:gd name="T6" fmla="*/ 83 w 174"/>
                <a:gd name="T7" fmla="*/ 113 h 507"/>
                <a:gd name="T8" fmla="*/ 114 w 174"/>
                <a:gd name="T9" fmla="*/ 113 h 507"/>
                <a:gd name="T10" fmla="*/ 112 w 174"/>
                <a:gd name="T11" fmla="*/ 496 h 507"/>
                <a:gd name="T12" fmla="*/ 173 w 174"/>
                <a:gd name="T13" fmla="*/ 496 h 507"/>
                <a:gd name="T14" fmla="*/ 168 w 174"/>
                <a:gd name="T15" fmla="*/ 0 h 507"/>
                <a:gd name="T16" fmla="*/ 25 w 174"/>
                <a:gd name="T17" fmla="*/ 0 h 507"/>
                <a:gd name="T18" fmla="*/ 25 w 174"/>
                <a:gd name="T19" fmla="*/ 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" h="507">
                  <a:moveTo>
                    <a:pt x="25" y="7"/>
                  </a:moveTo>
                  <a:cubicBezTo>
                    <a:pt x="0" y="498"/>
                    <a:pt x="0" y="498"/>
                    <a:pt x="0" y="498"/>
                  </a:cubicBezTo>
                  <a:cubicBezTo>
                    <a:pt x="0" y="498"/>
                    <a:pt x="49" y="506"/>
                    <a:pt x="66" y="498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114" y="113"/>
                    <a:pt x="114" y="113"/>
                    <a:pt x="114" y="113"/>
                  </a:cubicBezTo>
                  <a:cubicBezTo>
                    <a:pt x="112" y="496"/>
                    <a:pt x="112" y="496"/>
                    <a:pt x="112" y="496"/>
                  </a:cubicBezTo>
                  <a:cubicBezTo>
                    <a:pt x="112" y="496"/>
                    <a:pt x="131" y="507"/>
                    <a:pt x="173" y="496"/>
                  </a:cubicBezTo>
                  <a:cubicBezTo>
                    <a:pt x="173" y="496"/>
                    <a:pt x="174" y="38"/>
                    <a:pt x="168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7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3" name="iṡļiḍé">
              <a:extLst>
                <a:ext uri="{FF2B5EF4-FFF2-40B4-BE49-F238E27FC236}">
                  <a16:creationId xmlns:a16="http://schemas.microsoft.com/office/drawing/2014/main" id="{C04F9C0D-F51A-4D70-BA48-1B0D9CE840E1}"/>
                </a:ext>
              </a:extLst>
            </p:cNvPr>
            <p:cNvSpPr/>
            <p:nvPr/>
          </p:nvSpPr>
          <p:spPr bwMode="auto">
            <a:xfrm>
              <a:off x="5615802" y="3749378"/>
              <a:ext cx="830356" cy="750823"/>
            </a:xfrm>
            <a:custGeom>
              <a:avLst/>
              <a:gdLst>
                <a:gd name="T0" fmla="*/ 0 w 313"/>
                <a:gd name="T1" fmla="*/ 45 h 281"/>
                <a:gd name="T2" fmla="*/ 30 w 313"/>
                <a:gd name="T3" fmla="*/ 0 h 281"/>
                <a:gd name="T4" fmla="*/ 73 w 313"/>
                <a:gd name="T5" fmla="*/ 26 h 281"/>
                <a:gd name="T6" fmla="*/ 111 w 313"/>
                <a:gd name="T7" fmla="*/ 42 h 281"/>
                <a:gd name="T8" fmla="*/ 142 w 313"/>
                <a:gd name="T9" fmla="*/ 58 h 281"/>
                <a:gd name="T10" fmla="*/ 159 w 313"/>
                <a:gd name="T11" fmla="*/ 102 h 281"/>
                <a:gd name="T12" fmla="*/ 190 w 313"/>
                <a:gd name="T13" fmla="*/ 48 h 281"/>
                <a:gd name="T14" fmla="*/ 218 w 313"/>
                <a:gd name="T15" fmla="*/ 41 h 281"/>
                <a:gd name="T16" fmla="*/ 224 w 313"/>
                <a:gd name="T17" fmla="*/ 41 h 281"/>
                <a:gd name="T18" fmla="*/ 228 w 313"/>
                <a:gd name="T19" fmla="*/ 36 h 281"/>
                <a:gd name="T20" fmla="*/ 239 w 313"/>
                <a:gd name="T21" fmla="*/ 38 h 281"/>
                <a:gd name="T22" fmla="*/ 271 w 313"/>
                <a:gd name="T23" fmla="*/ 22 h 281"/>
                <a:gd name="T24" fmla="*/ 295 w 313"/>
                <a:gd name="T25" fmla="*/ 10 h 281"/>
                <a:gd name="T26" fmla="*/ 303 w 313"/>
                <a:gd name="T27" fmla="*/ 38 h 281"/>
                <a:gd name="T28" fmla="*/ 311 w 313"/>
                <a:gd name="T29" fmla="*/ 61 h 281"/>
                <a:gd name="T30" fmla="*/ 295 w 313"/>
                <a:gd name="T31" fmla="*/ 76 h 281"/>
                <a:gd name="T32" fmla="*/ 256 w 313"/>
                <a:gd name="T33" fmla="*/ 89 h 281"/>
                <a:gd name="T34" fmla="*/ 243 w 313"/>
                <a:gd name="T35" fmla="*/ 105 h 281"/>
                <a:gd name="T36" fmla="*/ 241 w 313"/>
                <a:gd name="T37" fmla="*/ 144 h 281"/>
                <a:gd name="T38" fmla="*/ 240 w 313"/>
                <a:gd name="T39" fmla="*/ 224 h 281"/>
                <a:gd name="T40" fmla="*/ 238 w 313"/>
                <a:gd name="T41" fmla="*/ 272 h 281"/>
                <a:gd name="T42" fmla="*/ 175 w 313"/>
                <a:gd name="T43" fmla="*/ 280 h 281"/>
                <a:gd name="T44" fmla="*/ 105 w 313"/>
                <a:gd name="T45" fmla="*/ 278 h 281"/>
                <a:gd name="T46" fmla="*/ 81 w 313"/>
                <a:gd name="T47" fmla="*/ 271 h 281"/>
                <a:gd name="T48" fmla="*/ 80 w 313"/>
                <a:gd name="T49" fmla="*/ 243 h 281"/>
                <a:gd name="T50" fmla="*/ 82 w 313"/>
                <a:gd name="T51" fmla="*/ 177 h 281"/>
                <a:gd name="T52" fmla="*/ 79 w 313"/>
                <a:gd name="T53" fmla="*/ 95 h 281"/>
                <a:gd name="T54" fmla="*/ 0 w 313"/>
                <a:gd name="T55" fmla="*/ 45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13" h="281">
                  <a:moveTo>
                    <a:pt x="0" y="45"/>
                  </a:moveTo>
                  <a:cubicBezTo>
                    <a:pt x="18" y="25"/>
                    <a:pt x="22" y="11"/>
                    <a:pt x="30" y="0"/>
                  </a:cubicBezTo>
                  <a:cubicBezTo>
                    <a:pt x="45" y="10"/>
                    <a:pt x="60" y="17"/>
                    <a:pt x="73" y="26"/>
                  </a:cubicBezTo>
                  <a:cubicBezTo>
                    <a:pt x="85" y="33"/>
                    <a:pt x="97" y="38"/>
                    <a:pt x="111" y="42"/>
                  </a:cubicBezTo>
                  <a:cubicBezTo>
                    <a:pt x="123" y="45"/>
                    <a:pt x="133" y="48"/>
                    <a:pt x="142" y="58"/>
                  </a:cubicBezTo>
                  <a:cubicBezTo>
                    <a:pt x="142" y="58"/>
                    <a:pt x="153" y="92"/>
                    <a:pt x="159" y="102"/>
                  </a:cubicBezTo>
                  <a:cubicBezTo>
                    <a:pt x="164" y="88"/>
                    <a:pt x="183" y="54"/>
                    <a:pt x="190" y="48"/>
                  </a:cubicBezTo>
                  <a:cubicBezTo>
                    <a:pt x="198" y="42"/>
                    <a:pt x="209" y="44"/>
                    <a:pt x="218" y="41"/>
                  </a:cubicBezTo>
                  <a:cubicBezTo>
                    <a:pt x="220" y="41"/>
                    <a:pt x="222" y="42"/>
                    <a:pt x="224" y="41"/>
                  </a:cubicBezTo>
                  <a:cubicBezTo>
                    <a:pt x="226" y="40"/>
                    <a:pt x="227" y="36"/>
                    <a:pt x="228" y="36"/>
                  </a:cubicBezTo>
                  <a:cubicBezTo>
                    <a:pt x="232" y="35"/>
                    <a:pt x="234" y="34"/>
                    <a:pt x="239" y="38"/>
                  </a:cubicBezTo>
                  <a:cubicBezTo>
                    <a:pt x="244" y="29"/>
                    <a:pt x="263" y="26"/>
                    <a:pt x="271" y="22"/>
                  </a:cubicBezTo>
                  <a:cubicBezTo>
                    <a:pt x="279" y="18"/>
                    <a:pt x="287" y="14"/>
                    <a:pt x="295" y="10"/>
                  </a:cubicBezTo>
                  <a:cubicBezTo>
                    <a:pt x="300" y="18"/>
                    <a:pt x="300" y="30"/>
                    <a:pt x="303" y="38"/>
                  </a:cubicBezTo>
                  <a:cubicBezTo>
                    <a:pt x="306" y="46"/>
                    <a:pt x="310" y="54"/>
                    <a:pt x="311" y="61"/>
                  </a:cubicBezTo>
                  <a:cubicBezTo>
                    <a:pt x="313" y="72"/>
                    <a:pt x="305" y="73"/>
                    <a:pt x="295" y="76"/>
                  </a:cubicBezTo>
                  <a:cubicBezTo>
                    <a:pt x="281" y="80"/>
                    <a:pt x="269" y="87"/>
                    <a:pt x="256" y="89"/>
                  </a:cubicBezTo>
                  <a:cubicBezTo>
                    <a:pt x="246" y="91"/>
                    <a:pt x="245" y="93"/>
                    <a:pt x="243" y="105"/>
                  </a:cubicBezTo>
                  <a:cubicBezTo>
                    <a:pt x="240" y="118"/>
                    <a:pt x="242" y="131"/>
                    <a:pt x="241" y="144"/>
                  </a:cubicBezTo>
                  <a:cubicBezTo>
                    <a:pt x="241" y="171"/>
                    <a:pt x="240" y="198"/>
                    <a:pt x="240" y="224"/>
                  </a:cubicBezTo>
                  <a:cubicBezTo>
                    <a:pt x="240" y="236"/>
                    <a:pt x="248" y="263"/>
                    <a:pt x="238" y="272"/>
                  </a:cubicBezTo>
                  <a:cubicBezTo>
                    <a:pt x="227" y="281"/>
                    <a:pt x="189" y="279"/>
                    <a:pt x="175" y="280"/>
                  </a:cubicBezTo>
                  <a:cubicBezTo>
                    <a:pt x="152" y="280"/>
                    <a:pt x="127" y="280"/>
                    <a:pt x="105" y="278"/>
                  </a:cubicBezTo>
                  <a:cubicBezTo>
                    <a:pt x="99" y="277"/>
                    <a:pt x="85" y="276"/>
                    <a:pt x="81" y="271"/>
                  </a:cubicBezTo>
                  <a:cubicBezTo>
                    <a:pt x="75" y="264"/>
                    <a:pt x="79" y="250"/>
                    <a:pt x="80" y="243"/>
                  </a:cubicBezTo>
                  <a:cubicBezTo>
                    <a:pt x="84" y="208"/>
                    <a:pt x="83" y="203"/>
                    <a:pt x="82" y="177"/>
                  </a:cubicBezTo>
                  <a:cubicBezTo>
                    <a:pt x="81" y="149"/>
                    <a:pt x="82" y="117"/>
                    <a:pt x="79" y="95"/>
                  </a:cubicBezTo>
                  <a:lnTo>
                    <a:pt x="0" y="45"/>
                  </a:lnTo>
                  <a:close/>
                </a:path>
              </a:pathLst>
            </a:custGeom>
            <a:solidFill>
              <a:srgbClr val="D5B4F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4" name="íṩľídé">
              <a:extLst>
                <a:ext uri="{FF2B5EF4-FFF2-40B4-BE49-F238E27FC236}">
                  <a16:creationId xmlns:a16="http://schemas.microsoft.com/office/drawing/2014/main" id="{DA1AF949-14B4-4544-98D4-146FA127C440}"/>
                </a:ext>
              </a:extLst>
            </p:cNvPr>
            <p:cNvSpPr/>
            <p:nvPr/>
          </p:nvSpPr>
          <p:spPr bwMode="auto">
            <a:xfrm>
              <a:off x="5969563" y="4001808"/>
              <a:ext cx="117920" cy="427192"/>
            </a:xfrm>
            <a:custGeom>
              <a:avLst/>
              <a:gdLst>
                <a:gd name="T0" fmla="*/ 18 w 45"/>
                <a:gd name="T1" fmla="*/ 0 h 162"/>
                <a:gd name="T2" fmla="*/ 0 w 45"/>
                <a:gd name="T3" fmla="*/ 128 h 162"/>
                <a:gd name="T4" fmla="*/ 22 w 45"/>
                <a:gd name="T5" fmla="*/ 162 h 162"/>
                <a:gd name="T6" fmla="*/ 45 w 45"/>
                <a:gd name="T7" fmla="*/ 129 h 162"/>
                <a:gd name="T8" fmla="*/ 32 w 45"/>
                <a:gd name="T9" fmla="*/ 0 h 162"/>
                <a:gd name="T10" fmla="*/ 18 w 45"/>
                <a:gd name="T11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62">
                  <a:moveTo>
                    <a:pt x="18" y="0"/>
                  </a:moveTo>
                  <a:cubicBezTo>
                    <a:pt x="14" y="33"/>
                    <a:pt x="0" y="126"/>
                    <a:pt x="0" y="128"/>
                  </a:cubicBezTo>
                  <a:cubicBezTo>
                    <a:pt x="0" y="128"/>
                    <a:pt x="21" y="161"/>
                    <a:pt x="22" y="162"/>
                  </a:cubicBezTo>
                  <a:cubicBezTo>
                    <a:pt x="26" y="155"/>
                    <a:pt x="45" y="131"/>
                    <a:pt x="45" y="129"/>
                  </a:cubicBezTo>
                  <a:cubicBezTo>
                    <a:pt x="45" y="124"/>
                    <a:pt x="31" y="5"/>
                    <a:pt x="32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4E34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5" name="íṧ1ïḑé">
              <a:extLst>
                <a:ext uri="{FF2B5EF4-FFF2-40B4-BE49-F238E27FC236}">
                  <a16:creationId xmlns:a16="http://schemas.microsoft.com/office/drawing/2014/main" id="{170E561D-8850-4F70-9826-1907B058112C}"/>
                </a:ext>
              </a:extLst>
            </p:cNvPr>
            <p:cNvSpPr/>
            <p:nvPr/>
          </p:nvSpPr>
          <p:spPr bwMode="auto">
            <a:xfrm>
              <a:off x="5974477" y="3950027"/>
              <a:ext cx="98267" cy="110036"/>
            </a:xfrm>
            <a:custGeom>
              <a:avLst/>
              <a:gdLst>
                <a:gd name="T0" fmla="*/ 32 w 37"/>
                <a:gd name="T1" fmla="*/ 29 h 42"/>
                <a:gd name="T2" fmla="*/ 27 w 37"/>
                <a:gd name="T3" fmla="*/ 10 h 42"/>
                <a:gd name="T4" fmla="*/ 36 w 37"/>
                <a:gd name="T5" fmla="*/ 22 h 42"/>
                <a:gd name="T6" fmla="*/ 32 w 37"/>
                <a:gd name="T7" fmla="*/ 2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42">
                  <a:moveTo>
                    <a:pt x="32" y="29"/>
                  </a:moveTo>
                  <a:cubicBezTo>
                    <a:pt x="10" y="42"/>
                    <a:pt x="0" y="0"/>
                    <a:pt x="27" y="10"/>
                  </a:cubicBezTo>
                  <a:cubicBezTo>
                    <a:pt x="33" y="12"/>
                    <a:pt x="37" y="16"/>
                    <a:pt x="36" y="22"/>
                  </a:cubicBezTo>
                  <a:cubicBezTo>
                    <a:pt x="36" y="26"/>
                    <a:pt x="34" y="28"/>
                    <a:pt x="32" y="29"/>
                  </a:cubicBezTo>
                  <a:close/>
                </a:path>
              </a:pathLst>
            </a:custGeom>
            <a:solidFill>
              <a:srgbClr val="5E3F7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6" name="íşḷîḓé">
              <a:extLst>
                <a:ext uri="{FF2B5EF4-FFF2-40B4-BE49-F238E27FC236}">
                  <a16:creationId xmlns:a16="http://schemas.microsoft.com/office/drawing/2014/main" id="{A92E9852-235F-486A-82A5-F2849B25B6A5}"/>
                </a:ext>
              </a:extLst>
            </p:cNvPr>
            <p:cNvSpPr/>
            <p:nvPr/>
          </p:nvSpPr>
          <p:spPr bwMode="auto">
            <a:xfrm>
              <a:off x="5930256" y="3878831"/>
              <a:ext cx="103182" cy="142397"/>
            </a:xfrm>
            <a:custGeom>
              <a:avLst/>
              <a:gdLst>
                <a:gd name="T0" fmla="*/ 39 w 39"/>
                <a:gd name="T1" fmla="*/ 35 h 53"/>
                <a:gd name="T2" fmla="*/ 29 w 39"/>
                <a:gd name="T3" fmla="*/ 15 h 53"/>
                <a:gd name="T4" fmla="*/ 26 w 39"/>
                <a:gd name="T5" fmla="*/ 5 h 53"/>
                <a:gd name="T6" fmla="*/ 16 w 39"/>
                <a:gd name="T7" fmla="*/ 0 h 53"/>
                <a:gd name="T8" fmla="*/ 8 w 39"/>
                <a:gd name="T9" fmla="*/ 7 h 53"/>
                <a:gd name="T10" fmla="*/ 3 w 39"/>
                <a:gd name="T11" fmla="*/ 26 h 53"/>
                <a:gd name="T12" fmla="*/ 4 w 39"/>
                <a:gd name="T13" fmla="*/ 51 h 53"/>
                <a:gd name="T14" fmla="*/ 38 w 39"/>
                <a:gd name="T15" fmla="*/ 39 h 53"/>
                <a:gd name="T16" fmla="*/ 39 w 39"/>
                <a:gd name="T17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53">
                  <a:moveTo>
                    <a:pt x="39" y="35"/>
                  </a:moveTo>
                  <a:cubicBezTo>
                    <a:pt x="37" y="29"/>
                    <a:pt x="31" y="22"/>
                    <a:pt x="29" y="15"/>
                  </a:cubicBezTo>
                  <a:cubicBezTo>
                    <a:pt x="28" y="12"/>
                    <a:pt x="27" y="9"/>
                    <a:pt x="26" y="5"/>
                  </a:cubicBezTo>
                  <a:cubicBezTo>
                    <a:pt x="25" y="0"/>
                    <a:pt x="22" y="0"/>
                    <a:pt x="16" y="0"/>
                  </a:cubicBezTo>
                  <a:cubicBezTo>
                    <a:pt x="10" y="0"/>
                    <a:pt x="11" y="1"/>
                    <a:pt x="8" y="7"/>
                  </a:cubicBezTo>
                  <a:cubicBezTo>
                    <a:pt x="6" y="13"/>
                    <a:pt x="4" y="18"/>
                    <a:pt x="3" y="26"/>
                  </a:cubicBezTo>
                  <a:cubicBezTo>
                    <a:pt x="3" y="34"/>
                    <a:pt x="0" y="50"/>
                    <a:pt x="4" y="51"/>
                  </a:cubicBezTo>
                  <a:cubicBezTo>
                    <a:pt x="12" y="53"/>
                    <a:pt x="35" y="49"/>
                    <a:pt x="38" y="39"/>
                  </a:cubicBezTo>
                  <a:lnTo>
                    <a:pt x="39" y="35"/>
                  </a:lnTo>
                  <a:close/>
                </a:path>
              </a:pathLst>
            </a:custGeom>
            <a:solidFill>
              <a:srgbClr val="DFCA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7" name="íSľïḍé">
              <a:extLst>
                <a:ext uri="{FF2B5EF4-FFF2-40B4-BE49-F238E27FC236}">
                  <a16:creationId xmlns:a16="http://schemas.microsoft.com/office/drawing/2014/main" id="{1F7C76C8-14E1-4DAC-8CE7-F5872B8952B7}"/>
                </a:ext>
              </a:extLst>
            </p:cNvPr>
            <p:cNvSpPr/>
            <p:nvPr/>
          </p:nvSpPr>
          <p:spPr bwMode="auto">
            <a:xfrm>
              <a:off x="6038349" y="3878831"/>
              <a:ext cx="108094" cy="142397"/>
            </a:xfrm>
            <a:custGeom>
              <a:avLst/>
              <a:gdLst>
                <a:gd name="T0" fmla="*/ 0 w 40"/>
                <a:gd name="T1" fmla="*/ 36 h 54"/>
                <a:gd name="T2" fmla="*/ 10 w 40"/>
                <a:gd name="T3" fmla="*/ 16 h 54"/>
                <a:gd name="T4" fmla="*/ 13 w 40"/>
                <a:gd name="T5" fmla="*/ 6 h 54"/>
                <a:gd name="T6" fmla="*/ 23 w 40"/>
                <a:gd name="T7" fmla="*/ 0 h 54"/>
                <a:gd name="T8" fmla="*/ 31 w 40"/>
                <a:gd name="T9" fmla="*/ 7 h 54"/>
                <a:gd name="T10" fmla="*/ 36 w 40"/>
                <a:gd name="T11" fmla="*/ 26 h 54"/>
                <a:gd name="T12" fmla="*/ 36 w 40"/>
                <a:gd name="T13" fmla="*/ 51 h 54"/>
                <a:gd name="T14" fmla="*/ 1 w 40"/>
                <a:gd name="T15" fmla="*/ 40 h 54"/>
                <a:gd name="T16" fmla="*/ 0 w 40"/>
                <a:gd name="T17" fmla="*/ 3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54">
                  <a:moveTo>
                    <a:pt x="0" y="36"/>
                  </a:moveTo>
                  <a:cubicBezTo>
                    <a:pt x="3" y="30"/>
                    <a:pt x="8" y="23"/>
                    <a:pt x="10" y="16"/>
                  </a:cubicBezTo>
                  <a:cubicBezTo>
                    <a:pt x="12" y="13"/>
                    <a:pt x="12" y="10"/>
                    <a:pt x="13" y="6"/>
                  </a:cubicBezTo>
                  <a:cubicBezTo>
                    <a:pt x="14" y="1"/>
                    <a:pt x="17" y="1"/>
                    <a:pt x="23" y="0"/>
                  </a:cubicBezTo>
                  <a:cubicBezTo>
                    <a:pt x="29" y="0"/>
                    <a:pt x="28" y="1"/>
                    <a:pt x="31" y="7"/>
                  </a:cubicBezTo>
                  <a:cubicBezTo>
                    <a:pt x="34" y="14"/>
                    <a:pt x="36" y="19"/>
                    <a:pt x="36" y="26"/>
                  </a:cubicBezTo>
                  <a:cubicBezTo>
                    <a:pt x="37" y="35"/>
                    <a:pt x="40" y="51"/>
                    <a:pt x="36" y="51"/>
                  </a:cubicBezTo>
                  <a:cubicBezTo>
                    <a:pt x="28" y="54"/>
                    <a:pt x="5" y="50"/>
                    <a:pt x="1" y="40"/>
                  </a:cubicBezTo>
                  <a:lnTo>
                    <a:pt x="0" y="36"/>
                  </a:lnTo>
                  <a:close/>
                </a:path>
              </a:pathLst>
            </a:custGeom>
            <a:solidFill>
              <a:srgbClr val="DFCA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8" name="išḻïḑê">
              <a:extLst>
                <a:ext uri="{FF2B5EF4-FFF2-40B4-BE49-F238E27FC236}">
                  <a16:creationId xmlns:a16="http://schemas.microsoft.com/office/drawing/2014/main" id="{CBCA852D-1DCF-4F0F-BD30-2535CD2839C1}"/>
                </a:ext>
              </a:extLst>
            </p:cNvPr>
            <p:cNvSpPr/>
            <p:nvPr/>
          </p:nvSpPr>
          <p:spPr bwMode="auto">
            <a:xfrm>
              <a:off x="6028523" y="4545508"/>
              <a:ext cx="9827" cy="239489"/>
            </a:xfrm>
            <a:custGeom>
              <a:avLst/>
              <a:gdLst>
                <a:gd name="T0" fmla="*/ 2 w 4"/>
                <a:gd name="T1" fmla="*/ 0 h 91"/>
                <a:gd name="T2" fmla="*/ 3 w 4"/>
                <a:gd name="T3" fmla="*/ 4 h 91"/>
                <a:gd name="T4" fmla="*/ 3 w 4"/>
                <a:gd name="T5" fmla="*/ 14 h 91"/>
                <a:gd name="T6" fmla="*/ 4 w 4"/>
                <a:gd name="T7" fmla="*/ 45 h 91"/>
                <a:gd name="T8" fmla="*/ 3 w 4"/>
                <a:gd name="T9" fmla="*/ 77 h 91"/>
                <a:gd name="T10" fmla="*/ 2 w 4"/>
                <a:gd name="T11" fmla="*/ 87 h 91"/>
                <a:gd name="T12" fmla="*/ 2 w 4"/>
                <a:gd name="T13" fmla="*/ 91 h 91"/>
                <a:gd name="T14" fmla="*/ 2 w 4"/>
                <a:gd name="T15" fmla="*/ 87 h 91"/>
                <a:gd name="T16" fmla="*/ 1 w 4"/>
                <a:gd name="T17" fmla="*/ 77 h 91"/>
                <a:gd name="T18" fmla="*/ 0 w 4"/>
                <a:gd name="T19" fmla="*/ 46 h 91"/>
                <a:gd name="T20" fmla="*/ 1 w 4"/>
                <a:gd name="T21" fmla="*/ 14 h 91"/>
                <a:gd name="T22" fmla="*/ 2 w 4"/>
                <a:gd name="T23" fmla="*/ 4 h 91"/>
                <a:gd name="T24" fmla="*/ 2 w 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91">
                  <a:moveTo>
                    <a:pt x="2" y="0"/>
                  </a:moveTo>
                  <a:cubicBezTo>
                    <a:pt x="2" y="0"/>
                    <a:pt x="3" y="1"/>
                    <a:pt x="3" y="4"/>
                  </a:cubicBezTo>
                  <a:cubicBezTo>
                    <a:pt x="3" y="6"/>
                    <a:pt x="3" y="10"/>
                    <a:pt x="3" y="14"/>
                  </a:cubicBezTo>
                  <a:cubicBezTo>
                    <a:pt x="4" y="23"/>
                    <a:pt x="4" y="34"/>
                    <a:pt x="4" y="45"/>
                  </a:cubicBezTo>
                  <a:cubicBezTo>
                    <a:pt x="4" y="57"/>
                    <a:pt x="4" y="68"/>
                    <a:pt x="3" y="77"/>
                  </a:cubicBezTo>
                  <a:cubicBezTo>
                    <a:pt x="3" y="81"/>
                    <a:pt x="3" y="85"/>
                    <a:pt x="2" y="87"/>
                  </a:cubicBezTo>
                  <a:cubicBezTo>
                    <a:pt x="2" y="90"/>
                    <a:pt x="2" y="91"/>
                    <a:pt x="2" y="91"/>
                  </a:cubicBezTo>
                  <a:cubicBezTo>
                    <a:pt x="2" y="91"/>
                    <a:pt x="2" y="90"/>
                    <a:pt x="2" y="87"/>
                  </a:cubicBezTo>
                  <a:cubicBezTo>
                    <a:pt x="1" y="85"/>
                    <a:pt x="1" y="81"/>
                    <a:pt x="1" y="77"/>
                  </a:cubicBezTo>
                  <a:cubicBezTo>
                    <a:pt x="0" y="68"/>
                    <a:pt x="0" y="57"/>
                    <a:pt x="0" y="46"/>
                  </a:cubicBezTo>
                  <a:cubicBezTo>
                    <a:pt x="0" y="34"/>
                    <a:pt x="1" y="23"/>
                    <a:pt x="1" y="14"/>
                  </a:cubicBezTo>
                  <a:cubicBezTo>
                    <a:pt x="1" y="10"/>
                    <a:pt x="2" y="6"/>
                    <a:pt x="2" y="4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9" name="ísḻidê">
              <a:extLst>
                <a:ext uri="{FF2B5EF4-FFF2-40B4-BE49-F238E27FC236}">
                  <a16:creationId xmlns:a16="http://schemas.microsoft.com/office/drawing/2014/main" id="{2877C25F-C1EE-4F15-A97A-023A045CE250}"/>
                </a:ext>
              </a:extLst>
            </p:cNvPr>
            <p:cNvSpPr/>
            <p:nvPr/>
          </p:nvSpPr>
          <p:spPr bwMode="auto">
            <a:xfrm>
              <a:off x="6033438" y="4545508"/>
              <a:ext cx="49133" cy="181233"/>
            </a:xfrm>
            <a:custGeom>
              <a:avLst/>
              <a:gdLst>
                <a:gd name="T0" fmla="*/ 16 w 19"/>
                <a:gd name="T1" fmla="*/ 0 h 67"/>
                <a:gd name="T2" fmla="*/ 17 w 19"/>
                <a:gd name="T3" fmla="*/ 3 h 67"/>
                <a:gd name="T4" fmla="*/ 18 w 19"/>
                <a:gd name="T5" fmla="*/ 12 h 67"/>
                <a:gd name="T6" fmla="*/ 18 w 19"/>
                <a:gd name="T7" fmla="*/ 24 h 67"/>
                <a:gd name="T8" fmla="*/ 18 w 19"/>
                <a:gd name="T9" fmla="*/ 38 h 67"/>
                <a:gd name="T10" fmla="*/ 17 w 19"/>
                <a:gd name="T11" fmla="*/ 52 h 67"/>
                <a:gd name="T12" fmla="*/ 16 w 19"/>
                <a:gd name="T13" fmla="*/ 59 h 67"/>
                <a:gd name="T14" fmla="*/ 12 w 19"/>
                <a:gd name="T15" fmla="*/ 64 h 67"/>
                <a:gd name="T16" fmla="*/ 8 w 19"/>
                <a:gd name="T17" fmla="*/ 67 h 67"/>
                <a:gd name="T18" fmla="*/ 4 w 19"/>
                <a:gd name="T19" fmla="*/ 67 h 67"/>
                <a:gd name="T20" fmla="*/ 1 w 19"/>
                <a:gd name="T21" fmla="*/ 67 h 67"/>
                <a:gd name="T22" fmla="*/ 0 w 19"/>
                <a:gd name="T23" fmla="*/ 67 h 67"/>
                <a:gd name="T24" fmla="*/ 4 w 19"/>
                <a:gd name="T25" fmla="*/ 66 h 67"/>
                <a:gd name="T26" fmla="*/ 11 w 19"/>
                <a:gd name="T27" fmla="*/ 63 h 67"/>
                <a:gd name="T28" fmla="*/ 14 w 19"/>
                <a:gd name="T29" fmla="*/ 52 h 67"/>
                <a:gd name="T30" fmla="*/ 14 w 19"/>
                <a:gd name="T31" fmla="*/ 45 h 67"/>
                <a:gd name="T32" fmla="*/ 14 w 19"/>
                <a:gd name="T33" fmla="*/ 38 h 67"/>
                <a:gd name="T34" fmla="*/ 15 w 19"/>
                <a:gd name="T35" fmla="*/ 24 h 67"/>
                <a:gd name="T36" fmla="*/ 15 w 19"/>
                <a:gd name="T37" fmla="*/ 12 h 67"/>
                <a:gd name="T38" fmla="*/ 16 w 19"/>
                <a:gd name="T39" fmla="*/ 3 h 67"/>
                <a:gd name="T40" fmla="*/ 16 w 19"/>
                <a:gd name="T4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67">
                  <a:moveTo>
                    <a:pt x="16" y="0"/>
                  </a:moveTo>
                  <a:cubicBezTo>
                    <a:pt x="16" y="0"/>
                    <a:pt x="16" y="1"/>
                    <a:pt x="17" y="3"/>
                  </a:cubicBezTo>
                  <a:cubicBezTo>
                    <a:pt x="17" y="5"/>
                    <a:pt x="17" y="8"/>
                    <a:pt x="18" y="12"/>
                  </a:cubicBezTo>
                  <a:cubicBezTo>
                    <a:pt x="18" y="15"/>
                    <a:pt x="18" y="20"/>
                    <a:pt x="18" y="24"/>
                  </a:cubicBezTo>
                  <a:cubicBezTo>
                    <a:pt x="19" y="29"/>
                    <a:pt x="18" y="33"/>
                    <a:pt x="18" y="38"/>
                  </a:cubicBezTo>
                  <a:cubicBezTo>
                    <a:pt x="18" y="43"/>
                    <a:pt x="18" y="48"/>
                    <a:pt x="17" y="52"/>
                  </a:cubicBezTo>
                  <a:cubicBezTo>
                    <a:pt x="17" y="55"/>
                    <a:pt x="17" y="57"/>
                    <a:pt x="16" y="59"/>
                  </a:cubicBezTo>
                  <a:cubicBezTo>
                    <a:pt x="15" y="61"/>
                    <a:pt x="14" y="63"/>
                    <a:pt x="12" y="64"/>
                  </a:cubicBezTo>
                  <a:cubicBezTo>
                    <a:pt x="11" y="66"/>
                    <a:pt x="9" y="66"/>
                    <a:pt x="8" y="67"/>
                  </a:cubicBezTo>
                  <a:cubicBezTo>
                    <a:pt x="6" y="67"/>
                    <a:pt x="5" y="67"/>
                    <a:pt x="4" y="67"/>
                  </a:cubicBezTo>
                  <a:cubicBezTo>
                    <a:pt x="3" y="67"/>
                    <a:pt x="2" y="67"/>
                    <a:pt x="1" y="67"/>
                  </a:cubicBezTo>
                  <a:cubicBezTo>
                    <a:pt x="1" y="67"/>
                    <a:pt x="0" y="67"/>
                    <a:pt x="0" y="67"/>
                  </a:cubicBezTo>
                  <a:cubicBezTo>
                    <a:pt x="0" y="67"/>
                    <a:pt x="2" y="67"/>
                    <a:pt x="4" y="66"/>
                  </a:cubicBezTo>
                  <a:cubicBezTo>
                    <a:pt x="6" y="66"/>
                    <a:pt x="8" y="65"/>
                    <a:pt x="11" y="63"/>
                  </a:cubicBezTo>
                  <a:cubicBezTo>
                    <a:pt x="13" y="60"/>
                    <a:pt x="14" y="56"/>
                    <a:pt x="14" y="52"/>
                  </a:cubicBezTo>
                  <a:cubicBezTo>
                    <a:pt x="14" y="50"/>
                    <a:pt x="14" y="47"/>
                    <a:pt x="14" y="45"/>
                  </a:cubicBezTo>
                  <a:cubicBezTo>
                    <a:pt x="14" y="43"/>
                    <a:pt x="14" y="40"/>
                    <a:pt x="14" y="38"/>
                  </a:cubicBezTo>
                  <a:cubicBezTo>
                    <a:pt x="14" y="33"/>
                    <a:pt x="15" y="29"/>
                    <a:pt x="15" y="24"/>
                  </a:cubicBezTo>
                  <a:cubicBezTo>
                    <a:pt x="15" y="20"/>
                    <a:pt x="15" y="15"/>
                    <a:pt x="15" y="12"/>
                  </a:cubicBezTo>
                  <a:cubicBezTo>
                    <a:pt x="15" y="8"/>
                    <a:pt x="16" y="5"/>
                    <a:pt x="16" y="3"/>
                  </a:cubicBezTo>
                  <a:cubicBezTo>
                    <a:pt x="16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0" name="íŝḻíḑê">
              <a:extLst>
                <a:ext uri="{FF2B5EF4-FFF2-40B4-BE49-F238E27FC236}">
                  <a16:creationId xmlns:a16="http://schemas.microsoft.com/office/drawing/2014/main" id="{3C60C418-C1CF-4E60-99D4-576E9ABE4CF1}"/>
                </a:ext>
              </a:extLst>
            </p:cNvPr>
            <p:cNvSpPr/>
            <p:nvPr/>
          </p:nvSpPr>
          <p:spPr bwMode="auto">
            <a:xfrm>
              <a:off x="6161184" y="4564928"/>
              <a:ext cx="73699" cy="84142"/>
            </a:xfrm>
            <a:custGeom>
              <a:avLst/>
              <a:gdLst>
                <a:gd name="T0" fmla="*/ 2 w 26"/>
                <a:gd name="T1" fmla="*/ 0 h 31"/>
                <a:gd name="T2" fmla="*/ 2 w 26"/>
                <a:gd name="T3" fmla="*/ 2 h 31"/>
                <a:gd name="T4" fmla="*/ 3 w 26"/>
                <a:gd name="T5" fmla="*/ 7 h 31"/>
                <a:gd name="T6" fmla="*/ 4 w 26"/>
                <a:gd name="T7" fmla="*/ 10 h 31"/>
                <a:gd name="T8" fmla="*/ 5 w 26"/>
                <a:gd name="T9" fmla="*/ 13 h 31"/>
                <a:gd name="T10" fmla="*/ 6 w 26"/>
                <a:gd name="T11" fmla="*/ 17 h 31"/>
                <a:gd name="T12" fmla="*/ 9 w 26"/>
                <a:gd name="T13" fmla="*/ 20 h 31"/>
                <a:gd name="T14" fmla="*/ 11 w 26"/>
                <a:gd name="T15" fmla="*/ 23 h 31"/>
                <a:gd name="T16" fmla="*/ 14 w 26"/>
                <a:gd name="T17" fmla="*/ 26 h 31"/>
                <a:gd name="T18" fmla="*/ 15 w 26"/>
                <a:gd name="T19" fmla="*/ 27 h 31"/>
                <a:gd name="T20" fmla="*/ 16 w 26"/>
                <a:gd name="T21" fmla="*/ 27 h 31"/>
                <a:gd name="T22" fmla="*/ 19 w 26"/>
                <a:gd name="T23" fmla="*/ 28 h 31"/>
                <a:gd name="T24" fmla="*/ 24 w 26"/>
                <a:gd name="T25" fmla="*/ 29 h 31"/>
                <a:gd name="T26" fmla="*/ 26 w 26"/>
                <a:gd name="T27" fmla="*/ 30 h 31"/>
                <a:gd name="T28" fmla="*/ 24 w 26"/>
                <a:gd name="T29" fmla="*/ 30 h 31"/>
                <a:gd name="T30" fmla="*/ 19 w 26"/>
                <a:gd name="T31" fmla="*/ 31 h 31"/>
                <a:gd name="T32" fmla="*/ 16 w 26"/>
                <a:gd name="T33" fmla="*/ 30 h 31"/>
                <a:gd name="T34" fmla="*/ 14 w 26"/>
                <a:gd name="T35" fmla="*/ 29 h 31"/>
                <a:gd name="T36" fmla="*/ 12 w 26"/>
                <a:gd name="T37" fmla="*/ 28 h 31"/>
                <a:gd name="T38" fmla="*/ 8 w 26"/>
                <a:gd name="T39" fmla="*/ 26 h 31"/>
                <a:gd name="T40" fmla="*/ 5 w 26"/>
                <a:gd name="T41" fmla="*/ 22 h 31"/>
                <a:gd name="T42" fmla="*/ 3 w 26"/>
                <a:gd name="T43" fmla="*/ 19 h 31"/>
                <a:gd name="T44" fmla="*/ 1 w 26"/>
                <a:gd name="T45" fmla="*/ 15 h 31"/>
                <a:gd name="T46" fmla="*/ 1 w 26"/>
                <a:gd name="T47" fmla="*/ 11 h 31"/>
                <a:gd name="T48" fmla="*/ 1 w 26"/>
                <a:gd name="T49" fmla="*/ 7 h 31"/>
                <a:gd name="T50" fmla="*/ 1 w 26"/>
                <a:gd name="T51" fmla="*/ 4 h 31"/>
                <a:gd name="T52" fmla="*/ 2 w 26"/>
                <a:gd name="T53" fmla="*/ 2 h 31"/>
                <a:gd name="T54" fmla="*/ 2 w 26"/>
                <a:gd name="T5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31">
                  <a:moveTo>
                    <a:pt x="2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3"/>
                    <a:pt x="3" y="5"/>
                    <a:pt x="3" y="7"/>
                  </a:cubicBezTo>
                  <a:cubicBezTo>
                    <a:pt x="3" y="8"/>
                    <a:pt x="3" y="9"/>
                    <a:pt x="4" y="10"/>
                  </a:cubicBezTo>
                  <a:cubicBezTo>
                    <a:pt x="4" y="11"/>
                    <a:pt x="4" y="12"/>
                    <a:pt x="5" y="13"/>
                  </a:cubicBezTo>
                  <a:cubicBezTo>
                    <a:pt x="5" y="14"/>
                    <a:pt x="6" y="16"/>
                    <a:pt x="6" y="17"/>
                  </a:cubicBezTo>
                  <a:cubicBezTo>
                    <a:pt x="7" y="18"/>
                    <a:pt x="8" y="19"/>
                    <a:pt x="9" y="20"/>
                  </a:cubicBezTo>
                  <a:cubicBezTo>
                    <a:pt x="9" y="21"/>
                    <a:pt x="10" y="22"/>
                    <a:pt x="11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6"/>
                    <a:pt x="15" y="26"/>
                    <a:pt x="15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7" y="28"/>
                    <a:pt x="19" y="28"/>
                    <a:pt x="19" y="28"/>
                  </a:cubicBezTo>
                  <a:cubicBezTo>
                    <a:pt x="21" y="29"/>
                    <a:pt x="23" y="29"/>
                    <a:pt x="24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0"/>
                    <a:pt x="26" y="30"/>
                    <a:pt x="24" y="30"/>
                  </a:cubicBezTo>
                  <a:cubicBezTo>
                    <a:pt x="23" y="30"/>
                    <a:pt x="21" y="31"/>
                    <a:pt x="19" y="31"/>
                  </a:cubicBezTo>
                  <a:cubicBezTo>
                    <a:pt x="18" y="30"/>
                    <a:pt x="17" y="31"/>
                    <a:pt x="16" y="30"/>
                  </a:cubicBezTo>
                  <a:cubicBezTo>
                    <a:pt x="15" y="30"/>
                    <a:pt x="14" y="30"/>
                    <a:pt x="14" y="29"/>
                  </a:cubicBezTo>
                  <a:cubicBezTo>
                    <a:pt x="13" y="29"/>
                    <a:pt x="12" y="29"/>
                    <a:pt x="12" y="28"/>
                  </a:cubicBezTo>
                  <a:cubicBezTo>
                    <a:pt x="10" y="28"/>
                    <a:pt x="9" y="27"/>
                    <a:pt x="8" y="26"/>
                  </a:cubicBezTo>
                  <a:cubicBezTo>
                    <a:pt x="7" y="24"/>
                    <a:pt x="6" y="23"/>
                    <a:pt x="5" y="22"/>
                  </a:cubicBezTo>
                  <a:cubicBezTo>
                    <a:pt x="5" y="21"/>
                    <a:pt x="4" y="20"/>
                    <a:pt x="3" y="19"/>
                  </a:cubicBezTo>
                  <a:cubicBezTo>
                    <a:pt x="2" y="17"/>
                    <a:pt x="2" y="16"/>
                    <a:pt x="1" y="15"/>
                  </a:cubicBezTo>
                  <a:cubicBezTo>
                    <a:pt x="1" y="13"/>
                    <a:pt x="1" y="12"/>
                    <a:pt x="1" y="11"/>
                  </a:cubicBezTo>
                  <a:cubicBezTo>
                    <a:pt x="0" y="9"/>
                    <a:pt x="0" y="8"/>
                    <a:pt x="1" y="7"/>
                  </a:cubicBezTo>
                  <a:cubicBezTo>
                    <a:pt x="1" y="6"/>
                    <a:pt x="1" y="5"/>
                    <a:pt x="1" y="4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1" name="ís1îḓe">
              <a:extLst>
                <a:ext uri="{FF2B5EF4-FFF2-40B4-BE49-F238E27FC236}">
                  <a16:creationId xmlns:a16="http://schemas.microsoft.com/office/drawing/2014/main" id="{C3072261-672D-44AE-8626-00C1EC1A9742}"/>
                </a:ext>
              </a:extLst>
            </p:cNvPr>
            <p:cNvSpPr/>
            <p:nvPr/>
          </p:nvSpPr>
          <p:spPr bwMode="auto">
            <a:xfrm>
              <a:off x="5866384" y="4564928"/>
              <a:ext cx="58960" cy="84142"/>
            </a:xfrm>
            <a:custGeom>
              <a:avLst/>
              <a:gdLst>
                <a:gd name="T0" fmla="*/ 0 w 24"/>
                <a:gd name="T1" fmla="*/ 30 h 31"/>
                <a:gd name="T2" fmla="*/ 2 w 24"/>
                <a:gd name="T3" fmla="*/ 30 h 31"/>
                <a:gd name="T4" fmla="*/ 4 w 24"/>
                <a:gd name="T5" fmla="*/ 29 h 31"/>
                <a:gd name="T6" fmla="*/ 6 w 24"/>
                <a:gd name="T7" fmla="*/ 28 h 31"/>
                <a:gd name="T8" fmla="*/ 9 w 24"/>
                <a:gd name="T9" fmla="*/ 27 h 31"/>
                <a:gd name="T10" fmla="*/ 12 w 24"/>
                <a:gd name="T11" fmla="*/ 25 h 31"/>
                <a:gd name="T12" fmla="*/ 14 w 24"/>
                <a:gd name="T13" fmla="*/ 23 h 31"/>
                <a:gd name="T14" fmla="*/ 16 w 24"/>
                <a:gd name="T15" fmla="*/ 20 h 31"/>
                <a:gd name="T16" fmla="*/ 18 w 24"/>
                <a:gd name="T17" fmla="*/ 16 h 31"/>
                <a:gd name="T18" fmla="*/ 20 w 24"/>
                <a:gd name="T19" fmla="*/ 13 h 31"/>
                <a:gd name="T20" fmla="*/ 21 w 24"/>
                <a:gd name="T21" fmla="*/ 6 h 31"/>
                <a:gd name="T22" fmla="*/ 22 w 24"/>
                <a:gd name="T23" fmla="*/ 2 h 31"/>
                <a:gd name="T24" fmla="*/ 23 w 24"/>
                <a:gd name="T25" fmla="*/ 0 h 31"/>
                <a:gd name="T26" fmla="*/ 23 w 24"/>
                <a:gd name="T27" fmla="*/ 2 h 31"/>
                <a:gd name="T28" fmla="*/ 24 w 24"/>
                <a:gd name="T29" fmla="*/ 7 h 31"/>
                <a:gd name="T30" fmla="*/ 23 w 24"/>
                <a:gd name="T31" fmla="*/ 14 h 31"/>
                <a:gd name="T32" fmla="*/ 22 w 24"/>
                <a:gd name="T33" fmla="*/ 18 h 31"/>
                <a:gd name="T34" fmla="*/ 20 w 24"/>
                <a:gd name="T35" fmla="*/ 22 h 31"/>
                <a:gd name="T36" fmla="*/ 17 w 24"/>
                <a:gd name="T37" fmla="*/ 25 h 31"/>
                <a:gd name="T38" fmla="*/ 14 w 24"/>
                <a:gd name="T39" fmla="*/ 28 h 31"/>
                <a:gd name="T40" fmla="*/ 10 w 24"/>
                <a:gd name="T41" fmla="*/ 30 h 31"/>
                <a:gd name="T42" fmla="*/ 7 w 24"/>
                <a:gd name="T43" fmla="*/ 31 h 31"/>
                <a:gd name="T44" fmla="*/ 4 w 24"/>
                <a:gd name="T45" fmla="*/ 31 h 31"/>
                <a:gd name="T46" fmla="*/ 2 w 24"/>
                <a:gd name="T47" fmla="*/ 30 h 31"/>
                <a:gd name="T48" fmla="*/ 0 w 24"/>
                <a:gd name="T49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31">
                  <a:moveTo>
                    <a:pt x="0" y="30"/>
                  </a:moveTo>
                  <a:cubicBezTo>
                    <a:pt x="0" y="30"/>
                    <a:pt x="0" y="30"/>
                    <a:pt x="2" y="30"/>
                  </a:cubicBezTo>
                  <a:cubicBezTo>
                    <a:pt x="2" y="29"/>
                    <a:pt x="3" y="29"/>
                    <a:pt x="4" y="29"/>
                  </a:cubicBezTo>
                  <a:cubicBezTo>
                    <a:pt x="5" y="29"/>
                    <a:pt x="5" y="29"/>
                    <a:pt x="6" y="28"/>
                  </a:cubicBezTo>
                  <a:cubicBezTo>
                    <a:pt x="7" y="28"/>
                    <a:pt x="8" y="28"/>
                    <a:pt x="9" y="27"/>
                  </a:cubicBezTo>
                  <a:cubicBezTo>
                    <a:pt x="10" y="27"/>
                    <a:pt x="11" y="26"/>
                    <a:pt x="12" y="25"/>
                  </a:cubicBezTo>
                  <a:cubicBezTo>
                    <a:pt x="13" y="24"/>
                    <a:pt x="13" y="23"/>
                    <a:pt x="14" y="23"/>
                  </a:cubicBezTo>
                  <a:cubicBezTo>
                    <a:pt x="15" y="22"/>
                    <a:pt x="16" y="21"/>
                    <a:pt x="16" y="20"/>
                  </a:cubicBezTo>
                  <a:cubicBezTo>
                    <a:pt x="17" y="19"/>
                    <a:pt x="18" y="17"/>
                    <a:pt x="18" y="16"/>
                  </a:cubicBezTo>
                  <a:cubicBezTo>
                    <a:pt x="19" y="15"/>
                    <a:pt x="19" y="14"/>
                    <a:pt x="20" y="13"/>
                  </a:cubicBezTo>
                  <a:cubicBezTo>
                    <a:pt x="20" y="11"/>
                    <a:pt x="21" y="8"/>
                    <a:pt x="21" y="6"/>
                  </a:cubicBezTo>
                  <a:cubicBezTo>
                    <a:pt x="22" y="4"/>
                    <a:pt x="22" y="3"/>
                    <a:pt x="22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2"/>
                  </a:cubicBezTo>
                  <a:cubicBezTo>
                    <a:pt x="23" y="3"/>
                    <a:pt x="24" y="5"/>
                    <a:pt x="24" y="7"/>
                  </a:cubicBezTo>
                  <a:cubicBezTo>
                    <a:pt x="24" y="9"/>
                    <a:pt x="24" y="11"/>
                    <a:pt x="23" y="14"/>
                  </a:cubicBezTo>
                  <a:cubicBezTo>
                    <a:pt x="23" y="15"/>
                    <a:pt x="22" y="16"/>
                    <a:pt x="22" y="18"/>
                  </a:cubicBezTo>
                  <a:cubicBezTo>
                    <a:pt x="21" y="19"/>
                    <a:pt x="21" y="20"/>
                    <a:pt x="20" y="22"/>
                  </a:cubicBezTo>
                  <a:cubicBezTo>
                    <a:pt x="19" y="23"/>
                    <a:pt x="18" y="24"/>
                    <a:pt x="17" y="25"/>
                  </a:cubicBezTo>
                  <a:cubicBezTo>
                    <a:pt x="16" y="26"/>
                    <a:pt x="15" y="27"/>
                    <a:pt x="14" y="28"/>
                  </a:cubicBezTo>
                  <a:cubicBezTo>
                    <a:pt x="13" y="29"/>
                    <a:pt x="11" y="29"/>
                    <a:pt x="10" y="30"/>
                  </a:cubicBezTo>
                  <a:cubicBezTo>
                    <a:pt x="9" y="30"/>
                    <a:pt x="8" y="30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3" y="31"/>
                    <a:pt x="2" y="30"/>
                    <a:pt x="2" y="30"/>
                  </a:cubicBezTo>
                  <a:cubicBezTo>
                    <a:pt x="0" y="30"/>
                    <a:pt x="0" y="30"/>
                    <a:pt x="0" y="3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2" name="iṩļïďè">
              <a:extLst>
                <a:ext uri="{FF2B5EF4-FFF2-40B4-BE49-F238E27FC236}">
                  <a16:creationId xmlns:a16="http://schemas.microsoft.com/office/drawing/2014/main" id="{B9E8DA43-890C-4D27-B835-4EF429F7C2B3}"/>
                </a:ext>
              </a:extLst>
            </p:cNvPr>
            <p:cNvSpPr/>
            <p:nvPr/>
          </p:nvSpPr>
          <p:spPr bwMode="auto">
            <a:xfrm>
              <a:off x="5846731" y="4474311"/>
              <a:ext cx="407806" cy="71197"/>
            </a:xfrm>
            <a:custGeom>
              <a:avLst/>
              <a:gdLst>
                <a:gd name="T0" fmla="*/ 0 w 257"/>
                <a:gd name="T1" fmla="*/ 43 h 45"/>
                <a:gd name="T2" fmla="*/ 0 w 257"/>
                <a:gd name="T3" fmla="*/ 0 h 45"/>
                <a:gd name="T4" fmla="*/ 257 w 257"/>
                <a:gd name="T5" fmla="*/ 1 h 45"/>
                <a:gd name="T6" fmla="*/ 257 w 257"/>
                <a:gd name="T7" fmla="*/ 45 h 45"/>
                <a:gd name="T8" fmla="*/ 0 w 257"/>
                <a:gd name="T9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45">
                  <a:moveTo>
                    <a:pt x="0" y="43"/>
                  </a:moveTo>
                  <a:lnTo>
                    <a:pt x="0" y="0"/>
                  </a:lnTo>
                  <a:lnTo>
                    <a:pt x="257" y="1"/>
                  </a:lnTo>
                  <a:lnTo>
                    <a:pt x="257" y="45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31283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3" name="iṡ1ïḋe">
              <a:extLst>
                <a:ext uri="{FF2B5EF4-FFF2-40B4-BE49-F238E27FC236}">
                  <a16:creationId xmlns:a16="http://schemas.microsoft.com/office/drawing/2014/main" id="{303C09D5-B937-4CD7-9C87-1DB885321DCE}"/>
                </a:ext>
              </a:extLst>
            </p:cNvPr>
            <p:cNvSpPr/>
            <p:nvPr/>
          </p:nvSpPr>
          <p:spPr bwMode="auto">
            <a:xfrm>
              <a:off x="5900776" y="4461366"/>
              <a:ext cx="24568" cy="90617"/>
            </a:xfrm>
            <a:custGeom>
              <a:avLst/>
              <a:gdLst>
                <a:gd name="T0" fmla="*/ 10 w 10"/>
                <a:gd name="T1" fmla="*/ 34 h 34"/>
                <a:gd name="T2" fmla="*/ 10 w 10"/>
                <a:gd name="T3" fmla="*/ 0 h 34"/>
                <a:gd name="T4" fmla="*/ 0 w 10"/>
                <a:gd name="T5" fmla="*/ 0 h 34"/>
                <a:gd name="T6" fmla="*/ 0 w 10"/>
                <a:gd name="T7" fmla="*/ 34 h 34"/>
                <a:gd name="T8" fmla="*/ 10 w 10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4">
                  <a:moveTo>
                    <a:pt x="10" y="34"/>
                  </a:moveTo>
                  <a:cubicBezTo>
                    <a:pt x="10" y="23"/>
                    <a:pt x="10" y="7"/>
                    <a:pt x="10" y="0"/>
                  </a:cubicBezTo>
                  <a:cubicBezTo>
                    <a:pt x="7" y="0"/>
                    <a:pt x="4" y="1"/>
                    <a:pt x="0" y="0"/>
                  </a:cubicBezTo>
                  <a:cubicBezTo>
                    <a:pt x="0" y="11"/>
                    <a:pt x="0" y="24"/>
                    <a:pt x="0" y="34"/>
                  </a:cubicBezTo>
                  <a:lnTo>
                    <a:pt x="10" y="34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4" name="îṥlíḑè">
              <a:extLst>
                <a:ext uri="{FF2B5EF4-FFF2-40B4-BE49-F238E27FC236}">
                  <a16:creationId xmlns:a16="http://schemas.microsoft.com/office/drawing/2014/main" id="{CF210000-BC93-46CD-B0B9-B7BBC3897746}"/>
                </a:ext>
              </a:extLst>
            </p:cNvPr>
            <p:cNvSpPr/>
            <p:nvPr/>
          </p:nvSpPr>
          <p:spPr bwMode="auto">
            <a:xfrm>
              <a:off x="6141531" y="4467836"/>
              <a:ext cx="34392" cy="84146"/>
            </a:xfrm>
            <a:custGeom>
              <a:avLst/>
              <a:gdLst>
                <a:gd name="T0" fmla="*/ 10 w 11"/>
                <a:gd name="T1" fmla="*/ 33 h 33"/>
                <a:gd name="T2" fmla="*/ 10 w 11"/>
                <a:gd name="T3" fmla="*/ 0 h 33"/>
                <a:gd name="T4" fmla="*/ 1 w 11"/>
                <a:gd name="T5" fmla="*/ 0 h 33"/>
                <a:gd name="T6" fmla="*/ 0 w 11"/>
                <a:gd name="T7" fmla="*/ 33 h 33"/>
                <a:gd name="T8" fmla="*/ 10 w 11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10" y="33"/>
                  </a:moveTo>
                  <a:cubicBezTo>
                    <a:pt x="10" y="23"/>
                    <a:pt x="11" y="6"/>
                    <a:pt x="10" y="0"/>
                  </a:cubicBezTo>
                  <a:cubicBezTo>
                    <a:pt x="7" y="0"/>
                    <a:pt x="4" y="0"/>
                    <a:pt x="1" y="0"/>
                  </a:cubicBezTo>
                  <a:cubicBezTo>
                    <a:pt x="0" y="11"/>
                    <a:pt x="0" y="23"/>
                    <a:pt x="0" y="33"/>
                  </a:cubicBezTo>
                  <a:lnTo>
                    <a:pt x="10" y="33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5" name="îṩḻïḋe">
              <a:extLst>
                <a:ext uri="{FF2B5EF4-FFF2-40B4-BE49-F238E27FC236}">
                  <a16:creationId xmlns:a16="http://schemas.microsoft.com/office/drawing/2014/main" id="{CBFEECBD-22B4-49F8-BDDA-720F1F35D2F8}"/>
                </a:ext>
              </a:extLst>
            </p:cNvPr>
            <p:cNvSpPr/>
            <p:nvPr/>
          </p:nvSpPr>
          <p:spPr bwMode="auto">
            <a:xfrm>
              <a:off x="5984304" y="4467836"/>
              <a:ext cx="113005" cy="90617"/>
            </a:xfrm>
            <a:custGeom>
              <a:avLst/>
              <a:gdLst>
                <a:gd name="T0" fmla="*/ 0 w 42"/>
                <a:gd name="T1" fmla="*/ 34 h 34"/>
                <a:gd name="T2" fmla="*/ 1 w 42"/>
                <a:gd name="T3" fmla="*/ 0 h 34"/>
                <a:gd name="T4" fmla="*/ 42 w 42"/>
                <a:gd name="T5" fmla="*/ 0 h 34"/>
                <a:gd name="T6" fmla="*/ 42 w 42"/>
                <a:gd name="T7" fmla="*/ 34 h 34"/>
                <a:gd name="T8" fmla="*/ 0 w 42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4">
                  <a:moveTo>
                    <a:pt x="0" y="34"/>
                  </a:moveTo>
                  <a:cubicBezTo>
                    <a:pt x="0" y="28"/>
                    <a:pt x="1" y="1"/>
                    <a:pt x="1" y="0"/>
                  </a:cubicBezTo>
                  <a:cubicBezTo>
                    <a:pt x="3" y="0"/>
                    <a:pt x="34" y="0"/>
                    <a:pt x="42" y="0"/>
                  </a:cubicBezTo>
                  <a:cubicBezTo>
                    <a:pt x="42" y="3"/>
                    <a:pt x="42" y="22"/>
                    <a:pt x="42" y="34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rgbClr val="EFCC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6" name="îSľîḑe">
              <a:extLst>
                <a:ext uri="{FF2B5EF4-FFF2-40B4-BE49-F238E27FC236}">
                  <a16:creationId xmlns:a16="http://schemas.microsoft.com/office/drawing/2014/main" id="{73A29D64-BB4D-4811-9843-F03F28910873}"/>
                </a:ext>
              </a:extLst>
            </p:cNvPr>
            <p:cNvSpPr/>
            <p:nvPr/>
          </p:nvSpPr>
          <p:spPr bwMode="auto">
            <a:xfrm>
              <a:off x="3262313" y="1982353"/>
              <a:ext cx="5242534" cy="4000075"/>
            </a:xfrm>
            <a:custGeom>
              <a:avLst/>
              <a:gdLst>
                <a:gd name="T0" fmla="*/ 1875 w 1969"/>
                <a:gd name="T1" fmla="*/ 125 h 1504"/>
                <a:gd name="T2" fmla="*/ 1888 w 1969"/>
                <a:gd name="T3" fmla="*/ 216 h 1504"/>
                <a:gd name="T4" fmla="*/ 1969 w 1969"/>
                <a:gd name="T5" fmla="*/ 0 h 1504"/>
                <a:gd name="T6" fmla="*/ 1755 w 1969"/>
                <a:gd name="T7" fmla="*/ 109 h 1504"/>
                <a:gd name="T8" fmla="*/ 1843 w 1969"/>
                <a:gd name="T9" fmla="*/ 108 h 1504"/>
                <a:gd name="T10" fmla="*/ 1825 w 1969"/>
                <a:gd name="T11" fmla="*/ 122 h 1504"/>
                <a:gd name="T12" fmla="*/ 1785 w 1969"/>
                <a:gd name="T13" fmla="*/ 155 h 1504"/>
                <a:gd name="T14" fmla="*/ 1742 w 1969"/>
                <a:gd name="T15" fmla="*/ 189 h 1504"/>
                <a:gd name="T16" fmla="*/ 1727 w 1969"/>
                <a:gd name="T17" fmla="*/ 202 h 1504"/>
                <a:gd name="T18" fmla="*/ 1689 w 1969"/>
                <a:gd name="T19" fmla="*/ 217 h 1504"/>
                <a:gd name="T20" fmla="*/ 1560 w 1969"/>
                <a:gd name="T21" fmla="*/ 256 h 1504"/>
                <a:gd name="T22" fmla="*/ 1503 w 1969"/>
                <a:gd name="T23" fmla="*/ 273 h 1504"/>
                <a:gd name="T24" fmla="*/ 1429 w 1969"/>
                <a:gd name="T25" fmla="*/ 333 h 1504"/>
                <a:gd name="T26" fmla="*/ 1294 w 1969"/>
                <a:gd name="T27" fmla="*/ 448 h 1504"/>
                <a:gd name="T28" fmla="*/ 1249 w 1969"/>
                <a:gd name="T29" fmla="*/ 457 h 1504"/>
                <a:gd name="T30" fmla="*/ 1014 w 1969"/>
                <a:gd name="T31" fmla="*/ 476 h 1504"/>
                <a:gd name="T32" fmla="*/ 841 w 1969"/>
                <a:gd name="T33" fmla="*/ 494 h 1504"/>
                <a:gd name="T34" fmla="*/ 826 w 1969"/>
                <a:gd name="T35" fmla="*/ 510 h 1504"/>
                <a:gd name="T36" fmla="*/ 800 w 1969"/>
                <a:gd name="T37" fmla="*/ 585 h 1504"/>
                <a:gd name="T38" fmla="*/ 775 w 1969"/>
                <a:gd name="T39" fmla="*/ 669 h 1504"/>
                <a:gd name="T40" fmla="*/ 659 w 1969"/>
                <a:gd name="T41" fmla="*/ 810 h 1504"/>
                <a:gd name="T42" fmla="*/ 583 w 1969"/>
                <a:gd name="T43" fmla="*/ 818 h 1504"/>
                <a:gd name="T44" fmla="*/ 525 w 1969"/>
                <a:gd name="T45" fmla="*/ 825 h 1504"/>
                <a:gd name="T46" fmla="*/ 390 w 1969"/>
                <a:gd name="T47" fmla="*/ 1047 h 1504"/>
                <a:gd name="T48" fmla="*/ 0 w 1969"/>
                <a:gd name="T49" fmla="*/ 1434 h 1504"/>
                <a:gd name="T50" fmla="*/ 0 w 1969"/>
                <a:gd name="T51" fmla="*/ 1504 h 1504"/>
                <a:gd name="T52" fmla="*/ 422 w 1969"/>
                <a:gd name="T53" fmla="*/ 1078 h 1504"/>
                <a:gd name="T54" fmla="*/ 543 w 1969"/>
                <a:gd name="T55" fmla="*/ 872 h 1504"/>
                <a:gd name="T56" fmla="*/ 633 w 1969"/>
                <a:gd name="T57" fmla="*/ 865 h 1504"/>
                <a:gd name="T58" fmla="*/ 699 w 1969"/>
                <a:gd name="T59" fmla="*/ 838 h 1504"/>
                <a:gd name="T60" fmla="*/ 768 w 1969"/>
                <a:gd name="T61" fmla="*/ 753 h 1504"/>
                <a:gd name="T62" fmla="*/ 802 w 1969"/>
                <a:gd name="T63" fmla="*/ 706 h 1504"/>
                <a:gd name="T64" fmla="*/ 825 w 1969"/>
                <a:gd name="T65" fmla="*/ 665 h 1504"/>
                <a:gd name="T66" fmla="*/ 835 w 1969"/>
                <a:gd name="T67" fmla="*/ 625 h 1504"/>
                <a:gd name="T68" fmla="*/ 851 w 1969"/>
                <a:gd name="T69" fmla="*/ 564 h 1504"/>
                <a:gd name="T70" fmla="*/ 856 w 1969"/>
                <a:gd name="T71" fmla="*/ 550 h 1504"/>
                <a:gd name="T72" fmla="*/ 906 w 1969"/>
                <a:gd name="T73" fmla="*/ 531 h 1504"/>
                <a:gd name="T74" fmla="*/ 1006 w 1969"/>
                <a:gd name="T75" fmla="*/ 522 h 1504"/>
                <a:gd name="T76" fmla="*/ 1240 w 1969"/>
                <a:gd name="T77" fmla="*/ 500 h 1504"/>
                <a:gd name="T78" fmla="*/ 1280 w 1969"/>
                <a:gd name="T79" fmla="*/ 497 h 1504"/>
                <a:gd name="T80" fmla="*/ 1318 w 1969"/>
                <a:gd name="T81" fmla="*/ 489 h 1504"/>
                <a:gd name="T82" fmla="*/ 1367 w 1969"/>
                <a:gd name="T83" fmla="*/ 447 h 1504"/>
                <a:gd name="T84" fmla="*/ 1462 w 1969"/>
                <a:gd name="T85" fmla="*/ 364 h 1504"/>
                <a:gd name="T86" fmla="*/ 1502 w 1969"/>
                <a:gd name="T87" fmla="*/ 332 h 1504"/>
                <a:gd name="T88" fmla="*/ 1549 w 1969"/>
                <a:gd name="T89" fmla="*/ 312 h 1504"/>
                <a:gd name="T90" fmla="*/ 1664 w 1969"/>
                <a:gd name="T91" fmla="*/ 270 h 1504"/>
                <a:gd name="T92" fmla="*/ 1780 w 1969"/>
                <a:gd name="T93" fmla="*/ 223 h 1504"/>
                <a:gd name="T94" fmla="*/ 1815 w 1969"/>
                <a:gd name="T95" fmla="*/ 187 h 1504"/>
                <a:gd name="T96" fmla="*/ 1856 w 1969"/>
                <a:gd name="T97" fmla="*/ 145 h 1504"/>
                <a:gd name="T98" fmla="*/ 1875 w 1969"/>
                <a:gd name="T99" fmla="*/ 125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69" h="1504">
                  <a:moveTo>
                    <a:pt x="1875" y="125"/>
                  </a:moveTo>
                  <a:cubicBezTo>
                    <a:pt x="1888" y="216"/>
                    <a:pt x="1888" y="216"/>
                    <a:pt x="1888" y="216"/>
                  </a:cubicBezTo>
                  <a:cubicBezTo>
                    <a:pt x="1969" y="0"/>
                    <a:pt x="1969" y="0"/>
                    <a:pt x="1969" y="0"/>
                  </a:cubicBezTo>
                  <a:cubicBezTo>
                    <a:pt x="1755" y="109"/>
                    <a:pt x="1755" y="109"/>
                    <a:pt x="1755" y="109"/>
                  </a:cubicBezTo>
                  <a:cubicBezTo>
                    <a:pt x="1843" y="108"/>
                    <a:pt x="1843" y="108"/>
                    <a:pt x="1843" y="108"/>
                  </a:cubicBezTo>
                  <a:cubicBezTo>
                    <a:pt x="1839" y="108"/>
                    <a:pt x="1828" y="120"/>
                    <a:pt x="1825" y="122"/>
                  </a:cubicBezTo>
                  <a:cubicBezTo>
                    <a:pt x="1811" y="133"/>
                    <a:pt x="1798" y="144"/>
                    <a:pt x="1785" y="155"/>
                  </a:cubicBezTo>
                  <a:cubicBezTo>
                    <a:pt x="1771" y="167"/>
                    <a:pt x="1757" y="178"/>
                    <a:pt x="1742" y="189"/>
                  </a:cubicBezTo>
                  <a:cubicBezTo>
                    <a:pt x="1737" y="194"/>
                    <a:pt x="1732" y="198"/>
                    <a:pt x="1727" y="202"/>
                  </a:cubicBezTo>
                  <a:cubicBezTo>
                    <a:pt x="1718" y="210"/>
                    <a:pt x="1699" y="213"/>
                    <a:pt x="1689" y="217"/>
                  </a:cubicBezTo>
                  <a:cubicBezTo>
                    <a:pt x="1646" y="231"/>
                    <a:pt x="1603" y="243"/>
                    <a:pt x="1560" y="256"/>
                  </a:cubicBezTo>
                  <a:cubicBezTo>
                    <a:pt x="1541" y="262"/>
                    <a:pt x="1521" y="266"/>
                    <a:pt x="1503" y="273"/>
                  </a:cubicBezTo>
                  <a:cubicBezTo>
                    <a:pt x="1474" y="284"/>
                    <a:pt x="1451" y="313"/>
                    <a:pt x="1429" y="333"/>
                  </a:cubicBezTo>
                  <a:cubicBezTo>
                    <a:pt x="1398" y="360"/>
                    <a:pt x="1310" y="441"/>
                    <a:pt x="1294" y="448"/>
                  </a:cubicBezTo>
                  <a:cubicBezTo>
                    <a:pt x="1280" y="455"/>
                    <a:pt x="1265" y="455"/>
                    <a:pt x="1249" y="457"/>
                  </a:cubicBezTo>
                  <a:cubicBezTo>
                    <a:pt x="1171" y="463"/>
                    <a:pt x="1093" y="469"/>
                    <a:pt x="1014" y="476"/>
                  </a:cubicBezTo>
                  <a:cubicBezTo>
                    <a:pt x="982" y="478"/>
                    <a:pt x="848" y="488"/>
                    <a:pt x="841" y="494"/>
                  </a:cubicBezTo>
                  <a:cubicBezTo>
                    <a:pt x="834" y="498"/>
                    <a:pt x="830" y="503"/>
                    <a:pt x="826" y="510"/>
                  </a:cubicBezTo>
                  <a:cubicBezTo>
                    <a:pt x="812" y="531"/>
                    <a:pt x="807" y="560"/>
                    <a:pt x="800" y="585"/>
                  </a:cubicBezTo>
                  <a:cubicBezTo>
                    <a:pt x="793" y="612"/>
                    <a:pt x="790" y="645"/>
                    <a:pt x="775" y="669"/>
                  </a:cubicBezTo>
                  <a:cubicBezTo>
                    <a:pt x="767" y="682"/>
                    <a:pt x="680" y="802"/>
                    <a:pt x="659" y="810"/>
                  </a:cubicBezTo>
                  <a:cubicBezTo>
                    <a:pt x="637" y="818"/>
                    <a:pt x="606" y="818"/>
                    <a:pt x="583" y="818"/>
                  </a:cubicBezTo>
                  <a:cubicBezTo>
                    <a:pt x="568" y="819"/>
                    <a:pt x="537" y="815"/>
                    <a:pt x="525" y="825"/>
                  </a:cubicBezTo>
                  <a:cubicBezTo>
                    <a:pt x="512" y="836"/>
                    <a:pt x="410" y="1018"/>
                    <a:pt x="390" y="1047"/>
                  </a:cubicBezTo>
                  <a:cubicBezTo>
                    <a:pt x="370" y="1077"/>
                    <a:pt x="0" y="1434"/>
                    <a:pt x="0" y="1434"/>
                  </a:cubicBezTo>
                  <a:cubicBezTo>
                    <a:pt x="0" y="1504"/>
                    <a:pt x="0" y="1504"/>
                    <a:pt x="0" y="1504"/>
                  </a:cubicBezTo>
                  <a:cubicBezTo>
                    <a:pt x="422" y="1078"/>
                    <a:pt x="422" y="1078"/>
                    <a:pt x="422" y="1078"/>
                  </a:cubicBezTo>
                  <a:cubicBezTo>
                    <a:pt x="422" y="1078"/>
                    <a:pt x="537" y="877"/>
                    <a:pt x="543" y="872"/>
                  </a:cubicBezTo>
                  <a:cubicBezTo>
                    <a:pt x="549" y="868"/>
                    <a:pt x="554" y="864"/>
                    <a:pt x="633" y="865"/>
                  </a:cubicBezTo>
                  <a:cubicBezTo>
                    <a:pt x="633" y="865"/>
                    <a:pt x="666" y="870"/>
                    <a:pt x="699" y="838"/>
                  </a:cubicBezTo>
                  <a:cubicBezTo>
                    <a:pt x="725" y="814"/>
                    <a:pt x="746" y="782"/>
                    <a:pt x="768" y="753"/>
                  </a:cubicBezTo>
                  <a:cubicBezTo>
                    <a:pt x="779" y="738"/>
                    <a:pt x="791" y="722"/>
                    <a:pt x="802" y="706"/>
                  </a:cubicBezTo>
                  <a:cubicBezTo>
                    <a:pt x="812" y="692"/>
                    <a:pt x="821" y="682"/>
                    <a:pt x="825" y="665"/>
                  </a:cubicBezTo>
                  <a:cubicBezTo>
                    <a:pt x="828" y="651"/>
                    <a:pt x="832" y="638"/>
                    <a:pt x="835" y="625"/>
                  </a:cubicBezTo>
                  <a:cubicBezTo>
                    <a:pt x="840" y="605"/>
                    <a:pt x="845" y="584"/>
                    <a:pt x="851" y="564"/>
                  </a:cubicBezTo>
                  <a:cubicBezTo>
                    <a:pt x="853" y="560"/>
                    <a:pt x="854" y="555"/>
                    <a:pt x="856" y="550"/>
                  </a:cubicBezTo>
                  <a:cubicBezTo>
                    <a:pt x="864" y="531"/>
                    <a:pt x="888" y="533"/>
                    <a:pt x="906" y="531"/>
                  </a:cubicBezTo>
                  <a:cubicBezTo>
                    <a:pt x="939" y="528"/>
                    <a:pt x="972" y="525"/>
                    <a:pt x="1006" y="522"/>
                  </a:cubicBezTo>
                  <a:cubicBezTo>
                    <a:pt x="1084" y="515"/>
                    <a:pt x="1162" y="508"/>
                    <a:pt x="1240" y="500"/>
                  </a:cubicBezTo>
                  <a:cubicBezTo>
                    <a:pt x="1253" y="499"/>
                    <a:pt x="1267" y="498"/>
                    <a:pt x="1280" y="497"/>
                  </a:cubicBezTo>
                  <a:cubicBezTo>
                    <a:pt x="1293" y="496"/>
                    <a:pt x="1306" y="497"/>
                    <a:pt x="1318" y="489"/>
                  </a:cubicBezTo>
                  <a:cubicBezTo>
                    <a:pt x="1335" y="477"/>
                    <a:pt x="1351" y="460"/>
                    <a:pt x="1367" y="447"/>
                  </a:cubicBezTo>
                  <a:cubicBezTo>
                    <a:pt x="1398" y="419"/>
                    <a:pt x="1430" y="392"/>
                    <a:pt x="1462" y="364"/>
                  </a:cubicBezTo>
                  <a:cubicBezTo>
                    <a:pt x="1475" y="352"/>
                    <a:pt x="1487" y="341"/>
                    <a:pt x="1502" y="332"/>
                  </a:cubicBezTo>
                  <a:cubicBezTo>
                    <a:pt x="1517" y="323"/>
                    <a:pt x="1532" y="318"/>
                    <a:pt x="1549" y="312"/>
                  </a:cubicBezTo>
                  <a:cubicBezTo>
                    <a:pt x="1587" y="298"/>
                    <a:pt x="1625" y="284"/>
                    <a:pt x="1664" y="270"/>
                  </a:cubicBezTo>
                  <a:cubicBezTo>
                    <a:pt x="1687" y="262"/>
                    <a:pt x="1767" y="238"/>
                    <a:pt x="1780" y="223"/>
                  </a:cubicBezTo>
                  <a:cubicBezTo>
                    <a:pt x="1792" y="211"/>
                    <a:pt x="1804" y="199"/>
                    <a:pt x="1815" y="187"/>
                  </a:cubicBezTo>
                  <a:cubicBezTo>
                    <a:pt x="1829" y="173"/>
                    <a:pt x="1842" y="159"/>
                    <a:pt x="1856" y="145"/>
                  </a:cubicBezTo>
                  <a:cubicBezTo>
                    <a:pt x="1858" y="142"/>
                    <a:pt x="1875" y="128"/>
                    <a:pt x="1875" y="125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5548" name="组合 669">
            <a:extLst>
              <a:ext uri="{FF2B5EF4-FFF2-40B4-BE49-F238E27FC236}">
                <a16:creationId xmlns:a16="http://schemas.microsoft.com/office/drawing/2014/main" id="{AE943AC4-A728-4AA0-8196-8ED6A06374E9}"/>
              </a:ext>
            </a:extLst>
          </p:cNvPr>
          <p:cNvGrpSpPr>
            <a:grpSpLocks/>
          </p:cNvGrpSpPr>
          <p:nvPr/>
        </p:nvGrpSpPr>
        <p:grpSpPr bwMode="auto">
          <a:xfrm>
            <a:off x="6259513" y="1654175"/>
            <a:ext cx="5630862" cy="4854575"/>
            <a:chOff x="5748906" y="1653772"/>
            <a:chExt cx="5630987" cy="4854715"/>
          </a:xfrm>
        </p:grpSpPr>
        <p:grpSp>
          <p:nvGrpSpPr>
            <p:cNvPr id="65707" name="组合 670">
              <a:extLst>
                <a:ext uri="{FF2B5EF4-FFF2-40B4-BE49-F238E27FC236}">
                  <a16:creationId xmlns:a16="http://schemas.microsoft.com/office/drawing/2014/main" id="{50EDE23E-B3EB-434C-869C-F53887391A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68942" y="1653772"/>
              <a:ext cx="2017507" cy="882461"/>
              <a:chOff x="3537846" y="329761"/>
              <a:chExt cx="2017507" cy="882461"/>
            </a:xfrm>
          </p:grpSpPr>
          <p:sp>
            <p:nvSpPr>
              <p:cNvPr id="697" name="椭圆 696">
                <a:extLst>
                  <a:ext uri="{FF2B5EF4-FFF2-40B4-BE49-F238E27FC236}">
                    <a16:creationId xmlns:a16="http://schemas.microsoft.com/office/drawing/2014/main" id="{A4C34B18-B9D8-4A51-BB4B-C57EA350CB32}"/>
                  </a:ext>
                </a:extLst>
              </p:cNvPr>
              <p:cNvSpPr/>
              <p:nvPr/>
            </p:nvSpPr>
            <p:spPr>
              <a:xfrm>
                <a:off x="3537110" y="329761"/>
                <a:ext cx="2017758" cy="882675"/>
              </a:xfrm>
              <a:prstGeom prst="ellipse">
                <a:avLst/>
              </a:prstGeom>
              <a:solidFill>
                <a:srgbClr val="682D89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8" name="椭圆 4">
                <a:extLst>
                  <a:ext uri="{FF2B5EF4-FFF2-40B4-BE49-F238E27FC236}">
                    <a16:creationId xmlns:a16="http://schemas.microsoft.com/office/drawing/2014/main" id="{9E3AAB47-42B5-432C-AB06-9503A5272252}"/>
                  </a:ext>
                </a:extLst>
              </p:cNvPr>
              <p:cNvSpPr txBox="1"/>
              <p:nvPr/>
            </p:nvSpPr>
            <p:spPr>
              <a:xfrm>
                <a:off x="3832392" y="458353"/>
                <a:ext cx="1427195" cy="62549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Create a climate for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5708" name="组合 671">
              <a:extLst>
                <a:ext uri="{FF2B5EF4-FFF2-40B4-BE49-F238E27FC236}">
                  <a16:creationId xmlns:a16="http://schemas.microsoft.com/office/drawing/2014/main" id="{153FDB2E-85C0-422C-88FD-7FE559A62ED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88978" y="2646836"/>
              <a:ext cx="2017507" cy="882461"/>
              <a:chOff x="5257882" y="1322825"/>
              <a:chExt cx="2017507" cy="882461"/>
            </a:xfrm>
          </p:grpSpPr>
          <p:sp>
            <p:nvSpPr>
              <p:cNvPr id="695" name="椭圆 694">
                <a:extLst>
                  <a:ext uri="{FF2B5EF4-FFF2-40B4-BE49-F238E27FC236}">
                    <a16:creationId xmlns:a16="http://schemas.microsoft.com/office/drawing/2014/main" id="{0D4E318E-D243-45ED-9F46-E8A4AAB03200}"/>
                  </a:ext>
                </a:extLst>
              </p:cNvPr>
              <p:cNvSpPr/>
              <p:nvPr/>
            </p:nvSpPr>
            <p:spPr>
              <a:xfrm>
                <a:off x="5257998" y="1323565"/>
                <a:ext cx="2017758" cy="881088"/>
              </a:xfrm>
              <a:prstGeom prst="ellipse">
                <a:avLst/>
              </a:prstGeom>
              <a:solidFill>
                <a:srgbClr val="722E85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6" name="椭圆 6">
                <a:extLst>
                  <a:ext uri="{FF2B5EF4-FFF2-40B4-BE49-F238E27FC236}">
                    <a16:creationId xmlns:a16="http://schemas.microsoft.com/office/drawing/2014/main" id="{F0139D1F-85AB-405A-8B9D-9B9A385F82D5}"/>
                  </a:ext>
                </a:extLst>
              </p:cNvPr>
              <p:cNvSpPr txBox="1"/>
              <p:nvPr/>
            </p:nvSpPr>
            <p:spPr>
              <a:xfrm>
                <a:off x="5553280" y="1452157"/>
                <a:ext cx="1427195" cy="62390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Tracking cultural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5709" name="组合 672">
              <a:extLst>
                <a:ext uri="{FF2B5EF4-FFF2-40B4-BE49-F238E27FC236}">
                  <a16:creationId xmlns:a16="http://schemas.microsoft.com/office/drawing/2014/main" id="{E2DD0209-2246-4F7E-A548-BBB746D6044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88978" y="4632963"/>
              <a:ext cx="2017507" cy="882461"/>
              <a:chOff x="5257882" y="3308952"/>
              <a:chExt cx="2017507" cy="882461"/>
            </a:xfrm>
          </p:grpSpPr>
          <p:sp>
            <p:nvSpPr>
              <p:cNvPr id="693" name="椭圆 692">
                <a:extLst>
                  <a:ext uri="{FF2B5EF4-FFF2-40B4-BE49-F238E27FC236}">
                    <a16:creationId xmlns:a16="http://schemas.microsoft.com/office/drawing/2014/main" id="{CF4CB3F7-A9C8-4DB0-BA48-502838C6AF9A}"/>
                  </a:ext>
                </a:extLst>
              </p:cNvPr>
              <p:cNvSpPr/>
              <p:nvPr/>
            </p:nvSpPr>
            <p:spPr>
              <a:xfrm>
                <a:off x="5257998" y="3309585"/>
                <a:ext cx="2017758" cy="881087"/>
              </a:xfrm>
              <a:prstGeom prst="ellipse">
                <a:avLst/>
              </a:prstGeom>
              <a:solidFill>
                <a:srgbClr val="7E2F7E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4" name="椭圆 8">
                <a:extLst>
                  <a:ext uri="{FF2B5EF4-FFF2-40B4-BE49-F238E27FC236}">
                    <a16:creationId xmlns:a16="http://schemas.microsoft.com/office/drawing/2014/main" id="{6EC02CDD-2680-4E54-880D-D5ECD678FDF1}"/>
                  </a:ext>
                </a:extLst>
              </p:cNvPr>
              <p:cNvSpPr txBox="1"/>
              <p:nvPr/>
            </p:nvSpPr>
            <p:spPr>
              <a:xfrm>
                <a:off x="5553280" y="3438176"/>
                <a:ext cx="1427195" cy="6239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R</a:t>
                </a:r>
                <a:r>
                  <a:rPr lang="en-US" altLang="zh-CN" sz="1400" dirty="0" err="1">
                    <a:solidFill>
                      <a:prstClr val="white"/>
                    </a:solidFill>
                    <a:cs typeface="+mn-ea"/>
                    <a:sym typeface="+mn-lt"/>
                  </a:rPr>
                  <a:t>ecognition</a:t>
                </a: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 and rewards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5710" name="组合 673">
              <a:extLst>
                <a:ext uri="{FF2B5EF4-FFF2-40B4-BE49-F238E27FC236}">
                  <a16:creationId xmlns:a16="http://schemas.microsoft.com/office/drawing/2014/main" id="{557DD190-337D-4486-8BDA-196498C2F91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68942" y="5626026"/>
              <a:ext cx="2017507" cy="882461"/>
              <a:chOff x="3537846" y="4302015"/>
              <a:chExt cx="2017507" cy="882461"/>
            </a:xfrm>
          </p:grpSpPr>
          <p:sp>
            <p:nvSpPr>
              <p:cNvPr id="691" name="椭圆 690">
                <a:extLst>
                  <a:ext uri="{FF2B5EF4-FFF2-40B4-BE49-F238E27FC236}">
                    <a16:creationId xmlns:a16="http://schemas.microsoft.com/office/drawing/2014/main" id="{7B1DE116-4937-4149-BB00-C6036BDD4FA8}"/>
                  </a:ext>
                </a:extLst>
              </p:cNvPr>
              <p:cNvSpPr/>
              <p:nvPr/>
            </p:nvSpPr>
            <p:spPr>
              <a:xfrm>
                <a:off x="3537110" y="4301801"/>
                <a:ext cx="2017758" cy="882675"/>
              </a:xfrm>
              <a:prstGeom prst="ellipse">
                <a:avLst/>
              </a:prstGeom>
              <a:solidFill>
                <a:srgbClr val="8B3478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2" name="椭圆 10">
                <a:extLst>
                  <a:ext uri="{FF2B5EF4-FFF2-40B4-BE49-F238E27FC236}">
                    <a16:creationId xmlns:a16="http://schemas.microsoft.com/office/drawing/2014/main" id="{DD00DC45-B407-42C1-9F9A-FE10A4565D22}"/>
                  </a:ext>
                </a:extLst>
              </p:cNvPr>
              <p:cNvSpPr txBox="1"/>
              <p:nvPr/>
            </p:nvSpPr>
            <p:spPr>
              <a:xfrm>
                <a:off x="3832392" y="4430393"/>
                <a:ext cx="1427195" cy="62549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Team orientation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5711" name="组合 674">
              <a:extLst>
                <a:ext uri="{FF2B5EF4-FFF2-40B4-BE49-F238E27FC236}">
                  <a16:creationId xmlns:a16="http://schemas.microsoft.com/office/drawing/2014/main" id="{543C893B-2811-4CA1-85EA-6D96014FFC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48906" y="4632963"/>
              <a:ext cx="2017507" cy="882461"/>
              <a:chOff x="1817810" y="3308952"/>
              <a:chExt cx="2017507" cy="882461"/>
            </a:xfrm>
          </p:grpSpPr>
          <p:sp>
            <p:nvSpPr>
              <p:cNvPr id="689" name="椭圆 688">
                <a:extLst>
                  <a:ext uri="{FF2B5EF4-FFF2-40B4-BE49-F238E27FC236}">
                    <a16:creationId xmlns:a16="http://schemas.microsoft.com/office/drawing/2014/main" id="{F67A57D7-EC57-4A45-9C9C-9D9E03B091F6}"/>
                  </a:ext>
                </a:extLst>
              </p:cNvPr>
              <p:cNvSpPr/>
              <p:nvPr/>
            </p:nvSpPr>
            <p:spPr>
              <a:xfrm>
                <a:off x="1817810" y="3309585"/>
                <a:ext cx="2017757" cy="881087"/>
              </a:xfrm>
              <a:prstGeom prst="ellipse">
                <a:avLst/>
              </a:prstGeom>
              <a:solidFill>
                <a:srgbClr val="9C3970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0" name="椭圆 12">
                <a:extLst>
                  <a:ext uri="{FF2B5EF4-FFF2-40B4-BE49-F238E27FC236}">
                    <a16:creationId xmlns:a16="http://schemas.microsoft.com/office/drawing/2014/main" id="{BBC8BB6B-7F78-48C6-8419-0A5DA8B54BE6}"/>
                  </a:ext>
                </a:extLst>
              </p:cNvPr>
              <p:cNvSpPr txBox="1"/>
              <p:nvPr/>
            </p:nvSpPr>
            <p:spPr>
              <a:xfrm>
                <a:off x="2113092" y="3438176"/>
                <a:ext cx="1427194" cy="6239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Employee engagement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5712" name="组合 675">
              <a:extLst>
                <a:ext uri="{FF2B5EF4-FFF2-40B4-BE49-F238E27FC236}">
                  <a16:creationId xmlns:a16="http://schemas.microsoft.com/office/drawing/2014/main" id="{FED14AB3-39B0-4DFC-903E-A218ADC8F33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48906" y="2646836"/>
              <a:ext cx="2017507" cy="882461"/>
              <a:chOff x="1817810" y="1322825"/>
              <a:chExt cx="2017507" cy="882461"/>
            </a:xfrm>
          </p:grpSpPr>
          <p:sp>
            <p:nvSpPr>
              <p:cNvPr id="687" name="椭圆 686">
                <a:extLst>
                  <a:ext uri="{FF2B5EF4-FFF2-40B4-BE49-F238E27FC236}">
                    <a16:creationId xmlns:a16="http://schemas.microsoft.com/office/drawing/2014/main" id="{16567A32-D962-4FBC-9438-C633FE9E8507}"/>
                  </a:ext>
                </a:extLst>
              </p:cNvPr>
              <p:cNvSpPr/>
              <p:nvPr/>
            </p:nvSpPr>
            <p:spPr>
              <a:xfrm>
                <a:off x="1817810" y="1323565"/>
                <a:ext cx="2017757" cy="881088"/>
              </a:xfrm>
              <a:prstGeom prst="ellipse">
                <a:avLst/>
              </a:prstGeom>
              <a:solidFill>
                <a:srgbClr val="B04066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88" name="椭圆 14">
                <a:extLst>
                  <a:ext uri="{FF2B5EF4-FFF2-40B4-BE49-F238E27FC236}">
                    <a16:creationId xmlns:a16="http://schemas.microsoft.com/office/drawing/2014/main" id="{0BA38AAA-ED2D-4EB4-AD5E-D2264031A0D1}"/>
                  </a:ext>
                </a:extLst>
              </p:cNvPr>
              <p:cNvSpPr txBox="1"/>
              <p:nvPr/>
            </p:nvSpPr>
            <p:spPr>
              <a:xfrm>
                <a:off x="2113092" y="1452157"/>
                <a:ext cx="1427194" cy="62390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Leader as champions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77" name="矩形 676">
              <a:extLst>
                <a:ext uri="{FF2B5EF4-FFF2-40B4-BE49-F238E27FC236}">
                  <a16:creationId xmlns:a16="http://schemas.microsoft.com/office/drawing/2014/main" id="{A8160ED3-B550-4EC8-B971-7ED54618CF24}"/>
                </a:ext>
              </a:extLst>
            </p:cNvPr>
            <p:cNvSpPr/>
            <p:nvPr/>
          </p:nvSpPr>
          <p:spPr>
            <a:xfrm>
              <a:off x="7682524" y="3490563"/>
              <a:ext cx="1590710" cy="1144620"/>
            </a:xfrm>
            <a:prstGeom prst="rect">
              <a:avLst/>
            </a:prstGeom>
            <a:solidFill>
              <a:srgbClr val="F28D0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Private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Culture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cxnSp>
          <p:nvCxnSpPr>
            <p:cNvPr id="678" name="直接箭头连接符 677">
              <a:extLst>
                <a:ext uri="{FF2B5EF4-FFF2-40B4-BE49-F238E27FC236}">
                  <a16:creationId xmlns:a16="http://schemas.microsoft.com/office/drawing/2014/main" id="{644FD7B8-CABC-4B9F-94EA-0E627F8B6CBD}"/>
                </a:ext>
              </a:extLst>
            </p:cNvPr>
            <p:cNvCxnSpPr>
              <a:cxnSpLocks/>
              <a:stCxn id="697" idx="4"/>
              <a:endCxn id="677" idx="0"/>
            </p:cNvCxnSpPr>
            <p:nvPr/>
          </p:nvCxnSpPr>
          <p:spPr>
            <a:xfrm flipH="1">
              <a:off x="8477879" y="2536447"/>
              <a:ext cx="0" cy="954116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9" name="直接箭头连接符 678">
              <a:extLst>
                <a:ext uri="{FF2B5EF4-FFF2-40B4-BE49-F238E27FC236}">
                  <a16:creationId xmlns:a16="http://schemas.microsoft.com/office/drawing/2014/main" id="{62B7EF60-045B-4594-93D6-1C46679B94B0}"/>
                </a:ext>
              </a:extLst>
            </p:cNvPr>
            <p:cNvCxnSpPr>
              <a:cxnSpLocks/>
              <a:stCxn id="687" idx="4"/>
            </p:cNvCxnSpPr>
            <p:nvPr/>
          </p:nvCxnSpPr>
          <p:spPr>
            <a:xfrm>
              <a:off x="6756990" y="3528664"/>
              <a:ext cx="796943" cy="211143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0" name="直接箭头连接符 679">
              <a:extLst>
                <a:ext uri="{FF2B5EF4-FFF2-40B4-BE49-F238E27FC236}">
                  <a16:creationId xmlns:a16="http://schemas.microsoft.com/office/drawing/2014/main" id="{0450B8B7-DD25-4688-BC00-522D6D46078E}"/>
                </a:ext>
              </a:extLst>
            </p:cNvPr>
            <p:cNvCxnSpPr>
              <a:cxnSpLocks/>
              <a:stCxn id="693" idx="0"/>
            </p:cNvCxnSpPr>
            <p:nvPr/>
          </p:nvCxnSpPr>
          <p:spPr>
            <a:xfrm flipH="1" flipV="1">
              <a:off x="9401824" y="4354188"/>
              <a:ext cx="795356" cy="27940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1" name="直接箭头连接符 680">
              <a:extLst>
                <a:ext uri="{FF2B5EF4-FFF2-40B4-BE49-F238E27FC236}">
                  <a16:creationId xmlns:a16="http://schemas.microsoft.com/office/drawing/2014/main" id="{5861B328-68D5-431F-BC54-54863F27DD88}"/>
                </a:ext>
              </a:extLst>
            </p:cNvPr>
            <p:cNvCxnSpPr>
              <a:cxnSpLocks/>
              <a:stCxn id="689" idx="0"/>
            </p:cNvCxnSpPr>
            <p:nvPr/>
          </p:nvCxnSpPr>
          <p:spPr>
            <a:xfrm flipV="1">
              <a:off x="6756990" y="4354188"/>
              <a:ext cx="796943" cy="27940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2" name="直接箭头连接符 681">
              <a:extLst>
                <a:ext uri="{FF2B5EF4-FFF2-40B4-BE49-F238E27FC236}">
                  <a16:creationId xmlns:a16="http://schemas.microsoft.com/office/drawing/2014/main" id="{D44B72E7-8BC1-4815-AB43-B8518D508BC5}"/>
                </a:ext>
              </a:extLst>
            </p:cNvPr>
            <p:cNvCxnSpPr>
              <a:cxnSpLocks/>
              <a:stCxn id="695" idx="4"/>
            </p:cNvCxnSpPr>
            <p:nvPr/>
          </p:nvCxnSpPr>
          <p:spPr>
            <a:xfrm flipH="1">
              <a:off x="9401824" y="3528664"/>
              <a:ext cx="795356" cy="231782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3" name="直接箭头连接符 682">
              <a:extLst>
                <a:ext uri="{FF2B5EF4-FFF2-40B4-BE49-F238E27FC236}">
                  <a16:creationId xmlns:a16="http://schemas.microsoft.com/office/drawing/2014/main" id="{B4EECFF5-FEDD-4F09-9A7F-3020DF8951BD}"/>
                </a:ext>
              </a:extLst>
            </p:cNvPr>
            <p:cNvCxnSpPr>
              <a:cxnSpLocks/>
              <a:stCxn id="691" idx="0"/>
              <a:endCxn id="677" idx="2"/>
            </p:cNvCxnSpPr>
            <p:nvPr/>
          </p:nvCxnSpPr>
          <p:spPr>
            <a:xfrm flipH="1" flipV="1">
              <a:off x="8477879" y="4635183"/>
              <a:ext cx="0" cy="990629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4" name="矩形 683">
              <a:extLst>
                <a:ext uri="{FF2B5EF4-FFF2-40B4-BE49-F238E27FC236}">
                  <a16:creationId xmlns:a16="http://schemas.microsoft.com/office/drawing/2014/main" id="{8F29FE5A-2182-419B-960F-283292E24297}"/>
                </a:ext>
              </a:extLst>
            </p:cNvPr>
            <p:cNvSpPr/>
            <p:nvPr/>
          </p:nvSpPr>
          <p:spPr>
            <a:xfrm>
              <a:off x="9268471" y="3490563"/>
              <a:ext cx="2097135" cy="114303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85" name="矩形 684">
              <a:extLst>
                <a:ext uri="{FF2B5EF4-FFF2-40B4-BE49-F238E27FC236}">
                  <a16:creationId xmlns:a16="http://schemas.microsoft.com/office/drawing/2014/main" id="{34660A91-9D70-4DC0-9AB1-C1E53E9254CE}"/>
                </a:ext>
              </a:extLst>
            </p:cNvPr>
            <p:cNvSpPr/>
            <p:nvPr/>
          </p:nvSpPr>
          <p:spPr>
            <a:xfrm>
              <a:off x="8966839" y="2536447"/>
              <a:ext cx="2413054" cy="9541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86" name="矩形 685">
              <a:extLst>
                <a:ext uri="{FF2B5EF4-FFF2-40B4-BE49-F238E27FC236}">
                  <a16:creationId xmlns:a16="http://schemas.microsoft.com/office/drawing/2014/main" id="{6C69B2B3-A82B-4141-A331-60B88A4346EF}"/>
                </a:ext>
              </a:extLst>
            </p:cNvPr>
            <p:cNvSpPr/>
            <p:nvPr/>
          </p:nvSpPr>
          <p:spPr>
            <a:xfrm>
              <a:off x="9152582" y="4605020"/>
              <a:ext cx="2173335" cy="947764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5549" name="组合 698">
            <a:extLst>
              <a:ext uri="{FF2B5EF4-FFF2-40B4-BE49-F238E27FC236}">
                <a16:creationId xmlns:a16="http://schemas.microsoft.com/office/drawing/2014/main" id="{4A5BEC2D-A057-462E-BCE6-B710FE950A3A}"/>
              </a:ext>
            </a:extLst>
          </p:cNvPr>
          <p:cNvGrpSpPr>
            <a:grpSpLocks/>
          </p:cNvGrpSpPr>
          <p:nvPr/>
        </p:nvGrpSpPr>
        <p:grpSpPr bwMode="auto">
          <a:xfrm>
            <a:off x="355600" y="4257675"/>
            <a:ext cx="2614613" cy="2236788"/>
            <a:chOff x="292" y="630"/>
            <a:chExt cx="2438" cy="1586"/>
          </a:xfrm>
        </p:grpSpPr>
        <p:sp>
          <p:nvSpPr>
            <p:cNvPr id="700" name="矩形 699">
              <a:extLst>
                <a:ext uri="{FF2B5EF4-FFF2-40B4-BE49-F238E27FC236}">
                  <a16:creationId xmlns:a16="http://schemas.microsoft.com/office/drawing/2014/main" id="{039C9681-09DC-4BAE-AE1E-01788676D1F8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701" name="矩形 700">
              <a:extLst>
                <a:ext uri="{FF2B5EF4-FFF2-40B4-BE49-F238E27FC236}">
                  <a16:creationId xmlns:a16="http://schemas.microsoft.com/office/drawing/2014/main" id="{D374EF07-18D4-4126-BBD5-F87FF9A53855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973872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2" name="矩形 701">
              <a:extLst>
                <a:ext uri="{FF2B5EF4-FFF2-40B4-BE49-F238E27FC236}">
                  <a16:creationId xmlns:a16="http://schemas.microsoft.com/office/drawing/2014/main" id="{04070473-5744-4555-A134-10A4D48034C6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Employee engagement </a:t>
              </a:r>
            </a:p>
          </p:txBody>
        </p:sp>
        <p:sp>
          <p:nvSpPr>
            <p:cNvPr id="703" name="矩形 702">
              <a:extLst>
                <a:ext uri="{FF2B5EF4-FFF2-40B4-BE49-F238E27FC236}">
                  <a16:creationId xmlns:a16="http://schemas.microsoft.com/office/drawing/2014/main" id="{77D56D33-F821-4392-9001-74E982EC63BC}"/>
                </a:ext>
              </a:extLst>
            </p:cNvPr>
            <p:cNvSpPr/>
            <p:nvPr/>
          </p:nvSpPr>
          <p:spPr>
            <a:xfrm>
              <a:off x="370" y="1012"/>
              <a:ext cx="2262" cy="34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More effective feedback channels</a:t>
              </a:r>
            </a:p>
          </p:txBody>
        </p:sp>
      </p:grpSp>
      <p:sp>
        <p:nvSpPr>
          <p:cNvPr id="704" name="文本框 703">
            <a:extLst>
              <a:ext uri="{FF2B5EF4-FFF2-40B4-BE49-F238E27FC236}">
                <a16:creationId xmlns:a16="http://schemas.microsoft.com/office/drawing/2014/main" id="{8CF64DCE-5F3F-43C0-8026-4CEB06FC8E61}"/>
              </a:ext>
            </a:extLst>
          </p:cNvPr>
          <p:cNvSpPr txBox="1"/>
          <p:nvPr/>
        </p:nvSpPr>
        <p:spPr>
          <a:xfrm>
            <a:off x="355600" y="5418138"/>
            <a:ext cx="1181100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44780" lvl="1" indent="-142875" defTabSz="895350" eaLnBrk="1" hangingPunct="1">
              <a:buSzPct val="120000"/>
              <a:buFontTx/>
              <a:buChar char="•"/>
              <a:defRPr/>
            </a:pPr>
            <a:r>
              <a:rPr lang="en-US" altLang="ko-KR" sz="1600" dirty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rPr>
              <a:t>Work on their key concerns</a:t>
            </a:r>
            <a:endParaRPr lang="en-US" altLang="ko-KR" sz="140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65551" name="组合 70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47E174A7-6AC5-491F-9251-5AE6514B855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41450" y="5173663"/>
            <a:ext cx="1296988" cy="1111250"/>
            <a:chOff x="3548522" y="1247776"/>
            <a:chExt cx="5094957" cy="4362449"/>
          </a:xfrm>
        </p:grpSpPr>
        <p:sp>
          <p:nvSpPr>
            <p:cNvPr id="706" name="îṧḻïḍè">
              <a:extLst>
                <a:ext uri="{FF2B5EF4-FFF2-40B4-BE49-F238E27FC236}">
                  <a16:creationId xmlns:a16="http://schemas.microsoft.com/office/drawing/2014/main" id="{F812E189-548C-475C-B377-FDA5C1DCCC73}"/>
                </a:ext>
              </a:extLst>
            </p:cNvPr>
            <p:cNvSpPr/>
            <p:nvPr/>
          </p:nvSpPr>
          <p:spPr bwMode="auto">
            <a:xfrm>
              <a:off x="6598014" y="3933796"/>
              <a:ext cx="1746129" cy="1676429"/>
            </a:xfrm>
            <a:custGeom>
              <a:avLst/>
              <a:gdLst>
                <a:gd name="T0" fmla="*/ 196 w 910"/>
                <a:gd name="T1" fmla="*/ 875 h 875"/>
                <a:gd name="T2" fmla="*/ 296 w 910"/>
                <a:gd name="T3" fmla="*/ 875 h 875"/>
                <a:gd name="T4" fmla="*/ 910 w 910"/>
                <a:gd name="T5" fmla="*/ 520 h 875"/>
                <a:gd name="T6" fmla="*/ 0 w 910"/>
                <a:gd name="T7" fmla="*/ 0 h 875"/>
                <a:gd name="T8" fmla="*/ 196 w 910"/>
                <a:gd name="T9" fmla="*/ 875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875">
                  <a:moveTo>
                    <a:pt x="196" y="875"/>
                  </a:moveTo>
                  <a:lnTo>
                    <a:pt x="296" y="875"/>
                  </a:lnTo>
                  <a:lnTo>
                    <a:pt x="910" y="520"/>
                  </a:lnTo>
                  <a:lnTo>
                    <a:pt x="0" y="0"/>
                  </a:lnTo>
                  <a:lnTo>
                    <a:pt x="196" y="875"/>
                  </a:ln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7" name="îṥ1îdè">
              <a:extLst>
                <a:ext uri="{FF2B5EF4-FFF2-40B4-BE49-F238E27FC236}">
                  <a16:creationId xmlns:a16="http://schemas.microsoft.com/office/drawing/2014/main" id="{FEE02103-D94B-42AE-B241-A845A820282A}"/>
                </a:ext>
              </a:extLst>
            </p:cNvPr>
            <p:cNvSpPr/>
            <p:nvPr/>
          </p:nvSpPr>
          <p:spPr bwMode="auto">
            <a:xfrm>
              <a:off x="6311150" y="2830722"/>
              <a:ext cx="2120300" cy="1227716"/>
            </a:xfrm>
            <a:custGeom>
              <a:avLst/>
              <a:gdLst>
                <a:gd name="T0" fmla="*/ 438 w 532"/>
                <a:gd name="T1" fmla="*/ 252 h 307"/>
                <a:gd name="T2" fmla="*/ 95 w 532"/>
                <a:gd name="T3" fmla="*/ 252 h 307"/>
                <a:gd name="T4" fmla="*/ 95 w 532"/>
                <a:gd name="T5" fmla="*/ 54 h 307"/>
                <a:gd name="T6" fmla="*/ 438 w 532"/>
                <a:gd name="T7" fmla="*/ 54 h 307"/>
                <a:gd name="T8" fmla="*/ 438 w 532"/>
                <a:gd name="T9" fmla="*/ 252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07">
                  <a:moveTo>
                    <a:pt x="438" y="252"/>
                  </a:moveTo>
                  <a:cubicBezTo>
                    <a:pt x="343" y="307"/>
                    <a:pt x="190" y="307"/>
                    <a:pt x="95" y="252"/>
                  </a:cubicBezTo>
                  <a:cubicBezTo>
                    <a:pt x="0" y="197"/>
                    <a:pt x="0" y="109"/>
                    <a:pt x="95" y="54"/>
                  </a:cubicBezTo>
                  <a:cubicBezTo>
                    <a:pt x="190" y="0"/>
                    <a:pt x="343" y="0"/>
                    <a:pt x="438" y="54"/>
                  </a:cubicBezTo>
                  <a:cubicBezTo>
                    <a:pt x="532" y="109"/>
                    <a:pt x="532" y="197"/>
                    <a:pt x="438" y="252"/>
                  </a:cubicBezTo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8" name="íṥļîḋé">
              <a:extLst>
                <a:ext uri="{FF2B5EF4-FFF2-40B4-BE49-F238E27FC236}">
                  <a16:creationId xmlns:a16="http://schemas.microsoft.com/office/drawing/2014/main" id="{9ED187E6-A7C6-4681-8374-ACBEBAF58C56}"/>
                </a:ext>
              </a:extLst>
            </p:cNvPr>
            <p:cNvSpPr/>
            <p:nvPr/>
          </p:nvSpPr>
          <p:spPr bwMode="auto">
            <a:xfrm>
              <a:off x="4845646" y="4849912"/>
              <a:ext cx="598673" cy="348996"/>
            </a:xfrm>
            <a:custGeom>
              <a:avLst/>
              <a:gdLst>
                <a:gd name="T0" fmla="*/ 122 w 149"/>
                <a:gd name="T1" fmla="*/ 70 h 86"/>
                <a:gd name="T2" fmla="*/ 26 w 149"/>
                <a:gd name="T3" fmla="*/ 70 h 86"/>
                <a:gd name="T4" fmla="*/ 26 w 149"/>
                <a:gd name="T5" fmla="*/ 15 h 86"/>
                <a:gd name="T6" fmla="*/ 122 w 149"/>
                <a:gd name="T7" fmla="*/ 15 h 86"/>
                <a:gd name="T8" fmla="*/ 122 w 149"/>
                <a:gd name="T9" fmla="*/ 7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86">
                  <a:moveTo>
                    <a:pt x="122" y="70"/>
                  </a:moveTo>
                  <a:cubicBezTo>
                    <a:pt x="96" y="86"/>
                    <a:pt x="53" y="86"/>
                    <a:pt x="26" y="70"/>
                  </a:cubicBezTo>
                  <a:cubicBezTo>
                    <a:pt x="0" y="55"/>
                    <a:pt x="0" y="30"/>
                    <a:pt x="26" y="15"/>
                  </a:cubicBezTo>
                  <a:cubicBezTo>
                    <a:pt x="53" y="0"/>
                    <a:pt x="96" y="0"/>
                    <a:pt x="122" y="15"/>
                  </a:cubicBezTo>
                  <a:cubicBezTo>
                    <a:pt x="149" y="30"/>
                    <a:pt x="149" y="55"/>
                    <a:pt x="122" y="70"/>
                  </a:cubicBez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9" name="iṣlîdé">
              <a:extLst>
                <a:ext uri="{FF2B5EF4-FFF2-40B4-BE49-F238E27FC236}">
                  <a16:creationId xmlns:a16="http://schemas.microsoft.com/office/drawing/2014/main" id="{CC7C1164-3FFD-4118-8EA6-14A1DD82B3DD}"/>
                </a:ext>
              </a:extLst>
            </p:cNvPr>
            <p:cNvSpPr/>
            <p:nvPr/>
          </p:nvSpPr>
          <p:spPr bwMode="auto">
            <a:xfrm>
              <a:off x="8044806" y="4276562"/>
              <a:ext cx="598673" cy="348996"/>
            </a:xfrm>
            <a:custGeom>
              <a:avLst/>
              <a:gdLst>
                <a:gd name="T0" fmla="*/ 123 w 150"/>
                <a:gd name="T1" fmla="*/ 71 h 87"/>
                <a:gd name="T2" fmla="*/ 27 w 150"/>
                <a:gd name="T3" fmla="*/ 71 h 87"/>
                <a:gd name="T4" fmla="*/ 27 w 150"/>
                <a:gd name="T5" fmla="*/ 16 h 87"/>
                <a:gd name="T6" fmla="*/ 123 w 150"/>
                <a:gd name="T7" fmla="*/ 16 h 87"/>
                <a:gd name="T8" fmla="*/ 123 w 150"/>
                <a:gd name="T9" fmla="*/ 7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87">
                  <a:moveTo>
                    <a:pt x="123" y="71"/>
                  </a:moveTo>
                  <a:cubicBezTo>
                    <a:pt x="97" y="87"/>
                    <a:pt x="54" y="87"/>
                    <a:pt x="27" y="71"/>
                  </a:cubicBezTo>
                  <a:cubicBezTo>
                    <a:pt x="0" y="56"/>
                    <a:pt x="0" y="31"/>
                    <a:pt x="27" y="16"/>
                  </a:cubicBezTo>
                  <a:cubicBezTo>
                    <a:pt x="54" y="0"/>
                    <a:pt x="97" y="0"/>
                    <a:pt x="123" y="16"/>
                  </a:cubicBezTo>
                  <a:cubicBezTo>
                    <a:pt x="150" y="31"/>
                    <a:pt x="150" y="56"/>
                    <a:pt x="123" y="71"/>
                  </a:cubicBez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0" name="íṥlïḍê">
              <a:extLst>
                <a:ext uri="{FF2B5EF4-FFF2-40B4-BE49-F238E27FC236}">
                  <a16:creationId xmlns:a16="http://schemas.microsoft.com/office/drawing/2014/main" id="{BC13DBCA-6378-4273-954F-BF65FBA21396}"/>
                </a:ext>
              </a:extLst>
            </p:cNvPr>
            <p:cNvSpPr/>
            <p:nvPr/>
          </p:nvSpPr>
          <p:spPr bwMode="auto">
            <a:xfrm>
              <a:off x="7676870" y="3915102"/>
              <a:ext cx="330519" cy="155800"/>
            </a:xfrm>
            <a:custGeom>
              <a:avLst/>
              <a:gdLst>
                <a:gd name="T0" fmla="*/ 54 w 83"/>
                <a:gd name="T1" fmla="*/ 0 h 40"/>
                <a:gd name="T2" fmla="*/ 4 w 83"/>
                <a:gd name="T3" fmla="*/ 14 h 40"/>
                <a:gd name="T4" fmla="*/ 0 w 83"/>
                <a:gd name="T5" fmla="*/ 16 h 40"/>
                <a:gd name="T6" fmla="*/ 41 w 83"/>
                <a:gd name="T7" fmla="*/ 40 h 40"/>
                <a:gd name="T8" fmla="*/ 83 w 83"/>
                <a:gd name="T9" fmla="*/ 16 h 40"/>
                <a:gd name="T10" fmla="*/ 54 w 83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40">
                  <a:moveTo>
                    <a:pt x="54" y="0"/>
                  </a:moveTo>
                  <a:cubicBezTo>
                    <a:pt x="38" y="6"/>
                    <a:pt x="21" y="11"/>
                    <a:pt x="4" y="1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54" y="0"/>
                    <a:pt x="54" y="0"/>
                    <a:pt x="54" y="0"/>
                  </a:cubicBezTo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1" name="îṣlîḑê">
              <a:extLst>
                <a:ext uri="{FF2B5EF4-FFF2-40B4-BE49-F238E27FC236}">
                  <a16:creationId xmlns:a16="http://schemas.microsoft.com/office/drawing/2014/main" id="{240F541D-9A61-4942-91D3-0BE4B48C1319}"/>
                </a:ext>
              </a:extLst>
            </p:cNvPr>
            <p:cNvSpPr/>
            <p:nvPr/>
          </p:nvSpPr>
          <p:spPr bwMode="auto">
            <a:xfrm>
              <a:off x="7689342" y="3877710"/>
              <a:ext cx="199558" cy="93479"/>
            </a:xfrm>
            <a:custGeom>
              <a:avLst/>
              <a:gdLst>
                <a:gd name="T0" fmla="*/ 37 w 50"/>
                <a:gd name="T1" fmla="*/ 0 h 22"/>
                <a:gd name="T2" fmla="*/ 0 w 50"/>
                <a:gd name="T3" fmla="*/ 22 h 22"/>
                <a:gd name="T4" fmla="*/ 50 w 50"/>
                <a:gd name="T5" fmla="*/ 8 h 22"/>
                <a:gd name="T6" fmla="*/ 37 w 50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2">
                  <a:moveTo>
                    <a:pt x="37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17" y="19"/>
                    <a:pt x="34" y="14"/>
                    <a:pt x="50" y="8"/>
                  </a:cubicBezTo>
                  <a:cubicBezTo>
                    <a:pt x="37" y="0"/>
                    <a:pt x="37" y="0"/>
                    <a:pt x="37" y="0"/>
                  </a:cubicBezTo>
                </a:path>
              </a:pathLst>
            </a:custGeom>
            <a:solidFill>
              <a:srgbClr val="CEE1F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2" name="íṡ1iḋê">
              <a:extLst>
                <a:ext uri="{FF2B5EF4-FFF2-40B4-BE49-F238E27FC236}">
                  <a16:creationId xmlns:a16="http://schemas.microsoft.com/office/drawing/2014/main" id="{927398B9-8DBE-4B7C-8467-B087A9A1E65E}"/>
                </a:ext>
              </a:extLst>
            </p:cNvPr>
            <p:cNvSpPr/>
            <p:nvPr/>
          </p:nvSpPr>
          <p:spPr bwMode="auto">
            <a:xfrm>
              <a:off x="5787311" y="3541178"/>
              <a:ext cx="336753" cy="193192"/>
            </a:xfrm>
            <a:custGeom>
              <a:avLst/>
              <a:gdLst>
                <a:gd name="T0" fmla="*/ 85 w 173"/>
                <a:gd name="T1" fmla="*/ 0 h 99"/>
                <a:gd name="T2" fmla="*/ 0 w 173"/>
                <a:gd name="T3" fmla="*/ 49 h 99"/>
                <a:gd name="T4" fmla="*/ 85 w 173"/>
                <a:gd name="T5" fmla="*/ 99 h 99"/>
                <a:gd name="T6" fmla="*/ 173 w 173"/>
                <a:gd name="T7" fmla="*/ 49 h 99"/>
                <a:gd name="T8" fmla="*/ 85 w 173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85" y="0"/>
                  </a:moveTo>
                  <a:lnTo>
                    <a:pt x="0" y="49"/>
                  </a:lnTo>
                  <a:lnTo>
                    <a:pt x="85" y="99"/>
                  </a:lnTo>
                  <a:lnTo>
                    <a:pt x="173" y="49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3" name="iṧļiḍê">
              <a:extLst>
                <a:ext uri="{FF2B5EF4-FFF2-40B4-BE49-F238E27FC236}">
                  <a16:creationId xmlns:a16="http://schemas.microsoft.com/office/drawing/2014/main" id="{EB1EABE1-4280-4A7B-BFCB-BC5F2A3818C5}"/>
                </a:ext>
              </a:extLst>
            </p:cNvPr>
            <p:cNvSpPr/>
            <p:nvPr/>
          </p:nvSpPr>
          <p:spPr bwMode="auto">
            <a:xfrm>
              <a:off x="5787311" y="3541178"/>
              <a:ext cx="336753" cy="193192"/>
            </a:xfrm>
            <a:custGeom>
              <a:avLst/>
              <a:gdLst>
                <a:gd name="T0" fmla="*/ 85 w 173"/>
                <a:gd name="T1" fmla="*/ 0 h 99"/>
                <a:gd name="T2" fmla="*/ 0 w 173"/>
                <a:gd name="T3" fmla="*/ 49 h 99"/>
                <a:gd name="T4" fmla="*/ 85 w 173"/>
                <a:gd name="T5" fmla="*/ 99 h 99"/>
                <a:gd name="T6" fmla="*/ 173 w 173"/>
                <a:gd name="T7" fmla="*/ 49 h 99"/>
                <a:gd name="T8" fmla="*/ 85 w 173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85" y="0"/>
                  </a:moveTo>
                  <a:lnTo>
                    <a:pt x="0" y="49"/>
                  </a:lnTo>
                  <a:lnTo>
                    <a:pt x="85" y="99"/>
                  </a:lnTo>
                  <a:lnTo>
                    <a:pt x="173" y="49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4" name="iSļíḑê">
              <a:extLst>
                <a:ext uri="{FF2B5EF4-FFF2-40B4-BE49-F238E27FC236}">
                  <a16:creationId xmlns:a16="http://schemas.microsoft.com/office/drawing/2014/main" id="{9FA3798F-86BB-4F7A-9B71-5591D72D62F2}"/>
                </a:ext>
              </a:extLst>
            </p:cNvPr>
            <p:cNvSpPr/>
            <p:nvPr/>
          </p:nvSpPr>
          <p:spPr bwMode="auto">
            <a:xfrm>
              <a:off x="5924507" y="3566106"/>
              <a:ext cx="155902" cy="162034"/>
            </a:xfrm>
            <a:custGeom>
              <a:avLst/>
              <a:gdLst>
                <a:gd name="T0" fmla="*/ 0 w 79"/>
                <a:gd name="T1" fmla="*/ 83 h 83"/>
                <a:gd name="T2" fmla="*/ 79 w 79"/>
                <a:gd name="T3" fmla="*/ 40 h 83"/>
                <a:gd name="T4" fmla="*/ 79 w 79"/>
                <a:gd name="T5" fmla="*/ 0 h 83"/>
                <a:gd name="T6" fmla="*/ 0 w 79"/>
                <a:gd name="T7" fmla="*/ 44 h 83"/>
                <a:gd name="T8" fmla="*/ 0 w 79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83">
                  <a:moveTo>
                    <a:pt x="0" y="83"/>
                  </a:moveTo>
                  <a:lnTo>
                    <a:pt x="79" y="40"/>
                  </a:lnTo>
                  <a:lnTo>
                    <a:pt x="79" y="0"/>
                  </a:lnTo>
                  <a:lnTo>
                    <a:pt x="0" y="44"/>
                  </a:lnTo>
                  <a:lnTo>
                    <a:pt x="0" y="83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5" name="ïşļíḍê">
              <a:extLst>
                <a:ext uri="{FF2B5EF4-FFF2-40B4-BE49-F238E27FC236}">
                  <a16:creationId xmlns:a16="http://schemas.microsoft.com/office/drawing/2014/main" id="{7C69C11C-085E-4B8F-A586-F6E01E7FC0E1}"/>
                </a:ext>
              </a:extLst>
            </p:cNvPr>
            <p:cNvSpPr/>
            <p:nvPr/>
          </p:nvSpPr>
          <p:spPr bwMode="auto">
            <a:xfrm>
              <a:off x="5781073" y="3566106"/>
              <a:ext cx="143434" cy="162034"/>
            </a:xfrm>
            <a:custGeom>
              <a:avLst/>
              <a:gdLst>
                <a:gd name="T0" fmla="*/ 0 w 77"/>
                <a:gd name="T1" fmla="*/ 40 h 83"/>
                <a:gd name="T2" fmla="*/ 77 w 77"/>
                <a:gd name="T3" fmla="*/ 83 h 83"/>
                <a:gd name="T4" fmla="*/ 77 w 77"/>
                <a:gd name="T5" fmla="*/ 44 h 83"/>
                <a:gd name="T6" fmla="*/ 0 w 77"/>
                <a:gd name="T7" fmla="*/ 0 h 83"/>
                <a:gd name="T8" fmla="*/ 0 w 77"/>
                <a:gd name="T9" fmla="*/ 4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83">
                  <a:moveTo>
                    <a:pt x="0" y="40"/>
                  </a:moveTo>
                  <a:lnTo>
                    <a:pt x="77" y="83"/>
                  </a:lnTo>
                  <a:lnTo>
                    <a:pt x="77" y="44"/>
                  </a:lnTo>
                  <a:lnTo>
                    <a:pt x="0" y="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6" name="iṧlíďé">
              <a:extLst>
                <a:ext uri="{FF2B5EF4-FFF2-40B4-BE49-F238E27FC236}">
                  <a16:creationId xmlns:a16="http://schemas.microsoft.com/office/drawing/2014/main" id="{8C379C32-8CEE-422D-9FDB-AC4D199F7910}"/>
                </a:ext>
              </a:extLst>
            </p:cNvPr>
            <p:cNvSpPr/>
            <p:nvPr/>
          </p:nvSpPr>
          <p:spPr bwMode="auto">
            <a:xfrm>
              <a:off x="5781073" y="3478857"/>
              <a:ext cx="299336" cy="174498"/>
            </a:xfrm>
            <a:custGeom>
              <a:avLst/>
              <a:gdLst>
                <a:gd name="T0" fmla="*/ 77 w 156"/>
                <a:gd name="T1" fmla="*/ 90 h 90"/>
                <a:gd name="T2" fmla="*/ 156 w 156"/>
                <a:gd name="T3" fmla="*/ 46 h 90"/>
                <a:gd name="T4" fmla="*/ 77 w 156"/>
                <a:gd name="T5" fmla="*/ 0 h 90"/>
                <a:gd name="T6" fmla="*/ 0 w 156"/>
                <a:gd name="T7" fmla="*/ 46 h 90"/>
                <a:gd name="T8" fmla="*/ 77 w 156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0">
                  <a:moveTo>
                    <a:pt x="77" y="90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9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7" name="iṥḻîdê">
              <a:extLst>
                <a:ext uri="{FF2B5EF4-FFF2-40B4-BE49-F238E27FC236}">
                  <a16:creationId xmlns:a16="http://schemas.microsoft.com/office/drawing/2014/main" id="{CB0E9CA6-1D29-4DD0-8AE4-66288D73A7FF}"/>
                </a:ext>
              </a:extLst>
            </p:cNvPr>
            <p:cNvSpPr/>
            <p:nvPr/>
          </p:nvSpPr>
          <p:spPr bwMode="auto">
            <a:xfrm>
              <a:off x="7814066" y="3696978"/>
              <a:ext cx="149668" cy="367694"/>
            </a:xfrm>
            <a:custGeom>
              <a:avLst/>
              <a:gdLst>
                <a:gd name="T0" fmla="*/ 0 w 77"/>
                <a:gd name="T1" fmla="*/ 193 h 193"/>
                <a:gd name="T2" fmla="*/ 77 w 77"/>
                <a:gd name="T3" fmla="*/ 147 h 193"/>
                <a:gd name="T4" fmla="*/ 77 w 77"/>
                <a:gd name="T5" fmla="*/ 0 h 193"/>
                <a:gd name="T6" fmla="*/ 0 w 77"/>
                <a:gd name="T7" fmla="*/ 43 h 193"/>
                <a:gd name="T8" fmla="*/ 0 w 77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93">
                  <a:moveTo>
                    <a:pt x="0" y="193"/>
                  </a:moveTo>
                  <a:lnTo>
                    <a:pt x="77" y="147"/>
                  </a:lnTo>
                  <a:lnTo>
                    <a:pt x="77" y="0"/>
                  </a:lnTo>
                  <a:lnTo>
                    <a:pt x="0" y="43"/>
                  </a:lnTo>
                  <a:lnTo>
                    <a:pt x="0" y="193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8" name="îSľíḑè">
              <a:extLst>
                <a:ext uri="{FF2B5EF4-FFF2-40B4-BE49-F238E27FC236}">
                  <a16:creationId xmlns:a16="http://schemas.microsoft.com/office/drawing/2014/main" id="{E939AFEB-1EB3-49B4-BE3E-BAC507577175}"/>
                </a:ext>
              </a:extLst>
            </p:cNvPr>
            <p:cNvSpPr/>
            <p:nvPr/>
          </p:nvSpPr>
          <p:spPr bwMode="auto">
            <a:xfrm>
              <a:off x="7664398" y="3696978"/>
              <a:ext cx="149668" cy="367694"/>
            </a:xfrm>
            <a:custGeom>
              <a:avLst/>
              <a:gdLst>
                <a:gd name="T0" fmla="*/ 0 w 79"/>
                <a:gd name="T1" fmla="*/ 147 h 193"/>
                <a:gd name="T2" fmla="*/ 79 w 79"/>
                <a:gd name="T3" fmla="*/ 193 h 193"/>
                <a:gd name="T4" fmla="*/ 79 w 79"/>
                <a:gd name="T5" fmla="*/ 43 h 193"/>
                <a:gd name="T6" fmla="*/ 0 w 79"/>
                <a:gd name="T7" fmla="*/ 0 h 193"/>
                <a:gd name="T8" fmla="*/ 0 w 79"/>
                <a:gd name="T9" fmla="*/ 14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93">
                  <a:moveTo>
                    <a:pt x="0" y="147"/>
                  </a:moveTo>
                  <a:lnTo>
                    <a:pt x="79" y="193"/>
                  </a:lnTo>
                  <a:lnTo>
                    <a:pt x="79" y="43"/>
                  </a:lnTo>
                  <a:lnTo>
                    <a:pt x="0" y="0"/>
                  </a:lnTo>
                  <a:lnTo>
                    <a:pt x="0" y="147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9" name="ïś1íḓè">
              <a:extLst>
                <a:ext uri="{FF2B5EF4-FFF2-40B4-BE49-F238E27FC236}">
                  <a16:creationId xmlns:a16="http://schemas.microsoft.com/office/drawing/2014/main" id="{929EA2B8-550B-4BC4-9250-4BC54F8950F1}"/>
                </a:ext>
              </a:extLst>
            </p:cNvPr>
            <p:cNvSpPr/>
            <p:nvPr/>
          </p:nvSpPr>
          <p:spPr bwMode="auto">
            <a:xfrm>
              <a:off x="7664398" y="3603498"/>
              <a:ext cx="299336" cy="174498"/>
            </a:xfrm>
            <a:custGeom>
              <a:avLst/>
              <a:gdLst>
                <a:gd name="T0" fmla="*/ 79 w 156"/>
                <a:gd name="T1" fmla="*/ 89 h 89"/>
                <a:gd name="T2" fmla="*/ 156 w 156"/>
                <a:gd name="T3" fmla="*/ 46 h 89"/>
                <a:gd name="T4" fmla="*/ 79 w 156"/>
                <a:gd name="T5" fmla="*/ 0 h 89"/>
                <a:gd name="T6" fmla="*/ 0 w 156"/>
                <a:gd name="T7" fmla="*/ 46 h 89"/>
                <a:gd name="T8" fmla="*/ 79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9" y="89"/>
                  </a:moveTo>
                  <a:lnTo>
                    <a:pt x="156" y="46"/>
                  </a:lnTo>
                  <a:lnTo>
                    <a:pt x="79" y="0"/>
                  </a:lnTo>
                  <a:lnTo>
                    <a:pt x="0" y="46"/>
                  </a:lnTo>
                  <a:lnTo>
                    <a:pt x="79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0" name="iS1íďé">
              <a:extLst>
                <a:ext uri="{FF2B5EF4-FFF2-40B4-BE49-F238E27FC236}">
                  <a16:creationId xmlns:a16="http://schemas.microsoft.com/office/drawing/2014/main" id="{70992C5C-1F75-469F-8B58-BB0B7BAEBFC4}"/>
                </a:ext>
              </a:extLst>
            </p:cNvPr>
            <p:cNvSpPr/>
            <p:nvPr/>
          </p:nvSpPr>
          <p:spPr bwMode="auto">
            <a:xfrm>
              <a:off x="7458606" y="4008581"/>
              <a:ext cx="324281" cy="193196"/>
            </a:xfrm>
            <a:custGeom>
              <a:avLst/>
              <a:gdLst>
                <a:gd name="T0" fmla="*/ 85 w 170"/>
                <a:gd name="T1" fmla="*/ 0 h 99"/>
                <a:gd name="T2" fmla="*/ 0 w 170"/>
                <a:gd name="T3" fmla="*/ 50 h 99"/>
                <a:gd name="T4" fmla="*/ 85 w 170"/>
                <a:gd name="T5" fmla="*/ 99 h 99"/>
                <a:gd name="T6" fmla="*/ 170 w 170"/>
                <a:gd name="T7" fmla="*/ 50 h 99"/>
                <a:gd name="T8" fmla="*/ 85 w 170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9">
                  <a:moveTo>
                    <a:pt x="85" y="0"/>
                  </a:moveTo>
                  <a:lnTo>
                    <a:pt x="0" y="50"/>
                  </a:lnTo>
                  <a:lnTo>
                    <a:pt x="85" y="99"/>
                  </a:lnTo>
                  <a:lnTo>
                    <a:pt x="17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1" name="íSḻiďè">
              <a:extLst>
                <a:ext uri="{FF2B5EF4-FFF2-40B4-BE49-F238E27FC236}">
                  <a16:creationId xmlns:a16="http://schemas.microsoft.com/office/drawing/2014/main" id="{BDDD9053-BC5F-4AF3-BC9E-7E8769718CB9}"/>
                </a:ext>
              </a:extLst>
            </p:cNvPr>
            <p:cNvSpPr/>
            <p:nvPr/>
          </p:nvSpPr>
          <p:spPr bwMode="auto">
            <a:xfrm>
              <a:off x="7458606" y="4008581"/>
              <a:ext cx="324281" cy="193196"/>
            </a:xfrm>
            <a:custGeom>
              <a:avLst/>
              <a:gdLst>
                <a:gd name="T0" fmla="*/ 85 w 170"/>
                <a:gd name="T1" fmla="*/ 0 h 99"/>
                <a:gd name="T2" fmla="*/ 0 w 170"/>
                <a:gd name="T3" fmla="*/ 50 h 99"/>
                <a:gd name="T4" fmla="*/ 85 w 170"/>
                <a:gd name="T5" fmla="*/ 99 h 99"/>
                <a:gd name="T6" fmla="*/ 170 w 170"/>
                <a:gd name="T7" fmla="*/ 50 h 99"/>
                <a:gd name="T8" fmla="*/ 85 w 170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9">
                  <a:moveTo>
                    <a:pt x="85" y="0"/>
                  </a:moveTo>
                  <a:lnTo>
                    <a:pt x="0" y="50"/>
                  </a:lnTo>
                  <a:lnTo>
                    <a:pt x="85" y="99"/>
                  </a:lnTo>
                  <a:lnTo>
                    <a:pt x="170" y="50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2" name="îṧḷidê">
              <a:extLst>
                <a:ext uri="{FF2B5EF4-FFF2-40B4-BE49-F238E27FC236}">
                  <a16:creationId xmlns:a16="http://schemas.microsoft.com/office/drawing/2014/main" id="{C2141431-CAD6-4CC1-8E8C-624921569140}"/>
                </a:ext>
              </a:extLst>
            </p:cNvPr>
            <p:cNvSpPr/>
            <p:nvPr/>
          </p:nvSpPr>
          <p:spPr bwMode="auto">
            <a:xfrm>
              <a:off x="7589563" y="3915102"/>
              <a:ext cx="149668" cy="274211"/>
            </a:xfrm>
            <a:custGeom>
              <a:avLst/>
              <a:gdLst>
                <a:gd name="T0" fmla="*/ 0 w 77"/>
                <a:gd name="T1" fmla="*/ 145 h 145"/>
                <a:gd name="T2" fmla="*/ 77 w 77"/>
                <a:gd name="T3" fmla="*/ 102 h 145"/>
                <a:gd name="T4" fmla="*/ 77 w 77"/>
                <a:gd name="T5" fmla="*/ 0 h 145"/>
                <a:gd name="T6" fmla="*/ 0 w 77"/>
                <a:gd name="T7" fmla="*/ 43 h 145"/>
                <a:gd name="T8" fmla="*/ 0 w 77"/>
                <a:gd name="T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45">
                  <a:moveTo>
                    <a:pt x="0" y="145"/>
                  </a:moveTo>
                  <a:lnTo>
                    <a:pt x="77" y="102"/>
                  </a:lnTo>
                  <a:lnTo>
                    <a:pt x="77" y="0"/>
                  </a:lnTo>
                  <a:lnTo>
                    <a:pt x="0" y="43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3" name="ïṥḻïďè">
              <a:extLst>
                <a:ext uri="{FF2B5EF4-FFF2-40B4-BE49-F238E27FC236}">
                  <a16:creationId xmlns:a16="http://schemas.microsoft.com/office/drawing/2014/main" id="{9672F8BF-A731-4E6F-B09F-0A06BA0DA323}"/>
                </a:ext>
              </a:extLst>
            </p:cNvPr>
            <p:cNvSpPr/>
            <p:nvPr/>
          </p:nvSpPr>
          <p:spPr bwMode="auto">
            <a:xfrm>
              <a:off x="7439895" y="3915102"/>
              <a:ext cx="149668" cy="274211"/>
            </a:xfrm>
            <a:custGeom>
              <a:avLst/>
              <a:gdLst>
                <a:gd name="T0" fmla="*/ 0 w 79"/>
                <a:gd name="T1" fmla="*/ 102 h 145"/>
                <a:gd name="T2" fmla="*/ 79 w 79"/>
                <a:gd name="T3" fmla="*/ 145 h 145"/>
                <a:gd name="T4" fmla="*/ 79 w 79"/>
                <a:gd name="T5" fmla="*/ 43 h 145"/>
                <a:gd name="T6" fmla="*/ 0 w 79"/>
                <a:gd name="T7" fmla="*/ 0 h 145"/>
                <a:gd name="T8" fmla="*/ 0 w 79"/>
                <a:gd name="T9" fmla="*/ 10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45">
                  <a:moveTo>
                    <a:pt x="0" y="102"/>
                  </a:moveTo>
                  <a:lnTo>
                    <a:pt x="79" y="145"/>
                  </a:lnTo>
                  <a:lnTo>
                    <a:pt x="79" y="43"/>
                  </a:lnTo>
                  <a:lnTo>
                    <a:pt x="0" y="0"/>
                  </a:lnTo>
                  <a:lnTo>
                    <a:pt x="0" y="102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4" name="íṡľíḍe">
              <a:extLst>
                <a:ext uri="{FF2B5EF4-FFF2-40B4-BE49-F238E27FC236}">
                  <a16:creationId xmlns:a16="http://schemas.microsoft.com/office/drawing/2014/main" id="{74A2C4CF-CAB8-49D7-A270-7564CDEFF5F3}"/>
                </a:ext>
              </a:extLst>
            </p:cNvPr>
            <p:cNvSpPr/>
            <p:nvPr/>
          </p:nvSpPr>
          <p:spPr bwMode="auto">
            <a:xfrm>
              <a:off x="7439895" y="3827853"/>
              <a:ext cx="299336" cy="168264"/>
            </a:xfrm>
            <a:custGeom>
              <a:avLst/>
              <a:gdLst>
                <a:gd name="T0" fmla="*/ 79 w 156"/>
                <a:gd name="T1" fmla="*/ 89 h 89"/>
                <a:gd name="T2" fmla="*/ 156 w 156"/>
                <a:gd name="T3" fmla="*/ 46 h 89"/>
                <a:gd name="T4" fmla="*/ 79 w 156"/>
                <a:gd name="T5" fmla="*/ 0 h 89"/>
                <a:gd name="T6" fmla="*/ 0 w 156"/>
                <a:gd name="T7" fmla="*/ 46 h 89"/>
                <a:gd name="T8" fmla="*/ 79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9" y="89"/>
                  </a:moveTo>
                  <a:lnTo>
                    <a:pt x="156" y="46"/>
                  </a:lnTo>
                  <a:lnTo>
                    <a:pt x="79" y="0"/>
                  </a:lnTo>
                  <a:lnTo>
                    <a:pt x="0" y="46"/>
                  </a:lnTo>
                  <a:lnTo>
                    <a:pt x="79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5" name="ïŝḻïdê">
              <a:extLst>
                <a:ext uri="{FF2B5EF4-FFF2-40B4-BE49-F238E27FC236}">
                  <a16:creationId xmlns:a16="http://schemas.microsoft.com/office/drawing/2014/main" id="{3E6D13D3-BF9B-4AA9-8700-4C71BAB60A07}"/>
                </a:ext>
              </a:extLst>
            </p:cNvPr>
            <p:cNvSpPr/>
            <p:nvPr/>
          </p:nvSpPr>
          <p:spPr bwMode="auto">
            <a:xfrm>
              <a:off x="5120038" y="2917971"/>
              <a:ext cx="324281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48 h 98"/>
                <a:gd name="T4" fmla="*/ 85 w 170"/>
                <a:gd name="T5" fmla="*/ 98 h 98"/>
                <a:gd name="T6" fmla="*/ 170 w 170"/>
                <a:gd name="T7" fmla="*/ 48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48"/>
                  </a:lnTo>
                  <a:lnTo>
                    <a:pt x="85" y="98"/>
                  </a:lnTo>
                  <a:lnTo>
                    <a:pt x="170" y="4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6" name="íṥļíḍe">
              <a:extLst>
                <a:ext uri="{FF2B5EF4-FFF2-40B4-BE49-F238E27FC236}">
                  <a16:creationId xmlns:a16="http://schemas.microsoft.com/office/drawing/2014/main" id="{8BC48820-8ECA-4D69-979F-6A1EA8668F45}"/>
                </a:ext>
              </a:extLst>
            </p:cNvPr>
            <p:cNvSpPr/>
            <p:nvPr/>
          </p:nvSpPr>
          <p:spPr bwMode="auto">
            <a:xfrm>
              <a:off x="5120038" y="2917971"/>
              <a:ext cx="324281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48 h 98"/>
                <a:gd name="T4" fmla="*/ 85 w 170"/>
                <a:gd name="T5" fmla="*/ 98 h 98"/>
                <a:gd name="T6" fmla="*/ 170 w 170"/>
                <a:gd name="T7" fmla="*/ 48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48"/>
                  </a:lnTo>
                  <a:lnTo>
                    <a:pt x="85" y="98"/>
                  </a:lnTo>
                  <a:lnTo>
                    <a:pt x="170" y="48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7" name="ïṥ1ïḓê">
              <a:extLst>
                <a:ext uri="{FF2B5EF4-FFF2-40B4-BE49-F238E27FC236}">
                  <a16:creationId xmlns:a16="http://schemas.microsoft.com/office/drawing/2014/main" id="{5FDCFE2B-9436-4379-94D7-3C6D5C9CEA3A}"/>
                </a:ext>
              </a:extLst>
            </p:cNvPr>
            <p:cNvSpPr/>
            <p:nvPr/>
          </p:nvSpPr>
          <p:spPr bwMode="auto">
            <a:xfrm>
              <a:off x="5251000" y="2618831"/>
              <a:ext cx="149668" cy="479867"/>
            </a:xfrm>
            <a:custGeom>
              <a:avLst/>
              <a:gdLst>
                <a:gd name="T0" fmla="*/ 0 w 79"/>
                <a:gd name="T1" fmla="*/ 251 h 251"/>
                <a:gd name="T2" fmla="*/ 79 w 79"/>
                <a:gd name="T3" fmla="*/ 205 h 251"/>
                <a:gd name="T4" fmla="*/ 79 w 79"/>
                <a:gd name="T5" fmla="*/ 0 h 251"/>
                <a:gd name="T6" fmla="*/ 0 w 79"/>
                <a:gd name="T7" fmla="*/ 43 h 251"/>
                <a:gd name="T8" fmla="*/ 0 w 79"/>
                <a:gd name="T9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51">
                  <a:moveTo>
                    <a:pt x="0" y="251"/>
                  </a:moveTo>
                  <a:lnTo>
                    <a:pt x="79" y="205"/>
                  </a:lnTo>
                  <a:lnTo>
                    <a:pt x="79" y="0"/>
                  </a:lnTo>
                  <a:lnTo>
                    <a:pt x="0" y="43"/>
                  </a:lnTo>
                  <a:lnTo>
                    <a:pt x="0" y="251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8" name="îşliḑè">
              <a:extLst>
                <a:ext uri="{FF2B5EF4-FFF2-40B4-BE49-F238E27FC236}">
                  <a16:creationId xmlns:a16="http://schemas.microsoft.com/office/drawing/2014/main" id="{E795D587-E48C-4171-A128-C7A03C54C75C}"/>
                </a:ext>
              </a:extLst>
            </p:cNvPr>
            <p:cNvSpPr/>
            <p:nvPr/>
          </p:nvSpPr>
          <p:spPr bwMode="auto">
            <a:xfrm>
              <a:off x="5101332" y="2618831"/>
              <a:ext cx="149668" cy="479867"/>
            </a:xfrm>
            <a:custGeom>
              <a:avLst/>
              <a:gdLst>
                <a:gd name="T0" fmla="*/ 0 w 77"/>
                <a:gd name="T1" fmla="*/ 205 h 251"/>
                <a:gd name="T2" fmla="*/ 77 w 77"/>
                <a:gd name="T3" fmla="*/ 251 h 251"/>
                <a:gd name="T4" fmla="*/ 77 w 77"/>
                <a:gd name="T5" fmla="*/ 43 h 251"/>
                <a:gd name="T6" fmla="*/ 0 w 77"/>
                <a:gd name="T7" fmla="*/ 0 h 251"/>
                <a:gd name="T8" fmla="*/ 0 w 77"/>
                <a:gd name="T9" fmla="*/ 20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51">
                  <a:moveTo>
                    <a:pt x="0" y="205"/>
                  </a:moveTo>
                  <a:lnTo>
                    <a:pt x="77" y="251"/>
                  </a:lnTo>
                  <a:lnTo>
                    <a:pt x="77" y="43"/>
                  </a:lnTo>
                  <a:lnTo>
                    <a:pt x="0" y="0"/>
                  </a:lnTo>
                  <a:lnTo>
                    <a:pt x="0" y="205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9" name="íṡlîdè">
              <a:extLst>
                <a:ext uri="{FF2B5EF4-FFF2-40B4-BE49-F238E27FC236}">
                  <a16:creationId xmlns:a16="http://schemas.microsoft.com/office/drawing/2014/main" id="{C4CFC3F6-377F-4028-8A9E-B8123C1ABCC3}"/>
                </a:ext>
              </a:extLst>
            </p:cNvPr>
            <p:cNvSpPr/>
            <p:nvPr/>
          </p:nvSpPr>
          <p:spPr bwMode="auto">
            <a:xfrm>
              <a:off x="5101332" y="2531582"/>
              <a:ext cx="299336" cy="168264"/>
            </a:xfrm>
            <a:custGeom>
              <a:avLst/>
              <a:gdLst>
                <a:gd name="T0" fmla="*/ 77 w 156"/>
                <a:gd name="T1" fmla="*/ 89 h 89"/>
                <a:gd name="T2" fmla="*/ 156 w 156"/>
                <a:gd name="T3" fmla="*/ 46 h 89"/>
                <a:gd name="T4" fmla="*/ 77 w 156"/>
                <a:gd name="T5" fmla="*/ 0 h 89"/>
                <a:gd name="T6" fmla="*/ 0 w 156"/>
                <a:gd name="T7" fmla="*/ 46 h 89"/>
                <a:gd name="T8" fmla="*/ 77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7" y="89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0" name="íşļïḋè">
              <a:extLst>
                <a:ext uri="{FF2B5EF4-FFF2-40B4-BE49-F238E27FC236}">
                  <a16:creationId xmlns:a16="http://schemas.microsoft.com/office/drawing/2014/main" id="{458E26EA-A707-4E60-96CD-3D95C0241AC8}"/>
                </a:ext>
              </a:extLst>
            </p:cNvPr>
            <p:cNvSpPr/>
            <p:nvPr/>
          </p:nvSpPr>
          <p:spPr bwMode="auto">
            <a:xfrm>
              <a:off x="4883063" y="3055076"/>
              <a:ext cx="330519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50 h 98"/>
                <a:gd name="T4" fmla="*/ 85 w 170"/>
                <a:gd name="T5" fmla="*/ 98 h 98"/>
                <a:gd name="T6" fmla="*/ 170 w 170"/>
                <a:gd name="T7" fmla="*/ 50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50"/>
                  </a:lnTo>
                  <a:lnTo>
                    <a:pt x="85" y="98"/>
                  </a:lnTo>
                  <a:lnTo>
                    <a:pt x="17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1" name="îṧḷïḓé">
              <a:extLst>
                <a:ext uri="{FF2B5EF4-FFF2-40B4-BE49-F238E27FC236}">
                  <a16:creationId xmlns:a16="http://schemas.microsoft.com/office/drawing/2014/main" id="{4985F725-129E-411F-848E-3D0033A68A13}"/>
                </a:ext>
              </a:extLst>
            </p:cNvPr>
            <p:cNvSpPr/>
            <p:nvPr/>
          </p:nvSpPr>
          <p:spPr bwMode="auto">
            <a:xfrm>
              <a:off x="4883063" y="3055076"/>
              <a:ext cx="330519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50 h 98"/>
                <a:gd name="T4" fmla="*/ 85 w 170"/>
                <a:gd name="T5" fmla="*/ 98 h 98"/>
                <a:gd name="T6" fmla="*/ 170 w 170"/>
                <a:gd name="T7" fmla="*/ 50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50"/>
                  </a:lnTo>
                  <a:lnTo>
                    <a:pt x="85" y="98"/>
                  </a:lnTo>
                  <a:lnTo>
                    <a:pt x="170" y="50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2" name="iṣlïḓè">
              <a:extLst>
                <a:ext uri="{FF2B5EF4-FFF2-40B4-BE49-F238E27FC236}">
                  <a16:creationId xmlns:a16="http://schemas.microsoft.com/office/drawing/2014/main" id="{0FBD71D8-3CC5-4116-9BB3-E6D380A25C9B}"/>
                </a:ext>
              </a:extLst>
            </p:cNvPr>
            <p:cNvSpPr/>
            <p:nvPr/>
          </p:nvSpPr>
          <p:spPr bwMode="auto">
            <a:xfrm>
              <a:off x="5026497" y="2537813"/>
              <a:ext cx="155902" cy="691762"/>
            </a:xfrm>
            <a:custGeom>
              <a:avLst/>
              <a:gdLst>
                <a:gd name="T0" fmla="*/ 0 w 79"/>
                <a:gd name="T1" fmla="*/ 359 h 359"/>
                <a:gd name="T2" fmla="*/ 79 w 79"/>
                <a:gd name="T3" fmla="*/ 316 h 359"/>
                <a:gd name="T4" fmla="*/ 79 w 79"/>
                <a:gd name="T5" fmla="*/ 0 h 359"/>
                <a:gd name="T6" fmla="*/ 0 w 79"/>
                <a:gd name="T7" fmla="*/ 44 h 359"/>
                <a:gd name="T8" fmla="*/ 0 w 79"/>
                <a:gd name="T9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359">
                  <a:moveTo>
                    <a:pt x="0" y="359"/>
                  </a:moveTo>
                  <a:lnTo>
                    <a:pt x="79" y="316"/>
                  </a:lnTo>
                  <a:lnTo>
                    <a:pt x="79" y="0"/>
                  </a:lnTo>
                  <a:lnTo>
                    <a:pt x="0" y="44"/>
                  </a:lnTo>
                  <a:lnTo>
                    <a:pt x="0" y="359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3" name="íṥļîḓè">
              <a:extLst>
                <a:ext uri="{FF2B5EF4-FFF2-40B4-BE49-F238E27FC236}">
                  <a16:creationId xmlns:a16="http://schemas.microsoft.com/office/drawing/2014/main" id="{7586D5A7-064C-4145-AF10-8F4A9CFCFE19}"/>
                </a:ext>
              </a:extLst>
            </p:cNvPr>
            <p:cNvSpPr/>
            <p:nvPr/>
          </p:nvSpPr>
          <p:spPr bwMode="auto">
            <a:xfrm>
              <a:off x="4883063" y="2537813"/>
              <a:ext cx="143434" cy="691762"/>
            </a:xfrm>
            <a:custGeom>
              <a:avLst/>
              <a:gdLst>
                <a:gd name="T0" fmla="*/ 0 w 77"/>
                <a:gd name="T1" fmla="*/ 316 h 359"/>
                <a:gd name="T2" fmla="*/ 77 w 77"/>
                <a:gd name="T3" fmla="*/ 359 h 359"/>
                <a:gd name="T4" fmla="*/ 77 w 77"/>
                <a:gd name="T5" fmla="*/ 44 h 359"/>
                <a:gd name="T6" fmla="*/ 0 w 77"/>
                <a:gd name="T7" fmla="*/ 0 h 359"/>
                <a:gd name="T8" fmla="*/ 0 w 77"/>
                <a:gd name="T9" fmla="*/ 316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59">
                  <a:moveTo>
                    <a:pt x="0" y="316"/>
                  </a:moveTo>
                  <a:lnTo>
                    <a:pt x="77" y="359"/>
                  </a:lnTo>
                  <a:lnTo>
                    <a:pt x="77" y="44"/>
                  </a:lnTo>
                  <a:lnTo>
                    <a:pt x="0" y="0"/>
                  </a:lnTo>
                  <a:lnTo>
                    <a:pt x="0" y="316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4" name="ïṣ1îḑê">
              <a:extLst>
                <a:ext uri="{FF2B5EF4-FFF2-40B4-BE49-F238E27FC236}">
                  <a16:creationId xmlns:a16="http://schemas.microsoft.com/office/drawing/2014/main" id="{54F8416E-305A-4C9A-B2DD-892BF20F1E87}"/>
                </a:ext>
              </a:extLst>
            </p:cNvPr>
            <p:cNvSpPr/>
            <p:nvPr/>
          </p:nvSpPr>
          <p:spPr bwMode="auto">
            <a:xfrm>
              <a:off x="4883063" y="2450564"/>
              <a:ext cx="299336" cy="174498"/>
            </a:xfrm>
            <a:custGeom>
              <a:avLst/>
              <a:gdLst>
                <a:gd name="T0" fmla="*/ 77 w 156"/>
                <a:gd name="T1" fmla="*/ 90 h 90"/>
                <a:gd name="T2" fmla="*/ 156 w 156"/>
                <a:gd name="T3" fmla="*/ 46 h 90"/>
                <a:gd name="T4" fmla="*/ 77 w 156"/>
                <a:gd name="T5" fmla="*/ 0 h 90"/>
                <a:gd name="T6" fmla="*/ 0 w 156"/>
                <a:gd name="T7" fmla="*/ 46 h 90"/>
                <a:gd name="T8" fmla="*/ 77 w 156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0">
                  <a:moveTo>
                    <a:pt x="77" y="90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9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5" name="îŝļiďè">
              <a:extLst>
                <a:ext uri="{FF2B5EF4-FFF2-40B4-BE49-F238E27FC236}">
                  <a16:creationId xmlns:a16="http://schemas.microsoft.com/office/drawing/2014/main" id="{C6ACD1E0-0528-415A-B379-A884ADA879B4}"/>
                </a:ext>
              </a:extLst>
            </p:cNvPr>
            <p:cNvSpPr/>
            <p:nvPr/>
          </p:nvSpPr>
          <p:spPr bwMode="auto">
            <a:xfrm>
              <a:off x="5824728" y="1247776"/>
              <a:ext cx="1789780" cy="2629934"/>
            </a:xfrm>
            <a:custGeom>
              <a:avLst/>
              <a:gdLst>
                <a:gd name="T0" fmla="*/ 448 w 448"/>
                <a:gd name="T1" fmla="*/ 459 h 660"/>
                <a:gd name="T2" fmla="*/ 224 w 448"/>
                <a:gd name="T3" fmla="*/ 589 h 660"/>
                <a:gd name="T4" fmla="*/ 0 w 448"/>
                <a:gd name="T5" fmla="*/ 201 h 660"/>
                <a:gd name="T6" fmla="*/ 224 w 448"/>
                <a:gd name="T7" fmla="*/ 71 h 660"/>
                <a:gd name="T8" fmla="*/ 448 w 448"/>
                <a:gd name="T9" fmla="*/ 45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660">
                  <a:moveTo>
                    <a:pt x="448" y="459"/>
                  </a:moveTo>
                  <a:cubicBezTo>
                    <a:pt x="448" y="602"/>
                    <a:pt x="347" y="660"/>
                    <a:pt x="224" y="589"/>
                  </a:cubicBezTo>
                  <a:cubicBezTo>
                    <a:pt x="100" y="517"/>
                    <a:pt x="0" y="344"/>
                    <a:pt x="0" y="201"/>
                  </a:cubicBezTo>
                  <a:cubicBezTo>
                    <a:pt x="0" y="58"/>
                    <a:pt x="100" y="0"/>
                    <a:pt x="224" y="71"/>
                  </a:cubicBezTo>
                  <a:cubicBezTo>
                    <a:pt x="347" y="143"/>
                    <a:pt x="448" y="316"/>
                    <a:pt x="448" y="459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6" name="íslïḍê">
              <a:extLst>
                <a:ext uri="{FF2B5EF4-FFF2-40B4-BE49-F238E27FC236}">
                  <a16:creationId xmlns:a16="http://schemas.microsoft.com/office/drawing/2014/main" id="{5282788D-EEF3-4284-B026-85B0466A0545}"/>
                </a:ext>
              </a:extLst>
            </p:cNvPr>
            <p:cNvSpPr/>
            <p:nvPr/>
          </p:nvSpPr>
          <p:spPr bwMode="auto">
            <a:xfrm>
              <a:off x="5955686" y="1459666"/>
              <a:ext cx="1396903" cy="2287168"/>
            </a:xfrm>
            <a:custGeom>
              <a:avLst/>
              <a:gdLst>
                <a:gd name="T0" fmla="*/ 0 w 729"/>
                <a:gd name="T1" fmla="*/ 46 h 1193"/>
                <a:gd name="T2" fmla="*/ 82 w 729"/>
                <a:gd name="T3" fmla="*/ 0 h 1193"/>
                <a:gd name="T4" fmla="*/ 729 w 729"/>
                <a:gd name="T5" fmla="*/ 1145 h 1193"/>
                <a:gd name="T6" fmla="*/ 645 w 729"/>
                <a:gd name="T7" fmla="*/ 1193 h 1193"/>
                <a:gd name="T8" fmla="*/ 0 w 729"/>
                <a:gd name="T9" fmla="*/ 46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9" h="1193">
                  <a:moveTo>
                    <a:pt x="0" y="46"/>
                  </a:moveTo>
                  <a:lnTo>
                    <a:pt x="82" y="0"/>
                  </a:lnTo>
                  <a:lnTo>
                    <a:pt x="729" y="1145"/>
                  </a:lnTo>
                  <a:lnTo>
                    <a:pt x="645" y="1193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7" name="iṣlîďê">
              <a:extLst>
                <a:ext uri="{FF2B5EF4-FFF2-40B4-BE49-F238E27FC236}">
                  <a16:creationId xmlns:a16="http://schemas.microsoft.com/office/drawing/2014/main" id="{EE7A625A-EF95-4DFD-968C-45ED193B013A}"/>
                </a:ext>
              </a:extLst>
            </p:cNvPr>
            <p:cNvSpPr/>
            <p:nvPr/>
          </p:nvSpPr>
          <p:spPr bwMode="auto">
            <a:xfrm>
              <a:off x="5687532" y="1328791"/>
              <a:ext cx="1783546" cy="2629934"/>
            </a:xfrm>
            <a:custGeom>
              <a:avLst/>
              <a:gdLst>
                <a:gd name="T0" fmla="*/ 448 w 448"/>
                <a:gd name="T1" fmla="*/ 459 h 660"/>
                <a:gd name="T2" fmla="*/ 224 w 448"/>
                <a:gd name="T3" fmla="*/ 588 h 660"/>
                <a:gd name="T4" fmla="*/ 0 w 448"/>
                <a:gd name="T5" fmla="*/ 201 h 660"/>
                <a:gd name="T6" fmla="*/ 224 w 448"/>
                <a:gd name="T7" fmla="*/ 71 h 660"/>
                <a:gd name="T8" fmla="*/ 448 w 448"/>
                <a:gd name="T9" fmla="*/ 45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660">
                  <a:moveTo>
                    <a:pt x="448" y="459"/>
                  </a:moveTo>
                  <a:cubicBezTo>
                    <a:pt x="448" y="602"/>
                    <a:pt x="348" y="660"/>
                    <a:pt x="224" y="588"/>
                  </a:cubicBezTo>
                  <a:cubicBezTo>
                    <a:pt x="101" y="517"/>
                    <a:pt x="0" y="343"/>
                    <a:pt x="0" y="201"/>
                  </a:cubicBezTo>
                  <a:cubicBezTo>
                    <a:pt x="0" y="58"/>
                    <a:pt x="101" y="0"/>
                    <a:pt x="224" y="71"/>
                  </a:cubicBezTo>
                  <a:cubicBezTo>
                    <a:pt x="348" y="143"/>
                    <a:pt x="448" y="316"/>
                    <a:pt x="448" y="459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8" name="iṡļïḋé">
              <a:extLst>
                <a:ext uri="{FF2B5EF4-FFF2-40B4-BE49-F238E27FC236}">
                  <a16:creationId xmlns:a16="http://schemas.microsoft.com/office/drawing/2014/main" id="{0160CADE-3672-4A1D-9046-E37467137E8B}"/>
                </a:ext>
              </a:extLst>
            </p:cNvPr>
            <p:cNvSpPr/>
            <p:nvPr/>
          </p:nvSpPr>
          <p:spPr bwMode="auto">
            <a:xfrm>
              <a:off x="5855907" y="1571844"/>
              <a:ext cx="1453031" cy="2143832"/>
            </a:xfrm>
            <a:custGeom>
              <a:avLst/>
              <a:gdLst>
                <a:gd name="T0" fmla="*/ 182 w 365"/>
                <a:gd name="T1" fmla="*/ 480 h 538"/>
                <a:gd name="T2" fmla="*/ 0 w 365"/>
                <a:gd name="T3" fmla="*/ 163 h 538"/>
                <a:gd name="T4" fmla="*/ 182 w 365"/>
                <a:gd name="T5" fmla="*/ 58 h 538"/>
                <a:gd name="T6" fmla="*/ 365 w 365"/>
                <a:gd name="T7" fmla="*/ 374 h 538"/>
                <a:gd name="T8" fmla="*/ 182 w 365"/>
                <a:gd name="T9" fmla="*/ 48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538">
                  <a:moveTo>
                    <a:pt x="182" y="480"/>
                  </a:moveTo>
                  <a:cubicBezTo>
                    <a:pt x="82" y="421"/>
                    <a:pt x="0" y="280"/>
                    <a:pt x="0" y="163"/>
                  </a:cubicBezTo>
                  <a:cubicBezTo>
                    <a:pt x="0" y="47"/>
                    <a:pt x="82" y="0"/>
                    <a:pt x="182" y="58"/>
                  </a:cubicBezTo>
                  <a:cubicBezTo>
                    <a:pt x="283" y="116"/>
                    <a:pt x="365" y="258"/>
                    <a:pt x="365" y="374"/>
                  </a:cubicBezTo>
                  <a:cubicBezTo>
                    <a:pt x="365" y="490"/>
                    <a:pt x="283" y="538"/>
                    <a:pt x="182" y="48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9" name="ïŝliďé">
              <a:extLst>
                <a:ext uri="{FF2B5EF4-FFF2-40B4-BE49-F238E27FC236}">
                  <a16:creationId xmlns:a16="http://schemas.microsoft.com/office/drawing/2014/main" id="{B10DD2C3-35FC-40C9-876D-7BD946E7D2E0}"/>
                </a:ext>
              </a:extLst>
            </p:cNvPr>
            <p:cNvSpPr/>
            <p:nvPr/>
          </p:nvSpPr>
          <p:spPr bwMode="auto">
            <a:xfrm>
              <a:off x="6018047" y="1814892"/>
              <a:ext cx="1122512" cy="1657731"/>
            </a:xfrm>
            <a:custGeom>
              <a:avLst/>
              <a:gdLst>
                <a:gd name="T0" fmla="*/ 141 w 282"/>
                <a:gd name="T1" fmla="*/ 371 h 416"/>
                <a:gd name="T2" fmla="*/ 0 w 282"/>
                <a:gd name="T3" fmla="*/ 126 h 416"/>
                <a:gd name="T4" fmla="*/ 141 w 282"/>
                <a:gd name="T5" fmla="*/ 45 h 416"/>
                <a:gd name="T6" fmla="*/ 282 w 282"/>
                <a:gd name="T7" fmla="*/ 289 h 416"/>
                <a:gd name="T8" fmla="*/ 141 w 282"/>
                <a:gd name="T9" fmla="*/ 371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416">
                  <a:moveTo>
                    <a:pt x="141" y="371"/>
                  </a:moveTo>
                  <a:cubicBezTo>
                    <a:pt x="64" y="326"/>
                    <a:pt x="0" y="216"/>
                    <a:pt x="0" y="126"/>
                  </a:cubicBezTo>
                  <a:cubicBezTo>
                    <a:pt x="0" y="37"/>
                    <a:pt x="64" y="0"/>
                    <a:pt x="141" y="45"/>
                  </a:cubicBezTo>
                  <a:cubicBezTo>
                    <a:pt x="219" y="90"/>
                    <a:pt x="282" y="199"/>
                    <a:pt x="282" y="289"/>
                  </a:cubicBezTo>
                  <a:cubicBezTo>
                    <a:pt x="282" y="379"/>
                    <a:pt x="219" y="416"/>
                    <a:pt x="141" y="371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0" name="iṧlïde">
              <a:extLst>
                <a:ext uri="{FF2B5EF4-FFF2-40B4-BE49-F238E27FC236}">
                  <a16:creationId xmlns:a16="http://schemas.microsoft.com/office/drawing/2014/main" id="{DD0A5A00-10D3-45BF-AA2E-A8E617C391BD}"/>
                </a:ext>
              </a:extLst>
            </p:cNvPr>
            <p:cNvSpPr/>
            <p:nvPr/>
          </p:nvSpPr>
          <p:spPr bwMode="auto">
            <a:xfrm>
              <a:off x="6186426" y="2057945"/>
              <a:ext cx="791992" cy="1165395"/>
            </a:xfrm>
            <a:custGeom>
              <a:avLst/>
              <a:gdLst>
                <a:gd name="T0" fmla="*/ 99 w 199"/>
                <a:gd name="T1" fmla="*/ 262 h 293"/>
                <a:gd name="T2" fmla="*/ 0 w 199"/>
                <a:gd name="T3" fmla="*/ 89 h 293"/>
                <a:gd name="T4" fmla="*/ 99 w 199"/>
                <a:gd name="T5" fmla="*/ 32 h 293"/>
                <a:gd name="T6" fmla="*/ 199 w 199"/>
                <a:gd name="T7" fmla="*/ 204 h 293"/>
                <a:gd name="T8" fmla="*/ 99 w 199"/>
                <a:gd name="T9" fmla="*/ 262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293">
                  <a:moveTo>
                    <a:pt x="99" y="262"/>
                  </a:moveTo>
                  <a:cubicBezTo>
                    <a:pt x="44" y="230"/>
                    <a:pt x="0" y="153"/>
                    <a:pt x="0" y="89"/>
                  </a:cubicBezTo>
                  <a:cubicBezTo>
                    <a:pt x="0" y="26"/>
                    <a:pt x="44" y="0"/>
                    <a:pt x="99" y="32"/>
                  </a:cubicBezTo>
                  <a:cubicBezTo>
                    <a:pt x="154" y="64"/>
                    <a:pt x="199" y="141"/>
                    <a:pt x="199" y="204"/>
                  </a:cubicBezTo>
                  <a:cubicBezTo>
                    <a:pt x="199" y="268"/>
                    <a:pt x="154" y="293"/>
                    <a:pt x="99" y="2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1" name="ïSḷïḑé">
              <a:extLst>
                <a:ext uri="{FF2B5EF4-FFF2-40B4-BE49-F238E27FC236}">
                  <a16:creationId xmlns:a16="http://schemas.microsoft.com/office/drawing/2014/main" id="{17C35464-BED3-44C2-8197-3E820AF0B532}"/>
                </a:ext>
              </a:extLst>
            </p:cNvPr>
            <p:cNvSpPr/>
            <p:nvPr/>
          </p:nvSpPr>
          <p:spPr bwMode="auto">
            <a:xfrm>
              <a:off x="6348567" y="2300994"/>
              <a:ext cx="461477" cy="679298"/>
            </a:xfrm>
            <a:custGeom>
              <a:avLst/>
              <a:gdLst>
                <a:gd name="T0" fmla="*/ 58 w 116"/>
                <a:gd name="T1" fmla="*/ 153 h 171"/>
                <a:gd name="T2" fmla="*/ 0 w 116"/>
                <a:gd name="T3" fmla="*/ 52 h 171"/>
                <a:gd name="T4" fmla="*/ 58 w 116"/>
                <a:gd name="T5" fmla="*/ 19 h 171"/>
                <a:gd name="T6" fmla="*/ 116 w 116"/>
                <a:gd name="T7" fmla="*/ 119 h 171"/>
                <a:gd name="T8" fmla="*/ 58 w 116"/>
                <a:gd name="T9" fmla="*/ 15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71">
                  <a:moveTo>
                    <a:pt x="58" y="153"/>
                  </a:moveTo>
                  <a:cubicBezTo>
                    <a:pt x="26" y="134"/>
                    <a:pt x="0" y="89"/>
                    <a:pt x="0" y="52"/>
                  </a:cubicBezTo>
                  <a:cubicBezTo>
                    <a:pt x="0" y="15"/>
                    <a:pt x="26" y="0"/>
                    <a:pt x="58" y="19"/>
                  </a:cubicBezTo>
                  <a:cubicBezTo>
                    <a:pt x="90" y="37"/>
                    <a:pt x="116" y="82"/>
                    <a:pt x="116" y="119"/>
                  </a:cubicBezTo>
                  <a:cubicBezTo>
                    <a:pt x="116" y="156"/>
                    <a:pt x="90" y="171"/>
                    <a:pt x="58" y="153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2" name="iṣ1îḑe">
              <a:extLst>
                <a:ext uri="{FF2B5EF4-FFF2-40B4-BE49-F238E27FC236}">
                  <a16:creationId xmlns:a16="http://schemas.microsoft.com/office/drawing/2014/main" id="{092F5485-B4B9-4FC7-8E7D-AE93DFE59BC9}"/>
                </a:ext>
              </a:extLst>
            </p:cNvPr>
            <p:cNvSpPr/>
            <p:nvPr/>
          </p:nvSpPr>
          <p:spPr bwMode="auto">
            <a:xfrm>
              <a:off x="6516941" y="2544047"/>
              <a:ext cx="130962" cy="193192"/>
            </a:xfrm>
            <a:custGeom>
              <a:avLst/>
              <a:gdLst>
                <a:gd name="T0" fmla="*/ 16 w 33"/>
                <a:gd name="T1" fmla="*/ 44 h 49"/>
                <a:gd name="T2" fmla="*/ 0 w 33"/>
                <a:gd name="T3" fmla="*/ 15 h 49"/>
                <a:gd name="T4" fmla="*/ 16 w 33"/>
                <a:gd name="T5" fmla="*/ 6 h 49"/>
                <a:gd name="T6" fmla="*/ 33 w 33"/>
                <a:gd name="T7" fmla="*/ 34 h 49"/>
                <a:gd name="T8" fmla="*/ 16 w 33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9">
                  <a:moveTo>
                    <a:pt x="16" y="44"/>
                  </a:moveTo>
                  <a:cubicBezTo>
                    <a:pt x="7" y="39"/>
                    <a:pt x="0" y="26"/>
                    <a:pt x="0" y="15"/>
                  </a:cubicBezTo>
                  <a:cubicBezTo>
                    <a:pt x="0" y="5"/>
                    <a:pt x="7" y="0"/>
                    <a:pt x="16" y="6"/>
                  </a:cubicBezTo>
                  <a:cubicBezTo>
                    <a:pt x="26" y="11"/>
                    <a:pt x="33" y="24"/>
                    <a:pt x="33" y="34"/>
                  </a:cubicBezTo>
                  <a:cubicBezTo>
                    <a:pt x="33" y="45"/>
                    <a:pt x="26" y="49"/>
                    <a:pt x="16" y="44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3" name="i$ļiḑe">
              <a:extLst>
                <a:ext uri="{FF2B5EF4-FFF2-40B4-BE49-F238E27FC236}">
                  <a16:creationId xmlns:a16="http://schemas.microsoft.com/office/drawing/2014/main" id="{C6CF9E87-CC48-41B1-9D42-BC77ED021E1F}"/>
                </a:ext>
              </a:extLst>
            </p:cNvPr>
            <p:cNvSpPr/>
            <p:nvPr/>
          </p:nvSpPr>
          <p:spPr bwMode="auto">
            <a:xfrm>
              <a:off x="5288417" y="3933796"/>
              <a:ext cx="2064172" cy="1190327"/>
            </a:xfrm>
            <a:custGeom>
              <a:avLst/>
              <a:gdLst>
                <a:gd name="T0" fmla="*/ 441 w 1078"/>
                <a:gd name="T1" fmla="*/ 621 h 621"/>
                <a:gd name="T2" fmla="*/ 0 w 1078"/>
                <a:gd name="T3" fmla="*/ 368 h 621"/>
                <a:gd name="T4" fmla="*/ 639 w 1078"/>
                <a:gd name="T5" fmla="*/ 0 h 621"/>
                <a:gd name="T6" fmla="*/ 1078 w 1078"/>
                <a:gd name="T7" fmla="*/ 254 h 621"/>
                <a:gd name="T8" fmla="*/ 441 w 1078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8" h="621">
                  <a:moveTo>
                    <a:pt x="441" y="621"/>
                  </a:moveTo>
                  <a:lnTo>
                    <a:pt x="0" y="368"/>
                  </a:lnTo>
                  <a:lnTo>
                    <a:pt x="639" y="0"/>
                  </a:lnTo>
                  <a:lnTo>
                    <a:pt x="1078" y="254"/>
                  </a:lnTo>
                  <a:lnTo>
                    <a:pt x="441" y="62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4" name="íṧľiḍè">
              <a:extLst>
                <a:ext uri="{FF2B5EF4-FFF2-40B4-BE49-F238E27FC236}">
                  <a16:creationId xmlns:a16="http://schemas.microsoft.com/office/drawing/2014/main" id="{4E8611CE-CE50-4CDA-9743-CA635D745A84}"/>
                </a:ext>
              </a:extLst>
            </p:cNvPr>
            <p:cNvSpPr/>
            <p:nvPr/>
          </p:nvSpPr>
          <p:spPr bwMode="auto">
            <a:xfrm>
              <a:off x="6130298" y="4419898"/>
              <a:ext cx="2064176" cy="1190327"/>
            </a:xfrm>
            <a:custGeom>
              <a:avLst/>
              <a:gdLst>
                <a:gd name="T0" fmla="*/ 439 w 1076"/>
                <a:gd name="T1" fmla="*/ 621 h 621"/>
                <a:gd name="T2" fmla="*/ 0 w 1076"/>
                <a:gd name="T3" fmla="*/ 367 h 621"/>
                <a:gd name="T4" fmla="*/ 637 w 1076"/>
                <a:gd name="T5" fmla="*/ 0 h 621"/>
                <a:gd name="T6" fmla="*/ 1076 w 1076"/>
                <a:gd name="T7" fmla="*/ 253 h 621"/>
                <a:gd name="T8" fmla="*/ 439 w 1076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621">
                  <a:moveTo>
                    <a:pt x="439" y="621"/>
                  </a:moveTo>
                  <a:lnTo>
                    <a:pt x="0" y="367"/>
                  </a:lnTo>
                  <a:lnTo>
                    <a:pt x="637" y="0"/>
                  </a:lnTo>
                  <a:lnTo>
                    <a:pt x="1076" y="253"/>
                  </a:lnTo>
                  <a:lnTo>
                    <a:pt x="439" y="62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5" name="i$lîḑé">
              <a:extLst>
                <a:ext uri="{FF2B5EF4-FFF2-40B4-BE49-F238E27FC236}">
                  <a16:creationId xmlns:a16="http://schemas.microsoft.com/office/drawing/2014/main" id="{91FBDF31-6681-425C-BC31-5C4C7DBE69E0}"/>
                </a:ext>
              </a:extLst>
            </p:cNvPr>
            <p:cNvSpPr/>
            <p:nvPr/>
          </p:nvSpPr>
          <p:spPr bwMode="auto">
            <a:xfrm>
              <a:off x="5288417" y="3902638"/>
              <a:ext cx="2064172" cy="1190323"/>
            </a:xfrm>
            <a:custGeom>
              <a:avLst/>
              <a:gdLst>
                <a:gd name="T0" fmla="*/ 441 w 1078"/>
                <a:gd name="T1" fmla="*/ 621 h 621"/>
                <a:gd name="T2" fmla="*/ 0 w 1078"/>
                <a:gd name="T3" fmla="*/ 367 h 621"/>
                <a:gd name="T4" fmla="*/ 639 w 1078"/>
                <a:gd name="T5" fmla="*/ 0 h 621"/>
                <a:gd name="T6" fmla="*/ 1078 w 1078"/>
                <a:gd name="T7" fmla="*/ 253 h 621"/>
                <a:gd name="T8" fmla="*/ 441 w 1078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8" h="621">
                  <a:moveTo>
                    <a:pt x="441" y="621"/>
                  </a:moveTo>
                  <a:lnTo>
                    <a:pt x="0" y="367"/>
                  </a:lnTo>
                  <a:lnTo>
                    <a:pt x="639" y="0"/>
                  </a:lnTo>
                  <a:lnTo>
                    <a:pt x="1078" y="253"/>
                  </a:lnTo>
                  <a:lnTo>
                    <a:pt x="441" y="621"/>
                  </a:lnTo>
                  <a:close/>
                </a:path>
              </a:pathLst>
            </a:custGeom>
            <a:solidFill>
              <a:srgbClr val="F4BF2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6" name="îsļiḓê">
              <a:extLst>
                <a:ext uri="{FF2B5EF4-FFF2-40B4-BE49-F238E27FC236}">
                  <a16:creationId xmlns:a16="http://schemas.microsoft.com/office/drawing/2014/main" id="{386E770F-85A7-477C-BDB1-7247E8BA13B1}"/>
                </a:ext>
              </a:extLst>
            </p:cNvPr>
            <p:cNvSpPr/>
            <p:nvPr/>
          </p:nvSpPr>
          <p:spPr bwMode="auto">
            <a:xfrm>
              <a:off x="6130298" y="4388739"/>
              <a:ext cx="2064176" cy="1190323"/>
            </a:xfrm>
            <a:custGeom>
              <a:avLst/>
              <a:gdLst>
                <a:gd name="T0" fmla="*/ 439 w 1076"/>
                <a:gd name="T1" fmla="*/ 621 h 621"/>
                <a:gd name="T2" fmla="*/ 0 w 1076"/>
                <a:gd name="T3" fmla="*/ 368 h 621"/>
                <a:gd name="T4" fmla="*/ 637 w 1076"/>
                <a:gd name="T5" fmla="*/ 0 h 621"/>
                <a:gd name="T6" fmla="*/ 1076 w 1076"/>
                <a:gd name="T7" fmla="*/ 254 h 621"/>
                <a:gd name="T8" fmla="*/ 439 w 1076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621">
                  <a:moveTo>
                    <a:pt x="439" y="621"/>
                  </a:moveTo>
                  <a:lnTo>
                    <a:pt x="0" y="368"/>
                  </a:lnTo>
                  <a:lnTo>
                    <a:pt x="637" y="0"/>
                  </a:lnTo>
                  <a:lnTo>
                    <a:pt x="1076" y="254"/>
                  </a:lnTo>
                  <a:lnTo>
                    <a:pt x="439" y="621"/>
                  </a:lnTo>
                  <a:close/>
                </a:path>
              </a:pathLst>
            </a:custGeom>
            <a:solidFill>
              <a:srgbClr val="F4BF2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7" name="i$ḻïďé">
              <a:extLst>
                <a:ext uri="{FF2B5EF4-FFF2-40B4-BE49-F238E27FC236}">
                  <a16:creationId xmlns:a16="http://schemas.microsoft.com/office/drawing/2014/main" id="{FDB4C3D1-EFA2-4182-8823-1D8E82CFC574}"/>
                </a:ext>
              </a:extLst>
            </p:cNvPr>
            <p:cNvSpPr/>
            <p:nvPr/>
          </p:nvSpPr>
          <p:spPr bwMode="auto">
            <a:xfrm>
              <a:off x="5369485" y="3946260"/>
              <a:ext cx="1951925" cy="1128007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39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39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B1A7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8" name="í$1iďé">
              <a:extLst>
                <a:ext uri="{FF2B5EF4-FFF2-40B4-BE49-F238E27FC236}">
                  <a16:creationId xmlns:a16="http://schemas.microsoft.com/office/drawing/2014/main" id="{6BEC0B4F-43B4-4252-85B8-7B3FC5B7D42A}"/>
                </a:ext>
              </a:extLst>
            </p:cNvPr>
            <p:cNvSpPr/>
            <p:nvPr/>
          </p:nvSpPr>
          <p:spPr bwMode="auto">
            <a:xfrm>
              <a:off x="6167716" y="4401203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41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41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B1A7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9" name="iş1iḑè">
              <a:extLst>
                <a:ext uri="{FF2B5EF4-FFF2-40B4-BE49-F238E27FC236}">
                  <a16:creationId xmlns:a16="http://schemas.microsoft.com/office/drawing/2014/main" id="{CD6A79CE-D603-464B-8782-3DA5C69430F3}"/>
                </a:ext>
              </a:extLst>
            </p:cNvPr>
            <p:cNvSpPr/>
            <p:nvPr/>
          </p:nvSpPr>
          <p:spPr bwMode="auto">
            <a:xfrm>
              <a:off x="5369485" y="3852781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7 h 588"/>
                <a:gd name="T4" fmla="*/ 603 w 1019"/>
                <a:gd name="T5" fmla="*/ 0 h 588"/>
                <a:gd name="T6" fmla="*/ 1019 w 1019"/>
                <a:gd name="T7" fmla="*/ 239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7"/>
                  </a:lnTo>
                  <a:lnTo>
                    <a:pt x="603" y="0"/>
                  </a:lnTo>
                  <a:lnTo>
                    <a:pt x="1019" y="239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E0DCF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0" name="îşḷíḓè">
              <a:extLst>
                <a:ext uri="{FF2B5EF4-FFF2-40B4-BE49-F238E27FC236}">
                  <a16:creationId xmlns:a16="http://schemas.microsoft.com/office/drawing/2014/main" id="{AEB479F6-4284-445D-95DA-3C646503DEBB}"/>
                </a:ext>
              </a:extLst>
            </p:cNvPr>
            <p:cNvSpPr/>
            <p:nvPr/>
          </p:nvSpPr>
          <p:spPr bwMode="auto">
            <a:xfrm>
              <a:off x="6167716" y="4313954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38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38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1" name="îṩḻîďè">
              <a:extLst>
                <a:ext uri="{FF2B5EF4-FFF2-40B4-BE49-F238E27FC236}">
                  <a16:creationId xmlns:a16="http://schemas.microsoft.com/office/drawing/2014/main" id="{167D05C2-BF55-4217-8D1F-A4290CE83516}"/>
                </a:ext>
              </a:extLst>
            </p:cNvPr>
            <p:cNvSpPr/>
            <p:nvPr/>
          </p:nvSpPr>
          <p:spPr bwMode="auto">
            <a:xfrm>
              <a:off x="6485762" y="3964959"/>
              <a:ext cx="642324" cy="367690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2" name="îSľîdè">
              <a:extLst>
                <a:ext uri="{FF2B5EF4-FFF2-40B4-BE49-F238E27FC236}">
                  <a16:creationId xmlns:a16="http://schemas.microsoft.com/office/drawing/2014/main" id="{2B185582-7457-4B21-80D6-666E8AE8760C}"/>
                </a:ext>
              </a:extLst>
            </p:cNvPr>
            <p:cNvSpPr/>
            <p:nvPr/>
          </p:nvSpPr>
          <p:spPr bwMode="auto">
            <a:xfrm>
              <a:off x="6373511" y="4033509"/>
              <a:ext cx="642324" cy="36769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3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3" name="íṩḻïḑe">
              <a:extLst>
                <a:ext uri="{FF2B5EF4-FFF2-40B4-BE49-F238E27FC236}">
                  <a16:creationId xmlns:a16="http://schemas.microsoft.com/office/drawing/2014/main" id="{2D534561-CD14-42A4-848B-91CF85FD9F9C}"/>
                </a:ext>
              </a:extLst>
            </p:cNvPr>
            <p:cNvSpPr/>
            <p:nvPr/>
          </p:nvSpPr>
          <p:spPr bwMode="auto">
            <a:xfrm>
              <a:off x="6255022" y="4102064"/>
              <a:ext cx="642328" cy="367690"/>
            </a:xfrm>
            <a:custGeom>
              <a:avLst/>
              <a:gdLst>
                <a:gd name="T0" fmla="*/ 312 w 332"/>
                <a:gd name="T1" fmla="*/ 194 h 194"/>
                <a:gd name="T2" fmla="*/ 0 w 332"/>
                <a:gd name="T3" fmla="*/ 13 h 194"/>
                <a:gd name="T4" fmla="*/ 18 w 332"/>
                <a:gd name="T5" fmla="*/ 0 h 194"/>
                <a:gd name="T6" fmla="*/ 332 w 332"/>
                <a:gd name="T7" fmla="*/ 181 h 194"/>
                <a:gd name="T8" fmla="*/ 312 w 332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194">
                  <a:moveTo>
                    <a:pt x="312" y="194"/>
                  </a:moveTo>
                  <a:lnTo>
                    <a:pt x="0" y="13"/>
                  </a:lnTo>
                  <a:lnTo>
                    <a:pt x="18" y="0"/>
                  </a:lnTo>
                  <a:lnTo>
                    <a:pt x="332" y="181"/>
                  </a:lnTo>
                  <a:lnTo>
                    <a:pt x="312" y="194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4" name="işľíḑé">
              <a:extLst>
                <a:ext uri="{FF2B5EF4-FFF2-40B4-BE49-F238E27FC236}">
                  <a16:creationId xmlns:a16="http://schemas.microsoft.com/office/drawing/2014/main" id="{F59C0D45-1BE9-42FE-ABFF-65A877879BD3}"/>
                </a:ext>
              </a:extLst>
            </p:cNvPr>
            <p:cNvSpPr/>
            <p:nvPr/>
          </p:nvSpPr>
          <p:spPr bwMode="auto">
            <a:xfrm>
              <a:off x="6136537" y="4170615"/>
              <a:ext cx="642324" cy="36769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0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5" name="íṣľiḑê">
              <a:extLst>
                <a:ext uri="{FF2B5EF4-FFF2-40B4-BE49-F238E27FC236}">
                  <a16:creationId xmlns:a16="http://schemas.microsoft.com/office/drawing/2014/main" id="{B9F56161-C865-4E1F-979A-50FA903881CC}"/>
                </a:ext>
              </a:extLst>
            </p:cNvPr>
            <p:cNvSpPr/>
            <p:nvPr/>
          </p:nvSpPr>
          <p:spPr bwMode="auto">
            <a:xfrm>
              <a:off x="6024285" y="4232936"/>
              <a:ext cx="642324" cy="367694"/>
            </a:xfrm>
            <a:custGeom>
              <a:avLst/>
              <a:gdLst>
                <a:gd name="T0" fmla="*/ 314 w 335"/>
                <a:gd name="T1" fmla="*/ 191 h 191"/>
                <a:gd name="T2" fmla="*/ 0 w 335"/>
                <a:gd name="T3" fmla="*/ 10 h 191"/>
                <a:gd name="T4" fmla="*/ 21 w 335"/>
                <a:gd name="T5" fmla="*/ 0 h 191"/>
                <a:gd name="T6" fmla="*/ 335 w 335"/>
                <a:gd name="T7" fmla="*/ 181 h 191"/>
                <a:gd name="T8" fmla="*/ 314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4" y="191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1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6" name="iṧļîḋè">
              <a:extLst>
                <a:ext uri="{FF2B5EF4-FFF2-40B4-BE49-F238E27FC236}">
                  <a16:creationId xmlns:a16="http://schemas.microsoft.com/office/drawing/2014/main" id="{6CFC8063-BB60-4917-B043-583BE100CBDC}"/>
                </a:ext>
              </a:extLst>
            </p:cNvPr>
            <p:cNvSpPr/>
            <p:nvPr/>
          </p:nvSpPr>
          <p:spPr bwMode="auto">
            <a:xfrm>
              <a:off x="5905796" y="4301490"/>
              <a:ext cx="642328" cy="367690"/>
            </a:xfrm>
            <a:custGeom>
              <a:avLst/>
              <a:gdLst>
                <a:gd name="T0" fmla="*/ 315 w 335"/>
                <a:gd name="T1" fmla="*/ 192 h 192"/>
                <a:gd name="T2" fmla="*/ 0 w 335"/>
                <a:gd name="T3" fmla="*/ 11 h 192"/>
                <a:gd name="T4" fmla="*/ 21 w 335"/>
                <a:gd name="T5" fmla="*/ 0 h 192"/>
                <a:gd name="T6" fmla="*/ 335 w 335"/>
                <a:gd name="T7" fmla="*/ 181 h 192"/>
                <a:gd name="T8" fmla="*/ 315 w 335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2">
                  <a:moveTo>
                    <a:pt x="315" y="192"/>
                  </a:moveTo>
                  <a:lnTo>
                    <a:pt x="0" y="11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2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7" name="îšlîḑê">
              <a:extLst>
                <a:ext uri="{FF2B5EF4-FFF2-40B4-BE49-F238E27FC236}">
                  <a16:creationId xmlns:a16="http://schemas.microsoft.com/office/drawing/2014/main" id="{471265EE-A006-4F1D-94B0-FCC6EC05FC04}"/>
                </a:ext>
              </a:extLst>
            </p:cNvPr>
            <p:cNvSpPr/>
            <p:nvPr/>
          </p:nvSpPr>
          <p:spPr bwMode="auto">
            <a:xfrm>
              <a:off x="5787311" y="4370041"/>
              <a:ext cx="642324" cy="36769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2 h 193"/>
                <a:gd name="T4" fmla="*/ 21 w 333"/>
                <a:gd name="T5" fmla="*/ 0 h 193"/>
                <a:gd name="T6" fmla="*/ 333 w 333"/>
                <a:gd name="T7" fmla="*/ 180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3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8" name="íṡḻîďe">
              <a:extLst>
                <a:ext uri="{FF2B5EF4-FFF2-40B4-BE49-F238E27FC236}">
                  <a16:creationId xmlns:a16="http://schemas.microsoft.com/office/drawing/2014/main" id="{18F8C731-E48C-400C-9675-644900CE2CF0}"/>
                </a:ext>
              </a:extLst>
            </p:cNvPr>
            <p:cNvSpPr/>
            <p:nvPr/>
          </p:nvSpPr>
          <p:spPr bwMode="auto">
            <a:xfrm>
              <a:off x="5675060" y="4432362"/>
              <a:ext cx="636090" cy="373924"/>
            </a:xfrm>
            <a:custGeom>
              <a:avLst/>
              <a:gdLst>
                <a:gd name="T0" fmla="*/ 312 w 333"/>
                <a:gd name="T1" fmla="*/ 193 h 193"/>
                <a:gd name="T2" fmla="*/ 0 w 333"/>
                <a:gd name="T3" fmla="*/ 12 h 193"/>
                <a:gd name="T4" fmla="*/ 19 w 333"/>
                <a:gd name="T5" fmla="*/ 0 h 193"/>
                <a:gd name="T6" fmla="*/ 333 w 333"/>
                <a:gd name="T7" fmla="*/ 181 h 193"/>
                <a:gd name="T8" fmla="*/ 312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2" y="193"/>
                  </a:moveTo>
                  <a:lnTo>
                    <a:pt x="0" y="12"/>
                  </a:lnTo>
                  <a:lnTo>
                    <a:pt x="19" y="0"/>
                  </a:lnTo>
                  <a:lnTo>
                    <a:pt x="333" y="181"/>
                  </a:lnTo>
                  <a:lnTo>
                    <a:pt x="312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9" name="íṧlîḋé">
              <a:extLst>
                <a:ext uri="{FF2B5EF4-FFF2-40B4-BE49-F238E27FC236}">
                  <a16:creationId xmlns:a16="http://schemas.microsoft.com/office/drawing/2014/main" id="{D3AFBC2F-244D-4DDB-81A4-DA380DC459BD}"/>
                </a:ext>
              </a:extLst>
            </p:cNvPr>
            <p:cNvSpPr/>
            <p:nvPr/>
          </p:nvSpPr>
          <p:spPr bwMode="auto">
            <a:xfrm>
              <a:off x="5556570" y="4500917"/>
              <a:ext cx="642328" cy="373924"/>
            </a:xfrm>
            <a:custGeom>
              <a:avLst/>
              <a:gdLst>
                <a:gd name="T0" fmla="*/ 315 w 335"/>
                <a:gd name="T1" fmla="*/ 194 h 194"/>
                <a:gd name="T2" fmla="*/ 0 w 335"/>
                <a:gd name="T3" fmla="*/ 13 h 194"/>
                <a:gd name="T4" fmla="*/ 21 w 335"/>
                <a:gd name="T5" fmla="*/ 0 h 194"/>
                <a:gd name="T6" fmla="*/ 335 w 335"/>
                <a:gd name="T7" fmla="*/ 181 h 194"/>
                <a:gd name="T8" fmla="*/ 315 w 335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4">
                  <a:moveTo>
                    <a:pt x="315" y="194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4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0" name="ïsḻídè">
              <a:extLst>
                <a:ext uri="{FF2B5EF4-FFF2-40B4-BE49-F238E27FC236}">
                  <a16:creationId xmlns:a16="http://schemas.microsoft.com/office/drawing/2014/main" id="{9557D66A-09BB-4D97-B4AE-5339D2B5C984}"/>
                </a:ext>
              </a:extLst>
            </p:cNvPr>
            <p:cNvSpPr/>
            <p:nvPr/>
          </p:nvSpPr>
          <p:spPr bwMode="auto">
            <a:xfrm>
              <a:off x="7283993" y="4426132"/>
              <a:ext cx="642324" cy="367690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0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1" name="ïṩľîḍe">
              <a:extLst>
                <a:ext uri="{FF2B5EF4-FFF2-40B4-BE49-F238E27FC236}">
                  <a16:creationId xmlns:a16="http://schemas.microsoft.com/office/drawing/2014/main" id="{82623FBC-7962-4C67-B2CE-C196849EC9D7}"/>
                </a:ext>
              </a:extLst>
            </p:cNvPr>
            <p:cNvSpPr/>
            <p:nvPr/>
          </p:nvSpPr>
          <p:spPr bwMode="auto">
            <a:xfrm>
              <a:off x="7165504" y="4488452"/>
              <a:ext cx="642328" cy="37392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3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2" name="ïŝlídê">
              <a:extLst>
                <a:ext uri="{FF2B5EF4-FFF2-40B4-BE49-F238E27FC236}">
                  <a16:creationId xmlns:a16="http://schemas.microsoft.com/office/drawing/2014/main" id="{8AE43F4A-089A-4891-94DE-5D4B2BEA1D4F}"/>
                </a:ext>
              </a:extLst>
            </p:cNvPr>
            <p:cNvSpPr/>
            <p:nvPr/>
          </p:nvSpPr>
          <p:spPr bwMode="auto">
            <a:xfrm>
              <a:off x="7053252" y="4557003"/>
              <a:ext cx="636090" cy="373924"/>
            </a:xfrm>
            <a:custGeom>
              <a:avLst/>
              <a:gdLst>
                <a:gd name="T0" fmla="*/ 314 w 334"/>
                <a:gd name="T1" fmla="*/ 194 h 194"/>
                <a:gd name="T2" fmla="*/ 0 w 334"/>
                <a:gd name="T3" fmla="*/ 13 h 194"/>
                <a:gd name="T4" fmla="*/ 20 w 334"/>
                <a:gd name="T5" fmla="*/ 0 h 194"/>
                <a:gd name="T6" fmla="*/ 334 w 334"/>
                <a:gd name="T7" fmla="*/ 181 h 194"/>
                <a:gd name="T8" fmla="*/ 314 w 33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4" h="194">
                  <a:moveTo>
                    <a:pt x="314" y="194"/>
                  </a:moveTo>
                  <a:lnTo>
                    <a:pt x="0" y="13"/>
                  </a:lnTo>
                  <a:lnTo>
                    <a:pt x="20" y="0"/>
                  </a:lnTo>
                  <a:lnTo>
                    <a:pt x="334" y="181"/>
                  </a:lnTo>
                  <a:lnTo>
                    <a:pt x="314" y="194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3" name="ïṡľíḋe">
              <a:extLst>
                <a:ext uri="{FF2B5EF4-FFF2-40B4-BE49-F238E27FC236}">
                  <a16:creationId xmlns:a16="http://schemas.microsoft.com/office/drawing/2014/main" id="{7737C40E-0C2E-47E8-A5CC-9F2C6311651A}"/>
                </a:ext>
              </a:extLst>
            </p:cNvPr>
            <p:cNvSpPr/>
            <p:nvPr/>
          </p:nvSpPr>
          <p:spPr bwMode="auto">
            <a:xfrm>
              <a:off x="6934767" y="4625558"/>
              <a:ext cx="636090" cy="37392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0 h 193"/>
                <a:gd name="T4" fmla="*/ 21 w 333"/>
                <a:gd name="T5" fmla="*/ 0 h 193"/>
                <a:gd name="T6" fmla="*/ 333 w 333"/>
                <a:gd name="T7" fmla="*/ 180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3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4" name="ïṧḷíḑê">
              <a:extLst>
                <a:ext uri="{FF2B5EF4-FFF2-40B4-BE49-F238E27FC236}">
                  <a16:creationId xmlns:a16="http://schemas.microsoft.com/office/drawing/2014/main" id="{D75F829F-B08B-4726-906C-AF9CE3A99903}"/>
                </a:ext>
              </a:extLst>
            </p:cNvPr>
            <p:cNvSpPr/>
            <p:nvPr/>
          </p:nvSpPr>
          <p:spPr bwMode="auto">
            <a:xfrm>
              <a:off x="6816278" y="4694109"/>
              <a:ext cx="642328" cy="367694"/>
            </a:xfrm>
            <a:custGeom>
              <a:avLst/>
              <a:gdLst>
                <a:gd name="T0" fmla="*/ 314 w 335"/>
                <a:gd name="T1" fmla="*/ 191 h 191"/>
                <a:gd name="T2" fmla="*/ 0 w 335"/>
                <a:gd name="T3" fmla="*/ 10 h 191"/>
                <a:gd name="T4" fmla="*/ 21 w 335"/>
                <a:gd name="T5" fmla="*/ 0 h 191"/>
                <a:gd name="T6" fmla="*/ 335 w 335"/>
                <a:gd name="T7" fmla="*/ 181 h 191"/>
                <a:gd name="T8" fmla="*/ 314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4" y="191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1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5" name="íŝľïḑe">
              <a:extLst>
                <a:ext uri="{FF2B5EF4-FFF2-40B4-BE49-F238E27FC236}">
                  <a16:creationId xmlns:a16="http://schemas.microsoft.com/office/drawing/2014/main" id="{9E532F1A-6158-4034-9C32-2DE5AEC50AD6}"/>
                </a:ext>
              </a:extLst>
            </p:cNvPr>
            <p:cNvSpPr/>
            <p:nvPr/>
          </p:nvSpPr>
          <p:spPr bwMode="auto">
            <a:xfrm>
              <a:off x="6697792" y="4762663"/>
              <a:ext cx="642324" cy="361460"/>
            </a:xfrm>
            <a:custGeom>
              <a:avLst/>
              <a:gdLst>
                <a:gd name="T0" fmla="*/ 315 w 335"/>
                <a:gd name="T1" fmla="*/ 191 h 191"/>
                <a:gd name="T2" fmla="*/ 0 w 335"/>
                <a:gd name="T3" fmla="*/ 11 h 191"/>
                <a:gd name="T4" fmla="*/ 21 w 335"/>
                <a:gd name="T5" fmla="*/ 0 h 191"/>
                <a:gd name="T6" fmla="*/ 335 w 335"/>
                <a:gd name="T7" fmla="*/ 181 h 191"/>
                <a:gd name="T8" fmla="*/ 315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5" y="191"/>
                  </a:moveTo>
                  <a:lnTo>
                    <a:pt x="0" y="11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1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6" name="îṡḷïďe">
              <a:extLst>
                <a:ext uri="{FF2B5EF4-FFF2-40B4-BE49-F238E27FC236}">
                  <a16:creationId xmlns:a16="http://schemas.microsoft.com/office/drawing/2014/main" id="{7703ED66-9625-4468-9580-620EFA2B45C1}"/>
                </a:ext>
              </a:extLst>
            </p:cNvPr>
            <p:cNvSpPr/>
            <p:nvPr/>
          </p:nvSpPr>
          <p:spPr bwMode="auto">
            <a:xfrm>
              <a:off x="6585541" y="4824984"/>
              <a:ext cx="642324" cy="37392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2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2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7" name="îṥḻîḓe">
              <a:extLst>
                <a:ext uri="{FF2B5EF4-FFF2-40B4-BE49-F238E27FC236}">
                  <a16:creationId xmlns:a16="http://schemas.microsoft.com/office/drawing/2014/main" id="{BB65FDC8-D364-485E-BDCB-919646BCD4E4}"/>
                </a:ext>
              </a:extLst>
            </p:cNvPr>
            <p:cNvSpPr/>
            <p:nvPr/>
          </p:nvSpPr>
          <p:spPr bwMode="auto">
            <a:xfrm>
              <a:off x="6467052" y="4893535"/>
              <a:ext cx="642328" cy="36769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2 h 193"/>
                <a:gd name="T4" fmla="*/ 21 w 333"/>
                <a:gd name="T5" fmla="*/ 0 h 193"/>
                <a:gd name="T6" fmla="*/ 333 w 333"/>
                <a:gd name="T7" fmla="*/ 181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3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8" name="iSḷîḑê">
              <a:extLst>
                <a:ext uri="{FF2B5EF4-FFF2-40B4-BE49-F238E27FC236}">
                  <a16:creationId xmlns:a16="http://schemas.microsoft.com/office/drawing/2014/main" id="{8DFAFFAC-533C-4626-8A1B-0E2B5E1920FC}"/>
                </a:ext>
              </a:extLst>
            </p:cNvPr>
            <p:cNvSpPr/>
            <p:nvPr/>
          </p:nvSpPr>
          <p:spPr bwMode="auto">
            <a:xfrm>
              <a:off x="6354801" y="4962090"/>
              <a:ext cx="636090" cy="367690"/>
            </a:xfrm>
            <a:custGeom>
              <a:avLst/>
              <a:gdLst>
                <a:gd name="T0" fmla="*/ 312 w 333"/>
                <a:gd name="T1" fmla="*/ 193 h 193"/>
                <a:gd name="T2" fmla="*/ 0 w 333"/>
                <a:gd name="T3" fmla="*/ 13 h 193"/>
                <a:gd name="T4" fmla="*/ 19 w 333"/>
                <a:gd name="T5" fmla="*/ 0 h 193"/>
                <a:gd name="T6" fmla="*/ 333 w 333"/>
                <a:gd name="T7" fmla="*/ 181 h 193"/>
                <a:gd name="T8" fmla="*/ 312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2" y="193"/>
                  </a:moveTo>
                  <a:lnTo>
                    <a:pt x="0" y="13"/>
                  </a:lnTo>
                  <a:lnTo>
                    <a:pt x="19" y="0"/>
                  </a:lnTo>
                  <a:lnTo>
                    <a:pt x="333" y="181"/>
                  </a:lnTo>
                  <a:lnTo>
                    <a:pt x="312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9" name="íṥḻïḑè">
              <a:extLst>
                <a:ext uri="{FF2B5EF4-FFF2-40B4-BE49-F238E27FC236}">
                  <a16:creationId xmlns:a16="http://schemas.microsoft.com/office/drawing/2014/main" id="{D3DD77ED-068E-4283-8AD9-BE71DC4D973D}"/>
                </a:ext>
              </a:extLst>
            </p:cNvPr>
            <p:cNvSpPr/>
            <p:nvPr/>
          </p:nvSpPr>
          <p:spPr bwMode="auto">
            <a:xfrm>
              <a:off x="5369485" y="4519611"/>
              <a:ext cx="798230" cy="554656"/>
            </a:xfrm>
            <a:custGeom>
              <a:avLst/>
              <a:gdLst>
                <a:gd name="T0" fmla="*/ 0 w 416"/>
                <a:gd name="T1" fmla="*/ 0 h 288"/>
                <a:gd name="T2" fmla="*/ 0 w 416"/>
                <a:gd name="T3" fmla="*/ 49 h 288"/>
                <a:gd name="T4" fmla="*/ 416 w 416"/>
                <a:gd name="T5" fmla="*/ 288 h 288"/>
                <a:gd name="T6" fmla="*/ 416 w 416"/>
                <a:gd name="T7" fmla="*/ 241 h 288"/>
                <a:gd name="T8" fmla="*/ 0 w 416"/>
                <a:gd name="T9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8">
                  <a:moveTo>
                    <a:pt x="0" y="0"/>
                  </a:moveTo>
                  <a:lnTo>
                    <a:pt x="0" y="49"/>
                  </a:lnTo>
                  <a:lnTo>
                    <a:pt x="416" y="288"/>
                  </a:lnTo>
                  <a:lnTo>
                    <a:pt x="416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0" name="îṣḷîḋê">
              <a:extLst>
                <a:ext uri="{FF2B5EF4-FFF2-40B4-BE49-F238E27FC236}">
                  <a16:creationId xmlns:a16="http://schemas.microsoft.com/office/drawing/2014/main" id="{4DA08012-00B6-450B-977B-A5BE3E6410AF}"/>
                </a:ext>
              </a:extLst>
            </p:cNvPr>
            <p:cNvSpPr/>
            <p:nvPr/>
          </p:nvSpPr>
          <p:spPr bwMode="auto">
            <a:xfrm>
              <a:off x="6167716" y="4980784"/>
              <a:ext cx="798230" cy="548422"/>
            </a:xfrm>
            <a:custGeom>
              <a:avLst/>
              <a:gdLst>
                <a:gd name="T0" fmla="*/ 416 w 416"/>
                <a:gd name="T1" fmla="*/ 286 h 286"/>
                <a:gd name="T2" fmla="*/ 416 w 416"/>
                <a:gd name="T3" fmla="*/ 239 h 286"/>
                <a:gd name="T4" fmla="*/ 0 w 416"/>
                <a:gd name="T5" fmla="*/ 0 h 286"/>
                <a:gd name="T6" fmla="*/ 0 w 416"/>
                <a:gd name="T7" fmla="*/ 47 h 286"/>
                <a:gd name="T8" fmla="*/ 416 w 416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6">
                  <a:moveTo>
                    <a:pt x="416" y="286"/>
                  </a:moveTo>
                  <a:lnTo>
                    <a:pt x="416" y="239"/>
                  </a:lnTo>
                  <a:lnTo>
                    <a:pt x="0" y="0"/>
                  </a:lnTo>
                  <a:lnTo>
                    <a:pt x="0" y="47"/>
                  </a:lnTo>
                  <a:lnTo>
                    <a:pt x="416" y="286"/>
                  </a:lnTo>
                  <a:close/>
                </a:path>
              </a:pathLst>
            </a:custGeom>
            <a:solidFill>
              <a:srgbClr val="A389D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1" name="îs1iďé">
              <a:extLst>
                <a:ext uri="{FF2B5EF4-FFF2-40B4-BE49-F238E27FC236}">
                  <a16:creationId xmlns:a16="http://schemas.microsoft.com/office/drawing/2014/main" id="{C161F310-0C45-4154-A23C-688CDEB86CBD}"/>
                </a:ext>
              </a:extLst>
            </p:cNvPr>
            <p:cNvSpPr/>
            <p:nvPr/>
          </p:nvSpPr>
          <p:spPr bwMode="auto">
            <a:xfrm>
              <a:off x="6965946" y="4768894"/>
              <a:ext cx="1153694" cy="760313"/>
            </a:xfrm>
            <a:custGeom>
              <a:avLst/>
              <a:gdLst>
                <a:gd name="T0" fmla="*/ 603 w 603"/>
                <a:gd name="T1" fmla="*/ 0 h 397"/>
                <a:gd name="T2" fmla="*/ 603 w 603"/>
                <a:gd name="T3" fmla="*/ 50 h 397"/>
                <a:gd name="T4" fmla="*/ 0 w 603"/>
                <a:gd name="T5" fmla="*/ 397 h 397"/>
                <a:gd name="T6" fmla="*/ 0 w 603"/>
                <a:gd name="T7" fmla="*/ 350 h 397"/>
                <a:gd name="T8" fmla="*/ 603 w 603"/>
                <a:gd name="T9" fmla="*/ 0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3" h="397">
                  <a:moveTo>
                    <a:pt x="603" y="0"/>
                  </a:moveTo>
                  <a:lnTo>
                    <a:pt x="603" y="50"/>
                  </a:lnTo>
                  <a:lnTo>
                    <a:pt x="0" y="397"/>
                  </a:lnTo>
                  <a:lnTo>
                    <a:pt x="0" y="350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2" name="ïsļíďé">
              <a:extLst>
                <a:ext uri="{FF2B5EF4-FFF2-40B4-BE49-F238E27FC236}">
                  <a16:creationId xmlns:a16="http://schemas.microsoft.com/office/drawing/2014/main" id="{C3C5173A-4469-42FD-A12E-5857B847FD4D}"/>
                </a:ext>
              </a:extLst>
            </p:cNvPr>
            <p:cNvSpPr/>
            <p:nvPr/>
          </p:nvSpPr>
          <p:spPr bwMode="auto">
            <a:xfrm>
              <a:off x="5288417" y="4606860"/>
              <a:ext cx="841882" cy="517264"/>
            </a:xfrm>
            <a:custGeom>
              <a:avLst/>
              <a:gdLst>
                <a:gd name="T0" fmla="*/ 0 w 441"/>
                <a:gd name="T1" fmla="*/ 0 h 270"/>
                <a:gd name="T2" fmla="*/ 0 w 441"/>
                <a:gd name="T3" fmla="*/ 17 h 270"/>
                <a:gd name="T4" fmla="*/ 441 w 441"/>
                <a:gd name="T5" fmla="*/ 270 h 270"/>
                <a:gd name="T6" fmla="*/ 441 w 441"/>
                <a:gd name="T7" fmla="*/ 254 h 270"/>
                <a:gd name="T8" fmla="*/ 0 w 441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270">
                  <a:moveTo>
                    <a:pt x="0" y="0"/>
                  </a:moveTo>
                  <a:lnTo>
                    <a:pt x="0" y="17"/>
                  </a:lnTo>
                  <a:lnTo>
                    <a:pt x="441" y="270"/>
                  </a:lnTo>
                  <a:lnTo>
                    <a:pt x="44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3" name="íS1îḋé">
              <a:extLst>
                <a:ext uri="{FF2B5EF4-FFF2-40B4-BE49-F238E27FC236}">
                  <a16:creationId xmlns:a16="http://schemas.microsoft.com/office/drawing/2014/main" id="{4F648C34-A57C-4C6B-B33F-9FFC9AEA9A95}"/>
                </a:ext>
              </a:extLst>
            </p:cNvPr>
            <p:cNvSpPr/>
            <p:nvPr/>
          </p:nvSpPr>
          <p:spPr bwMode="auto">
            <a:xfrm>
              <a:off x="6130298" y="5092961"/>
              <a:ext cx="841886" cy="517264"/>
            </a:xfrm>
            <a:custGeom>
              <a:avLst/>
              <a:gdLst>
                <a:gd name="T0" fmla="*/ 439 w 439"/>
                <a:gd name="T1" fmla="*/ 253 h 270"/>
                <a:gd name="T2" fmla="*/ 0 w 439"/>
                <a:gd name="T3" fmla="*/ 0 h 270"/>
                <a:gd name="T4" fmla="*/ 0 w 439"/>
                <a:gd name="T5" fmla="*/ 16 h 270"/>
                <a:gd name="T6" fmla="*/ 439 w 439"/>
                <a:gd name="T7" fmla="*/ 270 h 270"/>
                <a:gd name="T8" fmla="*/ 439 w 439"/>
                <a:gd name="T9" fmla="*/ 25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9" h="270">
                  <a:moveTo>
                    <a:pt x="439" y="253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439" y="270"/>
                  </a:lnTo>
                  <a:lnTo>
                    <a:pt x="439" y="253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4" name="iş1îḍe">
              <a:extLst>
                <a:ext uri="{FF2B5EF4-FFF2-40B4-BE49-F238E27FC236}">
                  <a16:creationId xmlns:a16="http://schemas.microsoft.com/office/drawing/2014/main" id="{A8DF6F3C-E471-4EAE-9750-87DE48D5E54C}"/>
                </a:ext>
              </a:extLst>
            </p:cNvPr>
            <p:cNvSpPr/>
            <p:nvPr/>
          </p:nvSpPr>
          <p:spPr bwMode="auto">
            <a:xfrm>
              <a:off x="6972184" y="4874841"/>
              <a:ext cx="1222290" cy="735384"/>
            </a:xfrm>
            <a:custGeom>
              <a:avLst/>
              <a:gdLst>
                <a:gd name="T0" fmla="*/ 637 w 637"/>
                <a:gd name="T1" fmla="*/ 0 h 384"/>
                <a:gd name="T2" fmla="*/ 637 w 637"/>
                <a:gd name="T3" fmla="*/ 16 h 384"/>
                <a:gd name="T4" fmla="*/ 0 w 637"/>
                <a:gd name="T5" fmla="*/ 384 h 384"/>
                <a:gd name="T6" fmla="*/ 0 w 637"/>
                <a:gd name="T7" fmla="*/ 367 h 384"/>
                <a:gd name="T8" fmla="*/ 637 w 637"/>
                <a:gd name="T9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7" h="384">
                  <a:moveTo>
                    <a:pt x="637" y="0"/>
                  </a:moveTo>
                  <a:lnTo>
                    <a:pt x="637" y="16"/>
                  </a:lnTo>
                  <a:lnTo>
                    <a:pt x="0" y="384"/>
                  </a:lnTo>
                  <a:lnTo>
                    <a:pt x="0" y="367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5" name="iŝḻîḋe">
              <a:extLst>
                <a:ext uri="{FF2B5EF4-FFF2-40B4-BE49-F238E27FC236}">
                  <a16:creationId xmlns:a16="http://schemas.microsoft.com/office/drawing/2014/main" id="{EA123C29-7119-4003-9AEA-3EE7142672E0}"/>
                </a:ext>
              </a:extLst>
            </p:cNvPr>
            <p:cNvSpPr/>
            <p:nvPr/>
          </p:nvSpPr>
          <p:spPr bwMode="auto">
            <a:xfrm>
              <a:off x="4502659" y="2724775"/>
              <a:ext cx="1902031" cy="1152935"/>
            </a:xfrm>
            <a:custGeom>
              <a:avLst/>
              <a:gdLst>
                <a:gd name="T0" fmla="*/ 992 w 992"/>
                <a:gd name="T1" fmla="*/ 31 h 602"/>
                <a:gd name="T2" fmla="*/ 0 w 992"/>
                <a:gd name="T3" fmla="*/ 602 h 602"/>
                <a:gd name="T4" fmla="*/ 0 w 992"/>
                <a:gd name="T5" fmla="*/ 573 h 602"/>
                <a:gd name="T6" fmla="*/ 992 w 992"/>
                <a:gd name="T7" fmla="*/ 0 h 602"/>
                <a:gd name="T8" fmla="*/ 992 w 992"/>
                <a:gd name="T9" fmla="*/ 31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2" h="602">
                  <a:moveTo>
                    <a:pt x="992" y="31"/>
                  </a:moveTo>
                  <a:lnTo>
                    <a:pt x="0" y="602"/>
                  </a:lnTo>
                  <a:lnTo>
                    <a:pt x="0" y="573"/>
                  </a:lnTo>
                  <a:lnTo>
                    <a:pt x="992" y="0"/>
                  </a:lnTo>
                  <a:lnTo>
                    <a:pt x="992" y="31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6" name="íşľiďé">
              <a:extLst>
                <a:ext uri="{FF2B5EF4-FFF2-40B4-BE49-F238E27FC236}">
                  <a16:creationId xmlns:a16="http://schemas.microsoft.com/office/drawing/2014/main" id="{E8182B47-F49A-4155-A323-596189D1DEAE}"/>
                </a:ext>
              </a:extLst>
            </p:cNvPr>
            <p:cNvSpPr/>
            <p:nvPr/>
          </p:nvSpPr>
          <p:spPr bwMode="auto">
            <a:xfrm>
              <a:off x="6223843" y="2643760"/>
              <a:ext cx="374171" cy="398852"/>
            </a:xfrm>
            <a:custGeom>
              <a:avLst/>
              <a:gdLst>
                <a:gd name="T0" fmla="*/ 0 w 195"/>
                <a:gd name="T1" fmla="*/ 17 h 210"/>
                <a:gd name="T2" fmla="*/ 195 w 195"/>
                <a:gd name="T3" fmla="*/ 0 h 210"/>
                <a:gd name="T4" fmla="*/ 0 w 195"/>
                <a:gd name="T5" fmla="*/ 210 h 210"/>
                <a:gd name="T6" fmla="*/ 0 w 195"/>
                <a:gd name="T7" fmla="*/ 1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5" h="210">
                  <a:moveTo>
                    <a:pt x="0" y="17"/>
                  </a:moveTo>
                  <a:lnTo>
                    <a:pt x="195" y="0"/>
                  </a:lnTo>
                  <a:lnTo>
                    <a:pt x="0" y="21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7" name="iS1iḑè">
              <a:extLst>
                <a:ext uri="{FF2B5EF4-FFF2-40B4-BE49-F238E27FC236}">
                  <a16:creationId xmlns:a16="http://schemas.microsoft.com/office/drawing/2014/main" id="{22DDB7B7-825F-4073-806E-DB40319109F1}"/>
                </a:ext>
              </a:extLst>
            </p:cNvPr>
            <p:cNvSpPr/>
            <p:nvPr/>
          </p:nvSpPr>
          <p:spPr bwMode="auto">
            <a:xfrm>
              <a:off x="4427825" y="3503785"/>
              <a:ext cx="168375" cy="311604"/>
            </a:xfrm>
            <a:custGeom>
              <a:avLst/>
              <a:gdLst>
                <a:gd name="T0" fmla="*/ 31 w 87"/>
                <a:gd name="T1" fmla="*/ 0 h 160"/>
                <a:gd name="T2" fmla="*/ 0 w 87"/>
                <a:gd name="T3" fmla="*/ 19 h 160"/>
                <a:gd name="T4" fmla="*/ 58 w 87"/>
                <a:gd name="T5" fmla="*/ 160 h 160"/>
                <a:gd name="T6" fmla="*/ 87 w 87"/>
                <a:gd name="T7" fmla="*/ 143 h 160"/>
                <a:gd name="T8" fmla="*/ 31 w 87"/>
                <a:gd name="T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60">
                  <a:moveTo>
                    <a:pt x="31" y="0"/>
                  </a:moveTo>
                  <a:lnTo>
                    <a:pt x="0" y="19"/>
                  </a:lnTo>
                  <a:lnTo>
                    <a:pt x="58" y="160"/>
                  </a:lnTo>
                  <a:lnTo>
                    <a:pt x="87" y="14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8" name="íşļíḑé">
              <a:extLst>
                <a:ext uri="{FF2B5EF4-FFF2-40B4-BE49-F238E27FC236}">
                  <a16:creationId xmlns:a16="http://schemas.microsoft.com/office/drawing/2014/main" id="{3C3E3E36-FECF-4496-AEF5-730E6C795CD9}"/>
                </a:ext>
              </a:extLst>
            </p:cNvPr>
            <p:cNvSpPr/>
            <p:nvPr/>
          </p:nvSpPr>
          <p:spPr bwMode="auto">
            <a:xfrm>
              <a:off x="4552548" y="3441465"/>
              <a:ext cx="168375" cy="299139"/>
            </a:xfrm>
            <a:custGeom>
              <a:avLst/>
              <a:gdLst>
                <a:gd name="T0" fmla="*/ 31 w 88"/>
                <a:gd name="T1" fmla="*/ 0 h 157"/>
                <a:gd name="T2" fmla="*/ 0 w 88"/>
                <a:gd name="T3" fmla="*/ 16 h 157"/>
                <a:gd name="T4" fmla="*/ 58 w 88"/>
                <a:gd name="T5" fmla="*/ 157 h 157"/>
                <a:gd name="T6" fmla="*/ 88 w 88"/>
                <a:gd name="T7" fmla="*/ 141 h 157"/>
                <a:gd name="T8" fmla="*/ 31 w 88"/>
                <a:gd name="T9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57">
                  <a:moveTo>
                    <a:pt x="31" y="0"/>
                  </a:moveTo>
                  <a:lnTo>
                    <a:pt x="0" y="16"/>
                  </a:lnTo>
                  <a:lnTo>
                    <a:pt x="58" y="157"/>
                  </a:lnTo>
                  <a:lnTo>
                    <a:pt x="88" y="14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9" name="isľiḍe">
              <a:extLst>
                <a:ext uri="{FF2B5EF4-FFF2-40B4-BE49-F238E27FC236}">
                  <a16:creationId xmlns:a16="http://schemas.microsoft.com/office/drawing/2014/main" id="{36765FF2-B0E5-4694-9739-14322547312D}"/>
                </a:ext>
              </a:extLst>
            </p:cNvPr>
            <p:cNvSpPr/>
            <p:nvPr/>
          </p:nvSpPr>
          <p:spPr bwMode="auto">
            <a:xfrm>
              <a:off x="4671034" y="3372910"/>
              <a:ext cx="168379" cy="299139"/>
            </a:xfrm>
            <a:custGeom>
              <a:avLst/>
              <a:gdLst>
                <a:gd name="T0" fmla="*/ 31 w 87"/>
                <a:gd name="T1" fmla="*/ 0 h 158"/>
                <a:gd name="T2" fmla="*/ 0 w 87"/>
                <a:gd name="T3" fmla="*/ 17 h 158"/>
                <a:gd name="T4" fmla="*/ 58 w 87"/>
                <a:gd name="T5" fmla="*/ 158 h 158"/>
                <a:gd name="T6" fmla="*/ 87 w 87"/>
                <a:gd name="T7" fmla="*/ 142 h 158"/>
                <a:gd name="T8" fmla="*/ 31 w 87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58">
                  <a:moveTo>
                    <a:pt x="31" y="0"/>
                  </a:moveTo>
                  <a:lnTo>
                    <a:pt x="0" y="17"/>
                  </a:lnTo>
                  <a:lnTo>
                    <a:pt x="58" y="158"/>
                  </a:lnTo>
                  <a:lnTo>
                    <a:pt x="87" y="14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0" name="îsḷïḓe">
              <a:extLst>
                <a:ext uri="{FF2B5EF4-FFF2-40B4-BE49-F238E27FC236}">
                  <a16:creationId xmlns:a16="http://schemas.microsoft.com/office/drawing/2014/main" id="{50C4B879-94B8-4830-995B-978AEDAE74DB}"/>
                </a:ext>
              </a:extLst>
            </p:cNvPr>
            <p:cNvSpPr/>
            <p:nvPr/>
          </p:nvSpPr>
          <p:spPr bwMode="auto">
            <a:xfrm>
              <a:off x="4671034" y="3678283"/>
              <a:ext cx="168379" cy="423781"/>
            </a:xfrm>
            <a:custGeom>
              <a:avLst/>
              <a:gdLst>
                <a:gd name="T0" fmla="*/ 58 w 87"/>
                <a:gd name="T1" fmla="*/ 17 h 223"/>
                <a:gd name="T2" fmla="*/ 87 w 87"/>
                <a:gd name="T3" fmla="*/ 0 h 223"/>
                <a:gd name="T4" fmla="*/ 31 w 87"/>
                <a:gd name="T5" fmla="*/ 206 h 223"/>
                <a:gd name="T6" fmla="*/ 0 w 87"/>
                <a:gd name="T7" fmla="*/ 223 h 223"/>
                <a:gd name="T8" fmla="*/ 58 w 87"/>
                <a:gd name="T9" fmla="*/ 17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223">
                  <a:moveTo>
                    <a:pt x="58" y="17"/>
                  </a:moveTo>
                  <a:lnTo>
                    <a:pt x="87" y="0"/>
                  </a:lnTo>
                  <a:lnTo>
                    <a:pt x="31" y="206"/>
                  </a:lnTo>
                  <a:lnTo>
                    <a:pt x="0" y="223"/>
                  </a:lnTo>
                  <a:lnTo>
                    <a:pt x="58" y="17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1" name="ïṡḻíďê">
              <a:extLst>
                <a:ext uri="{FF2B5EF4-FFF2-40B4-BE49-F238E27FC236}">
                  <a16:creationId xmlns:a16="http://schemas.microsoft.com/office/drawing/2014/main" id="{8B8A842C-73DA-4E80-A71A-1B5C70B50AC9}"/>
                </a:ext>
              </a:extLst>
            </p:cNvPr>
            <p:cNvSpPr/>
            <p:nvPr/>
          </p:nvSpPr>
          <p:spPr bwMode="auto">
            <a:xfrm>
              <a:off x="4552548" y="3746834"/>
              <a:ext cx="168375" cy="430015"/>
            </a:xfrm>
            <a:custGeom>
              <a:avLst/>
              <a:gdLst>
                <a:gd name="T0" fmla="*/ 58 w 88"/>
                <a:gd name="T1" fmla="*/ 16 h 224"/>
                <a:gd name="T2" fmla="*/ 88 w 88"/>
                <a:gd name="T3" fmla="*/ 0 h 224"/>
                <a:gd name="T4" fmla="*/ 31 w 88"/>
                <a:gd name="T5" fmla="*/ 207 h 224"/>
                <a:gd name="T6" fmla="*/ 0 w 88"/>
                <a:gd name="T7" fmla="*/ 224 h 224"/>
                <a:gd name="T8" fmla="*/ 58 w 88"/>
                <a:gd name="T9" fmla="*/ 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224">
                  <a:moveTo>
                    <a:pt x="58" y="16"/>
                  </a:moveTo>
                  <a:lnTo>
                    <a:pt x="88" y="0"/>
                  </a:lnTo>
                  <a:lnTo>
                    <a:pt x="31" y="207"/>
                  </a:lnTo>
                  <a:lnTo>
                    <a:pt x="0" y="224"/>
                  </a:lnTo>
                  <a:lnTo>
                    <a:pt x="58" y="16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2" name="is1íḍe">
              <a:extLst>
                <a:ext uri="{FF2B5EF4-FFF2-40B4-BE49-F238E27FC236}">
                  <a16:creationId xmlns:a16="http://schemas.microsoft.com/office/drawing/2014/main" id="{EE1CF4B9-D346-447E-BBE2-4DFB834D7936}"/>
                </a:ext>
              </a:extLst>
            </p:cNvPr>
            <p:cNvSpPr/>
            <p:nvPr/>
          </p:nvSpPr>
          <p:spPr bwMode="auto">
            <a:xfrm>
              <a:off x="4427825" y="3815389"/>
              <a:ext cx="168375" cy="430011"/>
            </a:xfrm>
            <a:custGeom>
              <a:avLst/>
              <a:gdLst>
                <a:gd name="T0" fmla="*/ 58 w 87"/>
                <a:gd name="T1" fmla="*/ 16 h 224"/>
                <a:gd name="T2" fmla="*/ 87 w 87"/>
                <a:gd name="T3" fmla="*/ 0 h 224"/>
                <a:gd name="T4" fmla="*/ 31 w 87"/>
                <a:gd name="T5" fmla="*/ 208 h 224"/>
                <a:gd name="T6" fmla="*/ 0 w 87"/>
                <a:gd name="T7" fmla="*/ 224 h 224"/>
                <a:gd name="T8" fmla="*/ 58 w 87"/>
                <a:gd name="T9" fmla="*/ 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224">
                  <a:moveTo>
                    <a:pt x="58" y="16"/>
                  </a:moveTo>
                  <a:lnTo>
                    <a:pt x="87" y="0"/>
                  </a:lnTo>
                  <a:lnTo>
                    <a:pt x="31" y="208"/>
                  </a:lnTo>
                  <a:lnTo>
                    <a:pt x="0" y="224"/>
                  </a:lnTo>
                  <a:lnTo>
                    <a:pt x="58" y="16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3" name="îSľîḋè">
              <a:extLst>
                <a:ext uri="{FF2B5EF4-FFF2-40B4-BE49-F238E27FC236}">
                  <a16:creationId xmlns:a16="http://schemas.microsoft.com/office/drawing/2014/main" id="{32C72DC5-E0A6-4FB1-8971-EEE234E968BB}"/>
                </a:ext>
              </a:extLst>
            </p:cNvPr>
            <p:cNvSpPr/>
            <p:nvPr/>
          </p:nvSpPr>
          <p:spPr bwMode="auto">
            <a:xfrm>
              <a:off x="5095093" y="1684021"/>
              <a:ext cx="261919" cy="361460"/>
            </a:xfrm>
            <a:custGeom>
              <a:avLst/>
              <a:gdLst>
                <a:gd name="T0" fmla="*/ 66 w 66"/>
                <a:gd name="T1" fmla="*/ 64 h 90"/>
                <a:gd name="T2" fmla="*/ 33 w 66"/>
                <a:gd name="T3" fmla="*/ 6 h 90"/>
                <a:gd name="T4" fmla="*/ 10 w 66"/>
                <a:gd name="T5" fmla="*/ 4 h 90"/>
                <a:gd name="T6" fmla="*/ 10 w 66"/>
                <a:gd name="T7" fmla="*/ 4 h 90"/>
                <a:gd name="T8" fmla="*/ 10 w 66"/>
                <a:gd name="T9" fmla="*/ 4 h 90"/>
                <a:gd name="T10" fmla="*/ 10 w 66"/>
                <a:gd name="T11" fmla="*/ 4 h 90"/>
                <a:gd name="T12" fmla="*/ 2 w 66"/>
                <a:gd name="T13" fmla="*/ 8 h 90"/>
                <a:gd name="T14" fmla="*/ 3 w 66"/>
                <a:gd name="T15" fmla="*/ 11 h 90"/>
                <a:gd name="T16" fmla="*/ 0 w 66"/>
                <a:gd name="T17" fmla="*/ 25 h 90"/>
                <a:gd name="T18" fmla="*/ 33 w 66"/>
                <a:gd name="T19" fmla="*/ 83 h 90"/>
                <a:gd name="T20" fmla="*/ 46 w 66"/>
                <a:gd name="T21" fmla="*/ 87 h 90"/>
                <a:gd name="T22" fmla="*/ 48 w 66"/>
                <a:gd name="T23" fmla="*/ 90 h 90"/>
                <a:gd name="T24" fmla="*/ 56 w 66"/>
                <a:gd name="T25" fmla="*/ 85 h 90"/>
                <a:gd name="T26" fmla="*/ 57 w 66"/>
                <a:gd name="T27" fmla="*/ 85 h 90"/>
                <a:gd name="T28" fmla="*/ 57 w 66"/>
                <a:gd name="T29" fmla="*/ 85 h 90"/>
                <a:gd name="T30" fmla="*/ 57 w 66"/>
                <a:gd name="T31" fmla="*/ 85 h 90"/>
                <a:gd name="T32" fmla="*/ 66 w 66"/>
                <a:gd name="T33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90">
                  <a:moveTo>
                    <a:pt x="66" y="64"/>
                  </a:moveTo>
                  <a:cubicBezTo>
                    <a:pt x="66" y="42"/>
                    <a:pt x="51" y="17"/>
                    <a:pt x="33" y="6"/>
                  </a:cubicBezTo>
                  <a:cubicBezTo>
                    <a:pt x="24" y="1"/>
                    <a:pt x="16" y="0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5"/>
                    <a:pt x="0" y="20"/>
                    <a:pt x="0" y="25"/>
                  </a:cubicBezTo>
                  <a:cubicBezTo>
                    <a:pt x="0" y="46"/>
                    <a:pt x="15" y="72"/>
                    <a:pt x="33" y="83"/>
                  </a:cubicBezTo>
                  <a:cubicBezTo>
                    <a:pt x="38" y="85"/>
                    <a:pt x="42" y="87"/>
                    <a:pt x="46" y="87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3" y="81"/>
                    <a:pt x="66" y="74"/>
                    <a:pt x="66" y="64"/>
                  </a:cubicBez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4" name="íšlíḍe">
              <a:extLst>
                <a:ext uri="{FF2B5EF4-FFF2-40B4-BE49-F238E27FC236}">
                  <a16:creationId xmlns:a16="http://schemas.microsoft.com/office/drawing/2014/main" id="{6DF29E9E-64B1-4D12-8009-72F106A18FF9}"/>
                </a:ext>
              </a:extLst>
            </p:cNvPr>
            <p:cNvSpPr/>
            <p:nvPr/>
          </p:nvSpPr>
          <p:spPr bwMode="auto">
            <a:xfrm>
              <a:off x="5063915" y="1684021"/>
              <a:ext cx="261919" cy="392618"/>
            </a:xfrm>
            <a:custGeom>
              <a:avLst/>
              <a:gdLst>
                <a:gd name="T0" fmla="*/ 0 w 66"/>
                <a:gd name="T1" fmla="*/ 30 h 98"/>
                <a:gd name="T2" fmla="*/ 33 w 66"/>
                <a:gd name="T3" fmla="*/ 11 h 98"/>
                <a:gd name="T4" fmla="*/ 66 w 66"/>
                <a:gd name="T5" fmla="*/ 68 h 98"/>
                <a:gd name="T6" fmla="*/ 33 w 66"/>
                <a:gd name="T7" fmla="*/ 87 h 98"/>
                <a:gd name="T8" fmla="*/ 0 w 66"/>
                <a:gd name="T9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8">
                  <a:moveTo>
                    <a:pt x="0" y="30"/>
                  </a:moveTo>
                  <a:cubicBezTo>
                    <a:pt x="0" y="9"/>
                    <a:pt x="15" y="0"/>
                    <a:pt x="33" y="11"/>
                  </a:cubicBezTo>
                  <a:cubicBezTo>
                    <a:pt x="51" y="21"/>
                    <a:pt x="66" y="47"/>
                    <a:pt x="66" y="68"/>
                  </a:cubicBezTo>
                  <a:cubicBezTo>
                    <a:pt x="66" y="89"/>
                    <a:pt x="51" y="98"/>
                    <a:pt x="33" y="87"/>
                  </a:cubicBezTo>
                  <a:cubicBezTo>
                    <a:pt x="15" y="77"/>
                    <a:pt x="0" y="51"/>
                    <a:pt x="0" y="30"/>
                  </a:cubicBezTo>
                  <a:close/>
                </a:path>
              </a:pathLst>
            </a:custGeom>
            <a:solidFill>
              <a:srgbClr val="EAAA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5" name="ï$ļiḍê">
              <a:extLst>
                <a:ext uri="{FF2B5EF4-FFF2-40B4-BE49-F238E27FC236}">
                  <a16:creationId xmlns:a16="http://schemas.microsoft.com/office/drawing/2014/main" id="{4FFD208A-C82C-4F47-BD8B-13D520456944}"/>
                </a:ext>
              </a:extLst>
            </p:cNvPr>
            <p:cNvSpPr/>
            <p:nvPr/>
          </p:nvSpPr>
          <p:spPr bwMode="auto">
            <a:xfrm>
              <a:off x="5157455" y="1789964"/>
              <a:ext cx="106017" cy="143340"/>
            </a:xfrm>
            <a:custGeom>
              <a:avLst/>
              <a:gdLst>
                <a:gd name="T0" fmla="*/ 0 w 27"/>
                <a:gd name="T1" fmla="*/ 17 h 36"/>
                <a:gd name="T2" fmla="*/ 0 w 27"/>
                <a:gd name="T3" fmla="*/ 3 h 36"/>
                <a:gd name="T4" fmla="*/ 3 w 27"/>
                <a:gd name="T5" fmla="*/ 2 h 36"/>
                <a:gd name="T6" fmla="*/ 14 w 27"/>
                <a:gd name="T7" fmla="*/ 16 h 36"/>
                <a:gd name="T8" fmla="*/ 25 w 27"/>
                <a:gd name="T9" fmla="*/ 30 h 36"/>
                <a:gd name="T10" fmla="*/ 25 w 27"/>
                <a:gd name="T11" fmla="*/ 34 h 36"/>
                <a:gd name="T12" fmla="*/ 14 w 27"/>
                <a:gd name="T13" fmla="*/ 35 h 36"/>
                <a:gd name="T14" fmla="*/ 3 w 27"/>
                <a:gd name="T15" fmla="*/ 36 h 36"/>
                <a:gd name="T16" fmla="*/ 0 w 27"/>
                <a:gd name="T17" fmla="*/ 32 h 36"/>
                <a:gd name="T18" fmla="*/ 0 w 27"/>
                <a:gd name="T19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36">
                  <a:moveTo>
                    <a:pt x="0" y="17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2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7" y="32"/>
                    <a:pt x="27" y="34"/>
                    <a:pt x="25" y="34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1" y="36"/>
                    <a:pt x="0" y="34"/>
                    <a:pt x="0" y="32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6" name="ïslïde">
              <a:extLst>
                <a:ext uri="{FF2B5EF4-FFF2-40B4-BE49-F238E27FC236}">
                  <a16:creationId xmlns:a16="http://schemas.microsoft.com/office/drawing/2014/main" id="{24BC0C7B-24FB-4D48-B95D-5A9EF8CB0EA6}"/>
                </a:ext>
              </a:extLst>
            </p:cNvPr>
            <p:cNvSpPr/>
            <p:nvPr/>
          </p:nvSpPr>
          <p:spPr bwMode="auto">
            <a:xfrm>
              <a:off x="7732997" y="2020553"/>
              <a:ext cx="24945" cy="18694"/>
            </a:xfrm>
            <a:custGeom>
              <a:avLst/>
              <a:gdLst>
                <a:gd name="T0" fmla="*/ 2 w 13"/>
                <a:gd name="T1" fmla="*/ 10 h 10"/>
                <a:gd name="T2" fmla="*/ 13 w 13"/>
                <a:gd name="T3" fmla="*/ 4 h 10"/>
                <a:gd name="T4" fmla="*/ 11 w 13"/>
                <a:gd name="T5" fmla="*/ 0 h 10"/>
                <a:gd name="T6" fmla="*/ 0 w 13"/>
                <a:gd name="T7" fmla="*/ 6 h 10"/>
                <a:gd name="T8" fmla="*/ 2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2" y="10"/>
                  </a:moveTo>
                  <a:lnTo>
                    <a:pt x="13" y="4"/>
                  </a:lnTo>
                  <a:lnTo>
                    <a:pt x="11" y="0"/>
                  </a:lnTo>
                  <a:lnTo>
                    <a:pt x="0" y="6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7" name="îS1îdè">
              <a:extLst>
                <a:ext uri="{FF2B5EF4-FFF2-40B4-BE49-F238E27FC236}">
                  <a16:creationId xmlns:a16="http://schemas.microsoft.com/office/drawing/2014/main" id="{6CBC540E-8102-4303-B7C4-7C8D107D8901}"/>
                </a:ext>
              </a:extLst>
            </p:cNvPr>
            <p:cNvSpPr/>
            <p:nvPr/>
          </p:nvSpPr>
          <p:spPr bwMode="auto">
            <a:xfrm>
              <a:off x="7496023" y="1528217"/>
              <a:ext cx="268154" cy="504800"/>
            </a:xfrm>
            <a:custGeom>
              <a:avLst/>
              <a:gdLst>
                <a:gd name="T0" fmla="*/ 66 w 66"/>
                <a:gd name="T1" fmla="*/ 28 h 128"/>
                <a:gd name="T2" fmla="*/ 66 w 66"/>
                <a:gd name="T3" fmla="*/ 122 h 128"/>
                <a:gd name="T4" fmla="*/ 61 w 66"/>
                <a:gd name="T5" fmla="*/ 126 h 128"/>
                <a:gd name="T6" fmla="*/ 5 w 66"/>
                <a:gd name="T7" fmla="*/ 94 h 128"/>
                <a:gd name="T8" fmla="*/ 0 w 66"/>
                <a:gd name="T9" fmla="*/ 84 h 128"/>
                <a:gd name="T10" fmla="*/ 0 w 66"/>
                <a:gd name="T11" fmla="*/ 17 h 128"/>
                <a:gd name="T12" fmla="*/ 29 w 66"/>
                <a:gd name="T13" fmla="*/ 0 h 128"/>
                <a:gd name="T14" fmla="*/ 61 w 66"/>
                <a:gd name="T15" fmla="*/ 18 h 128"/>
                <a:gd name="T16" fmla="*/ 66 w 66"/>
                <a:gd name="T17" fmla="*/ 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28">
                  <a:moveTo>
                    <a:pt x="66" y="28"/>
                  </a:moveTo>
                  <a:cubicBezTo>
                    <a:pt x="66" y="122"/>
                    <a:pt x="66" y="122"/>
                    <a:pt x="66" y="122"/>
                  </a:cubicBezTo>
                  <a:cubicBezTo>
                    <a:pt x="66" y="126"/>
                    <a:pt x="64" y="128"/>
                    <a:pt x="61" y="126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2" y="92"/>
                    <a:pt x="0" y="87"/>
                    <a:pt x="0" y="8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4" y="20"/>
                    <a:pt x="66" y="25"/>
                    <a:pt x="6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8" name="íṧḷiḑè">
              <a:extLst>
                <a:ext uri="{FF2B5EF4-FFF2-40B4-BE49-F238E27FC236}">
                  <a16:creationId xmlns:a16="http://schemas.microsoft.com/office/drawing/2014/main" id="{B8F5CA67-6F6F-427C-ACDA-641EBE1B2F6C}"/>
                </a:ext>
              </a:extLst>
            </p:cNvPr>
            <p:cNvSpPr/>
            <p:nvPr/>
          </p:nvSpPr>
          <p:spPr bwMode="auto">
            <a:xfrm>
              <a:off x="7477312" y="1540681"/>
              <a:ext cx="268157" cy="504800"/>
            </a:xfrm>
            <a:custGeom>
              <a:avLst/>
              <a:gdLst>
                <a:gd name="T0" fmla="*/ 67 w 67"/>
                <a:gd name="T1" fmla="*/ 28 h 127"/>
                <a:gd name="T2" fmla="*/ 67 w 67"/>
                <a:gd name="T3" fmla="*/ 122 h 127"/>
                <a:gd name="T4" fmla="*/ 61 w 67"/>
                <a:gd name="T5" fmla="*/ 125 h 127"/>
                <a:gd name="T6" fmla="*/ 6 w 67"/>
                <a:gd name="T7" fmla="*/ 93 h 127"/>
                <a:gd name="T8" fmla="*/ 0 w 67"/>
                <a:gd name="T9" fmla="*/ 83 h 127"/>
                <a:gd name="T10" fmla="*/ 0 w 67"/>
                <a:gd name="T11" fmla="*/ 17 h 127"/>
                <a:gd name="T12" fmla="*/ 30 w 67"/>
                <a:gd name="T13" fmla="*/ 0 h 127"/>
                <a:gd name="T14" fmla="*/ 61 w 67"/>
                <a:gd name="T15" fmla="*/ 18 h 127"/>
                <a:gd name="T16" fmla="*/ 67 w 67"/>
                <a:gd name="T17" fmla="*/ 2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7">
                  <a:moveTo>
                    <a:pt x="67" y="28"/>
                  </a:moveTo>
                  <a:cubicBezTo>
                    <a:pt x="67" y="122"/>
                    <a:pt x="67" y="122"/>
                    <a:pt x="67" y="122"/>
                  </a:cubicBezTo>
                  <a:cubicBezTo>
                    <a:pt x="67" y="126"/>
                    <a:pt x="64" y="127"/>
                    <a:pt x="61" y="125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3" y="92"/>
                    <a:pt x="0" y="87"/>
                    <a:pt x="0" y="8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4" y="20"/>
                    <a:pt x="67" y="24"/>
                    <a:pt x="67" y="28"/>
                  </a:cubicBezTo>
                  <a:close/>
                </a:path>
              </a:pathLst>
            </a:custGeom>
            <a:solidFill>
              <a:srgbClr val="EAAA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9" name="ïSḻiḍê">
              <a:extLst>
                <a:ext uri="{FF2B5EF4-FFF2-40B4-BE49-F238E27FC236}">
                  <a16:creationId xmlns:a16="http://schemas.microsoft.com/office/drawing/2014/main" id="{B04D1D7F-AF26-4FB2-8AE6-0491E47EB517}"/>
                </a:ext>
              </a:extLst>
            </p:cNvPr>
            <p:cNvSpPr/>
            <p:nvPr/>
          </p:nvSpPr>
          <p:spPr bwMode="auto">
            <a:xfrm>
              <a:off x="7483550" y="1540681"/>
              <a:ext cx="118485" cy="130875"/>
            </a:xfrm>
            <a:custGeom>
              <a:avLst/>
              <a:gdLst>
                <a:gd name="T0" fmla="*/ 29 w 29"/>
                <a:gd name="T1" fmla="*/ 1 h 34"/>
                <a:gd name="T2" fmla="*/ 29 w 29"/>
                <a:gd name="T3" fmla="*/ 29 h 34"/>
                <a:gd name="T4" fmla="*/ 23 w 29"/>
                <a:gd name="T5" fmla="*/ 32 h 34"/>
                <a:gd name="T6" fmla="*/ 0 w 29"/>
                <a:gd name="T7" fmla="*/ 18 h 34"/>
                <a:gd name="T8" fmla="*/ 28 w 29"/>
                <a:gd name="T9" fmla="*/ 0 h 34"/>
                <a:gd name="T10" fmla="*/ 29 w 29"/>
                <a:gd name="T1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4">
                  <a:moveTo>
                    <a:pt x="29" y="1"/>
                  </a:moveTo>
                  <a:cubicBezTo>
                    <a:pt x="29" y="29"/>
                    <a:pt x="29" y="29"/>
                    <a:pt x="29" y="29"/>
                  </a:cubicBezTo>
                  <a:cubicBezTo>
                    <a:pt x="29" y="32"/>
                    <a:pt x="27" y="34"/>
                    <a:pt x="2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8" y="0"/>
                    <a:pt x="28" y="0"/>
                    <a:pt x="28" y="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0" name="ïṥ1ïḍê">
              <a:extLst>
                <a:ext uri="{FF2B5EF4-FFF2-40B4-BE49-F238E27FC236}">
                  <a16:creationId xmlns:a16="http://schemas.microsoft.com/office/drawing/2014/main" id="{967B5293-A09D-45A6-9A15-3EE0DE0A2473}"/>
                </a:ext>
              </a:extLst>
            </p:cNvPr>
            <p:cNvSpPr/>
            <p:nvPr/>
          </p:nvSpPr>
          <p:spPr bwMode="auto">
            <a:xfrm>
              <a:off x="7477312" y="1540681"/>
              <a:ext cx="118489" cy="130875"/>
            </a:xfrm>
            <a:custGeom>
              <a:avLst/>
              <a:gdLst>
                <a:gd name="T0" fmla="*/ 30 w 30"/>
                <a:gd name="T1" fmla="*/ 0 h 33"/>
                <a:gd name="T2" fmla="*/ 30 w 30"/>
                <a:gd name="T3" fmla="*/ 28 h 33"/>
                <a:gd name="T4" fmla="*/ 24 w 30"/>
                <a:gd name="T5" fmla="*/ 31 h 33"/>
                <a:gd name="T6" fmla="*/ 0 w 30"/>
                <a:gd name="T7" fmla="*/ 17 h 33"/>
                <a:gd name="T8" fmla="*/ 30 w 30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3">
                  <a:moveTo>
                    <a:pt x="30" y="0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0" y="31"/>
                    <a:pt x="27" y="33"/>
                    <a:pt x="24" y="31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1" name="íSļiḍe">
              <a:extLst>
                <a:ext uri="{FF2B5EF4-FFF2-40B4-BE49-F238E27FC236}">
                  <a16:creationId xmlns:a16="http://schemas.microsoft.com/office/drawing/2014/main" id="{2F312FBB-5FA5-4141-A73C-D14A217DBA82}"/>
                </a:ext>
              </a:extLst>
            </p:cNvPr>
            <p:cNvSpPr/>
            <p:nvPr/>
          </p:nvSpPr>
          <p:spPr bwMode="auto">
            <a:xfrm>
              <a:off x="7514729" y="1684021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8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0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8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2" name="ïŝḻíde">
              <a:extLst>
                <a:ext uri="{FF2B5EF4-FFF2-40B4-BE49-F238E27FC236}">
                  <a16:creationId xmlns:a16="http://schemas.microsoft.com/office/drawing/2014/main" id="{559979D5-ACBA-43E7-89A5-EFBABA8D6558}"/>
                </a:ext>
              </a:extLst>
            </p:cNvPr>
            <p:cNvSpPr/>
            <p:nvPr/>
          </p:nvSpPr>
          <p:spPr bwMode="auto">
            <a:xfrm>
              <a:off x="7514729" y="1727643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3" name="íṧḷïďé">
              <a:extLst>
                <a:ext uri="{FF2B5EF4-FFF2-40B4-BE49-F238E27FC236}">
                  <a16:creationId xmlns:a16="http://schemas.microsoft.com/office/drawing/2014/main" id="{0E3437D6-4586-4B33-B934-639A1AE36A58}"/>
                </a:ext>
              </a:extLst>
            </p:cNvPr>
            <p:cNvSpPr/>
            <p:nvPr/>
          </p:nvSpPr>
          <p:spPr bwMode="auto">
            <a:xfrm>
              <a:off x="7514729" y="1771270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4" name="íṣļiḍè">
              <a:extLst>
                <a:ext uri="{FF2B5EF4-FFF2-40B4-BE49-F238E27FC236}">
                  <a16:creationId xmlns:a16="http://schemas.microsoft.com/office/drawing/2014/main" id="{BD175EFE-FD94-4680-BF63-42BDFA1E54D0}"/>
                </a:ext>
              </a:extLst>
            </p:cNvPr>
            <p:cNvSpPr/>
            <p:nvPr/>
          </p:nvSpPr>
          <p:spPr bwMode="auto">
            <a:xfrm>
              <a:off x="7514729" y="1814892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5" name="ïṧḷíďé">
              <a:extLst>
                <a:ext uri="{FF2B5EF4-FFF2-40B4-BE49-F238E27FC236}">
                  <a16:creationId xmlns:a16="http://schemas.microsoft.com/office/drawing/2014/main" id="{0E5FD267-0441-4C21-9A30-335DCF9BE089}"/>
                </a:ext>
              </a:extLst>
            </p:cNvPr>
            <p:cNvSpPr/>
            <p:nvPr/>
          </p:nvSpPr>
          <p:spPr bwMode="auto">
            <a:xfrm>
              <a:off x="7907610" y="2344620"/>
              <a:ext cx="274392" cy="361460"/>
            </a:xfrm>
            <a:custGeom>
              <a:avLst/>
              <a:gdLst>
                <a:gd name="T0" fmla="*/ 20 w 68"/>
                <a:gd name="T1" fmla="*/ 0 h 91"/>
                <a:gd name="T2" fmla="*/ 20 w 68"/>
                <a:gd name="T3" fmla="*/ 49 h 91"/>
                <a:gd name="T4" fmla="*/ 16 w 68"/>
                <a:gd name="T5" fmla="*/ 45 h 91"/>
                <a:gd name="T6" fmla="*/ 15 w 68"/>
                <a:gd name="T7" fmla="*/ 44 h 91"/>
                <a:gd name="T8" fmla="*/ 15 w 68"/>
                <a:gd name="T9" fmla="*/ 44 h 91"/>
                <a:gd name="T10" fmla="*/ 15 w 68"/>
                <a:gd name="T11" fmla="*/ 52 h 91"/>
                <a:gd name="T12" fmla="*/ 9 w 68"/>
                <a:gd name="T13" fmla="*/ 48 h 91"/>
                <a:gd name="T14" fmla="*/ 0 w 68"/>
                <a:gd name="T15" fmla="*/ 47 h 91"/>
                <a:gd name="T16" fmla="*/ 2 w 68"/>
                <a:gd name="T17" fmla="*/ 49 h 91"/>
                <a:gd name="T18" fmla="*/ 2 w 68"/>
                <a:gd name="T19" fmla="*/ 52 h 91"/>
                <a:gd name="T20" fmla="*/ 4 w 68"/>
                <a:gd name="T21" fmla="*/ 63 h 91"/>
                <a:gd name="T22" fmla="*/ 13 w 68"/>
                <a:gd name="T23" fmla="*/ 72 h 91"/>
                <a:gd name="T24" fmla="*/ 15 w 68"/>
                <a:gd name="T25" fmla="*/ 73 h 91"/>
                <a:gd name="T26" fmla="*/ 16 w 68"/>
                <a:gd name="T27" fmla="*/ 75 h 91"/>
                <a:gd name="T28" fmla="*/ 16 w 68"/>
                <a:gd name="T29" fmla="*/ 75 h 91"/>
                <a:gd name="T30" fmla="*/ 22 w 68"/>
                <a:gd name="T31" fmla="*/ 72 h 91"/>
                <a:gd name="T32" fmla="*/ 22 w 68"/>
                <a:gd name="T33" fmla="*/ 72 h 91"/>
                <a:gd name="T34" fmla="*/ 26 w 68"/>
                <a:gd name="T35" fmla="*/ 64 h 91"/>
                <a:gd name="T36" fmla="*/ 26 w 68"/>
                <a:gd name="T37" fmla="*/ 63 h 91"/>
                <a:gd name="T38" fmla="*/ 26 w 68"/>
                <a:gd name="T39" fmla="*/ 21 h 91"/>
                <a:gd name="T40" fmla="*/ 62 w 68"/>
                <a:gd name="T41" fmla="*/ 35 h 91"/>
                <a:gd name="T42" fmla="*/ 62 w 68"/>
                <a:gd name="T43" fmla="*/ 65 h 91"/>
                <a:gd name="T44" fmla="*/ 58 w 68"/>
                <a:gd name="T45" fmla="*/ 61 h 91"/>
                <a:gd name="T46" fmla="*/ 56 w 68"/>
                <a:gd name="T47" fmla="*/ 60 h 91"/>
                <a:gd name="T48" fmla="*/ 56 w 68"/>
                <a:gd name="T49" fmla="*/ 60 h 91"/>
                <a:gd name="T50" fmla="*/ 56 w 68"/>
                <a:gd name="T51" fmla="*/ 68 h 91"/>
                <a:gd name="T52" fmla="*/ 51 w 68"/>
                <a:gd name="T53" fmla="*/ 63 h 91"/>
                <a:gd name="T54" fmla="*/ 41 w 68"/>
                <a:gd name="T55" fmla="*/ 63 h 91"/>
                <a:gd name="T56" fmla="*/ 43 w 68"/>
                <a:gd name="T57" fmla="*/ 65 h 91"/>
                <a:gd name="T58" fmla="*/ 43 w 68"/>
                <a:gd name="T59" fmla="*/ 68 h 91"/>
                <a:gd name="T60" fmla="*/ 45 w 68"/>
                <a:gd name="T61" fmla="*/ 77 h 91"/>
                <a:gd name="T62" fmla="*/ 54 w 68"/>
                <a:gd name="T63" fmla="*/ 87 h 91"/>
                <a:gd name="T64" fmla="*/ 56 w 68"/>
                <a:gd name="T65" fmla="*/ 88 h 91"/>
                <a:gd name="T66" fmla="*/ 57 w 68"/>
                <a:gd name="T67" fmla="*/ 91 h 91"/>
                <a:gd name="T68" fmla="*/ 57 w 68"/>
                <a:gd name="T69" fmla="*/ 91 h 91"/>
                <a:gd name="T70" fmla="*/ 58 w 68"/>
                <a:gd name="T71" fmla="*/ 91 h 91"/>
                <a:gd name="T72" fmla="*/ 63 w 68"/>
                <a:gd name="T73" fmla="*/ 88 h 91"/>
                <a:gd name="T74" fmla="*/ 63 w 68"/>
                <a:gd name="T75" fmla="*/ 88 h 91"/>
                <a:gd name="T76" fmla="*/ 63 w 68"/>
                <a:gd name="T77" fmla="*/ 88 h 91"/>
                <a:gd name="T78" fmla="*/ 68 w 68"/>
                <a:gd name="T79" fmla="*/ 79 h 91"/>
                <a:gd name="T80" fmla="*/ 68 w 68"/>
                <a:gd name="T81" fmla="*/ 79 h 91"/>
                <a:gd name="T82" fmla="*/ 68 w 68"/>
                <a:gd name="T83" fmla="*/ 18 h 91"/>
                <a:gd name="T84" fmla="*/ 20 w 68"/>
                <a:gd name="T85" fmla="*/ 0 h 91"/>
                <a:gd name="T86" fmla="*/ 56 w 68"/>
                <a:gd name="T87" fmla="*/ 26 h 91"/>
                <a:gd name="T88" fmla="*/ 26 w 68"/>
                <a:gd name="T89" fmla="*/ 15 h 91"/>
                <a:gd name="T90" fmla="*/ 26 w 68"/>
                <a:gd name="T91" fmla="*/ 8 h 91"/>
                <a:gd name="T92" fmla="*/ 62 w 68"/>
                <a:gd name="T93" fmla="*/ 22 h 91"/>
                <a:gd name="T94" fmla="*/ 62 w 68"/>
                <a:gd name="T95" fmla="*/ 28 h 91"/>
                <a:gd name="T96" fmla="*/ 56 w 68"/>
                <a:gd name="T97" fmla="*/ 2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" h="91">
                  <a:moveTo>
                    <a:pt x="20" y="0"/>
                  </a:moveTo>
                  <a:cubicBezTo>
                    <a:pt x="20" y="49"/>
                    <a:pt x="20" y="49"/>
                    <a:pt x="20" y="49"/>
                  </a:cubicBezTo>
                  <a:cubicBezTo>
                    <a:pt x="19" y="47"/>
                    <a:pt x="18" y="46"/>
                    <a:pt x="16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0"/>
                    <a:pt x="11" y="49"/>
                    <a:pt x="9" y="48"/>
                  </a:cubicBezTo>
                  <a:cubicBezTo>
                    <a:pt x="6" y="46"/>
                    <a:pt x="3" y="45"/>
                    <a:pt x="0" y="47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1"/>
                    <a:pt x="2" y="52"/>
                  </a:cubicBezTo>
                  <a:cubicBezTo>
                    <a:pt x="2" y="56"/>
                    <a:pt x="3" y="59"/>
                    <a:pt x="4" y="63"/>
                  </a:cubicBezTo>
                  <a:cubicBezTo>
                    <a:pt x="6" y="66"/>
                    <a:pt x="9" y="70"/>
                    <a:pt x="13" y="72"/>
                  </a:cubicBezTo>
                  <a:cubicBezTo>
                    <a:pt x="13" y="72"/>
                    <a:pt x="14" y="72"/>
                    <a:pt x="15" y="73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5" y="70"/>
                    <a:pt x="26" y="68"/>
                    <a:pt x="26" y="64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0" y="63"/>
                    <a:pt x="59" y="62"/>
                    <a:pt x="58" y="61"/>
                  </a:cubicBezTo>
                  <a:cubicBezTo>
                    <a:pt x="57" y="61"/>
                    <a:pt x="57" y="60"/>
                    <a:pt x="56" y="60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4" y="66"/>
                    <a:pt x="53" y="64"/>
                    <a:pt x="51" y="63"/>
                  </a:cubicBezTo>
                  <a:cubicBezTo>
                    <a:pt x="47" y="61"/>
                    <a:pt x="44" y="61"/>
                    <a:pt x="41" y="63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6"/>
                    <a:pt x="43" y="67"/>
                    <a:pt x="43" y="68"/>
                  </a:cubicBezTo>
                  <a:cubicBezTo>
                    <a:pt x="43" y="71"/>
                    <a:pt x="44" y="74"/>
                    <a:pt x="45" y="77"/>
                  </a:cubicBezTo>
                  <a:cubicBezTo>
                    <a:pt x="47" y="81"/>
                    <a:pt x="50" y="85"/>
                    <a:pt x="54" y="87"/>
                  </a:cubicBezTo>
                  <a:cubicBezTo>
                    <a:pt x="55" y="87"/>
                    <a:pt x="55" y="88"/>
                    <a:pt x="56" y="88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8" y="91"/>
                    <a:pt x="58" y="91"/>
                    <a:pt x="58" y="91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6" y="86"/>
                    <a:pt x="68" y="83"/>
                    <a:pt x="68" y="79"/>
                  </a:cubicBezTo>
                  <a:cubicBezTo>
                    <a:pt x="68" y="79"/>
                    <a:pt x="68" y="79"/>
                    <a:pt x="68" y="79"/>
                  </a:cubicBezTo>
                  <a:cubicBezTo>
                    <a:pt x="68" y="18"/>
                    <a:pt x="68" y="18"/>
                    <a:pt x="68" y="18"/>
                  </a:cubicBezTo>
                  <a:lnTo>
                    <a:pt x="20" y="0"/>
                  </a:lnTo>
                  <a:close/>
                  <a:moveTo>
                    <a:pt x="56" y="26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8"/>
                    <a:pt x="62" y="28"/>
                    <a:pt x="62" y="28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6" name="iṧļíḋe">
              <a:extLst>
                <a:ext uri="{FF2B5EF4-FFF2-40B4-BE49-F238E27FC236}">
                  <a16:creationId xmlns:a16="http://schemas.microsoft.com/office/drawing/2014/main" id="{32FC1985-2ECE-474F-818C-470D31381CC3}"/>
                </a:ext>
              </a:extLst>
            </p:cNvPr>
            <p:cNvSpPr/>
            <p:nvPr/>
          </p:nvSpPr>
          <p:spPr bwMode="auto">
            <a:xfrm>
              <a:off x="7888900" y="2357084"/>
              <a:ext cx="268157" cy="355226"/>
            </a:xfrm>
            <a:custGeom>
              <a:avLst/>
              <a:gdLst>
                <a:gd name="T0" fmla="*/ 24 w 66"/>
                <a:gd name="T1" fmla="*/ 2 h 89"/>
                <a:gd name="T2" fmla="*/ 19 w 66"/>
                <a:gd name="T3" fmla="*/ 0 h 89"/>
                <a:gd name="T4" fmla="*/ 19 w 66"/>
                <a:gd name="T5" fmla="*/ 49 h 89"/>
                <a:gd name="T6" fmla="*/ 13 w 66"/>
                <a:gd name="T7" fmla="*/ 45 h 89"/>
                <a:gd name="T8" fmla="*/ 4 w 66"/>
                <a:gd name="T9" fmla="*/ 44 h 89"/>
                <a:gd name="T10" fmla="*/ 4 w 66"/>
                <a:gd name="T11" fmla="*/ 44 h 89"/>
                <a:gd name="T12" fmla="*/ 0 w 66"/>
                <a:gd name="T13" fmla="*/ 52 h 89"/>
                <a:gd name="T14" fmla="*/ 1 w 66"/>
                <a:gd name="T15" fmla="*/ 60 h 89"/>
                <a:gd name="T16" fmla="*/ 11 w 66"/>
                <a:gd name="T17" fmla="*/ 72 h 89"/>
                <a:gd name="T18" fmla="*/ 17 w 66"/>
                <a:gd name="T19" fmla="*/ 73 h 89"/>
                <a:gd name="T20" fmla="*/ 20 w 66"/>
                <a:gd name="T21" fmla="*/ 72 h 89"/>
                <a:gd name="T22" fmla="*/ 20 w 66"/>
                <a:gd name="T23" fmla="*/ 72 h 89"/>
                <a:gd name="T24" fmla="*/ 25 w 66"/>
                <a:gd name="T25" fmla="*/ 64 h 89"/>
                <a:gd name="T26" fmla="*/ 25 w 66"/>
                <a:gd name="T27" fmla="*/ 63 h 89"/>
                <a:gd name="T28" fmla="*/ 25 w 66"/>
                <a:gd name="T29" fmla="*/ 21 h 89"/>
                <a:gd name="T30" fmla="*/ 30 w 66"/>
                <a:gd name="T31" fmla="*/ 24 h 89"/>
                <a:gd name="T32" fmla="*/ 60 w 66"/>
                <a:gd name="T33" fmla="*/ 35 h 89"/>
                <a:gd name="T34" fmla="*/ 60 w 66"/>
                <a:gd name="T35" fmla="*/ 65 h 89"/>
                <a:gd name="T36" fmla="*/ 55 w 66"/>
                <a:gd name="T37" fmla="*/ 60 h 89"/>
                <a:gd name="T38" fmla="*/ 45 w 66"/>
                <a:gd name="T39" fmla="*/ 60 h 89"/>
                <a:gd name="T40" fmla="*/ 45 w 66"/>
                <a:gd name="T41" fmla="*/ 60 h 89"/>
                <a:gd name="T42" fmla="*/ 41 w 66"/>
                <a:gd name="T43" fmla="*/ 68 h 89"/>
                <a:gd name="T44" fmla="*/ 42 w 66"/>
                <a:gd name="T45" fmla="*/ 74 h 89"/>
                <a:gd name="T46" fmla="*/ 52 w 66"/>
                <a:gd name="T47" fmla="*/ 87 h 89"/>
                <a:gd name="T48" fmla="*/ 58 w 66"/>
                <a:gd name="T49" fmla="*/ 89 h 89"/>
                <a:gd name="T50" fmla="*/ 61 w 66"/>
                <a:gd name="T51" fmla="*/ 88 h 89"/>
                <a:gd name="T52" fmla="*/ 62 w 66"/>
                <a:gd name="T53" fmla="*/ 88 h 89"/>
                <a:gd name="T54" fmla="*/ 66 w 66"/>
                <a:gd name="T55" fmla="*/ 80 h 89"/>
                <a:gd name="T56" fmla="*/ 66 w 66"/>
                <a:gd name="T57" fmla="*/ 79 h 89"/>
                <a:gd name="T58" fmla="*/ 66 w 66"/>
                <a:gd name="T59" fmla="*/ 18 h 89"/>
                <a:gd name="T60" fmla="*/ 24 w 66"/>
                <a:gd name="T61" fmla="*/ 2 h 89"/>
                <a:gd name="T62" fmla="*/ 25 w 66"/>
                <a:gd name="T63" fmla="*/ 15 h 89"/>
                <a:gd name="T64" fmla="*/ 25 w 66"/>
                <a:gd name="T65" fmla="*/ 9 h 89"/>
                <a:gd name="T66" fmla="*/ 30 w 66"/>
                <a:gd name="T67" fmla="*/ 11 h 89"/>
                <a:gd name="T68" fmla="*/ 60 w 66"/>
                <a:gd name="T69" fmla="*/ 22 h 89"/>
                <a:gd name="T70" fmla="*/ 60 w 66"/>
                <a:gd name="T71" fmla="*/ 28 h 89"/>
                <a:gd name="T72" fmla="*/ 25 w 66"/>
                <a:gd name="T73" fmla="*/ 1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6" h="89">
                  <a:moveTo>
                    <a:pt x="24" y="2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7" y="47"/>
                    <a:pt x="15" y="46"/>
                    <a:pt x="13" y="45"/>
                  </a:cubicBezTo>
                  <a:cubicBezTo>
                    <a:pt x="10" y="43"/>
                    <a:pt x="7" y="42"/>
                    <a:pt x="4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1" y="45"/>
                    <a:pt x="0" y="49"/>
                    <a:pt x="0" y="52"/>
                  </a:cubicBezTo>
                  <a:cubicBezTo>
                    <a:pt x="0" y="55"/>
                    <a:pt x="0" y="57"/>
                    <a:pt x="1" y="60"/>
                  </a:cubicBezTo>
                  <a:cubicBezTo>
                    <a:pt x="3" y="65"/>
                    <a:pt x="7" y="69"/>
                    <a:pt x="11" y="72"/>
                  </a:cubicBezTo>
                  <a:cubicBezTo>
                    <a:pt x="13" y="73"/>
                    <a:pt x="15" y="73"/>
                    <a:pt x="17" y="73"/>
                  </a:cubicBezTo>
                  <a:cubicBezTo>
                    <a:pt x="18" y="73"/>
                    <a:pt x="19" y="73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3" y="71"/>
                    <a:pt x="25" y="68"/>
                    <a:pt x="25" y="64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58" y="63"/>
                    <a:pt x="57" y="61"/>
                    <a:pt x="55" y="60"/>
                  </a:cubicBezTo>
                  <a:cubicBezTo>
                    <a:pt x="51" y="58"/>
                    <a:pt x="48" y="58"/>
                    <a:pt x="45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3" y="61"/>
                    <a:pt x="41" y="64"/>
                    <a:pt x="41" y="68"/>
                  </a:cubicBezTo>
                  <a:cubicBezTo>
                    <a:pt x="41" y="70"/>
                    <a:pt x="41" y="72"/>
                    <a:pt x="42" y="74"/>
                  </a:cubicBezTo>
                  <a:cubicBezTo>
                    <a:pt x="44" y="79"/>
                    <a:pt x="48" y="85"/>
                    <a:pt x="52" y="87"/>
                  </a:cubicBezTo>
                  <a:cubicBezTo>
                    <a:pt x="54" y="89"/>
                    <a:pt x="56" y="89"/>
                    <a:pt x="58" y="89"/>
                  </a:cubicBezTo>
                  <a:cubicBezTo>
                    <a:pt x="59" y="89"/>
                    <a:pt x="60" y="89"/>
                    <a:pt x="61" y="88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64" y="87"/>
                    <a:pt x="66" y="84"/>
                    <a:pt x="66" y="80"/>
                  </a:cubicBezTo>
                  <a:cubicBezTo>
                    <a:pt x="66" y="79"/>
                    <a:pt x="66" y="79"/>
                    <a:pt x="66" y="79"/>
                  </a:cubicBezTo>
                  <a:cubicBezTo>
                    <a:pt x="66" y="18"/>
                    <a:pt x="66" y="18"/>
                    <a:pt x="66" y="18"/>
                  </a:cubicBezTo>
                  <a:lnTo>
                    <a:pt x="24" y="2"/>
                  </a:lnTo>
                  <a:close/>
                  <a:moveTo>
                    <a:pt x="25" y="15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8"/>
                    <a:pt x="60" y="28"/>
                    <a:pt x="60" y="28"/>
                  </a:cubicBezTo>
                  <a:lnTo>
                    <a:pt x="25" y="15"/>
                  </a:ln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7" name="îśľîḋê">
              <a:extLst>
                <a:ext uri="{FF2B5EF4-FFF2-40B4-BE49-F238E27FC236}">
                  <a16:creationId xmlns:a16="http://schemas.microsoft.com/office/drawing/2014/main" id="{5145DBDC-5DBF-4679-B1BD-9868D1CFA4FD}"/>
                </a:ext>
              </a:extLst>
            </p:cNvPr>
            <p:cNvSpPr/>
            <p:nvPr/>
          </p:nvSpPr>
          <p:spPr bwMode="auto">
            <a:xfrm>
              <a:off x="7969972" y="2344620"/>
              <a:ext cx="212030" cy="87249"/>
            </a:xfrm>
            <a:custGeom>
              <a:avLst/>
              <a:gdLst>
                <a:gd name="T0" fmla="*/ 0 w 110"/>
                <a:gd name="T1" fmla="*/ 7 h 44"/>
                <a:gd name="T2" fmla="*/ 10 w 110"/>
                <a:gd name="T3" fmla="*/ 0 h 44"/>
                <a:gd name="T4" fmla="*/ 110 w 110"/>
                <a:gd name="T5" fmla="*/ 38 h 44"/>
                <a:gd name="T6" fmla="*/ 98 w 110"/>
                <a:gd name="T7" fmla="*/ 44 h 44"/>
                <a:gd name="T8" fmla="*/ 0 w 110"/>
                <a:gd name="T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44">
                  <a:moveTo>
                    <a:pt x="0" y="7"/>
                  </a:moveTo>
                  <a:lnTo>
                    <a:pt x="10" y="0"/>
                  </a:lnTo>
                  <a:lnTo>
                    <a:pt x="110" y="38"/>
                  </a:lnTo>
                  <a:lnTo>
                    <a:pt x="98" y="44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8" name="íṩ1ïḓé">
              <a:extLst>
                <a:ext uri="{FF2B5EF4-FFF2-40B4-BE49-F238E27FC236}">
                  <a16:creationId xmlns:a16="http://schemas.microsoft.com/office/drawing/2014/main" id="{F0C206FB-35C0-493F-8599-FD18712A7759}"/>
                </a:ext>
              </a:extLst>
            </p:cNvPr>
            <p:cNvSpPr/>
            <p:nvPr/>
          </p:nvSpPr>
          <p:spPr bwMode="auto">
            <a:xfrm>
              <a:off x="7907610" y="2512884"/>
              <a:ext cx="62362" cy="43626"/>
            </a:xfrm>
            <a:custGeom>
              <a:avLst/>
              <a:gdLst>
                <a:gd name="T0" fmla="*/ 15 w 15"/>
                <a:gd name="T1" fmla="*/ 10 h 10"/>
                <a:gd name="T2" fmla="*/ 9 w 15"/>
                <a:gd name="T3" fmla="*/ 6 h 10"/>
                <a:gd name="T4" fmla="*/ 0 w 15"/>
                <a:gd name="T5" fmla="*/ 5 h 10"/>
                <a:gd name="T6" fmla="*/ 5 w 15"/>
                <a:gd name="T7" fmla="*/ 2 h 10"/>
                <a:gd name="T8" fmla="*/ 5 w 15"/>
                <a:gd name="T9" fmla="*/ 2 h 10"/>
                <a:gd name="T10" fmla="*/ 6 w 15"/>
                <a:gd name="T11" fmla="*/ 2 h 10"/>
                <a:gd name="T12" fmla="*/ 15 w 15"/>
                <a:gd name="T13" fmla="*/ 2 h 10"/>
                <a:gd name="T14" fmla="*/ 15 w 15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10"/>
                  </a:moveTo>
                  <a:cubicBezTo>
                    <a:pt x="13" y="8"/>
                    <a:pt x="11" y="7"/>
                    <a:pt x="9" y="6"/>
                  </a:cubicBezTo>
                  <a:cubicBezTo>
                    <a:pt x="6" y="4"/>
                    <a:pt x="3" y="3"/>
                    <a:pt x="0" y="5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0"/>
                    <a:pt x="11" y="0"/>
                    <a:pt x="15" y="2"/>
                  </a:cubicBezTo>
                  <a:lnTo>
                    <a:pt x="15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9" name="isḷîḑê">
              <a:extLst>
                <a:ext uri="{FF2B5EF4-FFF2-40B4-BE49-F238E27FC236}">
                  <a16:creationId xmlns:a16="http://schemas.microsoft.com/office/drawing/2014/main" id="{CF97785C-F33C-48DE-9109-712E52A6940E}"/>
                </a:ext>
              </a:extLst>
            </p:cNvPr>
            <p:cNvSpPr/>
            <p:nvPr/>
          </p:nvSpPr>
          <p:spPr bwMode="auto">
            <a:xfrm>
              <a:off x="8069751" y="2581439"/>
              <a:ext cx="62362" cy="37392"/>
            </a:xfrm>
            <a:custGeom>
              <a:avLst/>
              <a:gdLst>
                <a:gd name="T0" fmla="*/ 15 w 15"/>
                <a:gd name="T1" fmla="*/ 2 h 10"/>
                <a:gd name="T2" fmla="*/ 15 w 15"/>
                <a:gd name="T3" fmla="*/ 10 h 10"/>
                <a:gd name="T4" fmla="*/ 10 w 15"/>
                <a:gd name="T5" fmla="*/ 5 h 10"/>
                <a:gd name="T6" fmla="*/ 0 w 15"/>
                <a:gd name="T7" fmla="*/ 5 h 10"/>
                <a:gd name="T8" fmla="*/ 6 w 15"/>
                <a:gd name="T9" fmla="*/ 2 h 10"/>
                <a:gd name="T10" fmla="*/ 6 w 15"/>
                <a:gd name="T11" fmla="*/ 2 h 10"/>
                <a:gd name="T12" fmla="*/ 6 w 15"/>
                <a:gd name="T13" fmla="*/ 1 h 10"/>
                <a:gd name="T14" fmla="*/ 15 w 15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2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3" y="8"/>
                    <a:pt x="12" y="6"/>
                    <a:pt x="10" y="5"/>
                  </a:cubicBezTo>
                  <a:cubicBezTo>
                    <a:pt x="6" y="3"/>
                    <a:pt x="3" y="3"/>
                    <a:pt x="0" y="5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9" y="0"/>
                    <a:pt x="12" y="0"/>
                    <a:pt x="1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0" name="i$ḷiḋé">
              <a:extLst>
                <a:ext uri="{FF2B5EF4-FFF2-40B4-BE49-F238E27FC236}">
                  <a16:creationId xmlns:a16="http://schemas.microsoft.com/office/drawing/2014/main" id="{B66478F9-3982-4EB5-A085-53890F8E37A6}"/>
                </a:ext>
              </a:extLst>
            </p:cNvPr>
            <p:cNvSpPr/>
            <p:nvPr/>
          </p:nvSpPr>
          <p:spPr bwMode="auto">
            <a:xfrm>
              <a:off x="3810441" y="2712310"/>
              <a:ext cx="436532" cy="486101"/>
            </a:xfrm>
            <a:custGeom>
              <a:avLst/>
              <a:gdLst>
                <a:gd name="T0" fmla="*/ 92 w 109"/>
                <a:gd name="T1" fmla="*/ 44 h 121"/>
                <a:gd name="T2" fmla="*/ 21 w 109"/>
                <a:gd name="T3" fmla="*/ 3 h 121"/>
                <a:gd name="T4" fmla="*/ 9 w 109"/>
                <a:gd name="T5" fmla="*/ 1 h 121"/>
                <a:gd name="T6" fmla="*/ 9 w 109"/>
                <a:gd name="T7" fmla="*/ 1 h 121"/>
                <a:gd name="T8" fmla="*/ 9 w 109"/>
                <a:gd name="T9" fmla="*/ 1 h 121"/>
                <a:gd name="T10" fmla="*/ 9 w 109"/>
                <a:gd name="T11" fmla="*/ 1 h 121"/>
                <a:gd name="T12" fmla="*/ 0 w 109"/>
                <a:gd name="T13" fmla="*/ 6 h 121"/>
                <a:gd name="T14" fmla="*/ 3 w 109"/>
                <a:gd name="T15" fmla="*/ 11 h 121"/>
                <a:gd name="T16" fmla="*/ 4 w 109"/>
                <a:gd name="T17" fmla="*/ 11 h 121"/>
                <a:gd name="T18" fmla="*/ 4 w 109"/>
                <a:gd name="T19" fmla="*/ 12 h 121"/>
                <a:gd name="T20" fmla="*/ 4 w 109"/>
                <a:gd name="T21" fmla="*/ 44 h 121"/>
                <a:gd name="T22" fmla="*/ 21 w 109"/>
                <a:gd name="T23" fmla="*/ 73 h 121"/>
                <a:gd name="T24" fmla="*/ 25 w 109"/>
                <a:gd name="T25" fmla="*/ 76 h 121"/>
                <a:gd name="T26" fmla="*/ 28 w 109"/>
                <a:gd name="T27" fmla="*/ 94 h 121"/>
                <a:gd name="T28" fmla="*/ 27 w 109"/>
                <a:gd name="T29" fmla="*/ 93 h 121"/>
                <a:gd name="T30" fmla="*/ 21 w 109"/>
                <a:gd name="T31" fmla="*/ 109 h 121"/>
                <a:gd name="T32" fmla="*/ 30 w 109"/>
                <a:gd name="T33" fmla="*/ 104 h 121"/>
                <a:gd name="T34" fmla="*/ 45 w 109"/>
                <a:gd name="T35" fmla="*/ 87 h 121"/>
                <a:gd name="T36" fmla="*/ 91 w 109"/>
                <a:gd name="T37" fmla="*/ 114 h 121"/>
                <a:gd name="T38" fmla="*/ 90 w 109"/>
                <a:gd name="T39" fmla="*/ 114 h 121"/>
                <a:gd name="T40" fmla="*/ 94 w 109"/>
                <a:gd name="T41" fmla="*/ 121 h 121"/>
                <a:gd name="T42" fmla="*/ 103 w 109"/>
                <a:gd name="T43" fmla="*/ 116 h 121"/>
                <a:gd name="T44" fmla="*/ 103 w 109"/>
                <a:gd name="T45" fmla="*/ 116 h 121"/>
                <a:gd name="T46" fmla="*/ 109 w 109"/>
                <a:gd name="T47" fmla="*/ 104 h 121"/>
                <a:gd name="T48" fmla="*/ 109 w 109"/>
                <a:gd name="T49" fmla="*/ 73 h 121"/>
                <a:gd name="T50" fmla="*/ 92 w 109"/>
                <a:gd name="T51" fmla="*/ 4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9" h="121">
                  <a:moveTo>
                    <a:pt x="92" y="44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6" y="0"/>
                    <a:pt x="12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55"/>
                    <a:pt x="11" y="68"/>
                    <a:pt x="21" y="73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30" y="104"/>
                    <a:pt x="30" y="104"/>
                    <a:pt x="30" y="104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0" y="114"/>
                    <a:pt x="90" y="114"/>
                    <a:pt x="90" y="114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3" y="116"/>
                    <a:pt x="103" y="116"/>
                    <a:pt x="103" y="116"/>
                  </a:cubicBezTo>
                  <a:cubicBezTo>
                    <a:pt x="103" y="116"/>
                    <a:pt x="103" y="116"/>
                    <a:pt x="103" y="116"/>
                  </a:cubicBezTo>
                  <a:cubicBezTo>
                    <a:pt x="106" y="114"/>
                    <a:pt x="109" y="110"/>
                    <a:pt x="109" y="104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62"/>
                    <a:pt x="101" y="49"/>
                    <a:pt x="92" y="44"/>
                  </a:cubicBezTo>
                  <a:close/>
                </a:path>
              </a:pathLst>
            </a:custGeom>
            <a:solidFill>
              <a:srgbClr val="D66F1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1" name="îṣḷíḋe">
              <a:extLst>
                <a:ext uri="{FF2B5EF4-FFF2-40B4-BE49-F238E27FC236}">
                  <a16:creationId xmlns:a16="http://schemas.microsoft.com/office/drawing/2014/main" id="{2AAFAE1A-CA77-4202-BCB9-4624E02D9865}"/>
                </a:ext>
              </a:extLst>
            </p:cNvPr>
            <p:cNvSpPr/>
            <p:nvPr/>
          </p:nvSpPr>
          <p:spPr bwMode="auto">
            <a:xfrm>
              <a:off x="4066126" y="2512884"/>
              <a:ext cx="436532" cy="560886"/>
            </a:xfrm>
            <a:custGeom>
              <a:avLst/>
              <a:gdLst>
                <a:gd name="T0" fmla="*/ 92 w 109"/>
                <a:gd name="T1" fmla="*/ 44 h 140"/>
                <a:gd name="T2" fmla="*/ 21 w 109"/>
                <a:gd name="T3" fmla="*/ 3 h 140"/>
                <a:gd name="T4" fmla="*/ 10 w 109"/>
                <a:gd name="T5" fmla="*/ 1 h 140"/>
                <a:gd name="T6" fmla="*/ 10 w 109"/>
                <a:gd name="T7" fmla="*/ 1 h 140"/>
                <a:gd name="T8" fmla="*/ 9 w 109"/>
                <a:gd name="T9" fmla="*/ 2 h 140"/>
                <a:gd name="T10" fmla="*/ 9 w 109"/>
                <a:gd name="T11" fmla="*/ 2 h 140"/>
                <a:gd name="T12" fmla="*/ 0 w 109"/>
                <a:gd name="T13" fmla="*/ 7 h 140"/>
                <a:gd name="T14" fmla="*/ 3 w 109"/>
                <a:gd name="T15" fmla="*/ 11 h 140"/>
                <a:gd name="T16" fmla="*/ 4 w 109"/>
                <a:gd name="T17" fmla="*/ 10 h 140"/>
                <a:gd name="T18" fmla="*/ 4 w 109"/>
                <a:gd name="T19" fmla="*/ 13 h 140"/>
                <a:gd name="T20" fmla="*/ 4 w 109"/>
                <a:gd name="T21" fmla="*/ 44 h 140"/>
                <a:gd name="T22" fmla="*/ 21 w 109"/>
                <a:gd name="T23" fmla="*/ 73 h 140"/>
                <a:gd name="T24" fmla="*/ 68 w 109"/>
                <a:gd name="T25" fmla="*/ 101 h 140"/>
                <a:gd name="T26" fmla="*/ 75 w 109"/>
                <a:gd name="T27" fmla="*/ 116 h 140"/>
                <a:gd name="T28" fmla="*/ 72 w 109"/>
                <a:gd name="T29" fmla="*/ 117 h 140"/>
                <a:gd name="T30" fmla="*/ 73 w 109"/>
                <a:gd name="T31" fmla="*/ 140 h 140"/>
                <a:gd name="T32" fmla="*/ 83 w 109"/>
                <a:gd name="T33" fmla="*/ 135 h 140"/>
                <a:gd name="T34" fmla="*/ 88 w 109"/>
                <a:gd name="T35" fmla="*/ 112 h 140"/>
                <a:gd name="T36" fmla="*/ 91 w 109"/>
                <a:gd name="T37" fmla="*/ 114 h 140"/>
                <a:gd name="T38" fmla="*/ 94 w 109"/>
                <a:gd name="T39" fmla="*/ 121 h 140"/>
                <a:gd name="T40" fmla="*/ 104 w 109"/>
                <a:gd name="T41" fmla="*/ 116 h 140"/>
                <a:gd name="T42" fmla="*/ 104 w 109"/>
                <a:gd name="T43" fmla="*/ 116 h 140"/>
                <a:gd name="T44" fmla="*/ 109 w 109"/>
                <a:gd name="T45" fmla="*/ 105 h 140"/>
                <a:gd name="T46" fmla="*/ 109 w 109"/>
                <a:gd name="T47" fmla="*/ 73 h 140"/>
                <a:gd name="T48" fmla="*/ 92 w 109"/>
                <a:gd name="T49" fmla="*/ 44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9" h="140">
                  <a:moveTo>
                    <a:pt x="92" y="44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7" y="0"/>
                    <a:pt x="13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4" y="10"/>
                  </a:cubicBezTo>
                  <a:cubicBezTo>
                    <a:pt x="4" y="11"/>
                    <a:pt x="4" y="12"/>
                    <a:pt x="4" y="1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55"/>
                    <a:pt x="12" y="68"/>
                    <a:pt x="21" y="73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3" y="140"/>
                    <a:pt x="73" y="140"/>
                    <a:pt x="73" y="140"/>
                  </a:cubicBezTo>
                  <a:cubicBezTo>
                    <a:pt x="83" y="135"/>
                    <a:pt x="83" y="135"/>
                    <a:pt x="83" y="135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7" y="114"/>
                    <a:pt x="109" y="110"/>
                    <a:pt x="109" y="105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62"/>
                    <a:pt x="101" y="49"/>
                    <a:pt x="92" y="44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2" name="îsľîdé">
              <a:extLst>
                <a:ext uri="{FF2B5EF4-FFF2-40B4-BE49-F238E27FC236}">
                  <a16:creationId xmlns:a16="http://schemas.microsoft.com/office/drawing/2014/main" id="{676EBAEB-EBFB-4927-AC78-AE932D7E80FB}"/>
                </a:ext>
              </a:extLst>
            </p:cNvPr>
            <p:cNvSpPr/>
            <p:nvPr/>
          </p:nvSpPr>
          <p:spPr bwMode="auto">
            <a:xfrm>
              <a:off x="3791735" y="2724775"/>
              <a:ext cx="411588" cy="486101"/>
            </a:xfrm>
            <a:custGeom>
              <a:avLst/>
              <a:gdLst>
                <a:gd name="T0" fmla="*/ 104 w 104"/>
                <a:gd name="T1" fmla="*/ 76 h 123"/>
                <a:gd name="T2" fmla="*/ 104 w 104"/>
                <a:gd name="T3" fmla="*/ 108 h 123"/>
                <a:gd name="T4" fmla="*/ 87 w 104"/>
                <a:gd name="T5" fmla="*/ 117 h 123"/>
                <a:gd name="T6" fmla="*/ 40 w 104"/>
                <a:gd name="T7" fmla="*/ 90 h 123"/>
                <a:gd name="T8" fmla="*/ 26 w 104"/>
                <a:gd name="T9" fmla="*/ 107 h 123"/>
                <a:gd name="T10" fmla="*/ 21 w 104"/>
                <a:gd name="T11" fmla="*/ 79 h 123"/>
                <a:gd name="T12" fmla="*/ 16 w 104"/>
                <a:gd name="T13" fmla="*/ 76 h 123"/>
                <a:gd name="T14" fmla="*/ 0 w 104"/>
                <a:gd name="T15" fmla="*/ 47 h 123"/>
                <a:gd name="T16" fmla="*/ 0 w 104"/>
                <a:gd name="T17" fmla="*/ 15 h 123"/>
                <a:gd name="T18" fmla="*/ 16 w 104"/>
                <a:gd name="T19" fmla="*/ 6 h 123"/>
                <a:gd name="T20" fmla="*/ 87 w 104"/>
                <a:gd name="T21" fmla="*/ 47 h 123"/>
                <a:gd name="T22" fmla="*/ 104 w 104"/>
                <a:gd name="T23" fmla="*/ 7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123">
                  <a:moveTo>
                    <a:pt x="104" y="76"/>
                  </a:moveTo>
                  <a:cubicBezTo>
                    <a:pt x="104" y="108"/>
                    <a:pt x="104" y="108"/>
                    <a:pt x="104" y="108"/>
                  </a:cubicBezTo>
                  <a:cubicBezTo>
                    <a:pt x="104" y="118"/>
                    <a:pt x="97" y="123"/>
                    <a:pt x="87" y="117"/>
                  </a:cubicBezTo>
                  <a:cubicBezTo>
                    <a:pt x="40" y="90"/>
                    <a:pt x="40" y="90"/>
                    <a:pt x="40" y="90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16" y="76"/>
                    <a:pt x="16" y="76"/>
                    <a:pt x="16" y="76"/>
                  </a:cubicBezTo>
                  <a:cubicBezTo>
                    <a:pt x="7" y="71"/>
                    <a:pt x="0" y="58"/>
                    <a:pt x="0" y="4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5"/>
                    <a:pt x="7" y="0"/>
                    <a:pt x="16" y="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7" y="52"/>
                    <a:pt x="104" y="65"/>
                    <a:pt x="104" y="76"/>
                  </a:cubicBezTo>
                  <a:close/>
                </a:path>
              </a:pathLst>
            </a:custGeom>
            <a:solidFill>
              <a:srgbClr val="E9A52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3" name="iṧľîḓê">
              <a:extLst>
                <a:ext uri="{FF2B5EF4-FFF2-40B4-BE49-F238E27FC236}">
                  <a16:creationId xmlns:a16="http://schemas.microsoft.com/office/drawing/2014/main" id="{EB0F3C8F-E1EF-4ECA-A03A-FF70D5545FC4}"/>
                </a:ext>
              </a:extLst>
            </p:cNvPr>
            <p:cNvSpPr/>
            <p:nvPr/>
          </p:nvSpPr>
          <p:spPr bwMode="auto">
            <a:xfrm>
              <a:off x="4047416" y="2525348"/>
              <a:ext cx="411588" cy="548422"/>
            </a:xfrm>
            <a:custGeom>
              <a:avLst/>
              <a:gdLst>
                <a:gd name="T0" fmla="*/ 0 w 104"/>
                <a:gd name="T1" fmla="*/ 15 h 137"/>
                <a:gd name="T2" fmla="*/ 0 w 104"/>
                <a:gd name="T3" fmla="*/ 46 h 137"/>
                <a:gd name="T4" fmla="*/ 17 w 104"/>
                <a:gd name="T5" fmla="*/ 76 h 137"/>
                <a:gd name="T6" fmla="*/ 64 w 104"/>
                <a:gd name="T7" fmla="*/ 103 h 137"/>
                <a:gd name="T8" fmla="*/ 78 w 104"/>
                <a:gd name="T9" fmla="*/ 137 h 137"/>
                <a:gd name="T10" fmla="*/ 84 w 104"/>
                <a:gd name="T11" fmla="*/ 114 h 137"/>
                <a:gd name="T12" fmla="*/ 88 w 104"/>
                <a:gd name="T13" fmla="*/ 117 h 137"/>
                <a:gd name="T14" fmla="*/ 104 w 104"/>
                <a:gd name="T15" fmla="*/ 107 h 137"/>
                <a:gd name="T16" fmla="*/ 104 w 104"/>
                <a:gd name="T17" fmla="*/ 75 h 137"/>
                <a:gd name="T18" fmla="*/ 88 w 104"/>
                <a:gd name="T19" fmla="*/ 46 h 137"/>
                <a:gd name="T20" fmla="*/ 17 w 104"/>
                <a:gd name="T21" fmla="*/ 5 h 137"/>
                <a:gd name="T22" fmla="*/ 0 w 104"/>
                <a:gd name="T23" fmla="*/ 1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137">
                  <a:moveTo>
                    <a:pt x="0" y="15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57"/>
                    <a:pt x="7" y="70"/>
                    <a:pt x="17" y="76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8" y="117"/>
                    <a:pt x="88" y="117"/>
                    <a:pt x="88" y="117"/>
                  </a:cubicBezTo>
                  <a:cubicBezTo>
                    <a:pt x="97" y="122"/>
                    <a:pt x="104" y="118"/>
                    <a:pt x="104" y="107"/>
                  </a:cubicBezTo>
                  <a:cubicBezTo>
                    <a:pt x="104" y="75"/>
                    <a:pt x="104" y="75"/>
                    <a:pt x="104" y="75"/>
                  </a:cubicBezTo>
                  <a:cubicBezTo>
                    <a:pt x="104" y="64"/>
                    <a:pt x="97" y="51"/>
                    <a:pt x="88" y="4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7" y="0"/>
                    <a:pt x="0" y="4"/>
                    <a:pt x="0" y="15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4" name="íS1iḋê">
              <a:extLst>
                <a:ext uri="{FF2B5EF4-FFF2-40B4-BE49-F238E27FC236}">
                  <a16:creationId xmlns:a16="http://schemas.microsoft.com/office/drawing/2014/main" id="{27C1A1D9-962C-4409-BC51-AFD52FA14AE6}"/>
                </a:ext>
              </a:extLst>
            </p:cNvPr>
            <p:cNvSpPr/>
            <p:nvPr/>
          </p:nvSpPr>
          <p:spPr bwMode="auto">
            <a:xfrm>
              <a:off x="3579705" y="3684513"/>
              <a:ext cx="785758" cy="454943"/>
            </a:xfrm>
            <a:custGeom>
              <a:avLst/>
              <a:gdLst>
                <a:gd name="T0" fmla="*/ 161 w 198"/>
                <a:gd name="T1" fmla="*/ 78 h 114"/>
                <a:gd name="T2" fmla="*/ 182 w 198"/>
                <a:gd name="T3" fmla="*/ 67 h 114"/>
                <a:gd name="T4" fmla="*/ 198 w 198"/>
                <a:gd name="T5" fmla="*/ 56 h 114"/>
                <a:gd name="T6" fmla="*/ 169 w 198"/>
                <a:gd name="T7" fmla="*/ 46 h 114"/>
                <a:gd name="T8" fmla="*/ 170 w 198"/>
                <a:gd name="T9" fmla="*/ 31 h 114"/>
                <a:gd name="T10" fmla="*/ 168 w 198"/>
                <a:gd name="T11" fmla="*/ 16 h 114"/>
                <a:gd name="T12" fmla="*/ 136 w 198"/>
                <a:gd name="T13" fmla="*/ 21 h 114"/>
                <a:gd name="T14" fmla="*/ 117 w 198"/>
                <a:gd name="T15" fmla="*/ 9 h 114"/>
                <a:gd name="T16" fmla="*/ 98 w 198"/>
                <a:gd name="T17" fmla="*/ 0 h 114"/>
                <a:gd name="T18" fmla="*/ 81 w 198"/>
                <a:gd name="T19" fmla="*/ 17 h 114"/>
                <a:gd name="T20" fmla="*/ 54 w 198"/>
                <a:gd name="T21" fmla="*/ 16 h 114"/>
                <a:gd name="T22" fmla="*/ 28 w 198"/>
                <a:gd name="T23" fmla="*/ 17 h 114"/>
                <a:gd name="T24" fmla="*/ 37 w 198"/>
                <a:gd name="T25" fmla="*/ 36 h 114"/>
                <a:gd name="T26" fmla="*/ 17 w 198"/>
                <a:gd name="T27" fmla="*/ 46 h 114"/>
                <a:gd name="T28" fmla="*/ 0 w 198"/>
                <a:gd name="T29" fmla="*/ 58 h 114"/>
                <a:gd name="T30" fmla="*/ 30 w 198"/>
                <a:gd name="T31" fmla="*/ 67 h 114"/>
                <a:gd name="T32" fmla="*/ 28 w 198"/>
                <a:gd name="T33" fmla="*/ 83 h 114"/>
                <a:gd name="T34" fmla="*/ 30 w 198"/>
                <a:gd name="T35" fmla="*/ 98 h 114"/>
                <a:gd name="T36" fmla="*/ 63 w 198"/>
                <a:gd name="T37" fmla="*/ 93 h 114"/>
                <a:gd name="T38" fmla="*/ 81 w 198"/>
                <a:gd name="T39" fmla="*/ 104 h 114"/>
                <a:gd name="T40" fmla="*/ 101 w 198"/>
                <a:gd name="T41" fmla="*/ 114 h 114"/>
                <a:gd name="T42" fmla="*/ 117 w 198"/>
                <a:gd name="T43" fmla="*/ 97 h 114"/>
                <a:gd name="T44" fmla="*/ 145 w 198"/>
                <a:gd name="T45" fmla="*/ 98 h 114"/>
                <a:gd name="T46" fmla="*/ 170 w 198"/>
                <a:gd name="T47" fmla="*/ 97 h 114"/>
                <a:gd name="T48" fmla="*/ 99 w 198"/>
                <a:gd name="T49" fmla="*/ 71 h 114"/>
                <a:gd name="T50" fmla="*/ 81 w 198"/>
                <a:gd name="T51" fmla="*/ 67 h 114"/>
                <a:gd name="T52" fmla="*/ 74 w 198"/>
                <a:gd name="T53" fmla="*/ 57 h 114"/>
                <a:gd name="T54" fmla="*/ 82 w 198"/>
                <a:gd name="T55" fmla="*/ 46 h 114"/>
                <a:gd name="T56" fmla="*/ 100 w 198"/>
                <a:gd name="T57" fmla="*/ 42 h 114"/>
                <a:gd name="T58" fmla="*/ 117 w 198"/>
                <a:gd name="T59" fmla="*/ 47 h 114"/>
                <a:gd name="T60" fmla="*/ 124 w 198"/>
                <a:gd name="T61" fmla="*/ 57 h 114"/>
                <a:gd name="T62" fmla="*/ 117 w 198"/>
                <a:gd name="T63" fmla="*/ 67 h 114"/>
                <a:gd name="T64" fmla="*/ 99 w 198"/>
                <a:gd name="T65" fmla="*/ 7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8" h="114">
                  <a:moveTo>
                    <a:pt x="170" y="83"/>
                  </a:moveTo>
                  <a:cubicBezTo>
                    <a:pt x="161" y="78"/>
                    <a:pt x="161" y="78"/>
                    <a:pt x="161" y="78"/>
                  </a:cubicBezTo>
                  <a:cubicBezTo>
                    <a:pt x="165" y="75"/>
                    <a:pt x="167" y="71"/>
                    <a:pt x="169" y="67"/>
                  </a:cubicBezTo>
                  <a:cubicBezTo>
                    <a:pt x="182" y="67"/>
                    <a:pt x="182" y="67"/>
                    <a:pt x="182" y="67"/>
                  </a:cubicBezTo>
                  <a:cubicBezTo>
                    <a:pt x="191" y="67"/>
                    <a:pt x="198" y="63"/>
                    <a:pt x="198" y="58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98" y="51"/>
                    <a:pt x="191" y="46"/>
                    <a:pt x="182" y="46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7" y="43"/>
                    <a:pt x="165" y="39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7" y="27"/>
                    <a:pt x="177" y="21"/>
                    <a:pt x="170" y="17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2" y="12"/>
                    <a:pt x="151" y="12"/>
                    <a:pt x="145" y="16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30" y="19"/>
                    <a:pt x="124" y="18"/>
                    <a:pt x="117" y="17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4"/>
                    <a:pt x="110" y="0"/>
                    <a:pt x="101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9" y="0"/>
                    <a:pt x="81" y="4"/>
                    <a:pt x="81" y="9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9" y="19"/>
                    <a:pt x="63" y="21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47" y="12"/>
                    <a:pt x="37" y="12"/>
                    <a:pt x="30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2" y="21"/>
                    <a:pt x="22" y="27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4" y="39"/>
                    <a:pt x="31" y="43"/>
                    <a:pt x="30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8" y="46"/>
                    <a:pt x="0" y="51"/>
                    <a:pt x="0" y="56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8" y="67"/>
                    <a:pt x="17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1" y="71"/>
                    <a:pt x="34" y="75"/>
                    <a:pt x="37" y="78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2" y="87"/>
                    <a:pt x="22" y="93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7" y="102"/>
                    <a:pt x="47" y="102"/>
                    <a:pt x="54" y="98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9" y="95"/>
                    <a:pt x="75" y="96"/>
                    <a:pt x="81" y="97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1" y="110"/>
                    <a:pt x="89" y="114"/>
                    <a:pt x="98" y="114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10" y="114"/>
                    <a:pt x="117" y="110"/>
                    <a:pt x="117" y="104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24" y="96"/>
                    <a:pt x="130" y="95"/>
                    <a:pt x="136" y="93"/>
                  </a:cubicBezTo>
                  <a:cubicBezTo>
                    <a:pt x="145" y="98"/>
                    <a:pt x="145" y="98"/>
                    <a:pt x="145" y="98"/>
                  </a:cubicBezTo>
                  <a:cubicBezTo>
                    <a:pt x="151" y="102"/>
                    <a:pt x="162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7" y="93"/>
                    <a:pt x="177" y="87"/>
                    <a:pt x="170" y="83"/>
                  </a:cubicBezTo>
                  <a:close/>
                  <a:moveTo>
                    <a:pt x="99" y="71"/>
                  </a:moveTo>
                  <a:cubicBezTo>
                    <a:pt x="93" y="71"/>
                    <a:pt x="86" y="70"/>
                    <a:pt x="82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7" y="64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3"/>
                    <a:pt x="77" y="49"/>
                    <a:pt x="81" y="47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6" y="44"/>
                    <a:pt x="93" y="42"/>
                    <a:pt x="99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6" y="42"/>
                    <a:pt x="112" y="44"/>
                    <a:pt x="117" y="46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49"/>
                    <a:pt x="124" y="53"/>
                    <a:pt x="124" y="57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61"/>
                    <a:pt x="122" y="64"/>
                    <a:pt x="117" y="67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12" y="70"/>
                    <a:pt x="106" y="71"/>
                    <a:pt x="100" y="71"/>
                  </a:cubicBezTo>
                  <a:lnTo>
                    <a:pt x="99" y="71"/>
                  </a:ln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5" name="ïṣlîde">
              <a:extLst>
                <a:ext uri="{FF2B5EF4-FFF2-40B4-BE49-F238E27FC236}">
                  <a16:creationId xmlns:a16="http://schemas.microsoft.com/office/drawing/2014/main" id="{4AC36690-596E-4594-949A-FDAE3D848949}"/>
                </a:ext>
              </a:extLst>
            </p:cNvPr>
            <p:cNvSpPr/>
            <p:nvPr/>
          </p:nvSpPr>
          <p:spPr bwMode="auto">
            <a:xfrm>
              <a:off x="3548522" y="3665819"/>
              <a:ext cx="791996" cy="454939"/>
            </a:xfrm>
            <a:custGeom>
              <a:avLst/>
              <a:gdLst>
                <a:gd name="T0" fmla="*/ 181 w 198"/>
                <a:gd name="T1" fmla="*/ 47 h 114"/>
                <a:gd name="T2" fmla="*/ 169 w 198"/>
                <a:gd name="T3" fmla="*/ 47 h 114"/>
                <a:gd name="T4" fmla="*/ 170 w 198"/>
                <a:gd name="T5" fmla="*/ 31 h 114"/>
                <a:gd name="T6" fmla="*/ 175 w 198"/>
                <a:gd name="T7" fmla="*/ 8 h 114"/>
                <a:gd name="T8" fmla="*/ 158 w 198"/>
                <a:gd name="T9" fmla="*/ 13 h 114"/>
                <a:gd name="T10" fmla="*/ 135 w 198"/>
                <a:gd name="T11" fmla="*/ 21 h 114"/>
                <a:gd name="T12" fmla="*/ 117 w 198"/>
                <a:gd name="T13" fmla="*/ 10 h 114"/>
                <a:gd name="T14" fmla="*/ 98 w 198"/>
                <a:gd name="T15" fmla="*/ 0 h 114"/>
                <a:gd name="T16" fmla="*/ 81 w 198"/>
                <a:gd name="T17" fmla="*/ 17 h 114"/>
                <a:gd name="T18" fmla="*/ 53 w 198"/>
                <a:gd name="T19" fmla="*/ 16 h 114"/>
                <a:gd name="T20" fmla="*/ 31 w 198"/>
                <a:gd name="T21" fmla="*/ 8 h 114"/>
                <a:gd name="T22" fmla="*/ 23 w 198"/>
                <a:gd name="T23" fmla="*/ 23 h 114"/>
                <a:gd name="T24" fmla="*/ 28 w 198"/>
                <a:gd name="T25" fmla="*/ 31 h 114"/>
                <a:gd name="T26" fmla="*/ 29 w 198"/>
                <a:gd name="T27" fmla="*/ 47 h 114"/>
                <a:gd name="T28" fmla="*/ 10 w 198"/>
                <a:gd name="T29" fmla="*/ 48 h 114"/>
                <a:gd name="T30" fmla="*/ 0 w 198"/>
                <a:gd name="T31" fmla="*/ 41 h 114"/>
                <a:gd name="T32" fmla="*/ 0 w 198"/>
                <a:gd name="T33" fmla="*/ 58 h 114"/>
                <a:gd name="T34" fmla="*/ 29 w 198"/>
                <a:gd name="T35" fmla="*/ 67 h 114"/>
                <a:gd name="T36" fmla="*/ 33 w 198"/>
                <a:gd name="T37" fmla="*/ 80 h 114"/>
                <a:gd name="T38" fmla="*/ 23 w 198"/>
                <a:gd name="T39" fmla="*/ 74 h 114"/>
                <a:gd name="T40" fmla="*/ 23 w 198"/>
                <a:gd name="T41" fmla="*/ 91 h 114"/>
                <a:gd name="T42" fmla="*/ 30 w 198"/>
                <a:gd name="T43" fmla="*/ 98 h 114"/>
                <a:gd name="T44" fmla="*/ 62 w 198"/>
                <a:gd name="T45" fmla="*/ 93 h 114"/>
                <a:gd name="T46" fmla="*/ 81 w 198"/>
                <a:gd name="T47" fmla="*/ 105 h 114"/>
                <a:gd name="T48" fmla="*/ 100 w 198"/>
                <a:gd name="T49" fmla="*/ 114 h 114"/>
                <a:gd name="T50" fmla="*/ 117 w 198"/>
                <a:gd name="T51" fmla="*/ 97 h 114"/>
                <a:gd name="T52" fmla="*/ 144 w 198"/>
                <a:gd name="T53" fmla="*/ 98 h 114"/>
                <a:gd name="T54" fmla="*/ 170 w 198"/>
                <a:gd name="T55" fmla="*/ 97 h 114"/>
                <a:gd name="T56" fmla="*/ 175 w 198"/>
                <a:gd name="T57" fmla="*/ 75 h 114"/>
                <a:gd name="T58" fmla="*/ 169 w 198"/>
                <a:gd name="T59" fmla="*/ 67 h 114"/>
                <a:gd name="T60" fmla="*/ 198 w 198"/>
                <a:gd name="T61" fmla="*/ 58 h 114"/>
                <a:gd name="T62" fmla="*/ 198 w 198"/>
                <a:gd name="T63" fmla="*/ 58 h 114"/>
                <a:gd name="T64" fmla="*/ 198 w 198"/>
                <a:gd name="T65" fmla="*/ 41 h 114"/>
                <a:gd name="T66" fmla="*/ 124 w 198"/>
                <a:gd name="T67" fmla="*/ 57 h 114"/>
                <a:gd name="T68" fmla="*/ 117 w 198"/>
                <a:gd name="T69" fmla="*/ 67 h 114"/>
                <a:gd name="T70" fmla="*/ 99 w 198"/>
                <a:gd name="T71" fmla="*/ 72 h 114"/>
                <a:gd name="T72" fmla="*/ 81 w 198"/>
                <a:gd name="T73" fmla="*/ 67 h 114"/>
                <a:gd name="T74" fmla="*/ 74 w 198"/>
                <a:gd name="T75" fmla="*/ 57 h 114"/>
                <a:gd name="T76" fmla="*/ 81 w 198"/>
                <a:gd name="T77" fmla="*/ 47 h 114"/>
                <a:gd name="T78" fmla="*/ 99 w 198"/>
                <a:gd name="T79" fmla="*/ 43 h 114"/>
                <a:gd name="T80" fmla="*/ 117 w 198"/>
                <a:gd name="T81" fmla="*/ 4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8" h="114">
                  <a:moveTo>
                    <a:pt x="181" y="41"/>
                  </a:moveTo>
                  <a:cubicBezTo>
                    <a:pt x="181" y="47"/>
                    <a:pt x="181" y="47"/>
                    <a:pt x="181" y="47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7" y="43"/>
                    <a:pt x="164" y="39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3" y="29"/>
                    <a:pt x="175" y="26"/>
                    <a:pt x="175" y="23"/>
                  </a:cubicBezTo>
                  <a:cubicBezTo>
                    <a:pt x="175" y="8"/>
                    <a:pt x="175" y="8"/>
                    <a:pt x="175" y="8"/>
                  </a:cubicBezTo>
                  <a:cubicBezTo>
                    <a:pt x="158" y="8"/>
                    <a:pt x="158" y="8"/>
                    <a:pt x="158" y="8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3" y="13"/>
                    <a:pt x="148" y="14"/>
                    <a:pt x="144" y="16"/>
                  </a:cubicBezTo>
                  <a:cubicBezTo>
                    <a:pt x="135" y="21"/>
                    <a:pt x="135" y="21"/>
                    <a:pt x="135" y="21"/>
                  </a:cubicBezTo>
                  <a:cubicBezTo>
                    <a:pt x="130" y="19"/>
                    <a:pt x="123" y="18"/>
                    <a:pt x="117" y="17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17" y="4"/>
                    <a:pt x="109" y="0"/>
                    <a:pt x="100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8" y="0"/>
                    <a:pt x="81" y="4"/>
                    <a:pt x="81" y="10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8" y="19"/>
                    <a:pt x="62" y="21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47" y="13"/>
                    <a:pt x="37" y="12"/>
                    <a:pt x="31" y="1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6"/>
                    <a:pt x="24" y="29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3" y="39"/>
                    <a:pt x="31" y="43"/>
                    <a:pt x="29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4" y="47"/>
                    <a:pt x="12" y="47"/>
                    <a:pt x="10" y="4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7" y="67"/>
                    <a:pt x="17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31" y="71"/>
                    <a:pt x="33" y="75"/>
                    <a:pt x="37" y="78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74"/>
                    <a:pt x="33" y="74"/>
                    <a:pt x="3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24" y="93"/>
                    <a:pt x="25" y="95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6" y="102"/>
                    <a:pt x="47" y="102"/>
                    <a:pt x="53" y="98"/>
                  </a:cubicBezTo>
                  <a:cubicBezTo>
                    <a:pt x="62" y="93"/>
                    <a:pt x="62" y="93"/>
                    <a:pt x="62" y="93"/>
                  </a:cubicBezTo>
                  <a:cubicBezTo>
                    <a:pt x="68" y="95"/>
                    <a:pt x="75" y="96"/>
                    <a:pt x="81" y="97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1" y="110"/>
                    <a:pt x="88" y="114"/>
                    <a:pt x="98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9" y="114"/>
                    <a:pt x="117" y="110"/>
                    <a:pt x="117" y="105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23" y="96"/>
                    <a:pt x="130" y="95"/>
                    <a:pt x="135" y="93"/>
                  </a:cubicBezTo>
                  <a:cubicBezTo>
                    <a:pt x="144" y="98"/>
                    <a:pt x="144" y="98"/>
                    <a:pt x="144" y="98"/>
                  </a:cubicBezTo>
                  <a:cubicBezTo>
                    <a:pt x="151" y="102"/>
                    <a:pt x="161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3" y="95"/>
                    <a:pt x="175" y="92"/>
                    <a:pt x="175" y="89"/>
                  </a:cubicBezTo>
                  <a:cubicBezTo>
                    <a:pt x="175" y="75"/>
                    <a:pt x="175" y="75"/>
                    <a:pt x="175" y="75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6" y="73"/>
                    <a:pt x="167" y="70"/>
                    <a:pt x="169" y="67"/>
                  </a:cubicBezTo>
                  <a:cubicBezTo>
                    <a:pt x="181" y="67"/>
                    <a:pt x="181" y="67"/>
                    <a:pt x="181" y="67"/>
                  </a:cubicBezTo>
                  <a:cubicBezTo>
                    <a:pt x="190" y="67"/>
                    <a:pt x="197" y="63"/>
                    <a:pt x="198" y="58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98" y="41"/>
                    <a:pt x="198" y="41"/>
                    <a:pt x="198" y="41"/>
                  </a:cubicBezTo>
                  <a:lnTo>
                    <a:pt x="181" y="41"/>
                  </a:lnTo>
                  <a:close/>
                  <a:moveTo>
                    <a:pt x="124" y="57"/>
                  </a:moveTo>
                  <a:cubicBezTo>
                    <a:pt x="124" y="61"/>
                    <a:pt x="122" y="64"/>
                    <a:pt x="117" y="67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12" y="70"/>
                    <a:pt x="105" y="72"/>
                    <a:pt x="99" y="72"/>
                  </a:cubicBezTo>
                  <a:cubicBezTo>
                    <a:pt x="99" y="72"/>
                    <a:pt x="99" y="72"/>
                    <a:pt x="99" y="72"/>
                  </a:cubicBezTo>
                  <a:cubicBezTo>
                    <a:pt x="92" y="72"/>
                    <a:pt x="86" y="70"/>
                    <a:pt x="81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6" y="64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3"/>
                    <a:pt x="76" y="50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6" y="44"/>
                    <a:pt x="92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105" y="43"/>
                    <a:pt x="112" y="44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50"/>
                    <a:pt x="124" y="53"/>
                    <a:pt x="124" y="57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6" name="íṩ1îdé">
              <a:extLst>
                <a:ext uri="{FF2B5EF4-FFF2-40B4-BE49-F238E27FC236}">
                  <a16:creationId xmlns:a16="http://schemas.microsoft.com/office/drawing/2014/main" id="{A9152F9E-4387-4399-AF05-CBD6716748D9}"/>
                </a:ext>
              </a:extLst>
            </p:cNvPr>
            <p:cNvSpPr/>
            <p:nvPr/>
          </p:nvSpPr>
          <p:spPr bwMode="auto">
            <a:xfrm>
              <a:off x="3548522" y="3603498"/>
              <a:ext cx="791996" cy="454939"/>
            </a:xfrm>
            <a:custGeom>
              <a:avLst/>
              <a:gdLst>
                <a:gd name="T0" fmla="*/ 161 w 198"/>
                <a:gd name="T1" fmla="*/ 78 h 114"/>
                <a:gd name="T2" fmla="*/ 181 w 198"/>
                <a:gd name="T3" fmla="*/ 68 h 114"/>
                <a:gd name="T4" fmla="*/ 198 w 198"/>
                <a:gd name="T5" fmla="*/ 57 h 114"/>
                <a:gd name="T6" fmla="*/ 169 w 198"/>
                <a:gd name="T7" fmla="*/ 47 h 114"/>
                <a:gd name="T8" fmla="*/ 170 w 198"/>
                <a:gd name="T9" fmla="*/ 31 h 114"/>
                <a:gd name="T10" fmla="*/ 168 w 198"/>
                <a:gd name="T11" fmla="*/ 16 h 114"/>
                <a:gd name="T12" fmla="*/ 135 w 198"/>
                <a:gd name="T13" fmla="*/ 22 h 114"/>
                <a:gd name="T14" fmla="*/ 117 w 198"/>
                <a:gd name="T15" fmla="*/ 10 h 114"/>
                <a:gd name="T16" fmla="*/ 98 w 198"/>
                <a:gd name="T17" fmla="*/ 0 h 114"/>
                <a:gd name="T18" fmla="*/ 81 w 198"/>
                <a:gd name="T19" fmla="*/ 17 h 114"/>
                <a:gd name="T20" fmla="*/ 53 w 198"/>
                <a:gd name="T21" fmla="*/ 16 h 114"/>
                <a:gd name="T22" fmla="*/ 28 w 198"/>
                <a:gd name="T23" fmla="*/ 17 h 114"/>
                <a:gd name="T24" fmla="*/ 37 w 198"/>
                <a:gd name="T25" fmla="*/ 36 h 114"/>
                <a:gd name="T26" fmla="*/ 17 w 198"/>
                <a:gd name="T27" fmla="*/ 47 h 114"/>
                <a:gd name="T28" fmla="*/ 0 w 198"/>
                <a:gd name="T29" fmla="*/ 58 h 114"/>
                <a:gd name="T30" fmla="*/ 29 w 198"/>
                <a:gd name="T31" fmla="*/ 68 h 114"/>
                <a:gd name="T32" fmla="*/ 28 w 198"/>
                <a:gd name="T33" fmla="*/ 84 h 114"/>
                <a:gd name="T34" fmla="*/ 30 w 198"/>
                <a:gd name="T35" fmla="*/ 98 h 114"/>
                <a:gd name="T36" fmla="*/ 62 w 198"/>
                <a:gd name="T37" fmla="*/ 93 h 114"/>
                <a:gd name="T38" fmla="*/ 81 w 198"/>
                <a:gd name="T39" fmla="*/ 105 h 114"/>
                <a:gd name="T40" fmla="*/ 100 w 198"/>
                <a:gd name="T41" fmla="*/ 114 h 114"/>
                <a:gd name="T42" fmla="*/ 117 w 198"/>
                <a:gd name="T43" fmla="*/ 98 h 114"/>
                <a:gd name="T44" fmla="*/ 144 w 198"/>
                <a:gd name="T45" fmla="*/ 98 h 114"/>
                <a:gd name="T46" fmla="*/ 170 w 198"/>
                <a:gd name="T47" fmla="*/ 97 h 114"/>
                <a:gd name="T48" fmla="*/ 99 w 198"/>
                <a:gd name="T49" fmla="*/ 72 h 114"/>
                <a:gd name="T50" fmla="*/ 81 w 198"/>
                <a:gd name="T51" fmla="*/ 67 h 114"/>
                <a:gd name="T52" fmla="*/ 74 w 198"/>
                <a:gd name="T53" fmla="*/ 57 h 114"/>
                <a:gd name="T54" fmla="*/ 81 w 198"/>
                <a:gd name="T55" fmla="*/ 47 h 114"/>
                <a:gd name="T56" fmla="*/ 99 w 198"/>
                <a:gd name="T57" fmla="*/ 43 h 114"/>
                <a:gd name="T58" fmla="*/ 117 w 198"/>
                <a:gd name="T59" fmla="*/ 47 h 114"/>
                <a:gd name="T60" fmla="*/ 124 w 198"/>
                <a:gd name="T61" fmla="*/ 57 h 114"/>
                <a:gd name="T62" fmla="*/ 117 w 198"/>
                <a:gd name="T63" fmla="*/ 6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8" h="114">
                  <a:moveTo>
                    <a:pt x="170" y="84"/>
                  </a:moveTo>
                  <a:cubicBezTo>
                    <a:pt x="161" y="78"/>
                    <a:pt x="161" y="78"/>
                    <a:pt x="161" y="78"/>
                  </a:cubicBezTo>
                  <a:cubicBezTo>
                    <a:pt x="164" y="75"/>
                    <a:pt x="167" y="71"/>
                    <a:pt x="169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90" y="68"/>
                    <a:pt x="198" y="63"/>
                    <a:pt x="198" y="58"/>
                  </a:cubicBezTo>
                  <a:cubicBezTo>
                    <a:pt x="198" y="57"/>
                    <a:pt x="198" y="57"/>
                    <a:pt x="198" y="57"/>
                  </a:cubicBezTo>
                  <a:cubicBezTo>
                    <a:pt x="198" y="51"/>
                    <a:pt x="190" y="47"/>
                    <a:pt x="181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7" y="43"/>
                    <a:pt x="164" y="40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6" y="27"/>
                    <a:pt x="176" y="21"/>
                    <a:pt x="170" y="17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1" y="13"/>
                    <a:pt x="151" y="13"/>
                    <a:pt x="144" y="16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0" y="20"/>
                    <a:pt x="123" y="18"/>
                    <a:pt x="117" y="17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17" y="5"/>
                    <a:pt x="109" y="0"/>
                    <a:pt x="100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8" y="0"/>
                    <a:pt x="81" y="5"/>
                    <a:pt x="81" y="10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8" y="20"/>
                    <a:pt x="62" y="22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47" y="13"/>
                    <a:pt x="36" y="13"/>
                    <a:pt x="30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2" y="21"/>
                    <a:pt x="22" y="27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3" y="40"/>
                    <a:pt x="31" y="43"/>
                    <a:pt x="29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7" y="47"/>
                    <a:pt x="0" y="51"/>
                    <a:pt x="0" y="5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7" y="68"/>
                    <a:pt x="17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1" y="71"/>
                    <a:pt x="33" y="75"/>
                    <a:pt x="37" y="78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2" y="87"/>
                    <a:pt x="22" y="93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6" y="102"/>
                    <a:pt x="47" y="102"/>
                    <a:pt x="53" y="98"/>
                  </a:cubicBezTo>
                  <a:cubicBezTo>
                    <a:pt x="62" y="93"/>
                    <a:pt x="62" y="93"/>
                    <a:pt x="62" y="93"/>
                  </a:cubicBezTo>
                  <a:cubicBezTo>
                    <a:pt x="68" y="95"/>
                    <a:pt x="75" y="97"/>
                    <a:pt x="81" y="98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1" y="110"/>
                    <a:pt x="88" y="114"/>
                    <a:pt x="98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9" y="114"/>
                    <a:pt x="117" y="110"/>
                    <a:pt x="117" y="105"/>
                  </a:cubicBezTo>
                  <a:cubicBezTo>
                    <a:pt x="117" y="98"/>
                    <a:pt x="117" y="98"/>
                    <a:pt x="117" y="98"/>
                  </a:cubicBezTo>
                  <a:cubicBezTo>
                    <a:pt x="123" y="97"/>
                    <a:pt x="130" y="95"/>
                    <a:pt x="135" y="93"/>
                  </a:cubicBezTo>
                  <a:cubicBezTo>
                    <a:pt x="144" y="98"/>
                    <a:pt x="144" y="98"/>
                    <a:pt x="144" y="98"/>
                  </a:cubicBezTo>
                  <a:cubicBezTo>
                    <a:pt x="151" y="102"/>
                    <a:pt x="161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6" y="93"/>
                    <a:pt x="176" y="87"/>
                    <a:pt x="170" y="84"/>
                  </a:cubicBezTo>
                  <a:close/>
                  <a:moveTo>
                    <a:pt x="99" y="72"/>
                  </a:moveTo>
                  <a:cubicBezTo>
                    <a:pt x="92" y="72"/>
                    <a:pt x="86" y="70"/>
                    <a:pt x="81" y="68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6" y="65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4"/>
                    <a:pt x="76" y="50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6" y="44"/>
                    <a:pt x="92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105" y="43"/>
                    <a:pt x="112" y="44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50"/>
                    <a:pt x="124" y="54"/>
                    <a:pt x="124" y="57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61"/>
                    <a:pt x="122" y="65"/>
                    <a:pt x="117" y="67"/>
                  </a:cubicBezTo>
                  <a:cubicBezTo>
                    <a:pt x="117" y="68"/>
                    <a:pt x="117" y="68"/>
                    <a:pt x="117" y="68"/>
                  </a:cubicBezTo>
                  <a:cubicBezTo>
                    <a:pt x="112" y="70"/>
                    <a:pt x="105" y="72"/>
                    <a:pt x="99" y="72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7" name="islïḋé">
              <a:extLst>
                <a:ext uri="{FF2B5EF4-FFF2-40B4-BE49-F238E27FC236}">
                  <a16:creationId xmlns:a16="http://schemas.microsoft.com/office/drawing/2014/main" id="{F89E4039-06F0-469D-B431-A8921069F831}"/>
                </a:ext>
              </a:extLst>
            </p:cNvPr>
            <p:cNvSpPr/>
            <p:nvPr/>
          </p:nvSpPr>
          <p:spPr bwMode="auto">
            <a:xfrm>
              <a:off x="4864357" y="4108294"/>
              <a:ext cx="330515" cy="143340"/>
            </a:xfrm>
            <a:custGeom>
              <a:avLst/>
              <a:gdLst>
                <a:gd name="T0" fmla="*/ 31 w 83"/>
                <a:gd name="T1" fmla="*/ 10 h 37"/>
                <a:gd name="T2" fmla="*/ 34 w 83"/>
                <a:gd name="T3" fmla="*/ 10 h 37"/>
                <a:gd name="T4" fmla="*/ 53 w 83"/>
                <a:gd name="T5" fmla="*/ 5 h 37"/>
                <a:gd name="T6" fmla="*/ 62 w 83"/>
                <a:gd name="T7" fmla="*/ 1 h 37"/>
                <a:gd name="T8" fmla="*/ 71 w 83"/>
                <a:gd name="T9" fmla="*/ 1 h 37"/>
                <a:gd name="T10" fmla="*/ 62 w 83"/>
                <a:gd name="T11" fmla="*/ 5 h 37"/>
                <a:gd name="T12" fmla="*/ 83 w 83"/>
                <a:gd name="T13" fmla="*/ 3 h 37"/>
                <a:gd name="T14" fmla="*/ 83 w 83"/>
                <a:gd name="T15" fmla="*/ 5 h 37"/>
                <a:gd name="T16" fmla="*/ 77 w 83"/>
                <a:gd name="T17" fmla="*/ 13 h 37"/>
                <a:gd name="T18" fmla="*/ 73 w 83"/>
                <a:gd name="T19" fmla="*/ 15 h 37"/>
                <a:gd name="T20" fmla="*/ 69 w 83"/>
                <a:gd name="T21" fmla="*/ 16 h 37"/>
                <a:gd name="T22" fmla="*/ 55 w 83"/>
                <a:gd name="T23" fmla="*/ 16 h 37"/>
                <a:gd name="T24" fmla="*/ 48 w 83"/>
                <a:gd name="T25" fmla="*/ 18 h 37"/>
                <a:gd name="T26" fmla="*/ 32 w 83"/>
                <a:gd name="T27" fmla="*/ 27 h 37"/>
                <a:gd name="T28" fmla="*/ 6 w 83"/>
                <a:gd name="T29" fmla="*/ 34 h 37"/>
                <a:gd name="T30" fmla="*/ 1 w 83"/>
                <a:gd name="T31" fmla="*/ 26 h 37"/>
                <a:gd name="T32" fmla="*/ 8 w 83"/>
                <a:gd name="T33" fmla="*/ 17 h 37"/>
                <a:gd name="T34" fmla="*/ 31 w 83"/>
                <a:gd name="T35" fmla="*/ 1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37">
                  <a:moveTo>
                    <a:pt x="31" y="10"/>
                  </a:moveTo>
                  <a:cubicBezTo>
                    <a:pt x="32" y="10"/>
                    <a:pt x="33" y="10"/>
                    <a:pt x="34" y="10"/>
                  </a:cubicBezTo>
                  <a:cubicBezTo>
                    <a:pt x="40" y="9"/>
                    <a:pt x="47" y="8"/>
                    <a:pt x="53" y="5"/>
                  </a:cubicBezTo>
                  <a:cubicBezTo>
                    <a:pt x="56" y="4"/>
                    <a:pt x="59" y="2"/>
                    <a:pt x="62" y="1"/>
                  </a:cubicBezTo>
                  <a:cubicBezTo>
                    <a:pt x="64" y="0"/>
                    <a:pt x="68" y="0"/>
                    <a:pt x="71" y="1"/>
                  </a:cubicBezTo>
                  <a:cubicBezTo>
                    <a:pt x="68" y="3"/>
                    <a:pt x="65" y="5"/>
                    <a:pt x="62" y="5"/>
                  </a:cubicBezTo>
                  <a:cubicBezTo>
                    <a:pt x="69" y="5"/>
                    <a:pt x="76" y="4"/>
                    <a:pt x="83" y="3"/>
                  </a:cubicBezTo>
                  <a:cubicBezTo>
                    <a:pt x="83" y="4"/>
                    <a:pt x="83" y="5"/>
                    <a:pt x="83" y="5"/>
                  </a:cubicBezTo>
                  <a:cubicBezTo>
                    <a:pt x="81" y="8"/>
                    <a:pt x="79" y="11"/>
                    <a:pt x="77" y="13"/>
                  </a:cubicBezTo>
                  <a:cubicBezTo>
                    <a:pt x="76" y="14"/>
                    <a:pt x="75" y="15"/>
                    <a:pt x="73" y="15"/>
                  </a:cubicBezTo>
                  <a:cubicBezTo>
                    <a:pt x="72" y="16"/>
                    <a:pt x="70" y="16"/>
                    <a:pt x="69" y="16"/>
                  </a:cubicBezTo>
                  <a:cubicBezTo>
                    <a:pt x="64" y="16"/>
                    <a:pt x="59" y="14"/>
                    <a:pt x="55" y="16"/>
                  </a:cubicBezTo>
                  <a:cubicBezTo>
                    <a:pt x="53" y="16"/>
                    <a:pt x="51" y="16"/>
                    <a:pt x="48" y="18"/>
                  </a:cubicBezTo>
                  <a:cubicBezTo>
                    <a:pt x="43" y="21"/>
                    <a:pt x="38" y="24"/>
                    <a:pt x="32" y="27"/>
                  </a:cubicBezTo>
                  <a:cubicBezTo>
                    <a:pt x="27" y="30"/>
                    <a:pt x="13" y="37"/>
                    <a:pt x="6" y="34"/>
                  </a:cubicBezTo>
                  <a:cubicBezTo>
                    <a:pt x="2" y="32"/>
                    <a:pt x="0" y="30"/>
                    <a:pt x="1" y="26"/>
                  </a:cubicBezTo>
                  <a:cubicBezTo>
                    <a:pt x="1" y="21"/>
                    <a:pt x="5" y="19"/>
                    <a:pt x="8" y="17"/>
                  </a:cubicBezTo>
                  <a:cubicBezTo>
                    <a:pt x="14" y="14"/>
                    <a:pt x="25" y="11"/>
                    <a:pt x="31" y="10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8" name="iṡḻiḍê">
              <a:extLst>
                <a:ext uri="{FF2B5EF4-FFF2-40B4-BE49-F238E27FC236}">
                  <a16:creationId xmlns:a16="http://schemas.microsoft.com/office/drawing/2014/main" id="{E7D26159-E676-4783-A263-B957E54FDBC1}"/>
                </a:ext>
              </a:extLst>
            </p:cNvPr>
            <p:cNvSpPr/>
            <p:nvPr/>
          </p:nvSpPr>
          <p:spPr bwMode="auto">
            <a:xfrm>
              <a:off x="4858119" y="3902638"/>
              <a:ext cx="112251" cy="336532"/>
            </a:xfrm>
            <a:custGeom>
              <a:avLst/>
              <a:gdLst>
                <a:gd name="T0" fmla="*/ 28 w 28"/>
                <a:gd name="T1" fmla="*/ 7 h 85"/>
                <a:gd name="T2" fmla="*/ 28 w 28"/>
                <a:gd name="T3" fmla="*/ 13 h 85"/>
                <a:gd name="T4" fmla="*/ 17 w 28"/>
                <a:gd name="T5" fmla="*/ 76 h 85"/>
                <a:gd name="T6" fmla="*/ 14 w 28"/>
                <a:gd name="T7" fmla="*/ 82 h 85"/>
                <a:gd name="T8" fmla="*/ 7 w 28"/>
                <a:gd name="T9" fmla="*/ 85 h 85"/>
                <a:gd name="T10" fmla="*/ 2 w 28"/>
                <a:gd name="T11" fmla="*/ 81 h 85"/>
                <a:gd name="T12" fmla="*/ 1 w 28"/>
                <a:gd name="T13" fmla="*/ 74 h 85"/>
                <a:gd name="T14" fmla="*/ 8 w 28"/>
                <a:gd name="T15" fmla="*/ 16 h 85"/>
                <a:gd name="T16" fmla="*/ 14 w 28"/>
                <a:gd name="T17" fmla="*/ 4 h 85"/>
                <a:gd name="T18" fmla="*/ 23 w 28"/>
                <a:gd name="T19" fmla="*/ 1 h 85"/>
                <a:gd name="T20" fmla="*/ 28 w 28"/>
                <a:gd name="T21" fmla="*/ 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85">
                  <a:moveTo>
                    <a:pt x="28" y="7"/>
                  </a:moveTo>
                  <a:cubicBezTo>
                    <a:pt x="28" y="9"/>
                    <a:pt x="28" y="11"/>
                    <a:pt x="28" y="13"/>
                  </a:cubicBezTo>
                  <a:cubicBezTo>
                    <a:pt x="27" y="35"/>
                    <a:pt x="25" y="56"/>
                    <a:pt x="17" y="76"/>
                  </a:cubicBezTo>
                  <a:cubicBezTo>
                    <a:pt x="17" y="78"/>
                    <a:pt x="16" y="81"/>
                    <a:pt x="14" y="82"/>
                  </a:cubicBezTo>
                  <a:cubicBezTo>
                    <a:pt x="12" y="84"/>
                    <a:pt x="10" y="85"/>
                    <a:pt x="7" y="85"/>
                  </a:cubicBezTo>
                  <a:cubicBezTo>
                    <a:pt x="5" y="85"/>
                    <a:pt x="3" y="83"/>
                    <a:pt x="2" y="81"/>
                  </a:cubicBezTo>
                  <a:cubicBezTo>
                    <a:pt x="1" y="79"/>
                    <a:pt x="1" y="76"/>
                    <a:pt x="1" y="74"/>
                  </a:cubicBezTo>
                  <a:cubicBezTo>
                    <a:pt x="0" y="54"/>
                    <a:pt x="2" y="35"/>
                    <a:pt x="8" y="16"/>
                  </a:cubicBezTo>
                  <a:cubicBezTo>
                    <a:pt x="9" y="11"/>
                    <a:pt x="11" y="7"/>
                    <a:pt x="14" y="4"/>
                  </a:cubicBezTo>
                  <a:cubicBezTo>
                    <a:pt x="17" y="2"/>
                    <a:pt x="20" y="0"/>
                    <a:pt x="23" y="1"/>
                  </a:cubicBezTo>
                  <a:cubicBezTo>
                    <a:pt x="26" y="2"/>
                    <a:pt x="27" y="4"/>
                    <a:pt x="28" y="7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9" name="íṡľîďe">
              <a:extLst>
                <a:ext uri="{FF2B5EF4-FFF2-40B4-BE49-F238E27FC236}">
                  <a16:creationId xmlns:a16="http://schemas.microsoft.com/office/drawing/2014/main" id="{5B7BB9B8-6F70-40D4-B173-A4BF27DDDB51}"/>
                </a:ext>
              </a:extLst>
            </p:cNvPr>
            <p:cNvSpPr/>
            <p:nvPr/>
          </p:nvSpPr>
          <p:spPr bwMode="auto">
            <a:xfrm>
              <a:off x="5238527" y="3896404"/>
              <a:ext cx="106013" cy="342766"/>
            </a:xfrm>
            <a:custGeom>
              <a:avLst/>
              <a:gdLst>
                <a:gd name="T0" fmla="*/ 4 w 28"/>
                <a:gd name="T1" fmla="*/ 49 h 86"/>
                <a:gd name="T2" fmla="*/ 5 w 28"/>
                <a:gd name="T3" fmla="*/ 47 h 86"/>
                <a:gd name="T4" fmla="*/ 9 w 28"/>
                <a:gd name="T5" fmla="*/ 27 h 86"/>
                <a:gd name="T6" fmla="*/ 10 w 28"/>
                <a:gd name="T7" fmla="*/ 18 h 86"/>
                <a:gd name="T8" fmla="*/ 14 w 28"/>
                <a:gd name="T9" fmla="*/ 10 h 86"/>
                <a:gd name="T10" fmla="*/ 13 w 28"/>
                <a:gd name="T11" fmla="*/ 20 h 86"/>
                <a:gd name="T12" fmla="*/ 21 w 28"/>
                <a:gd name="T13" fmla="*/ 0 h 86"/>
                <a:gd name="T14" fmla="*/ 23 w 28"/>
                <a:gd name="T15" fmla="*/ 1 h 86"/>
                <a:gd name="T16" fmla="*/ 27 w 28"/>
                <a:gd name="T17" fmla="*/ 9 h 86"/>
                <a:gd name="T18" fmla="*/ 28 w 28"/>
                <a:gd name="T19" fmla="*/ 14 h 86"/>
                <a:gd name="T20" fmla="*/ 26 w 28"/>
                <a:gd name="T21" fmla="*/ 18 h 86"/>
                <a:gd name="T22" fmla="*/ 19 w 28"/>
                <a:gd name="T23" fmla="*/ 31 h 86"/>
                <a:gd name="T24" fmla="*/ 19 w 28"/>
                <a:gd name="T25" fmla="*/ 38 h 86"/>
                <a:gd name="T26" fmla="*/ 19 w 28"/>
                <a:gd name="T27" fmla="*/ 56 h 86"/>
                <a:gd name="T28" fmla="*/ 14 w 28"/>
                <a:gd name="T29" fmla="*/ 83 h 86"/>
                <a:gd name="T30" fmla="*/ 4 w 28"/>
                <a:gd name="T31" fmla="*/ 84 h 86"/>
                <a:gd name="T32" fmla="*/ 0 w 28"/>
                <a:gd name="T33" fmla="*/ 73 h 86"/>
                <a:gd name="T34" fmla="*/ 4 w 28"/>
                <a:gd name="T35" fmla="*/ 49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86">
                  <a:moveTo>
                    <a:pt x="4" y="49"/>
                  </a:moveTo>
                  <a:cubicBezTo>
                    <a:pt x="4" y="48"/>
                    <a:pt x="5" y="48"/>
                    <a:pt x="5" y="47"/>
                  </a:cubicBezTo>
                  <a:cubicBezTo>
                    <a:pt x="7" y="40"/>
                    <a:pt x="9" y="34"/>
                    <a:pt x="9" y="27"/>
                  </a:cubicBezTo>
                  <a:cubicBezTo>
                    <a:pt x="10" y="24"/>
                    <a:pt x="9" y="21"/>
                    <a:pt x="10" y="18"/>
                  </a:cubicBezTo>
                  <a:cubicBezTo>
                    <a:pt x="10" y="15"/>
                    <a:pt x="11" y="12"/>
                    <a:pt x="14" y="10"/>
                  </a:cubicBezTo>
                  <a:cubicBezTo>
                    <a:pt x="14" y="13"/>
                    <a:pt x="14" y="17"/>
                    <a:pt x="13" y="20"/>
                  </a:cubicBezTo>
                  <a:cubicBezTo>
                    <a:pt x="16" y="14"/>
                    <a:pt x="19" y="7"/>
                    <a:pt x="21" y="0"/>
                  </a:cubicBezTo>
                  <a:cubicBezTo>
                    <a:pt x="22" y="0"/>
                    <a:pt x="22" y="1"/>
                    <a:pt x="23" y="1"/>
                  </a:cubicBezTo>
                  <a:cubicBezTo>
                    <a:pt x="25" y="4"/>
                    <a:pt x="26" y="6"/>
                    <a:pt x="27" y="9"/>
                  </a:cubicBezTo>
                  <a:cubicBezTo>
                    <a:pt x="27" y="11"/>
                    <a:pt x="28" y="12"/>
                    <a:pt x="28" y="14"/>
                  </a:cubicBezTo>
                  <a:cubicBezTo>
                    <a:pt x="28" y="16"/>
                    <a:pt x="27" y="17"/>
                    <a:pt x="26" y="18"/>
                  </a:cubicBezTo>
                  <a:cubicBezTo>
                    <a:pt x="24" y="23"/>
                    <a:pt x="20" y="26"/>
                    <a:pt x="19" y="31"/>
                  </a:cubicBezTo>
                  <a:cubicBezTo>
                    <a:pt x="19" y="33"/>
                    <a:pt x="19" y="34"/>
                    <a:pt x="19" y="38"/>
                  </a:cubicBezTo>
                  <a:cubicBezTo>
                    <a:pt x="19" y="44"/>
                    <a:pt x="19" y="50"/>
                    <a:pt x="19" y="56"/>
                  </a:cubicBezTo>
                  <a:cubicBezTo>
                    <a:pt x="19" y="62"/>
                    <a:pt x="20" y="78"/>
                    <a:pt x="14" y="83"/>
                  </a:cubicBezTo>
                  <a:cubicBezTo>
                    <a:pt x="11" y="85"/>
                    <a:pt x="8" y="86"/>
                    <a:pt x="4" y="84"/>
                  </a:cubicBezTo>
                  <a:cubicBezTo>
                    <a:pt x="1" y="81"/>
                    <a:pt x="0" y="77"/>
                    <a:pt x="0" y="73"/>
                  </a:cubicBezTo>
                  <a:cubicBezTo>
                    <a:pt x="0" y="67"/>
                    <a:pt x="2" y="55"/>
                    <a:pt x="4" y="49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0" name="îṥľïḍé">
              <a:extLst>
                <a:ext uri="{FF2B5EF4-FFF2-40B4-BE49-F238E27FC236}">
                  <a16:creationId xmlns:a16="http://schemas.microsoft.com/office/drawing/2014/main" id="{E81A3E34-CF5D-4E4D-BC28-1D280BD39010}"/>
                </a:ext>
              </a:extLst>
            </p:cNvPr>
            <p:cNvSpPr/>
            <p:nvPr/>
          </p:nvSpPr>
          <p:spPr bwMode="auto">
            <a:xfrm>
              <a:off x="4839412" y="3902638"/>
              <a:ext cx="149668" cy="186962"/>
            </a:xfrm>
            <a:custGeom>
              <a:avLst/>
              <a:gdLst>
                <a:gd name="T0" fmla="*/ 36 w 37"/>
                <a:gd name="T1" fmla="*/ 11 h 48"/>
                <a:gd name="T2" fmla="*/ 37 w 37"/>
                <a:gd name="T3" fmla="*/ 19 h 48"/>
                <a:gd name="T4" fmla="*/ 37 w 37"/>
                <a:gd name="T5" fmla="*/ 25 h 48"/>
                <a:gd name="T6" fmla="*/ 36 w 37"/>
                <a:gd name="T7" fmla="*/ 31 h 48"/>
                <a:gd name="T8" fmla="*/ 36 w 37"/>
                <a:gd name="T9" fmla="*/ 37 h 48"/>
                <a:gd name="T10" fmla="*/ 34 w 37"/>
                <a:gd name="T11" fmla="*/ 47 h 48"/>
                <a:gd name="T12" fmla="*/ 0 w 37"/>
                <a:gd name="T13" fmla="*/ 38 h 48"/>
                <a:gd name="T14" fmla="*/ 5 w 37"/>
                <a:gd name="T15" fmla="*/ 23 h 48"/>
                <a:gd name="T16" fmla="*/ 12 w 37"/>
                <a:gd name="T17" fmla="*/ 9 h 48"/>
                <a:gd name="T18" fmla="*/ 26 w 37"/>
                <a:gd name="T19" fmla="*/ 1 h 48"/>
                <a:gd name="T20" fmla="*/ 36 w 37"/>
                <a:gd name="T21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48">
                  <a:moveTo>
                    <a:pt x="36" y="11"/>
                  </a:moveTo>
                  <a:cubicBezTo>
                    <a:pt x="37" y="13"/>
                    <a:pt x="37" y="16"/>
                    <a:pt x="37" y="19"/>
                  </a:cubicBezTo>
                  <a:cubicBezTo>
                    <a:pt x="37" y="21"/>
                    <a:pt x="37" y="23"/>
                    <a:pt x="37" y="25"/>
                  </a:cubicBezTo>
                  <a:cubicBezTo>
                    <a:pt x="37" y="27"/>
                    <a:pt x="37" y="29"/>
                    <a:pt x="36" y="31"/>
                  </a:cubicBezTo>
                  <a:cubicBezTo>
                    <a:pt x="36" y="33"/>
                    <a:pt x="36" y="35"/>
                    <a:pt x="36" y="37"/>
                  </a:cubicBezTo>
                  <a:cubicBezTo>
                    <a:pt x="35" y="40"/>
                    <a:pt x="34" y="44"/>
                    <a:pt x="34" y="47"/>
                  </a:cubicBezTo>
                  <a:cubicBezTo>
                    <a:pt x="22" y="48"/>
                    <a:pt x="10" y="44"/>
                    <a:pt x="0" y="38"/>
                  </a:cubicBezTo>
                  <a:cubicBezTo>
                    <a:pt x="1" y="33"/>
                    <a:pt x="3" y="28"/>
                    <a:pt x="5" y="23"/>
                  </a:cubicBezTo>
                  <a:cubicBezTo>
                    <a:pt x="6" y="18"/>
                    <a:pt x="9" y="13"/>
                    <a:pt x="12" y="9"/>
                  </a:cubicBezTo>
                  <a:cubicBezTo>
                    <a:pt x="15" y="6"/>
                    <a:pt x="21" y="2"/>
                    <a:pt x="26" y="1"/>
                  </a:cubicBezTo>
                  <a:cubicBezTo>
                    <a:pt x="31" y="0"/>
                    <a:pt x="35" y="6"/>
                    <a:pt x="36" y="11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1" name="ïš1íḍé">
              <a:extLst>
                <a:ext uri="{FF2B5EF4-FFF2-40B4-BE49-F238E27FC236}">
                  <a16:creationId xmlns:a16="http://schemas.microsoft.com/office/drawing/2014/main" id="{C6B93754-4A54-4D53-862D-525DB9099205}"/>
                </a:ext>
              </a:extLst>
            </p:cNvPr>
            <p:cNvSpPr/>
            <p:nvPr/>
          </p:nvSpPr>
          <p:spPr bwMode="auto">
            <a:xfrm>
              <a:off x="4970370" y="3784227"/>
              <a:ext cx="124724" cy="143340"/>
            </a:xfrm>
            <a:custGeom>
              <a:avLst/>
              <a:gdLst>
                <a:gd name="T0" fmla="*/ 31 w 31"/>
                <a:gd name="T1" fmla="*/ 26 h 35"/>
                <a:gd name="T2" fmla="*/ 8 w 31"/>
                <a:gd name="T3" fmla="*/ 33 h 35"/>
                <a:gd name="T4" fmla="*/ 0 w 31"/>
                <a:gd name="T5" fmla="*/ 31 h 35"/>
                <a:gd name="T6" fmla="*/ 6 w 31"/>
                <a:gd name="T7" fmla="*/ 21 h 35"/>
                <a:gd name="T8" fmla="*/ 6 w 31"/>
                <a:gd name="T9" fmla="*/ 8 h 35"/>
                <a:gd name="T10" fmla="*/ 5 w 31"/>
                <a:gd name="T11" fmla="*/ 2 h 35"/>
                <a:gd name="T12" fmla="*/ 11 w 31"/>
                <a:gd name="T13" fmla="*/ 4 h 35"/>
                <a:gd name="T14" fmla="*/ 15 w 31"/>
                <a:gd name="T15" fmla="*/ 3 h 35"/>
                <a:gd name="T16" fmla="*/ 16 w 31"/>
                <a:gd name="T17" fmla="*/ 2 h 35"/>
                <a:gd name="T18" fmla="*/ 16 w 31"/>
                <a:gd name="T19" fmla="*/ 2 h 35"/>
                <a:gd name="T20" fmla="*/ 20 w 31"/>
                <a:gd name="T21" fmla="*/ 0 h 35"/>
                <a:gd name="T22" fmla="*/ 21 w 31"/>
                <a:gd name="T23" fmla="*/ 0 h 35"/>
                <a:gd name="T24" fmla="*/ 22 w 31"/>
                <a:gd name="T25" fmla="*/ 1 h 35"/>
                <a:gd name="T26" fmla="*/ 27 w 31"/>
                <a:gd name="T27" fmla="*/ 6 h 35"/>
                <a:gd name="T28" fmla="*/ 26 w 31"/>
                <a:gd name="T29" fmla="*/ 12 h 35"/>
                <a:gd name="T30" fmla="*/ 26 w 31"/>
                <a:gd name="T31" fmla="*/ 12 h 35"/>
                <a:gd name="T32" fmla="*/ 25 w 31"/>
                <a:gd name="T33" fmla="*/ 18 h 35"/>
                <a:gd name="T34" fmla="*/ 26 w 31"/>
                <a:gd name="T35" fmla="*/ 20 h 35"/>
                <a:gd name="T36" fmla="*/ 26 w 31"/>
                <a:gd name="T37" fmla="*/ 22 h 35"/>
                <a:gd name="T38" fmla="*/ 31 w 31"/>
                <a:gd name="T39" fmla="*/ 2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35">
                  <a:moveTo>
                    <a:pt x="31" y="26"/>
                  </a:moveTo>
                  <a:cubicBezTo>
                    <a:pt x="25" y="32"/>
                    <a:pt x="16" y="35"/>
                    <a:pt x="8" y="33"/>
                  </a:cubicBezTo>
                  <a:cubicBezTo>
                    <a:pt x="5" y="32"/>
                    <a:pt x="3" y="31"/>
                    <a:pt x="0" y="31"/>
                  </a:cubicBezTo>
                  <a:cubicBezTo>
                    <a:pt x="4" y="29"/>
                    <a:pt x="5" y="25"/>
                    <a:pt x="6" y="21"/>
                  </a:cubicBezTo>
                  <a:cubicBezTo>
                    <a:pt x="7" y="17"/>
                    <a:pt x="7" y="12"/>
                    <a:pt x="6" y="8"/>
                  </a:cubicBezTo>
                  <a:cubicBezTo>
                    <a:pt x="6" y="7"/>
                    <a:pt x="4" y="3"/>
                    <a:pt x="5" y="2"/>
                  </a:cubicBezTo>
                  <a:cubicBezTo>
                    <a:pt x="5" y="2"/>
                    <a:pt x="10" y="4"/>
                    <a:pt x="11" y="4"/>
                  </a:cubicBezTo>
                  <a:cubicBezTo>
                    <a:pt x="12" y="3"/>
                    <a:pt x="14" y="3"/>
                    <a:pt x="15" y="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2"/>
                    <a:pt x="18" y="1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5" y="4"/>
                    <a:pt x="27" y="6"/>
                  </a:cubicBezTo>
                  <a:cubicBezTo>
                    <a:pt x="27" y="8"/>
                    <a:pt x="26" y="10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4"/>
                    <a:pt x="25" y="16"/>
                    <a:pt x="25" y="18"/>
                  </a:cubicBezTo>
                  <a:cubicBezTo>
                    <a:pt x="25" y="18"/>
                    <a:pt x="25" y="19"/>
                    <a:pt x="26" y="20"/>
                  </a:cubicBezTo>
                  <a:cubicBezTo>
                    <a:pt x="26" y="20"/>
                    <a:pt x="26" y="21"/>
                    <a:pt x="26" y="22"/>
                  </a:cubicBezTo>
                  <a:cubicBezTo>
                    <a:pt x="27" y="24"/>
                    <a:pt x="29" y="25"/>
                    <a:pt x="31" y="26"/>
                  </a:cubicBezTo>
                  <a:close/>
                </a:path>
              </a:pathLst>
            </a:custGeom>
            <a:solidFill>
              <a:srgbClr val="D1A3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2" name="îṥḷïḑé">
              <a:extLst>
                <a:ext uri="{FF2B5EF4-FFF2-40B4-BE49-F238E27FC236}">
                  <a16:creationId xmlns:a16="http://schemas.microsoft.com/office/drawing/2014/main" id="{ED9E7FCC-6F35-4853-BA25-8311D2886E30}"/>
                </a:ext>
              </a:extLst>
            </p:cNvPr>
            <p:cNvSpPr/>
            <p:nvPr/>
          </p:nvSpPr>
          <p:spPr bwMode="auto">
            <a:xfrm>
              <a:off x="5020259" y="3678283"/>
              <a:ext cx="118489" cy="155800"/>
            </a:xfrm>
            <a:custGeom>
              <a:avLst/>
              <a:gdLst>
                <a:gd name="T0" fmla="*/ 25 w 29"/>
                <a:gd name="T1" fmla="*/ 33 h 39"/>
                <a:gd name="T2" fmla="*/ 20 w 29"/>
                <a:gd name="T3" fmla="*/ 39 h 39"/>
                <a:gd name="T4" fmla="*/ 15 w 29"/>
                <a:gd name="T5" fmla="*/ 38 h 39"/>
                <a:gd name="T6" fmla="*/ 13 w 29"/>
                <a:gd name="T7" fmla="*/ 38 h 39"/>
                <a:gd name="T8" fmla="*/ 8 w 29"/>
                <a:gd name="T9" fmla="*/ 37 h 39"/>
                <a:gd name="T10" fmla="*/ 3 w 29"/>
                <a:gd name="T11" fmla="*/ 30 h 39"/>
                <a:gd name="T12" fmla="*/ 3 w 29"/>
                <a:gd name="T13" fmla="*/ 30 h 39"/>
                <a:gd name="T14" fmla="*/ 2 w 29"/>
                <a:gd name="T15" fmla="*/ 29 h 39"/>
                <a:gd name="T16" fmla="*/ 0 w 29"/>
                <a:gd name="T17" fmla="*/ 24 h 39"/>
                <a:gd name="T18" fmla="*/ 6 w 29"/>
                <a:gd name="T19" fmla="*/ 10 h 39"/>
                <a:gd name="T20" fmla="*/ 19 w 29"/>
                <a:gd name="T21" fmla="*/ 2 h 39"/>
                <a:gd name="T22" fmla="*/ 27 w 29"/>
                <a:gd name="T23" fmla="*/ 1 h 39"/>
                <a:gd name="T24" fmla="*/ 29 w 29"/>
                <a:gd name="T25" fmla="*/ 5 h 39"/>
                <a:gd name="T26" fmla="*/ 25 w 29"/>
                <a:gd name="T2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9">
                  <a:moveTo>
                    <a:pt x="25" y="33"/>
                  </a:moveTo>
                  <a:cubicBezTo>
                    <a:pt x="24" y="36"/>
                    <a:pt x="23" y="38"/>
                    <a:pt x="20" y="39"/>
                  </a:cubicBezTo>
                  <a:cubicBezTo>
                    <a:pt x="19" y="39"/>
                    <a:pt x="17" y="39"/>
                    <a:pt x="15" y="38"/>
                  </a:cubicBezTo>
                  <a:cubicBezTo>
                    <a:pt x="14" y="38"/>
                    <a:pt x="13" y="38"/>
                    <a:pt x="13" y="38"/>
                  </a:cubicBezTo>
                  <a:cubicBezTo>
                    <a:pt x="10" y="38"/>
                    <a:pt x="8" y="37"/>
                    <a:pt x="8" y="37"/>
                  </a:cubicBezTo>
                  <a:cubicBezTo>
                    <a:pt x="6" y="36"/>
                    <a:pt x="3" y="31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1" y="27"/>
                    <a:pt x="0" y="25"/>
                    <a:pt x="0" y="24"/>
                  </a:cubicBezTo>
                  <a:cubicBezTo>
                    <a:pt x="0" y="16"/>
                    <a:pt x="3" y="14"/>
                    <a:pt x="6" y="10"/>
                  </a:cubicBezTo>
                  <a:cubicBezTo>
                    <a:pt x="9" y="6"/>
                    <a:pt x="14" y="3"/>
                    <a:pt x="19" y="2"/>
                  </a:cubicBezTo>
                  <a:cubicBezTo>
                    <a:pt x="21" y="1"/>
                    <a:pt x="24" y="0"/>
                    <a:pt x="27" y="1"/>
                  </a:cubicBezTo>
                  <a:cubicBezTo>
                    <a:pt x="29" y="1"/>
                    <a:pt x="29" y="3"/>
                    <a:pt x="29" y="5"/>
                  </a:cubicBezTo>
                  <a:cubicBezTo>
                    <a:pt x="29" y="15"/>
                    <a:pt x="29" y="24"/>
                    <a:pt x="25" y="33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3" name="îṣḷíḓê">
              <a:extLst>
                <a:ext uri="{FF2B5EF4-FFF2-40B4-BE49-F238E27FC236}">
                  <a16:creationId xmlns:a16="http://schemas.microsoft.com/office/drawing/2014/main" id="{2D827AB2-9114-4199-ADAC-E0B1975C58FA}"/>
                </a:ext>
              </a:extLst>
            </p:cNvPr>
            <p:cNvSpPr/>
            <p:nvPr/>
          </p:nvSpPr>
          <p:spPr bwMode="auto">
            <a:xfrm>
              <a:off x="4945425" y="4949626"/>
              <a:ext cx="155906" cy="118407"/>
            </a:xfrm>
            <a:custGeom>
              <a:avLst/>
              <a:gdLst>
                <a:gd name="T0" fmla="*/ 0 w 38"/>
                <a:gd name="T1" fmla="*/ 19 h 30"/>
                <a:gd name="T2" fmla="*/ 0 w 38"/>
                <a:gd name="T3" fmla="*/ 24 h 30"/>
                <a:gd name="T4" fmla="*/ 9 w 38"/>
                <a:gd name="T5" fmla="*/ 29 h 30"/>
                <a:gd name="T6" fmla="*/ 19 w 38"/>
                <a:gd name="T7" fmla="*/ 25 h 30"/>
                <a:gd name="T8" fmla="*/ 33 w 38"/>
                <a:gd name="T9" fmla="*/ 15 h 30"/>
                <a:gd name="T10" fmla="*/ 37 w 38"/>
                <a:gd name="T11" fmla="*/ 10 h 30"/>
                <a:gd name="T12" fmla="*/ 37 w 38"/>
                <a:gd name="T13" fmla="*/ 4 h 30"/>
                <a:gd name="T14" fmla="*/ 28 w 38"/>
                <a:gd name="T15" fmla="*/ 1 h 30"/>
                <a:gd name="T16" fmla="*/ 19 w 38"/>
                <a:gd name="T17" fmla="*/ 5 h 30"/>
                <a:gd name="T18" fmla="*/ 8 w 38"/>
                <a:gd name="T19" fmla="*/ 10 h 30"/>
                <a:gd name="T20" fmla="*/ 0 w 38"/>
                <a:gd name="T21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30">
                  <a:moveTo>
                    <a:pt x="0" y="19"/>
                  </a:moveTo>
                  <a:cubicBezTo>
                    <a:pt x="0" y="21"/>
                    <a:pt x="0" y="23"/>
                    <a:pt x="0" y="24"/>
                  </a:cubicBezTo>
                  <a:cubicBezTo>
                    <a:pt x="1" y="28"/>
                    <a:pt x="5" y="30"/>
                    <a:pt x="9" y="29"/>
                  </a:cubicBezTo>
                  <a:cubicBezTo>
                    <a:pt x="13" y="29"/>
                    <a:pt x="16" y="27"/>
                    <a:pt x="19" y="25"/>
                  </a:cubicBezTo>
                  <a:cubicBezTo>
                    <a:pt x="24" y="22"/>
                    <a:pt x="29" y="19"/>
                    <a:pt x="33" y="15"/>
                  </a:cubicBezTo>
                  <a:cubicBezTo>
                    <a:pt x="35" y="14"/>
                    <a:pt x="36" y="12"/>
                    <a:pt x="37" y="10"/>
                  </a:cubicBezTo>
                  <a:cubicBezTo>
                    <a:pt x="38" y="8"/>
                    <a:pt x="38" y="6"/>
                    <a:pt x="37" y="4"/>
                  </a:cubicBezTo>
                  <a:cubicBezTo>
                    <a:pt x="35" y="1"/>
                    <a:pt x="31" y="0"/>
                    <a:pt x="28" y="1"/>
                  </a:cubicBezTo>
                  <a:cubicBezTo>
                    <a:pt x="25" y="2"/>
                    <a:pt x="22" y="4"/>
                    <a:pt x="19" y="5"/>
                  </a:cubicBezTo>
                  <a:cubicBezTo>
                    <a:pt x="14" y="7"/>
                    <a:pt x="12" y="9"/>
                    <a:pt x="8" y="10"/>
                  </a:cubicBezTo>
                  <a:cubicBezTo>
                    <a:pt x="2" y="12"/>
                    <a:pt x="1" y="14"/>
                    <a:pt x="0" y="19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4" name="ïṧlíḋé">
              <a:extLst>
                <a:ext uri="{FF2B5EF4-FFF2-40B4-BE49-F238E27FC236}">
                  <a16:creationId xmlns:a16="http://schemas.microsoft.com/office/drawing/2014/main" id="{76BABF58-C4F5-4319-8681-6A99E6AF013B}"/>
                </a:ext>
              </a:extLst>
            </p:cNvPr>
            <p:cNvSpPr/>
            <p:nvPr/>
          </p:nvSpPr>
          <p:spPr bwMode="auto">
            <a:xfrm>
              <a:off x="4926719" y="4264098"/>
              <a:ext cx="155902" cy="760313"/>
            </a:xfrm>
            <a:custGeom>
              <a:avLst/>
              <a:gdLst>
                <a:gd name="T0" fmla="*/ 1 w 39"/>
                <a:gd name="T1" fmla="*/ 26 h 191"/>
                <a:gd name="T2" fmla="*/ 3 w 39"/>
                <a:gd name="T3" fmla="*/ 59 h 191"/>
                <a:gd name="T4" fmla="*/ 7 w 39"/>
                <a:gd name="T5" fmla="*/ 94 h 191"/>
                <a:gd name="T6" fmla="*/ 7 w 39"/>
                <a:gd name="T7" fmla="*/ 105 h 191"/>
                <a:gd name="T8" fmla="*/ 3 w 39"/>
                <a:gd name="T9" fmla="*/ 122 h 191"/>
                <a:gd name="T10" fmla="*/ 3 w 39"/>
                <a:gd name="T11" fmla="*/ 151 h 191"/>
                <a:gd name="T12" fmla="*/ 5 w 39"/>
                <a:gd name="T13" fmla="*/ 171 h 191"/>
                <a:gd name="T14" fmla="*/ 8 w 39"/>
                <a:gd name="T15" fmla="*/ 189 h 191"/>
                <a:gd name="T16" fmla="*/ 19 w 39"/>
                <a:gd name="T17" fmla="*/ 187 h 191"/>
                <a:gd name="T18" fmla="*/ 27 w 39"/>
                <a:gd name="T19" fmla="*/ 136 h 191"/>
                <a:gd name="T20" fmla="*/ 31 w 39"/>
                <a:gd name="T21" fmla="*/ 121 h 191"/>
                <a:gd name="T22" fmla="*/ 32 w 39"/>
                <a:gd name="T23" fmla="*/ 103 h 191"/>
                <a:gd name="T24" fmla="*/ 37 w 39"/>
                <a:gd name="T25" fmla="*/ 34 h 191"/>
                <a:gd name="T26" fmla="*/ 33 w 39"/>
                <a:gd name="T27" fmla="*/ 7 h 191"/>
                <a:gd name="T28" fmla="*/ 32 w 39"/>
                <a:gd name="T29" fmla="*/ 5 h 191"/>
                <a:gd name="T30" fmla="*/ 29 w 39"/>
                <a:gd name="T31" fmla="*/ 4 h 191"/>
                <a:gd name="T32" fmla="*/ 15 w 39"/>
                <a:gd name="T33" fmla="*/ 2 h 191"/>
                <a:gd name="T34" fmla="*/ 6 w 39"/>
                <a:gd name="T35" fmla="*/ 3 h 191"/>
                <a:gd name="T36" fmla="*/ 3 w 39"/>
                <a:gd name="T37" fmla="*/ 13 h 191"/>
                <a:gd name="T38" fmla="*/ 1 w 39"/>
                <a:gd name="T39" fmla="*/ 2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" h="191">
                  <a:moveTo>
                    <a:pt x="1" y="26"/>
                  </a:moveTo>
                  <a:cubicBezTo>
                    <a:pt x="0" y="37"/>
                    <a:pt x="2" y="48"/>
                    <a:pt x="3" y="59"/>
                  </a:cubicBezTo>
                  <a:cubicBezTo>
                    <a:pt x="5" y="71"/>
                    <a:pt x="6" y="82"/>
                    <a:pt x="7" y="94"/>
                  </a:cubicBezTo>
                  <a:cubicBezTo>
                    <a:pt x="7" y="98"/>
                    <a:pt x="8" y="101"/>
                    <a:pt x="7" y="105"/>
                  </a:cubicBezTo>
                  <a:cubicBezTo>
                    <a:pt x="7" y="110"/>
                    <a:pt x="5" y="116"/>
                    <a:pt x="3" y="122"/>
                  </a:cubicBezTo>
                  <a:cubicBezTo>
                    <a:pt x="1" y="131"/>
                    <a:pt x="2" y="141"/>
                    <a:pt x="3" y="151"/>
                  </a:cubicBezTo>
                  <a:cubicBezTo>
                    <a:pt x="4" y="158"/>
                    <a:pt x="5" y="164"/>
                    <a:pt x="5" y="171"/>
                  </a:cubicBezTo>
                  <a:cubicBezTo>
                    <a:pt x="6" y="177"/>
                    <a:pt x="6" y="183"/>
                    <a:pt x="8" y="189"/>
                  </a:cubicBezTo>
                  <a:cubicBezTo>
                    <a:pt x="14" y="191"/>
                    <a:pt x="17" y="189"/>
                    <a:pt x="19" y="187"/>
                  </a:cubicBezTo>
                  <a:cubicBezTo>
                    <a:pt x="20" y="170"/>
                    <a:pt x="23" y="153"/>
                    <a:pt x="27" y="136"/>
                  </a:cubicBezTo>
                  <a:cubicBezTo>
                    <a:pt x="28" y="131"/>
                    <a:pt x="30" y="126"/>
                    <a:pt x="31" y="121"/>
                  </a:cubicBezTo>
                  <a:cubicBezTo>
                    <a:pt x="32" y="115"/>
                    <a:pt x="32" y="109"/>
                    <a:pt x="32" y="103"/>
                  </a:cubicBezTo>
                  <a:cubicBezTo>
                    <a:pt x="34" y="80"/>
                    <a:pt x="39" y="57"/>
                    <a:pt x="37" y="34"/>
                  </a:cubicBezTo>
                  <a:cubicBezTo>
                    <a:pt x="36" y="25"/>
                    <a:pt x="34" y="16"/>
                    <a:pt x="33" y="7"/>
                  </a:cubicBezTo>
                  <a:cubicBezTo>
                    <a:pt x="32" y="7"/>
                    <a:pt x="32" y="6"/>
                    <a:pt x="32" y="5"/>
                  </a:cubicBezTo>
                  <a:cubicBezTo>
                    <a:pt x="31" y="5"/>
                    <a:pt x="30" y="4"/>
                    <a:pt x="29" y="4"/>
                  </a:cubicBezTo>
                  <a:cubicBezTo>
                    <a:pt x="24" y="4"/>
                    <a:pt x="20" y="3"/>
                    <a:pt x="15" y="2"/>
                  </a:cubicBezTo>
                  <a:cubicBezTo>
                    <a:pt x="12" y="2"/>
                    <a:pt x="8" y="0"/>
                    <a:pt x="6" y="3"/>
                  </a:cubicBezTo>
                  <a:cubicBezTo>
                    <a:pt x="4" y="5"/>
                    <a:pt x="3" y="10"/>
                    <a:pt x="3" y="13"/>
                  </a:cubicBezTo>
                  <a:cubicBezTo>
                    <a:pt x="2" y="18"/>
                    <a:pt x="1" y="22"/>
                    <a:pt x="1" y="26"/>
                  </a:cubicBez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5" name="îṣļïďè">
              <a:extLst>
                <a:ext uri="{FF2B5EF4-FFF2-40B4-BE49-F238E27FC236}">
                  <a16:creationId xmlns:a16="http://schemas.microsoft.com/office/drawing/2014/main" id="{2FAA568B-506E-4825-ADAC-98D310489CFD}"/>
                </a:ext>
              </a:extLst>
            </p:cNvPr>
            <p:cNvSpPr/>
            <p:nvPr/>
          </p:nvSpPr>
          <p:spPr bwMode="auto">
            <a:xfrm>
              <a:off x="5138749" y="4987018"/>
              <a:ext cx="180847" cy="118407"/>
            </a:xfrm>
            <a:custGeom>
              <a:avLst/>
              <a:gdLst>
                <a:gd name="T0" fmla="*/ 0 w 45"/>
                <a:gd name="T1" fmla="*/ 20 h 31"/>
                <a:gd name="T2" fmla="*/ 0 w 45"/>
                <a:gd name="T3" fmla="*/ 25 h 31"/>
                <a:gd name="T4" fmla="*/ 9 w 45"/>
                <a:gd name="T5" fmla="*/ 31 h 31"/>
                <a:gd name="T6" fmla="*/ 20 w 45"/>
                <a:gd name="T7" fmla="*/ 27 h 31"/>
                <a:gd name="T8" fmla="*/ 36 w 45"/>
                <a:gd name="T9" fmla="*/ 18 h 31"/>
                <a:gd name="T10" fmla="*/ 43 w 45"/>
                <a:gd name="T11" fmla="*/ 11 h 31"/>
                <a:gd name="T12" fmla="*/ 41 w 45"/>
                <a:gd name="T13" fmla="*/ 1 h 31"/>
                <a:gd name="T14" fmla="*/ 30 w 45"/>
                <a:gd name="T15" fmla="*/ 3 h 31"/>
                <a:gd name="T16" fmla="*/ 18 w 45"/>
                <a:gd name="T17" fmla="*/ 6 h 31"/>
                <a:gd name="T18" fmla="*/ 3 w 45"/>
                <a:gd name="T19" fmla="*/ 9 h 31"/>
                <a:gd name="T20" fmla="*/ 0 w 45"/>
                <a:gd name="T21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31">
                  <a:moveTo>
                    <a:pt x="0" y="20"/>
                  </a:moveTo>
                  <a:cubicBezTo>
                    <a:pt x="0" y="21"/>
                    <a:pt x="0" y="23"/>
                    <a:pt x="0" y="25"/>
                  </a:cubicBezTo>
                  <a:cubicBezTo>
                    <a:pt x="1" y="29"/>
                    <a:pt x="5" y="31"/>
                    <a:pt x="9" y="31"/>
                  </a:cubicBezTo>
                  <a:cubicBezTo>
                    <a:pt x="13" y="31"/>
                    <a:pt x="17" y="29"/>
                    <a:pt x="20" y="27"/>
                  </a:cubicBezTo>
                  <a:cubicBezTo>
                    <a:pt x="25" y="24"/>
                    <a:pt x="31" y="21"/>
                    <a:pt x="36" y="18"/>
                  </a:cubicBezTo>
                  <a:cubicBezTo>
                    <a:pt x="39" y="16"/>
                    <a:pt x="42" y="14"/>
                    <a:pt x="43" y="11"/>
                  </a:cubicBezTo>
                  <a:cubicBezTo>
                    <a:pt x="45" y="8"/>
                    <a:pt x="44" y="3"/>
                    <a:pt x="41" y="1"/>
                  </a:cubicBezTo>
                  <a:cubicBezTo>
                    <a:pt x="38" y="0"/>
                    <a:pt x="34" y="1"/>
                    <a:pt x="30" y="3"/>
                  </a:cubicBezTo>
                  <a:cubicBezTo>
                    <a:pt x="26" y="4"/>
                    <a:pt x="22" y="5"/>
                    <a:pt x="18" y="6"/>
                  </a:cubicBezTo>
                  <a:cubicBezTo>
                    <a:pt x="14" y="7"/>
                    <a:pt x="7" y="7"/>
                    <a:pt x="3" y="9"/>
                  </a:cubicBezTo>
                  <a:cubicBezTo>
                    <a:pt x="0" y="10"/>
                    <a:pt x="1" y="16"/>
                    <a:pt x="0" y="20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6" name="i$ḷîḓè">
              <a:extLst>
                <a:ext uri="{FF2B5EF4-FFF2-40B4-BE49-F238E27FC236}">
                  <a16:creationId xmlns:a16="http://schemas.microsoft.com/office/drawing/2014/main" id="{D0DAA9D9-1172-48DC-9449-F61E25D664A5}"/>
                </a:ext>
              </a:extLst>
            </p:cNvPr>
            <p:cNvSpPr/>
            <p:nvPr/>
          </p:nvSpPr>
          <p:spPr bwMode="auto">
            <a:xfrm>
              <a:off x="4989080" y="4270328"/>
              <a:ext cx="255681" cy="772777"/>
            </a:xfrm>
            <a:custGeom>
              <a:avLst/>
              <a:gdLst>
                <a:gd name="T0" fmla="*/ 12 w 64"/>
                <a:gd name="T1" fmla="*/ 45 h 194"/>
                <a:gd name="T2" fmla="*/ 19 w 64"/>
                <a:gd name="T3" fmla="*/ 55 h 194"/>
                <a:gd name="T4" fmla="*/ 26 w 64"/>
                <a:gd name="T5" fmla="*/ 71 h 194"/>
                <a:gd name="T6" fmla="*/ 36 w 64"/>
                <a:gd name="T7" fmla="*/ 116 h 194"/>
                <a:gd name="T8" fmla="*/ 34 w 64"/>
                <a:gd name="T9" fmla="*/ 149 h 194"/>
                <a:gd name="T10" fmla="*/ 35 w 64"/>
                <a:gd name="T11" fmla="*/ 171 h 194"/>
                <a:gd name="T12" fmla="*/ 37 w 64"/>
                <a:gd name="T13" fmla="*/ 193 h 194"/>
                <a:gd name="T14" fmla="*/ 54 w 64"/>
                <a:gd name="T15" fmla="*/ 190 h 194"/>
                <a:gd name="T16" fmla="*/ 58 w 64"/>
                <a:gd name="T17" fmla="*/ 135 h 194"/>
                <a:gd name="T18" fmla="*/ 63 w 64"/>
                <a:gd name="T19" fmla="*/ 108 h 194"/>
                <a:gd name="T20" fmla="*/ 60 w 64"/>
                <a:gd name="T21" fmla="*/ 59 h 194"/>
                <a:gd name="T22" fmla="*/ 48 w 64"/>
                <a:gd name="T23" fmla="*/ 0 h 194"/>
                <a:gd name="T24" fmla="*/ 11 w 64"/>
                <a:gd name="T25" fmla="*/ 4 h 194"/>
                <a:gd name="T26" fmla="*/ 5 w 64"/>
                <a:gd name="T27" fmla="*/ 27 h 194"/>
                <a:gd name="T28" fmla="*/ 12 w 64"/>
                <a:gd name="T29" fmla="*/ 45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194">
                  <a:moveTo>
                    <a:pt x="12" y="45"/>
                  </a:moveTo>
                  <a:cubicBezTo>
                    <a:pt x="14" y="48"/>
                    <a:pt x="17" y="51"/>
                    <a:pt x="19" y="55"/>
                  </a:cubicBezTo>
                  <a:cubicBezTo>
                    <a:pt x="22" y="60"/>
                    <a:pt x="24" y="65"/>
                    <a:pt x="26" y="71"/>
                  </a:cubicBezTo>
                  <a:cubicBezTo>
                    <a:pt x="31" y="86"/>
                    <a:pt x="36" y="101"/>
                    <a:pt x="36" y="116"/>
                  </a:cubicBezTo>
                  <a:cubicBezTo>
                    <a:pt x="36" y="127"/>
                    <a:pt x="34" y="138"/>
                    <a:pt x="34" y="149"/>
                  </a:cubicBezTo>
                  <a:cubicBezTo>
                    <a:pt x="33" y="156"/>
                    <a:pt x="34" y="164"/>
                    <a:pt x="35" y="171"/>
                  </a:cubicBezTo>
                  <a:cubicBezTo>
                    <a:pt x="35" y="178"/>
                    <a:pt x="36" y="186"/>
                    <a:pt x="37" y="193"/>
                  </a:cubicBezTo>
                  <a:cubicBezTo>
                    <a:pt x="43" y="194"/>
                    <a:pt x="49" y="193"/>
                    <a:pt x="54" y="190"/>
                  </a:cubicBezTo>
                  <a:cubicBezTo>
                    <a:pt x="53" y="171"/>
                    <a:pt x="55" y="153"/>
                    <a:pt x="58" y="135"/>
                  </a:cubicBezTo>
                  <a:cubicBezTo>
                    <a:pt x="60" y="126"/>
                    <a:pt x="62" y="117"/>
                    <a:pt x="63" y="108"/>
                  </a:cubicBezTo>
                  <a:cubicBezTo>
                    <a:pt x="64" y="92"/>
                    <a:pt x="62" y="75"/>
                    <a:pt x="60" y="59"/>
                  </a:cubicBezTo>
                  <a:cubicBezTo>
                    <a:pt x="57" y="39"/>
                    <a:pt x="55" y="19"/>
                    <a:pt x="48" y="0"/>
                  </a:cubicBezTo>
                  <a:cubicBezTo>
                    <a:pt x="48" y="1"/>
                    <a:pt x="14" y="4"/>
                    <a:pt x="11" y="4"/>
                  </a:cubicBezTo>
                  <a:cubicBezTo>
                    <a:pt x="0" y="6"/>
                    <a:pt x="3" y="19"/>
                    <a:pt x="5" y="27"/>
                  </a:cubicBezTo>
                  <a:cubicBezTo>
                    <a:pt x="6" y="33"/>
                    <a:pt x="8" y="39"/>
                    <a:pt x="12" y="45"/>
                  </a:cubicBez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7" name="îṧ1íḑê">
              <a:extLst>
                <a:ext uri="{FF2B5EF4-FFF2-40B4-BE49-F238E27FC236}">
                  <a16:creationId xmlns:a16="http://schemas.microsoft.com/office/drawing/2014/main" id="{B035B21B-E712-4B45-8B1F-DE9D946C4134}"/>
                </a:ext>
              </a:extLst>
            </p:cNvPr>
            <p:cNvSpPr/>
            <p:nvPr/>
          </p:nvSpPr>
          <p:spPr bwMode="auto">
            <a:xfrm>
              <a:off x="4901774" y="3958724"/>
              <a:ext cx="37417" cy="124641"/>
            </a:xfrm>
            <a:custGeom>
              <a:avLst/>
              <a:gdLst>
                <a:gd name="T0" fmla="*/ 9 w 9"/>
                <a:gd name="T1" fmla="*/ 31 h 31"/>
                <a:gd name="T2" fmla="*/ 4 w 9"/>
                <a:gd name="T3" fmla="*/ 31 h 31"/>
                <a:gd name="T4" fmla="*/ 1 w 9"/>
                <a:gd name="T5" fmla="*/ 30 h 31"/>
                <a:gd name="T6" fmla="*/ 1 w 9"/>
                <a:gd name="T7" fmla="*/ 26 h 31"/>
                <a:gd name="T8" fmla="*/ 2 w 9"/>
                <a:gd name="T9" fmla="*/ 9 h 31"/>
                <a:gd name="T10" fmla="*/ 1 w 9"/>
                <a:gd name="T11" fmla="*/ 3 h 31"/>
                <a:gd name="T12" fmla="*/ 2 w 9"/>
                <a:gd name="T13" fmla="*/ 0 h 31"/>
                <a:gd name="T14" fmla="*/ 4 w 9"/>
                <a:gd name="T15" fmla="*/ 10 h 31"/>
                <a:gd name="T16" fmla="*/ 7 w 9"/>
                <a:gd name="T17" fmla="*/ 19 h 31"/>
                <a:gd name="T18" fmla="*/ 7 w 9"/>
                <a:gd name="T19" fmla="*/ 26 h 31"/>
                <a:gd name="T20" fmla="*/ 9 w 9"/>
                <a:gd name="T2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31">
                  <a:moveTo>
                    <a:pt x="9" y="31"/>
                  </a:moveTo>
                  <a:cubicBezTo>
                    <a:pt x="8" y="31"/>
                    <a:pt x="5" y="31"/>
                    <a:pt x="4" y="31"/>
                  </a:cubicBezTo>
                  <a:cubicBezTo>
                    <a:pt x="3" y="30"/>
                    <a:pt x="2" y="30"/>
                    <a:pt x="1" y="30"/>
                  </a:cubicBezTo>
                  <a:cubicBezTo>
                    <a:pt x="0" y="29"/>
                    <a:pt x="1" y="28"/>
                    <a:pt x="1" y="26"/>
                  </a:cubicBezTo>
                  <a:cubicBezTo>
                    <a:pt x="2" y="21"/>
                    <a:pt x="2" y="15"/>
                    <a:pt x="2" y="9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1" y="2"/>
                    <a:pt x="2" y="1"/>
                    <a:pt x="2" y="0"/>
                  </a:cubicBezTo>
                  <a:cubicBezTo>
                    <a:pt x="4" y="2"/>
                    <a:pt x="4" y="7"/>
                    <a:pt x="4" y="10"/>
                  </a:cubicBezTo>
                  <a:cubicBezTo>
                    <a:pt x="5" y="13"/>
                    <a:pt x="6" y="16"/>
                    <a:pt x="7" y="19"/>
                  </a:cubicBezTo>
                  <a:cubicBezTo>
                    <a:pt x="7" y="21"/>
                    <a:pt x="7" y="23"/>
                    <a:pt x="7" y="26"/>
                  </a:cubicBezTo>
                  <a:cubicBezTo>
                    <a:pt x="8" y="27"/>
                    <a:pt x="8" y="30"/>
                    <a:pt x="9" y="31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8" name="iṣḷïdè">
              <a:extLst>
                <a:ext uri="{FF2B5EF4-FFF2-40B4-BE49-F238E27FC236}">
                  <a16:creationId xmlns:a16="http://schemas.microsoft.com/office/drawing/2014/main" id="{6CB587D2-E7CC-4D87-82FE-870378ACD5DE}"/>
                </a:ext>
              </a:extLst>
            </p:cNvPr>
            <p:cNvSpPr/>
            <p:nvPr/>
          </p:nvSpPr>
          <p:spPr bwMode="auto">
            <a:xfrm>
              <a:off x="4970370" y="4407434"/>
              <a:ext cx="99779" cy="598279"/>
            </a:xfrm>
            <a:custGeom>
              <a:avLst/>
              <a:gdLst>
                <a:gd name="T0" fmla="*/ 9 w 25"/>
                <a:gd name="T1" fmla="*/ 57 h 151"/>
                <a:gd name="T2" fmla="*/ 12 w 25"/>
                <a:gd name="T3" fmla="*/ 68 h 151"/>
                <a:gd name="T4" fmla="*/ 12 w 25"/>
                <a:gd name="T5" fmla="*/ 82 h 151"/>
                <a:gd name="T6" fmla="*/ 11 w 25"/>
                <a:gd name="T7" fmla="*/ 97 h 151"/>
                <a:gd name="T8" fmla="*/ 6 w 25"/>
                <a:gd name="T9" fmla="*/ 136 h 151"/>
                <a:gd name="T10" fmla="*/ 8 w 25"/>
                <a:gd name="T11" fmla="*/ 151 h 151"/>
                <a:gd name="T12" fmla="*/ 18 w 25"/>
                <a:gd name="T13" fmla="*/ 102 h 151"/>
                <a:gd name="T14" fmla="*/ 24 w 25"/>
                <a:gd name="T15" fmla="*/ 45 h 151"/>
                <a:gd name="T16" fmla="*/ 25 w 25"/>
                <a:gd name="T17" fmla="*/ 28 h 151"/>
                <a:gd name="T18" fmla="*/ 24 w 25"/>
                <a:gd name="T19" fmla="*/ 20 h 151"/>
                <a:gd name="T20" fmla="*/ 17 w 25"/>
                <a:gd name="T21" fmla="*/ 14 h 151"/>
                <a:gd name="T22" fmla="*/ 2 w 25"/>
                <a:gd name="T23" fmla="*/ 0 h 151"/>
                <a:gd name="T24" fmla="*/ 2 w 25"/>
                <a:gd name="T25" fmla="*/ 13 h 151"/>
                <a:gd name="T26" fmla="*/ 3 w 25"/>
                <a:gd name="T27" fmla="*/ 28 h 151"/>
                <a:gd name="T28" fmla="*/ 9 w 25"/>
                <a:gd name="T29" fmla="*/ 5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151">
                  <a:moveTo>
                    <a:pt x="9" y="57"/>
                  </a:moveTo>
                  <a:cubicBezTo>
                    <a:pt x="10" y="61"/>
                    <a:pt x="12" y="65"/>
                    <a:pt x="12" y="68"/>
                  </a:cubicBezTo>
                  <a:cubicBezTo>
                    <a:pt x="13" y="73"/>
                    <a:pt x="12" y="77"/>
                    <a:pt x="12" y="82"/>
                  </a:cubicBezTo>
                  <a:cubicBezTo>
                    <a:pt x="11" y="87"/>
                    <a:pt x="11" y="92"/>
                    <a:pt x="11" y="97"/>
                  </a:cubicBezTo>
                  <a:cubicBezTo>
                    <a:pt x="9" y="110"/>
                    <a:pt x="8" y="123"/>
                    <a:pt x="6" y="136"/>
                  </a:cubicBezTo>
                  <a:cubicBezTo>
                    <a:pt x="6" y="141"/>
                    <a:pt x="7" y="145"/>
                    <a:pt x="8" y="151"/>
                  </a:cubicBezTo>
                  <a:cubicBezTo>
                    <a:pt x="13" y="134"/>
                    <a:pt x="15" y="119"/>
                    <a:pt x="18" y="102"/>
                  </a:cubicBezTo>
                  <a:cubicBezTo>
                    <a:pt x="22" y="83"/>
                    <a:pt x="23" y="64"/>
                    <a:pt x="24" y="45"/>
                  </a:cubicBezTo>
                  <a:cubicBezTo>
                    <a:pt x="24" y="39"/>
                    <a:pt x="25" y="33"/>
                    <a:pt x="25" y="28"/>
                  </a:cubicBezTo>
                  <a:cubicBezTo>
                    <a:pt x="25" y="25"/>
                    <a:pt x="25" y="22"/>
                    <a:pt x="24" y="20"/>
                  </a:cubicBezTo>
                  <a:cubicBezTo>
                    <a:pt x="22" y="17"/>
                    <a:pt x="20" y="16"/>
                    <a:pt x="17" y="14"/>
                  </a:cubicBezTo>
                  <a:cubicBezTo>
                    <a:pt x="11" y="10"/>
                    <a:pt x="7" y="5"/>
                    <a:pt x="2" y="0"/>
                  </a:cubicBezTo>
                  <a:cubicBezTo>
                    <a:pt x="0" y="3"/>
                    <a:pt x="2" y="9"/>
                    <a:pt x="2" y="13"/>
                  </a:cubicBezTo>
                  <a:cubicBezTo>
                    <a:pt x="2" y="18"/>
                    <a:pt x="3" y="23"/>
                    <a:pt x="3" y="28"/>
                  </a:cubicBezTo>
                  <a:cubicBezTo>
                    <a:pt x="5" y="38"/>
                    <a:pt x="6" y="48"/>
                    <a:pt x="9" y="57"/>
                  </a:cubicBez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9" name="í$ḷîdé">
              <a:extLst>
                <a:ext uri="{FF2B5EF4-FFF2-40B4-BE49-F238E27FC236}">
                  <a16:creationId xmlns:a16="http://schemas.microsoft.com/office/drawing/2014/main" id="{2DFDA58A-C091-4FCA-A2D6-6669E8CA22B7}"/>
                </a:ext>
              </a:extLst>
            </p:cNvPr>
            <p:cNvSpPr/>
            <p:nvPr/>
          </p:nvSpPr>
          <p:spPr bwMode="auto">
            <a:xfrm>
              <a:off x="5057676" y="3771762"/>
              <a:ext cx="361698" cy="255517"/>
            </a:xfrm>
            <a:custGeom>
              <a:avLst/>
              <a:gdLst>
                <a:gd name="T0" fmla="*/ 44 w 90"/>
                <a:gd name="T1" fmla="*/ 64 h 64"/>
                <a:gd name="T2" fmla="*/ 3 w 90"/>
                <a:gd name="T3" fmla="*/ 59 h 64"/>
                <a:gd name="T4" fmla="*/ 2 w 90"/>
                <a:gd name="T5" fmla="*/ 56 h 64"/>
                <a:gd name="T6" fmla="*/ 40 w 90"/>
                <a:gd name="T7" fmla="*/ 4 h 64"/>
                <a:gd name="T8" fmla="*/ 47 w 90"/>
                <a:gd name="T9" fmla="*/ 1 h 64"/>
                <a:gd name="T10" fmla="*/ 87 w 90"/>
                <a:gd name="T11" fmla="*/ 5 h 64"/>
                <a:gd name="T12" fmla="*/ 88 w 90"/>
                <a:gd name="T13" fmla="*/ 9 h 64"/>
                <a:gd name="T14" fmla="*/ 50 w 90"/>
                <a:gd name="T15" fmla="*/ 61 h 64"/>
                <a:gd name="T16" fmla="*/ 44 w 90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4">
                  <a:moveTo>
                    <a:pt x="44" y="64"/>
                  </a:moveTo>
                  <a:cubicBezTo>
                    <a:pt x="3" y="59"/>
                    <a:pt x="3" y="59"/>
                    <a:pt x="3" y="59"/>
                  </a:cubicBezTo>
                  <a:cubicBezTo>
                    <a:pt x="1" y="59"/>
                    <a:pt x="0" y="57"/>
                    <a:pt x="2" y="56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2" y="2"/>
                    <a:pt x="44" y="0"/>
                    <a:pt x="47" y="1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9" y="6"/>
                    <a:pt x="90" y="7"/>
                    <a:pt x="88" y="9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48" y="63"/>
                    <a:pt x="46" y="64"/>
                    <a:pt x="44" y="64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0" name="íṥļíḓê">
              <a:extLst>
                <a:ext uri="{FF2B5EF4-FFF2-40B4-BE49-F238E27FC236}">
                  <a16:creationId xmlns:a16="http://schemas.microsoft.com/office/drawing/2014/main" id="{78414E27-21A0-453E-ADD4-CF0D486466BE}"/>
                </a:ext>
              </a:extLst>
            </p:cNvPr>
            <p:cNvSpPr/>
            <p:nvPr/>
          </p:nvSpPr>
          <p:spPr bwMode="auto">
            <a:xfrm>
              <a:off x="5082621" y="3784227"/>
              <a:ext cx="311809" cy="230589"/>
            </a:xfrm>
            <a:custGeom>
              <a:avLst/>
              <a:gdLst>
                <a:gd name="T0" fmla="*/ 1 w 78"/>
                <a:gd name="T1" fmla="*/ 50 h 57"/>
                <a:gd name="T2" fmla="*/ 37 w 78"/>
                <a:gd name="T3" fmla="*/ 2 h 57"/>
                <a:gd name="T4" fmla="*/ 40 w 78"/>
                <a:gd name="T5" fmla="*/ 0 h 57"/>
                <a:gd name="T6" fmla="*/ 77 w 78"/>
                <a:gd name="T7" fmla="*/ 4 h 57"/>
                <a:gd name="T8" fmla="*/ 77 w 78"/>
                <a:gd name="T9" fmla="*/ 6 h 57"/>
                <a:gd name="T10" fmla="*/ 41 w 78"/>
                <a:gd name="T11" fmla="*/ 55 h 57"/>
                <a:gd name="T12" fmla="*/ 38 w 78"/>
                <a:gd name="T13" fmla="*/ 57 h 57"/>
                <a:gd name="T14" fmla="*/ 2 w 78"/>
                <a:gd name="T15" fmla="*/ 53 h 57"/>
                <a:gd name="T16" fmla="*/ 1 w 78"/>
                <a:gd name="T17" fmla="*/ 5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57">
                  <a:moveTo>
                    <a:pt x="1" y="50"/>
                  </a:moveTo>
                  <a:cubicBezTo>
                    <a:pt x="37" y="2"/>
                    <a:pt x="37" y="2"/>
                    <a:pt x="37" y="2"/>
                  </a:cubicBezTo>
                  <a:cubicBezTo>
                    <a:pt x="38" y="1"/>
                    <a:pt x="39" y="0"/>
                    <a:pt x="40" y="0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5"/>
                    <a:pt x="77" y="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6"/>
                    <a:pt x="39" y="57"/>
                    <a:pt x="38" y="57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0" y="52"/>
                    <a:pt x="0" y="51"/>
                    <a:pt x="1" y="50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1" name="iṧļíḓè">
              <a:extLst>
                <a:ext uri="{FF2B5EF4-FFF2-40B4-BE49-F238E27FC236}">
                  <a16:creationId xmlns:a16="http://schemas.microsoft.com/office/drawing/2014/main" id="{A64E509E-1F31-4B38-B836-A81A360B4FE9}"/>
                </a:ext>
              </a:extLst>
            </p:cNvPr>
            <p:cNvSpPr/>
            <p:nvPr/>
          </p:nvSpPr>
          <p:spPr bwMode="auto">
            <a:xfrm>
              <a:off x="4914246" y="3890174"/>
              <a:ext cx="280626" cy="436245"/>
            </a:xfrm>
            <a:custGeom>
              <a:avLst/>
              <a:gdLst>
                <a:gd name="T0" fmla="*/ 69 w 70"/>
                <a:gd name="T1" fmla="*/ 62 h 110"/>
                <a:gd name="T2" fmla="*/ 70 w 70"/>
                <a:gd name="T3" fmla="*/ 51 h 110"/>
                <a:gd name="T4" fmla="*/ 66 w 70"/>
                <a:gd name="T5" fmla="*/ 33 h 110"/>
                <a:gd name="T6" fmla="*/ 59 w 70"/>
                <a:gd name="T7" fmla="*/ 9 h 110"/>
                <a:gd name="T8" fmla="*/ 55 w 70"/>
                <a:gd name="T9" fmla="*/ 0 h 110"/>
                <a:gd name="T10" fmla="*/ 44 w 70"/>
                <a:gd name="T11" fmla="*/ 0 h 110"/>
                <a:gd name="T12" fmla="*/ 44 w 70"/>
                <a:gd name="T13" fmla="*/ 0 h 110"/>
                <a:gd name="T14" fmla="*/ 25 w 70"/>
                <a:gd name="T15" fmla="*/ 6 h 110"/>
                <a:gd name="T16" fmla="*/ 25 w 70"/>
                <a:gd name="T17" fmla="*/ 6 h 110"/>
                <a:gd name="T18" fmla="*/ 22 w 70"/>
                <a:gd name="T19" fmla="*/ 6 h 110"/>
                <a:gd name="T20" fmla="*/ 20 w 70"/>
                <a:gd name="T21" fmla="*/ 4 h 110"/>
                <a:gd name="T22" fmla="*/ 18 w 70"/>
                <a:gd name="T23" fmla="*/ 1 h 110"/>
                <a:gd name="T24" fmla="*/ 11 w 70"/>
                <a:gd name="T25" fmla="*/ 3 h 110"/>
                <a:gd name="T26" fmla="*/ 6 w 70"/>
                <a:gd name="T27" fmla="*/ 4 h 110"/>
                <a:gd name="T28" fmla="*/ 1 w 70"/>
                <a:gd name="T29" fmla="*/ 13 h 110"/>
                <a:gd name="T30" fmla="*/ 1 w 70"/>
                <a:gd name="T31" fmla="*/ 14 h 110"/>
                <a:gd name="T32" fmla="*/ 0 w 70"/>
                <a:gd name="T33" fmla="*/ 23 h 110"/>
                <a:gd name="T34" fmla="*/ 3 w 70"/>
                <a:gd name="T35" fmla="*/ 42 h 110"/>
                <a:gd name="T36" fmla="*/ 6 w 70"/>
                <a:gd name="T37" fmla="*/ 53 h 110"/>
                <a:gd name="T38" fmla="*/ 6 w 70"/>
                <a:gd name="T39" fmla="*/ 101 h 110"/>
                <a:gd name="T40" fmla="*/ 11 w 70"/>
                <a:gd name="T41" fmla="*/ 104 h 110"/>
                <a:gd name="T42" fmla="*/ 29 w 70"/>
                <a:gd name="T43" fmla="*/ 110 h 110"/>
                <a:gd name="T44" fmla="*/ 49 w 70"/>
                <a:gd name="T45" fmla="*/ 109 h 110"/>
                <a:gd name="T46" fmla="*/ 70 w 70"/>
                <a:gd name="T47" fmla="*/ 104 h 110"/>
                <a:gd name="T48" fmla="*/ 69 w 70"/>
                <a:gd name="T49" fmla="*/ 6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0" h="110">
                  <a:moveTo>
                    <a:pt x="69" y="62"/>
                  </a:moveTo>
                  <a:cubicBezTo>
                    <a:pt x="69" y="58"/>
                    <a:pt x="70" y="55"/>
                    <a:pt x="70" y="51"/>
                  </a:cubicBezTo>
                  <a:cubicBezTo>
                    <a:pt x="70" y="45"/>
                    <a:pt x="68" y="39"/>
                    <a:pt x="66" y="33"/>
                  </a:cubicBezTo>
                  <a:cubicBezTo>
                    <a:pt x="64" y="25"/>
                    <a:pt x="61" y="17"/>
                    <a:pt x="59" y="9"/>
                  </a:cubicBezTo>
                  <a:cubicBezTo>
                    <a:pt x="58" y="6"/>
                    <a:pt x="57" y="3"/>
                    <a:pt x="55" y="0"/>
                  </a:cubicBezTo>
                  <a:cubicBezTo>
                    <a:pt x="52" y="1"/>
                    <a:pt x="47" y="1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9" y="4"/>
                    <a:pt x="32" y="7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3" y="6"/>
                    <a:pt x="22" y="6"/>
                  </a:cubicBezTo>
                  <a:cubicBezTo>
                    <a:pt x="21" y="5"/>
                    <a:pt x="21" y="5"/>
                    <a:pt x="20" y="4"/>
                  </a:cubicBezTo>
                  <a:cubicBezTo>
                    <a:pt x="19" y="4"/>
                    <a:pt x="17" y="2"/>
                    <a:pt x="18" y="1"/>
                  </a:cubicBezTo>
                  <a:cubicBezTo>
                    <a:pt x="16" y="2"/>
                    <a:pt x="14" y="3"/>
                    <a:pt x="11" y="3"/>
                  </a:cubicBezTo>
                  <a:cubicBezTo>
                    <a:pt x="9" y="3"/>
                    <a:pt x="7" y="3"/>
                    <a:pt x="6" y="4"/>
                  </a:cubicBezTo>
                  <a:cubicBezTo>
                    <a:pt x="3" y="7"/>
                    <a:pt x="2" y="10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7"/>
                    <a:pt x="0" y="20"/>
                    <a:pt x="0" y="23"/>
                  </a:cubicBezTo>
                  <a:cubicBezTo>
                    <a:pt x="1" y="29"/>
                    <a:pt x="2" y="36"/>
                    <a:pt x="3" y="42"/>
                  </a:cubicBezTo>
                  <a:cubicBezTo>
                    <a:pt x="4" y="46"/>
                    <a:pt x="6" y="50"/>
                    <a:pt x="6" y="53"/>
                  </a:cubicBezTo>
                  <a:cubicBezTo>
                    <a:pt x="9" y="69"/>
                    <a:pt x="3" y="86"/>
                    <a:pt x="6" y="101"/>
                  </a:cubicBezTo>
                  <a:cubicBezTo>
                    <a:pt x="8" y="101"/>
                    <a:pt x="9" y="103"/>
                    <a:pt x="11" y="104"/>
                  </a:cubicBezTo>
                  <a:cubicBezTo>
                    <a:pt x="16" y="108"/>
                    <a:pt x="23" y="110"/>
                    <a:pt x="29" y="110"/>
                  </a:cubicBezTo>
                  <a:cubicBezTo>
                    <a:pt x="36" y="110"/>
                    <a:pt x="42" y="109"/>
                    <a:pt x="49" y="109"/>
                  </a:cubicBezTo>
                  <a:cubicBezTo>
                    <a:pt x="56" y="109"/>
                    <a:pt x="65" y="109"/>
                    <a:pt x="70" y="104"/>
                  </a:cubicBezTo>
                  <a:cubicBezTo>
                    <a:pt x="68" y="90"/>
                    <a:pt x="67" y="76"/>
                    <a:pt x="69" y="62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2" name="ïşḷíďe">
              <a:extLst>
                <a:ext uri="{FF2B5EF4-FFF2-40B4-BE49-F238E27FC236}">
                  <a16:creationId xmlns:a16="http://schemas.microsoft.com/office/drawing/2014/main" id="{53DB4747-BC84-4EB8-9DCA-3D9C6B8636B8}"/>
                </a:ext>
              </a:extLst>
            </p:cNvPr>
            <p:cNvSpPr/>
            <p:nvPr/>
          </p:nvSpPr>
          <p:spPr bwMode="auto">
            <a:xfrm>
              <a:off x="5095093" y="3908868"/>
              <a:ext cx="106017" cy="411317"/>
            </a:xfrm>
            <a:custGeom>
              <a:avLst/>
              <a:gdLst>
                <a:gd name="T0" fmla="*/ 8 w 27"/>
                <a:gd name="T1" fmla="*/ 1 h 103"/>
                <a:gd name="T2" fmla="*/ 2 w 27"/>
                <a:gd name="T3" fmla="*/ 3 h 103"/>
                <a:gd name="T4" fmla="*/ 1 w 27"/>
                <a:gd name="T5" fmla="*/ 10 h 103"/>
                <a:gd name="T6" fmla="*/ 6 w 27"/>
                <a:gd name="T7" fmla="*/ 52 h 103"/>
                <a:gd name="T8" fmla="*/ 5 w 27"/>
                <a:gd name="T9" fmla="*/ 61 h 103"/>
                <a:gd name="T10" fmla="*/ 2 w 27"/>
                <a:gd name="T11" fmla="*/ 69 h 103"/>
                <a:gd name="T12" fmla="*/ 2 w 27"/>
                <a:gd name="T13" fmla="*/ 86 h 103"/>
                <a:gd name="T14" fmla="*/ 5 w 27"/>
                <a:gd name="T15" fmla="*/ 103 h 103"/>
                <a:gd name="T16" fmla="*/ 26 w 27"/>
                <a:gd name="T17" fmla="*/ 99 h 103"/>
                <a:gd name="T18" fmla="*/ 27 w 27"/>
                <a:gd name="T19" fmla="*/ 98 h 103"/>
                <a:gd name="T20" fmla="*/ 27 w 27"/>
                <a:gd name="T21" fmla="*/ 97 h 103"/>
                <a:gd name="T22" fmla="*/ 25 w 27"/>
                <a:gd name="T23" fmla="*/ 56 h 103"/>
                <a:gd name="T24" fmla="*/ 25 w 27"/>
                <a:gd name="T25" fmla="*/ 46 h 103"/>
                <a:gd name="T26" fmla="*/ 24 w 27"/>
                <a:gd name="T27" fmla="*/ 36 h 103"/>
                <a:gd name="T28" fmla="*/ 15 w 27"/>
                <a:gd name="T29" fmla="*/ 15 h 103"/>
                <a:gd name="T30" fmla="*/ 9 w 27"/>
                <a:gd name="T31" fmla="*/ 9 h 103"/>
                <a:gd name="T32" fmla="*/ 8 w 27"/>
                <a:gd name="T33" fmla="*/ 1 h 103"/>
                <a:gd name="T34" fmla="*/ 10 w 27"/>
                <a:gd name="T35" fmla="*/ 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103">
                  <a:moveTo>
                    <a:pt x="8" y="1"/>
                  </a:move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1" y="7"/>
                    <a:pt x="1" y="10"/>
                  </a:cubicBezTo>
                  <a:cubicBezTo>
                    <a:pt x="0" y="24"/>
                    <a:pt x="5" y="38"/>
                    <a:pt x="6" y="52"/>
                  </a:cubicBezTo>
                  <a:cubicBezTo>
                    <a:pt x="6" y="55"/>
                    <a:pt x="6" y="58"/>
                    <a:pt x="5" y="61"/>
                  </a:cubicBezTo>
                  <a:cubicBezTo>
                    <a:pt x="5" y="64"/>
                    <a:pt x="3" y="67"/>
                    <a:pt x="2" y="69"/>
                  </a:cubicBezTo>
                  <a:cubicBezTo>
                    <a:pt x="0" y="75"/>
                    <a:pt x="1" y="81"/>
                    <a:pt x="2" y="86"/>
                  </a:cubicBezTo>
                  <a:cubicBezTo>
                    <a:pt x="3" y="92"/>
                    <a:pt x="4" y="98"/>
                    <a:pt x="5" y="103"/>
                  </a:cubicBezTo>
                  <a:cubicBezTo>
                    <a:pt x="12" y="103"/>
                    <a:pt x="19" y="102"/>
                    <a:pt x="26" y="99"/>
                  </a:cubicBezTo>
                  <a:cubicBezTo>
                    <a:pt x="26" y="99"/>
                    <a:pt x="26" y="99"/>
                    <a:pt x="27" y="98"/>
                  </a:cubicBezTo>
                  <a:cubicBezTo>
                    <a:pt x="27" y="98"/>
                    <a:pt x="27" y="98"/>
                    <a:pt x="27" y="97"/>
                  </a:cubicBezTo>
                  <a:cubicBezTo>
                    <a:pt x="24" y="84"/>
                    <a:pt x="24" y="70"/>
                    <a:pt x="25" y="56"/>
                  </a:cubicBezTo>
                  <a:cubicBezTo>
                    <a:pt x="25" y="53"/>
                    <a:pt x="26" y="49"/>
                    <a:pt x="25" y="46"/>
                  </a:cubicBezTo>
                  <a:cubicBezTo>
                    <a:pt x="25" y="43"/>
                    <a:pt x="24" y="39"/>
                    <a:pt x="24" y="36"/>
                  </a:cubicBezTo>
                  <a:cubicBezTo>
                    <a:pt x="22" y="29"/>
                    <a:pt x="20" y="21"/>
                    <a:pt x="15" y="15"/>
                  </a:cubicBezTo>
                  <a:cubicBezTo>
                    <a:pt x="13" y="13"/>
                    <a:pt x="11" y="11"/>
                    <a:pt x="9" y="9"/>
                  </a:cubicBezTo>
                  <a:cubicBezTo>
                    <a:pt x="8" y="6"/>
                    <a:pt x="7" y="3"/>
                    <a:pt x="8" y="1"/>
                  </a:cubicBezTo>
                  <a:cubicBezTo>
                    <a:pt x="9" y="2"/>
                    <a:pt x="10" y="3"/>
                    <a:pt x="10" y="4"/>
                  </a:cubicBezTo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3" name="ïṥlíḍé">
              <a:extLst>
                <a:ext uri="{FF2B5EF4-FFF2-40B4-BE49-F238E27FC236}">
                  <a16:creationId xmlns:a16="http://schemas.microsoft.com/office/drawing/2014/main" id="{85968E55-8743-465A-A314-B909F83CBE87}"/>
                </a:ext>
              </a:extLst>
            </p:cNvPr>
            <p:cNvSpPr/>
            <p:nvPr/>
          </p:nvSpPr>
          <p:spPr bwMode="auto">
            <a:xfrm>
              <a:off x="4951663" y="3597264"/>
              <a:ext cx="199558" cy="249283"/>
            </a:xfrm>
            <a:custGeom>
              <a:avLst/>
              <a:gdLst>
                <a:gd name="T0" fmla="*/ 23 w 50"/>
                <a:gd name="T1" fmla="*/ 56 h 62"/>
                <a:gd name="T2" fmla="*/ 27 w 50"/>
                <a:gd name="T3" fmla="*/ 53 h 62"/>
                <a:gd name="T4" fmla="*/ 33 w 50"/>
                <a:gd name="T5" fmla="*/ 40 h 62"/>
                <a:gd name="T6" fmla="*/ 38 w 50"/>
                <a:gd name="T7" fmla="*/ 34 h 62"/>
                <a:gd name="T8" fmla="*/ 44 w 50"/>
                <a:gd name="T9" fmla="*/ 31 h 62"/>
                <a:gd name="T10" fmla="*/ 50 w 50"/>
                <a:gd name="T11" fmla="*/ 20 h 62"/>
                <a:gd name="T12" fmla="*/ 41 w 50"/>
                <a:gd name="T13" fmla="*/ 10 h 62"/>
                <a:gd name="T14" fmla="*/ 5 w 50"/>
                <a:gd name="T15" fmla="*/ 19 h 62"/>
                <a:gd name="T16" fmla="*/ 1 w 50"/>
                <a:gd name="T17" fmla="*/ 35 h 62"/>
                <a:gd name="T18" fmla="*/ 3 w 50"/>
                <a:gd name="T19" fmla="*/ 47 h 62"/>
                <a:gd name="T20" fmla="*/ 9 w 50"/>
                <a:gd name="T21" fmla="*/ 57 h 62"/>
                <a:gd name="T22" fmla="*/ 23 w 50"/>
                <a:gd name="T23" fmla="*/ 5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62">
                  <a:moveTo>
                    <a:pt x="23" y="56"/>
                  </a:moveTo>
                  <a:cubicBezTo>
                    <a:pt x="25" y="55"/>
                    <a:pt x="26" y="54"/>
                    <a:pt x="27" y="53"/>
                  </a:cubicBezTo>
                  <a:cubicBezTo>
                    <a:pt x="30" y="49"/>
                    <a:pt x="30" y="44"/>
                    <a:pt x="33" y="40"/>
                  </a:cubicBezTo>
                  <a:cubicBezTo>
                    <a:pt x="34" y="38"/>
                    <a:pt x="36" y="36"/>
                    <a:pt x="38" y="34"/>
                  </a:cubicBezTo>
                  <a:cubicBezTo>
                    <a:pt x="40" y="33"/>
                    <a:pt x="43" y="32"/>
                    <a:pt x="44" y="31"/>
                  </a:cubicBezTo>
                  <a:cubicBezTo>
                    <a:pt x="47" y="28"/>
                    <a:pt x="50" y="24"/>
                    <a:pt x="50" y="20"/>
                  </a:cubicBezTo>
                  <a:cubicBezTo>
                    <a:pt x="50" y="17"/>
                    <a:pt x="45" y="11"/>
                    <a:pt x="41" y="10"/>
                  </a:cubicBezTo>
                  <a:cubicBezTo>
                    <a:pt x="17" y="0"/>
                    <a:pt x="9" y="15"/>
                    <a:pt x="5" y="19"/>
                  </a:cubicBezTo>
                  <a:cubicBezTo>
                    <a:pt x="1" y="23"/>
                    <a:pt x="1" y="29"/>
                    <a:pt x="1" y="35"/>
                  </a:cubicBezTo>
                  <a:cubicBezTo>
                    <a:pt x="0" y="38"/>
                    <a:pt x="2" y="44"/>
                    <a:pt x="3" y="47"/>
                  </a:cubicBezTo>
                  <a:cubicBezTo>
                    <a:pt x="5" y="51"/>
                    <a:pt x="6" y="54"/>
                    <a:pt x="9" y="57"/>
                  </a:cubicBezTo>
                  <a:cubicBezTo>
                    <a:pt x="13" y="62"/>
                    <a:pt x="19" y="60"/>
                    <a:pt x="23" y="56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4" name="ïŝļíḍé">
              <a:extLst>
                <a:ext uri="{FF2B5EF4-FFF2-40B4-BE49-F238E27FC236}">
                  <a16:creationId xmlns:a16="http://schemas.microsoft.com/office/drawing/2014/main" id="{FF776691-E42A-43E2-B21F-5F933E27880D}"/>
                </a:ext>
              </a:extLst>
            </p:cNvPr>
            <p:cNvSpPr/>
            <p:nvPr/>
          </p:nvSpPr>
          <p:spPr bwMode="auto">
            <a:xfrm>
              <a:off x="5113804" y="3915102"/>
              <a:ext cx="174613" cy="317834"/>
            </a:xfrm>
            <a:custGeom>
              <a:avLst/>
              <a:gdLst>
                <a:gd name="T0" fmla="*/ 34 w 44"/>
                <a:gd name="T1" fmla="*/ 80 h 81"/>
                <a:gd name="T2" fmla="*/ 33 w 44"/>
                <a:gd name="T3" fmla="*/ 79 h 81"/>
                <a:gd name="T4" fmla="*/ 28 w 44"/>
                <a:gd name="T5" fmla="*/ 74 h 81"/>
                <a:gd name="T6" fmla="*/ 9 w 44"/>
                <a:gd name="T7" fmla="*/ 39 h 81"/>
                <a:gd name="T8" fmla="*/ 2 w 44"/>
                <a:gd name="T9" fmla="*/ 21 h 81"/>
                <a:gd name="T10" fmla="*/ 2 w 44"/>
                <a:gd name="T11" fmla="*/ 8 h 81"/>
                <a:gd name="T12" fmla="*/ 7 w 44"/>
                <a:gd name="T13" fmla="*/ 1 h 81"/>
                <a:gd name="T14" fmla="*/ 15 w 44"/>
                <a:gd name="T15" fmla="*/ 3 h 81"/>
                <a:gd name="T16" fmla="*/ 18 w 44"/>
                <a:gd name="T17" fmla="*/ 8 h 81"/>
                <a:gd name="T18" fmla="*/ 43 w 44"/>
                <a:gd name="T19" fmla="*/ 67 h 81"/>
                <a:gd name="T20" fmla="*/ 44 w 44"/>
                <a:gd name="T21" fmla="*/ 74 h 81"/>
                <a:gd name="T22" fmla="*/ 40 w 44"/>
                <a:gd name="T23" fmla="*/ 80 h 81"/>
                <a:gd name="T24" fmla="*/ 34 w 44"/>
                <a:gd name="T25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81">
                  <a:moveTo>
                    <a:pt x="34" y="80"/>
                  </a:moveTo>
                  <a:cubicBezTo>
                    <a:pt x="33" y="79"/>
                    <a:pt x="33" y="79"/>
                    <a:pt x="33" y="79"/>
                  </a:cubicBezTo>
                  <a:cubicBezTo>
                    <a:pt x="31" y="78"/>
                    <a:pt x="30" y="76"/>
                    <a:pt x="28" y="74"/>
                  </a:cubicBezTo>
                  <a:cubicBezTo>
                    <a:pt x="21" y="63"/>
                    <a:pt x="14" y="51"/>
                    <a:pt x="9" y="39"/>
                  </a:cubicBezTo>
                  <a:cubicBezTo>
                    <a:pt x="6" y="33"/>
                    <a:pt x="4" y="27"/>
                    <a:pt x="2" y="21"/>
                  </a:cubicBezTo>
                  <a:cubicBezTo>
                    <a:pt x="1" y="17"/>
                    <a:pt x="0" y="12"/>
                    <a:pt x="2" y="8"/>
                  </a:cubicBezTo>
                  <a:cubicBezTo>
                    <a:pt x="2" y="5"/>
                    <a:pt x="5" y="2"/>
                    <a:pt x="7" y="1"/>
                  </a:cubicBezTo>
                  <a:cubicBezTo>
                    <a:pt x="10" y="0"/>
                    <a:pt x="13" y="1"/>
                    <a:pt x="15" y="3"/>
                  </a:cubicBezTo>
                  <a:cubicBezTo>
                    <a:pt x="16" y="4"/>
                    <a:pt x="17" y="6"/>
                    <a:pt x="18" y="8"/>
                  </a:cubicBezTo>
                  <a:cubicBezTo>
                    <a:pt x="29" y="27"/>
                    <a:pt x="39" y="46"/>
                    <a:pt x="43" y="67"/>
                  </a:cubicBezTo>
                  <a:cubicBezTo>
                    <a:pt x="44" y="69"/>
                    <a:pt x="44" y="72"/>
                    <a:pt x="44" y="74"/>
                  </a:cubicBezTo>
                  <a:cubicBezTo>
                    <a:pt x="44" y="76"/>
                    <a:pt x="42" y="79"/>
                    <a:pt x="40" y="80"/>
                  </a:cubicBezTo>
                  <a:cubicBezTo>
                    <a:pt x="38" y="81"/>
                    <a:pt x="36" y="80"/>
                    <a:pt x="34" y="80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5" name="ïṩ1iḋè">
              <a:extLst>
                <a:ext uri="{FF2B5EF4-FFF2-40B4-BE49-F238E27FC236}">
                  <a16:creationId xmlns:a16="http://schemas.microsoft.com/office/drawing/2014/main" id="{742442D9-8384-4FEF-A1E8-D94CB9C1AE5F}"/>
                </a:ext>
              </a:extLst>
            </p:cNvPr>
            <p:cNvSpPr/>
            <p:nvPr/>
          </p:nvSpPr>
          <p:spPr bwMode="auto">
            <a:xfrm>
              <a:off x="5095093" y="3877710"/>
              <a:ext cx="162141" cy="199426"/>
            </a:xfrm>
            <a:custGeom>
              <a:avLst/>
              <a:gdLst>
                <a:gd name="T0" fmla="*/ 21 w 41"/>
                <a:gd name="T1" fmla="*/ 6 h 49"/>
                <a:gd name="T2" fmla="*/ 26 w 41"/>
                <a:gd name="T3" fmla="*/ 12 h 49"/>
                <a:gd name="T4" fmla="*/ 30 w 41"/>
                <a:gd name="T5" fmla="*/ 17 h 49"/>
                <a:gd name="T6" fmla="*/ 34 w 41"/>
                <a:gd name="T7" fmla="*/ 22 h 49"/>
                <a:gd name="T8" fmla="*/ 36 w 41"/>
                <a:gd name="T9" fmla="*/ 27 h 49"/>
                <a:gd name="T10" fmla="*/ 41 w 41"/>
                <a:gd name="T11" fmla="*/ 36 h 49"/>
                <a:gd name="T12" fmla="*/ 8 w 41"/>
                <a:gd name="T13" fmla="*/ 49 h 49"/>
                <a:gd name="T14" fmla="*/ 3 w 41"/>
                <a:gd name="T15" fmla="*/ 34 h 49"/>
                <a:gd name="T16" fmla="*/ 1 w 41"/>
                <a:gd name="T17" fmla="*/ 19 h 49"/>
                <a:gd name="T18" fmla="*/ 7 w 41"/>
                <a:gd name="T19" fmla="*/ 5 h 49"/>
                <a:gd name="T20" fmla="*/ 21 w 41"/>
                <a:gd name="T21" fmla="*/ 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49">
                  <a:moveTo>
                    <a:pt x="21" y="6"/>
                  </a:moveTo>
                  <a:cubicBezTo>
                    <a:pt x="23" y="8"/>
                    <a:pt x="25" y="10"/>
                    <a:pt x="26" y="12"/>
                  </a:cubicBezTo>
                  <a:cubicBezTo>
                    <a:pt x="28" y="14"/>
                    <a:pt x="29" y="15"/>
                    <a:pt x="30" y="17"/>
                  </a:cubicBezTo>
                  <a:cubicBezTo>
                    <a:pt x="31" y="19"/>
                    <a:pt x="32" y="20"/>
                    <a:pt x="34" y="22"/>
                  </a:cubicBezTo>
                  <a:cubicBezTo>
                    <a:pt x="35" y="24"/>
                    <a:pt x="35" y="25"/>
                    <a:pt x="36" y="27"/>
                  </a:cubicBezTo>
                  <a:cubicBezTo>
                    <a:pt x="38" y="30"/>
                    <a:pt x="39" y="33"/>
                    <a:pt x="41" y="36"/>
                  </a:cubicBezTo>
                  <a:cubicBezTo>
                    <a:pt x="32" y="44"/>
                    <a:pt x="20" y="48"/>
                    <a:pt x="8" y="49"/>
                  </a:cubicBezTo>
                  <a:cubicBezTo>
                    <a:pt x="6" y="44"/>
                    <a:pt x="4" y="39"/>
                    <a:pt x="3" y="34"/>
                  </a:cubicBezTo>
                  <a:cubicBezTo>
                    <a:pt x="2" y="29"/>
                    <a:pt x="0" y="24"/>
                    <a:pt x="1" y="19"/>
                  </a:cubicBezTo>
                  <a:cubicBezTo>
                    <a:pt x="1" y="14"/>
                    <a:pt x="4" y="8"/>
                    <a:pt x="7" y="5"/>
                  </a:cubicBezTo>
                  <a:cubicBezTo>
                    <a:pt x="11" y="0"/>
                    <a:pt x="17" y="3"/>
                    <a:pt x="21" y="6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6" name="ïś1iḋê">
              <a:extLst>
                <a:ext uri="{FF2B5EF4-FFF2-40B4-BE49-F238E27FC236}">
                  <a16:creationId xmlns:a16="http://schemas.microsoft.com/office/drawing/2014/main" id="{231E5EAC-6E82-4F4C-92BF-200A4EC81747}"/>
                </a:ext>
              </a:extLst>
            </p:cNvPr>
            <p:cNvSpPr/>
            <p:nvPr/>
          </p:nvSpPr>
          <p:spPr bwMode="auto">
            <a:xfrm>
              <a:off x="5070149" y="386524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7" name="iŝḻíde">
              <a:extLst>
                <a:ext uri="{FF2B5EF4-FFF2-40B4-BE49-F238E27FC236}">
                  <a16:creationId xmlns:a16="http://schemas.microsoft.com/office/drawing/2014/main" id="{64D68023-40F5-4271-B269-2A719019DD10}"/>
                </a:ext>
              </a:extLst>
            </p:cNvPr>
            <p:cNvSpPr/>
            <p:nvPr/>
          </p:nvSpPr>
          <p:spPr bwMode="auto">
            <a:xfrm>
              <a:off x="5070149" y="3734370"/>
              <a:ext cx="31183" cy="56091"/>
            </a:xfrm>
            <a:custGeom>
              <a:avLst/>
              <a:gdLst>
                <a:gd name="T0" fmla="*/ 5 w 7"/>
                <a:gd name="T1" fmla="*/ 3 h 13"/>
                <a:gd name="T2" fmla="*/ 3 w 7"/>
                <a:gd name="T3" fmla="*/ 1 h 13"/>
                <a:gd name="T4" fmla="*/ 1 w 7"/>
                <a:gd name="T5" fmla="*/ 1 h 13"/>
                <a:gd name="T6" fmla="*/ 0 w 7"/>
                <a:gd name="T7" fmla="*/ 3 h 13"/>
                <a:gd name="T8" fmla="*/ 1 w 7"/>
                <a:gd name="T9" fmla="*/ 5 h 13"/>
                <a:gd name="T10" fmla="*/ 4 w 7"/>
                <a:gd name="T11" fmla="*/ 12 h 13"/>
                <a:gd name="T12" fmla="*/ 6 w 7"/>
                <a:gd name="T13" fmla="*/ 13 h 13"/>
                <a:gd name="T14" fmla="*/ 6 w 7"/>
                <a:gd name="T15" fmla="*/ 12 h 13"/>
                <a:gd name="T16" fmla="*/ 7 w 7"/>
                <a:gd name="T17" fmla="*/ 10 h 13"/>
                <a:gd name="T18" fmla="*/ 7 w 7"/>
                <a:gd name="T19" fmla="*/ 7 h 13"/>
                <a:gd name="T20" fmla="*/ 7 w 7"/>
                <a:gd name="T21" fmla="*/ 7 h 13"/>
                <a:gd name="T22" fmla="*/ 5 w 7"/>
                <a:gd name="T2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2"/>
                    <a:pt x="4" y="1"/>
                    <a:pt x="3" y="1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1" y="5"/>
                  </a:cubicBezTo>
                  <a:cubicBezTo>
                    <a:pt x="2" y="8"/>
                    <a:pt x="3" y="10"/>
                    <a:pt x="4" y="12"/>
                  </a:cubicBezTo>
                  <a:cubicBezTo>
                    <a:pt x="5" y="12"/>
                    <a:pt x="5" y="13"/>
                    <a:pt x="6" y="1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7" y="10"/>
                    <a:pt x="7" y="10"/>
                  </a:cubicBezTo>
                  <a:cubicBezTo>
                    <a:pt x="7" y="9"/>
                    <a:pt x="7" y="8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4"/>
                    <a:pt x="5" y="3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8" name="íSlîďé">
              <a:extLst>
                <a:ext uri="{FF2B5EF4-FFF2-40B4-BE49-F238E27FC236}">
                  <a16:creationId xmlns:a16="http://schemas.microsoft.com/office/drawing/2014/main" id="{64B39F6E-1BE3-4091-BBE4-85EB9226C6CE}"/>
                </a:ext>
              </a:extLst>
            </p:cNvPr>
            <p:cNvSpPr/>
            <p:nvPr/>
          </p:nvSpPr>
          <p:spPr bwMode="auto">
            <a:xfrm>
              <a:off x="8163292" y="3198412"/>
              <a:ext cx="162141" cy="261747"/>
            </a:xfrm>
            <a:custGeom>
              <a:avLst/>
              <a:gdLst>
                <a:gd name="T0" fmla="*/ 12 w 40"/>
                <a:gd name="T1" fmla="*/ 27 h 67"/>
                <a:gd name="T2" fmla="*/ 7 w 40"/>
                <a:gd name="T3" fmla="*/ 31 h 67"/>
                <a:gd name="T4" fmla="*/ 0 w 40"/>
                <a:gd name="T5" fmla="*/ 34 h 67"/>
                <a:gd name="T6" fmla="*/ 17 w 40"/>
                <a:gd name="T7" fmla="*/ 67 h 67"/>
                <a:gd name="T8" fmla="*/ 33 w 40"/>
                <a:gd name="T9" fmla="*/ 48 h 67"/>
                <a:gd name="T10" fmla="*/ 40 w 40"/>
                <a:gd name="T11" fmla="*/ 27 h 67"/>
                <a:gd name="T12" fmla="*/ 34 w 40"/>
                <a:gd name="T13" fmla="*/ 24 h 67"/>
                <a:gd name="T14" fmla="*/ 32 w 40"/>
                <a:gd name="T15" fmla="*/ 18 h 67"/>
                <a:gd name="T16" fmla="*/ 32 w 40"/>
                <a:gd name="T17" fmla="*/ 0 h 67"/>
                <a:gd name="T18" fmla="*/ 21 w 40"/>
                <a:gd name="T19" fmla="*/ 7 h 67"/>
                <a:gd name="T20" fmla="*/ 12 w 40"/>
                <a:gd name="T21" fmla="*/ 15 h 67"/>
                <a:gd name="T22" fmla="*/ 12 w 40"/>
                <a:gd name="T23" fmla="*/ 2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67">
                  <a:moveTo>
                    <a:pt x="12" y="27"/>
                  </a:moveTo>
                  <a:cubicBezTo>
                    <a:pt x="11" y="29"/>
                    <a:pt x="9" y="30"/>
                    <a:pt x="7" y="31"/>
                  </a:cubicBezTo>
                  <a:cubicBezTo>
                    <a:pt x="4" y="32"/>
                    <a:pt x="2" y="33"/>
                    <a:pt x="0" y="34"/>
                  </a:cubicBezTo>
                  <a:cubicBezTo>
                    <a:pt x="3" y="46"/>
                    <a:pt x="9" y="57"/>
                    <a:pt x="17" y="67"/>
                  </a:cubicBezTo>
                  <a:cubicBezTo>
                    <a:pt x="23" y="61"/>
                    <a:pt x="28" y="55"/>
                    <a:pt x="33" y="48"/>
                  </a:cubicBezTo>
                  <a:cubicBezTo>
                    <a:pt x="37" y="41"/>
                    <a:pt x="40" y="35"/>
                    <a:pt x="40" y="27"/>
                  </a:cubicBezTo>
                  <a:cubicBezTo>
                    <a:pt x="38" y="28"/>
                    <a:pt x="35" y="25"/>
                    <a:pt x="34" y="24"/>
                  </a:cubicBezTo>
                  <a:cubicBezTo>
                    <a:pt x="33" y="22"/>
                    <a:pt x="32" y="20"/>
                    <a:pt x="32" y="18"/>
                  </a:cubicBezTo>
                  <a:cubicBezTo>
                    <a:pt x="31" y="12"/>
                    <a:pt x="31" y="6"/>
                    <a:pt x="32" y="0"/>
                  </a:cubicBezTo>
                  <a:cubicBezTo>
                    <a:pt x="29" y="3"/>
                    <a:pt x="25" y="6"/>
                    <a:pt x="21" y="7"/>
                  </a:cubicBezTo>
                  <a:cubicBezTo>
                    <a:pt x="17" y="8"/>
                    <a:pt x="11" y="10"/>
                    <a:pt x="12" y="15"/>
                  </a:cubicBezTo>
                  <a:cubicBezTo>
                    <a:pt x="14" y="19"/>
                    <a:pt x="15" y="23"/>
                    <a:pt x="12" y="27"/>
                  </a:cubicBezTo>
                  <a:close/>
                </a:path>
              </a:pathLst>
            </a:custGeom>
            <a:solidFill>
              <a:srgbClr val="DFB1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9" name="íş1ïḋe">
              <a:extLst>
                <a:ext uri="{FF2B5EF4-FFF2-40B4-BE49-F238E27FC236}">
                  <a16:creationId xmlns:a16="http://schemas.microsoft.com/office/drawing/2014/main" id="{AF0CC2B9-E0BA-4676-84E0-D1FBBC9767E9}"/>
                </a:ext>
              </a:extLst>
            </p:cNvPr>
            <p:cNvSpPr/>
            <p:nvPr/>
          </p:nvSpPr>
          <p:spPr bwMode="auto">
            <a:xfrm>
              <a:off x="8157057" y="3086235"/>
              <a:ext cx="149668" cy="211890"/>
            </a:xfrm>
            <a:custGeom>
              <a:avLst/>
              <a:gdLst>
                <a:gd name="T0" fmla="*/ 4 w 37"/>
                <a:gd name="T1" fmla="*/ 12 h 52"/>
                <a:gd name="T2" fmla="*/ 2 w 37"/>
                <a:gd name="T3" fmla="*/ 30 h 52"/>
                <a:gd name="T4" fmla="*/ 11 w 37"/>
                <a:gd name="T5" fmla="*/ 47 h 52"/>
                <a:gd name="T6" fmla="*/ 18 w 37"/>
                <a:gd name="T7" fmla="*/ 52 h 52"/>
                <a:gd name="T8" fmla="*/ 25 w 37"/>
                <a:gd name="T9" fmla="*/ 48 h 52"/>
                <a:gd name="T10" fmla="*/ 30 w 37"/>
                <a:gd name="T11" fmla="*/ 10 h 52"/>
                <a:gd name="T12" fmla="*/ 4 w 37"/>
                <a:gd name="T13" fmla="*/ 1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2">
                  <a:moveTo>
                    <a:pt x="4" y="12"/>
                  </a:moveTo>
                  <a:cubicBezTo>
                    <a:pt x="1" y="18"/>
                    <a:pt x="0" y="24"/>
                    <a:pt x="2" y="30"/>
                  </a:cubicBezTo>
                  <a:cubicBezTo>
                    <a:pt x="4" y="36"/>
                    <a:pt x="7" y="42"/>
                    <a:pt x="11" y="47"/>
                  </a:cubicBezTo>
                  <a:cubicBezTo>
                    <a:pt x="13" y="49"/>
                    <a:pt x="15" y="51"/>
                    <a:pt x="18" y="52"/>
                  </a:cubicBezTo>
                  <a:cubicBezTo>
                    <a:pt x="21" y="52"/>
                    <a:pt x="23" y="50"/>
                    <a:pt x="25" y="48"/>
                  </a:cubicBezTo>
                  <a:cubicBezTo>
                    <a:pt x="36" y="36"/>
                    <a:pt x="37" y="19"/>
                    <a:pt x="30" y="10"/>
                  </a:cubicBezTo>
                  <a:cubicBezTo>
                    <a:pt x="24" y="0"/>
                    <a:pt x="9" y="2"/>
                    <a:pt x="4" y="12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0" name="íṣľïḑe">
              <a:extLst>
                <a:ext uri="{FF2B5EF4-FFF2-40B4-BE49-F238E27FC236}">
                  <a16:creationId xmlns:a16="http://schemas.microsoft.com/office/drawing/2014/main" id="{F2EB8356-DF00-4DEA-9FB3-C1AC6ECCE0E3}"/>
                </a:ext>
              </a:extLst>
            </p:cNvPr>
            <p:cNvSpPr/>
            <p:nvPr/>
          </p:nvSpPr>
          <p:spPr bwMode="auto">
            <a:xfrm>
              <a:off x="8138347" y="3123627"/>
              <a:ext cx="124724" cy="81019"/>
            </a:xfrm>
            <a:custGeom>
              <a:avLst/>
              <a:gdLst>
                <a:gd name="T0" fmla="*/ 4 w 30"/>
                <a:gd name="T1" fmla="*/ 5 h 20"/>
                <a:gd name="T2" fmla="*/ 15 w 30"/>
                <a:gd name="T3" fmla="*/ 0 h 20"/>
                <a:gd name="T4" fmla="*/ 25 w 30"/>
                <a:gd name="T5" fmla="*/ 7 h 20"/>
                <a:gd name="T6" fmla="*/ 30 w 30"/>
                <a:gd name="T7" fmla="*/ 18 h 20"/>
                <a:gd name="T8" fmla="*/ 7 w 30"/>
                <a:gd name="T9" fmla="*/ 19 h 20"/>
                <a:gd name="T10" fmla="*/ 1 w 30"/>
                <a:gd name="T11" fmla="*/ 14 h 20"/>
                <a:gd name="T12" fmla="*/ 4 w 30"/>
                <a:gd name="T1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4" y="5"/>
                  </a:moveTo>
                  <a:cubicBezTo>
                    <a:pt x="6" y="1"/>
                    <a:pt x="11" y="0"/>
                    <a:pt x="15" y="0"/>
                  </a:cubicBezTo>
                  <a:cubicBezTo>
                    <a:pt x="19" y="1"/>
                    <a:pt x="23" y="3"/>
                    <a:pt x="25" y="7"/>
                  </a:cubicBezTo>
                  <a:cubicBezTo>
                    <a:pt x="28" y="10"/>
                    <a:pt x="29" y="14"/>
                    <a:pt x="30" y="18"/>
                  </a:cubicBezTo>
                  <a:cubicBezTo>
                    <a:pt x="30" y="20"/>
                    <a:pt x="9" y="19"/>
                    <a:pt x="7" y="19"/>
                  </a:cubicBezTo>
                  <a:cubicBezTo>
                    <a:pt x="3" y="18"/>
                    <a:pt x="0" y="18"/>
                    <a:pt x="1" y="14"/>
                  </a:cubicBezTo>
                  <a:cubicBezTo>
                    <a:pt x="1" y="11"/>
                    <a:pt x="1" y="7"/>
                    <a:pt x="4" y="5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1" name="íṣļíḑé">
              <a:extLst>
                <a:ext uri="{FF2B5EF4-FFF2-40B4-BE49-F238E27FC236}">
                  <a16:creationId xmlns:a16="http://schemas.microsoft.com/office/drawing/2014/main" id="{6D89177F-51EC-4819-9DA8-BEEFACF38733}"/>
                </a:ext>
              </a:extLst>
            </p:cNvPr>
            <p:cNvSpPr/>
            <p:nvPr/>
          </p:nvSpPr>
          <p:spPr bwMode="auto">
            <a:xfrm>
              <a:off x="8150819" y="3067540"/>
              <a:ext cx="174613" cy="186962"/>
            </a:xfrm>
            <a:custGeom>
              <a:avLst/>
              <a:gdLst>
                <a:gd name="T0" fmla="*/ 4 w 43"/>
                <a:gd name="T1" fmla="*/ 10 h 47"/>
                <a:gd name="T2" fmla="*/ 15 w 43"/>
                <a:gd name="T3" fmla="*/ 3 h 47"/>
                <a:gd name="T4" fmla="*/ 38 w 43"/>
                <a:gd name="T5" fmla="*/ 8 h 47"/>
                <a:gd name="T6" fmla="*/ 43 w 43"/>
                <a:gd name="T7" fmla="*/ 23 h 47"/>
                <a:gd name="T8" fmla="*/ 39 w 43"/>
                <a:gd name="T9" fmla="*/ 44 h 47"/>
                <a:gd name="T10" fmla="*/ 36 w 43"/>
                <a:gd name="T11" fmla="*/ 47 h 47"/>
                <a:gd name="T12" fmla="*/ 34 w 43"/>
                <a:gd name="T13" fmla="*/ 44 h 47"/>
                <a:gd name="T14" fmla="*/ 32 w 43"/>
                <a:gd name="T15" fmla="*/ 37 h 47"/>
                <a:gd name="T16" fmla="*/ 30 w 43"/>
                <a:gd name="T17" fmla="*/ 31 h 47"/>
                <a:gd name="T18" fmla="*/ 25 w 43"/>
                <a:gd name="T19" fmla="*/ 28 h 47"/>
                <a:gd name="T20" fmla="*/ 19 w 43"/>
                <a:gd name="T21" fmla="*/ 22 h 47"/>
                <a:gd name="T22" fmla="*/ 11 w 43"/>
                <a:gd name="T23" fmla="*/ 19 h 47"/>
                <a:gd name="T24" fmla="*/ 5 w 43"/>
                <a:gd name="T25" fmla="*/ 20 h 47"/>
                <a:gd name="T26" fmla="*/ 1 w 43"/>
                <a:gd name="T27" fmla="*/ 20 h 47"/>
                <a:gd name="T28" fmla="*/ 4 w 43"/>
                <a:gd name="T29" fmla="*/ 1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47">
                  <a:moveTo>
                    <a:pt x="4" y="10"/>
                  </a:moveTo>
                  <a:cubicBezTo>
                    <a:pt x="7" y="7"/>
                    <a:pt x="11" y="4"/>
                    <a:pt x="15" y="3"/>
                  </a:cubicBezTo>
                  <a:cubicBezTo>
                    <a:pt x="23" y="0"/>
                    <a:pt x="33" y="2"/>
                    <a:pt x="38" y="8"/>
                  </a:cubicBezTo>
                  <a:cubicBezTo>
                    <a:pt x="41" y="12"/>
                    <a:pt x="42" y="18"/>
                    <a:pt x="43" y="23"/>
                  </a:cubicBezTo>
                  <a:cubicBezTo>
                    <a:pt x="43" y="30"/>
                    <a:pt x="42" y="37"/>
                    <a:pt x="39" y="44"/>
                  </a:cubicBezTo>
                  <a:cubicBezTo>
                    <a:pt x="39" y="45"/>
                    <a:pt x="38" y="47"/>
                    <a:pt x="36" y="47"/>
                  </a:cubicBezTo>
                  <a:cubicBezTo>
                    <a:pt x="35" y="46"/>
                    <a:pt x="35" y="45"/>
                    <a:pt x="34" y="44"/>
                  </a:cubicBezTo>
                  <a:cubicBezTo>
                    <a:pt x="33" y="42"/>
                    <a:pt x="33" y="39"/>
                    <a:pt x="32" y="37"/>
                  </a:cubicBezTo>
                  <a:cubicBezTo>
                    <a:pt x="32" y="35"/>
                    <a:pt x="32" y="32"/>
                    <a:pt x="30" y="31"/>
                  </a:cubicBezTo>
                  <a:cubicBezTo>
                    <a:pt x="29" y="29"/>
                    <a:pt x="27" y="29"/>
                    <a:pt x="25" y="28"/>
                  </a:cubicBezTo>
                  <a:cubicBezTo>
                    <a:pt x="23" y="27"/>
                    <a:pt x="22" y="24"/>
                    <a:pt x="19" y="22"/>
                  </a:cubicBezTo>
                  <a:cubicBezTo>
                    <a:pt x="17" y="20"/>
                    <a:pt x="14" y="19"/>
                    <a:pt x="11" y="19"/>
                  </a:cubicBezTo>
                  <a:cubicBezTo>
                    <a:pt x="9" y="19"/>
                    <a:pt x="7" y="19"/>
                    <a:pt x="5" y="20"/>
                  </a:cubicBezTo>
                  <a:cubicBezTo>
                    <a:pt x="4" y="21"/>
                    <a:pt x="2" y="22"/>
                    <a:pt x="1" y="20"/>
                  </a:cubicBezTo>
                  <a:cubicBezTo>
                    <a:pt x="0" y="18"/>
                    <a:pt x="3" y="12"/>
                    <a:pt x="4" y="10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2" name="ïṥlíḋé">
              <a:extLst>
                <a:ext uri="{FF2B5EF4-FFF2-40B4-BE49-F238E27FC236}">
                  <a16:creationId xmlns:a16="http://schemas.microsoft.com/office/drawing/2014/main" id="{A60E03D8-2FE8-4639-B5A9-427E63E37BC8}"/>
                </a:ext>
              </a:extLst>
            </p:cNvPr>
            <p:cNvSpPr/>
            <p:nvPr/>
          </p:nvSpPr>
          <p:spPr bwMode="auto">
            <a:xfrm>
              <a:off x="8269308" y="3173484"/>
              <a:ext cx="24945" cy="68555"/>
            </a:xfrm>
            <a:custGeom>
              <a:avLst/>
              <a:gdLst>
                <a:gd name="T0" fmla="*/ 1 w 7"/>
                <a:gd name="T1" fmla="*/ 10 h 17"/>
                <a:gd name="T2" fmla="*/ 6 w 7"/>
                <a:gd name="T3" fmla="*/ 2 h 17"/>
                <a:gd name="T4" fmla="*/ 7 w 7"/>
                <a:gd name="T5" fmla="*/ 5 h 17"/>
                <a:gd name="T6" fmla="*/ 3 w 7"/>
                <a:gd name="T7" fmla="*/ 17 h 17"/>
                <a:gd name="T8" fmla="*/ 1 w 7"/>
                <a:gd name="T9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7">
                  <a:moveTo>
                    <a:pt x="1" y="10"/>
                  </a:moveTo>
                  <a:cubicBezTo>
                    <a:pt x="0" y="5"/>
                    <a:pt x="4" y="0"/>
                    <a:pt x="6" y="2"/>
                  </a:cubicBezTo>
                  <a:cubicBezTo>
                    <a:pt x="7" y="2"/>
                    <a:pt x="7" y="3"/>
                    <a:pt x="7" y="5"/>
                  </a:cubicBezTo>
                  <a:cubicBezTo>
                    <a:pt x="6" y="9"/>
                    <a:pt x="5" y="13"/>
                    <a:pt x="3" y="17"/>
                  </a:cubicBezTo>
                  <a:cubicBezTo>
                    <a:pt x="2" y="15"/>
                    <a:pt x="2" y="13"/>
                    <a:pt x="1" y="11"/>
                  </a:cubicBezTo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3" name="îṣḷíďè">
              <a:extLst>
                <a:ext uri="{FF2B5EF4-FFF2-40B4-BE49-F238E27FC236}">
                  <a16:creationId xmlns:a16="http://schemas.microsoft.com/office/drawing/2014/main" id="{93A30E34-3909-41D9-967E-0179573D7C8D}"/>
                </a:ext>
              </a:extLst>
            </p:cNvPr>
            <p:cNvSpPr/>
            <p:nvPr/>
          </p:nvSpPr>
          <p:spPr bwMode="auto">
            <a:xfrm>
              <a:off x="8362849" y="3323053"/>
              <a:ext cx="99779" cy="305373"/>
            </a:xfrm>
            <a:custGeom>
              <a:avLst/>
              <a:gdLst>
                <a:gd name="T0" fmla="*/ 1 w 25"/>
                <a:gd name="T1" fmla="*/ 6 h 77"/>
                <a:gd name="T2" fmla="*/ 1 w 25"/>
                <a:gd name="T3" fmla="*/ 12 h 77"/>
                <a:gd name="T4" fmla="*/ 11 w 25"/>
                <a:gd name="T5" fmla="*/ 69 h 77"/>
                <a:gd name="T6" fmla="*/ 14 w 25"/>
                <a:gd name="T7" fmla="*/ 74 h 77"/>
                <a:gd name="T8" fmla="*/ 20 w 25"/>
                <a:gd name="T9" fmla="*/ 77 h 77"/>
                <a:gd name="T10" fmla="*/ 24 w 25"/>
                <a:gd name="T11" fmla="*/ 72 h 77"/>
                <a:gd name="T12" fmla="*/ 25 w 25"/>
                <a:gd name="T13" fmla="*/ 66 h 77"/>
                <a:gd name="T14" fmla="*/ 17 w 25"/>
                <a:gd name="T15" fmla="*/ 14 h 77"/>
                <a:gd name="T16" fmla="*/ 11 w 25"/>
                <a:gd name="T17" fmla="*/ 3 h 77"/>
                <a:gd name="T18" fmla="*/ 4 w 25"/>
                <a:gd name="T19" fmla="*/ 1 h 77"/>
                <a:gd name="T20" fmla="*/ 1 w 25"/>
                <a:gd name="T21" fmla="*/ 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77">
                  <a:moveTo>
                    <a:pt x="1" y="6"/>
                  </a:moveTo>
                  <a:cubicBezTo>
                    <a:pt x="0" y="8"/>
                    <a:pt x="0" y="10"/>
                    <a:pt x="1" y="12"/>
                  </a:cubicBezTo>
                  <a:cubicBezTo>
                    <a:pt x="2" y="31"/>
                    <a:pt x="5" y="51"/>
                    <a:pt x="11" y="69"/>
                  </a:cubicBezTo>
                  <a:cubicBezTo>
                    <a:pt x="12" y="71"/>
                    <a:pt x="13" y="73"/>
                    <a:pt x="14" y="74"/>
                  </a:cubicBezTo>
                  <a:cubicBezTo>
                    <a:pt x="16" y="76"/>
                    <a:pt x="18" y="77"/>
                    <a:pt x="20" y="77"/>
                  </a:cubicBezTo>
                  <a:cubicBezTo>
                    <a:pt x="22" y="76"/>
                    <a:pt x="23" y="74"/>
                    <a:pt x="24" y="72"/>
                  </a:cubicBezTo>
                  <a:cubicBezTo>
                    <a:pt x="25" y="70"/>
                    <a:pt x="25" y="68"/>
                    <a:pt x="25" y="66"/>
                  </a:cubicBezTo>
                  <a:cubicBezTo>
                    <a:pt x="25" y="48"/>
                    <a:pt x="23" y="31"/>
                    <a:pt x="17" y="14"/>
                  </a:cubicBezTo>
                  <a:cubicBezTo>
                    <a:pt x="16" y="10"/>
                    <a:pt x="15" y="5"/>
                    <a:pt x="11" y="3"/>
                  </a:cubicBezTo>
                  <a:cubicBezTo>
                    <a:pt x="10" y="1"/>
                    <a:pt x="7" y="0"/>
                    <a:pt x="4" y="1"/>
                  </a:cubicBezTo>
                  <a:cubicBezTo>
                    <a:pt x="2" y="1"/>
                    <a:pt x="1" y="4"/>
                    <a:pt x="1" y="6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4" name="íSļîďè">
              <a:extLst>
                <a:ext uri="{FF2B5EF4-FFF2-40B4-BE49-F238E27FC236}">
                  <a16:creationId xmlns:a16="http://schemas.microsoft.com/office/drawing/2014/main" id="{170B3A41-B4C5-47BE-AACB-428BB4C14469}"/>
                </a:ext>
              </a:extLst>
            </p:cNvPr>
            <p:cNvSpPr/>
            <p:nvPr/>
          </p:nvSpPr>
          <p:spPr bwMode="auto">
            <a:xfrm>
              <a:off x="8088457" y="3385374"/>
              <a:ext cx="81072" cy="243053"/>
            </a:xfrm>
            <a:custGeom>
              <a:avLst/>
              <a:gdLst>
                <a:gd name="T0" fmla="*/ 8 w 19"/>
                <a:gd name="T1" fmla="*/ 3 h 60"/>
                <a:gd name="T2" fmla="*/ 6 w 19"/>
                <a:gd name="T3" fmla="*/ 7 h 60"/>
                <a:gd name="T4" fmla="*/ 1 w 19"/>
                <a:gd name="T5" fmla="*/ 52 h 60"/>
                <a:gd name="T6" fmla="*/ 2 w 19"/>
                <a:gd name="T7" fmla="*/ 56 h 60"/>
                <a:gd name="T8" fmla="*/ 5 w 19"/>
                <a:gd name="T9" fmla="*/ 59 h 60"/>
                <a:gd name="T10" fmla="*/ 9 w 19"/>
                <a:gd name="T11" fmla="*/ 57 h 60"/>
                <a:gd name="T12" fmla="*/ 11 w 19"/>
                <a:gd name="T13" fmla="*/ 53 h 60"/>
                <a:gd name="T14" fmla="*/ 18 w 19"/>
                <a:gd name="T15" fmla="*/ 12 h 60"/>
                <a:gd name="T16" fmla="*/ 17 w 19"/>
                <a:gd name="T17" fmla="*/ 3 h 60"/>
                <a:gd name="T18" fmla="*/ 12 w 19"/>
                <a:gd name="T19" fmla="*/ 0 h 60"/>
                <a:gd name="T20" fmla="*/ 8 w 19"/>
                <a:gd name="T21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60">
                  <a:moveTo>
                    <a:pt x="8" y="3"/>
                  </a:moveTo>
                  <a:cubicBezTo>
                    <a:pt x="7" y="4"/>
                    <a:pt x="7" y="6"/>
                    <a:pt x="6" y="7"/>
                  </a:cubicBezTo>
                  <a:cubicBezTo>
                    <a:pt x="3" y="22"/>
                    <a:pt x="0" y="37"/>
                    <a:pt x="1" y="52"/>
                  </a:cubicBezTo>
                  <a:cubicBezTo>
                    <a:pt x="1" y="53"/>
                    <a:pt x="1" y="55"/>
                    <a:pt x="2" y="56"/>
                  </a:cubicBezTo>
                  <a:cubicBezTo>
                    <a:pt x="2" y="58"/>
                    <a:pt x="4" y="59"/>
                    <a:pt x="5" y="59"/>
                  </a:cubicBezTo>
                  <a:cubicBezTo>
                    <a:pt x="7" y="60"/>
                    <a:pt x="8" y="59"/>
                    <a:pt x="9" y="57"/>
                  </a:cubicBezTo>
                  <a:cubicBezTo>
                    <a:pt x="10" y="56"/>
                    <a:pt x="11" y="55"/>
                    <a:pt x="11" y="53"/>
                  </a:cubicBezTo>
                  <a:cubicBezTo>
                    <a:pt x="16" y="40"/>
                    <a:pt x="18" y="26"/>
                    <a:pt x="18" y="12"/>
                  </a:cubicBezTo>
                  <a:cubicBezTo>
                    <a:pt x="19" y="9"/>
                    <a:pt x="18" y="6"/>
                    <a:pt x="17" y="3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10" y="0"/>
                    <a:pt x="9" y="1"/>
                    <a:pt x="8" y="3"/>
                  </a:cubicBezTo>
                  <a:close/>
                </a:path>
              </a:pathLst>
            </a:custGeom>
            <a:solidFill>
              <a:srgbClr val="EBA7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5" name="išḻiďé">
              <a:extLst>
                <a:ext uri="{FF2B5EF4-FFF2-40B4-BE49-F238E27FC236}">
                  <a16:creationId xmlns:a16="http://schemas.microsoft.com/office/drawing/2014/main" id="{7B45F92D-3D15-4247-B8B3-55EF5A547266}"/>
                </a:ext>
              </a:extLst>
            </p:cNvPr>
            <p:cNvSpPr/>
            <p:nvPr/>
          </p:nvSpPr>
          <p:spPr bwMode="auto">
            <a:xfrm>
              <a:off x="8088457" y="3298125"/>
              <a:ext cx="374171" cy="367694"/>
            </a:xfrm>
            <a:custGeom>
              <a:avLst/>
              <a:gdLst>
                <a:gd name="T0" fmla="*/ 70 w 93"/>
                <a:gd name="T1" fmla="*/ 44 h 93"/>
                <a:gd name="T2" fmla="*/ 93 w 93"/>
                <a:gd name="T3" fmla="*/ 41 h 93"/>
                <a:gd name="T4" fmla="*/ 92 w 93"/>
                <a:gd name="T5" fmla="*/ 31 h 93"/>
                <a:gd name="T6" fmla="*/ 91 w 93"/>
                <a:gd name="T7" fmla="*/ 26 h 93"/>
                <a:gd name="T8" fmla="*/ 91 w 93"/>
                <a:gd name="T9" fmla="*/ 24 h 93"/>
                <a:gd name="T10" fmla="*/ 91 w 93"/>
                <a:gd name="T11" fmla="*/ 24 h 93"/>
                <a:gd name="T12" fmla="*/ 84 w 93"/>
                <a:gd name="T13" fmla="*/ 11 h 93"/>
                <a:gd name="T14" fmla="*/ 54 w 93"/>
                <a:gd name="T15" fmla="*/ 0 h 93"/>
                <a:gd name="T16" fmla="*/ 36 w 93"/>
                <a:gd name="T17" fmla="*/ 31 h 93"/>
                <a:gd name="T18" fmla="*/ 31 w 93"/>
                <a:gd name="T19" fmla="*/ 21 h 93"/>
                <a:gd name="T20" fmla="*/ 27 w 93"/>
                <a:gd name="T21" fmla="*/ 10 h 93"/>
                <a:gd name="T22" fmla="*/ 26 w 93"/>
                <a:gd name="T23" fmla="*/ 5 h 93"/>
                <a:gd name="T24" fmla="*/ 12 w 93"/>
                <a:gd name="T25" fmla="*/ 12 h 93"/>
                <a:gd name="T26" fmla="*/ 3 w 93"/>
                <a:gd name="T27" fmla="*/ 25 h 93"/>
                <a:gd name="T28" fmla="*/ 3 w 93"/>
                <a:gd name="T29" fmla="*/ 25 h 93"/>
                <a:gd name="T30" fmla="*/ 0 w 93"/>
                <a:gd name="T31" fmla="*/ 42 h 93"/>
                <a:gd name="T32" fmla="*/ 1 w 93"/>
                <a:gd name="T33" fmla="*/ 45 h 93"/>
                <a:gd name="T34" fmla="*/ 1 w 93"/>
                <a:gd name="T35" fmla="*/ 45 h 93"/>
                <a:gd name="T36" fmla="*/ 6 w 93"/>
                <a:gd name="T37" fmla="*/ 46 h 93"/>
                <a:gd name="T38" fmla="*/ 14 w 93"/>
                <a:gd name="T39" fmla="*/ 46 h 93"/>
                <a:gd name="T40" fmla="*/ 14 w 93"/>
                <a:gd name="T41" fmla="*/ 46 h 93"/>
                <a:gd name="T42" fmla="*/ 14 w 93"/>
                <a:gd name="T43" fmla="*/ 46 h 93"/>
                <a:gd name="T44" fmla="*/ 16 w 93"/>
                <a:gd name="T45" fmla="*/ 50 h 93"/>
                <a:gd name="T46" fmla="*/ 17 w 93"/>
                <a:gd name="T47" fmla="*/ 52 h 93"/>
                <a:gd name="T48" fmla="*/ 17 w 93"/>
                <a:gd name="T49" fmla="*/ 91 h 93"/>
                <a:gd name="T50" fmla="*/ 71 w 93"/>
                <a:gd name="T51" fmla="*/ 90 h 93"/>
                <a:gd name="T52" fmla="*/ 74 w 93"/>
                <a:gd name="T53" fmla="*/ 89 h 93"/>
                <a:gd name="T54" fmla="*/ 71 w 93"/>
                <a:gd name="T55" fmla="*/ 85 h 93"/>
                <a:gd name="T56" fmla="*/ 68 w 93"/>
                <a:gd name="T57" fmla="*/ 74 h 93"/>
                <a:gd name="T58" fmla="*/ 69 w 93"/>
                <a:gd name="T59" fmla="*/ 39 h 93"/>
                <a:gd name="T60" fmla="*/ 70 w 93"/>
                <a:gd name="T61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3" h="93">
                  <a:moveTo>
                    <a:pt x="70" y="44"/>
                  </a:moveTo>
                  <a:cubicBezTo>
                    <a:pt x="78" y="44"/>
                    <a:pt x="85" y="43"/>
                    <a:pt x="93" y="41"/>
                  </a:cubicBezTo>
                  <a:cubicBezTo>
                    <a:pt x="92" y="38"/>
                    <a:pt x="92" y="35"/>
                    <a:pt x="92" y="31"/>
                  </a:cubicBezTo>
                  <a:cubicBezTo>
                    <a:pt x="92" y="30"/>
                    <a:pt x="92" y="28"/>
                    <a:pt x="91" y="26"/>
                  </a:cubicBezTo>
                  <a:cubicBezTo>
                    <a:pt x="91" y="26"/>
                    <a:pt x="91" y="25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89" y="19"/>
                    <a:pt x="87" y="15"/>
                    <a:pt x="84" y="11"/>
                  </a:cubicBezTo>
                  <a:cubicBezTo>
                    <a:pt x="75" y="5"/>
                    <a:pt x="65" y="1"/>
                    <a:pt x="54" y="0"/>
                  </a:cubicBezTo>
                  <a:cubicBezTo>
                    <a:pt x="49" y="11"/>
                    <a:pt x="42" y="21"/>
                    <a:pt x="36" y="31"/>
                  </a:cubicBezTo>
                  <a:cubicBezTo>
                    <a:pt x="36" y="30"/>
                    <a:pt x="31" y="22"/>
                    <a:pt x="31" y="21"/>
                  </a:cubicBezTo>
                  <a:cubicBezTo>
                    <a:pt x="29" y="17"/>
                    <a:pt x="28" y="13"/>
                    <a:pt x="27" y="10"/>
                  </a:cubicBezTo>
                  <a:cubicBezTo>
                    <a:pt x="26" y="7"/>
                    <a:pt x="26" y="5"/>
                    <a:pt x="26" y="5"/>
                  </a:cubicBezTo>
                  <a:cubicBezTo>
                    <a:pt x="26" y="5"/>
                    <a:pt x="15" y="9"/>
                    <a:pt x="12" y="12"/>
                  </a:cubicBezTo>
                  <a:cubicBezTo>
                    <a:pt x="7" y="15"/>
                    <a:pt x="5" y="20"/>
                    <a:pt x="3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3" y="25"/>
                    <a:pt x="0" y="36"/>
                    <a:pt x="0" y="42"/>
                  </a:cubicBezTo>
                  <a:cubicBezTo>
                    <a:pt x="0" y="43"/>
                    <a:pt x="1" y="44"/>
                    <a:pt x="1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2" y="46"/>
                    <a:pt x="4" y="46"/>
                    <a:pt x="6" y="46"/>
                  </a:cubicBezTo>
                  <a:cubicBezTo>
                    <a:pt x="13" y="46"/>
                    <a:pt x="12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5" y="47"/>
                    <a:pt x="15" y="49"/>
                    <a:pt x="16" y="50"/>
                  </a:cubicBezTo>
                  <a:cubicBezTo>
                    <a:pt x="16" y="51"/>
                    <a:pt x="17" y="52"/>
                    <a:pt x="17" y="52"/>
                  </a:cubicBezTo>
                  <a:cubicBezTo>
                    <a:pt x="21" y="65"/>
                    <a:pt x="21" y="79"/>
                    <a:pt x="17" y="91"/>
                  </a:cubicBezTo>
                  <a:cubicBezTo>
                    <a:pt x="35" y="93"/>
                    <a:pt x="71" y="90"/>
                    <a:pt x="71" y="90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4" y="89"/>
                    <a:pt x="73" y="86"/>
                    <a:pt x="71" y="85"/>
                  </a:cubicBezTo>
                  <a:cubicBezTo>
                    <a:pt x="68" y="82"/>
                    <a:pt x="68" y="78"/>
                    <a:pt x="68" y="74"/>
                  </a:cubicBezTo>
                  <a:cubicBezTo>
                    <a:pt x="67" y="62"/>
                    <a:pt x="68" y="51"/>
                    <a:pt x="69" y="39"/>
                  </a:cubicBezTo>
                  <a:cubicBezTo>
                    <a:pt x="70" y="41"/>
                    <a:pt x="70" y="44"/>
                    <a:pt x="70" y="44"/>
                  </a:cubicBez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6" name="íṡlïďè">
              <a:extLst>
                <a:ext uri="{FF2B5EF4-FFF2-40B4-BE49-F238E27FC236}">
                  <a16:creationId xmlns:a16="http://schemas.microsoft.com/office/drawing/2014/main" id="{F628E092-8B2F-4C40-A360-F5986C0B1C91}"/>
                </a:ext>
              </a:extLst>
            </p:cNvPr>
            <p:cNvSpPr/>
            <p:nvPr/>
          </p:nvSpPr>
          <p:spPr bwMode="auto">
            <a:xfrm>
              <a:off x="8125875" y="3397838"/>
              <a:ext cx="24945" cy="81019"/>
            </a:xfrm>
            <a:custGeom>
              <a:avLst/>
              <a:gdLst>
                <a:gd name="T0" fmla="*/ 2 w 6"/>
                <a:gd name="T1" fmla="*/ 0 h 20"/>
                <a:gd name="T2" fmla="*/ 0 w 6"/>
                <a:gd name="T3" fmla="*/ 17 h 20"/>
                <a:gd name="T4" fmla="*/ 0 w 6"/>
                <a:gd name="T5" fmla="*/ 19 h 20"/>
                <a:gd name="T6" fmla="*/ 6 w 6"/>
                <a:gd name="T7" fmla="*/ 20 h 20"/>
                <a:gd name="T8" fmla="*/ 4 w 6"/>
                <a:gd name="T9" fmla="*/ 15 h 20"/>
                <a:gd name="T10" fmla="*/ 2 w 6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0">
                  <a:moveTo>
                    <a:pt x="2" y="0"/>
                  </a:moveTo>
                  <a:cubicBezTo>
                    <a:pt x="1" y="6"/>
                    <a:pt x="0" y="11"/>
                    <a:pt x="0" y="17"/>
                  </a:cubicBezTo>
                  <a:cubicBezTo>
                    <a:pt x="0" y="17"/>
                    <a:pt x="0" y="18"/>
                    <a:pt x="0" y="19"/>
                  </a:cubicBezTo>
                  <a:cubicBezTo>
                    <a:pt x="1" y="20"/>
                    <a:pt x="6" y="20"/>
                    <a:pt x="6" y="20"/>
                  </a:cubicBezTo>
                  <a:cubicBezTo>
                    <a:pt x="6" y="20"/>
                    <a:pt x="4" y="16"/>
                    <a:pt x="4" y="15"/>
                  </a:cubicBezTo>
                  <a:cubicBezTo>
                    <a:pt x="3" y="10"/>
                    <a:pt x="2" y="5"/>
                    <a:pt x="2" y="0"/>
                  </a:cubicBezTo>
                  <a:close/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7" name="îSľîḓè">
              <a:extLst>
                <a:ext uri="{FF2B5EF4-FFF2-40B4-BE49-F238E27FC236}">
                  <a16:creationId xmlns:a16="http://schemas.microsoft.com/office/drawing/2014/main" id="{6FE9CAA4-E849-49AC-B7E5-5C7952F92957}"/>
                </a:ext>
              </a:extLst>
            </p:cNvPr>
            <p:cNvSpPr/>
            <p:nvPr/>
          </p:nvSpPr>
          <p:spPr bwMode="auto">
            <a:xfrm>
              <a:off x="8144585" y="3472623"/>
              <a:ext cx="174613" cy="37392"/>
            </a:xfrm>
            <a:custGeom>
              <a:avLst/>
              <a:gdLst>
                <a:gd name="T0" fmla="*/ 14 w 44"/>
                <a:gd name="T1" fmla="*/ 5 h 10"/>
                <a:gd name="T2" fmla="*/ 44 w 44"/>
                <a:gd name="T3" fmla="*/ 3 h 10"/>
                <a:gd name="T4" fmla="*/ 33 w 44"/>
                <a:gd name="T5" fmla="*/ 8 h 10"/>
                <a:gd name="T6" fmla="*/ 21 w 44"/>
                <a:gd name="T7" fmla="*/ 9 h 10"/>
                <a:gd name="T8" fmla="*/ 11 w 44"/>
                <a:gd name="T9" fmla="*/ 10 h 10"/>
                <a:gd name="T10" fmla="*/ 4 w 44"/>
                <a:gd name="T11" fmla="*/ 7 h 10"/>
                <a:gd name="T12" fmla="*/ 1 w 44"/>
                <a:gd name="T13" fmla="*/ 0 h 10"/>
                <a:gd name="T14" fmla="*/ 14 w 44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0">
                  <a:moveTo>
                    <a:pt x="14" y="5"/>
                  </a:moveTo>
                  <a:cubicBezTo>
                    <a:pt x="24" y="5"/>
                    <a:pt x="34" y="4"/>
                    <a:pt x="44" y="3"/>
                  </a:cubicBezTo>
                  <a:cubicBezTo>
                    <a:pt x="41" y="6"/>
                    <a:pt x="37" y="8"/>
                    <a:pt x="33" y="8"/>
                  </a:cubicBezTo>
                  <a:cubicBezTo>
                    <a:pt x="29" y="9"/>
                    <a:pt x="25" y="8"/>
                    <a:pt x="21" y="9"/>
                  </a:cubicBezTo>
                  <a:cubicBezTo>
                    <a:pt x="18" y="9"/>
                    <a:pt x="15" y="10"/>
                    <a:pt x="11" y="10"/>
                  </a:cubicBezTo>
                  <a:cubicBezTo>
                    <a:pt x="8" y="10"/>
                    <a:pt x="6" y="9"/>
                    <a:pt x="4" y="7"/>
                  </a:cubicBezTo>
                  <a:cubicBezTo>
                    <a:pt x="2" y="5"/>
                    <a:pt x="0" y="2"/>
                    <a:pt x="1" y="0"/>
                  </a:cubicBezTo>
                  <a:cubicBezTo>
                    <a:pt x="4" y="4"/>
                    <a:pt x="8" y="5"/>
                    <a:pt x="14" y="5"/>
                  </a:cubicBezTo>
                  <a:close/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8" name="íṧḷíḍé">
              <a:extLst>
                <a:ext uri="{FF2B5EF4-FFF2-40B4-BE49-F238E27FC236}">
                  <a16:creationId xmlns:a16="http://schemas.microsoft.com/office/drawing/2014/main" id="{3AA576FE-68ED-4467-88B3-73A91D767230}"/>
                </a:ext>
              </a:extLst>
            </p:cNvPr>
            <p:cNvSpPr/>
            <p:nvPr/>
          </p:nvSpPr>
          <p:spPr bwMode="auto">
            <a:xfrm>
              <a:off x="8344143" y="3372910"/>
              <a:ext cx="43651" cy="280445"/>
            </a:xfrm>
            <a:custGeom>
              <a:avLst/>
              <a:gdLst>
                <a:gd name="T0" fmla="*/ 7 w 11"/>
                <a:gd name="T1" fmla="*/ 24 h 71"/>
                <a:gd name="T2" fmla="*/ 3 w 11"/>
                <a:gd name="T3" fmla="*/ 0 h 71"/>
                <a:gd name="T4" fmla="*/ 3 w 11"/>
                <a:gd name="T5" fmla="*/ 29 h 71"/>
                <a:gd name="T6" fmla="*/ 0 w 11"/>
                <a:gd name="T7" fmla="*/ 49 h 71"/>
                <a:gd name="T8" fmla="*/ 6 w 11"/>
                <a:gd name="T9" fmla="*/ 69 h 71"/>
                <a:gd name="T10" fmla="*/ 8 w 11"/>
                <a:gd name="T11" fmla="*/ 71 h 71"/>
                <a:gd name="T12" fmla="*/ 11 w 11"/>
                <a:gd name="T13" fmla="*/ 70 h 71"/>
                <a:gd name="T14" fmla="*/ 6 w 11"/>
                <a:gd name="T15" fmla="*/ 57 h 71"/>
                <a:gd name="T16" fmla="*/ 6 w 11"/>
                <a:gd name="T17" fmla="*/ 2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71">
                  <a:moveTo>
                    <a:pt x="7" y="24"/>
                  </a:moveTo>
                  <a:cubicBezTo>
                    <a:pt x="6" y="16"/>
                    <a:pt x="5" y="8"/>
                    <a:pt x="3" y="0"/>
                  </a:cubicBezTo>
                  <a:cubicBezTo>
                    <a:pt x="4" y="10"/>
                    <a:pt x="4" y="20"/>
                    <a:pt x="3" y="29"/>
                  </a:cubicBezTo>
                  <a:cubicBezTo>
                    <a:pt x="2" y="36"/>
                    <a:pt x="0" y="43"/>
                    <a:pt x="0" y="49"/>
                  </a:cubicBezTo>
                  <a:cubicBezTo>
                    <a:pt x="0" y="56"/>
                    <a:pt x="1" y="63"/>
                    <a:pt x="6" y="69"/>
                  </a:cubicBezTo>
                  <a:cubicBezTo>
                    <a:pt x="6" y="69"/>
                    <a:pt x="7" y="70"/>
                    <a:pt x="8" y="71"/>
                  </a:cubicBezTo>
                  <a:cubicBezTo>
                    <a:pt x="9" y="71"/>
                    <a:pt x="10" y="71"/>
                    <a:pt x="11" y="70"/>
                  </a:cubicBezTo>
                  <a:cubicBezTo>
                    <a:pt x="7" y="67"/>
                    <a:pt x="6" y="62"/>
                    <a:pt x="6" y="57"/>
                  </a:cubicBezTo>
                  <a:cubicBezTo>
                    <a:pt x="6" y="45"/>
                    <a:pt x="6" y="33"/>
                    <a:pt x="6" y="21"/>
                  </a:cubicBezTo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9" name="íšḷïḍè">
              <a:extLst>
                <a:ext uri="{FF2B5EF4-FFF2-40B4-BE49-F238E27FC236}">
                  <a16:creationId xmlns:a16="http://schemas.microsoft.com/office/drawing/2014/main" id="{0CD6C603-C84E-4D55-93FC-870275C3CA5B}"/>
                </a:ext>
              </a:extLst>
            </p:cNvPr>
            <p:cNvSpPr/>
            <p:nvPr/>
          </p:nvSpPr>
          <p:spPr bwMode="auto">
            <a:xfrm>
              <a:off x="8169530" y="3584800"/>
              <a:ext cx="261919" cy="473637"/>
            </a:xfrm>
            <a:custGeom>
              <a:avLst/>
              <a:gdLst>
                <a:gd name="T0" fmla="*/ 48 w 66"/>
                <a:gd name="T1" fmla="*/ 0 h 118"/>
                <a:gd name="T2" fmla="*/ 64 w 66"/>
                <a:gd name="T3" fmla="*/ 51 h 118"/>
                <a:gd name="T4" fmla="*/ 58 w 66"/>
                <a:gd name="T5" fmla="*/ 108 h 118"/>
                <a:gd name="T6" fmla="*/ 52 w 66"/>
                <a:gd name="T7" fmla="*/ 115 h 118"/>
                <a:gd name="T8" fmla="*/ 36 w 66"/>
                <a:gd name="T9" fmla="*/ 117 h 118"/>
                <a:gd name="T10" fmla="*/ 23 w 66"/>
                <a:gd name="T11" fmla="*/ 81 h 118"/>
                <a:gd name="T12" fmla="*/ 12 w 66"/>
                <a:gd name="T13" fmla="*/ 2 h 118"/>
                <a:gd name="T14" fmla="*/ 0 w 66"/>
                <a:gd name="T15" fmla="*/ 2 h 118"/>
                <a:gd name="T16" fmla="*/ 24 w 66"/>
                <a:gd name="T17" fmla="*/ 1 h 118"/>
                <a:gd name="T18" fmla="*/ 48 w 66"/>
                <a:gd name="T1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118">
                  <a:moveTo>
                    <a:pt x="48" y="0"/>
                  </a:moveTo>
                  <a:cubicBezTo>
                    <a:pt x="56" y="16"/>
                    <a:pt x="63" y="33"/>
                    <a:pt x="64" y="51"/>
                  </a:cubicBezTo>
                  <a:cubicBezTo>
                    <a:pt x="66" y="70"/>
                    <a:pt x="62" y="89"/>
                    <a:pt x="58" y="108"/>
                  </a:cubicBezTo>
                  <a:cubicBezTo>
                    <a:pt x="58" y="112"/>
                    <a:pt x="57" y="114"/>
                    <a:pt x="52" y="115"/>
                  </a:cubicBezTo>
                  <a:cubicBezTo>
                    <a:pt x="47" y="117"/>
                    <a:pt x="42" y="118"/>
                    <a:pt x="36" y="117"/>
                  </a:cubicBezTo>
                  <a:cubicBezTo>
                    <a:pt x="34" y="104"/>
                    <a:pt x="28" y="93"/>
                    <a:pt x="23" y="81"/>
                  </a:cubicBezTo>
                  <a:cubicBezTo>
                    <a:pt x="14" y="56"/>
                    <a:pt x="9" y="29"/>
                    <a:pt x="12" y="2"/>
                  </a:cubicBezTo>
                  <a:cubicBezTo>
                    <a:pt x="12" y="2"/>
                    <a:pt x="1" y="2"/>
                    <a:pt x="0" y="2"/>
                  </a:cubicBezTo>
                  <a:cubicBezTo>
                    <a:pt x="8" y="3"/>
                    <a:pt x="16" y="2"/>
                    <a:pt x="24" y="1"/>
                  </a:cubicBezTo>
                  <a:cubicBezTo>
                    <a:pt x="32" y="1"/>
                    <a:pt x="40" y="0"/>
                    <a:pt x="48" y="0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0" name="îšḷiḋé">
              <a:extLst>
                <a:ext uri="{FF2B5EF4-FFF2-40B4-BE49-F238E27FC236}">
                  <a16:creationId xmlns:a16="http://schemas.microsoft.com/office/drawing/2014/main" id="{BF0DE154-6EC8-4C49-9C02-F2BB0160398D}"/>
                </a:ext>
              </a:extLst>
            </p:cNvPr>
            <p:cNvSpPr/>
            <p:nvPr/>
          </p:nvSpPr>
          <p:spPr bwMode="auto">
            <a:xfrm>
              <a:off x="8144585" y="3597264"/>
              <a:ext cx="155902" cy="461173"/>
            </a:xfrm>
            <a:custGeom>
              <a:avLst/>
              <a:gdLst>
                <a:gd name="T0" fmla="*/ 12 w 39"/>
                <a:gd name="T1" fmla="*/ 116 h 117"/>
                <a:gd name="T2" fmla="*/ 35 w 39"/>
                <a:gd name="T3" fmla="*/ 116 h 117"/>
                <a:gd name="T4" fmla="*/ 38 w 39"/>
                <a:gd name="T5" fmla="*/ 89 h 117"/>
                <a:gd name="T6" fmla="*/ 32 w 39"/>
                <a:gd name="T7" fmla="*/ 62 h 117"/>
                <a:gd name="T8" fmla="*/ 22 w 39"/>
                <a:gd name="T9" fmla="*/ 1 h 117"/>
                <a:gd name="T10" fmla="*/ 8 w 39"/>
                <a:gd name="T11" fmla="*/ 0 h 117"/>
                <a:gd name="T12" fmla="*/ 6 w 39"/>
                <a:gd name="T13" fmla="*/ 5 h 117"/>
                <a:gd name="T14" fmla="*/ 0 w 39"/>
                <a:gd name="T15" fmla="*/ 42 h 117"/>
                <a:gd name="T16" fmla="*/ 12 w 39"/>
                <a:gd name="T17" fmla="*/ 116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17">
                  <a:moveTo>
                    <a:pt x="12" y="116"/>
                  </a:moveTo>
                  <a:cubicBezTo>
                    <a:pt x="20" y="117"/>
                    <a:pt x="27" y="117"/>
                    <a:pt x="35" y="116"/>
                  </a:cubicBezTo>
                  <a:cubicBezTo>
                    <a:pt x="38" y="108"/>
                    <a:pt x="39" y="98"/>
                    <a:pt x="38" y="89"/>
                  </a:cubicBezTo>
                  <a:cubicBezTo>
                    <a:pt x="37" y="80"/>
                    <a:pt x="34" y="71"/>
                    <a:pt x="32" y="62"/>
                  </a:cubicBezTo>
                  <a:cubicBezTo>
                    <a:pt x="27" y="42"/>
                    <a:pt x="24" y="21"/>
                    <a:pt x="22" y="1"/>
                  </a:cubicBezTo>
                  <a:cubicBezTo>
                    <a:pt x="22" y="1"/>
                    <a:pt x="9" y="0"/>
                    <a:pt x="8" y="0"/>
                  </a:cubicBezTo>
                  <a:cubicBezTo>
                    <a:pt x="6" y="1"/>
                    <a:pt x="6" y="4"/>
                    <a:pt x="6" y="5"/>
                  </a:cubicBezTo>
                  <a:cubicBezTo>
                    <a:pt x="2" y="17"/>
                    <a:pt x="0" y="29"/>
                    <a:pt x="0" y="42"/>
                  </a:cubicBezTo>
                  <a:cubicBezTo>
                    <a:pt x="0" y="67"/>
                    <a:pt x="6" y="92"/>
                    <a:pt x="12" y="116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1" name="îšļîdê">
              <a:extLst>
                <a:ext uri="{FF2B5EF4-FFF2-40B4-BE49-F238E27FC236}">
                  <a16:creationId xmlns:a16="http://schemas.microsoft.com/office/drawing/2014/main" id="{C0548F05-5A12-488D-88D9-583FEA572AB2}"/>
                </a:ext>
              </a:extLst>
            </p:cNvPr>
            <p:cNvSpPr/>
            <p:nvPr/>
          </p:nvSpPr>
          <p:spPr bwMode="auto">
            <a:xfrm>
              <a:off x="8369087" y="4351347"/>
              <a:ext cx="99779" cy="155800"/>
            </a:xfrm>
            <a:custGeom>
              <a:avLst/>
              <a:gdLst>
                <a:gd name="T0" fmla="*/ 24 w 25"/>
                <a:gd name="T1" fmla="*/ 31 h 39"/>
                <a:gd name="T2" fmla="*/ 21 w 25"/>
                <a:gd name="T3" fmla="*/ 26 h 39"/>
                <a:gd name="T4" fmla="*/ 11 w 25"/>
                <a:gd name="T5" fmla="*/ 0 h 39"/>
                <a:gd name="T6" fmla="*/ 3 w 25"/>
                <a:gd name="T7" fmla="*/ 0 h 39"/>
                <a:gd name="T8" fmla="*/ 2 w 25"/>
                <a:gd name="T9" fmla="*/ 10 h 39"/>
                <a:gd name="T10" fmla="*/ 1 w 25"/>
                <a:gd name="T11" fmla="*/ 23 h 39"/>
                <a:gd name="T12" fmla="*/ 3 w 25"/>
                <a:gd name="T13" fmla="*/ 25 h 39"/>
                <a:gd name="T14" fmla="*/ 10 w 25"/>
                <a:gd name="T15" fmla="*/ 36 h 39"/>
                <a:gd name="T16" fmla="*/ 12 w 25"/>
                <a:gd name="T17" fmla="*/ 37 h 39"/>
                <a:gd name="T18" fmla="*/ 20 w 25"/>
                <a:gd name="T19" fmla="*/ 38 h 39"/>
                <a:gd name="T20" fmla="*/ 24 w 25"/>
                <a:gd name="T21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39">
                  <a:moveTo>
                    <a:pt x="24" y="31"/>
                  </a:moveTo>
                  <a:cubicBezTo>
                    <a:pt x="24" y="29"/>
                    <a:pt x="23" y="28"/>
                    <a:pt x="21" y="26"/>
                  </a:cubicBezTo>
                  <a:cubicBezTo>
                    <a:pt x="16" y="18"/>
                    <a:pt x="12" y="9"/>
                    <a:pt x="11" y="0"/>
                  </a:cubicBezTo>
                  <a:cubicBezTo>
                    <a:pt x="8" y="1"/>
                    <a:pt x="6" y="0"/>
                    <a:pt x="3" y="0"/>
                  </a:cubicBezTo>
                  <a:cubicBezTo>
                    <a:pt x="3" y="4"/>
                    <a:pt x="3" y="7"/>
                    <a:pt x="2" y="10"/>
                  </a:cubicBezTo>
                  <a:cubicBezTo>
                    <a:pt x="1" y="15"/>
                    <a:pt x="0" y="19"/>
                    <a:pt x="1" y="23"/>
                  </a:cubicBezTo>
                  <a:cubicBezTo>
                    <a:pt x="2" y="23"/>
                    <a:pt x="2" y="24"/>
                    <a:pt x="3" y="25"/>
                  </a:cubicBezTo>
                  <a:cubicBezTo>
                    <a:pt x="7" y="28"/>
                    <a:pt x="8" y="31"/>
                    <a:pt x="10" y="36"/>
                  </a:cubicBezTo>
                  <a:cubicBezTo>
                    <a:pt x="11" y="36"/>
                    <a:pt x="12" y="37"/>
                    <a:pt x="12" y="37"/>
                  </a:cubicBezTo>
                  <a:cubicBezTo>
                    <a:pt x="15" y="38"/>
                    <a:pt x="18" y="39"/>
                    <a:pt x="20" y="38"/>
                  </a:cubicBezTo>
                  <a:cubicBezTo>
                    <a:pt x="23" y="37"/>
                    <a:pt x="25" y="34"/>
                    <a:pt x="24" y="31"/>
                  </a:cubicBezTo>
                  <a:close/>
                </a:path>
              </a:pathLst>
            </a:custGeom>
            <a:solidFill>
              <a:srgbClr val="1E33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2" name="îṧļíďê">
              <a:extLst>
                <a:ext uri="{FF2B5EF4-FFF2-40B4-BE49-F238E27FC236}">
                  <a16:creationId xmlns:a16="http://schemas.microsoft.com/office/drawing/2014/main" id="{6925B3B7-DB8F-40C0-A079-A6DC8FACE893}"/>
                </a:ext>
              </a:extLst>
            </p:cNvPr>
            <p:cNvSpPr/>
            <p:nvPr/>
          </p:nvSpPr>
          <p:spPr bwMode="auto">
            <a:xfrm>
              <a:off x="8182002" y="4351347"/>
              <a:ext cx="106013" cy="137106"/>
            </a:xfrm>
            <a:custGeom>
              <a:avLst/>
              <a:gdLst>
                <a:gd name="T0" fmla="*/ 10 w 27"/>
                <a:gd name="T1" fmla="*/ 18 h 34"/>
                <a:gd name="T2" fmla="*/ 1 w 27"/>
                <a:gd name="T3" fmla="*/ 29 h 34"/>
                <a:gd name="T4" fmla="*/ 1 w 27"/>
                <a:gd name="T5" fmla="*/ 34 h 34"/>
                <a:gd name="T6" fmla="*/ 5 w 27"/>
                <a:gd name="T7" fmla="*/ 34 h 34"/>
                <a:gd name="T8" fmla="*/ 24 w 27"/>
                <a:gd name="T9" fmla="*/ 25 h 34"/>
                <a:gd name="T10" fmla="*/ 27 w 27"/>
                <a:gd name="T11" fmla="*/ 21 h 34"/>
                <a:gd name="T12" fmla="*/ 27 w 27"/>
                <a:gd name="T13" fmla="*/ 19 h 34"/>
                <a:gd name="T14" fmla="*/ 23 w 27"/>
                <a:gd name="T15" fmla="*/ 1 h 34"/>
                <a:gd name="T16" fmla="*/ 17 w 27"/>
                <a:gd name="T17" fmla="*/ 1 h 34"/>
                <a:gd name="T18" fmla="*/ 15 w 27"/>
                <a:gd name="T19" fmla="*/ 5 h 34"/>
                <a:gd name="T20" fmla="*/ 10 w 27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34">
                  <a:moveTo>
                    <a:pt x="10" y="18"/>
                  </a:moveTo>
                  <a:cubicBezTo>
                    <a:pt x="7" y="22"/>
                    <a:pt x="3" y="24"/>
                    <a:pt x="1" y="29"/>
                  </a:cubicBezTo>
                  <a:cubicBezTo>
                    <a:pt x="0" y="30"/>
                    <a:pt x="0" y="33"/>
                    <a:pt x="1" y="34"/>
                  </a:cubicBezTo>
                  <a:cubicBezTo>
                    <a:pt x="3" y="34"/>
                    <a:pt x="4" y="34"/>
                    <a:pt x="5" y="34"/>
                  </a:cubicBezTo>
                  <a:cubicBezTo>
                    <a:pt x="12" y="31"/>
                    <a:pt x="18" y="28"/>
                    <a:pt x="24" y="25"/>
                  </a:cubicBezTo>
                  <a:cubicBezTo>
                    <a:pt x="25" y="24"/>
                    <a:pt x="27" y="23"/>
                    <a:pt x="27" y="21"/>
                  </a:cubicBezTo>
                  <a:cubicBezTo>
                    <a:pt x="27" y="20"/>
                    <a:pt x="27" y="19"/>
                    <a:pt x="27" y="19"/>
                  </a:cubicBezTo>
                  <a:cubicBezTo>
                    <a:pt x="26" y="13"/>
                    <a:pt x="25" y="7"/>
                    <a:pt x="23" y="1"/>
                  </a:cubicBezTo>
                  <a:cubicBezTo>
                    <a:pt x="23" y="0"/>
                    <a:pt x="17" y="1"/>
                    <a:pt x="17" y="1"/>
                  </a:cubicBezTo>
                  <a:cubicBezTo>
                    <a:pt x="14" y="1"/>
                    <a:pt x="15" y="3"/>
                    <a:pt x="15" y="5"/>
                  </a:cubicBezTo>
                  <a:cubicBezTo>
                    <a:pt x="14" y="10"/>
                    <a:pt x="13" y="14"/>
                    <a:pt x="10" y="18"/>
                  </a:cubicBezTo>
                  <a:close/>
                </a:path>
              </a:pathLst>
            </a:custGeom>
            <a:solidFill>
              <a:srgbClr val="1E33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3" name="ïŝlíḋe">
              <a:extLst>
                <a:ext uri="{FF2B5EF4-FFF2-40B4-BE49-F238E27FC236}">
                  <a16:creationId xmlns:a16="http://schemas.microsoft.com/office/drawing/2014/main" id="{7775DC33-4509-4B67-B1CB-59576FADBB44}"/>
                </a:ext>
              </a:extLst>
            </p:cNvPr>
            <p:cNvSpPr/>
            <p:nvPr/>
          </p:nvSpPr>
          <p:spPr bwMode="auto">
            <a:xfrm>
              <a:off x="8312960" y="3983653"/>
              <a:ext cx="130962" cy="392622"/>
            </a:xfrm>
            <a:custGeom>
              <a:avLst/>
              <a:gdLst>
                <a:gd name="T0" fmla="*/ 3 w 33"/>
                <a:gd name="T1" fmla="*/ 27 h 98"/>
                <a:gd name="T2" fmla="*/ 6 w 33"/>
                <a:gd name="T3" fmla="*/ 42 h 98"/>
                <a:gd name="T4" fmla="*/ 15 w 33"/>
                <a:gd name="T5" fmla="*/ 97 h 98"/>
                <a:gd name="T6" fmla="*/ 17 w 33"/>
                <a:gd name="T7" fmla="*/ 98 h 98"/>
                <a:gd name="T8" fmla="*/ 24 w 33"/>
                <a:gd name="T9" fmla="*/ 98 h 98"/>
                <a:gd name="T10" fmla="*/ 28 w 33"/>
                <a:gd name="T11" fmla="*/ 98 h 98"/>
                <a:gd name="T12" fmla="*/ 29 w 33"/>
                <a:gd name="T13" fmla="*/ 30 h 98"/>
                <a:gd name="T14" fmla="*/ 23 w 33"/>
                <a:gd name="T15" fmla="*/ 8 h 98"/>
                <a:gd name="T16" fmla="*/ 20 w 33"/>
                <a:gd name="T17" fmla="*/ 2 h 98"/>
                <a:gd name="T18" fmla="*/ 14 w 33"/>
                <a:gd name="T19" fmla="*/ 0 h 98"/>
                <a:gd name="T20" fmla="*/ 1 w 33"/>
                <a:gd name="T21" fmla="*/ 13 h 98"/>
                <a:gd name="T22" fmla="*/ 3 w 33"/>
                <a:gd name="T23" fmla="*/ 2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98">
                  <a:moveTo>
                    <a:pt x="3" y="27"/>
                  </a:moveTo>
                  <a:cubicBezTo>
                    <a:pt x="4" y="32"/>
                    <a:pt x="5" y="37"/>
                    <a:pt x="6" y="42"/>
                  </a:cubicBezTo>
                  <a:cubicBezTo>
                    <a:pt x="12" y="68"/>
                    <a:pt x="15" y="82"/>
                    <a:pt x="15" y="97"/>
                  </a:cubicBezTo>
                  <a:cubicBezTo>
                    <a:pt x="16" y="98"/>
                    <a:pt x="16" y="98"/>
                    <a:pt x="17" y="98"/>
                  </a:cubicBezTo>
                  <a:cubicBezTo>
                    <a:pt x="19" y="98"/>
                    <a:pt x="22" y="98"/>
                    <a:pt x="24" y="98"/>
                  </a:cubicBezTo>
                  <a:cubicBezTo>
                    <a:pt x="26" y="98"/>
                    <a:pt x="27" y="98"/>
                    <a:pt x="28" y="98"/>
                  </a:cubicBezTo>
                  <a:cubicBezTo>
                    <a:pt x="25" y="75"/>
                    <a:pt x="33" y="53"/>
                    <a:pt x="29" y="30"/>
                  </a:cubicBezTo>
                  <a:cubicBezTo>
                    <a:pt x="28" y="23"/>
                    <a:pt x="26" y="15"/>
                    <a:pt x="23" y="8"/>
                  </a:cubicBezTo>
                  <a:cubicBezTo>
                    <a:pt x="22" y="6"/>
                    <a:pt x="22" y="4"/>
                    <a:pt x="20" y="2"/>
                  </a:cubicBezTo>
                  <a:cubicBezTo>
                    <a:pt x="18" y="1"/>
                    <a:pt x="16" y="0"/>
                    <a:pt x="14" y="0"/>
                  </a:cubicBezTo>
                  <a:cubicBezTo>
                    <a:pt x="8" y="0"/>
                    <a:pt x="0" y="6"/>
                    <a:pt x="1" y="13"/>
                  </a:cubicBezTo>
                  <a:cubicBezTo>
                    <a:pt x="1" y="18"/>
                    <a:pt x="2" y="23"/>
                    <a:pt x="3" y="27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4" name="îšľíḓe">
              <a:extLst>
                <a:ext uri="{FF2B5EF4-FFF2-40B4-BE49-F238E27FC236}">
                  <a16:creationId xmlns:a16="http://schemas.microsoft.com/office/drawing/2014/main" id="{8D225D0C-20E7-4F98-911A-C92EF77EB2F5}"/>
                </a:ext>
              </a:extLst>
            </p:cNvPr>
            <p:cNvSpPr/>
            <p:nvPr/>
          </p:nvSpPr>
          <p:spPr bwMode="auto">
            <a:xfrm>
              <a:off x="8182002" y="3996117"/>
              <a:ext cx="130958" cy="380158"/>
            </a:xfrm>
            <a:custGeom>
              <a:avLst/>
              <a:gdLst>
                <a:gd name="T0" fmla="*/ 13 w 32"/>
                <a:gd name="T1" fmla="*/ 95 h 95"/>
                <a:gd name="T2" fmla="*/ 25 w 32"/>
                <a:gd name="T3" fmla="*/ 95 h 95"/>
                <a:gd name="T4" fmla="*/ 30 w 32"/>
                <a:gd name="T5" fmla="*/ 41 h 95"/>
                <a:gd name="T6" fmla="*/ 25 w 32"/>
                <a:gd name="T7" fmla="*/ 21 h 95"/>
                <a:gd name="T8" fmla="*/ 26 w 32"/>
                <a:gd name="T9" fmla="*/ 1 h 95"/>
                <a:gd name="T10" fmla="*/ 14 w 32"/>
                <a:gd name="T11" fmla="*/ 1 h 95"/>
                <a:gd name="T12" fmla="*/ 8 w 32"/>
                <a:gd name="T13" fmla="*/ 1 h 95"/>
                <a:gd name="T14" fmla="*/ 3 w 32"/>
                <a:gd name="T15" fmla="*/ 1 h 95"/>
                <a:gd name="T16" fmla="*/ 2 w 32"/>
                <a:gd name="T17" fmla="*/ 11 h 95"/>
                <a:gd name="T18" fmla="*/ 3 w 32"/>
                <a:gd name="T19" fmla="*/ 23 h 95"/>
                <a:gd name="T20" fmla="*/ 13 w 32"/>
                <a:gd name="T21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5">
                  <a:moveTo>
                    <a:pt x="13" y="95"/>
                  </a:moveTo>
                  <a:cubicBezTo>
                    <a:pt x="17" y="95"/>
                    <a:pt x="21" y="95"/>
                    <a:pt x="25" y="95"/>
                  </a:cubicBezTo>
                  <a:cubicBezTo>
                    <a:pt x="26" y="77"/>
                    <a:pt x="32" y="59"/>
                    <a:pt x="30" y="41"/>
                  </a:cubicBezTo>
                  <a:cubicBezTo>
                    <a:pt x="29" y="34"/>
                    <a:pt x="27" y="28"/>
                    <a:pt x="25" y="21"/>
                  </a:cubicBezTo>
                  <a:cubicBezTo>
                    <a:pt x="24" y="14"/>
                    <a:pt x="24" y="7"/>
                    <a:pt x="26" y="1"/>
                  </a:cubicBezTo>
                  <a:cubicBezTo>
                    <a:pt x="26" y="2"/>
                    <a:pt x="16" y="1"/>
                    <a:pt x="14" y="1"/>
                  </a:cubicBezTo>
                  <a:cubicBezTo>
                    <a:pt x="12" y="1"/>
                    <a:pt x="10" y="1"/>
                    <a:pt x="8" y="1"/>
                  </a:cubicBezTo>
                  <a:cubicBezTo>
                    <a:pt x="7" y="1"/>
                    <a:pt x="4" y="0"/>
                    <a:pt x="3" y="1"/>
                  </a:cubicBezTo>
                  <a:cubicBezTo>
                    <a:pt x="0" y="2"/>
                    <a:pt x="2" y="9"/>
                    <a:pt x="2" y="11"/>
                  </a:cubicBezTo>
                  <a:cubicBezTo>
                    <a:pt x="2" y="15"/>
                    <a:pt x="3" y="19"/>
                    <a:pt x="3" y="23"/>
                  </a:cubicBezTo>
                  <a:cubicBezTo>
                    <a:pt x="5" y="34"/>
                    <a:pt x="11" y="58"/>
                    <a:pt x="13" y="95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5" name="ïṩḻîḋe">
              <a:extLst>
                <a:ext uri="{FF2B5EF4-FFF2-40B4-BE49-F238E27FC236}">
                  <a16:creationId xmlns:a16="http://schemas.microsoft.com/office/drawing/2014/main" id="{8CF43CD5-82C4-44AD-B6DE-987C1907DB45}"/>
                </a:ext>
              </a:extLst>
            </p:cNvPr>
            <p:cNvSpPr/>
            <p:nvPr/>
          </p:nvSpPr>
          <p:spPr bwMode="auto">
            <a:xfrm>
              <a:off x="8219419" y="3603498"/>
              <a:ext cx="18707" cy="18694"/>
            </a:xfrm>
            <a:custGeom>
              <a:avLst/>
              <a:gdLst>
                <a:gd name="T0" fmla="*/ 3 w 5"/>
                <a:gd name="T1" fmla="*/ 1 h 5"/>
                <a:gd name="T2" fmla="*/ 2 w 5"/>
                <a:gd name="T3" fmla="*/ 0 h 5"/>
                <a:gd name="T4" fmla="*/ 0 w 5"/>
                <a:gd name="T5" fmla="*/ 3 h 5"/>
                <a:gd name="T6" fmla="*/ 1 w 5"/>
                <a:gd name="T7" fmla="*/ 5 h 5"/>
                <a:gd name="T8" fmla="*/ 2 w 5"/>
                <a:gd name="T9" fmla="*/ 5 h 5"/>
                <a:gd name="T10" fmla="*/ 5 w 5"/>
                <a:gd name="T11" fmla="*/ 2 h 5"/>
                <a:gd name="T12" fmla="*/ 3 w 5"/>
                <a:gd name="T13" fmla="*/ 0 h 5"/>
                <a:gd name="T14" fmla="*/ 3 w 5"/>
                <a:gd name="T15" fmla="*/ 1 h 5"/>
                <a:gd name="T16" fmla="*/ 4 w 5"/>
                <a:gd name="T17" fmla="*/ 2 h 5"/>
                <a:gd name="T18" fmla="*/ 2 w 5"/>
                <a:gd name="T19" fmla="*/ 5 h 5"/>
                <a:gd name="T20" fmla="*/ 1 w 5"/>
                <a:gd name="T21" fmla="*/ 4 h 5"/>
                <a:gd name="T22" fmla="*/ 1 w 5"/>
                <a:gd name="T23" fmla="*/ 3 h 5"/>
                <a:gd name="T24" fmla="*/ 1 w 5"/>
                <a:gd name="T25" fmla="*/ 1 h 5"/>
                <a:gd name="T26" fmla="*/ 2 w 5"/>
                <a:gd name="T27" fmla="*/ 1 h 5"/>
                <a:gd name="T28" fmla="*/ 3 w 5"/>
                <a:gd name="T29" fmla="*/ 1 h 5"/>
                <a:gd name="T30" fmla="*/ 3 w 5"/>
                <a:gd name="T3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4"/>
                    <a:pt x="0" y="4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4" y="5"/>
                    <a:pt x="5" y="4"/>
                    <a:pt x="5" y="2"/>
                  </a:cubicBezTo>
                  <a:cubicBezTo>
                    <a:pt x="5" y="2"/>
                    <a:pt x="4" y="1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A5475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6" name="îśḷïdê">
              <a:extLst>
                <a:ext uri="{FF2B5EF4-FFF2-40B4-BE49-F238E27FC236}">
                  <a16:creationId xmlns:a16="http://schemas.microsoft.com/office/drawing/2014/main" id="{23565DBC-E531-44C3-8EE1-513EC9BD8B13}"/>
                </a:ext>
              </a:extLst>
            </p:cNvPr>
            <p:cNvSpPr/>
            <p:nvPr/>
          </p:nvSpPr>
          <p:spPr bwMode="auto">
            <a:xfrm>
              <a:off x="8263070" y="3048842"/>
              <a:ext cx="137196" cy="305373"/>
            </a:xfrm>
            <a:custGeom>
              <a:avLst/>
              <a:gdLst>
                <a:gd name="T0" fmla="*/ 2 w 35"/>
                <a:gd name="T1" fmla="*/ 6 h 76"/>
                <a:gd name="T2" fmla="*/ 7 w 35"/>
                <a:gd name="T3" fmla="*/ 2 h 76"/>
                <a:gd name="T4" fmla="*/ 26 w 35"/>
                <a:gd name="T5" fmla="*/ 7 h 76"/>
                <a:gd name="T6" fmla="*/ 34 w 35"/>
                <a:gd name="T7" fmla="*/ 25 h 76"/>
                <a:gd name="T8" fmla="*/ 33 w 35"/>
                <a:gd name="T9" fmla="*/ 46 h 76"/>
                <a:gd name="T10" fmla="*/ 30 w 35"/>
                <a:gd name="T11" fmla="*/ 61 h 76"/>
                <a:gd name="T12" fmla="*/ 33 w 35"/>
                <a:gd name="T13" fmla="*/ 76 h 76"/>
                <a:gd name="T14" fmla="*/ 24 w 35"/>
                <a:gd name="T15" fmla="*/ 67 h 76"/>
                <a:gd name="T16" fmla="*/ 22 w 35"/>
                <a:gd name="T17" fmla="*/ 53 h 76"/>
                <a:gd name="T18" fmla="*/ 22 w 35"/>
                <a:gd name="T19" fmla="*/ 30 h 76"/>
                <a:gd name="T20" fmla="*/ 19 w 35"/>
                <a:gd name="T21" fmla="*/ 20 h 76"/>
                <a:gd name="T22" fmla="*/ 12 w 35"/>
                <a:gd name="T23" fmla="*/ 13 h 76"/>
                <a:gd name="T24" fmla="*/ 2 w 35"/>
                <a:gd name="T25" fmla="*/ 15 h 76"/>
                <a:gd name="T26" fmla="*/ 1 w 35"/>
                <a:gd name="T27" fmla="*/ 11 h 76"/>
                <a:gd name="T28" fmla="*/ 2 w 35"/>
                <a:gd name="T2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" h="76">
                  <a:moveTo>
                    <a:pt x="2" y="6"/>
                  </a:moveTo>
                  <a:cubicBezTo>
                    <a:pt x="3" y="4"/>
                    <a:pt x="5" y="3"/>
                    <a:pt x="7" y="2"/>
                  </a:cubicBezTo>
                  <a:cubicBezTo>
                    <a:pt x="14" y="0"/>
                    <a:pt x="21" y="2"/>
                    <a:pt x="26" y="7"/>
                  </a:cubicBezTo>
                  <a:cubicBezTo>
                    <a:pt x="31" y="12"/>
                    <a:pt x="34" y="19"/>
                    <a:pt x="34" y="25"/>
                  </a:cubicBezTo>
                  <a:cubicBezTo>
                    <a:pt x="35" y="32"/>
                    <a:pt x="34" y="39"/>
                    <a:pt x="33" y="46"/>
                  </a:cubicBezTo>
                  <a:cubicBezTo>
                    <a:pt x="32" y="51"/>
                    <a:pt x="30" y="56"/>
                    <a:pt x="30" y="61"/>
                  </a:cubicBezTo>
                  <a:cubicBezTo>
                    <a:pt x="29" y="66"/>
                    <a:pt x="30" y="72"/>
                    <a:pt x="33" y="76"/>
                  </a:cubicBezTo>
                  <a:cubicBezTo>
                    <a:pt x="28" y="75"/>
                    <a:pt x="25" y="71"/>
                    <a:pt x="24" y="67"/>
                  </a:cubicBezTo>
                  <a:cubicBezTo>
                    <a:pt x="22" y="62"/>
                    <a:pt x="22" y="58"/>
                    <a:pt x="22" y="53"/>
                  </a:cubicBezTo>
                  <a:cubicBezTo>
                    <a:pt x="22" y="45"/>
                    <a:pt x="23" y="38"/>
                    <a:pt x="22" y="30"/>
                  </a:cubicBezTo>
                  <a:cubicBezTo>
                    <a:pt x="21" y="26"/>
                    <a:pt x="21" y="23"/>
                    <a:pt x="19" y="20"/>
                  </a:cubicBezTo>
                  <a:cubicBezTo>
                    <a:pt x="18" y="17"/>
                    <a:pt x="15" y="14"/>
                    <a:pt x="12" y="13"/>
                  </a:cubicBezTo>
                  <a:cubicBezTo>
                    <a:pt x="9" y="11"/>
                    <a:pt x="5" y="12"/>
                    <a:pt x="2" y="15"/>
                  </a:cubicBezTo>
                  <a:cubicBezTo>
                    <a:pt x="2" y="15"/>
                    <a:pt x="1" y="11"/>
                    <a:pt x="1" y="11"/>
                  </a:cubicBezTo>
                  <a:cubicBezTo>
                    <a:pt x="0" y="9"/>
                    <a:pt x="0" y="7"/>
                    <a:pt x="2" y="6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7" name="îŝḷïḓé">
              <a:extLst>
                <a:ext uri="{FF2B5EF4-FFF2-40B4-BE49-F238E27FC236}">
                  <a16:creationId xmlns:a16="http://schemas.microsoft.com/office/drawing/2014/main" id="{056C50B8-0995-4A25-A32E-53E61E8A0E1B}"/>
                </a:ext>
              </a:extLst>
            </p:cNvPr>
            <p:cNvSpPr/>
            <p:nvPr/>
          </p:nvSpPr>
          <p:spPr bwMode="auto">
            <a:xfrm>
              <a:off x="8007389" y="3429000"/>
              <a:ext cx="230737" cy="211890"/>
            </a:xfrm>
            <a:custGeom>
              <a:avLst/>
              <a:gdLst>
                <a:gd name="T0" fmla="*/ 33 w 59"/>
                <a:gd name="T1" fmla="*/ 2 h 53"/>
                <a:gd name="T2" fmla="*/ 2 w 59"/>
                <a:gd name="T3" fmla="*/ 0 h 53"/>
                <a:gd name="T4" fmla="*/ 1 w 59"/>
                <a:gd name="T5" fmla="*/ 3 h 53"/>
                <a:gd name="T6" fmla="*/ 22 w 59"/>
                <a:gd name="T7" fmla="*/ 47 h 53"/>
                <a:gd name="T8" fmla="*/ 26 w 59"/>
                <a:gd name="T9" fmla="*/ 50 h 53"/>
                <a:gd name="T10" fmla="*/ 57 w 59"/>
                <a:gd name="T11" fmla="*/ 52 h 53"/>
                <a:gd name="T12" fmla="*/ 59 w 59"/>
                <a:gd name="T13" fmla="*/ 50 h 53"/>
                <a:gd name="T14" fmla="*/ 38 w 59"/>
                <a:gd name="T15" fmla="*/ 6 h 53"/>
                <a:gd name="T16" fmla="*/ 33 w 59"/>
                <a:gd name="T17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53">
                  <a:moveTo>
                    <a:pt x="33" y="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3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8"/>
                    <a:pt x="25" y="50"/>
                    <a:pt x="26" y="50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9" y="53"/>
                    <a:pt x="59" y="51"/>
                    <a:pt x="59" y="50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4"/>
                    <a:pt x="35" y="2"/>
                    <a:pt x="33" y="2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8" name="iş1ïdé">
              <a:extLst>
                <a:ext uri="{FF2B5EF4-FFF2-40B4-BE49-F238E27FC236}">
                  <a16:creationId xmlns:a16="http://schemas.microsoft.com/office/drawing/2014/main" id="{8BA2DF16-E417-48F8-B772-FE80FB660BA1}"/>
                </a:ext>
              </a:extLst>
            </p:cNvPr>
            <p:cNvSpPr/>
            <p:nvPr/>
          </p:nvSpPr>
          <p:spPr bwMode="auto">
            <a:xfrm>
              <a:off x="8019861" y="3441465"/>
              <a:ext cx="205792" cy="186962"/>
            </a:xfrm>
            <a:custGeom>
              <a:avLst/>
              <a:gdLst>
                <a:gd name="T0" fmla="*/ 1 w 51"/>
                <a:gd name="T1" fmla="*/ 1 h 47"/>
                <a:gd name="T2" fmla="*/ 20 w 51"/>
                <a:gd name="T3" fmla="*/ 43 h 47"/>
                <a:gd name="T4" fmla="*/ 23 w 51"/>
                <a:gd name="T5" fmla="*/ 44 h 47"/>
                <a:gd name="T6" fmla="*/ 50 w 51"/>
                <a:gd name="T7" fmla="*/ 47 h 47"/>
                <a:gd name="T8" fmla="*/ 51 w 51"/>
                <a:gd name="T9" fmla="*/ 45 h 47"/>
                <a:gd name="T10" fmla="*/ 31 w 51"/>
                <a:gd name="T11" fmla="*/ 4 h 47"/>
                <a:gd name="T12" fmla="*/ 29 w 51"/>
                <a:gd name="T13" fmla="*/ 2 h 47"/>
                <a:gd name="T14" fmla="*/ 1 w 51"/>
                <a:gd name="T15" fmla="*/ 0 h 47"/>
                <a:gd name="T16" fmla="*/ 1 w 51"/>
                <a:gd name="T17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47">
                  <a:moveTo>
                    <a:pt x="1" y="1"/>
                  </a:moveTo>
                  <a:cubicBezTo>
                    <a:pt x="20" y="43"/>
                    <a:pt x="20" y="43"/>
                    <a:pt x="20" y="43"/>
                  </a:cubicBezTo>
                  <a:cubicBezTo>
                    <a:pt x="21" y="44"/>
                    <a:pt x="22" y="44"/>
                    <a:pt x="23" y="44"/>
                  </a:cubicBezTo>
                  <a:cubicBezTo>
                    <a:pt x="50" y="47"/>
                    <a:pt x="50" y="47"/>
                    <a:pt x="50" y="47"/>
                  </a:cubicBezTo>
                  <a:cubicBezTo>
                    <a:pt x="51" y="47"/>
                    <a:pt x="51" y="46"/>
                    <a:pt x="51" y="4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3"/>
                    <a:pt x="30" y="2"/>
                    <a:pt x="29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9" name="iśļîḑè">
              <a:extLst>
                <a:ext uri="{FF2B5EF4-FFF2-40B4-BE49-F238E27FC236}">
                  <a16:creationId xmlns:a16="http://schemas.microsoft.com/office/drawing/2014/main" id="{ED040A98-CD9A-405B-8EB5-EC74E0CBCA1B}"/>
                </a:ext>
              </a:extLst>
            </p:cNvPr>
            <p:cNvSpPr/>
            <p:nvPr/>
          </p:nvSpPr>
          <p:spPr bwMode="auto">
            <a:xfrm>
              <a:off x="8094696" y="3478857"/>
              <a:ext cx="386643" cy="155800"/>
            </a:xfrm>
            <a:custGeom>
              <a:avLst/>
              <a:gdLst>
                <a:gd name="T0" fmla="*/ 61 w 97"/>
                <a:gd name="T1" fmla="*/ 16 h 39"/>
                <a:gd name="T2" fmla="*/ 30 w 97"/>
                <a:gd name="T3" fmla="*/ 9 h 39"/>
                <a:gd name="T4" fmla="*/ 16 w 97"/>
                <a:gd name="T5" fmla="*/ 0 h 39"/>
                <a:gd name="T6" fmla="*/ 23 w 97"/>
                <a:gd name="T7" fmla="*/ 9 h 39"/>
                <a:gd name="T8" fmla="*/ 5 w 97"/>
                <a:gd name="T9" fmla="*/ 6 h 39"/>
                <a:gd name="T10" fmla="*/ 0 w 97"/>
                <a:gd name="T11" fmla="*/ 5 h 39"/>
                <a:gd name="T12" fmla="*/ 12 w 97"/>
                <a:gd name="T13" fmla="*/ 18 h 39"/>
                <a:gd name="T14" fmla="*/ 26 w 97"/>
                <a:gd name="T15" fmla="*/ 20 h 39"/>
                <a:gd name="T16" fmla="*/ 73 w 97"/>
                <a:gd name="T17" fmla="*/ 37 h 39"/>
                <a:gd name="T18" fmla="*/ 82 w 97"/>
                <a:gd name="T19" fmla="*/ 39 h 39"/>
                <a:gd name="T20" fmla="*/ 89 w 97"/>
                <a:gd name="T21" fmla="*/ 35 h 39"/>
                <a:gd name="T22" fmla="*/ 71 w 97"/>
                <a:gd name="T23" fmla="*/ 18 h 39"/>
                <a:gd name="T24" fmla="*/ 61 w 97"/>
                <a:gd name="T25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39">
                  <a:moveTo>
                    <a:pt x="61" y="16"/>
                  </a:moveTo>
                  <a:cubicBezTo>
                    <a:pt x="51" y="15"/>
                    <a:pt x="39" y="15"/>
                    <a:pt x="30" y="9"/>
                  </a:cubicBezTo>
                  <a:cubicBezTo>
                    <a:pt x="25" y="6"/>
                    <a:pt x="21" y="2"/>
                    <a:pt x="16" y="0"/>
                  </a:cubicBezTo>
                  <a:cubicBezTo>
                    <a:pt x="18" y="3"/>
                    <a:pt x="20" y="6"/>
                    <a:pt x="23" y="9"/>
                  </a:cubicBezTo>
                  <a:cubicBezTo>
                    <a:pt x="17" y="10"/>
                    <a:pt x="10" y="9"/>
                    <a:pt x="5" y="6"/>
                  </a:cubicBezTo>
                  <a:cubicBezTo>
                    <a:pt x="4" y="5"/>
                    <a:pt x="2" y="4"/>
                    <a:pt x="0" y="5"/>
                  </a:cubicBezTo>
                  <a:cubicBezTo>
                    <a:pt x="2" y="11"/>
                    <a:pt x="6" y="16"/>
                    <a:pt x="12" y="18"/>
                  </a:cubicBezTo>
                  <a:cubicBezTo>
                    <a:pt x="16" y="20"/>
                    <a:pt x="21" y="20"/>
                    <a:pt x="26" y="20"/>
                  </a:cubicBezTo>
                  <a:cubicBezTo>
                    <a:pt x="42" y="22"/>
                    <a:pt x="57" y="31"/>
                    <a:pt x="73" y="37"/>
                  </a:cubicBezTo>
                  <a:cubicBezTo>
                    <a:pt x="76" y="38"/>
                    <a:pt x="79" y="39"/>
                    <a:pt x="82" y="39"/>
                  </a:cubicBezTo>
                  <a:cubicBezTo>
                    <a:pt x="85" y="39"/>
                    <a:pt x="88" y="37"/>
                    <a:pt x="89" y="35"/>
                  </a:cubicBezTo>
                  <a:cubicBezTo>
                    <a:pt x="97" y="25"/>
                    <a:pt x="77" y="20"/>
                    <a:pt x="71" y="18"/>
                  </a:cubicBezTo>
                  <a:cubicBezTo>
                    <a:pt x="68" y="17"/>
                    <a:pt x="64" y="17"/>
                    <a:pt x="61" y="16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0" name="iṡ1îḓé">
              <a:extLst>
                <a:ext uri="{FF2B5EF4-FFF2-40B4-BE49-F238E27FC236}">
                  <a16:creationId xmlns:a16="http://schemas.microsoft.com/office/drawing/2014/main" id="{D7868651-69C7-4D74-BC14-857D002E7B84}"/>
                </a:ext>
              </a:extLst>
            </p:cNvPr>
            <p:cNvSpPr/>
            <p:nvPr/>
          </p:nvSpPr>
          <p:spPr bwMode="auto">
            <a:xfrm>
              <a:off x="8206947" y="3304359"/>
              <a:ext cx="6234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B7E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1" name="ïṧļíḓé">
              <a:extLst>
                <a:ext uri="{FF2B5EF4-FFF2-40B4-BE49-F238E27FC236}">
                  <a16:creationId xmlns:a16="http://schemas.microsoft.com/office/drawing/2014/main" id="{406ED33A-38A3-4768-8D18-C374B52318DA}"/>
                </a:ext>
              </a:extLst>
            </p:cNvPr>
            <p:cNvSpPr/>
            <p:nvPr/>
          </p:nvSpPr>
          <p:spPr bwMode="auto">
            <a:xfrm>
              <a:off x="8206947" y="3304359"/>
              <a:ext cx="6234" cy="0"/>
            </a:xfrm>
            <a:prstGeom prst="line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2" name="iSḷíḑé">
              <a:extLst>
                <a:ext uri="{FF2B5EF4-FFF2-40B4-BE49-F238E27FC236}">
                  <a16:creationId xmlns:a16="http://schemas.microsoft.com/office/drawing/2014/main" id="{80778B69-C736-4B25-A026-B8BAECD7C115}"/>
                </a:ext>
              </a:extLst>
            </p:cNvPr>
            <p:cNvSpPr/>
            <p:nvPr/>
          </p:nvSpPr>
          <p:spPr bwMode="auto">
            <a:xfrm>
              <a:off x="8051040" y="3534944"/>
              <a:ext cx="62362" cy="74785"/>
            </a:xfrm>
            <a:custGeom>
              <a:avLst/>
              <a:gdLst>
                <a:gd name="T0" fmla="*/ 12 w 15"/>
                <a:gd name="T1" fmla="*/ 1 h 18"/>
                <a:gd name="T2" fmla="*/ 14 w 15"/>
                <a:gd name="T3" fmla="*/ 10 h 18"/>
                <a:gd name="T4" fmla="*/ 8 w 15"/>
                <a:gd name="T5" fmla="*/ 18 h 18"/>
                <a:gd name="T6" fmla="*/ 2 w 15"/>
                <a:gd name="T7" fmla="*/ 11 h 18"/>
                <a:gd name="T8" fmla="*/ 5 w 15"/>
                <a:gd name="T9" fmla="*/ 3 h 18"/>
                <a:gd name="T10" fmla="*/ 12 w 15"/>
                <a:gd name="T11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2" y="1"/>
                  </a:moveTo>
                  <a:cubicBezTo>
                    <a:pt x="13" y="3"/>
                    <a:pt x="15" y="8"/>
                    <a:pt x="14" y="10"/>
                  </a:cubicBezTo>
                  <a:cubicBezTo>
                    <a:pt x="12" y="13"/>
                    <a:pt x="10" y="17"/>
                    <a:pt x="8" y="18"/>
                  </a:cubicBezTo>
                  <a:cubicBezTo>
                    <a:pt x="7" y="18"/>
                    <a:pt x="2" y="14"/>
                    <a:pt x="2" y="11"/>
                  </a:cubicBezTo>
                  <a:cubicBezTo>
                    <a:pt x="1" y="8"/>
                    <a:pt x="0" y="5"/>
                    <a:pt x="5" y="3"/>
                  </a:cubicBezTo>
                  <a:cubicBezTo>
                    <a:pt x="9" y="1"/>
                    <a:pt x="11" y="0"/>
                    <a:pt x="12" y="1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sp>
        <p:nvSpPr>
          <p:cNvPr id="668" name="矩形 667">
            <a:extLst>
              <a:ext uri="{FF2B5EF4-FFF2-40B4-BE49-F238E27FC236}">
                <a16:creationId xmlns:a16="http://schemas.microsoft.com/office/drawing/2014/main" id="{00C9E817-1450-40E6-9C66-61B2CD2EB155}"/>
              </a:ext>
            </a:extLst>
          </p:cNvPr>
          <p:cNvSpPr/>
          <p:nvPr/>
        </p:nvSpPr>
        <p:spPr>
          <a:xfrm>
            <a:off x="211138" y="1700213"/>
            <a:ext cx="2867025" cy="255746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7" name="矩形 666">
            <a:extLst>
              <a:ext uri="{FF2B5EF4-FFF2-40B4-BE49-F238E27FC236}">
                <a16:creationId xmlns:a16="http://schemas.microsoft.com/office/drawing/2014/main" id="{4ECFF529-1364-4AF8-B6A8-EFE30F244500}"/>
              </a:ext>
            </a:extLst>
          </p:cNvPr>
          <p:cNvSpPr/>
          <p:nvPr/>
        </p:nvSpPr>
        <p:spPr>
          <a:xfrm>
            <a:off x="3214688" y="1700213"/>
            <a:ext cx="2959100" cy="503396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71" name="文本框 1">
            <a:extLst>
              <a:ext uri="{FF2B5EF4-FFF2-40B4-BE49-F238E27FC236}">
                <a16:creationId xmlns:a16="http://schemas.microsoft.com/office/drawing/2014/main" id="{249C46DB-8079-471E-A815-749F563DFD56}"/>
              </a:ext>
            </a:extLst>
          </p:cNvPr>
          <p:cNvSpPr txBox="1"/>
          <p:nvPr/>
        </p:nvSpPr>
        <p:spPr>
          <a:xfrm>
            <a:off x="249238" y="1412875"/>
            <a:ext cx="8632825" cy="3381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The key to transformational change is to deliver a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strong and coherent message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to staff….</a:t>
            </a:r>
          </a:p>
        </p:txBody>
      </p:sp>
      <p:sp>
        <p:nvSpPr>
          <p:cNvPr id="670" name="文本框 93">
            <a:extLst>
              <a:ext uri="{FF2B5EF4-FFF2-40B4-BE49-F238E27FC236}">
                <a16:creationId xmlns:a16="http://schemas.microsoft.com/office/drawing/2014/main" id="{9DB1E894-3429-4EF6-B011-3AF48FEE2513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27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14C1111A-2EAF-40FF-A3AE-1DA054886D79}"/>
              </a:ext>
            </a:extLst>
          </p:cNvPr>
          <p:cNvSpPr txBox="1"/>
          <p:nvPr/>
        </p:nvSpPr>
        <p:spPr>
          <a:xfrm>
            <a:off x="0" y="30638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II: Actions for changing culture challenges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0FCAEA5A-DA64-4D4E-B9C8-1DFA65022640}"/>
              </a:ext>
            </a:extLst>
          </p:cNvPr>
          <p:cNvSpPr/>
          <p:nvPr/>
        </p:nvSpPr>
        <p:spPr>
          <a:xfrm>
            <a:off x="355600" y="1836738"/>
            <a:ext cx="2614613" cy="22383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63DDBE58-CD71-4BDD-A188-30B5E78453A6}"/>
              </a:ext>
            </a:extLst>
          </p:cNvPr>
          <p:cNvSpPr/>
          <p:nvPr/>
        </p:nvSpPr>
        <p:spPr>
          <a:xfrm>
            <a:off x="355600" y="1836738"/>
            <a:ext cx="2614613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4149C47F-0F94-419E-AF5A-CBFCFDE1FA67}"/>
              </a:ext>
            </a:extLst>
          </p:cNvPr>
          <p:cNvSpPr/>
          <p:nvPr/>
        </p:nvSpPr>
        <p:spPr>
          <a:xfrm>
            <a:off x="479425" y="1916113"/>
            <a:ext cx="2387600" cy="49371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algn="ctr">
              <a:defRPr/>
            </a:pPr>
            <a:r>
              <a:rPr lang="en-US" altLang="ko-KR" b="1" dirty="0">
                <a:solidFill>
                  <a:srgbClr val="FFFFFF"/>
                </a:solidFill>
                <a:latin typeface="Arial" panose="020F0502020204030204"/>
                <a:ea typeface="楷体"/>
                <a:cs typeface="+mn-ea"/>
                <a:sym typeface="+mn-lt"/>
              </a:rPr>
              <a:t>Climate for change</a:t>
            </a:r>
          </a:p>
          <a:p>
            <a:pPr algn="ctr">
              <a:defRPr/>
            </a:pPr>
            <a:r>
              <a:rPr lang="en-US" altLang="ko-KR" b="1" dirty="0">
                <a:solidFill>
                  <a:srgbClr val="FFFFFF"/>
                </a:solidFill>
                <a:latin typeface="Arial" panose="020F0502020204030204"/>
                <a:ea typeface="楷体"/>
                <a:cs typeface="+mn-ea"/>
                <a:sym typeface="+mn-lt"/>
              </a:rPr>
              <a:t> </a:t>
            </a: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3BFC9186-8FF1-40B4-A974-CE83FB5C3A12}"/>
              </a:ext>
            </a:extLst>
          </p:cNvPr>
          <p:cNvSpPr/>
          <p:nvPr/>
        </p:nvSpPr>
        <p:spPr>
          <a:xfrm>
            <a:off x="479425" y="2339975"/>
            <a:ext cx="2722563" cy="2460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defRPr/>
            </a:pP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Free talks and Seminars</a:t>
            </a:r>
          </a:p>
        </p:txBody>
      </p:sp>
      <p:grpSp>
        <p:nvGrpSpPr>
          <p:cNvPr id="67591" name="组合 74">
            <a:extLst>
              <a:ext uri="{FF2B5EF4-FFF2-40B4-BE49-F238E27FC236}">
                <a16:creationId xmlns:a16="http://schemas.microsoft.com/office/drawing/2014/main" id="{36C0E133-748D-4F7D-A6C6-55BAAC2923A7}"/>
              </a:ext>
            </a:extLst>
          </p:cNvPr>
          <p:cNvGrpSpPr>
            <a:grpSpLocks/>
          </p:cNvGrpSpPr>
          <p:nvPr/>
        </p:nvGrpSpPr>
        <p:grpSpPr bwMode="auto">
          <a:xfrm>
            <a:off x="3260725" y="1835150"/>
            <a:ext cx="2616200" cy="2238375"/>
            <a:chOff x="292" y="630"/>
            <a:chExt cx="2438" cy="1586"/>
          </a:xfrm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085743D0-3342-4C6A-8C10-C6469216B17A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7471A0AE-FB9D-4A6E-9D80-38A69B4110B0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7B317E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1B247794-7C02-4E73-8ACB-AD7935AEC0F2}"/>
                </a:ext>
              </a:extLst>
            </p:cNvPr>
            <p:cNvSpPr/>
            <p:nvPr/>
          </p:nvSpPr>
          <p:spPr>
            <a:xfrm>
              <a:off x="370" y="679"/>
              <a:ext cx="2262" cy="172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Leaders as champions </a:t>
              </a:r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08D691FF-0BB5-4330-ADDD-D18FB933A61A}"/>
                </a:ext>
              </a:extLst>
            </p:cNvPr>
            <p:cNvSpPr/>
            <p:nvPr/>
          </p:nvSpPr>
          <p:spPr>
            <a:xfrm>
              <a:off x="1564" y="1052"/>
              <a:ext cx="1037" cy="1047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1905" lvl="1" indent="0">
                <a:buFontTx/>
                <a:buNone/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Leaders:</a:t>
              </a:r>
            </a:p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Drive the changes</a:t>
              </a:r>
            </a:p>
            <a:p>
              <a:pPr lvl="1">
                <a:defRPr/>
              </a:pPr>
              <a:endParaRPr lang="en-US" altLang="ko-KR" dirty="0">
                <a:solidFill>
                  <a:srgbClr val="000000"/>
                </a:solidFill>
                <a:cs typeface="+mn-ea"/>
                <a:sym typeface="+mn-lt"/>
              </a:endParaRPr>
            </a:p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Strategic leadership</a:t>
              </a:r>
            </a:p>
          </p:txBody>
        </p:sp>
      </p:grpSp>
      <p:grpSp>
        <p:nvGrpSpPr>
          <p:cNvPr id="67592" name="组合 84">
            <a:extLst>
              <a:ext uri="{FF2B5EF4-FFF2-40B4-BE49-F238E27FC236}">
                <a16:creationId xmlns:a16="http://schemas.microsoft.com/office/drawing/2014/main" id="{C5ED4D8F-A63D-494F-9018-8B1002DCE41D}"/>
              </a:ext>
            </a:extLst>
          </p:cNvPr>
          <p:cNvGrpSpPr>
            <a:grpSpLocks/>
          </p:cNvGrpSpPr>
          <p:nvPr/>
        </p:nvGrpSpPr>
        <p:grpSpPr bwMode="auto">
          <a:xfrm>
            <a:off x="3260725" y="4256088"/>
            <a:ext cx="2616200" cy="2236787"/>
            <a:chOff x="292" y="630"/>
            <a:chExt cx="2438" cy="1586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38F35AB4-6DF2-45ED-8AA6-6375BFDE5122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E3068CB7-8211-4DB7-9632-67C88AD1FA6C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B54164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DFD05D9C-F397-44FC-A47D-AC82487C717F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Team orientation </a:t>
              </a:r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7D55ECDC-4D98-4E2C-962D-42C807918C96}"/>
                </a:ext>
              </a:extLst>
            </p:cNvPr>
            <p:cNvSpPr/>
            <p:nvPr/>
          </p:nvSpPr>
          <p:spPr>
            <a:xfrm>
              <a:off x="370" y="947"/>
              <a:ext cx="2262" cy="404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 algn="ctr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Flatter organization</a:t>
              </a:r>
            </a:p>
            <a:p>
              <a:pPr lvl="1" algn="ctr"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Across departments</a:t>
              </a:r>
            </a:p>
          </p:txBody>
        </p:sp>
      </p:grpSp>
      <p:grpSp>
        <p:nvGrpSpPr>
          <p:cNvPr id="67593" name="组合 89">
            <a:extLst>
              <a:ext uri="{FF2B5EF4-FFF2-40B4-BE49-F238E27FC236}">
                <a16:creationId xmlns:a16="http://schemas.microsoft.com/office/drawing/2014/main" id="{1B2249CB-BAD5-475C-AE0F-2C5F0FD47B72}"/>
              </a:ext>
            </a:extLst>
          </p:cNvPr>
          <p:cNvGrpSpPr>
            <a:grpSpLocks/>
          </p:cNvGrpSpPr>
          <p:nvPr/>
        </p:nvGrpSpPr>
        <p:grpSpPr bwMode="auto">
          <a:xfrm>
            <a:off x="781050" y="2684463"/>
            <a:ext cx="1800225" cy="1373187"/>
            <a:chOff x="3160713" y="1027113"/>
            <a:chExt cx="5929313" cy="4791075"/>
          </a:xfrm>
        </p:grpSpPr>
        <p:sp>
          <p:nvSpPr>
            <p:cNvPr id="91" name="任意多边形 86">
              <a:extLst>
                <a:ext uri="{FF2B5EF4-FFF2-40B4-BE49-F238E27FC236}">
                  <a16:creationId xmlns:a16="http://schemas.microsoft.com/office/drawing/2014/main" id="{ECBA81AF-E54D-4350-8FD9-A4310C9FC431}"/>
                </a:ext>
              </a:extLst>
            </p:cNvPr>
            <p:cNvSpPr/>
            <p:nvPr/>
          </p:nvSpPr>
          <p:spPr bwMode="auto">
            <a:xfrm>
              <a:off x="7375022" y="4987365"/>
              <a:ext cx="533324" cy="227093"/>
            </a:xfrm>
            <a:custGeom>
              <a:avLst/>
              <a:gdLst>
                <a:gd name="T0" fmla="*/ 125 w 162"/>
                <a:gd name="T1" fmla="*/ 22 h 69"/>
                <a:gd name="T2" fmla="*/ 114 w 162"/>
                <a:gd name="T3" fmla="*/ 15 h 69"/>
                <a:gd name="T4" fmla="*/ 37 w 162"/>
                <a:gd name="T5" fmla="*/ 30 h 69"/>
                <a:gd name="T6" fmla="*/ 7 w 162"/>
                <a:gd name="T7" fmla="*/ 32 h 69"/>
                <a:gd name="T8" fmla="*/ 1 w 162"/>
                <a:gd name="T9" fmla="*/ 50 h 69"/>
                <a:gd name="T10" fmla="*/ 162 w 162"/>
                <a:gd name="T11" fmla="*/ 45 h 69"/>
                <a:gd name="T12" fmla="*/ 156 w 162"/>
                <a:gd name="T13" fmla="*/ 21 h 69"/>
                <a:gd name="T14" fmla="*/ 125 w 162"/>
                <a:gd name="T1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69">
                  <a:moveTo>
                    <a:pt x="125" y="22"/>
                  </a:moveTo>
                  <a:cubicBezTo>
                    <a:pt x="125" y="19"/>
                    <a:pt x="130" y="0"/>
                    <a:pt x="114" y="15"/>
                  </a:cubicBezTo>
                  <a:cubicBezTo>
                    <a:pt x="105" y="22"/>
                    <a:pt x="76" y="38"/>
                    <a:pt x="37" y="30"/>
                  </a:cubicBezTo>
                  <a:cubicBezTo>
                    <a:pt x="20" y="26"/>
                    <a:pt x="17" y="27"/>
                    <a:pt x="7" y="32"/>
                  </a:cubicBezTo>
                  <a:cubicBezTo>
                    <a:pt x="0" y="36"/>
                    <a:pt x="4" y="44"/>
                    <a:pt x="1" y="50"/>
                  </a:cubicBezTo>
                  <a:cubicBezTo>
                    <a:pt x="111" y="69"/>
                    <a:pt x="157" y="48"/>
                    <a:pt x="162" y="45"/>
                  </a:cubicBezTo>
                  <a:cubicBezTo>
                    <a:pt x="161" y="28"/>
                    <a:pt x="153" y="29"/>
                    <a:pt x="156" y="21"/>
                  </a:cubicBezTo>
                  <a:cubicBezTo>
                    <a:pt x="154" y="17"/>
                    <a:pt x="132" y="20"/>
                    <a:pt x="125" y="22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2" name="任意多边形 87">
              <a:extLst>
                <a:ext uri="{FF2B5EF4-FFF2-40B4-BE49-F238E27FC236}">
                  <a16:creationId xmlns:a16="http://schemas.microsoft.com/office/drawing/2014/main" id="{3690C166-AA50-4965-81EA-C67096AEEC01}"/>
                </a:ext>
              </a:extLst>
            </p:cNvPr>
            <p:cNvSpPr/>
            <p:nvPr/>
          </p:nvSpPr>
          <p:spPr bwMode="auto">
            <a:xfrm>
              <a:off x="7233849" y="5053831"/>
              <a:ext cx="799985" cy="188320"/>
            </a:xfrm>
            <a:custGeom>
              <a:avLst/>
              <a:gdLst>
                <a:gd name="T0" fmla="*/ 174 w 243"/>
                <a:gd name="T1" fmla="*/ 20 h 56"/>
                <a:gd name="T2" fmla="*/ 183 w 243"/>
                <a:gd name="T3" fmla="*/ 17 h 56"/>
                <a:gd name="T4" fmla="*/ 210 w 243"/>
                <a:gd name="T5" fmla="*/ 5 h 56"/>
                <a:gd name="T6" fmla="*/ 198 w 243"/>
                <a:gd name="T7" fmla="*/ 29 h 56"/>
                <a:gd name="T8" fmla="*/ 22 w 243"/>
                <a:gd name="T9" fmla="*/ 30 h 56"/>
                <a:gd name="T10" fmla="*/ 2 w 243"/>
                <a:gd name="T11" fmla="*/ 22 h 56"/>
                <a:gd name="T12" fmla="*/ 0 w 243"/>
                <a:gd name="T13" fmla="*/ 19 h 56"/>
                <a:gd name="T14" fmla="*/ 8 w 243"/>
                <a:gd name="T15" fmla="*/ 18 h 56"/>
                <a:gd name="T16" fmla="*/ 35 w 243"/>
                <a:gd name="T17" fmla="*/ 25 h 56"/>
                <a:gd name="T18" fmla="*/ 24 w 243"/>
                <a:gd name="T19" fmla="*/ 18 h 56"/>
                <a:gd name="T20" fmla="*/ 25 w 243"/>
                <a:gd name="T21" fmla="*/ 10 h 56"/>
                <a:gd name="T22" fmla="*/ 35 w 243"/>
                <a:gd name="T23" fmla="*/ 12 h 56"/>
                <a:gd name="T24" fmla="*/ 68 w 243"/>
                <a:gd name="T25" fmla="*/ 23 h 56"/>
                <a:gd name="T26" fmla="*/ 144 w 243"/>
                <a:gd name="T27" fmla="*/ 13 h 56"/>
                <a:gd name="T28" fmla="*/ 166 w 243"/>
                <a:gd name="T29" fmla="*/ 18 h 56"/>
                <a:gd name="T30" fmla="*/ 174 w 243"/>
                <a:gd name="T31" fmla="*/ 20 h 56"/>
                <a:gd name="T32" fmla="*/ 82 w 243"/>
                <a:gd name="T33" fmla="*/ 26 h 56"/>
                <a:gd name="T34" fmla="*/ 162 w 243"/>
                <a:gd name="T35" fmla="*/ 24 h 56"/>
                <a:gd name="T36" fmla="*/ 134 w 243"/>
                <a:gd name="T37" fmla="*/ 16 h 56"/>
                <a:gd name="T38" fmla="*/ 108 w 243"/>
                <a:gd name="T39" fmla="*/ 17 h 56"/>
                <a:gd name="T40" fmla="*/ 94 w 243"/>
                <a:gd name="T41" fmla="*/ 23 h 56"/>
                <a:gd name="T42" fmla="*/ 82 w 243"/>
                <a:gd name="T43" fmla="*/ 26 h 56"/>
                <a:gd name="T44" fmla="*/ 153 w 243"/>
                <a:gd name="T45" fmla="*/ 17 h 56"/>
                <a:gd name="T46" fmla="*/ 161 w 243"/>
                <a:gd name="T47" fmla="*/ 18 h 56"/>
                <a:gd name="T48" fmla="*/ 153 w 243"/>
                <a:gd name="T49" fmla="*/ 1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3" h="56">
                  <a:moveTo>
                    <a:pt x="174" y="20"/>
                  </a:moveTo>
                  <a:cubicBezTo>
                    <a:pt x="177" y="19"/>
                    <a:pt x="180" y="18"/>
                    <a:pt x="183" y="17"/>
                  </a:cubicBezTo>
                  <a:cubicBezTo>
                    <a:pt x="194" y="13"/>
                    <a:pt x="209" y="5"/>
                    <a:pt x="210" y="5"/>
                  </a:cubicBezTo>
                  <a:cubicBezTo>
                    <a:pt x="221" y="0"/>
                    <a:pt x="243" y="12"/>
                    <a:pt x="198" y="29"/>
                  </a:cubicBezTo>
                  <a:cubicBezTo>
                    <a:pt x="142" y="56"/>
                    <a:pt x="80" y="48"/>
                    <a:pt x="22" y="30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7" y="21"/>
                    <a:pt x="26" y="23"/>
                    <a:pt x="35" y="25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1" y="15"/>
                    <a:pt x="21" y="13"/>
                    <a:pt x="25" y="10"/>
                  </a:cubicBezTo>
                  <a:cubicBezTo>
                    <a:pt x="32" y="6"/>
                    <a:pt x="35" y="12"/>
                    <a:pt x="35" y="12"/>
                  </a:cubicBezTo>
                  <a:cubicBezTo>
                    <a:pt x="45" y="16"/>
                    <a:pt x="57" y="20"/>
                    <a:pt x="68" y="23"/>
                  </a:cubicBezTo>
                  <a:cubicBezTo>
                    <a:pt x="79" y="21"/>
                    <a:pt x="117" y="6"/>
                    <a:pt x="144" y="13"/>
                  </a:cubicBezTo>
                  <a:cubicBezTo>
                    <a:pt x="144" y="13"/>
                    <a:pt x="158" y="16"/>
                    <a:pt x="166" y="18"/>
                  </a:cubicBezTo>
                  <a:cubicBezTo>
                    <a:pt x="168" y="19"/>
                    <a:pt x="171" y="19"/>
                    <a:pt x="174" y="20"/>
                  </a:cubicBezTo>
                  <a:close/>
                  <a:moveTo>
                    <a:pt x="82" y="26"/>
                  </a:moveTo>
                  <a:cubicBezTo>
                    <a:pt x="109" y="31"/>
                    <a:pt x="136" y="31"/>
                    <a:pt x="162" y="24"/>
                  </a:cubicBezTo>
                  <a:cubicBezTo>
                    <a:pt x="153" y="20"/>
                    <a:pt x="144" y="18"/>
                    <a:pt x="134" y="16"/>
                  </a:cubicBezTo>
                  <a:cubicBezTo>
                    <a:pt x="122" y="13"/>
                    <a:pt x="112" y="16"/>
                    <a:pt x="108" y="17"/>
                  </a:cubicBezTo>
                  <a:cubicBezTo>
                    <a:pt x="101" y="19"/>
                    <a:pt x="98" y="21"/>
                    <a:pt x="94" y="23"/>
                  </a:cubicBezTo>
                  <a:cubicBezTo>
                    <a:pt x="90" y="24"/>
                    <a:pt x="86" y="25"/>
                    <a:pt x="82" y="26"/>
                  </a:cubicBezTo>
                  <a:close/>
                  <a:moveTo>
                    <a:pt x="153" y="17"/>
                  </a:moveTo>
                  <a:cubicBezTo>
                    <a:pt x="161" y="18"/>
                    <a:pt x="161" y="18"/>
                    <a:pt x="161" y="18"/>
                  </a:cubicBezTo>
                  <a:cubicBezTo>
                    <a:pt x="161" y="18"/>
                    <a:pt x="152" y="16"/>
                    <a:pt x="153" y="17"/>
                  </a:cubicBezTo>
                  <a:close/>
                </a:path>
              </a:pathLst>
            </a:custGeom>
            <a:solidFill>
              <a:srgbClr val="ECEE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3" name="任意多边形 88">
              <a:extLst>
                <a:ext uri="{FF2B5EF4-FFF2-40B4-BE49-F238E27FC236}">
                  <a16:creationId xmlns:a16="http://schemas.microsoft.com/office/drawing/2014/main" id="{231EDE2C-3300-43C0-B6BE-F96869FCC4D5}"/>
                </a:ext>
              </a:extLst>
            </p:cNvPr>
            <p:cNvSpPr/>
            <p:nvPr/>
          </p:nvSpPr>
          <p:spPr bwMode="auto">
            <a:xfrm>
              <a:off x="7364565" y="3685745"/>
              <a:ext cx="1725461" cy="1395782"/>
            </a:xfrm>
            <a:custGeom>
              <a:avLst/>
              <a:gdLst>
                <a:gd name="T0" fmla="*/ 437 w 523"/>
                <a:gd name="T1" fmla="*/ 4 h 423"/>
                <a:gd name="T2" fmla="*/ 455 w 523"/>
                <a:gd name="T3" fmla="*/ 167 h 423"/>
                <a:gd name="T4" fmla="*/ 266 w 523"/>
                <a:gd name="T5" fmla="*/ 189 h 423"/>
                <a:gd name="T6" fmla="*/ 111 w 523"/>
                <a:gd name="T7" fmla="*/ 165 h 423"/>
                <a:gd name="T8" fmla="*/ 159 w 523"/>
                <a:gd name="T9" fmla="*/ 416 h 423"/>
                <a:gd name="T10" fmla="*/ 116 w 523"/>
                <a:gd name="T11" fmla="*/ 423 h 423"/>
                <a:gd name="T12" fmla="*/ 4 w 523"/>
                <a:gd name="T13" fmla="*/ 118 h 423"/>
                <a:gd name="T14" fmla="*/ 312 w 523"/>
                <a:gd name="T15" fmla="*/ 42 h 423"/>
                <a:gd name="T16" fmla="*/ 325 w 523"/>
                <a:gd name="T17" fmla="*/ 0 h 423"/>
                <a:gd name="T18" fmla="*/ 437 w 523"/>
                <a:gd name="T19" fmla="*/ 4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3" h="423">
                  <a:moveTo>
                    <a:pt x="437" y="4"/>
                  </a:moveTo>
                  <a:cubicBezTo>
                    <a:pt x="437" y="4"/>
                    <a:pt x="523" y="96"/>
                    <a:pt x="455" y="167"/>
                  </a:cubicBezTo>
                  <a:cubicBezTo>
                    <a:pt x="422" y="202"/>
                    <a:pt x="307" y="195"/>
                    <a:pt x="266" y="189"/>
                  </a:cubicBezTo>
                  <a:cubicBezTo>
                    <a:pt x="224" y="184"/>
                    <a:pt x="111" y="165"/>
                    <a:pt x="111" y="165"/>
                  </a:cubicBezTo>
                  <a:cubicBezTo>
                    <a:pt x="159" y="416"/>
                    <a:pt x="159" y="416"/>
                    <a:pt x="159" y="416"/>
                  </a:cubicBezTo>
                  <a:cubicBezTo>
                    <a:pt x="116" y="423"/>
                    <a:pt x="116" y="423"/>
                    <a:pt x="116" y="423"/>
                  </a:cubicBezTo>
                  <a:cubicBezTo>
                    <a:pt x="116" y="423"/>
                    <a:pt x="10" y="200"/>
                    <a:pt x="4" y="118"/>
                  </a:cubicBezTo>
                  <a:cubicBezTo>
                    <a:pt x="0" y="48"/>
                    <a:pt x="312" y="42"/>
                    <a:pt x="312" y="42"/>
                  </a:cubicBezTo>
                  <a:cubicBezTo>
                    <a:pt x="325" y="0"/>
                    <a:pt x="325" y="0"/>
                    <a:pt x="325" y="0"/>
                  </a:cubicBezTo>
                  <a:lnTo>
                    <a:pt x="437" y="4"/>
                  </a:ln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4" name="任意多边形 89">
              <a:extLst>
                <a:ext uri="{FF2B5EF4-FFF2-40B4-BE49-F238E27FC236}">
                  <a16:creationId xmlns:a16="http://schemas.microsoft.com/office/drawing/2014/main" id="{B00A8F89-556D-4CAA-845E-33E2BE7D811C}"/>
                </a:ext>
              </a:extLst>
            </p:cNvPr>
            <p:cNvSpPr/>
            <p:nvPr/>
          </p:nvSpPr>
          <p:spPr bwMode="auto">
            <a:xfrm>
              <a:off x="8891336" y="4355940"/>
              <a:ext cx="135945" cy="758820"/>
            </a:xfrm>
            <a:custGeom>
              <a:avLst/>
              <a:gdLst>
                <a:gd name="T0" fmla="*/ 0 w 85"/>
                <a:gd name="T1" fmla="*/ 0 h 476"/>
                <a:gd name="T2" fmla="*/ 85 w 85"/>
                <a:gd name="T3" fmla="*/ 0 h 476"/>
                <a:gd name="T4" fmla="*/ 58 w 85"/>
                <a:gd name="T5" fmla="*/ 476 h 476"/>
                <a:gd name="T6" fmla="*/ 21 w 85"/>
                <a:gd name="T7" fmla="*/ 476 h 476"/>
                <a:gd name="T8" fmla="*/ 0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0" y="0"/>
                  </a:moveTo>
                  <a:lnTo>
                    <a:pt x="85" y="0"/>
                  </a:lnTo>
                  <a:lnTo>
                    <a:pt x="58" y="476"/>
                  </a:lnTo>
                  <a:lnTo>
                    <a:pt x="21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5" name="任意多边形 90">
              <a:extLst>
                <a:ext uri="{FF2B5EF4-FFF2-40B4-BE49-F238E27FC236}">
                  <a16:creationId xmlns:a16="http://schemas.microsoft.com/office/drawing/2014/main" id="{0D59EC0E-7B65-4299-AA1F-37B482826518}"/>
                </a:ext>
              </a:extLst>
            </p:cNvPr>
            <p:cNvSpPr/>
            <p:nvPr/>
          </p:nvSpPr>
          <p:spPr bwMode="auto">
            <a:xfrm>
              <a:off x="8938396" y="3037702"/>
              <a:ext cx="88886" cy="1085608"/>
            </a:xfrm>
            <a:custGeom>
              <a:avLst/>
              <a:gdLst>
                <a:gd name="T0" fmla="*/ 0 w 28"/>
                <a:gd name="T1" fmla="*/ 14 h 329"/>
                <a:gd name="T2" fmla="*/ 4 w 28"/>
                <a:gd name="T3" fmla="*/ 4 h 329"/>
                <a:gd name="T4" fmla="*/ 14 w 28"/>
                <a:gd name="T5" fmla="*/ 0 h 329"/>
                <a:gd name="T6" fmla="*/ 14 w 28"/>
                <a:gd name="T7" fmla="*/ 0 h 329"/>
                <a:gd name="T8" fmla="*/ 24 w 28"/>
                <a:gd name="T9" fmla="*/ 4 h 329"/>
                <a:gd name="T10" fmla="*/ 28 w 28"/>
                <a:gd name="T11" fmla="*/ 14 h 329"/>
                <a:gd name="T12" fmla="*/ 28 w 28"/>
                <a:gd name="T13" fmla="*/ 315 h 329"/>
                <a:gd name="T14" fmla="*/ 24 w 28"/>
                <a:gd name="T15" fmla="*/ 325 h 329"/>
                <a:gd name="T16" fmla="*/ 14 w 28"/>
                <a:gd name="T17" fmla="*/ 329 h 329"/>
                <a:gd name="T18" fmla="*/ 14 w 28"/>
                <a:gd name="T19" fmla="*/ 329 h 329"/>
                <a:gd name="T20" fmla="*/ 4 w 28"/>
                <a:gd name="T21" fmla="*/ 325 h 329"/>
                <a:gd name="T22" fmla="*/ 0 w 28"/>
                <a:gd name="T23" fmla="*/ 315 h 329"/>
                <a:gd name="T24" fmla="*/ 0 w 28"/>
                <a:gd name="T25" fmla="*/ 1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9">
                  <a:moveTo>
                    <a:pt x="0" y="14"/>
                  </a:moveTo>
                  <a:cubicBezTo>
                    <a:pt x="0" y="10"/>
                    <a:pt x="1" y="7"/>
                    <a:pt x="4" y="4"/>
                  </a:cubicBezTo>
                  <a:cubicBezTo>
                    <a:pt x="7" y="2"/>
                    <a:pt x="10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8" y="0"/>
                    <a:pt x="21" y="2"/>
                    <a:pt x="24" y="4"/>
                  </a:cubicBezTo>
                  <a:cubicBezTo>
                    <a:pt x="27" y="7"/>
                    <a:pt x="28" y="10"/>
                    <a:pt x="28" y="14"/>
                  </a:cubicBezTo>
                  <a:cubicBezTo>
                    <a:pt x="28" y="68"/>
                    <a:pt x="28" y="261"/>
                    <a:pt x="28" y="315"/>
                  </a:cubicBezTo>
                  <a:cubicBezTo>
                    <a:pt x="28" y="319"/>
                    <a:pt x="27" y="322"/>
                    <a:pt x="24" y="325"/>
                  </a:cubicBezTo>
                  <a:cubicBezTo>
                    <a:pt x="21" y="328"/>
                    <a:pt x="18" y="329"/>
                    <a:pt x="14" y="329"/>
                  </a:cubicBezTo>
                  <a:cubicBezTo>
                    <a:pt x="14" y="329"/>
                    <a:pt x="14" y="329"/>
                    <a:pt x="14" y="329"/>
                  </a:cubicBezTo>
                  <a:cubicBezTo>
                    <a:pt x="10" y="329"/>
                    <a:pt x="7" y="328"/>
                    <a:pt x="4" y="325"/>
                  </a:cubicBezTo>
                  <a:cubicBezTo>
                    <a:pt x="1" y="322"/>
                    <a:pt x="0" y="319"/>
                    <a:pt x="0" y="315"/>
                  </a:cubicBezTo>
                  <a:cubicBezTo>
                    <a:pt x="0" y="261"/>
                    <a:pt x="0" y="68"/>
                    <a:pt x="0" y="14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6" name="任意多边形 91">
              <a:extLst>
                <a:ext uri="{FF2B5EF4-FFF2-40B4-BE49-F238E27FC236}">
                  <a16:creationId xmlns:a16="http://schemas.microsoft.com/office/drawing/2014/main" id="{61D1759C-B1E6-4B74-A045-95B340F23470}"/>
                </a:ext>
              </a:extLst>
            </p:cNvPr>
            <p:cNvSpPr/>
            <p:nvPr/>
          </p:nvSpPr>
          <p:spPr bwMode="auto">
            <a:xfrm>
              <a:off x="8237754" y="4295015"/>
              <a:ext cx="789528" cy="127391"/>
            </a:xfrm>
            <a:custGeom>
              <a:avLst/>
              <a:gdLst>
                <a:gd name="T0" fmla="*/ 0 w 239"/>
                <a:gd name="T1" fmla="*/ 20 h 40"/>
                <a:gd name="T2" fmla="*/ 6 w 239"/>
                <a:gd name="T3" fmla="*/ 6 h 40"/>
                <a:gd name="T4" fmla="*/ 20 w 239"/>
                <a:gd name="T5" fmla="*/ 0 h 40"/>
                <a:gd name="T6" fmla="*/ 219 w 239"/>
                <a:gd name="T7" fmla="*/ 0 h 40"/>
                <a:gd name="T8" fmla="*/ 233 w 239"/>
                <a:gd name="T9" fmla="*/ 6 h 40"/>
                <a:gd name="T10" fmla="*/ 239 w 239"/>
                <a:gd name="T11" fmla="*/ 20 h 40"/>
                <a:gd name="T12" fmla="*/ 239 w 239"/>
                <a:gd name="T13" fmla="*/ 20 h 40"/>
                <a:gd name="T14" fmla="*/ 233 w 239"/>
                <a:gd name="T15" fmla="*/ 34 h 40"/>
                <a:gd name="T16" fmla="*/ 219 w 239"/>
                <a:gd name="T17" fmla="*/ 40 h 40"/>
                <a:gd name="T18" fmla="*/ 20 w 239"/>
                <a:gd name="T19" fmla="*/ 40 h 40"/>
                <a:gd name="T20" fmla="*/ 6 w 239"/>
                <a:gd name="T21" fmla="*/ 34 h 40"/>
                <a:gd name="T22" fmla="*/ 0 w 239"/>
                <a:gd name="T23" fmla="*/ 20 h 40"/>
                <a:gd name="T24" fmla="*/ 0 w 239"/>
                <a:gd name="T25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40">
                  <a:moveTo>
                    <a:pt x="0" y="20"/>
                  </a:moveTo>
                  <a:cubicBezTo>
                    <a:pt x="0" y="15"/>
                    <a:pt x="2" y="9"/>
                    <a:pt x="6" y="6"/>
                  </a:cubicBezTo>
                  <a:cubicBezTo>
                    <a:pt x="10" y="2"/>
                    <a:pt x="15" y="0"/>
                    <a:pt x="20" y="0"/>
                  </a:cubicBezTo>
                  <a:cubicBezTo>
                    <a:pt x="65" y="0"/>
                    <a:pt x="174" y="0"/>
                    <a:pt x="219" y="0"/>
                  </a:cubicBezTo>
                  <a:cubicBezTo>
                    <a:pt x="224" y="0"/>
                    <a:pt x="229" y="2"/>
                    <a:pt x="233" y="6"/>
                  </a:cubicBezTo>
                  <a:cubicBezTo>
                    <a:pt x="237" y="9"/>
                    <a:pt x="239" y="15"/>
                    <a:pt x="239" y="20"/>
                  </a:cubicBezTo>
                  <a:cubicBezTo>
                    <a:pt x="239" y="20"/>
                    <a:pt x="239" y="20"/>
                    <a:pt x="239" y="20"/>
                  </a:cubicBezTo>
                  <a:cubicBezTo>
                    <a:pt x="239" y="25"/>
                    <a:pt x="237" y="30"/>
                    <a:pt x="233" y="34"/>
                  </a:cubicBezTo>
                  <a:cubicBezTo>
                    <a:pt x="229" y="38"/>
                    <a:pt x="224" y="40"/>
                    <a:pt x="219" y="40"/>
                  </a:cubicBezTo>
                  <a:cubicBezTo>
                    <a:pt x="174" y="40"/>
                    <a:pt x="65" y="40"/>
                    <a:pt x="20" y="40"/>
                  </a:cubicBezTo>
                  <a:cubicBezTo>
                    <a:pt x="15" y="40"/>
                    <a:pt x="10" y="38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E94748F9-913D-449D-8A27-15ACBE13CB05}"/>
                </a:ext>
              </a:extLst>
            </p:cNvPr>
            <p:cNvSpPr/>
            <p:nvPr/>
          </p:nvSpPr>
          <p:spPr bwMode="auto">
            <a:xfrm>
              <a:off x="8954081" y="4023611"/>
              <a:ext cx="41829" cy="348947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8" name="任意多边形 93">
              <a:extLst>
                <a:ext uri="{FF2B5EF4-FFF2-40B4-BE49-F238E27FC236}">
                  <a16:creationId xmlns:a16="http://schemas.microsoft.com/office/drawing/2014/main" id="{E8A80F35-DED1-4DF1-B43B-32CC0ECFA776}"/>
                </a:ext>
              </a:extLst>
            </p:cNvPr>
            <p:cNvSpPr/>
            <p:nvPr/>
          </p:nvSpPr>
          <p:spPr bwMode="auto">
            <a:xfrm>
              <a:off x="8237754" y="4355940"/>
              <a:ext cx="135945" cy="758820"/>
            </a:xfrm>
            <a:custGeom>
              <a:avLst/>
              <a:gdLst>
                <a:gd name="T0" fmla="*/ 0 w 85"/>
                <a:gd name="T1" fmla="*/ 0 h 476"/>
                <a:gd name="T2" fmla="*/ 85 w 85"/>
                <a:gd name="T3" fmla="*/ 0 h 476"/>
                <a:gd name="T4" fmla="*/ 58 w 85"/>
                <a:gd name="T5" fmla="*/ 476 h 476"/>
                <a:gd name="T6" fmla="*/ 21 w 85"/>
                <a:gd name="T7" fmla="*/ 476 h 476"/>
                <a:gd name="T8" fmla="*/ 0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0" y="0"/>
                  </a:moveTo>
                  <a:lnTo>
                    <a:pt x="85" y="0"/>
                  </a:lnTo>
                  <a:lnTo>
                    <a:pt x="58" y="476"/>
                  </a:lnTo>
                  <a:lnTo>
                    <a:pt x="21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99" name="任意多边形 94">
              <a:extLst>
                <a:ext uri="{FF2B5EF4-FFF2-40B4-BE49-F238E27FC236}">
                  <a16:creationId xmlns:a16="http://schemas.microsoft.com/office/drawing/2014/main" id="{CA9BE570-F2B3-421F-A305-AB2C9C4ABADC}"/>
                </a:ext>
              </a:extLst>
            </p:cNvPr>
            <p:cNvSpPr/>
            <p:nvPr/>
          </p:nvSpPr>
          <p:spPr bwMode="auto">
            <a:xfrm>
              <a:off x="4279649" y="4987365"/>
              <a:ext cx="528097" cy="227093"/>
            </a:xfrm>
            <a:custGeom>
              <a:avLst/>
              <a:gdLst>
                <a:gd name="T0" fmla="*/ 37 w 161"/>
                <a:gd name="T1" fmla="*/ 22 h 69"/>
                <a:gd name="T2" fmla="*/ 48 w 161"/>
                <a:gd name="T3" fmla="*/ 15 h 69"/>
                <a:gd name="T4" fmla="*/ 124 w 161"/>
                <a:gd name="T5" fmla="*/ 30 h 69"/>
                <a:gd name="T6" fmla="*/ 155 w 161"/>
                <a:gd name="T7" fmla="*/ 32 h 69"/>
                <a:gd name="T8" fmla="*/ 160 w 161"/>
                <a:gd name="T9" fmla="*/ 50 h 69"/>
                <a:gd name="T10" fmla="*/ 0 w 161"/>
                <a:gd name="T11" fmla="*/ 45 h 69"/>
                <a:gd name="T12" fmla="*/ 6 w 161"/>
                <a:gd name="T13" fmla="*/ 21 h 69"/>
                <a:gd name="T14" fmla="*/ 37 w 161"/>
                <a:gd name="T1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69">
                  <a:moveTo>
                    <a:pt x="37" y="22"/>
                  </a:moveTo>
                  <a:cubicBezTo>
                    <a:pt x="36" y="19"/>
                    <a:pt x="32" y="0"/>
                    <a:pt x="48" y="15"/>
                  </a:cubicBezTo>
                  <a:cubicBezTo>
                    <a:pt x="57" y="22"/>
                    <a:pt x="86" y="38"/>
                    <a:pt x="124" y="30"/>
                  </a:cubicBezTo>
                  <a:cubicBezTo>
                    <a:pt x="142" y="26"/>
                    <a:pt x="145" y="27"/>
                    <a:pt x="155" y="32"/>
                  </a:cubicBezTo>
                  <a:cubicBezTo>
                    <a:pt x="161" y="36"/>
                    <a:pt x="158" y="44"/>
                    <a:pt x="160" y="50"/>
                  </a:cubicBezTo>
                  <a:cubicBezTo>
                    <a:pt x="51" y="69"/>
                    <a:pt x="5" y="48"/>
                    <a:pt x="0" y="45"/>
                  </a:cubicBezTo>
                  <a:cubicBezTo>
                    <a:pt x="1" y="28"/>
                    <a:pt x="9" y="29"/>
                    <a:pt x="6" y="21"/>
                  </a:cubicBezTo>
                  <a:cubicBezTo>
                    <a:pt x="8" y="17"/>
                    <a:pt x="30" y="20"/>
                    <a:pt x="37" y="22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0" name="任意多边形 95">
              <a:extLst>
                <a:ext uri="{FF2B5EF4-FFF2-40B4-BE49-F238E27FC236}">
                  <a16:creationId xmlns:a16="http://schemas.microsoft.com/office/drawing/2014/main" id="{35DB9181-BBE6-4C39-A81A-B3C8D64D2202}"/>
                </a:ext>
              </a:extLst>
            </p:cNvPr>
            <p:cNvSpPr/>
            <p:nvPr/>
          </p:nvSpPr>
          <p:spPr bwMode="auto">
            <a:xfrm>
              <a:off x="4154161" y="5053831"/>
              <a:ext cx="799988" cy="188320"/>
            </a:xfrm>
            <a:custGeom>
              <a:avLst/>
              <a:gdLst>
                <a:gd name="T0" fmla="*/ 69 w 243"/>
                <a:gd name="T1" fmla="*/ 20 h 56"/>
                <a:gd name="T2" fmla="*/ 59 w 243"/>
                <a:gd name="T3" fmla="*/ 17 h 56"/>
                <a:gd name="T4" fmla="*/ 33 w 243"/>
                <a:gd name="T5" fmla="*/ 5 h 56"/>
                <a:gd name="T6" fmla="*/ 45 w 243"/>
                <a:gd name="T7" fmla="*/ 29 h 56"/>
                <a:gd name="T8" fmla="*/ 221 w 243"/>
                <a:gd name="T9" fmla="*/ 30 h 56"/>
                <a:gd name="T10" fmla="*/ 241 w 243"/>
                <a:gd name="T11" fmla="*/ 22 h 56"/>
                <a:gd name="T12" fmla="*/ 243 w 243"/>
                <a:gd name="T13" fmla="*/ 19 h 56"/>
                <a:gd name="T14" fmla="*/ 235 w 243"/>
                <a:gd name="T15" fmla="*/ 18 h 56"/>
                <a:gd name="T16" fmla="*/ 208 w 243"/>
                <a:gd name="T17" fmla="*/ 25 h 56"/>
                <a:gd name="T18" fmla="*/ 219 w 243"/>
                <a:gd name="T19" fmla="*/ 18 h 56"/>
                <a:gd name="T20" fmla="*/ 218 w 243"/>
                <a:gd name="T21" fmla="*/ 10 h 56"/>
                <a:gd name="T22" fmla="*/ 208 w 243"/>
                <a:gd name="T23" fmla="*/ 12 h 56"/>
                <a:gd name="T24" fmla="*/ 174 w 243"/>
                <a:gd name="T25" fmla="*/ 23 h 56"/>
                <a:gd name="T26" fmla="*/ 99 w 243"/>
                <a:gd name="T27" fmla="*/ 13 h 56"/>
                <a:gd name="T28" fmla="*/ 77 w 243"/>
                <a:gd name="T29" fmla="*/ 18 h 56"/>
                <a:gd name="T30" fmla="*/ 69 w 243"/>
                <a:gd name="T31" fmla="*/ 20 h 56"/>
                <a:gd name="T32" fmla="*/ 160 w 243"/>
                <a:gd name="T33" fmla="*/ 26 h 56"/>
                <a:gd name="T34" fmla="*/ 81 w 243"/>
                <a:gd name="T35" fmla="*/ 24 h 56"/>
                <a:gd name="T36" fmla="*/ 109 w 243"/>
                <a:gd name="T37" fmla="*/ 16 h 56"/>
                <a:gd name="T38" fmla="*/ 134 w 243"/>
                <a:gd name="T39" fmla="*/ 17 h 56"/>
                <a:gd name="T40" fmla="*/ 149 w 243"/>
                <a:gd name="T41" fmla="*/ 23 h 56"/>
                <a:gd name="T42" fmla="*/ 160 w 243"/>
                <a:gd name="T43" fmla="*/ 26 h 56"/>
                <a:gd name="T44" fmla="*/ 90 w 243"/>
                <a:gd name="T45" fmla="*/ 17 h 56"/>
                <a:gd name="T46" fmla="*/ 82 w 243"/>
                <a:gd name="T47" fmla="*/ 18 h 56"/>
                <a:gd name="T48" fmla="*/ 90 w 243"/>
                <a:gd name="T49" fmla="*/ 1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3" h="56">
                  <a:moveTo>
                    <a:pt x="69" y="20"/>
                  </a:moveTo>
                  <a:cubicBezTo>
                    <a:pt x="66" y="19"/>
                    <a:pt x="63" y="18"/>
                    <a:pt x="59" y="17"/>
                  </a:cubicBezTo>
                  <a:cubicBezTo>
                    <a:pt x="49" y="13"/>
                    <a:pt x="34" y="5"/>
                    <a:pt x="33" y="5"/>
                  </a:cubicBezTo>
                  <a:cubicBezTo>
                    <a:pt x="22" y="0"/>
                    <a:pt x="0" y="12"/>
                    <a:pt x="45" y="29"/>
                  </a:cubicBezTo>
                  <a:cubicBezTo>
                    <a:pt x="101" y="56"/>
                    <a:pt x="163" y="48"/>
                    <a:pt x="221" y="30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3" y="19"/>
                    <a:pt x="243" y="19"/>
                    <a:pt x="243" y="19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26" y="21"/>
                    <a:pt x="217" y="23"/>
                    <a:pt x="208" y="25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22" y="15"/>
                    <a:pt x="222" y="13"/>
                    <a:pt x="218" y="10"/>
                  </a:cubicBezTo>
                  <a:cubicBezTo>
                    <a:pt x="211" y="6"/>
                    <a:pt x="208" y="12"/>
                    <a:pt x="208" y="12"/>
                  </a:cubicBezTo>
                  <a:cubicBezTo>
                    <a:pt x="197" y="16"/>
                    <a:pt x="186" y="20"/>
                    <a:pt x="174" y="23"/>
                  </a:cubicBezTo>
                  <a:cubicBezTo>
                    <a:pt x="164" y="21"/>
                    <a:pt x="126" y="6"/>
                    <a:pt x="99" y="13"/>
                  </a:cubicBezTo>
                  <a:cubicBezTo>
                    <a:pt x="99" y="13"/>
                    <a:pt x="85" y="16"/>
                    <a:pt x="77" y="18"/>
                  </a:cubicBezTo>
                  <a:cubicBezTo>
                    <a:pt x="75" y="19"/>
                    <a:pt x="72" y="19"/>
                    <a:pt x="69" y="20"/>
                  </a:cubicBezTo>
                  <a:close/>
                  <a:moveTo>
                    <a:pt x="160" y="26"/>
                  </a:moveTo>
                  <a:cubicBezTo>
                    <a:pt x="134" y="31"/>
                    <a:pt x="107" y="31"/>
                    <a:pt x="81" y="24"/>
                  </a:cubicBezTo>
                  <a:cubicBezTo>
                    <a:pt x="90" y="20"/>
                    <a:pt x="99" y="18"/>
                    <a:pt x="109" y="16"/>
                  </a:cubicBezTo>
                  <a:cubicBezTo>
                    <a:pt x="120" y="13"/>
                    <a:pt x="131" y="16"/>
                    <a:pt x="134" y="17"/>
                  </a:cubicBezTo>
                  <a:cubicBezTo>
                    <a:pt x="142" y="19"/>
                    <a:pt x="145" y="21"/>
                    <a:pt x="149" y="23"/>
                  </a:cubicBezTo>
                  <a:cubicBezTo>
                    <a:pt x="153" y="24"/>
                    <a:pt x="157" y="25"/>
                    <a:pt x="160" y="26"/>
                  </a:cubicBezTo>
                  <a:close/>
                  <a:moveTo>
                    <a:pt x="90" y="17"/>
                  </a:move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91" y="16"/>
                    <a:pt x="90" y="17"/>
                  </a:cubicBezTo>
                  <a:close/>
                </a:path>
              </a:pathLst>
            </a:custGeom>
            <a:solidFill>
              <a:srgbClr val="ECEE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1" name="任意多边形 96">
              <a:extLst>
                <a:ext uri="{FF2B5EF4-FFF2-40B4-BE49-F238E27FC236}">
                  <a16:creationId xmlns:a16="http://schemas.microsoft.com/office/drawing/2014/main" id="{5EC477CE-1BB9-4D96-9F4B-8562328C3668}"/>
                </a:ext>
              </a:extLst>
            </p:cNvPr>
            <p:cNvSpPr/>
            <p:nvPr/>
          </p:nvSpPr>
          <p:spPr bwMode="auto">
            <a:xfrm>
              <a:off x="3793384" y="2877078"/>
              <a:ext cx="454893" cy="504031"/>
            </a:xfrm>
            <a:custGeom>
              <a:avLst/>
              <a:gdLst>
                <a:gd name="T0" fmla="*/ 58 w 139"/>
                <a:gd name="T1" fmla="*/ 5 h 153"/>
                <a:gd name="T2" fmla="*/ 4 w 139"/>
                <a:gd name="T3" fmla="*/ 55 h 153"/>
                <a:gd name="T4" fmla="*/ 85 w 139"/>
                <a:gd name="T5" fmla="*/ 153 h 153"/>
                <a:gd name="T6" fmla="*/ 139 w 139"/>
                <a:gd name="T7" fmla="*/ 108 h 153"/>
                <a:gd name="T8" fmla="*/ 107 w 139"/>
                <a:gd name="T9" fmla="*/ 66 h 153"/>
                <a:gd name="T10" fmla="*/ 58 w 139"/>
                <a:gd name="T11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53">
                  <a:moveTo>
                    <a:pt x="58" y="5"/>
                  </a:moveTo>
                  <a:cubicBezTo>
                    <a:pt x="40" y="0"/>
                    <a:pt x="8" y="6"/>
                    <a:pt x="4" y="55"/>
                  </a:cubicBezTo>
                  <a:cubicBezTo>
                    <a:pt x="0" y="112"/>
                    <a:pt x="65" y="138"/>
                    <a:pt x="85" y="153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8"/>
                    <a:pt x="117" y="80"/>
                    <a:pt x="107" y="66"/>
                  </a:cubicBezTo>
                  <a:cubicBezTo>
                    <a:pt x="93" y="49"/>
                    <a:pt x="87" y="13"/>
                    <a:pt x="58" y="5"/>
                  </a:cubicBezTo>
                  <a:close/>
                </a:path>
              </a:pathLst>
            </a:custGeom>
            <a:solidFill>
              <a:srgbClr val="BD9E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2" name="任意多边形 97">
              <a:extLst>
                <a:ext uri="{FF2B5EF4-FFF2-40B4-BE49-F238E27FC236}">
                  <a16:creationId xmlns:a16="http://schemas.microsoft.com/office/drawing/2014/main" id="{1EAA3AE2-F32F-4B7F-99D1-024825298131}"/>
                </a:ext>
              </a:extLst>
            </p:cNvPr>
            <p:cNvSpPr/>
            <p:nvPr/>
          </p:nvSpPr>
          <p:spPr bwMode="auto">
            <a:xfrm>
              <a:off x="3814299" y="4355940"/>
              <a:ext cx="135945" cy="758820"/>
            </a:xfrm>
            <a:custGeom>
              <a:avLst/>
              <a:gdLst>
                <a:gd name="T0" fmla="*/ 85 w 85"/>
                <a:gd name="T1" fmla="*/ 0 h 476"/>
                <a:gd name="T2" fmla="*/ 0 w 85"/>
                <a:gd name="T3" fmla="*/ 0 h 476"/>
                <a:gd name="T4" fmla="*/ 25 w 85"/>
                <a:gd name="T5" fmla="*/ 476 h 476"/>
                <a:gd name="T6" fmla="*/ 62 w 85"/>
                <a:gd name="T7" fmla="*/ 476 h 476"/>
                <a:gd name="T8" fmla="*/ 85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85" y="0"/>
                  </a:moveTo>
                  <a:lnTo>
                    <a:pt x="0" y="0"/>
                  </a:lnTo>
                  <a:lnTo>
                    <a:pt x="25" y="476"/>
                  </a:lnTo>
                  <a:lnTo>
                    <a:pt x="62" y="47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3" name="任意多边形 98">
              <a:extLst>
                <a:ext uri="{FF2B5EF4-FFF2-40B4-BE49-F238E27FC236}">
                  <a16:creationId xmlns:a16="http://schemas.microsoft.com/office/drawing/2014/main" id="{36BAAC7A-6A4F-4F06-86B4-ED3F8BBE6BAA}"/>
                </a:ext>
              </a:extLst>
            </p:cNvPr>
            <p:cNvSpPr/>
            <p:nvPr/>
          </p:nvSpPr>
          <p:spPr bwMode="auto">
            <a:xfrm>
              <a:off x="3160713" y="4355940"/>
              <a:ext cx="135945" cy="758820"/>
            </a:xfrm>
            <a:custGeom>
              <a:avLst/>
              <a:gdLst>
                <a:gd name="T0" fmla="*/ 85 w 85"/>
                <a:gd name="T1" fmla="*/ 0 h 476"/>
                <a:gd name="T2" fmla="*/ 0 w 85"/>
                <a:gd name="T3" fmla="*/ 0 h 476"/>
                <a:gd name="T4" fmla="*/ 27 w 85"/>
                <a:gd name="T5" fmla="*/ 476 h 476"/>
                <a:gd name="T6" fmla="*/ 64 w 85"/>
                <a:gd name="T7" fmla="*/ 476 h 476"/>
                <a:gd name="T8" fmla="*/ 85 w 85"/>
                <a:gd name="T9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76">
                  <a:moveTo>
                    <a:pt x="85" y="0"/>
                  </a:moveTo>
                  <a:lnTo>
                    <a:pt x="0" y="0"/>
                  </a:lnTo>
                  <a:lnTo>
                    <a:pt x="27" y="476"/>
                  </a:lnTo>
                  <a:lnTo>
                    <a:pt x="64" y="47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4" name="任意多边形 99">
              <a:extLst>
                <a:ext uri="{FF2B5EF4-FFF2-40B4-BE49-F238E27FC236}">
                  <a16:creationId xmlns:a16="http://schemas.microsoft.com/office/drawing/2014/main" id="{122CDF21-9FC4-429A-9455-16E6E9324C9F}"/>
                </a:ext>
              </a:extLst>
            </p:cNvPr>
            <p:cNvSpPr/>
            <p:nvPr/>
          </p:nvSpPr>
          <p:spPr bwMode="auto">
            <a:xfrm>
              <a:off x="3160713" y="3037702"/>
              <a:ext cx="94116" cy="1085608"/>
            </a:xfrm>
            <a:custGeom>
              <a:avLst/>
              <a:gdLst>
                <a:gd name="T0" fmla="*/ 28 w 28"/>
                <a:gd name="T1" fmla="*/ 14 h 329"/>
                <a:gd name="T2" fmla="*/ 24 w 28"/>
                <a:gd name="T3" fmla="*/ 4 h 329"/>
                <a:gd name="T4" fmla="*/ 14 w 28"/>
                <a:gd name="T5" fmla="*/ 0 h 329"/>
                <a:gd name="T6" fmla="*/ 14 w 28"/>
                <a:gd name="T7" fmla="*/ 0 h 329"/>
                <a:gd name="T8" fmla="*/ 4 w 28"/>
                <a:gd name="T9" fmla="*/ 4 h 329"/>
                <a:gd name="T10" fmla="*/ 0 w 28"/>
                <a:gd name="T11" fmla="*/ 14 h 329"/>
                <a:gd name="T12" fmla="*/ 0 w 28"/>
                <a:gd name="T13" fmla="*/ 315 h 329"/>
                <a:gd name="T14" fmla="*/ 4 w 28"/>
                <a:gd name="T15" fmla="*/ 325 h 329"/>
                <a:gd name="T16" fmla="*/ 14 w 28"/>
                <a:gd name="T17" fmla="*/ 329 h 329"/>
                <a:gd name="T18" fmla="*/ 14 w 28"/>
                <a:gd name="T19" fmla="*/ 329 h 329"/>
                <a:gd name="T20" fmla="*/ 24 w 28"/>
                <a:gd name="T21" fmla="*/ 325 h 329"/>
                <a:gd name="T22" fmla="*/ 28 w 28"/>
                <a:gd name="T23" fmla="*/ 315 h 329"/>
                <a:gd name="T24" fmla="*/ 28 w 28"/>
                <a:gd name="T25" fmla="*/ 1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9">
                  <a:moveTo>
                    <a:pt x="28" y="14"/>
                  </a:moveTo>
                  <a:cubicBezTo>
                    <a:pt x="28" y="10"/>
                    <a:pt x="27" y="7"/>
                    <a:pt x="24" y="4"/>
                  </a:cubicBezTo>
                  <a:cubicBezTo>
                    <a:pt x="21" y="2"/>
                    <a:pt x="18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0"/>
                    <a:pt x="7" y="2"/>
                    <a:pt x="4" y="4"/>
                  </a:cubicBezTo>
                  <a:cubicBezTo>
                    <a:pt x="1" y="7"/>
                    <a:pt x="0" y="10"/>
                    <a:pt x="0" y="14"/>
                  </a:cubicBezTo>
                  <a:cubicBezTo>
                    <a:pt x="0" y="68"/>
                    <a:pt x="0" y="261"/>
                    <a:pt x="0" y="315"/>
                  </a:cubicBezTo>
                  <a:cubicBezTo>
                    <a:pt x="0" y="319"/>
                    <a:pt x="1" y="322"/>
                    <a:pt x="4" y="325"/>
                  </a:cubicBezTo>
                  <a:cubicBezTo>
                    <a:pt x="7" y="328"/>
                    <a:pt x="10" y="329"/>
                    <a:pt x="14" y="329"/>
                  </a:cubicBezTo>
                  <a:cubicBezTo>
                    <a:pt x="14" y="329"/>
                    <a:pt x="14" y="329"/>
                    <a:pt x="14" y="329"/>
                  </a:cubicBezTo>
                  <a:cubicBezTo>
                    <a:pt x="18" y="329"/>
                    <a:pt x="21" y="328"/>
                    <a:pt x="24" y="325"/>
                  </a:cubicBezTo>
                  <a:cubicBezTo>
                    <a:pt x="27" y="322"/>
                    <a:pt x="28" y="319"/>
                    <a:pt x="28" y="315"/>
                  </a:cubicBezTo>
                  <a:cubicBezTo>
                    <a:pt x="28" y="261"/>
                    <a:pt x="28" y="68"/>
                    <a:pt x="28" y="14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5" name="任意多边形 100">
              <a:extLst>
                <a:ext uri="{FF2B5EF4-FFF2-40B4-BE49-F238E27FC236}">
                  <a16:creationId xmlns:a16="http://schemas.microsoft.com/office/drawing/2014/main" id="{1AC6FEA9-EF9E-4EDE-BF76-8CA86AC98AE6}"/>
                </a:ext>
              </a:extLst>
            </p:cNvPr>
            <p:cNvSpPr/>
            <p:nvPr/>
          </p:nvSpPr>
          <p:spPr bwMode="auto">
            <a:xfrm>
              <a:off x="3160713" y="4295015"/>
              <a:ext cx="789531" cy="127391"/>
            </a:xfrm>
            <a:custGeom>
              <a:avLst/>
              <a:gdLst>
                <a:gd name="T0" fmla="*/ 239 w 239"/>
                <a:gd name="T1" fmla="*/ 20 h 40"/>
                <a:gd name="T2" fmla="*/ 233 w 239"/>
                <a:gd name="T3" fmla="*/ 6 h 40"/>
                <a:gd name="T4" fmla="*/ 219 w 239"/>
                <a:gd name="T5" fmla="*/ 0 h 40"/>
                <a:gd name="T6" fmla="*/ 20 w 239"/>
                <a:gd name="T7" fmla="*/ 0 h 40"/>
                <a:gd name="T8" fmla="*/ 6 w 239"/>
                <a:gd name="T9" fmla="*/ 6 h 40"/>
                <a:gd name="T10" fmla="*/ 0 w 239"/>
                <a:gd name="T11" fmla="*/ 20 h 40"/>
                <a:gd name="T12" fmla="*/ 0 w 239"/>
                <a:gd name="T13" fmla="*/ 20 h 40"/>
                <a:gd name="T14" fmla="*/ 6 w 239"/>
                <a:gd name="T15" fmla="*/ 34 h 40"/>
                <a:gd name="T16" fmla="*/ 20 w 239"/>
                <a:gd name="T17" fmla="*/ 40 h 40"/>
                <a:gd name="T18" fmla="*/ 219 w 239"/>
                <a:gd name="T19" fmla="*/ 40 h 40"/>
                <a:gd name="T20" fmla="*/ 233 w 239"/>
                <a:gd name="T21" fmla="*/ 34 h 40"/>
                <a:gd name="T22" fmla="*/ 239 w 239"/>
                <a:gd name="T23" fmla="*/ 20 h 40"/>
                <a:gd name="T24" fmla="*/ 239 w 239"/>
                <a:gd name="T25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40">
                  <a:moveTo>
                    <a:pt x="239" y="20"/>
                  </a:moveTo>
                  <a:cubicBezTo>
                    <a:pt x="239" y="15"/>
                    <a:pt x="237" y="9"/>
                    <a:pt x="233" y="6"/>
                  </a:cubicBezTo>
                  <a:cubicBezTo>
                    <a:pt x="229" y="2"/>
                    <a:pt x="224" y="0"/>
                    <a:pt x="219" y="0"/>
                  </a:cubicBezTo>
                  <a:cubicBezTo>
                    <a:pt x="174" y="0"/>
                    <a:pt x="65" y="0"/>
                    <a:pt x="20" y="0"/>
                  </a:cubicBezTo>
                  <a:cubicBezTo>
                    <a:pt x="15" y="0"/>
                    <a:pt x="10" y="2"/>
                    <a:pt x="6" y="6"/>
                  </a:cubicBezTo>
                  <a:cubicBezTo>
                    <a:pt x="2" y="9"/>
                    <a:pt x="0" y="15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5"/>
                    <a:pt x="2" y="30"/>
                    <a:pt x="6" y="34"/>
                  </a:cubicBezTo>
                  <a:cubicBezTo>
                    <a:pt x="10" y="38"/>
                    <a:pt x="15" y="40"/>
                    <a:pt x="20" y="40"/>
                  </a:cubicBezTo>
                  <a:cubicBezTo>
                    <a:pt x="65" y="40"/>
                    <a:pt x="174" y="40"/>
                    <a:pt x="219" y="40"/>
                  </a:cubicBezTo>
                  <a:cubicBezTo>
                    <a:pt x="224" y="40"/>
                    <a:pt x="229" y="38"/>
                    <a:pt x="233" y="34"/>
                  </a:cubicBezTo>
                  <a:cubicBezTo>
                    <a:pt x="237" y="30"/>
                    <a:pt x="239" y="25"/>
                    <a:pt x="239" y="20"/>
                  </a:cubicBezTo>
                  <a:cubicBezTo>
                    <a:pt x="239" y="20"/>
                    <a:pt x="239" y="20"/>
                    <a:pt x="239" y="2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6" name="任意多边形 101">
              <a:extLst>
                <a:ext uri="{FF2B5EF4-FFF2-40B4-BE49-F238E27FC236}">
                  <a16:creationId xmlns:a16="http://schemas.microsoft.com/office/drawing/2014/main" id="{3C9764FF-D153-456C-ADE4-B30A5A6AACCF}"/>
                </a:ext>
              </a:extLst>
            </p:cNvPr>
            <p:cNvSpPr/>
            <p:nvPr/>
          </p:nvSpPr>
          <p:spPr bwMode="auto">
            <a:xfrm>
              <a:off x="3223457" y="3790981"/>
              <a:ext cx="1599973" cy="1290546"/>
            </a:xfrm>
            <a:custGeom>
              <a:avLst/>
              <a:gdLst>
                <a:gd name="T0" fmla="*/ 18 w 485"/>
                <a:gd name="T1" fmla="*/ 34 h 391"/>
                <a:gd name="T2" fmla="*/ 30 w 485"/>
                <a:gd name="T3" fmla="*/ 135 h 391"/>
                <a:gd name="T4" fmla="*/ 219 w 485"/>
                <a:gd name="T5" fmla="*/ 157 h 391"/>
                <a:gd name="T6" fmla="*/ 374 w 485"/>
                <a:gd name="T7" fmla="*/ 133 h 391"/>
                <a:gd name="T8" fmla="*/ 326 w 485"/>
                <a:gd name="T9" fmla="*/ 384 h 391"/>
                <a:gd name="T10" fmla="*/ 369 w 485"/>
                <a:gd name="T11" fmla="*/ 391 h 391"/>
                <a:gd name="T12" fmla="*/ 480 w 485"/>
                <a:gd name="T13" fmla="*/ 86 h 391"/>
                <a:gd name="T14" fmla="*/ 188 w 485"/>
                <a:gd name="T15" fmla="*/ 0 h 391"/>
                <a:gd name="T16" fmla="*/ 18 w 485"/>
                <a:gd name="T17" fmla="*/ 34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5" h="391">
                  <a:moveTo>
                    <a:pt x="18" y="34"/>
                  </a:moveTo>
                  <a:cubicBezTo>
                    <a:pt x="18" y="34"/>
                    <a:pt x="0" y="97"/>
                    <a:pt x="30" y="135"/>
                  </a:cubicBezTo>
                  <a:cubicBezTo>
                    <a:pt x="59" y="173"/>
                    <a:pt x="178" y="163"/>
                    <a:pt x="219" y="157"/>
                  </a:cubicBezTo>
                  <a:cubicBezTo>
                    <a:pt x="261" y="152"/>
                    <a:pt x="374" y="133"/>
                    <a:pt x="374" y="133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69" y="391"/>
                    <a:pt x="369" y="391"/>
                    <a:pt x="369" y="391"/>
                  </a:cubicBezTo>
                  <a:cubicBezTo>
                    <a:pt x="369" y="391"/>
                    <a:pt x="475" y="168"/>
                    <a:pt x="480" y="86"/>
                  </a:cubicBezTo>
                  <a:cubicBezTo>
                    <a:pt x="485" y="16"/>
                    <a:pt x="188" y="0"/>
                    <a:pt x="188" y="0"/>
                  </a:cubicBezTo>
                  <a:lnTo>
                    <a:pt x="18" y="34"/>
                  </a:ln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7" name="任意多边形 102">
              <a:extLst>
                <a:ext uri="{FF2B5EF4-FFF2-40B4-BE49-F238E27FC236}">
                  <a16:creationId xmlns:a16="http://schemas.microsoft.com/office/drawing/2014/main" id="{AEA44DE4-3E0E-4F5B-94B1-9C5CFCE9FF5B}"/>
                </a:ext>
              </a:extLst>
            </p:cNvPr>
            <p:cNvSpPr/>
            <p:nvPr/>
          </p:nvSpPr>
          <p:spPr bwMode="auto">
            <a:xfrm>
              <a:off x="3265286" y="2046255"/>
              <a:ext cx="1108478" cy="1938586"/>
            </a:xfrm>
            <a:custGeom>
              <a:avLst/>
              <a:gdLst>
                <a:gd name="T0" fmla="*/ 335 w 335"/>
                <a:gd name="T1" fmla="*/ 103 h 588"/>
                <a:gd name="T2" fmla="*/ 304 w 335"/>
                <a:gd name="T3" fmla="*/ 224 h 588"/>
                <a:gd name="T4" fmla="*/ 275 w 335"/>
                <a:gd name="T5" fmla="*/ 260 h 588"/>
                <a:gd name="T6" fmla="*/ 238 w 335"/>
                <a:gd name="T7" fmla="*/ 243 h 588"/>
                <a:gd name="T8" fmla="*/ 242 w 335"/>
                <a:gd name="T9" fmla="*/ 272 h 588"/>
                <a:gd name="T10" fmla="*/ 235 w 335"/>
                <a:gd name="T11" fmla="*/ 380 h 588"/>
                <a:gd name="T12" fmla="*/ 183 w 335"/>
                <a:gd name="T13" fmla="*/ 531 h 588"/>
                <a:gd name="T14" fmla="*/ 0 w 335"/>
                <a:gd name="T15" fmla="*/ 588 h 588"/>
                <a:gd name="T16" fmla="*/ 110 w 335"/>
                <a:gd name="T17" fmla="*/ 287 h 588"/>
                <a:gd name="T18" fmla="*/ 176 w 335"/>
                <a:gd name="T19" fmla="*/ 224 h 588"/>
                <a:gd name="T20" fmla="*/ 150 w 335"/>
                <a:gd name="T21" fmla="*/ 81 h 588"/>
                <a:gd name="T22" fmla="*/ 335 w 335"/>
                <a:gd name="T23" fmla="*/ 103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5" h="588">
                  <a:moveTo>
                    <a:pt x="335" y="103"/>
                  </a:moveTo>
                  <a:cubicBezTo>
                    <a:pt x="335" y="103"/>
                    <a:pt x="330" y="180"/>
                    <a:pt x="304" y="224"/>
                  </a:cubicBezTo>
                  <a:cubicBezTo>
                    <a:pt x="298" y="236"/>
                    <a:pt x="286" y="255"/>
                    <a:pt x="275" y="260"/>
                  </a:cubicBezTo>
                  <a:cubicBezTo>
                    <a:pt x="267" y="263"/>
                    <a:pt x="238" y="243"/>
                    <a:pt x="238" y="243"/>
                  </a:cubicBezTo>
                  <a:cubicBezTo>
                    <a:pt x="238" y="243"/>
                    <a:pt x="232" y="255"/>
                    <a:pt x="242" y="272"/>
                  </a:cubicBezTo>
                  <a:cubicBezTo>
                    <a:pt x="251" y="288"/>
                    <a:pt x="252" y="337"/>
                    <a:pt x="235" y="380"/>
                  </a:cubicBezTo>
                  <a:cubicBezTo>
                    <a:pt x="219" y="423"/>
                    <a:pt x="190" y="488"/>
                    <a:pt x="183" y="531"/>
                  </a:cubicBezTo>
                  <a:cubicBezTo>
                    <a:pt x="0" y="588"/>
                    <a:pt x="0" y="588"/>
                    <a:pt x="0" y="588"/>
                  </a:cubicBezTo>
                  <a:cubicBezTo>
                    <a:pt x="0" y="588"/>
                    <a:pt x="13" y="385"/>
                    <a:pt x="110" y="287"/>
                  </a:cubicBezTo>
                  <a:cubicBezTo>
                    <a:pt x="110" y="287"/>
                    <a:pt x="171" y="243"/>
                    <a:pt x="176" y="224"/>
                  </a:cubicBezTo>
                  <a:cubicBezTo>
                    <a:pt x="181" y="206"/>
                    <a:pt x="111" y="163"/>
                    <a:pt x="150" y="81"/>
                  </a:cubicBezTo>
                  <a:cubicBezTo>
                    <a:pt x="190" y="0"/>
                    <a:pt x="316" y="70"/>
                    <a:pt x="335" y="103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8" name="任意多边形 103">
              <a:extLst>
                <a:ext uri="{FF2B5EF4-FFF2-40B4-BE49-F238E27FC236}">
                  <a16:creationId xmlns:a16="http://schemas.microsoft.com/office/drawing/2014/main" id="{FEA15448-733D-48B4-9E04-5F41DFDAF9FF}"/>
                </a:ext>
              </a:extLst>
            </p:cNvPr>
            <p:cNvSpPr/>
            <p:nvPr/>
          </p:nvSpPr>
          <p:spPr bwMode="auto">
            <a:xfrm>
              <a:off x="3233914" y="2799534"/>
              <a:ext cx="883647" cy="1268387"/>
            </a:xfrm>
            <a:custGeom>
              <a:avLst/>
              <a:gdLst>
                <a:gd name="T0" fmla="*/ 171 w 268"/>
                <a:gd name="T1" fmla="*/ 0 h 385"/>
                <a:gd name="T2" fmla="*/ 268 w 268"/>
                <a:gd name="T3" fmla="*/ 39 h 385"/>
                <a:gd name="T4" fmla="*/ 245 w 268"/>
                <a:gd name="T5" fmla="*/ 175 h 385"/>
                <a:gd name="T6" fmla="*/ 199 w 268"/>
                <a:gd name="T7" fmla="*/ 322 h 385"/>
                <a:gd name="T8" fmla="*/ 3 w 268"/>
                <a:gd name="T9" fmla="*/ 385 h 385"/>
                <a:gd name="T10" fmla="*/ 57 w 268"/>
                <a:gd name="T11" fmla="*/ 114 h 385"/>
                <a:gd name="T12" fmla="*/ 171 w 268"/>
                <a:gd name="T1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385">
                  <a:moveTo>
                    <a:pt x="171" y="0"/>
                  </a:moveTo>
                  <a:cubicBezTo>
                    <a:pt x="171" y="0"/>
                    <a:pt x="219" y="57"/>
                    <a:pt x="268" y="39"/>
                  </a:cubicBezTo>
                  <a:cubicBezTo>
                    <a:pt x="268" y="39"/>
                    <a:pt x="267" y="120"/>
                    <a:pt x="245" y="175"/>
                  </a:cubicBezTo>
                  <a:cubicBezTo>
                    <a:pt x="199" y="322"/>
                    <a:pt x="199" y="322"/>
                    <a:pt x="199" y="322"/>
                  </a:cubicBezTo>
                  <a:cubicBezTo>
                    <a:pt x="3" y="385"/>
                    <a:pt x="3" y="385"/>
                    <a:pt x="3" y="385"/>
                  </a:cubicBezTo>
                  <a:cubicBezTo>
                    <a:pt x="3" y="385"/>
                    <a:pt x="0" y="211"/>
                    <a:pt x="57" y="114"/>
                  </a:cubicBezTo>
                  <a:cubicBezTo>
                    <a:pt x="57" y="114"/>
                    <a:pt x="144" y="12"/>
                    <a:pt x="171" y="0"/>
                  </a:cubicBez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09" name="任意多边形 104">
              <a:extLst>
                <a:ext uri="{FF2B5EF4-FFF2-40B4-BE49-F238E27FC236}">
                  <a16:creationId xmlns:a16="http://schemas.microsoft.com/office/drawing/2014/main" id="{24019F6F-9022-4150-9162-572F57EC6A3E}"/>
                </a:ext>
              </a:extLst>
            </p:cNvPr>
            <p:cNvSpPr/>
            <p:nvPr/>
          </p:nvSpPr>
          <p:spPr bwMode="auto">
            <a:xfrm>
              <a:off x="3683580" y="2129336"/>
              <a:ext cx="810446" cy="614810"/>
            </a:xfrm>
            <a:custGeom>
              <a:avLst/>
              <a:gdLst>
                <a:gd name="T0" fmla="*/ 67 w 246"/>
                <a:gd name="T1" fmla="*/ 132 h 188"/>
                <a:gd name="T2" fmla="*/ 62 w 246"/>
                <a:gd name="T3" fmla="*/ 157 h 188"/>
                <a:gd name="T4" fmla="*/ 92 w 246"/>
                <a:gd name="T5" fmla="*/ 126 h 188"/>
                <a:gd name="T6" fmla="*/ 168 w 246"/>
                <a:gd name="T7" fmla="*/ 119 h 188"/>
                <a:gd name="T8" fmla="*/ 231 w 246"/>
                <a:gd name="T9" fmla="*/ 111 h 188"/>
                <a:gd name="T10" fmla="*/ 233 w 246"/>
                <a:gd name="T11" fmla="*/ 49 h 188"/>
                <a:gd name="T12" fmla="*/ 213 w 246"/>
                <a:gd name="T13" fmla="*/ 70 h 188"/>
                <a:gd name="T14" fmla="*/ 220 w 246"/>
                <a:gd name="T15" fmla="*/ 42 h 188"/>
                <a:gd name="T16" fmla="*/ 179 w 246"/>
                <a:gd name="T17" fmla="*/ 42 h 188"/>
                <a:gd name="T18" fmla="*/ 111 w 246"/>
                <a:gd name="T19" fmla="*/ 16 h 188"/>
                <a:gd name="T20" fmla="*/ 147 w 246"/>
                <a:gd name="T21" fmla="*/ 19 h 188"/>
                <a:gd name="T22" fmla="*/ 92 w 246"/>
                <a:gd name="T23" fmla="*/ 12 h 188"/>
                <a:gd name="T24" fmla="*/ 39 w 246"/>
                <a:gd name="T25" fmla="*/ 39 h 188"/>
                <a:gd name="T26" fmla="*/ 49 w 246"/>
                <a:gd name="T27" fmla="*/ 20 h 188"/>
                <a:gd name="T28" fmla="*/ 29 w 246"/>
                <a:gd name="T29" fmla="*/ 43 h 188"/>
                <a:gd name="T30" fmla="*/ 12 w 246"/>
                <a:gd name="T31" fmla="*/ 50 h 188"/>
                <a:gd name="T32" fmla="*/ 20 w 246"/>
                <a:gd name="T33" fmla="*/ 54 h 188"/>
                <a:gd name="T34" fmla="*/ 2 w 246"/>
                <a:gd name="T35" fmla="*/ 97 h 188"/>
                <a:gd name="T36" fmla="*/ 48 w 246"/>
                <a:gd name="T37" fmla="*/ 188 h 188"/>
                <a:gd name="T38" fmla="*/ 50 w 246"/>
                <a:gd name="T39" fmla="*/ 165 h 188"/>
                <a:gd name="T40" fmla="*/ 42 w 246"/>
                <a:gd name="T41" fmla="*/ 127 h 188"/>
                <a:gd name="T42" fmla="*/ 67 w 246"/>
                <a:gd name="T43" fmla="*/ 132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188">
                  <a:moveTo>
                    <a:pt x="67" y="132"/>
                  </a:move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88" y="156"/>
                    <a:pt x="92" y="126"/>
                  </a:cubicBezTo>
                  <a:cubicBezTo>
                    <a:pt x="95" y="108"/>
                    <a:pt x="121" y="82"/>
                    <a:pt x="168" y="119"/>
                  </a:cubicBezTo>
                  <a:cubicBezTo>
                    <a:pt x="183" y="131"/>
                    <a:pt x="207" y="144"/>
                    <a:pt x="231" y="111"/>
                  </a:cubicBezTo>
                  <a:cubicBezTo>
                    <a:pt x="240" y="98"/>
                    <a:pt x="246" y="76"/>
                    <a:pt x="233" y="49"/>
                  </a:cubicBezTo>
                  <a:cubicBezTo>
                    <a:pt x="233" y="49"/>
                    <a:pt x="229" y="66"/>
                    <a:pt x="213" y="70"/>
                  </a:cubicBezTo>
                  <a:cubicBezTo>
                    <a:pt x="213" y="70"/>
                    <a:pt x="223" y="57"/>
                    <a:pt x="220" y="42"/>
                  </a:cubicBezTo>
                  <a:cubicBezTo>
                    <a:pt x="220" y="42"/>
                    <a:pt x="203" y="59"/>
                    <a:pt x="179" y="42"/>
                  </a:cubicBezTo>
                  <a:cubicBezTo>
                    <a:pt x="165" y="31"/>
                    <a:pt x="134" y="13"/>
                    <a:pt x="111" y="16"/>
                  </a:cubicBezTo>
                  <a:cubicBezTo>
                    <a:pt x="111" y="16"/>
                    <a:pt x="127" y="8"/>
                    <a:pt x="147" y="19"/>
                  </a:cubicBezTo>
                  <a:cubicBezTo>
                    <a:pt x="147" y="19"/>
                    <a:pt x="124" y="0"/>
                    <a:pt x="92" y="12"/>
                  </a:cubicBezTo>
                  <a:cubicBezTo>
                    <a:pt x="59" y="24"/>
                    <a:pt x="49" y="23"/>
                    <a:pt x="39" y="39"/>
                  </a:cubicBezTo>
                  <a:cubicBezTo>
                    <a:pt x="39" y="39"/>
                    <a:pt x="38" y="27"/>
                    <a:pt x="49" y="20"/>
                  </a:cubicBezTo>
                  <a:cubicBezTo>
                    <a:pt x="49" y="20"/>
                    <a:pt x="29" y="26"/>
                    <a:pt x="29" y="43"/>
                  </a:cubicBezTo>
                  <a:cubicBezTo>
                    <a:pt x="29" y="43"/>
                    <a:pt x="18" y="42"/>
                    <a:pt x="12" y="50"/>
                  </a:cubicBezTo>
                  <a:cubicBezTo>
                    <a:pt x="12" y="50"/>
                    <a:pt x="16" y="50"/>
                    <a:pt x="20" y="54"/>
                  </a:cubicBezTo>
                  <a:cubicBezTo>
                    <a:pt x="20" y="54"/>
                    <a:pt x="5" y="70"/>
                    <a:pt x="2" y="97"/>
                  </a:cubicBezTo>
                  <a:cubicBezTo>
                    <a:pt x="0" y="132"/>
                    <a:pt x="32" y="171"/>
                    <a:pt x="48" y="188"/>
                  </a:cubicBezTo>
                  <a:cubicBezTo>
                    <a:pt x="50" y="165"/>
                    <a:pt x="50" y="165"/>
                    <a:pt x="50" y="165"/>
                  </a:cubicBezTo>
                  <a:cubicBezTo>
                    <a:pt x="50" y="165"/>
                    <a:pt x="32" y="143"/>
                    <a:pt x="42" y="127"/>
                  </a:cubicBezTo>
                  <a:cubicBezTo>
                    <a:pt x="47" y="119"/>
                    <a:pt x="65" y="120"/>
                    <a:pt x="67" y="132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65703CF1-518A-454E-AEE2-F95B78A9789E}"/>
                </a:ext>
              </a:extLst>
            </p:cNvPr>
            <p:cNvSpPr/>
            <p:nvPr/>
          </p:nvSpPr>
          <p:spPr bwMode="auto">
            <a:xfrm>
              <a:off x="4133246" y="4228549"/>
              <a:ext cx="4015619" cy="138469"/>
            </a:xfrm>
            <a:prstGeom prst="rect">
              <a:avLst/>
            </a:pr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1" name="任意多边形 106">
              <a:extLst>
                <a:ext uri="{FF2B5EF4-FFF2-40B4-BE49-F238E27FC236}">
                  <a16:creationId xmlns:a16="http://schemas.microsoft.com/office/drawing/2014/main" id="{4B29F0CC-1318-4EA6-86FF-C0335224D17A}"/>
                </a:ext>
              </a:extLst>
            </p:cNvPr>
            <p:cNvSpPr/>
            <p:nvPr/>
          </p:nvSpPr>
          <p:spPr bwMode="auto">
            <a:xfrm>
              <a:off x="7861290" y="4295015"/>
              <a:ext cx="209147" cy="1340394"/>
            </a:xfrm>
            <a:custGeom>
              <a:avLst/>
              <a:gdLst>
                <a:gd name="T0" fmla="*/ 131 w 131"/>
                <a:gd name="T1" fmla="*/ 0 h 843"/>
                <a:gd name="T2" fmla="*/ 0 w 131"/>
                <a:gd name="T3" fmla="*/ 0 h 843"/>
                <a:gd name="T4" fmla="*/ 42 w 131"/>
                <a:gd name="T5" fmla="*/ 843 h 843"/>
                <a:gd name="T6" fmla="*/ 98 w 131"/>
                <a:gd name="T7" fmla="*/ 843 h 843"/>
                <a:gd name="T8" fmla="*/ 131 w 131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43">
                  <a:moveTo>
                    <a:pt x="131" y="0"/>
                  </a:moveTo>
                  <a:lnTo>
                    <a:pt x="0" y="0"/>
                  </a:lnTo>
                  <a:lnTo>
                    <a:pt x="42" y="843"/>
                  </a:lnTo>
                  <a:lnTo>
                    <a:pt x="98" y="84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2" name="任意多边形 107">
              <a:extLst>
                <a:ext uri="{FF2B5EF4-FFF2-40B4-BE49-F238E27FC236}">
                  <a16:creationId xmlns:a16="http://schemas.microsoft.com/office/drawing/2014/main" id="{24D40D32-6B1F-4C8E-A293-8D6C562FAE3D}"/>
                </a:ext>
              </a:extLst>
            </p:cNvPr>
            <p:cNvSpPr/>
            <p:nvPr/>
          </p:nvSpPr>
          <p:spPr bwMode="auto">
            <a:xfrm>
              <a:off x="4133246" y="2544749"/>
              <a:ext cx="4015619" cy="1683800"/>
            </a:xfrm>
            <a:custGeom>
              <a:avLst/>
              <a:gdLst>
                <a:gd name="T0" fmla="*/ 2278 w 2528"/>
                <a:gd name="T1" fmla="*/ 0 h 1058"/>
                <a:gd name="T2" fmla="*/ 308 w 2528"/>
                <a:gd name="T3" fmla="*/ 0 h 1058"/>
                <a:gd name="T4" fmla="*/ 0 w 2528"/>
                <a:gd name="T5" fmla="*/ 1058 h 1058"/>
                <a:gd name="T6" fmla="*/ 2528 w 2528"/>
                <a:gd name="T7" fmla="*/ 1058 h 1058"/>
                <a:gd name="T8" fmla="*/ 2278 w 2528"/>
                <a:gd name="T9" fmla="*/ 0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8" h="1058">
                  <a:moveTo>
                    <a:pt x="2278" y="0"/>
                  </a:moveTo>
                  <a:lnTo>
                    <a:pt x="308" y="0"/>
                  </a:lnTo>
                  <a:lnTo>
                    <a:pt x="0" y="1058"/>
                  </a:lnTo>
                  <a:lnTo>
                    <a:pt x="2528" y="1058"/>
                  </a:lnTo>
                  <a:lnTo>
                    <a:pt x="2278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3" name="任意多边形 108">
              <a:extLst>
                <a:ext uri="{FF2B5EF4-FFF2-40B4-BE49-F238E27FC236}">
                  <a16:creationId xmlns:a16="http://schemas.microsoft.com/office/drawing/2014/main" id="{9D1FBFBB-4731-46CC-BD9F-638B4994F70E}"/>
                </a:ext>
              </a:extLst>
            </p:cNvPr>
            <p:cNvSpPr/>
            <p:nvPr/>
          </p:nvSpPr>
          <p:spPr bwMode="auto">
            <a:xfrm>
              <a:off x="4771144" y="2638907"/>
              <a:ext cx="1260111" cy="454183"/>
            </a:xfrm>
            <a:custGeom>
              <a:avLst/>
              <a:gdLst>
                <a:gd name="T0" fmla="*/ 782 w 794"/>
                <a:gd name="T1" fmla="*/ 0 h 286"/>
                <a:gd name="T2" fmla="*/ 54 w 794"/>
                <a:gd name="T3" fmla="*/ 0 h 286"/>
                <a:gd name="T4" fmla="*/ 0 w 794"/>
                <a:gd name="T5" fmla="*/ 272 h 286"/>
                <a:gd name="T6" fmla="*/ 794 w 794"/>
                <a:gd name="T7" fmla="*/ 286 h 286"/>
                <a:gd name="T8" fmla="*/ 782 w 794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4" h="286">
                  <a:moveTo>
                    <a:pt x="782" y="0"/>
                  </a:moveTo>
                  <a:lnTo>
                    <a:pt x="54" y="0"/>
                  </a:lnTo>
                  <a:lnTo>
                    <a:pt x="0" y="272"/>
                  </a:lnTo>
                  <a:lnTo>
                    <a:pt x="794" y="286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4" name="任意多边形 109">
              <a:extLst>
                <a:ext uri="{FF2B5EF4-FFF2-40B4-BE49-F238E27FC236}">
                  <a16:creationId xmlns:a16="http://schemas.microsoft.com/office/drawing/2014/main" id="{8E462F05-D713-4886-BA61-B1EC9931794A}"/>
                </a:ext>
              </a:extLst>
            </p:cNvPr>
            <p:cNvSpPr/>
            <p:nvPr/>
          </p:nvSpPr>
          <p:spPr bwMode="auto">
            <a:xfrm>
              <a:off x="6318830" y="2633370"/>
              <a:ext cx="1301941" cy="454183"/>
            </a:xfrm>
            <a:custGeom>
              <a:avLst/>
              <a:gdLst>
                <a:gd name="T0" fmla="*/ 747 w 819"/>
                <a:gd name="T1" fmla="*/ 0 h 286"/>
                <a:gd name="T2" fmla="*/ 0 w 819"/>
                <a:gd name="T3" fmla="*/ 10 h 286"/>
                <a:gd name="T4" fmla="*/ 34 w 819"/>
                <a:gd name="T5" fmla="*/ 280 h 286"/>
                <a:gd name="T6" fmla="*/ 819 w 819"/>
                <a:gd name="T7" fmla="*/ 286 h 286"/>
                <a:gd name="T8" fmla="*/ 747 w 819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9" h="286">
                  <a:moveTo>
                    <a:pt x="747" y="0"/>
                  </a:moveTo>
                  <a:lnTo>
                    <a:pt x="0" y="10"/>
                  </a:lnTo>
                  <a:lnTo>
                    <a:pt x="34" y="280"/>
                  </a:lnTo>
                  <a:lnTo>
                    <a:pt x="819" y="286"/>
                  </a:lnTo>
                  <a:lnTo>
                    <a:pt x="747" y="0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5" name="任意多边形 110">
              <a:extLst>
                <a:ext uri="{FF2B5EF4-FFF2-40B4-BE49-F238E27FC236}">
                  <a16:creationId xmlns:a16="http://schemas.microsoft.com/office/drawing/2014/main" id="{78FEBB52-29ED-4042-A009-D0EC3E19C0F4}"/>
                </a:ext>
              </a:extLst>
            </p:cNvPr>
            <p:cNvSpPr/>
            <p:nvPr/>
          </p:nvSpPr>
          <p:spPr bwMode="auto">
            <a:xfrm>
              <a:off x="4399910" y="3120786"/>
              <a:ext cx="794758" cy="825282"/>
            </a:xfrm>
            <a:custGeom>
              <a:avLst/>
              <a:gdLst>
                <a:gd name="T0" fmla="*/ 436 w 498"/>
                <a:gd name="T1" fmla="*/ 517 h 517"/>
                <a:gd name="T2" fmla="*/ 498 w 498"/>
                <a:gd name="T3" fmla="*/ 10 h 517"/>
                <a:gd name="T4" fmla="*/ 120 w 498"/>
                <a:gd name="T5" fmla="*/ 0 h 517"/>
                <a:gd name="T6" fmla="*/ 0 w 498"/>
                <a:gd name="T7" fmla="*/ 500 h 517"/>
                <a:gd name="T8" fmla="*/ 436 w 498"/>
                <a:gd name="T9" fmla="*/ 517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8" h="517">
                  <a:moveTo>
                    <a:pt x="436" y="517"/>
                  </a:moveTo>
                  <a:lnTo>
                    <a:pt x="498" y="10"/>
                  </a:lnTo>
                  <a:lnTo>
                    <a:pt x="120" y="0"/>
                  </a:lnTo>
                  <a:lnTo>
                    <a:pt x="0" y="500"/>
                  </a:lnTo>
                  <a:lnTo>
                    <a:pt x="436" y="517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6" name="任意多边形 111">
              <a:extLst>
                <a:ext uri="{FF2B5EF4-FFF2-40B4-BE49-F238E27FC236}">
                  <a16:creationId xmlns:a16="http://schemas.microsoft.com/office/drawing/2014/main" id="{2B1E7DA5-9FA4-44CD-98AA-891C437BC23D}"/>
                </a:ext>
              </a:extLst>
            </p:cNvPr>
            <p:cNvSpPr/>
            <p:nvPr/>
          </p:nvSpPr>
          <p:spPr bwMode="auto">
            <a:xfrm>
              <a:off x="5429956" y="3375571"/>
              <a:ext cx="1369912" cy="659117"/>
            </a:xfrm>
            <a:custGeom>
              <a:avLst/>
              <a:gdLst>
                <a:gd name="T0" fmla="*/ 823 w 863"/>
                <a:gd name="T1" fmla="*/ 18 h 415"/>
                <a:gd name="T2" fmla="*/ 38 w 863"/>
                <a:gd name="T3" fmla="*/ 0 h 415"/>
                <a:gd name="T4" fmla="*/ 0 w 863"/>
                <a:gd name="T5" fmla="*/ 411 h 415"/>
                <a:gd name="T6" fmla="*/ 863 w 863"/>
                <a:gd name="T7" fmla="*/ 415 h 415"/>
                <a:gd name="T8" fmla="*/ 823 w 863"/>
                <a:gd name="T9" fmla="*/ 18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3" h="415">
                  <a:moveTo>
                    <a:pt x="823" y="18"/>
                  </a:moveTo>
                  <a:lnTo>
                    <a:pt x="38" y="0"/>
                  </a:lnTo>
                  <a:lnTo>
                    <a:pt x="0" y="411"/>
                  </a:lnTo>
                  <a:lnTo>
                    <a:pt x="863" y="415"/>
                  </a:lnTo>
                  <a:lnTo>
                    <a:pt x="823" y="18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7" name="任意多边形 112">
              <a:extLst>
                <a:ext uri="{FF2B5EF4-FFF2-40B4-BE49-F238E27FC236}">
                  <a16:creationId xmlns:a16="http://schemas.microsoft.com/office/drawing/2014/main" id="{61452FA5-BC9C-432A-B0BB-5C0EE891188F}"/>
                </a:ext>
              </a:extLst>
            </p:cNvPr>
            <p:cNvSpPr/>
            <p:nvPr/>
          </p:nvSpPr>
          <p:spPr bwMode="auto">
            <a:xfrm>
              <a:off x="7139733" y="3259255"/>
              <a:ext cx="831357" cy="819745"/>
            </a:xfrm>
            <a:custGeom>
              <a:avLst/>
              <a:gdLst>
                <a:gd name="T0" fmla="*/ 0 w 524"/>
                <a:gd name="T1" fmla="*/ 8 h 517"/>
                <a:gd name="T2" fmla="*/ 58 w 524"/>
                <a:gd name="T3" fmla="*/ 517 h 517"/>
                <a:gd name="T4" fmla="*/ 524 w 524"/>
                <a:gd name="T5" fmla="*/ 507 h 517"/>
                <a:gd name="T6" fmla="*/ 378 w 524"/>
                <a:gd name="T7" fmla="*/ 0 h 517"/>
                <a:gd name="T8" fmla="*/ 0 w 524"/>
                <a:gd name="T9" fmla="*/ 8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4" h="517">
                  <a:moveTo>
                    <a:pt x="0" y="8"/>
                  </a:moveTo>
                  <a:lnTo>
                    <a:pt x="58" y="517"/>
                  </a:lnTo>
                  <a:lnTo>
                    <a:pt x="524" y="507"/>
                  </a:lnTo>
                  <a:lnTo>
                    <a:pt x="378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B7AD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8" name="任意多边形 113">
              <a:extLst>
                <a:ext uri="{FF2B5EF4-FFF2-40B4-BE49-F238E27FC236}">
                  <a16:creationId xmlns:a16="http://schemas.microsoft.com/office/drawing/2014/main" id="{5A757EE5-F748-413E-BC7B-394E6A0492A6}"/>
                </a:ext>
              </a:extLst>
            </p:cNvPr>
            <p:cNvSpPr/>
            <p:nvPr/>
          </p:nvSpPr>
          <p:spPr bwMode="auto">
            <a:xfrm>
              <a:off x="4300563" y="4295015"/>
              <a:ext cx="203920" cy="1340394"/>
            </a:xfrm>
            <a:custGeom>
              <a:avLst/>
              <a:gdLst>
                <a:gd name="T0" fmla="*/ 131 w 131"/>
                <a:gd name="T1" fmla="*/ 0 h 843"/>
                <a:gd name="T2" fmla="*/ 0 w 131"/>
                <a:gd name="T3" fmla="*/ 0 h 843"/>
                <a:gd name="T4" fmla="*/ 40 w 131"/>
                <a:gd name="T5" fmla="*/ 843 h 843"/>
                <a:gd name="T6" fmla="*/ 98 w 131"/>
                <a:gd name="T7" fmla="*/ 843 h 843"/>
                <a:gd name="T8" fmla="*/ 131 w 131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43">
                  <a:moveTo>
                    <a:pt x="131" y="0"/>
                  </a:moveTo>
                  <a:lnTo>
                    <a:pt x="0" y="0"/>
                  </a:lnTo>
                  <a:lnTo>
                    <a:pt x="40" y="843"/>
                  </a:lnTo>
                  <a:lnTo>
                    <a:pt x="98" y="84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19" name="任意多边形 114">
              <a:extLst>
                <a:ext uri="{FF2B5EF4-FFF2-40B4-BE49-F238E27FC236}">
                  <a16:creationId xmlns:a16="http://schemas.microsoft.com/office/drawing/2014/main" id="{EA13FBFC-BD2A-483F-A1C3-B81BDE955B87}"/>
                </a:ext>
              </a:extLst>
            </p:cNvPr>
            <p:cNvSpPr/>
            <p:nvPr/>
          </p:nvSpPr>
          <p:spPr bwMode="auto">
            <a:xfrm>
              <a:off x="4086189" y="2821690"/>
              <a:ext cx="627441" cy="792049"/>
            </a:xfrm>
            <a:custGeom>
              <a:avLst/>
              <a:gdLst>
                <a:gd name="T0" fmla="*/ 0 w 191"/>
                <a:gd name="T1" fmla="*/ 165 h 240"/>
                <a:gd name="T2" fmla="*/ 95 w 191"/>
                <a:gd name="T3" fmla="*/ 231 h 240"/>
                <a:gd name="T4" fmla="*/ 134 w 191"/>
                <a:gd name="T5" fmla="*/ 216 h 240"/>
                <a:gd name="T6" fmla="*/ 186 w 191"/>
                <a:gd name="T7" fmla="*/ 28 h 240"/>
                <a:gd name="T8" fmla="*/ 168 w 191"/>
                <a:gd name="T9" fmla="*/ 36 h 240"/>
                <a:gd name="T10" fmla="*/ 99 w 191"/>
                <a:gd name="T11" fmla="*/ 177 h 240"/>
                <a:gd name="T12" fmla="*/ 46 w 191"/>
                <a:gd name="T13" fmla="*/ 127 h 240"/>
                <a:gd name="T14" fmla="*/ 0 w 191"/>
                <a:gd name="T15" fmla="*/ 16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240">
                  <a:moveTo>
                    <a:pt x="0" y="165"/>
                  </a:moveTo>
                  <a:cubicBezTo>
                    <a:pt x="0" y="165"/>
                    <a:pt x="57" y="218"/>
                    <a:pt x="95" y="231"/>
                  </a:cubicBezTo>
                  <a:cubicBezTo>
                    <a:pt x="119" y="240"/>
                    <a:pt x="129" y="226"/>
                    <a:pt x="134" y="216"/>
                  </a:cubicBezTo>
                  <a:cubicBezTo>
                    <a:pt x="171" y="145"/>
                    <a:pt x="185" y="31"/>
                    <a:pt x="186" y="28"/>
                  </a:cubicBezTo>
                  <a:cubicBezTo>
                    <a:pt x="191" y="0"/>
                    <a:pt x="175" y="10"/>
                    <a:pt x="168" y="36"/>
                  </a:cubicBezTo>
                  <a:cubicBezTo>
                    <a:pt x="155" y="92"/>
                    <a:pt x="99" y="177"/>
                    <a:pt x="99" y="177"/>
                  </a:cubicBezTo>
                  <a:cubicBezTo>
                    <a:pt x="46" y="127"/>
                    <a:pt x="46" y="127"/>
                    <a:pt x="46" y="127"/>
                  </a:cubicBezTo>
                  <a:lnTo>
                    <a:pt x="0" y="165"/>
                  </a:lnTo>
                  <a:close/>
                </a:path>
              </a:pathLst>
            </a:custGeom>
            <a:solidFill>
              <a:srgbClr val="FF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0" name="任意多边形 115">
              <a:extLst>
                <a:ext uri="{FF2B5EF4-FFF2-40B4-BE49-F238E27FC236}">
                  <a16:creationId xmlns:a16="http://schemas.microsoft.com/office/drawing/2014/main" id="{B76A271D-B62D-45F7-AAD9-4297D146FA74}"/>
                </a:ext>
              </a:extLst>
            </p:cNvPr>
            <p:cNvSpPr/>
            <p:nvPr/>
          </p:nvSpPr>
          <p:spPr bwMode="auto">
            <a:xfrm>
              <a:off x="6491378" y="1475755"/>
              <a:ext cx="737241" cy="1068993"/>
            </a:xfrm>
            <a:custGeom>
              <a:avLst/>
              <a:gdLst>
                <a:gd name="T0" fmla="*/ 77 w 223"/>
                <a:gd name="T1" fmla="*/ 7 h 325"/>
                <a:gd name="T2" fmla="*/ 73 w 223"/>
                <a:gd name="T3" fmla="*/ 61 h 325"/>
                <a:gd name="T4" fmla="*/ 8 w 223"/>
                <a:gd name="T5" fmla="*/ 91 h 325"/>
                <a:gd name="T6" fmla="*/ 22 w 223"/>
                <a:gd name="T7" fmla="*/ 325 h 325"/>
                <a:gd name="T8" fmla="*/ 194 w 223"/>
                <a:gd name="T9" fmla="*/ 325 h 325"/>
                <a:gd name="T10" fmla="*/ 216 w 223"/>
                <a:gd name="T11" fmla="*/ 99 h 325"/>
                <a:gd name="T12" fmla="*/ 153 w 223"/>
                <a:gd name="T13" fmla="*/ 76 h 325"/>
                <a:gd name="T14" fmla="*/ 145 w 223"/>
                <a:gd name="T15" fmla="*/ 48 h 325"/>
                <a:gd name="T16" fmla="*/ 77 w 223"/>
                <a:gd name="T17" fmla="*/ 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" h="325">
                  <a:moveTo>
                    <a:pt x="77" y="7"/>
                  </a:moveTo>
                  <a:cubicBezTo>
                    <a:pt x="77" y="7"/>
                    <a:pt x="84" y="52"/>
                    <a:pt x="73" y="61"/>
                  </a:cubicBezTo>
                  <a:cubicBezTo>
                    <a:pt x="62" y="70"/>
                    <a:pt x="15" y="79"/>
                    <a:pt x="8" y="91"/>
                  </a:cubicBezTo>
                  <a:cubicBezTo>
                    <a:pt x="0" y="103"/>
                    <a:pt x="18" y="291"/>
                    <a:pt x="22" y="325"/>
                  </a:cubicBezTo>
                  <a:cubicBezTo>
                    <a:pt x="194" y="325"/>
                    <a:pt x="194" y="325"/>
                    <a:pt x="194" y="325"/>
                  </a:cubicBezTo>
                  <a:cubicBezTo>
                    <a:pt x="194" y="325"/>
                    <a:pt x="223" y="116"/>
                    <a:pt x="216" y="99"/>
                  </a:cubicBezTo>
                  <a:cubicBezTo>
                    <a:pt x="211" y="87"/>
                    <a:pt x="173" y="88"/>
                    <a:pt x="153" y="76"/>
                  </a:cubicBezTo>
                  <a:cubicBezTo>
                    <a:pt x="144" y="71"/>
                    <a:pt x="146" y="60"/>
                    <a:pt x="145" y="48"/>
                  </a:cubicBezTo>
                  <a:cubicBezTo>
                    <a:pt x="142" y="11"/>
                    <a:pt x="108" y="0"/>
                    <a:pt x="77" y="7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1" name="任意多边形 116">
              <a:extLst>
                <a:ext uri="{FF2B5EF4-FFF2-40B4-BE49-F238E27FC236}">
                  <a16:creationId xmlns:a16="http://schemas.microsoft.com/office/drawing/2014/main" id="{E25EA21E-F653-403E-84AC-1DCBE86D0F76}"/>
                </a:ext>
              </a:extLst>
            </p:cNvPr>
            <p:cNvSpPr/>
            <p:nvPr/>
          </p:nvSpPr>
          <p:spPr bwMode="auto">
            <a:xfrm>
              <a:off x="6580264" y="1065883"/>
              <a:ext cx="580384" cy="620348"/>
            </a:xfrm>
            <a:custGeom>
              <a:avLst/>
              <a:gdLst>
                <a:gd name="T0" fmla="*/ 161 w 177"/>
                <a:gd name="T1" fmla="*/ 46 h 188"/>
                <a:gd name="T2" fmla="*/ 135 w 177"/>
                <a:gd name="T3" fmla="*/ 185 h 188"/>
                <a:gd name="T4" fmla="*/ 72 w 177"/>
                <a:gd name="T5" fmla="*/ 170 h 188"/>
                <a:gd name="T6" fmla="*/ 40 w 177"/>
                <a:gd name="T7" fmla="*/ 22 h 188"/>
                <a:gd name="T8" fmla="*/ 161 w 177"/>
                <a:gd name="T9" fmla="*/ 4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188">
                  <a:moveTo>
                    <a:pt x="161" y="46"/>
                  </a:moveTo>
                  <a:cubicBezTo>
                    <a:pt x="177" y="73"/>
                    <a:pt x="162" y="169"/>
                    <a:pt x="135" y="185"/>
                  </a:cubicBezTo>
                  <a:cubicBezTo>
                    <a:pt x="135" y="185"/>
                    <a:pt x="104" y="188"/>
                    <a:pt x="72" y="170"/>
                  </a:cubicBezTo>
                  <a:cubicBezTo>
                    <a:pt x="39" y="152"/>
                    <a:pt x="0" y="55"/>
                    <a:pt x="40" y="22"/>
                  </a:cubicBezTo>
                  <a:cubicBezTo>
                    <a:pt x="66" y="0"/>
                    <a:pt x="146" y="18"/>
                    <a:pt x="161" y="46"/>
                  </a:cubicBezTo>
                  <a:close/>
                </a:path>
              </a:pathLst>
            </a:custGeom>
            <a:solidFill>
              <a:srgbClr val="FFB8B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2" name="任意多边形 117">
              <a:extLst>
                <a:ext uri="{FF2B5EF4-FFF2-40B4-BE49-F238E27FC236}">
                  <a16:creationId xmlns:a16="http://schemas.microsoft.com/office/drawing/2014/main" id="{5714328E-8D63-456D-8BA6-C22CC027857C}"/>
                </a:ext>
              </a:extLst>
            </p:cNvPr>
            <p:cNvSpPr/>
            <p:nvPr/>
          </p:nvSpPr>
          <p:spPr bwMode="auto">
            <a:xfrm>
              <a:off x="6695295" y="1780392"/>
              <a:ext cx="700642" cy="952677"/>
            </a:xfrm>
            <a:custGeom>
              <a:avLst/>
              <a:gdLst>
                <a:gd name="T0" fmla="*/ 148 w 211"/>
                <a:gd name="T1" fmla="*/ 197 h 289"/>
                <a:gd name="T2" fmla="*/ 139 w 211"/>
                <a:gd name="T3" fmla="*/ 71 h 289"/>
                <a:gd name="T4" fmla="*/ 149 w 211"/>
                <a:gd name="T5" fmla="*/ 0 h 289"/>
                <a:gd name="T6" fmla="*/ 193 w 211"/>
                <a:gd name="T7" fmla="*/ 55 h 289"/>
                <a:gd name="T8" fmla="*/ 206 w 211"/>
                <a:gd name="T9" fmla="*/ 225 h 289"/>
                <a:gd name="T10" fmla="*/ 40 w 211"/>
                <a:gd name="T11" fmla="*/ 283 h 289"/>
                <a:gd name="T12" fmla="*/ 16 w 211"/>
                <a:gd name="T13" fmla="*/ 270 h 289"/>
                <a:gd name="T14" fmla="*/ 148 w 211"/>
                <a:gd name="T15" fmla="*/ 19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1" h="289">
                  <a:moveTo>
                    <a:pt x="148" y="197"/>
                  </a:moveTo>
                  <a:cubicBezTo>
                    <a:pt x="148" y="197"/>
                    <a:pt x="139" y="104"/>
                    <a:pt x="139" y="71"/>
                  </a:cubicBezTo>
                  <a:cubicBezTo>
                    <a:pt x="139" y="47"/>
                    <a:pt x="149" y="0"/>
                    <a:pt x="149" y="0"/>
                  </a:cubicBezTo>
                  <a:cubicBezTo>
                    <a:pt x="149" y="0"/>
                    <a:pt x="188" y="16"/>
                    <a:pt x="193" y="55"/>
                  </a:cubicBezTo>
                  <a:cubicBezTo>
                    <a:pt x="198" y="93"/>
                    <a:pt x="211" y="212"/>
                    <a:pt x="206" y="225"/>
                  </a:cubicBezTo>
                  <a:cubicBezTo>
                    <a:pt x="200" y="238"/>
                    <a:pt x="80" y="276"/>
                    <a:pt x="40" y="283"/>
                  </a:cubicBezTo>
                  <a:cubicBezTo>
                    <a:pt x="40" y="283"/>
                    <a:pt x="0" y="289"/>
                    <a:pt x="16" y="270"/>
                  </a:cubicBezTo>
                  <a:cubicBezTo>
                    <a:pt x="33" y="251"/>
                    <a:pt x="137" y="213"/>
                    <a:pt x="148" y="197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3" name="任意多边形 118">
              <a:extLst>
                <a:ext uri="{FF2B5EF4-FFF2-40B4-BE49-F238E27FC236}">
                  <a16:creationId xmlns:a16="http://schemas.microsoft.com/office/drawing/2014/main" id="{5A5B1FDF-3EE9-450F-B723-A3D1D429DADD}"/>
                </a:ext>
              </a:extLst>
            </p:cNvPr>
            <p:cNvSpPr/>
            <p:nvPr/>
          </p:nvSpPr>
          <p:spPr bwMode="auto">
            <a:xfrm>
              <a:off x="6334518" y="1769314"/>
              <a:ext cx="418294" cy="803127"/>
            </a:xfrm>
            <a:custGeom>
              <a:avLst/>
              <a:gdLst>
                <a:gd name="T0" fmla="*/ 65 w 127"/>
                <a:gd name="T1" fmla="*/ 0 h 244"/>
                <a:gd name="T2" fmla="*/ 35 w 127"/>
                <a:gd name="T3" fmla="*/ 41 h 244"/>
                <a:gd name="T4" fmla="*/ 31 w 127"/>
                <a:gd name="T5" fmla="*/ 225 h 244"/>
                <a:gd name="T6" fmla="*/ 65 w 127"/>
                <a:gd name="T7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244">
                  <a:moveTo>
                    <a:pt x="65" y="0"/>
                  </a:moveTo>
                  <a:cubicBezTo>
                    <a:pt x="65" y="0"/>
                    <a:pt x="48" y="0"/>
                    <a:pt x="35" y="41"/>
                  </a:cubicBezTo>
                  <a:cubicBezTo>
                    <a:pt x="22" y="81"/>
                    <a:pt x="0" y="210"/>
                    <a:pt x="31" y="225"/>
                  </a:cubicBezTo>
                  <a:cubicBezTo>
                    <a:pt x="69" y="244"/>
                    <a:pt x="127" y="75"/>
                    <a:pt x="65" y="0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4" name="任意多边形 119">
              <a:extLst>
                <a:ext uri="{FF2B5EF4-FFF2-40B4-BE49-F238E27FC236}">
                  <a16:creationId xmlns:a16="http://schemas.microsoft.com/office/drawing/2014/main" id="{A3573F1C-9156-40FE-821A-8BBD2C9D3474}"/>
                </a:ext>
              </a:extLst>
            </p:cNvPr>
            <p:cNvSpPr/>
            <p:nvPr/>
          </p:nvSpPr>
          <p:spPr bwMode="auto">
            <a:xfrm>
              <a:off x="6360660" y="1675153"/>
              <a:ext cx="1035277" cy="869596"/>
            </a:xfrm>
            <a:custGeom>
              <a:avLst/>
              <a:gdLst>
                <a:gd name="T0" fmla="*/ 114 w 313"/>
                <a:gd name="T1" fmla="*/ 0 h 265"/>
                <a:gd name="T2" fmla="*/ 170 w 313"/>
                <a:gd name="T3" fmla="*/ 35 h 265"/>
                <a:gd name="T4" fmla="*/ 198 w 313"/>
                <a:gd name="T5" fmla="*/ 17 h 265"/>
                <a:gd name="T6" fmla="*/ 274 w 313"/>
                <a:gd name="T7" fmla="*/ 44 h 265"/>
                <a:gd name="T8" fmla="*/ 305 w 313"/>
                <a:gd name="T9" fmla="*/ 112 h 265"/>
                <a:gd name="T10" fmla="*/ 313 w 313"/>
                <a:gd name="T11" fmla="*/ 184 h 265"/>
                <a:gd name="T12" fmla="*/ 247 w 313"/>
                <a:gd name="T13" fmla="*/ 194 h 265"/>
                <a:gd name="T14" fmla="*/ 245 w 313"/>
                <a:gd name="T15" fmla="*/ 186 h 265"/>
                <a:gd name="T16" fmla="*/ 245 w 313"/>
                <a:gd name="T17" fmla="*/ 235 h 265"/>
                <a:gd name="T18" fmla="*/ 238 w 313"/>
                <a:gd name="T19" fmla="*/ 239 h 265"/>
                <a:gd name="T20" fmla="*/ 185 w 313"/>
                <a:gd name="T21" fmla="*/ 265 h 265"/>
                <a:gd name="T22" fmla="*/ 57 w 313"/>
                <a:gd name="T23" fmla="*/ 265 h 265"/>
                <a:gd name="T24" fmla="*/ 56 w 313"/>
                <a:gd name="T25" fmla="*/ 169 h 265"/>
                <a:gd name="T26" fmla="*/ 0 w 313"/>
                <a:gd name="T27" fmla="*/ 165 h 265"/>
                <a:gd name="T28" fmla="*/ 41 w 313"/>
                <a:gd name="T29" fmla="*/ 30 h 265"/>
                <a:gd name="T30" fmla="*/ 114 w 313"/>
                <a:gd name="T31" fmla="*/ 0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3" h="265">
                  <a:moveTo>
                    <a:pt x="114" y="0"/>
                  </a:moveTo>
                  <a:cubicBezTo>
                    <a:pt x="114" y="0"/>
                    <a:pt x="134" y="40"/>
                    <a:pt x="170" y="35"/>
                  </a:cubicBezTo>
                  <a:cubicBezTo>
                    <a:pt x="170" y="35"/>
                    <a:pt x="192" y="29"/>
                    <a:pt x="198" y="17"/>
                  </a:cubicBezTo>
                  <a:cubicBezTo>
                    <a:pt x="198" y="17"/>
                    <a:pt x="264" y="37"/>
                    <a:pt x="274" y="44"/>
                  </a:cubicBezTo>
                  <a:cubicBezTo>
                    <a:pt x="284" y="51"/>
                    <a:pt x="301" y="70"/>
                    <a:pt x="305" y="112"/>
                  </a:cubicBezTo>
                  <a:cubicBezTo>
                    <a:pt x="307" y="132"/>
                    <a:pt x="313" y="184"/>
                    <a:pt x="313" y="184"/>
                  </a:cubicBezTo>
                  <a:cubicBezTo>
                    <a:pt x="247" y="194"/>
                    <a:pt x="247" y="194"/>
                    <a:pt x="247" y="194"/>
                  </a:cubicBezTo>
                  <a:cubicBezTo>
                    <a:pt x="245" y="186"/>
                    <a:pt x="245" y="186"/>
                    <a:pt x="245" y="186"/>
                  </a:cubicBezTo>
                  <a:cubicBezTo>
                    <a:pt x="245" y="235"/>
                    <a:pt x="245" y="235"/>
                    <a:pt x="245" y="235"/>
                  </a:cubicBezTo>
                  <a:cubicBezTo>
                    <a:pt x="238" y="239"/>
                    <a:pt x="238" y="239"/>
                    <a:pt x="238" y="239"/>
                  </a:cubicBezTo>
                  <a:cubicBezTo>
                    <a:pt x="185" y="265"/>
                    <a:pt x="185" y="265"/>
                    <a:pt x="185" y="265"/>
                  </a:cubicBezTo>
                  <a:cubicBezTo>
                    <a:pt x="57" y="265"/>
                    <a:pt x="57" y="265"/>
                    <a:pt x="57" y="265"/>
                  </a:cubicBezTo>
                  <a:cubicBezTo>
                    <a:pt x="56" y="169"/>
                    <a:pt x="56" y="169"/>
                    <a:pt x="56" y="169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65"/>
                    <a:pt x="23" y="49"/>
                    <a:pt x="41" y="30"/>
                  </a:cubicBezTo>
                  <a:cubicBezTo>
                    <a:pt x="51" y="20"/>
                    <a:pt x="104" y="3"/>
                    <a:pt x="114" y="0"/>
                  </a:cubicBezTo>
                  <a:close/>
                </a:path>
              </a:pathLst>
            </a:custGeom>
            <a:solidFill>
              <a:srgbClr val="1E145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5" name="任意多边形 120">
              <a:extLst>
                <a:ext uri="{FF2B5EF4-FFF2-40B4-BE49-F238E27FC236}">
                  <a16:creationId xmlns:a16="http://schemas.microsoft.com/office/drawing/2014/main" id="{7A636C3D-8002-4887-861B-2B444495160E}"/>
                </a:ext>
              </a:extLst>
            </p:cNvPr>
            <p:cNvSpPr/>
            <p:nvPr/>
          </p:nvSpPr>
          <p:spPr bwMode="auto">
            <a:xfrm>
              <a:off x="6454776" y="2616752"/>
              <a:ext cx="439208" cy="254786"/>
            </a:xfrm>
            <a:custGeom>
              <a:avLst/>
              <a:gdLst>
                <a:gd name="T0" fmla="*/ 42 w 134"/>
                <a:gd name="T1" fmla="*/ 16 h 77"/>
                <a:gd name="T2" fmla="*/ 120 w 134"/>
                <a:gd name="T3" fmla="*/ 7 h 77"/>
                <a:gd name="T4" fmla="*/ 128 w 134"/>
                <a:gd name="T5" fmla="*/ 25 h 77"/>
                <a:gd name="T6" fmla="*/ 83 w 134"/>
                <a:gd name="T7" fmla="*/ 52 h 77"/>
                <a:gd name="T8" fmla="*/ 32 w 134"/>
                <a:gd name="T9" fmla="*/ 73 h 77"/>
                <a:gd name="T10" fmla="*/ 30 w 134"/>
                <a:gd name="T11" fmla="*/ 68 h 77"/>
                <a:gd name="T12" fmla="*/ 57 w 134"/>
                <a:gd name="T13" fmla="*/ 52 h 77"/>
                <a:gd name="T14" fmla="*/ 19 w 134"/>
                <a:gd name="T15" fmla="*/ 67 h 77"/>
                <a:gd name="T16" fmla="*/ 15 w 134"/>
                <a:gd name="T17" fmla="*/ 63 h 77"/>
                <a:gd name="T18" fmla="*/ 50 w 134"/>
                <a:gd name="T19" fmla="*/ 47 h 77"/>
                <a:gd name="T20" fmla="*/ 8 w 134"/>
                <a:gd name="T21" fmla="*/ 59 h 77"/>
                <a:gd name="T22" fmla="*/ 10 w 134"/>
                <a:gd name="T23" fmla="*/ 53 h 77"/>
                <a:gd name="T24" fmla="*/ 48 w 134"/>
                <a:gd name="T25" fmla="*/ 39 h 77"/>
                <a:gd name="T26" fmla="*/ 14 w 134"/>
                <a:gd name="T27" fmla="*/ 47 h 77"/>
                <a:gd name="T28" fmla="*/ 14 w 134"/>
                <a:gd name="T29" fmla="*/ 40 h 77"/>
                <a:gd name="T30" fmla="*/ 59 w 134"/>
                <a:gd name="T31" fmla="*/ 23 h 77"/>
                <a:gd name="T32" fmla="*/ 34 w 134"/>
                <a:gd name="T33" fmla="*/ 19 h 77"/>
                <a:gd name="T34" fmla="*/ 42 w 134"/>
                <a:gd name="T35" fmla="*/ 1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4" h="77">
                  <a:moveTo>
                    <a:pt x="42" y="16"/>
                  </a:moveTo>
                  <a:cubicBezTo>
                    <a:pt x="53" y="17"/>
                    <a:pt x="83" y="0"/>
                    <a:pt x="120" y="7"/>
                  </a:cubicBezTo>
                  <a:cubicBezTo>
                    <a:pt x="121" y="7"/>
                    <a:pt x="134" y="16"/>
                    <a:pt x="128" y="25"/>
                  </a:cubicBezTo>
                  <a:cubicBezTo>
                    <a:pt x="124" y="30"/>
                    <a:pt x="108" y="43"/>
                    <a:pt x="83" y="52"/>
                  </a:cubicBezTo>
                  <a:cubicBezTo>
                    <a:pt x="69" y="57"/>
                    <a:pt x="43" y="68"/>
                    <a:pt x="32" y="73"/>
                  </a:cubicBezTo>
                  <a:cubicBezTo>
                    <a:pt x="22" y="77"/>
                    <a:pt x="23" y="72"/>
                    <a:pt x="30" y="68"/>
                  </a:cubicBezTo>
                  <a:cubicBezTo>
                    <a:pt x="36" y="65"/>
                    <a:pt x="57" y="52"/>
                    <a:pt x="57" y="52"/>
                  </a:cubicBezTo>
                  <a:cubicBezTo>
                    <a:pt x="57" y="52"/>
                    <a:pt x="27" y="65"/>
                    <a:pt x="19" y="67"/>
                  </a:cubicBezTo>
                  <a:cubicBezTo>
                    <a:pt x="12" y="70"/>
                    <a:pt x="6" y="68"/>
                    <a:pt x="15" y="63"/>
                  </a:cubicBezTo>
                  <a:cubicBezTo>
                    <a:pt x="22" y="60"/>
                    <a:pt x="50" y="47"/>
                    <a:pt x="50" y="47"/>
                  </a:cubicBezTo>
                  <a:cubicBezTo>
                    <a:pt x="50" y="47"/>
                    <a:pt x="16" y="57"/>
                    <a:pt x="8" y="59"/>
                  </a:cubicBezTo>
                  <a:cubicBezTo>
                    <a:pt x="3" y="60"/>
                    <a:pt x="0" y="56"/>
                    <a:pt x="10" y="53"/>
                  </a:cubicBezTo>
                  <a:cubicBezTo>
                    <a:pt x="17" y="50"/>
                    <a:pt x="48" y="39"/>
                    <a:pt x="48" y="39"/>
                  </a:cubicBezTo>
                  <a:cubicBezTo>
                    <a:pt x="48" y="39"/>
                    <a:pt x="21" y="45"/>
                    <a:pt x="14" y="47"/>
                  </a:cubicBezTo>
                  <a:cubicBezTo>
                    <a:pt x="6" y="48"/>
                    <a:pt x="1" y="44"/>
                    <a:pt x="14" y="40"/>
                  </a:cubicBezTo>
                  <a:cubicBezTo>
                    <a:pt x="24" y="37"/>
                    <a:pt x="46" y="28"/>
                    <a:pt x="59" y="23"/>
                  </a:cubicBezTo>
                  <a:cubicBezTo>
                    <a:pt x="53" y="24"/>
                    <a:pt x="41" y="26"/>
                    <a:pt x="34" y="19"/>
                  </a:cubicBezTo>
                  <a:cubicBezTo>
                    <a:pt x="33" y="18"/>
                    <a:pt x="32" y="15"/>
                    <a:pt x="42" y="16"/>
                  </a:cubicBezTo>
                  <a:close/>
                </a:path>
              </a:pathLst>
            </a:custGeom>
            <a:solidFill>
              <a:srgbClr val="FF95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6" name="任意多边形 121">
              <a:extLst>
                <a:ext uri="{FF2B5EF4-FFF2-40B4-BE49-F238E27FC236}">
                  <a16:creationId xmlns:a16="http://schemas.microsoft.com/office/drawing/2014/main" id="{BDB30C54-2A5A-48FA-8D8F-D98AD8667EAF}"/>
                </a:ext>
              </a:extLst>
            </p:cNvPr>
            <p:cNvSpPr/>
            <p:nvPr/>
          </p:nvSpPr>
          <p:spPr bwMode="auto">
            <a:xfrm>
              <a:off x="6993331" y="1525607"/>
              <a:ext cx="266661" cy="448642"/>
            </a:xfrm>
            <a:custGeom>
              <a:avLst/>
              <a:gdLst>
                <a:gd name="T0" fmla="*/ 79 w 80"/>
                <a:gd name="T1" fmla="*/ 17 h 136"/>
                <a:gd name="T2" fmla="*/ 71 w 80"/>
                <a:gd name="T3" fmla="*/ 6 h 136"/>
                <a:gd name="T4" fmla="*/ 24 w 80"/>
                <a:gd name="T5" fmla="*/ 1 h 136"/>
                <a:gd name="T6" fmla="*/ 13 w 80"/>
                <a:gd name="T7" fmla="*/ 9 h 136"/>
                <a:gd name="T8" fmla="*/ 0 w 80"/>
                <a:gd name="T9" fmla="*/ 119 h 136"/>
                <a:gd name="T10" fmla="*/ 9 w 80"/>
                <a:gd name="T11" fmla="*/ 130 h 136"/>
                <a:gd name="T12" fmla="*/ 55 w 80"/>
                <a:gd name="T13" fmla="*/ 135 h 136"/>
                <a:gd name="T14" fmla="*/ 66 w 80"/>
                <a:gd name="T15" fmla="*/ 127 h 136"/>
                <a:gd name="T16" fmla="*/ 79 w 80"/>
                <a:gd name="T17" fmla="*/ 1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36">
                  <a:moveTo>
                    <a:pt x="79" y="17"/>
                  </a:moveTo>
                  <a:cubicBezTo>
                    <a:pt x="80" y="12"/>
                    <a:pt x="76" y="7"/>
                    <a:pt x="71" y="6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18" y="0"/>
                    <a:pt x="14" y="4"/>
                    <a:pt x="13" y="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4"/>
                    <a:pt x="3" y="129"/>
                    <a:pt x="9" y="130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1" y="136"/>
                    <a:pt x="66" y="132"/>
                    <a:pt x="66" y="127"/>
                  </a:cubicBezTo>
                  <a:lnTo>
                    <a:pt x="79" y="17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7" name="任意多边形 122">
              <a:extLst>
                <a:ext uri="{FF2B5EF4-FFF2-40B4-BE49-F238E27FC236}">
                  <a16:creationId xmlns:a16="http://schemas.microsoft.com/office/drawing/2014/main" id="{A0764C3E-30DC-4A11-AA40-D181D30DA166}"/>
                </a:ext>
              </a:extLst>
            </p:cNvPr>
            <p:cNvSpPr/>
            <p:nvPr/>
          </p:nvSpPr>
          <p:spPr bwMode="auto">
            <a:xfrm>
              <a:off x="7009015" y="1531144"/>
              <a:ext cx="261434" cy="448646"/>
            </a:xfrm>
            <a:custGeom>
              <a:avLst/>
              <a:gdLst>
                <a:gd name="T0" fmla="*/ 80 w 80"/>
                <a:gd name="T1" fmla="*/ 17 h 136"/>
                <a:gd name="T2" fmla="*/ 71 w 80"/>
                <a:gd name="T3" fmla="*/ 6 h 136"/>
                <a:gd name="T4" fmla="*/ 24 w 80"/>
                <a:gd name="T5" fmla="*/ 0 h 136"/>
                <a:gd name="T6" fmla="*/ 14 w 80"/>
                <a:gd name="T7" fmla="*/ 9 h 136"/>
                <a:gd name="T8" fmla="*/ 1 w 80"/>
                <a:gd name="T9" fmla="*/ 119 h 136"/>
                <a:gd name="T10" fmla="*/ 9 w 80"/>
                <a:gd name="T11" fmla="*/ 129 h 136"/>
                <a:gd name="T12" fmla="*/ 56 w 80"/>
                <a:gd name="T13" fmla="*/ 135 h 136"/>
                <a:gd name="T14" fmla="*/ 67 w 80"/>
                <a:gd name="T15" fmla="*/ 126 h 136"/>
                <a:gd name="T16" fmla="*/ 80 w 80"/>
                <a:gd name="T17" fmla="*/ 1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36">
                  <a:moveTo>
                    <a:pt x="80" y="17"/>
                  </a:moveTo>
                  <a:cubicBezTo>
                    <a:pt x="80" y="11"/>
                    <a:pt x="76" y="6"/>
                    <a:pt x="71" y="6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9" y="0"/>
                    <a:pt x="14" y="4"/>
                    <a:pt x="14" y="9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0" y="124"/>
                    <a:pt x="4" y="129"/>
                    <a:pt x="9" y="129"/>
                  </a:cubicBezTo>
                  <a:cubicBezTo>
                    <a:pt x="56" y="135"/>
                    <a:pt x="56" y="135"/>
                    <a:pt x="56" y="135"/>
                  </a:cubicBezTo>
                  <a:cubicBezTo>
                    <a:pt x="61" y="136"/>
                    <a:pt x="66" y="132"/>
                    <a:pt x="67" y="126"/>
                  </a:cubicBezTo>
                  <a:lnTo>
                    <a:pt x="80" y="17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8" name="任意多边形 123">
              <a:extLst>
                <a:ext uri="{FF2B5EF4-FFF2-40B4-BE49-F238E27FC236}">
                  <a16:creationId xmlns:a16="http://schemas.microsoft.com/office/drawing/2014/main" id="{2CE34DE5-764C-4497-9860-F1D79E0A1D84}"/>
                </a:ext>
              </a:extLst>
            </p:cNvPr>
            <p:cNvSpPr/>
            <p:nvPr/>
          </p:nvSpPr>
          <p:spPr bwMode="auto">
            <a:xfrm>
              <a:off x="7139733" y="1586532"/>
              <a:ext cx="57514" cy="60929"/>
            </a:xfrm>
            <a:custGeom>
              <a:avLst/>
              <a:gdLst>
                <a:gd name="T0" fmla="*/ 10 w 18"/>
                <a:gd name="T1" fmla="*/ 0 h 18"/>
                <a:gd name="T2" fmla="*/ 18 w 18"/>
                <a:gd name="T3" fmla="*/ 10 h 18"/>
                <a:gd name="T4" fmla="*/ 8 w 18"/>
                <a:gd name="T5" fmla="*/ 17 h 18"/>
                <a:gd name="T6" fmla="*/ 1 w 18"/>
                <a:gd name="T7" fmla="*/ 8 h 18"/>
                <a:gd name="T8" fmla="*/ 10 w 18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0" y="0"/>
                  </a:moveTo>
                  <a:cubicBezTo>
                    <a:pt x="15" y="1"/>
                    <a:pt x="18" y="5"/>
                    <a:pt x="18" y="10"/>
                  </a:cubicBezTo>
                  <a:cubicBezTo>
                    <a:pt x="17" y="14"/>
                    <a:pt x="13" y="18"/>
                    <a:pt x="8" y="17"/>
                  </a:cubicBezTo>
                  <a:cubicBezTo>
                    <a:pt x="3" y="17"/>
                    <a:pt x="0" y="12"/>
                    <a:pt x="1" y="8"/>
                  </a:cubicBezTo>
                  <a:cubicBezTo>
                    <a:pt x="1" y="3"/>
                    <a:pt x="5" y="0"/>
                    <a:pt x="10" y="0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29" name="任意多边形 124">
              <a:extLst>
                <a:ext uri="{FF2B5EF4-FFF2-40B4-BE49-F238E27FC236}">
                  <a16:creationId xmlns:a16="http://schemas.microsoft.com/office/drawing/2014/main" id="{8276943C-F775-4B61-99FD-A7AD33EE702F}"/>
                </a:ext>
              </a:extLst>
            </p:cNvPr>
            <p:cNvSpPr/>
            <p:nvPr/>
          </p:nvSpPr>
          <p:spPr bwMode="auto">
            <a:xfrm>
              <a:off x="7144960" y="1592072"/>
              <a:ext cx="47060" cy="49848"/>
            </a:xfrm>
            <a:custGeom>
              <a:avLst/>
              <a:gdLst>
                <a:gd name="T0" fmla="*/ 8 w 14"/>
                <a:gd name="T1" fmla="*/ 1 h 15"/>
                <a:gd name="T2" fmla="*/ 14 w 14"/>
                <a:gd name="T3" fmla="*/ 8 h 15"/>
                <a:gd name="T4" fmla="*/ 6 w 14"/>
                <a:gd name="T5" fmla="*/ 14 h 15"/>
                <a:gd name="T6" fmla="*/ 0 w 14"/>
                <a:gd name="T7" fmla="*/ 7 h 15"/>
                <a:gd name="T8" fmla="*/ 8 w 14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8" y="1"/>
                  </a:moveTo>
                  <a:cubicBezTo>
                    <a:pt x="12" y="1"/>
                    <a:pt x="14" y="5"/>
                    <a:pt x="14" y="8"/>
                  </a:cubicBezTo>
                  <a:cubicBezTo>
                    <a:pt x="13" y="12"/>
                    <a:pt x="10" y="15"/>
                    <a:pt x="6" y="14"/>
                  </a:cubicBezTo>
                  <a:cubicBezTo>
                    <a:pt x="2" y="14"/>
                    <a:pt x="0" y="11"/>
                    <a:pt x="0" y="7"/>
                  </a:cubicBezTo>
                  <a:cubicBezTo>
                    <a:pt x="1" y="3"/>
                    <a:pt x="4" y="0"/>
                    <a:pt x="8" y="1"/>
                  </a:cubicBez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0" name="任意多边形 125">
              <a:extLst>
                <a:ext uri="{FF2B5EF4-FFF2-40B4-BE49-F238E27FC236}">
                  <a16:creationId xmlns:a16="http://schemas.microsoft.com/office/drawing/2014/main" id="{5E662830-7694-4230-8872-9A8EB9390CC2}"/>
                </a:ext>
              </a:extLst>
            </p:cNvPr>
            <p:cNvSpPr/>
            <p:nvPr/>
          </p:nvSpPr>
          <p:spPr bwMode="auto">
            <a:xfrm>
              <a:off x="6904441" y="1641920"/>
              <a:ext cx="339865" cy="376640"/>
            </a:xfrm>
            <a:custGeom>
              <a:avLst/>
              <a:gdLst>
                <a:gd name="T0" fmla="*/ 24 w 103"/>
                <a:gd name="T1" fmla="*/ 111 h 114"/>
                <a:gd name="T2" fmla="*/ 4 w 103"/>
                <a:gd name="T3" fmla="*/ 104 h 114"/>
                <a:gd name="T4" fmla="*/ 3 w 103"/>
                <a:gd name="T5" fmla="*/ 83 h 114"/>
                <a:gd name="T6" fmla="*/ 18 w 103"/>
                <a:gd name="T7" fmla="*/ 47 h 114"/>
                <a:gd name="T8" fmla="*/ 22 w 103"/>
                <a:gd name="T9" fmla="*/ 28 h 114"/>
                <a:gd name="T10" fmla="*/ 37 w 103"/>
                <a:gd name="T11" fmla="*/ 10 h 114"/>
                <a:gd name="T12" fmla="*/ 34 w 103"/>
                <a:gd name="T13" fmla="*/ 34 h 114"/>
                <a:gd name="T14" fmla="*/ 83 w 103"/>
                <a:gd name="T15" fmla="*/ 4 h 114"/>
                <a:gd name="T16" fmla="*/ 90 w 103"/>
                <a:gd name="T17" fmla="*/ 5 h 114"/>
                <a:gd name="T18" fmla="*/ 59 w 103"/>
                <a:gd name="T19" fmla="*/ 38 h 114"/>
                <a:gd name="T20" fmla="*/ 94 w 103"/>
                <a:gd name="T21" fmla="*/ 15 h 114"/>
                <a:gd name="T22" fmla="*/ 102 w 103"/>
                <a:gd name="T23" fmla="*/ 16 h 114"/>
                <a:gd name="T24" fmla="*/ 66 w 103"/>
                <a:gd name="T25" fmla="*/ 48 h 114"/>
                <a:gd name="T26" fmla="*/ 83 w 103"/>
                <a:gd name="T27" fmla="*/ 43 h 114"/>
                <a:gd name="T28" fmla="*/ 96 w 103"/>
                <a:gd name="T29" fmla="*/ 34 h 114"/>
                <a:gd name="T30" fmla="*/ 102 w 103"/>
                <a:gd name="T31" fmla="*/ 34 h 114"/>
                <a:gd name="T32" fmla="*/ 88 w 103"/>
                <a:gd name="T33" fmla="*/ 50 h 114"/>
                <a:gd name="T34" fmla="*/ 73 w 103"/>
                <a:gd name="T35" fmla="*/ 59 h 114"/>
                <a:gd name="T36" fmla="*/ 98 w 103"/>
                <a:gd name="T37" fmla="*/ 51 h 114"/>
                <a:gd name="T38" fmla="*/ 95 w 103"/>
                <a:gd name="T39" fmla="*/ 59 h 114"/>
                <a:gd name="T40" fmla="*/ 59 w 103"/>
                <a:gd name="T41" fmla="*/ 74 h 114"/>
                <a:gd name="T42" fmla="*/ 24 w 103"/>
                <a:gd name="T43" fmla="*/ 11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3" h="114">
                  <a:moveTo>
                    <a:pt x="24" y="111"/>
                  </a:moveTo>
                  <a:cubicBezTo>
                    <a:pt x="23" y="114"/>
                    <a:pt x="9" y="112"/>
                    <a:pt x="4" y="104"/>
                  </a:cubicBezTo>
                  <a:cubicBezTo>
                    <a:pt x="0" y="97"/>
                    <a:pt x="3" y="83"/>
                    <a:pt x="3" y="83"/>
                  </a:cubicBezTo>
                  <a:cubicBezTo>
                    <a:pt x="3" y="83"/>
                    <a:pt x="18" y="58"/>
                    <a:pt x="18" y="47"/>
                  </a:cubicBezTo>
                  <a:cubicBezTo>
                    <a:pt x="18" y="47"/>
                    <a:pt x="21" y="34"/>
                    <a:pt x="22" y="28"/>
                  </a:cubicBezTo>
                  <a:cubicBezTo>
                    <a:pt x="23" y="22"/>
                    <a:pt x="37" y="10"/>
                    <a:pt x="37" y="10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72" y="19"/>
                    <a:pt x="83" y="4"/>
                  </a:cubicBezTo>
                  <a:cubicBezTo>
                    <a:pt x="83" y="4"/>
                    <a:pt x="90" y="0"/>
                    <a:pt x="90" y="5"/>
                  </a:cubicBezTo>
                  <a:cubicBezTo>
                    <a:pt x="90" y="10"/>
                    <a:pt x="71" y="30"/>
                    <a:pt x="59" y="38"/>
                  </a:cubicBezTo>
                  <a:cubicBezTo>
                    <a:pt x="59" y="38"/>
                    <a:pt x="85" y="25"/>
                    <a:pt x="94" y="15"/>
                  </a:cubicBezTo>
                  <a:cubicBezTo>
                    <a:pt x="94" y="15"/>
                    <a:pt x="102" y="9"/>
                    <a:pt x="102" y="16"/>
                  </a:cubicBezTo>
                  <a:cubicBezTo>
                    <a:pt x="102" y="23"/>
                    <a:pt x="78" y="41"/>
                    <a:pt x="66" y="48"/>
                  </a:cubicBezTo>
                  <a:cubicBezTo>
                    <a:pt x="66" y="48"/>
                    <a:pt x="81" y="44"/>
                    <a:pt x="83" y="43"/>
                  </a:cubicBezTo>
                  <a:cubicBezTo>
                    <a:pt x="87" y="41"/>
                    <a:pt x="96" y="34"/>
                    <a:pt x="96" y="34"/>
                  </a:cubicBezTo>
                  <a:cubicBezTo>
                    <a:pt x="96" y="34"/>
                    <a:pt x="101" y="31"/>
                    <a:pt x="102" y="34"/>
                  </a:cubicBezTo>
                  <a:cubicBezTo>
                    <a:pt x="103" y="37"/>
                    <a:pt x="91" y="47"/>
                    <a:pt x="88" y="50"/>
                  </a:cubicBezTo>
                  <a:cubicBezTo>
                    <a:pt x="84" y="53"/>
                    <a:pt x="79" y="56"/>
                    <a:pt x="73" y="59"/>
                  </a:cubicBezTo>
                  <a:cubicBezTo>
                    <a:pt x="72" y="59"/>
                    <a:pt x="91" y="55"/>
                    <a:pt x="98" y="51"/>
                  </a:cubicBezTo>
                  <a:cubicBezTo>
                    <a:pt x="101" y="50"/>
                    <a:pt x="102" y="56"/>
                    <a:pt x="95" y="59"/>
                  </a:cubicBezTo>
                  <a:cubicBezTo>
                    <a:pt x="85" y="64"/>
                    <a:pt x="63" y="73"/>
                    <a:pt x="59" y="74"/>
                  </a:cubicBezTo>
                  <a:cubicBezTo>
                    <a:pt x="50" y="77"/>
                    <a:pt x="26" y="108"/>
                    <a:pt x="24" y="11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1" name="任意多边形 126">
              <a:extLst>
                <a:ext uri="{FF2B5EF4-FFF2-40B4-BE49-F238E27FC236}">
                  <a16:creationId xmlns:a16="http://schemas.microsoft.com/office/drawing/2014/main" id="{6EAC6D58-3F90-4978-85AD-29D21FAD2102}"/>
                </a:ext>
              </a:extLst>
            </p:cNvPr>
            <p:cNvSpPr/>
            <p:nvPr/>
          </p:nvSpPr>
          <p:spPr bwMode="auto">
            <a:xfrm>
              <a:off x="6344975" y="1869013"/>
              <a:ext cx="684954" cy="659117"/>
            </a:xfrm>
            <a:custGeom>
              <a:avLst/>
              <a:gdLst>
                <a:gd name="T0" fmla="*/ 179 w 208"/>
                <a:gd name="T1" fmla="*/ 6 h 200"/>
                <a:gd name="T2" fmla="*/ 62 w 208"/>
                <a:gd name="T3" fmla="*/ 98 h 200"/>
                <a:gd name="T4" fmla="*/ 29 w 208"/>
                <a:gd name="T5" fmla="*/ 197 h 200"/>
                <a:gd name="T6" fmla="*/ 106 w 208"/>
                <a:gd name="T7" fmla="*/ 159 h 200"/>
                <a:gd name="T8" fmla="*/ 202 w 208"/>
                <a:gd name="T9" fmla="*/ 22 h 200"/>
                <a:gd name="T10" fmla="*/ 179 w 208"/>
                <a:gd name="T11" fmla="*/ 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8" h="200">
                  <a:moveTo>
                    <a:pt x="179" y="6"/>
                  </a:moveTo>
                  <a:cubicBezTo>
                    <a:pt x="179" y="6"/>
                    <a:pt x="80" y="88"/>
                    <a:pt x="62" y="98"/>
                  </a:cubicBezTo>
                  <a:cubicBezTo>
                    <a:pt x="45" y="108"/>
                    <a:pt x="0" y="165"/>
                    <a:pt x="29" y="197"/>
                  </a:cubicBezTo>
                  <a:cubicBezTo>
                    <a:pt x="29" y="197"/>
                    <a:pt x="64" y="200"/>
                    <a:pt x="106" y="159"/>
                  </a:cubicBezTo>
                  <a:cubicBezTo>
                    <a:pt x="147" y="118"/>
                    <a:pt x="193" y="54"/>
                    <a:pt x="202" y="22"/>
                  </a:cubicBezTo>
                  <a:cubicBezTo>
                    <a:pt x="208" y="0"/>
                    <a:pt x="187" y="3"/>
                    <a:pt x="179" y="6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2" name="任意多边形 127">
              <a:extLst>
                <a:ext uri="{FF2B5EF4-FFF2-40B4-BE49-F238E27FC236}">
                  <a16:creationId xmlns:a16="http://schemas.microsoft.com/office/drawing/2014/main" id="{64C82452-8FE4-4364-8E17-1BB5D48DACFA}"/>
                </a:ext>
              </a:extLst>
            </p:cNvPr>
            <p:cNvSpPr/>
            <p:nvPr/>
          </p:nvSpPr>
          <p:spPr bwMode="auto">
            <a:xfrm>
              <a:off x="6601179" y="1027113"/>
              <a:ext cx="653586" cy="531726"/>
            </a:xfrm>
            <a:custGeom>
              <a:avLst/>
              <a:gdLst>
                <a:gd name="T0" fmla="*/ 55 w 198"/>
                <a:gd name="T1" fmla="*/ 114 h 162"/>
                <a:gd name="T2" fmla="*/ 52 w 198"/>
                <a:gd name="T3" fmla="*/ 138 h 162"/>
                <a:gd name="T4" fmla="*/ 69 w 198"/>
                <a:gd name="T5" fmla="*/ 108 h 162"/>
                <a:gd name="T6" fmla="*/ 77 w 198"/>
                <a:gd name="T7" fmla="*/ 76 h 162"/>
                <a:gd name="T8" fmla="*/ 173 w 198"/>
                <a:gd name="T9" fmla="*/ 80 h 162"/>
                <a:gd name="T10" fmla="*/ 173 w 198"/>
                <a:gd name="T11" fmla="*/ 33 h 162"/>
                <a:gd name="T12" fmla="*/ 161 w 198"/>
                <a:gd name="T13" fmla="*/ 36 h 162"/>
                <a:gd name="T14" fmla="*/ 168 w 198"/>
                <a:gd name="T15" fmla="*/ 12 h 162"/>
                <a:gd name="T16" fmla="*/ 116 w 198"/>
                <a:gd name="T17" fmla="*/ 16 h 162"/>
                <a:gd name="T18" fmla="*/ 54 w 198"/>
                <a:gd name="T19" fmla="*/ 16 h 162"/>
                <a:gd name="T20" fmla="*/ 21 w 198"/>
                <a:gd name="T21" fmla="*/ 47 h 162"/>
                <a:gd name="T22" fmla="*/ 5 w 198"/>
                <a:gd name="T23" fmla="*/ 84 h 162"/>
                <a:gd name="T24" fmla="*/ 45 w 198"/>
                <a:gd name="T25" fmla="*/ 162 h 162"/>
                <a:gd name="T26" fmla="*/ 47 w 198"/>
                <a:gd name="T27" fmla="*/ 140 h 162"/>
                <a:gd name="T28" fmla="*/ 34 w 198"/>
                <a:gd name="T29" fmla="*/ 111 h 162"/>
                <a:gd name="T30" fmla="*/ 55 w 198"/>
                <a:gd name="T31" fmla="*/ 114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8" h="162">
                  <a:moveTo>
                    <a:pt x="55" y="114"/>
                  </a:moveTo>
                  <a:cubicBezTo>
                    <a:pt x="52" y="138"/>
                    <a:pt x="52" y="138"/>
                    <a:pt x="52" y="138"/>
                  </a:cubicBezTo>
                  <a:cubicBezTo>
                    <a:pt x="52" y="138"/>
                    <a:pt x="71" y="121"/>
                    <a:pt x="69" y="108"/>
                  </a:cubicBezTo>
                  <a:cubicBezTo>
                    <a:pt x="66" y="95"/>
                    <a:pt x="65" y="84"/>
                    <a:pt x="77" y="76"/>
                  </a:cubicBezTo>
                  <a:cubicBezTo>
                    <a:pt x="89" y="67"/>
                    <a:pt x="148" y="101"/>
                    <a:pt x="173" y="80"/>
                  </a:cubicBezTo>
                  <a:cubicBezTo>
                    <a:pt x="198" y="60"/>
                    <a:pt x="190" y="34"/>
                    <a:pt x="173" y="33"/>
                  </a:cubicBezTo>
                  <a:cubicBezTo>
                    <a:pt x="161" y="36"/>
                    <a:pt x="161" y="36"/>
                    <a:pt x="161" y="36"/>
                  </a:cubicBezTo>
                  <a:cubicBezTo>
                    <a:pt x="161" y="36"/>
                    <a:pt x="175" y="24"/>
                    <a:pt x="168" y="12"/>
                  </a:cubicBezTo>
                  <a:cubicBezTo>
                    <a:pt x="161" y="0"/>
                    <a:pt x="129" y="3"/>
                    <a:pt x="116" y="16"/>
                  </a:cubicBezTo>
                  <a:cubicBezTo>
                    <a:pt x="109" y="24"/>
                    <a:pt x="77" y="13"/>
                    <a:pt x="54" y="16"/>
                  </a:cubicBezTo>
                  <a:cubicBezTo>
                    <a:pt x="37" y="19"/>
                    <a:pt x="26" y="33"/>
                    <a:pt x="21" y="47"/>
                  </a:cubicBezTo>
                  <a:cubicBezTo>
                    <a:pt x="21" y="47"/>
                    <a:pt x="0" y="61"/>
                    <a:pt x="5" y="84"/>
                  </a:cubicBezTo>
                  <a:cubicBezTo>
                    <a:pt x="10" y="107"/>
                    <a:pt x="31" y="150"/>
                    <a:pt x="45" y="162"/>
                  </a:cubicBezTo>
                  <a:cubicBezTo>
                    <a:pt x="47" y="140"/>
                    <a:pt x="47" y="140"/>
                    <a:pt x="47" y="140"/>
                  </a:cubicBezTo>
                  <a:cubicBezTo>
                    <a:pt x="47" y="140"/>
                    <a:pt x="28" y="125"/>
                    <a:pt x="34" y="111"/>
                  </a:cubicBezTo>
                  <a:cubicBezTo>
                    <a:pt x="39" y="98"/>
                    <a:pt x="52" y="103"/>
                    <a:pt x="55" y="114"/>
                  </a:cubicBezTo>
                  <a:close/>
                </a:path>
              </a:pathLst>
            </a:custGeom>
            <a:solidFill>
              <a:srgbClr val="1E135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3" name="任意多边形 128">
              <a:extLst>
                <a:ext uri="{FF2B5EF4-FFF2-40B4-BE49-F238E27FC236}">
                  <a16:creationId xmlns:a16="http://schemas.microsoft.com/office/drawing/2014/main" id="{1B85006F-5E29-49E5-9ED5-EB5866E69569}"/>
                </a:ext>
              </a:extLst>
            </p:cNvPr>
            <p:cNvSpPr/>
            <p:nvPr/>
          </p:nvSpPr>
          <p:spPr bwMode="auto">
            <a:xfrm>
              <a:off x="4928004" y="1204355"/>
              <a:ext cx="831360" cy="908366"/>
            </a:xfrm>
            <a:custGeom>
              <a:avLst/>
              <a:gdLst>
                <a:gd name="T0" fmla="*/ 154 w 253"/>
                <a:gd name="T1" fmla="*/ 20 h 276"/>
                <a:gd name="T2" fmla="*/ 72 w 253"/>
                <a:gd name="T3" fmla="*/ 31 h 276"/>
                <a:gd name="T4" fmla="*/ 21 w 253"/>
                <a:gd name="T5" fmla="*/ 124 h 276"/>
                <a:gd name="T6" fmla="*/ 21 w 253"/>
                <a:gd name="T7" fmla="*/ 196 h 276"/>
                <a:gd name="T8" fmla="*/ 57 w 253"/>
                <a:gd name="T9" fmla="*/ 248 h 276"/>
                <a:gd name="T10" fmla="*/ 226 w 253"/>
                <a:gd name="T11" fmla="*/ 215 h 276"/>
                <a:gd name="T12" fmla="*/ 250 w 253"/>
                <a:gd name="T13" fmla="*/ 175 h 276"/>
                <a:gd name="T14" fmla="*/ 222 w 253"/>
                <a:gd name="T15" fmla="*/ 108 h 276"/>
                <a:gd name="T16" fmla="*/ 154 w 253"/>
                <a:gd name="T17" fmla="*/ 2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3" h="276">
                  <a:moveTo>
                    <a:pt x="154" y="20"/>
                  </a:moveTo>
                  <a:cubicBezTo>
                    <a:pt x="154" y="20"/>
                    <a:pt x="106" y="0"/>
                    <a:pt x="72" y="31"/>
                  </a:cubicBezTo>
                  <a:cubicBezTo>
                    <a:pt x="38" y="61"/>
                    <a:pt x="42" y="100"/>
                    <a:pt x="21" y="124"/>
                  </a:cubicBezTo>
                  <a:cubicBezTo>
                    <a:pt x="0" y="148"/>
                    <a:pt x="3" y="184"/>
                    <a:pt x="21" y="196"/>
                  </a:cubicBezTo>
                  <a:cubicBezTo>
                    <a:pt x="21" y="196"/>
                    <a:pt x="15" y="238"/>
                    <a:pt x="57" y="248"/>
                  </a:cubicBezTo>
                  <a:cubicBezTo>
                    <a:pt x="98" y="258"/>
                    <a:pt x="209" y="276"/>
                    <a:pt x="226" y="215"/>
                  </a:cubicBezTo>
                  <a:cubicBezTo>
                    <a:pt x="226" y="215"/>
                    <a:pt x="248" y="206"/>
                    <a:pt x="250" y="175"/>
                  </a:cubicBezTo>
                  <a:cubicBezTo>
                    <a:pt x="253" y="145"/>
                    <a:pt x="223" y="129"/>
                    <a:pt x="222" y="108"/>
                  </a:cubicBezTo>
                  <a:cubicBezTo>
                    <a:pt x="222" y="87"/>
                    <a:pt x="198" y="16"/>
                    <a:pt x="154" y="20"/>
                  </a:cubicBezTo>
                  <a:close/>
                </a:path>
              </a:pathLst>
            </a:custGeom>
            <a:solidFill>
              <a:srgbClr val="1E1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4" name="任意多边形 129">
              <a:extLst>
                <a:ext uri="{FF2B5EF4-FFF2-40B4-BE49-F238E27FC236}">
                  <a16:creationId xmlns:a16="http://schemas.microsoft.com/office/drawing/2014/main" id="{39EBAD52-19FE-4532-ABF3-5A5DDBFE6E2F}"/>
                </a:ext>
              </a:extLst>
            </p:cNvPr>
            <p:cNvSpPr/>
            <p:nvPr/>
          </p:nvSpPr>
          <p:spPr bwMode="auto">
            <a:xfrm>
              <a:off x="5001205" y="1575454"/>
              <a:ext cx="726787" cy="974832"/>
            </a:xfrm>
            <a:custGeom>
              <a:avLst/>
              <a:gdLst>
                <a:gd name="T0" fmla="*/ 80 w 220"/>
                <a:gd name="T1" fmla="*/ 26 h 296"/>
                <a:gd name="T2" fmla="*/ 66 w 220"/>
                <a:gd name="T3" fmla="*/ 70 h 296"/>
                <a:gd name="T4" fmla="*/ 8 w 220"/>
                <a:gd name="T5" fmla="*/ 97 h 296"/>
                <a:gd name="T6" fmla="*/ 19 w 220"/>
                <a:gd name="T7" fmla="*/ 292 h 296"/>
                <a:gd name="T8" fmla="*/ 193 w 220"/>
                <a:gd name="T9" fmla="*/ 296 h 296"/>
                <a:gd name="T10" fmla="*/ 220 w 220"/>
                <a:gd name="T11" fmla="*/ 123 h 296"/>
                <a:gd name="T12" fmla="*/ 207 w 220"/>
                <a:gd name="T13" fmla="*/ 97 h 296"/>
                <a:gd name="T14" fmla="*/ 151 w 220"/>
                <a:gd name="T15" fmla="*/ 73 h 296"/>
                <a:gd name="T16" fmla="*/ 135 w 220"/>
                <a:gd name="T17" fmla="*/ 26 h 296"/>
                <a:gd name="T18" fmla="*/ 80 w 220"/>
                <a:gd name="T19" fmla="*/ 2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296">
                  <a:moveTo>
                    <a:pt x="80" y="26"/>
                  </a:moveTo>
                  <a:cubicBezTo>
                    <a:pt x="80" y="26"/>
                    <a:pt x="76" y="61"/>
                    <a:pt x="66" y="70"/>
                  </a:cubicBezTo>
                  <a:cubicBezTo>
                    <a:pt x="55" y="79"/>
                    <a:pt x="17" y="90"/>
                    <a:pt x="8" y="97"/>
                  </a:cubicBezTo>
                  <a:cubicBezTo>
                    <a:pt x="0" y="104"/>
                    <a:pt x="18" y="262"/>
                    <a:pt x="19" y="292"/>
                  </a:cubicBezTo>
                  <a:cubicBezTo>
                    <a:pt x="193" y="296"/>
                    <a:pt x="193" y="296"/>
                    <a:pt x="193" y="296"/>
                  </a:cubicBezTo>
                  <a:cubicBezTo>
                    <a:pt x="220" y="123"/>
                    <a:pt x="220" y="123"/>
                    <a:pt x="220" y="123"/>
                  </a:cubicBezTo>
                  <a:cubicBezTo>
                    <a:pt x="220" y="123"/>
                    <a:pt x="213" y="100"/>
                    <a:pt x="207" y="97"/>
                  </a:cubicBezTo>
                  <a:cubicBezTo>
                    <a:pt x="192" y="90"/>
                    <a:pt x="163" y="78"/>
                    <a:pt x="151" y="73"/>
                  </a:cubicBezTo>
                  <a:cubicBezTo>
                    <a:pt x="151" y="73"/>
                    <a:pt x="138" y="54"/>
                    <a:pt x="135" y="26"/>
                  </a:cubicBezTo>
                  <a:cubicBezTo>
                    <a:pt x="132" y="2"/>
                    <a:pt x="82" y="0"/>
                    <a:pt x="80" y="26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5" name="任意多边形 130">
              <a:extLst>
                <a:ext uri="{FF2B5EF4-FFF2-40B4-BE49-F238E27FC236}">
                  <a16:creationId xmlns:a16="http://schemas.microsoft.com/office/drawing/2014/main" id="{56450A5A-6274-4638-B821-0602A246B4AD}"/>
                </a:ext>
              </a:extLst>
            </p:cNvPr>
            <p:cNvSpPr/>
            <p:nvPr/>
          </p:nvSpPr>
          <p:spPr bwMode="auto">
            <a:xfrm>
              <a:off x="4985521" y="1797007"/>
              <a:ext cx="711099" cy="869596"/>
            </a:xfrm>
            <a:custGeom>
              <a:avLst/>
              <a:gdLst>
                <a:gd name="T0" fmla="*/ 39 w 215"/>
                <a:gd name="T1" fmla="*/ 10 h 264"/>
                <a:gd name="T2" fmla="*/ 19 w 215"/>
                <a:gd name="T3" fmla="*/ 139 h 264"/>
                <a:gd name="T4" fmla="*/ 9 w 215"/>
                <a:gd name="T5" fmla="*/ 189 h 264"/>
                <a:gd name="T6" fmla="*/ 0 w 215"/>
                <a:gd name="T7" fmla="*/ 264 h 264"/>
                <a:gd name="T8" fmla="*/ 211 w 215"/>
                <a:gd name="T9" fmla="*/ 264 h 264"/>
                <a:gd name="T10" fmla="*/ 212 w 215"/>
                <a:gd name="T11" fmla="*/ 173 h 264"/>
                <a:gd name="T12" fmla="*/ 196 w 215"/>
                <a:gd name="T13" fmla="*/ 22 h 264"/>
                <a:gd name="T14" fmla="*/ 159 w 215"/>
                <a:gd name="T15" fmla="*/ 1 h 264"/>
                <a:gd name="T16" fmla="*/ 108 w 215"/>
                <a:gd name="T17" fmla="*/ 68 h 264"/>
                <a:gd name="T18" fmla="*/ 68 w 215"/>
                <a:gd name="T19" fmla="*/ 0 h 264"/>
                <a:gd name="T20" fmla="*/ 39 w 215"/>
                <a:gd name="T21" fmla="*/ 1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64">
                  <a:moveTo>
                    <a:pt x="39" y="10"/>
                  </a:moveTo>
                  <a:cubicBezTo>
                    <a:pt x="39" y="10"/>
                    <a:pt x="47" y="118"/>
                    <a:pt x="19" y="139"/>
                  </a:cubicBezTo>
                  <a:cubicBezTo>
                    <a:pt x="19" y="139"/>
                    <a:pt x="17" y="176"/>
                    <a:pt x="9" y="189"/>
                  </a:cubicBezTo>
                  <a:cubicBezTo>
                    <a:pt x="0" y="201"/>
                    <a:pt x="0" y="264"/>
                    <a:pt x="0" y="264"/>
                  </a:cubicBezTo>
                  <a:cubicBezTo>
                    <a:pt x="211" y="264"/>
                    <a:pt x="211" y="264"/>
                    <a:pt x="211" y="264"/>
                  </a:cubicBezTo>
                  <a:cubicBezTo>
                    <a:pt x="211" y="264"/>
                    <a:pt x="215" y="169"/>
                    <a:pt x="212" y="173"/>
                  </a:cubicBezTo>
                  <a:cubicBezTo>
                    <a:pt x="208" y="176"/>
                    <a:pt x="176" y="97"/>
                    <a:pt x="196" y="22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9" y="72"/>
                    <a:pt x="108" y="68"/>
                  </a:cubicBezTo>
                  <a:cubicBezTo>
                    <a:pt x="75" y="65"/>
                    <a:pt x="68" y="0"/>
                    <a:pt x="68" y="0"/>
                  </a:cubicBezTo>
                  <a:lnTo>
                    <a:pt x="39" y="10"/>
                  </a:ln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6" name="任意多边形 131">
              <a:extLst>
                <a:ext uri="{FF2B5EF4-FFF2-40B4-BE49-F238E27FC236}">
                  <a16:creationId xmlns:a16="http://schemas.microsoft.com/office/drawing/2014/main" id="{2BB88B00-CDF5-4FA3-93CE-FD94326DC097}"/>
                </a:ext>
              </a:extLst>
            </p:cNvPr>
            <p:cNvSpPr/>
            <p:nvPr/>
          </p:nvSpPr>
          <p:spPr bwMode="auto">
            <a:xfrm>
              <a:off x="5173753" y="1442523"/>
              <a:ext cx="386922" cy="537267"/>
            </a:xfrm>
            <a:custGeom>
              <a:avLst/>
              <a:gdLst>
                <a:gd name="T0" fmla="*/ 0 w 117"/>
                <a:gd name="T1" fmla="*/ 71 h 162"/>
                <a:gd name="T2" fmla="*/ 24 w 117"/>
                <a:gd name="T3" fmla="*/ 132 h 162"/>
                <a:gd name="T4" fmla="*/ 83 w 117"/>
                <a:gd name="T5" fmla="*/ 140 h 162"/>
                <a:gd name="T6" fmla="*/ 117 w 117"/>
                <a:gd name="T7" fmla="*/ 61 h 162"/>
                <a:gd name="T8" fmla="*/ 86 w 117"/>
                <a:gd name="T9" fmla="*/ 11 h 162"/>
                <a:gd name="T10" fmla="*/ 76 w 117"/>
                <a:gd name="T11" fmla="*/ 2 h 162"/>
                <a:gd name="T12" fmla="*/ 0 w 117"/>
                <a:gd name="T13" fmla="*/ 7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62">
                  <a:moveTo>
                    <a:pt x="0" y="71"/>
                  </a:moveTo>
                  <a:cubicBezTo>
                    <a:pt x="0" y="71"/>
                    <a:pt x="6" y="106"/>
                    <a:pt x="24" y="132"/>
                  </a:cubicBezTo>
                  <a:cubicBezTo>
                    <a:pt x="41" y="157"/>
                    <a:pt x="60" y="162"/>
                    <a:pt x="83" y="140"/>
                  </a:cubicBezTo>
                  <a:cubicBezTo>
                    <a:pt x="107" y="119"/>
                    <a:pt x="117" y="84"/>
                    <a:pt x="117" y="61"/>
                  </a:cubicBezTo>
                  <a:cubicBezTo>
                    <a:pt x="117" y="61"/>
                    <a:pt x="87" y="46"/>
                    <a:pt x="86" y="11"/>
                  </a:cubicBezTo>
                  <a:cubicBezTo>
                    <a:pt x="86" y="11"/>
                    <a:pt x="82" y="0"/>
                    <a:pt x="76" y="2"/>
                  </a:cubicBezTo>
                  <a:cubicBezTo>
                    <a:pt x="76" y="2"/>
                    <a:pt x="47" y="71"/>
                    <a:pt x="0" y="71"/>
                  </a:cubicBezTo>
                  <a:close/>
                </a:path>
              </a:pathLst>
            </a:custGeom>
            <a:solidFill>
              <a:srgbClr val="FF94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7" name="任意多边形 132">
              <a:extLst>
                <a:ext uri="{FF2B5EF4-FFF2-40B4-BE49-F238E27FC236}">
                  <a16:creationId xmlns:a16="http://schemas.microsoft.com/office/drawing/2014/main" id="{C910D9B4-1F8B-4624-ADB1-1A6E006FDD02}"/>
                </a:ext>
              </a:extLst>
            </p:cNvPr>
            <p:cNvSpPr/>
            <p:nvPr/>
          </p:nvSpPr>
          <p:spPr bwMode="auto">
            <a:xfrm>
              <a:off x="5168523" y="1403753"/>
              <a:ext cx="386922" cy="531726"/>
            </a:xfrm>
            <a:custGeom>
              <a:avLst/>
              <a:gdLst>
                <a:gd name="T0" fmla="*/ 0 w 117"/>
                <a:gd name="T1" fmla="*/ 71 h 161"/>
                <a:gd name="T2" fmla="*/ 24 w 117"/>
                <a:gd name="T3" fmla="*/ 132 h 161"/>
                <a:gd name="T4" fmla="*/ 84 w 117"/>
                <a:gd name="T5" fmla="*/ 140 h 161"/>
                <a:gd name="T6" fmla="*/ 117 w 117"/>
                <a:gd name="T7" fmla="*/ 60 h 161"/>
                <a:gd name="T8" fmla="*/ 87 w 117"/>
                <a:gd name="T9" fmla="*/ 10 h 161"/>
                <a:gd name="T10" fmla="*/ 76 w 117"/>
                <a:gd name="T11" fmla="*/ 1 h 161"/>
                <a:gd name="T12" fmla="*/ 0 w 117"/>
                <a:gd name="T13" fmla="*/ 7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61">
                  <a:moveTo>
                    <a:pt x="0" y="71"/>
                  </a:moveTo>
                  <a:cubicBezTo>
                    <a:pt x="0" y="71"/>
                    <a:pt x="6" y="106"/>
                    <a:pt x="24" y="132"/>
                  </a:cubicBezTo>
                  <a:cubicBezTo>
                    <a:pt x="41" y="156"/>
                    <a:pt x="60" y="161"/>
                    <a:pt x="84" y="140"/>
                  </a:cubicBezTo>
                  <a:cubicBezTo>
                    <a:pt x="107" y="118"/>
                    <a:pt x="117" y="84"/>
                    <a:pt x="117" y="60"/>
                  </a:cubicBezTo>
                  <a:cubicBezTo>
                    <a:pt x="117" y="60"/>
                    <a:pt x="87" y="45"/>
                    <a:pt x="87" y="10"/>
                  </a:cubicBezTo>
                  <a:cubicBezTo>
                    <a:pt x="87" y="10"/>
                    <a:pt x="83" y="0"/>
                    <a:pt x="76" y="1"/>
                  </a:cubicBezTo>
                  <a:cubicBezTo>
                    <a:pt x="76" y="1"/>
                    <a:pt x="47" y="71"/>
                    <a:pt x="0" y="7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8" name="任意多边形 133">
              <a:extLst>
                <a:ext uri="{FF2B5EF4-FFF2-40B4-BE49-F238E27FC236}">
                  <a16:creationId xmlns:a16="http://schemas.microsoft.com/office/drawing/2014/main" id="{10E793E9-6636-47B9-9ECC-03C945FB8743}"/>
                </a:ext>
              </a:extLst>
            </p:cNvPr>
            <p:cNvSpPr/>
            <p:nvPr/>
          </p:nvSpPr>
          <p:spPr bwMode="auto">
            <a:xfrm>
              <a:off x="5257412" y="2384121"/>
              <a:ext cx="230062" cy="354484"/>
            </a:xfrm>
            <a:custGeom>
              <a:avLst/>
              <a:gdLst>
                <a:gd name="T0" fmla="*/ 69 w 69"/>
                <a:gd name="T1" fmla="*/ 10 h 107"/>
                <a:gd name="T2" fmla="*/ 59 w 69"/>
                <a:gd name="T3" fmla="*/ 0 h 107"/>
                <a:gd name="T4" fmla="*/ 10 w 69"/>
                <a:gd name="T5" fmla="*/ 0 h 107"/>
                <a:gd name="T6" fmla="*/ 0 w 69"/>
                <a:gd name="T7" fmla="*/ 10 h 107"/>
                <a:gd name="T8" fmla="*/ 1 w 69"/>
                <a:gd name="T9" fmla="*/ 97 h 107"/>
                <a:gd name="T10" fmla="*/ 11 w 69"/>
                <a:gd name="T11" fmla="*/ 107 h 107"/>
                <a:gd name="T12" fmla="*/ 59 w 69"/>
                <a:gd name="T13" fmla="*/ 107 h 107"/>
                <a:gd name="T14" fmla="*/ 69 w 69"/>
                <a:gd name="T15" fmla="*/ 97 h 107"/>
                <a:gd name="T16" fmla="*/ 69 w 69"/>
                <a:gd name="T17" fmla="*/ 1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7">
                  <a:moveTo>
                    <a:pt x="69" y="10"/>
                  </a:moveTo>
                  <a:cubicBezTo>
                    <a:pt x="69" y="4"/>
                    <a:pt x="64" y="0"/>
                    <a:pt x="5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1" y="97"/>
                    <a:pt x="1" y="97"/>
                    <a:pt x="1" y="97"/>
                  </a:cubicBezTo>
                  <a:cubicBezTo>
                    <a:pt x="1" y="103"/>
                    <a:pt x="5" y="107"/>
                    <a:pt x="11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64" y="107"/>
                    <a:pt x="69" y="103"/>
                    <a:pt x="69" y="97"/>
                  </a:cubicBezTo>
                  <a:lnTo>
                    <a:pt x="69" y="10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39" name="任意多边形 134">
              <a:extLst>
                <a:ext uri="{FF2B5EF4-FFF2-40B4-BE49-F238E27FC236}">
                  <a16:creationId xmlns:a16="http://schemas.microsoft.com/office/drawing/2014/main" id="{2ACB9C9A-9327-41B1-836F-7017BAD02AEB}"/>
                </a:ext>
              </a:extLst>
            </p:cNvPr>
            <p:cNvSpPr/>
            <p:nvPr/>
          </p:nvSpPr>
          <p:spPr bwMode="auto">
            <a:xfrm>
              <a:off x="5257412" y="2395199"/>
              <a:ext cx="230062" cy="343407"/>
            </a:xfrm>
            <a:custGeom>
              <a:avLst/>
              <a:gdLst>
                <a:gd name="T0" fmla="*/ 69 w 69"/>
                <a:gd name="T1" fmla="*/ 10 h 103"/>
                <a:gd name="T2" fmla="*/ 59 w 69"/>
                <a:gd name="T3" fmla="*/ 0 h 103"/>
                <a:gd name="T4" fmla="*/ 10 w 69"/>
                <a:gd name="T5" fmla="*/ 0 h 103"/>
                <a:gd name="T6" fmla="*/ 0 w 69"/>
                <a:gd name="T7" fmla="*/ 10 h 103"/>
                <a:gd name="T8" fmla="*/ 0 w 69"/>
                <a:gd name="T9" fmla="*/ 93 h 103"/>
                <a:gd name="T10" fmla="*/ 10 w 69"/>
                <a:gd name="T11" fmla="*/ 103 h 103"/>
                <a:gd name="T12" fmla="*/ 59 w 69"/>
                <a:gd name="T13" fmla="*/ 103 h 103"/>
                <a:gd name="T14" fmla="*/ 69 w 69"/>
                <a:gd name="T15" fmla="*/ 93 h 103"/>
                <a:gd name="T16" fmla="*/ 69 w 69"/>
                <a:gd name="T17" fmla="*/ 1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3">
                  <a:moveTo>
                    <a:pt x="69" y="10"/>
                  </a:moveTo>
                  <a:cubicBezTo>
                    <a:pt x="69" y="5"/>
                    <a:pt x="64" y="0"/>
                    <a:pt x="5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3"/>
                    <a:pt x="1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64" y="103"/>
                    <a:pt x="69" y="99"/>
                    <a:pt x="69" y="93"/>
                  </a:cubicBezTo>
                  <a:lnTo>
                    <a:pt x="69" y="10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0" name="任意多边形 135">
              <a:extLst>
                <a:ext uri="{FF2B5EF4-FFF2-40B4-BE49-F238E27FC236}">
                  <a16:creationId xmlns:a16="http://schemas.microsoft.com/office/drawing/2014/main" id="{2B0A986D-1D45-46CF-AA5D-45829842B374}"/>
                </a:ext>
              </a:extLst>
            </p:cNvPr>
            <p:cNvSpPr/>
            <p:nvPr/>
          </p:nvSpPr>
          <p:spPr bwMode="auto">
            <a:xfrm>
              <a:off x="5346298" y="2461665"/>
              <a:ext cx="67974" cy="55388"/>
            </a:xfrm>
            <a:custGeom>
              <a:avLst/>
              <a:gdLst>
                <a:gd name="T0" fmla="*/ 10 w 20"/>
                <a:gd name="T1" fmla="*/ 0 h 17"/>
                <a:gd name="T2" fmla="*/ 19 w 20"/>
                <a:gd name="T3" fmla="*/ 8 h 17"/>
                <a:gd name="T4" fmla="*/ 10 w 20"/>
                <a:gd name="T5" fmla="*/ 17 h 17"/>
                <a:gd name="T6" fmla="*/ 0 w 20"/>
                <a:gd name="T7" fmla="*/ 8 h 17"/>
                <a:gd name="T8" fmla="*/ 10 w 20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7">
                  <a:moveTo>
                    <a:pt x="10" y="0"/>
                  </a:moveTo>
                  <a:cubicBezTo>
                    <a:pt x="15" y="0"/>
                    <a:pt x="19" y="3"/>
                    <a:pt x="19" y="8"/>
                  </a:cubicBezTo>
                  <a:cubicBezTo>
                    <a:pt x="20" y="13"/>
                    <a:pt x="15" y="17"/>
                    <a:pt x="10" y="17"/>
                  </a:cubicBezTo>
                  <a:cubicBezTo>
                    <a:pt x="5" y="17"/>
                    <a:pt x="0" y="13"/>
                    <a:pt x="0" y="8"/>
                  </a:cubicBezTo>
                  <a:cubicBezTo>
                    <a:pt x="0" y="4"/>
                    <a:pt x="4" y="0"/>
                    <a:pt x="10" y="0"/>
                  </a:cubicBez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1" name="椭圆 140">
              <a:extLst>
                <a:ext uri="{FF2B5EF4-FFF2-40B4-BE49-F238E27FC236}">
                  <a16:creationId xmlns:a16="http://schemas.microsoft.com/office/drawing/2014/main" id="{286A1AAD-1012-4610-84BC-E99A2B8AC9C2}"/>
                </a:ext>
              </a:extLst>
            </p:cNvPr>
            <p:cNvSpPr/>
            <p:nvPr/>
          </p:nvSpPr>
          <p:spPr bwMode="auto">
            <a:xfrm>
              <a:off x="5351528" y="2467205"/>
              <a:ext cx="52287" cy="49848"/>
            </a:xfrm>
            <a:prstGeom prst="ellipse">
              <a:avLst/>
            </a:pr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2" name="任意多边形 137">
              <a:extLst>
                <a:ext uri="{FF2B5EF4-FFF2-40B4-BE49-F238E27FC236}">
                  <a16:creationId xmlns:a16="http://schemas.microsoft.com/office/drawing/2014/main" id="{321EE36B-6FAB-4D5A-8A3C-0E0A40B7B509}"/>
                </a:ext>
              </a:extLst>
            </p:cNvPr>
            <p:cNvSpPr/>
            <p:nvPr/>
          </p:nvSpPr>
          <p:spPr bwMode="auto">
            <a:xfrm>
              <a:off x="4802516" y="1896706"/>
              <a:ext cx="470580" cy="792053"/>
            </a:xfrm>
            <a:custGeom>
              <a:avLst/>
              <a:gdLst>
                <a:gd name="T0" fmla="*/ 68 w 143"/>
                <a:gd name="T1" fmla="*/ 0 h 241"/>
                <a:gd name="T2" fmla="*/ 27 w 143"/>
                <a:gd name="T3" fmla="*/ 72 h 241"/>
                <a:gd name="T4" fmla="*/ 1 w 143"/>
                <a:gd name="T5" fmla="*/ 182 h 241"/>
                <a:gd name="T6" fmla="*/ 125 w 143"/>
                <a:gd name="T7" fmla="*/ 230 h 241"/>
                <a:gd name="T8" fmla="*/ 142 w 143"/>
                <a:gd name="T9" fmla="*/ 214 h 241"/>
                <a:gd name="T10" fmla="*/ 125 w 143"/>
                <a:gd name="T11" fmla="*/ 204 h 241"/>
                <a:gd name="T12" fmla="*/ 49 w 143"/>
                <a:gd name="T13" fmla="*/ 170 h 241"/>
                <a:gd name="T14" fmla="*/ 82 w 143"/>
                <a:gd name="T15" fmla="*/ 94 h 241"/>
                <a:gd name="T16" fmla="*/ 68 w 143"/>
                <a:gd name="T1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241">
                  <a:moveTo>
                    <a:pt x="68" y="0"/>
                  </a:moveTo>
                  <a:cubicBezTo>
                    <a:pt x="68" y="0"/>
                    <a:pt x="39" y="30"/>
                    <a:pt x="27" y="72"/>
                  </a:cubicBezTo>
                  <a:cubicBezTo>
                    <a:pt x="14" y="115"/>
                    <a:pt x="0" y="164"/>
                    <a:pt x="1" y="182"/>
                  </a:cubicBezTo>
                  <a:cubicBezTo>
                    <a:pt x="2" y="201"/>
                    <a:pt x="86" y="241"/>
                    <a:pt x="125" y="230"/>
                  </a:cubicBezTo>
                  <a:cubicBezTo>
                    <a:pt x="125" y="230"/>
                    <a:pt x="143" y="223"/>
                    <a:pt x="142" y="214"/>
                  </a:cubicBezTo>
                  <a:cubicBezTo>
                    <a:pt x="140" y="203"/>
                    <a:pt x="131" y="203"/>
                    <a:pt x="125" y="204"/>
                  </a:cubicBezTo>
                  <a:cubicBezTo>
                    <a:pt x="79" y="210"/>
                    <a:pt x="54" y="178"/>
                    <a:pt x="49" y="170"/>
                  </a:cubicBezTo>
                  <a:cubicBezTo>
                    <a:pt x="49" y="170"/>
                    <a:pt x="70" y="126"/>
                    <a:pt x="82" y="94"/>
                  </a:cubicBezTo>
                  <a:cubicBezTo>
                    <a:pt x="93" y="61"/>
                    <a:pt x="75" y="17"/>
                    <a:pt x="68" y="0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3" name="任意多边形 138">
              <a:extLst>
                <a:ext uri="{FF2B5EF4-FFF2-40B4-BE49-F238E27FC236}">
                  <a16:creationId xmlns:a16="http://schemas.microsoft.com/office/drawing/2014/main" id="{95A3957A-DC76-4B18-8C24-4ABECED0D063}"/>
                </a:ext>
              </a:extLst>
            </p:cNvPr>
            <p:cNvSpPr/>
            <p:nvPr/>
          </p:nvSpPr>
          <p:spPr bwMode="auto">
            <a:xfrm>
              <a:off x="5466559" y="1902246"/>
              <a:ext cx="517637" cy="825282"/>
            </a:xfrm>
            <a:custGeom>
              <a:avLst/>
              <a:gdLst>
                <a:gd name="T0" fmla="*/ 66 w 156"/>
                <a:gd name="T1" fmla="*/ 0 h 251"/>
                <a:gd name="T2" fmla="*/ 117 w 156"/>
                <a:gd name="T3" fmla="*/ 66 h 251"/>
                <a:gd name="T4" fmla="*/ 155 w 156"/>
                <a:gd name="T5" fmla="*/ 190 h 251"/>
                <a:gd name="T6" fmla="*/ 32 w 156"/>
                <a:gd name="T7" fmla="*/ 248 h 251"/>
                <a:gd name="T8" fmla="*/ 4 w 156"/>
                <a:gd name="T9" fmla="*/ 244 h 251"/>
                <a:gd name="T10" fmla="*/ 18 w 156"/>
                <a:gd name="T11" fmla="*/ 226 h 251"/>
                <a:gd name="T12" fmla="*/ 94 w 156"/>
                <a:gd name="T13" fmla="*/ 178 h 251"/>
                <a:gd name="T14" fmla="*/ 67 w 156"/>
                <a:gd name="T15" fmla="*/ 110 h 251"/>
                <a:gd name="T16" fmla="*/ 66 w 156"/>
                <a:gd name="T17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251">
                  <a:moveTo>
                    <a:pt x="66" y="0"/>
                  </a:moveTo>
                  <a:cubicBezTo>
                    <a:pt x="66" y="0"/>
                    <a:pt x="99" y="25"/>
                    <a:pt x="117" y="66"/>
                  </a:cubicBezTo>
                  <a:cubicBezTo>
                    <a:pt x="136" y="106"/>
                    <a:pt x="153" y="172"/>
                    <a:pt x="155" y="190"/>
                  </a:cubicBezTo>
                  <a:cubicBezTo>
                    <a:pt x="156" y="208"/>
                    <a:pt x="79" y="238"/>
                    <a:pt x="32" y="248"/>
                  </a:cubicBezTo>
                  <a:cubicBezTo>
                    <a:pt x="32" y="248"/>
                    <a:pt x="13" y="251"/>
                    <a:pt x="4" y="244"/>
                  </a:cubicBezTo>
                  <a:cubicBezTo>
                    <a:pt x="0" y="241"/>
                    <a:pt x="13" y="229"/>
                    <a:pt x="18" y="226"/>
                  </a:cubicBezTo>
                  <a:cubicBezTo>
                    <a:pt x="23" y="222"/>
                    <a:pt x="89" y="188"/>
                    <a:pt x="94" y="178"/>
                  </a:cubicBezTo>
                  <a:cubicBezTo>
                    <a:pt x="94" y="178"/>
                    <a:pt x="78" y="135"/>
                    <a:pt x="67" y="110"/>
                  </a:cubicBezTo>
                  <a:cubicBezTo>
                    <a:pt x="51" y="75"/>
                    <a:pt x="61" y="21"/>
                    <a:pt x="66" y="0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4" name="任意多边形 139">
              <a:extLst>
                <a:ext uri="{FF2B5EF4-FFF2-40B4-BE49-F238E27FC236}">
                  <a16:creationId xmlns:a16="http://schemas.microsoft.com/office/drawing/2014/main" id="{8837243A-4A19-4C52-A83B-6CFDCBDFCF66}"/>
                </a:ext>
              </a:extLst>
            </p:cNvPr>
            <p:cNvSpPr/>
            <p:nvPr/>
          </p:nvSpPr>
          <p:spPr bwMode="auto">
            <a:xfrm>
              <a:off x="4603826" y="2655525"/>
              <a:ext cx="120261" cy="371099"/>
            </a:xfrm>
            <a:custGeom>
              <a:avLst/>
              <a:gdLst>
                <a:gd name="T0" fmla="*/ 37 w 37"/>
                <a:gd name="T1" fmla="*/ 4 h 113"/>
                <a:gd name="T2" fmla="*/ 35 w 37"/>
                <a:gd name="T3" fmla="*/ 1 h 113"/>
                <a:gd name="T4" fmla="*/ 31 w 37"/>
                <a:gd name="T5" fmla="*/ 0 h 113"/>
                <a:gd name="T6" fmla="*/ 28 w 37"/>
                <a:gd name="T7" fmla="*/ 2 h 113"/>
                <a:gd name="T8" fmla="*/ 1 w 37"/>
                <a:gd name="T9" fmla="*/ 109 h 113"/>
                <a:gd name="T10" fmla="*/ 2 w 37"/>
                <a:gd name="T11" fmla="*/ 112 h 113"/>
                <a:gd name="T12" fmla="*/ 6 w 37"/>
                <a:gd name="T13" fmla="*/ 113 h 113"/>
                <a:gd name="T14" fmla="*/ 9 w 37"/>
                <a:gd name="T15" fmla="*/ 111 h 113"/>
                <a:gd name="T16" fmla="*/ 37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37" y="4"/>
                  </a:moveTo>
                  <a:cubicBezTo>
                    <a:pt x="37" y="3"/>
                    <a:pt x="36" y="1"/>
                    <a:pt x="35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28" y="0"/>
                    <a:pt x="28" y="2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0" y="110"/>
                    <a:pt x="1" y="111"/>
                    <a:pt x="2" y="112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9" y="112"/>
                    <a:pt x="9" y="111"/>
                  </a:cubicBezTo>
                  <a:lnTo>
                    <a:pt x="37" y="4"/>
                  </a:lnTo>
                  <a:close/>
                </a:path>
              </a:pathLst>
            </a:custGeom>
            <a:solidFill>
              <a:srgbClr val="BAB2E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5" name="任意多边形 140">
              <a:extLst>
                <a:ext uri="{FF2B5EF4-FFF2-40B4-BE49-F238E27FC236}">
                  <a16:creationId xmlns:a16="http://schemas.microsoft.com/office/drawing/2014/main" id="{46E00C38-B40D-4902-B1D1-4FAFCC93A0C7}"/>
                </a:ext>
              </a:extLst>
            </p:cNvPr>
            <p:cNvSpPr/>
            <p:nvPr/>
          </p:nvSpPr>
          <p:spPr bwMode="auto">
            <a:xfrm>
              <a:off x="7463911" y="2655525"/>
              <a:ext cx="120258" cy="371099"/>
            </a:xfrm>
            <a:custGeom>
              <a:avLst/>
              <a:gdLst>
                <a:gd name="T0" fmla="*/ 0 w 37"/>
                <a:gd name="T1" fmla="*/ 4 h 113"/>
                <a:gd name="T2" fmla="*/ 2 w 37"/>
                <a:gd name="T3" fmla="*/ 1 h 113"/>
                <a:gd name="T4" fmla="*/ 6 w 37"/>
                <a:gd name="T5" fmla="*/ 0 h 113"/>
                <a:gd name="T6" fmla="*/ 9 w 37"/>
                <a:gd name="T7" fmla="*/ 2 h 113"/>
                <a:gd name="T8" fmla="*/ 36 w 37"/>
                <a:gd name="T9" fmla="*/ 109 h 113"/>
                <a:gd name="T10" fmla="*/ 35 w 37"/>
                <a:gd name="T11" fmla="*/ 112 h 113"/>
                <a:gd name="T12" fmla="*/ 31 w 37"/>
                <a:gd name="T13" fmla="*/ 113 h 113"/>
                <a:gd name="T14" fmla="*/ 28 w 37"/>
                <a:gd name="T15" fmla="*/ 111 h 113"/>
                <a:gd name="T16" fmla="*/ 0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0" y="4"/>
                  </a:moveTo>
                  <a:cubicBezTo>
                    <a:pt x="0" y="3"/>
                    <a:pt x="1" y="1"/>
                    <a:pt x="2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9" y="0"/>
                    <a:pt x="9" y="2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7" y="110"/>
                    <a:pt x="36" y="111"/>
                    <a:pt x="35" y="112"/>
                  </a:cubicBezTo>
                  <a:cubicBezTo>
                    <a:pt x="31" y="113"/>
                    <a:pt x="31" y="113"/>
                    <a:pt x="31" y="113"/>
                  </a:cubicBezTo>
                  <a:cubicBezTo>
                    <a:pt x="29" y="113"/>
                    <a:pt x="28" y="112"/>
                    <a:pt x="28" y="111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BAB2E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6" name="任意多边形 141">
              <a:extLst>
                <a:ext uri="{FF2B5EF4-FFF2-40B4-BE49-F238E27FC236}">
                  <a16:creationId xmlns:a16="http://schemas.microsoft.com/office/drawing/2014/main" id="{84880E1A-2B91-4415-BA06-E4D8FE638189}"/>
                </a:ext>
              </a:extLst>
            </p:cNvPr>
            <p:cNvSpPr/>
            <p:nvPr/>
          </p:nvSpPr>
          <p:spPr bwMode="auto">
            <a:xfrm>
              <a:off x="7448223" y="2661062"/>
              <a:ext cx="120261" cy="371102"/>
            </a:xfrm>
            <a:custGeom>
              <a:avLst/>
              <a:gdLst>
                <a:gd name="T0" fmla="*/ 0 w 37"/>
                <a:gd name="T1" fmla="*/ 4 h 113"/>
                <a:gd name="T2" fmla="*/ 2 w 37"/>
                <a:gd name="T3" fmla="*/ 1 h 113"/>
                <a:gd name="T4" fmla="*/ 6 w 37"/>
                <a:gd name="T5" fmla="*/ 0 h 113"/>
                <a:gd name="T6" fmla="*/ 9 w 37"/>
                <a:gd name="T7" fmla="*/ 2 h 113"/>
                <a:gd name="T8" fmla="*/ 36 w 37"/>
                <a:gd name="T9" fmla="*/ 109 h 113"/>
                <a:gd name="T10" fmla="*/ 35 w 37"/>
                <a:gd name="T11" fmla="*/ 112 h 113"/>
                <a:gd name="T12" fmla="*/ 30 w 37"/>
                <a:gd name="T13" fmla="*/ 113 h 113"/>
                <a:gd name="T14" fmla="*/ 28 w 37"/>
                <a:gd name="T15" fmla="*/ 111 h 113"/>
                <a:gd name="T16" fmla="*/ 0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0" y="4"/>
                  </a:moveTo>
                  <a:cubicBezTo>
                    <a:pt x="0" y="3"/>
                    <a:pt x="1" y="1"/>
                    <a:pt x="2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0"/>
                    <a:pt x="9" y="2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7" y="110"/>
                    <a:pt x="36" y="111"/>
                    <a:pt x="35" y="112"/>
                  </a:cubicBezTo>
                  <a:cubicBezTo>
                    <a:pt x="30" y="113"/>
                    <a:pt x="30" y="113"/>
                    <a:pt x="30" y="113"/>
                  </a:cubicBezTo>
                  <a:cubicBezTo>
                    <a:pt x="29" y="113"/>
                    <a:pt x="28" y="112"/>
                    <a:pt x="28" y="111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7" name="任意多边形 142">
              <a:extLst>
                <a:ext uri="{FF2B5EF4-FFF2-40B4-BE49-F238E27FC236}">
                  <a16:creationId xmlns:a16="http://schemas.microsoft.com/office/drawing/2014/main" id="{92ED27E1-F248-4B31-802A-BF9830F062E9}"/>
                </a:ext>
              </a:extLst>
            </p:cNvPr>
            <p:cNvSpPr/>
            <p:nvPr/>
          </p:nvSpPr>
          <p:spPr bwMode="auto">
            <a:xfrm>
              <a:off x="5341070" y="2600137"/>
              <a:ext cx="292806" cy="155087"/>
            </a:xfrm>
            <a:custGeom>
              <a:avLst/>
              <a:gdLst>
                <a:gd name="T0" fmla="*/ 74 w 89"/>
                <a:gd name="T1" fmla="*/ 32 h 47"/>
                <a:gd name="T2" fmla="*/ 88 w 89"/>
                <a:gd name="T3" fmla="*/ 20 h 47"/>
                <a:gd name="T4" fmla="*/ 77 w 89"/>
                <a:gd name="T5" fmla="*/ 9 h 47"/>
                <a:gd name="T6" fmla="*/ 55 w 89"/>
                <a:gd name="T7" fmla="*/ 10 h 47"/>
                <a:gd name="T8" fmla="*/ 44 w 89"/>
                <a:gd name="T9" fmla="*/ 0 h 47"/>
                <a:gd name="T10" fmla="*/ 42 w 89"/>
                <a:gd name="T11" fmla="*/ 10 h 47"/>
                <a:gd name="T12" fmla="*/ 7 w 89"/>
                <a:gd name="T13" fmla="*/ 15 h 47"/>
                <a:gd name="T14" fmla="*/ 4 w 89"/>
                <a:gd name="T15" fmla="*/ 18 h 47"/>
                <a:gd name="T16" fmla="*/ 32 w 89"/>
                <a:gd name="T17" fmla="*/ 22 h 47"/>
                <a:gd name="T18" fmla="*/ 6 w 89"/>
                <a:gd name="T19" fmla="*/ 25 h 47"/>
                <a:gd name="T20" fmla="*/ 3 w 89"/>
                <a:gd name="T21" fmla="*/ 28 h 47"/>
                <a:gd name="T22" fmla="*/ 33 w 89"/>
                <a:gd name="T23" fmla="*/ 29 h 47"/>
                <a:gd name="T24" fmla="*/ 23 w 89"/>
                <a:gd name="T25" fmla="*/ 34 h 47"/>
                <a:gd name="T26" fmla="*/ 13 w 89"/>
                <a:gd name="T27" fmla="*/ 35 h 47"/>
                <a:gd name="T28" fmla="*/ 10 w 89"/>
                <a:gd name="T29" fmla="*/ 37 h 47"/>
                <a:gd name="T30" fmla="*/ 23 w 89"/>
                <a:gd name="T31" fmla="*/ 39 h 47"/>
                <a:gd name="T32" fmla="*/ 34 w 89"/>
                <a:gd name="T33" fmla="*/ 37 h 47"/>
                <a:gd name="T34" fmla="*/ 19 w 89"/>
                <a:gd name="T35" fmla="*/ 43 h 47"/>
                <a:gd name="T36" fmla="*/ 23 w 89"/>
                <a:gd name="T37" fmla="*/ 46 h 47"/>
                <a:gd name="T38" fmla="*/ 44 w 89"/>
                <a:gd name="T39" fmla="*/ 40 h 47"/>
                <a:gd name="T40" fmla="*/ 74 w 89"/>
                <a:gd name="T41" fmla="*/ 3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" h="47">
                  <a:moveTo>
                    <a:pt x="74" y="32"/>
                  </a:moveTo>
                  <a:cubicBezTo>
                    <a:pt x="83" y="22"/>
                    <a:pt x="89" y="26"/>
                    <a:pt x="88" y="20"/>
                  </a:cubicBezTo>
                  <a:cubicBezTo>
                    <a:pt x="87" y="14"/>
                    <a:pt x="77" y="9"/>
                    <a:pt x="77" y="9"/>
                  </a:cubicBezTo>
                  <a:cubicBezTo>
                    <a:pt x="77" y="9"/>
                    <a:pt x="59" y="15"/>
                    <a:pt x="55" y="1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18" y="18"/>
                    <a:pt x="7" y="15"/>
                  </a:cubicBezTo>
                  <a:cubicBezTo>
                    <a:pt x="7" y="15"/>
                    <a:pt x="2" y="16"/>
                    <a:pt x="4" y="18"/>
                  </a:cubicBezTo>
                  <a:cubicBezTo>
                    <a:pt x="6" y="21"/>
                    <a:pt x="23" y="22"/>
                    <a:pt x="32" y="22"/>
                  </a:cubicBezTo>
                  <a:cubicBezTo>
                    <a:pt x="32" y="22"/>
                    <a:pt x="15" y="26"/>
                    <a:pt x="6" y="25"/>
                  </a:cubicBezTo>
                  <a:cubicBezTo>
                    <a:pt x="6" y="25"/>
                    <a:pt x="0" y="25"/>
                    <a:pt x="3" y="28"/>
                  </a:cubicBezTo>
                  <a:cubicBezTo>
                    <a:pt x="6" y="31"/>
                    <a:pt x="24" y="30"/>
                    <a:pt x="33" y="29"/>
                  </a:cubicBezTo>
                  <a:cubicBezTo>
                    <a:pt x="33" y="29"/>
                    <a:pt x="24" y="33"/>
                    <a:pt x="23" y="34"/>
                  </a:cubicBezTo>
                  <a:cubicBezTo>
                    <a:pt x="20" y="34"/>
                    <a:pt x="13" y="35"/>
                    <a:pt x="13" y="35"/>
                  </a:cubicBezTo>
                  <a:cubicBezTo>
                    <a:pt x="13" y="35"/>
                    <a:pt x="10" y="35"/>
                    <a:pt x="10" y="37"/>
                  </a:cubicBezTo>
                  <a:cubicBezTo>
                    <a:pt x="11" y="39"/>
                    <a:pt x="20" y="39"/>
                    <a:pt x="23" y="39"/>
                  </a:cubicBezTo>
                  <a:cubicBezTo>
                    <a:pt x="26" y="39"/>
                    <a:pt x="30" y="38"/>
                    <a:pt x="34" y="37"/>
                  </a:cubicBezTo>
                  <a:cubicBezTo>
                    <a:pt x="34" y="37"/>
                    <a:pt x="23" y="42"/>
                    <a:pt x="19" y="43"/>
                  </a:cubicBezTo>
                  <a:cubicBezTo>
                    <a:pt x="17" y="44"/>
                    <a:pt x="19" y="47"/>
                    <a:pt x="23" y="46"/>
                  </a:cubicBezTo>
                  <a:cubicBezTo>
                    <a:pt x="30" y="44"/>
                    <a:pt x="41" y="40"/>
                    <a:pt x="44" y="40"/>
                  </a:cubicBezTo>
                  <a:cubicBezTo>
                    <a:pt x="54" y="40"/>
                    <a:pt x="72" y="34"/>
                    <a:pt x="74" y="32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8" name="任意多边形 143">
              <a:extLst>
                <a:ext uri="{FF2B5EF4-FFF2-40B4-BE49-F238E27FC236}">
                  <a16:creationId xmlns:a16="http://schemas.microsoft.com/office/drawing/2014/main" id="{42E57032-F880-48C0-AC23-3675420AAA85}"/>
                </a:ext>
              </a:extLst>
            </p:cNvPr>
            <p:cNvSpPr/>
            <p:nvPr/>
          </p:nvSpPr>
          <p:spPr bwMode="auto">
            <a:xfrm>
              <a:off x="5121466" y="2522594"/>
              <a:ext cx="298033" cy="138469"/>
            </a:xfrm>
            <a:custGeom>
              <a:avLst/>
              <a:gdLst>
                <a:gd name="T0" fmla="*/ 10 w 90"/>
                <a:gd name="T1" fmla="*/ 41 h 42"/>
                <a:gd name="T2" fmla="*/ 3 w 90"/>
                <a:gd name="T3" fmla="*/ 28 h 42"/>
                <a:gd name="T4" fmla="*/ 12 w 90"/>
                <a:gd name="T5" fmla="*/ 16 h 42"/>
                <a:gd name="T6" fmla="*/ 34 w 90"/>
                <a:gd name="T7" fmla="*/ 12 h 42"/>
                <a:gd name="T8" fmla="*/ 43 w 90"/>
                <a:gd name="T9" fmla="*/ 0 h 42"/>
                <a:gd name="T10" fmla="*/ 46 w 90"/>
                <a:gd name="T11" fmla="*/ 10 h 42"/>
                <a:gd name="T12" fmla="*/ 81 w 90"/>
                <a:gd name="T13" fmla="*/ 8 h 42"/>
                <a:gd name="T14" fmla="*/ 85 w 90"/>
                <a:gd name="T15" fmla="*/ 11 h 42"/>
                <a:gd name="T16" fmla="*/ 58 w 90"/>
                <a:gd name="T17" fmla="*/ 20 h 42"/>
                <a:gd name="T18" fmla="*/ 84 w 90"/>
                <a:gd name="T19" fmla="*/ 17 h 42"/>
                <a:gd name="T20" fmla="*/ 88 w 90"/>
                <a:gd name="T21" fmla="*/ 20 h 42"/>
                <a:gd name="T22" fmla="*/ 59 w 90"/>
                <a:gd name="T23" fmla="*/ 27 h 42"/>
                <a:gd name="T24" fmla="*/ 70 w 90"/>
                <a:gd name="T25" fmla="*/ 29 h 42"/>
                <a:gd name="T26" fmla="*/ 80 w 90"/>
                <a:gd name="T27" fmla="*/ 28 h 42"/>
                <a:gd name="T28" fmla="*/ 83 w 90"/>
                <a:gd name="T29" fmla="*/ 30 h 42"/>
                <a:gd name="T30" fmla="*/ 70 w 90"/>
                <a:gd name="T31" fmla="*/ 34 h 42"/>
                <a:gd name="T32" fmla="*/ 60 w 90"/>
                <a:gd name="T33" fmla="*/ 35 h 42"/>
                <a:gd name="T34" fmla="*/ 76 w 90"/>
                <a:gd name="T35" fmla="*/ 38 h 42"/>
                <a:gd name="T36" fmla="*/ 72 w 90"/>
                <a:gd name="T37" fmla="*/ 41 h 42"/>
                <a:gd name="T38" fmla="*/ 50 w 90"/>
                <a:gd name="T39" fmla="*/ 40 h 42"/>
                <a:gd name="T40" fmla="*/ 10 w 90"/>
                <a:gd name="T41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42">
                  <a:moveTo>
                    <a:pt x="10" y="41"/>
                  </a:moveTo>
                  <a:cubicBezTo>
                    <a:pt x="0" y="33"/>
                    <a:pt x="3" y="34"/>
                    <a:pt x="3" y="28"/>
                  </a:cubicBezTo>
                  <a:cubicBezTo>
                    <a:pt x="3" y="23"/>
                    <a:pt x="12" y="16"/>
                    <a:pt x="12" y="16"/>
                  </a:cubicBezTo>
                  <a:cubicBezTo>
                    <a:pt x="12" y="16"/>
                    <a:pt x="31" y="18"/>
                    <a:pt x="34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71" y="13"/>
                    <a:pt x="81" y="8"/>
                  </a:cubicBezTo>
                  <a:cubicBezTo>
                    <a:pt x="81" y="8"/>
                    <a:pt x="86" y="8"/>
                    <a:pt x="85" y="11"/>
                  </a:cubicBezTo>
                  <a:cubicBezTo>
                    <a:pt x="84" y="13"/>
                    <a:pt x="67" y="18"/>
                    <a:pt x="58" y="20"/>
                  </a:cubicBezTo>
                  <a:cubicBezTo>
                    <a:pt x="58" y="20"/>
                    <a:pt x="76" y="20"/>
                    <a:pt x="84" y="17"/>
                  </a:cubicBezTo>
                  <a:cubicBezTo>
                    <a:pt x="84" y="17"/>
                    <a:pt x="90" y="17"/>
                    <a:pt x="88" y="20"/>
                  </a:cubicBezTo>
                  <a:cubicBezTo>
                    <a:pt x="86" y="24"/>
                    <a:pt x="68" y="26"/>
                    <a:pt x="59" y="27"/>
                  </a:cubicBezTo>
                  <a:cubicBezTo>
                    <a:pt x="59" y="27"/>
                    <a:pt x="69" y="29"/>
                    <a:pt x="70" y="29"/>
                  </a:cubicBezTo>
                  <a:cubicBezTo>
                    <a:pt x="73" y="29"/>
                    <a:pt x="80" y="28"/>
                    <a:pt x="80" y="28"/>
                  </a:cubicBezTo>
                  <a:cubicBezTo>
                    <a:pt x="80" y="28"/>
                    <a:pt x="83" y="28"/>
                    <a:pt x="83" y="30"/>
                  </a:cubicBezTo>
                  <a:cubicBezTo>
                    <a:pt x="82" y="32"/>
                    <a:pt x="73" y="34"/>
                    <a:pt x="70" y="34"/>
                  </a:cubicBezTo>
                  <a:cubicBezTo>
                    <a:pt x="68" y="35"/>
                    <a:pt x="64" y="35"/>
                    <a:pt x="60" y="35"/>
                  </a:cubicBezTo>
                  <a:cubicBezTo>
                    <a:pt x="59" y="35"/>
                    <a:pt x="71" y="38"/>
                    <a:pt x="76" y="38"/>
                  </a:cubicBezTo>
                  <a:cubicBezTo>
                    <a:pt x="77" y="38"/>
                    <a:pt x="76" y="41"/>
                    <a:pt x="72" y="41"/>
                  </a:cubicBezTo>
                  <a:cubicBezTo>
                    <a:pt x="65" y="41"/>
                    <a:pt x="53" y="39"/>
                    <a:pt x="50" y="40"/>
                  </a:cubicBezTo>
                  <a:cubicBezTo>
                    <a:pt x="41" y="41"/>
                    <a:pt x="12" y="42"/>
                    <a:pt x="10" y="4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49" name="任意多边形 144">
              <a:extLst>
                <a:ext uri="{FF2B5EF4-FFF2-40B4-BE49-F238E27FC236}">
                  <a16:creationId xmlns:a16="http://schemas.microsoft.com/office/drawing/2014/main" id="{4ECD42F4-4BEC-406B-9C10-7FEEAEFA3838}"/>
                </a:ext>
              </a:extLst>
            </p:cNvPr>
            <p:cNvSpPr/>
            <p:nvPr/>
          </p:nvSpPr>
          <p:spPr bwMode="auto">
            <a:xfrm>
              <a:off x="4619514" y="2661062"/>
              <a:ext cx="120258" cy="371102"/>
            </a:xfrm>
            <a:custGeom>
              <a:avLst/>
              <a:gdLst>
                <a:gd name="T0" fmla="*/ 37 w 37"/>
                <a:gd name="T1" fmla="*/ 4 h 113"/>
                <a:gd name="T2" fmla="*/ 35 w 37"/>
                <a:gd name="T3" fmla="*/ 1 h 113"/>
                <a:gd name="T4" fmla="*/ 31 w 37"/>
                <a:gd name="T5" fmla="*/ 0 h 113"/>
                <a:gd name="T6" fmla="*/ 28 w 37"/>
                <a:gd name="T7" fmla="*/ 2 h 113"/>
                <a:gd name="T8" fmla="*/ 1 w 37"/>
                <a:gd name="T9" fmla="*/ 109 h 113"/>
                <a:gd name="T10" fmla="*/ 2 w 37"/>
                <a:gd name="T11" fmla="*/ 112 h 113"/>
                <a:gd name="T12" fmla="*/ 6 w 37"/>
                <a:gd name="T13" fmla="*/ 113 h 113"/>
                <a:gd name="T14" fmla="*/ 9 w 37"/>
                <a:gd name="T15" fmla="*/ 111 h 113"/>
                <a:gd name="T16" fmla="*/ 37 w 37"/>
                <a:gd name="T17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13">
                  <a:moveTo>
                    <a:pt x="37" y="4"/>
                  </a:moveTo>
                  <a:cubicBezTo>
                    <a:pt x="37" y="3"/>
                    <a:pt x="36" y="1"/>
                    <a:pt x="35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28" y="0"/>
                    <a:pt x="28" y="2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0" y="110"/>
                    <a:pt x="1" y="111"/>
                    <a:pt x="2" y="112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9" y="112"/>
                    <a:pt x="9" y="111"/>
                  </a:cubicBezTo>
                  <a:lnTo>
                    <a:pt x="37" y="4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0" name="任意多边形 145">
              <a:extLst>
                <a:ext uri="{FF2B5EF4-FFF2-40B4-BE49-F238E27FC236}">
                  <a16:creationId xmlns:a16="http://schemas.microsoft.com/office/drawing/2014/main" id="{432E195F-1E62-423B-9032-63B04E7EE225}"/>
                </a:ext>
              </a:extLst>
            </p:cNvPr>
            <p:cNvSpPr/>
            <p:nvPr/>
          </p:nvSpPr>
          <p:spPr bwMode="auto">
            <a:xfrm>
              <a:off x="4546312" y="2866000"/>
              <a:ext cx="193459" cy="382177"/>
            </a:xfrm>
            <a:custGeom>
              <a:avLst/>
              <a:gdLst>
                <a:gd name="T0" fmla="*/ 23 w 58"/>
                <a:gd name="T1" fmla="*/ 101 h 115"/>
                <a:gd name="T2" fmla="*/ 8 w 58"/>
                <a:gd name="T3" fmla="*/ 107 h 115"/>
                <a:gd name="T4" fmla="*/ 0 w 58"/>
                <a:gd name="T5" fmla="*/ 85 h 115"/>
                <a:gd name="T6" fmla="*/ 9 w 58"/>
                <a:gd name="T7" fmla="*/ 56 h 115"/>
                <a:gd name="T8" fmla="*/ 9 w 58"/>
                <a:gd name="T9" fmla="*/ 33 h 115"/>
                <a:gd name="T10" fmla="*/ 24 w 58"/>
                <a:gd name="T11" fmla="*/ 20 h 115"/>
                <a:gd name="T12" fmla="*/ 22 w 58"/>
                <a:gd name="T13" fmla="*/ 30 h 115"/>
                <a:gd name="T14" fmla="*/ 44 w 58"/>
                <a:gd name="T15" fmla="*/ 5 h 115"/>
                <a:gd name="T16" fmla="*/ 48 w 58"/>
                <a:gd name="T17" fmla="*/ 5 h 115"/>
                <a:gd name="T18" fmla="*/ 33 w 58"/>
                <a:gd name="T19" fmla="*/ 40 h 115"/>
                <a:gd name="T20" fmla="*/ 52 w 58"/>
                <a:gd name="T21" fmla="*/ 15 h 115"/>
                <a:gd name="T22" fmla="*/ 56 w 58"/>
                <a:gd name="T23" fmla="*/ 15 h 115"/>
                <a:gd name="T24" fmla="*/ 39 w 58"/>
                <a:gd name="T25" fmla="*/ 49 h 115"/>
                <a:gd name="T26" fmla="*/ 45 w 58"/>
                <a:gd name="T27" fmla="*/ 42 h 115"/>
                <a:gd name="T28" fmla="*/ 52 w 58"/>
                <a:gd name="T29" fmla="*/ 33 h 115"/>
                <a:gd name="T30" fmla="*/ 56 w 58"/>
                <a:gd name="T31" fmla="*/ 29 h 115"/>
                <a:gd name="T32" fmla="*/ 53 w 58"/>
                <a:gd name="T33" fmla="*/ 44 h 115"/>
                <a:gd name="T34" fmla="*/ 44 w 58"/>
                <a:gd name="T35" fmla="*/ 59 h 115"/>
                <a:gd name="T36" fmla="*/ 54 w 58"/>
                <a:gd name="T37" fmla="*/ 46 h 115"/>
                <a:gd name="T38" fmla="*/ 51 w 58"/>
                <a:gd name="T39" fmla="*/ 59 h 115"/>
                <a:gd name="T40" fmla="*/ 39 w 58"/>
                <a:gd name="T41" fmla="*/ 73 h 115"/>
                <a:gd name="T42" fmla="*/ 23 w 58"/>
                <a:gd name="T43" fmla="*/ 10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115">
                  <a:moveTo>
                    <a:pt x="23" y="101"/>
                  </a:moveTo>
                  <a:cubicBezTo>
                    <a:pt x="23" y="104"/>
                    <a:pt x="12" y="115"/>
                    <a:pt x="8" y="107"/>
                  </a:cubicBezTo>
                  <a:cubicBezTo>
                    <a:pt x="4" y="100"/>
                    <a:pt x="0" y="85"/>
                    <a:pt x="0" y="85"/>
                  </a:cubicBezTo>
                  <a:cubicBezTo>
                    <a:pt x="0" y="85"/>
                    <a:pt x="0" y="79"/>
                    <a:pt x="9" y="56"/>
                  </a:cubicBezTo>
                  <a:cubicBezTo>
                    <a:pt x="9" y="56"/>
                    <a:pt x="6" y="39"/>
                    <a:pt x="9" y="33"/>
                  </a:cubicBezTo>
                  <a:cubicBezTo>
                    <a:pt x="11" y="27"/>
                    <a:pt x="24" y="20"/>
                    <a:pt x="24" y="2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35" y="22"/>
                    <a:pt x="44" y="5"/>
                  </a:cubicBezTo>
                  <a:cubicBezTo>
                    <a:pt x="44" y="5"/>
                    <a:pt x="47" y="0"/>
                    <a:pt x="48" y="5"/>
                  </a:cubicBezTo>
                  <a:cubicBezTo>
                    <a:pt x="49" y="10"/>
                    <a:pt x="39" y="31"/>
                    <a:pt x="33" y="40"/>
                  </a:cubicBezTo>
                  <a:cubicBezTo>
                    <a:pt x="33" y="40"/>
                    <a:pt x="47" y="26"/>
                    <a:pt x="52" y="15"/>
                  </a:cubicBezTo>
                  <a:cubicBezTo>
                    <a:pt x="52" y="15"/>
                    <a:pt x="56" y="9"/>
                    <a:pt x="56" y="15"/>
                  </a:cubicBezTo>
                  <a:cubicBezTo>
                    <a:pt x="57" y="22"/>
                    <a:pt x="45" y="41"/>
                    <a:pt x="39" y="49"/>
                  </a:cubicBezTo>
                  <a:cubicBezTo>
                    <a:pt x="39" y="49"/>
                    <a:pt x="44" y="43"/>
                    <a:pt x="45" y="42"/>
                  </a:cubicBezTo>
                  <a:cubicBezTo>
                    <a:pt x="47" y="40"/>
                    <a:pt x="52" y="33"/>
                    <a:pt x="52" y="33"/>
                  </a:cubicBezTo>
                  <a:cubicBezTo>
                    <a:pt x="52" y="33"/>
                    <a:pt x="55" y="26"/>
                    <a:pt x="56" y="29"/>
                  </a:cubicBezTo>
                  <a:cubicBezTo>
                    <a:pt x="57" y="31"/>
                    <a:pt x="55" y="37"/>
                    <a:pt x="53" y="44"/>
                  </a:cubicBezTo>
                  <a:cubicBezTo>
                    <a:pt x="52" y="47"/>
                    <a:pt x="47" y="56"/>
                    <a:pt x="44" y="59"/>
                  </a:cubicBezTo>
                  <a:cubicBezTo>
                    <a:pt x="43" y="59"/>
                    <a:pt x="50" y="53"/>
                    <a:pt x="54" y="46"/>
                  </a:cubicBezTo>
                  <a:cubicBezTo>
                    <a:pt x="55" y="44"/>
                    <a:pt x="58" y="47"/>
                    <a:pt x="51" y="59"/>
                  </a:cubicBezTo>
                  <a:cubicBezTo>
                    <a:pt x="47" y="66"/>
                    <a:pt x="41" y="70"/>
                    <a:pt x="39" y="73"/>
                  </a:cubicBezTo>
                  <a:cubicBezTo>
                    <a:pt x="33" y="84"/>
                    <a:pt x="24" y="98"/>
                    <a:pt x="23" y="10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1" name="任意多边形 146">
              <a:extLst>
                <a:ext uri="{FF2B5EF4-FFF2-40B4-BE49-F238E27FC236}">
                  <a16:creationId xmlns:a16="http://schemas.microsoft.com/office/drawing/2014/main" id="{99E2AFF7-BDE8-430F-ADA5-04222B3FC8D8}"/>
                </a:ext>
              </a:extLst>
            </p:cNvPr>
            <p:cNvSpPr/>
            <p:nvPr/>
          </p:nvSpPr>
          <p:spPr bwMode="auto">
            <a:xfrm>
              <a:off x="3840440" y="3004469"/>
              <a:ext cx="826130" cy="775434"/>
            </a:xfrm>
            <a:custGeom>
              <a:avLst/>
              <a:gdLst>
                <a:gd name="T0" fmla="*/ 0 w 251"/>
                <a:gd name="T1" fmla="*/ 139 h 236"/>
                <a:gd name="T2" fmla="*/ 105 w 251"/>
                <a:gd name="T3" fmla="*/ 219 h 236"/>
                <a:gd name="T4" fmla="*/ 148 w 251"/>
                <a:gd name="T5" fmla="*/ 228 h 236"/>
                <a:gd name="T6" fmla="*/ 245 w 251"/>
                <a:gd name="T7" fmla="*/ 34 h 236"/>
                <a:gd name="T8" fmla="*/ 219 w 251"/>
                <a:gd name="T9" fmla="*/ 24 h 236"/>
                <a:gd name="T10" fmla="*/ 128 w 251"/>
                <a:gd name="T11" fmla="*/ 151 h 236"/>
                <a:gd name="T12" fmla="*/ 76 w 251"/>
                <a:gd name="T13" fmla="*/ 112 h 236"/>
                <a:gd name="T14" fmla="*/ 0 w 251"/>
                <a:gd name="T15" fmla="*/ 13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36">
                  <a:moveTo>
                    <a:pt x="0" y="139"/>
                  </a:moveTo>
                  <a:cubicBezTo>
                    <a:pt x="0" y="139"/>
                    <a:pt x="71" y="198"/>
                    <a:pt x="105" y="219"/>
                  </a:cubicBezTo>
                  <a:cubicBezTo>
                    <a:pt x="134" y="236"/>
                    <a:pt x="140" y="235"/>
                    <a:pt x="148" y="228"/>
                  </a:cubicBezTo>
                  <a:cubicBezTo>
                    <a:pt x="166" y="211"/>
                    <a:pt x="234" y="93"/>
                    <a:pt x="245" y="34"/>
                  </a:cubicBezTo>
                  <a:cubicBezTo>
                    <a:pt x="251" y="7"/>
                    <a:pt x="233" y="0"/>
                    <a:pt x="219" y="24"/>
                  </a:cubicBezTo>
                  <a:cubicBezTo>
                    <a:pt x="194" y="66"/>
                    <a:pt x="128" y="151"/>
                    <a:pt x="128" y="151"/>
                  </a:cubicBezTo>
                  <a:cubicBezTo>
                    <a:pt x="76" y="112"/>
                    <a:pt x="76" y="112"/>
                    <a:pt x="76" y="112"/>
                  </a:cubicBezTo>
                  <a:lnTo>
                    <a:pt x="0" y="139"/>
                  </a:ln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2" name="任意多边形 147">
              <a:extLst>
                <a:ext uri="{FF2B5EF4-FFF2-40B4-BE49-F238E27FC236}">
                  <a16:creationId xmlns:a16="http://schemas.microsoft.com/office/drawing/2014/main" id="{AC2555FE-49B3-445C-A80F-3D9D15B3CEEE}"/>
                </a:ext>
              </a:extLst>
            </p:cNvPr>
            <p:cNvSpPr/>
            <p:nvPr/>
          </p:nvSpPr>
          <p:spPr bwMode="auto">
            <a:xfrm>
              <a:off x="3652208" y="3021087"/>
              <a:ext cx="486268" cy="592652"/>
            </a:xfrm>
            <a:custGeom>
              <a:avLst/>
              <a:gdLst>
                <a:gd name="T0" fmla="*/ 58 w 149"/>
                <a:gd name="T1" fmla="*/ 5 h 180"/>
                <a:gd name="T2" fmla="*/ 4 w 149"/>
                <a:gd name="T3" fmla="*/ 55 h 180"/>
                <a:gd name="T4" fmla="*/ 97 w 149"/>
                <a:gd name="T5" fmla="*/ 180 h 180"/>
                <a:gd name="T6" fmla="*/ 149 w 149"/>
                <a:gd name="T7" fmla="*/ 109 h 180"/>
                <a:gd name="T8" fmla="*/ 112 w 149"/>
                <a:gd name="T9" fmla="*/ 72 h 180"/>
                <a:gd name="T10" fmla="*/ 58 w 149"/>
                <a:gd name="T11" fmla="*/ 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80">
                  <a:moveTo>
                    <a:pt x="58" y="5"/>
                  </a:moveTo>
                  <a:cubicBezTo>
                    <a:pt x="40" y="0"/>
                    <a:pt x="8" y="6"/>
                    <a:pt x="4" y="55"/>
                  </a:cubicBezTo>
                  <a:cubicBezTo>
                    <a:pt x="0" y="112"/>
                    <a:pt x="77" y="165"/>
                    <a:pt x="97" y="18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9"/>
                    <a:pt x="124" y="85"/>
                    <a:pt x="112" y="72"/>
                  </a:cubicBezTo>
                  <a:cubicBezTo>
                    <a:pt x="97" y="54"/>
                    <a:pt x="87" y="13"/>
                    <a:pt x="58" y="5"/>
                  </a:cubicBezTo>
                  <a:close/>
                </a:path>
              </a:pathLst>
            </a:custGeom>
            <a:solidFill>
              <a:srgbClr val="D9C7F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3" name="任意多边形 148">
              <a:extLst>
                <a:ext uri="{FF2B5EF4-FFF2-40B4-BE49-F238E27FC236}">
                  <a16:creationId xmlns:a16="http://schemas.microsoft.com/office/drawing/2014/main" id="{BB63BDDB-33BB-4A85-969F-6E6E51E749EC}"/>
                </a:ext>
              </a:extLst>
            </p:cNvPr>
            <p:cNvSpPr/>
            <p:nvPr/>
          </p:nvSpPr>
          <p:spPr bwMode="auto">
            <a:xfrm>
              <a:off x="5874395" y="3414341"/>
              <a:ext cx="245746" cy="337870"/>
            </a:xfrm>
            <a:custGeom>
              <a:avLst/>
              <a:gdLst>
                <a:gd name="T0" fmla="*/ 68 w 75"/>
                <a:gd name="T1" fmla="*/ 9 h 103"/>
                <a:gd name="T2" fmla="*/ 57 w 75"/>
                <a:gd name="T3" fmla="*/ 0 h 103"/>
                <a:gd name="T4" fmla="*/ 10 w 75"/>
                <a:gd name="T5" fmla="*/ 4 h 103"/>
                <a:gd name="T6" fmla="*/ 1 w 75"/>
                <a:gd name="T7" fmla="*/ 14 h 103"/>
                <a:gd name="T8" fmla="*/ 7 w 75"/>
                <a:gd name="T9" fmla="*/ 93 h 103"/>
                <a:gd name="T10" fmla="*/ 18 w 75"/>
                <a:gd name="T11" fmla="*/ 103 h 103"/>
                <a:gd name="T12" fmla="*/ 65 w 75"/>
                <a:gd name="T13" fmla="*/ 99 h 103"/>
                <a:gd name="T14" fmla="*/ 74 w 75"/>
                <a:gd name="T15" fmla="*/ 89 h 103"/>
                <a:gd name="T16" fmla="*/ 68 w 75"/>
                <a:gd name="T17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103">
                  <a:moveTo>
                    <a:pt x="68" y="9"/>
                  </a:moveTo>
                  <a:cubicBezTo>
                    <a:pt x="67" y="4"/>
                    <a:pt x="62" y="0"/>
                    <a:pt x="57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4"/>
                    <a:pt x="0" y="9"/>
                    <a:pt x="1" y="14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9"/>
                    <a:pt x="12" y="103"/>
                    <a:pt x="18" y="103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71" y="99"/>
                    <a:pt x="75" y="94"/>
                    <a:pt x="74" y="89"/>
                  </a:cubicBezTo>
                  <a:lnTo>
                    <a:pt x="68" y="9"/>
                  </a:lnTo>
                  <a:close/>
                </a:path>
              </a:pathLst>
            </a:custGeom>
            <a:solidFill>
              <a:srgbClr val="8274D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4" name="任意多边形 149">
              <a:extLst>
                <a:ext uri="{FF2B5EF4-FFF2-40B4-BE49-F238E27FC236}">
                  <a16:creationId xmlns:a16="http://schemas.microsoft.com/office/drawing/2014/main" id="{5674795D-C424-46F9-A165-165027075922}"/>
                </a:ext>
              </a:extLst>
            </p:cNvPr>
            <p:cNvSpPr/>
            <p:nvPr/>
          </p:nvSpPr>
          <p:spPr bwMode="auto">
            <a:xfrm>
              <a:off x="5874395" y="3425419"/>
              <a:ext cx="245746" cy="326792"/>
            </a:xfrm>
            <a:custGeom>
              <a:avLst/>
              <a:gdLst>
                <a:gd name="T0" fmla="*/ 68 w 75"/>
                <a:gd name="T1" fmla="*/ 10 h 99"/>
                <a:gd name="T2" fmla="*/ 58 w 75"/>
                <a:gd name="T3" fmla="*/ 0 h 99"/>
                <a:gd name="T4" fmla="*/ 10 w 75"/>
                <a:gd name="T5" fmla="*/ 4 h 99"/>
                <a:gd name="T6" fmla="*/ 1 w 75"/>
                <a:gd name="T7" fmla="*/ 14 h 99"/>
                <a:gd name="T8" fmla="*/ 7 w 75"/>
                <a:gd name="T9" fmla="*/ 89 h 99"/>
                <a:gd name="T10" fmla="*/ 18 w 75"/>
                <a:gd name="T11" fmla="*/ 99 h 99"/>
                <a:gd name="T12" fmla="*/ 65 w 75"/>
                <a:gd name="T13" fmla="*/ 95 h 99"/>
                <a:gd name="T14" fmla="*/ 74 w 75"/>
                <a:gd name="T15" fmla="*/ 85 h 99"/>
                <a:gd name="T16" fmla="*/ 68 w 75"/>
                <a:gd name="T17" fmla="*/ 1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99">
                  <a:moveTo>
                    <a:pt x="68" y="10"/>
                  </a:moveTo>
                  <a:cubicBezTo>
                    <a:pt x="68" y="4"/>
                    <a:pt x="63" y="0"/>
                    <a:pt x="58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4"/>
                    <a:pt x="0" y="9"/>
                    <a:pt x="1" y="14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8" y="95"/>
                    <a:pt x="12" y="99"/>
                    <a:pt x="18" y="99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71" y="95"/>
                    <a:pt x="75" y="90"/>
                    <a:pt x="74" y="85"/>
                  </a:cubicBezTo>
                  <a:lnTo>
                    <a:pt x="68" y="10"/>
                  </a:lnTo>
                  <a:close/>
                </a:path>
              </a:pathLst>
            </a:custGeom>
            <a:solidFill>
              <a:srgbClr val="5A47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5" name="任意多边形 150">
              <a:extLst>
                <a:ext uri="{FF2B5EF4-FFF2-40B4-BE49-F238E27FC236}">
                  <a16:creationId xmlns:a16="http://schemas.microsoft.com/office/drawing/2014/main" id="{7762E179-F732-4C0A-92FB-582FDAEAE622}"/>
                </a:ext>
              </a:extLst>
            </p:cNvPr>
            <p:cNvSpPr/>
            <p:nvPr/>
          </p:nvSpPr>
          <p:spPr bwMode="auto">
            <a:xfrm>
              <a:off x="5895310" y="3447574"/>
              <a:ext cx="209147" cy="299096"/>
            </a:xfrm>
            <a:custGeom>
              <a:avLst/>
              <a:gdLst>
                <a:gd name="T0" fmla="*/ 58 w 64"/>
                <a:gd name="T1" fmla="*/ 8 h 92"/>
                <a:gd name="T2" fmla="*/ 49 w 64"/>
                <a:gd name="T3" fmla="*/ 0 h 92"/>
                <a:gd name="T4" fmla="*/ 8 w 64"/>
                <a:gd name="T5" fmla="*/ 3 h 92"/>
                <a:gd name="T6" fmla="*/ 0 w 64"/>
                <a:gd name="T7" fmla="*/ 12 h 92"/>
                <a:gd name="T8" fmla="*/ 6 w 64"/>
                <a:gd name="T9" fmla="*/ 84 h 92"/>
                <a:gd name="T10" fmla="*/ 15 w 64"/>
                <a:gd name="T11" fmla="*/ 91 h 92"/>
                <a:gd name="T12" fmla="*/ 56 w 64"/>
                <a:gd name="T13" fmla="*/ 89 h 92"/>
                <a:gd name="T14" fmla="*/ 64 w 64"/>
                <a:gd name="T15" fmla="*/ 80 h 92"/>
                <a:gd name="T16" fmla="*/ 58 w 64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92">
                  <a:moveTo>
                    <a:pt x="58" y="8"/>
                  </a:moveTo>
                  <a:cubicBezTo>
                    <a:pt x="57" y="3"/>
                    <a:pt x="53" y="0"/>
                    <a:pt x="49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3" y="3"/>
                    <a:pt x="0" y="7"/>
                    <a:pt x="0" y="1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8"/>
                    <a:pt x="11" y="92"/>
                    <a:pt x="15" y="91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61" y="88"/>
                    <a:pt x="64" y="84"/>
                    <a:pt x="64" y="80"/>
                  </a:cubicBezTo>
                  <a:lnTo>
                    <a:pt x="58" y="8"/>
                  </a:lnTo>
                  <a:close/>
                </a:path>
              </a:pathLst>
            </a:custGeom>
            <a:solidFill>
              <a:srgbClr val="C3BDE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6" name="任意多边形 151">
              <a:extLst>
                <a:ext uri="{FF2B5EF4-FFF2-40B4-BE49-F238E27FC236}">
                  <a16:creationId xmlns:a16="http://schemas.microsoft.com/office/drawing/2014/main" id="{1957ACDB-BDEE-458E-B6F3-81BFE2CA14D0}"/>
                </a:ext>
              </a:extLst>
            </p:cNvPr>
            <p:cNvSpPr/>
            <p:nvPr/>
          </p:nvSpPr>
          <p:spPr bwMode="auto">
            <a:xfrm>
              <a:off x="6141056" y="3425419"/>
              <a:ext cx="235292" cy="232630"/>
            </a:xfrm>
            <a:custGeom>
              <a:avLst/>
              <a:gdLst>
                <a:gd name="T0" fmla="*/ 8 w 71"/>
                <a:gd name="T1" fmla="*/ 0 h 71"/>
                <a:gd name="T2" fmla="*/ 0 w 71"/>
                <a:gd name="T3" fmla="*/ 51 h 71"/>
                <a:gd name="T4" fmla="*/ 71 w 71"/>
                <a:gd name="T5" fmla="*/ 46 h 71"/>
                <a:gd name="T6" fmla="*/ 70 w 71"/>
                <a:gd name="T7" fmla="*/ 11 h 71"/>
                <a:gd name="T8" fmla="*/ 8 w 71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71">
                  <a:moveTo>
                    <a:pt x="8" y="0"/>
                  </a:moveTo>
                  <a:cubicBezTo>
                    <a:pt x="8" y="0"/>
                    <a:pt x="0" y="38"/>
                    <a:pt x="0" y="51"/>
                  </a:cubicBezTo>
                  <a:cubicBezTo>
                    <a:pt x="0" y="63"/>
                    <a:pt x="60" y="71"/>
                    <a:pt x="71" y="46"/>
                  </a:cubicBezTo>
                  <a:cubicBezTo>
                    <a:pt x="70" y="11"/>
                    <a:pt x="70" y="11"/>
                    <a:pt x="70" y="11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FFA6A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7" name="任意多边形 152">
              <a:extLst>
                <a:ext uri="{FF2B5EF4-FFF2-40B4-BE49-F238E27FC236}">
                  <a16:creationId xmlns:a16="http://schemas.microsoft.com/office/drawing/2014/main" id="{FEFC479A-900A-49D4-9192-F3EF49F05D37}"/>
                </a:ext>
              </a:extLst>
            </p:cNvPr>
            <p:cNvSpPr/>
            <p:nvPr/>
          </p:nvSpPr>
          <p:spPr bwMode="auto">
            <a:xfrm>
              <a:off x="5644333" y="3890680"/>
              <a:ext cx="261434" cy="249249"/>
            </a:xfrm>
            <a:custGeom>
              <a:avLst/>
              <a:gdLst>
                <a:gd name="T0" fmla="*/ 36 w 79"/>
                <a:gd name="T1" fmla="*/ 0 h 76"/>
                <a:gd name="T2" fmla="*/ 4 w 79"/>
                <a:gd name="T3" fmla="*/ 60 h 76"/>
                <a:gd name="T4" fmla="*/ 39 w 79"/>
                <a:gd name="T5" fmla="*/ 72 h 76"/>
                <a:gd name="T6" fmla="*/ 79 w 79"/>
                <a:gd name="T7" fmla="*/ 41 h 76"/>
                <a:gd name="T8" fmla="*/ 36 w 79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6">
                  <a:moveTo>
                    <a:pt x="36" y="0"/>
                  </a:moveTo>
                  <a:cubicBezTo>
                    <a:pt x="36" y="0"/>
                    <a:pt x="7" y="47"/>
                    <a:pt x="4" y="60"/>
                  </a:cubicBezTo>
                  <a:cubicBezTo>
                    <a:pt x="0" y="73"/>
                    <a:pt x="26" y="76"/>
                    <a:pt x="39" y="72"/>
                  </a:cubicBezTo>
                  <a:cubicBezTo>
                    <a:pt x="52" y="67"/>
                    <a:pt x="79" y="41"/>
                    <a:pt x="79" y="41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A7A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8" name="任意多边形 153">
              <a:extLst>
                <a:ext uri="{FF2B5EF4-FFF2-40B4-BE49-F238E27FC236}">
                  <a16:creationId xmlns:a16="http://schemas.microsoft.com/office/drawing/2014/main" id="{0664DD9C-6321-403C-8527-E64DA789E0F5}"/>
                </a:ext>
              </a:extLst>
            </p:cNvPr>
            <p:cNvSpPr/>
            <p:nvPr/>
          </p:nvSpPr>
          <p:spPr bwMode="auto">
            <a:xfrm>
              <a:off x="5921451" y="3514040"/>
              <a:ext cx="151633" cy="22155"/>
            </a:xfrm>
            <a:custGeom>
              <a:avLst/>
              <a:gdLst>
                <a:gd name="T0" fmla="*/ 0 w 93"/>
                <a:gd name="T1" fmla="*/ 8 h 17"/>
                <a:gd name="T2" fmla="*/ 93 w 93"/>
                <a:gd name="T3" fmla="*/ 0 h 17"/>
                <a:gd name="T4" fmla="*/ 93 w 93"/>
                <a:gd name="T5" fmla="*/ 8 h 17"/>
                <a:gd name="T6" fmla="*/ 2 w 93"/>
                <a:gd name="T7" fmla="*/ 17 h 17"/>
                <a:gd name="T8" fmla="*/ 0 w 93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7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59" name="任意多边形 154">
              <a:extLst>
                <a:ext uri="{FF2B5EF4-FFF2-40B4-BE49-F238E27FC236}">
                  <a16:creationId xmlns:a16="http://schemas.microsoft.com/office/drawing/2014/main" id="{E3E381D4-D7CC-48D4-B515-BBF82C07F248}"/>
                </a:ext>
              </a:extLst>
            </p:cNvPr>
            <p:cNvSpPr/>
            <p:nvPr/>
          </p:nvSpPr>
          <p:spPr bwMode="auto">
            <a:xfrm>
              <a:off x="5921451" y="3536195"/>
              <a:ext cx="151633" cy="27696"/>
            </a:xfrm>
            <a:custGeom>
              <a:avLst/>
              <a:gdLst>
                <a:gd name="T0" fmla="*/ 0 w 93"/>
                <a:gd name="T1" fmla="*/ 8 h 16"/>
                <a:gd name="T2" fmla="*/ 93 w 93"/>
                <a:gd name="T3" fmla="*/ 0 h 16"/>
                <a:gd name="T4" fmla="*/ 93 w 93"/>
                <a:gd name="T5" fmla="*/ 8 h 16"/>
                <a:gd name="T6" fmla="*/ 2 w 93"/>
                <a:gd name="T7" fmla="*/ 16 h 16"/>
                <a:gd name="T8" fmla="*/ 0 w 93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0" name="任意多边形 155">
              <a:extLst>
                <a:ext uri="{FF2B5EF4-FFF2-40B4-BE49-F238E27FC236}">
                  <a16:creationId xmlns:a16="http://schemas.microsoft.com/office/drawing/2014/main" id="{DD68FA9A-777F-4685-B152-25E4757C0E41}"/>
                </a:ext>
              </a:extLst>
            </p:cNvPr>
            <p:cNvSpPr/>
            <p:nvPr/>
          </p:nvSpPr>
          <p:spPr bwMode="auto">
            <a:xfrm>
              <a:off x="5926682" y="3569428"/>
              <a:ext cx="146403" cy="22155"/>
            </a:xfrm>
            <a:custGeom>
              <a:avLst/>
              <a:gdLst>
                <a:gd name="T0" fmla="*/ 0 w 93"/>
                <a:gd name="T1" fmla="*/ 8 h 17"/>
                <a:gd name="T2" fmla="*/ 91 w 93"/>
                <a:gd name="T3" fmla="*/ 0 h 17"/>
                <a:gd name="T4" fmla="*/ 93 w 93"/>
                <a:gd name="T5" fmla="*/ 8 h 17"/>
                <a:gd name="T6" fmla="*/ 0 w 93"/>
                <a:gd name="T7" fmla="*/ 17 h 17"/>
                <a:gd name="T8" fmla="*/ 0 w 93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">
                  <a:moveTo>
                    <a:pt x="0" y="8"/>
                  </a:moveTo>
                  <a:lnTo>
                    <a:pt x="91" y="0"/>
                  </a:lnTo>
                  <a:lnTo>
                    <a:pt x="93" y="8"/>
                  </a:lnTo>
                  <a:lnTo>
                    <a:pt x="0" y="17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1" name="任意多边形 156">
              <a:extLst>
                <a:ext uri="{FF2B5EF4-FFF2-40B4-BE49-F238E27FC236}">
                  <a16:creationId xmlns:a16="http://schemas.microsoft.com/office/drawing/2014/main" id="{57A87484-90EB-4EEC-96D9-5F9BBC5409E3}"/>
                </a:ext>
              </a:extLst>
            </p:cNvPr>
            <p:cNvSpPr/>
            <p:nvPr/>
          </p:nvSpPr>
          <p:spPr bwMode="auto">
            <a:xfrm>
              <a:off x="5926682" y="3591584"/>
              <a:ext cx="146403" cy="33233"/>
            </a:xfrm>
            <a:custGeom>
              <a:avLst/>
              <a:gdLst>
                <a:gd name="T0" fmla="*/ 0 w 93"/>
                <a:gd name="T1" fmla="*/ 8 h 18"/>
                <a:gd name="T2" fmla="*/ 93 w 93"/>
                <a:gd name="T3" fmla="*/ 0 h 18"/>
                <a:gd name="T4" fmla="*/ 93 w 93"/>
                <a:gd name="T5" fmla="*/ 10 h 18"/>
                <a:gd name="T6" fmla="*/ 0 w 93"/>
                <a:gd name="T7" fmla="*/ 18 h 18"/>
                <a:gd name="T8" fmla="*/ 0 w 93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8">
                  <a:moveTo>
                    <a:pt x="0" y="8"/>
                  </a:moveTo>
                  <a:lnTo>
                    <a:pt x="93" y="0"/>
                  </a:lnTo>
                  <a:lnTo>
                    <a:pt x="93" y="10"/>
                  </a:lnTo>
                  <a:lnTo>
                    <a:pt x="0" y="1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2" name="任意多边形 157">
              <a:extLst>
                <a:ext uri="{FF2B5EF4-FFF2-40B4-BE49-F238E27FC236}">
                  <a16:creationId xmlns:a16="http://schemas.microsoft.com/office/drawing/2014/main" id="{C8FDD54B-B88C-4A4C-B524-493AAD1390C4}"/>
                </a:ext>
              </a:extLst>
            </p:cNvPr>
            <p:cNvSpPr/>
            <p:nvPr/>
          </p:nvSpPr>
          <p:spPr bwMode="auto">
            <a:xfrm>
              <a:off x="5926682" y="3624816"/>
              <a:ext cx="146403" cy="27696"/>
            </a:xfrm>
            <a:custGeom>
              <a:avLst/>
              <a:gdLst>
                <a:gd name="T0" fmla="*/ 0 w 93"/>
                <a:gd name="T1" fmla="*/ 8 h 16"/>
                <a:gd name="T2" fmla="*/ 93 w 93"/>
                <a:gd name="T3" fmla="*/ 0 h 16"/>
                <a:gd name="T4" fmla="*/ 93 w 93"/>
                <a:gd name="T5" fmla="*/ 8 h 16"/>
                <a:gd name="T6" fmla="*/ 2 w 93"/>
                <a:gd name="T7" fmla="*/ 16 h 16"/>
                <a:gd name="T8" fmla="*/ 0 w 93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">
                  <a:moveTo>
                    <a:pt x="0" y="8"/>
                  </a:moveTo>
                  <a:lnTo>
                    <a:pt x="93" y="0"/>
                  </a:lnTo>
                  <a:lnTo>
                    <a:pt x="93" y="8"/>
                  </a:lnTo>
                  <a:lnTo>
                    <a:pt x="2" y="1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3" name="任意多边形 158">
              <a:extLst>
                <a:ext uri="{FF2B5EF4-FFF2-40B4-BE49-F238E27FC236}">
                  <a16:creationId xmlns:a16="http://schemas.microsoft.com/office/drawing/2014/main" id="{31355DFB-8065-4224-9BB4-51EEA12930B4}"/>
                </a:ext>
              </a:extLst>
            </p:cNvPr>
            <p:cNvSpPr/>
            <p:nvPr/>
          </p:nvSpPr>
          <p:spPr bwMode="auto">
            <a:xfrm>
              <a:off x="5686163" y="3558351"/>
              <a:ext cx="1009132" cy="1024683"/>
            </a:xfrm>
            <a:custGeom>
              <a:avLst/>
              <a:gdLst>
                <a:gd name="T0" fmla="*/ 140 w 306"/>
                <a:gd name="T1" fmla="*/ 5 h 310"/>
                <a:gd name="T2" fmla="*/ 104 w 306"/>
                <a:gd name="T3" fmla="*/ 22 h 310"/>
                <a:gd name="T4" fmla="*/ 55 w 306"/>
                <a:gd name="T5" fmla="*/ 44 h 310"/>
                <a:gd name="T6" fmla="*/ 0 w 306"/>
                <a:gd name="T7" fmla="*/ 122 h 310"/>
                <a:gd name="T8" fmla="*/ 43 w 306"/>
                <a:gd name="T9" fmla="*/ 169 h 310"/>
                <a:gd name="T10" fmla="*/ 77 w 306"/>
                <a:gd name="T11" fmla="*/ 135 h 310"/>
                <a:gd name="T12" fmla="*/ 99 w 306"/>
                <a:gd name="T13" fmla="*/ 310 h 310"/>
                <a:gd name="T14" fmla="*/ 306 w 306"/>
                <a:gd name="T15" fmla="*/ 301 h 310"/>
                <a:gd name="T16" fmla="*/ 306 w 306"/>
                <a:gd name="T17" fmla="*/ 168 h 310"/>
                <a:gd name="T18" fmla="*/ 302 w 306"/>
                <a:gd name="T19" fmla="*/ 75 h 310"/>
                <a:gd name="T20" fmla="*/ 268 w 306"/>
                <a:gd name="T21" fmla="*/ 26 h 310"/>
                <a:gd name="T22" fmla="*/ 210 w 306"/>
                <a:gd name="T23" fmla="*/ 0 h 310"/>
                <a:gd name="T24" fmla="*/ 140 w 306"/>
                <a:gd name="T25" fmla="*/ 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10">
                  <a:moveTo>
                    <a:pt x="140" y="5"/>
                  </a:moveTo>
                  <a:cubicBezTo>
                    <a:pt x="140" y="5"/>
                    <a:pt x="124" y="15"/>
                    <a:pt x="104" y="22"/>
                  </a:cubicBezTo>
                  <a:cubicBezTo>
                    <a:pt x="84" y="28"/>
                    <a:pt x="68" y="34"/>
                    <a:pt x="55" y="44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22"/>
                    <a:pt x="5" y="159"/>
                    <a:pt x="43" y="169"/>
                  </a:cubicBezTo>
                  <a:cubicBezTo>
                    <a:pt x="77" y="135"/>
                    <a:pt x="77" y="135"/>
                    <a:pt x="77" y="135"/>
                  </a:cubicBezTo>
                  <a:cubicBezTo>
                    <a:pt x="99" y="310"/>
                    <a:pt x="99" y="310"/>
                    <a:pt x="99" y="310"/>
                  </a:cubicBezTo>
                  <a:cubicBezTo>
                    <a:pt x="306" y="301"/>
                    <a:pt x="306" y="301"/>
                    <a:pt x="306" y="301"/>
                  </a:cubicBezTo>
                  <a:cubicBezTo>
                    <a:pt x="306" y="168"/>
                    <a:pt x="306" y="168"/>
                    <a:pt x="306" y="168"/>
                  </a:cubicBezTo>
                  <a:cubicBezTo>
                    <a:pt x="302" y="75"/>
                    <a:pt x="302" y="75"/>
                    <a:pt x="302" y="75"/>
                  </a:cubicBezTo>
                  <a:cubicBezTo>
                    <a:pt x="302" y="75"/>
                    <a:pt x="295" y="38"/>
                    <a:pt x="268" y="26"/>
                  </a:cubicBezTo>
                  <a:cubicBezTo>
                    <a:pt x="253" y="20"/>
                    <a:pt x="210" y="0"/>
                    <a:pt x="210" y="0"/>
                  </a:cubicBezTo>
                  <a:cubicBezTo>
                    <a:pt x="210" y="0"/>
                    <a:pt x="177" y="21"/>
                    <a:pt x="140" y="5"/>
                  </a:cubicBezTo>
                  <a:close/>
                </a:path>
              </a:pathLst>
            </a:custGeom>
            <a:solidFill>
              <a:srgbClr val="F4EFF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4" name="任意多边形 159">
              <a:extLst>
                <a:ext uri="{FF2B5EF4-FFF2-40B4-BE49-F238E27FC236}">
                  <a16:creationId xmlns:a16="http://schemas.microsoft.com/office/drawing/2014/main" id="{21503A66-D78F-41A4-8E0F-F0463BD80239}"/>
                </a:ext>
              </a:extLst>
            </p:cNvPr>
            <p:cNvSpPr/>
            <p:nvPr/>
          </p:nvSpPr>
          <p:spPr bwMode="auto">
            <a:xfrm>
              <a:off x="5916224" y="2932466"/>
              <a:ext cx="669270" cy="625885"/>
            </a:xfrm>
            <a:custGeom>
              <a:avLst/>
              <a:gdLst>
                <a:gd name="T0" fmla="*/ 162 w 202"/>
                <a:gd name="T1" fmla="*/ 47 h 191"/>
                <a:gd name="T2" fmla="*/ 120 w 202"/>
                <a:gd name="T3" fmla="*/ 8 h 191"/>
                <a:gd name="T4" fmla="*/ 39 w 202"/>
                <a:gd name="T5" fmla="*/ 33 h 191"/>
                <a:gd name="T6" fmla="*/ 29 w 202"/>
                <a:gd name="T7" fmla="*/ 84 h 191"/>
                <a:gd name="T8" fmla="*/ 93 w 202"/>
                <a:gd name="T9" fmla="*/ 188 h 191"/>
                <a:gd name="T10" fmla="*/ 172 w 202"/>
                <a:gd name="T11" fmla="*/ 129 h 191"/>
                <a:gd name="T12" fmla="*/ 162 w 202"/>
                <a:gd name="T13" fmla="*/ 4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2" h="191">
                  <a:moveTo>
                    <a:pt x="162" y="47"/>
                  </a:moveTo>
                  <a:cubicBezTo>
                    <a:pt x="162" y="47"/>
                    <a:pt x="146" y="16"/>
                    <a:pt x="120" y="8"/>
                  </a:cubicBezTo>
                  <a:cubicBezTo>
                    <a:pt x="93" y="0"/>
                    <a:pt x="58" y="26"/>
                    <a:pt x="39" y="33"/>
                  </a:cubicBezTo>
                  <a:cubicBezTo>
                    <a:pt x="19" y="40"/>
                    <a:pt x="0" y="87"/>
                    <a:pt x="29" y="84"/>
                  </a:cubicBezTo>
                  <a:cubicBezTo>
                    <a:pt x="29" y="84"/>
                    <a:pt x="44" y="182"/>
                    <a:pt x="93" y="188"/>
                  </a:cubicBezTo>
                  <a:cubicBezTo>
                    <a:pt x="117" y="191"/>
                    <a:pt x="154" y="190"/>
                    <a:pt x="172" y="129"/>
                  </a:cubicBezTo>
                  <a:cubicBezTo>
                    <a:pt x="172" y="129"/>
                    <a:pt x="202" y="64"/>
                    <a:pt x="162" y="47"/>
                  </a:cubicBezTo>
                  <a:close/>
                </a:path>
              </a:pathLst>
            </a:custGeom>
            <a:solidFill>
              <a:srgbClr val="1C125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5" name="任意多边形 160">
              <a:extLst>
                <a:ext uri="{FF2B5EF4-FFF2-40B4-BE49-F238E27FC236}">
                  <a16:creationId xmlns:a16="http://schemas.microsoft.com/office/drawing/2014/main" id="{F11D64BD-9EC1-44A4-8581-C876DD856E64}"/>
                </a:ext>
              </a:extLst>
            </p:cNvPr>
            <p:cNvSpPr/>
            <p:nvPr/>
          </p:nvSpPr>
          <p:spPr bwMode="auto">
            <a:xfrm>
              <a:off x="6601179" y="5114760"/>
              <a:ext cx="130718" cy="703428"/>
            </a:xfrm>
            <a:custGeom>
              <a:avLst/>
              <a:gdLst>
                <a:gd name="T0" fmla="*/ 85 w 85"/>
                <a:gd name="T1" fmla="*/ 0 h 444"/>
                <a:gd name="T2" fmla="*/ 0 w 85"/>
                <a:gd name="T3" fmla="*/ 0 h 444"/>
                <a:gd name="T4" fmla="*/ 25 w 85"/>
                <a:gd name="T5" fmla="*/ 444 h 444"/>
                <a:gd name="T6" fmla="*/ 62 w 85"/>
                <a:gd name="T7" fmla="*/ 444 h 444"/>
                <a:gd name="T8" fmla="*/ 85 w 85"/>
                <a:gd name="T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44">
                  <a:moveTo>
                    <a:pt x="85" y="0"/>
                  </a:moveTo>
                  <a:lnTo>
                    <a:pt x="0" y="0"/>
                  </a:lnTo>
                  <a:lnTo>
                    <a:pt x="25" y="444"/>
                  </a:lnTo>
                  <a:lnTo>
                    <a:pt x="62" y="44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6" name="任意多边形 161">
              <a:extLst>
                <a:ext uri="{FF2B5EF4-FFF2-40B4-BE49-F238E27FC236}">
                  <a16:creationId xmlns:a16="http://schemas.microsoft.com/office/drawing/2014/main" id="{37EF6811-7104-44A1-A4F7-3AA35DF9E763}"/>
                </a:ext>
              </a:extLst>
            </p:cNvPr>
            <p:cNvSpPr/>
            <p:nvPr/>
          </p:nvSpPr>
          <p:spPr bwMode="auto">
            <a:xfrm>
              <a:off x="5947596" y="5114760"/>
              <a:ext cx="135945" cy="703428"/>
            </a:xfrm>
            <a:custGeom>
              <a:avLst/>
              <a:gdLst>
                <a:gd name="T0" fmla="*/ 86 w 86"/>
                <a:gd name="T1" fmla="*/ 0 h 444"/>
                <a:gd name="T2" fmla="*/ 0 w 86"/>
                <a:gd name="T3" fmla="*/ 0 h 444"/>
                <a:gd name="T4" fmla="*/ 25 w 86"/>
                <a:gd name="T5" fmla="*/ 444 h 444"/>
                <a:gd name="T6" fmla="*/ 63 w 86"/>
                <a:gd name="T7" fmla="*/ 444 h 444"/>
                <a:gd name="T8" fmla="*/ 86 w 86"/>
                <a:gd name="T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444">
                  <a:moveTo>
                    <a:pt x="86" y="0"/>
                  </a:moveTo>
                  <a:lnTo>
                    <a:pt x="0" y="0"/>
                  </a:lnTo>
                  <a:lnTo>
                    <a:pt x="25" y="444"/>
                  </a:lnTo>
                  <a:lnTo>
                    <a:pt x="63" y="444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7" name="任意多边形 162">
              <a:extLst>
                <a:ext uri="{FF2B5EF4-FFF2-40B4-BE49-F238E27FC236}">
                  <a16:creationId xmlns:a16="http://schemas.microsoft.com/office/drawing/2014/main" id="{2E509122-EDAB-429E-8906-C02B9C9E6A74}"/>
                </a:ext>
              </a:extLst>
            </p:cNvPr>
            <p:cNvSpPr/>
            <p:nvPr/>
          </p:nvSpPr>
          <p:spPr bwMode="auto">
            <a:xfrm>
              <a:off x="5947596" y="3990378"/>
              <a:ext cx="784301" cy="1019142"/>
            </a:xfrm>
            <a:custGeom>
              <a:avLst/>
              <a:gdLst>
                <a:gd name="T0" fmla="*/ 239 w 239"/>
                <a:gd name="T1" fmla="*/ 60 h 309"/>
                <a:gd name="T2" fmla="*/ 221 w 239"/>
                <a:gd name="T3" fmla="*/ 18 h 309"/>
                <a:gd name="T4" fmla="*/ 179 w 239"/>
                <a:gd name="T5" fmla="*/ 0 h 309"/>
                <a:gd name="T6" fmla="*/ 60 w 239"/>
                <a:gd name="T7" fmla="*/ 0 h 309"/>
                <a:gd name="T8" fmla="*/ 17 w 239"/>
                <a:gd name="T9" fmla="*/ 18 h 309"/>
                <a:gd name="T10" fmla="*/ 0 w 239"/>
                <a:gd name="T11" fmla="*/ 60 h 309"/>
                <a:gd name="T12" fmla="*/ 0 w 239"/>
                <a:gd name="T13" fmla="*/ 249 h 309"/>
                <a:gd name="T14" fmla="*/ 17 w 239"/>
                <a:gd name="T15" fmla="*/ 291 h 309"/>
                <a:gd name="T16" fmla="*/ 60 w 239"/>
                <a:gd name="T17" fmla="*/ 309 h 309"/>
                <a:gd name="T18" fmla="*/ 179 w 239"/>
                <a:gd name="T19" fmla="*/ 309 h 309"/>
                <a:gd name="T20" fmla="*/ 221 w 239"/>
                <a:gd name="T21" fmla="*/ 291 h 309"/>
                <a:gd name="T22" fmla="*/ 239 w 239"/>
                <a:gd name="T23" fmla="*/ 249 h 309"/>
                <a:gd name="T24" fmla="*/ 239 w 239"/>
                <a:gd name="T25" fmla="*/ 6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309">
                  <a:moveTo>
                    <a:pt x="239" y="60"/>
                  </a:moveTo>
                  <a:cubicBezTo>
                    <a:pt x="239" y="44"/>
                    <a:pt x="232" y="29"/>
                    <a:pt x="221" y="18"/>
                  </a:cubicBezTo>
                  <a:cubicBezTo>
                    <a:pt x="210" y="7"/>
                    <a:pt x="195" y="0"/>
                    <a:pt x="179" y="0"/>
                  </a:cubicBezTo>
                  <a:cubicBezTo>
                    <a:pt x="142" y="0"/>
                    <a:pt x="96" y="0"/>
                    <a:pt x="60" y="0"/>
                  </a:cubicBezTo>
                  <a:cubicBezTo>
                    <a:pt x="44" y="0"/>
                    <a:pt x="28" y="7"/>
                    <a:pt x="17" y="18"/>
                  </a:cubicBezTo>
                  <a:cubicBezTo>
                    <a:pt x="6" y="29"/>
                    <a:pt x="0" y="44"/>
                    <a:pt x="0" y="60"/>
                  </a:cubicBezTo>
                  <a:cubicBezTo>
                    <a:pt x="0" y="115"/>
                    <a:pt x="0" y="195"/>
                    <a:pt x="0" y="249"/>
                  </a:cubicBezTo>
                  <a:cubicBezTo>
                    <a:pt x="0" y="265"/>
                    <a:pt x="6" y="280"/>
                    <a:pt x="17" y="291"/>
                  </a:cubicBezTo>
                  <a:cubicBezTo>
                    <a:pt x="28" y="302"/>
                    <a:pt x="44" y="309"/>
                    <a:pt x="60" y="309"/>
                  </a:cubicBezTo>
                  <a:cubicBezTo>
                    <a:pt x="96" y="309"/>
                    <a:pt x="142" y="309"/>
                    <a:pt x="179" y="309"/>
                  </a:cubicBezTo>
                  <a:cubicBezTo>
                    <a:pt x="195" y="309"/>
                    <a:pt x="210" y="302"/>
                    <a:pt x="221" y="291"/>
                  </a:cubicBezTo>
                  <a:cubicBezTo>
                    <a:pt x="232" y="280"/>
                    <a:pt x="239" y="265"/>
                    <a:pt x="239" y="249"/>
                  </a:cubicBezTo>
                  <a:cubicBezTo>
                    <a:pt x="239" y="195"/>
                    <a:pt x="239" y="115"/>
                    <a:pt x="239" y="60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8" name="任意多边形 163">
              <a:extLst>
                <a:ext uri="{FF2B5EF4-FFF2-40B4-BE49-F238E27FC236}">
                  <a16:creationId xmlns:a16="http://schemas.microsoft.com/office/drawing/2014/main" id="{87356907-53D1-4884-8800-6155120397D8}"/>
                </a:ext>
              </a:extLst>
            </p:cNvPr>
            <p:cNvSpPr/>
            <p:nvPr/>
          </p:nvSpPr>
          <p:spPr bwMode="auto">
            <a:xfrm>
              <a:off x="5947596" y="5037217"/>
              <a:ext cx="784301" cy="127391"/>
            </a:xfrm>
            <a:custGeom>
              <a:avLst/>
              <a:gdLst>
                <a:gd name="T0" fmla="*/ 239 w 239"/>
                <a:gd name="T1" fmla="*/ 19 h 38"/>
                <a:gd name="T2" fmla="*/ 220 w 239"/>
                <a:gd name="T3" fmla="*/ 0 h 38"/>
                <a:gd name="T4" fmla="*/ 19 w 239"/>
                <a:gd name="T5" fmla="*/ 0 h 38"/>
                <a:gd name="T6" fmla="*/ 0 w 239"/>
                <a:gd name="T7" fmla="*/ 19 h 38"/>
                <a:gd name="T8" fmla="*/ 0 w 239"/>
                <a:gd name="T9" fmla="*/ 19 h 38"/>
                <a:gd name="T10" fmla="*/ 19 w 239"/>
                <a:gd name="T11" fmla="*/ 38 h 38"/>
                <a:gd name="T12" fmla="*/ 220 w 239"/>
                <a:gd name="T13" fmla="*/ 38 h 38"/>
                <a:gd name="T14" fmla="*/ 239 w 239"/>
                <a:gd name="T15" fmla="*/ 19 h 38"/>
                <a:gd name="T16" fmla="*/ 239 w 239"/>
                <a:gd name="T17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38">
                  <a:moveTo>
                    <a:pt x="239" y="19"/>
                  </a:moveTo>
                  <a:cubicBezTo>
                    <a:pt x="239" y="9"/>
                    <a:pt x="230" y="0"/>
                    <a:pt x="220" y="0"/>
                  </a:cubicBezTo>
                  <a:cubicBezTo>
                    <a:pt x="175" y="0"/>
                    <a:pt x="63" y="0"/>
                    <a:pt x="19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0"/>
                    <a:pt x="8" y="38"/>
                    <a:pt x="19" y="38"/>
                  </a:cubicBezTo>
                  <a:cubicBezTo>
                    <a:pt x="63" y="38"/>
                    <a:pt x="175" y="38"/>
                    <a:pt x="220" y="38"/>
                  </a:cubicBezTo>
                  <a:cubicBezTo>
                    <a:pt x="230" y="38"/>
                    <a:pt x="239" y="30"/>
                    <a:pt x="239" y="19"/>
                  </a:cubicBezTo>
                  <a:cubicBezTo>
                    <a:pt x="239" y="19"/>
                    <a:pt x="239" y="19"/>
                    <a:pt x="239" y="19"/>
                  </a:cubicBezTo>
                  <a:close/>
                </a:path>
              </a:pathLst>
            </a:custGeom>
            <a:solidFill>
              <a:srgbClr val="24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id="{C5B46C5D-E6A1-4991-B0EB-900218633A39}"/>
                </a:ext>
              </a:extLst>
            </p:cNvPr>
            <p:cNvSpPr/>
            <p:nvPr/>
          </p:nvSpPr>
          <p:spPr bwMode="auto">
            <a:xfrm>
              <a:off x="6219487" y="4837819"/>
              <a:ext cx="230062" cy="276941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0" name="椭圆 169">
              <a:extLst>
                <a:ext uri="{FF2B5EF4-FFF2-40B4-BE49-F238E27FC236}">
                  <a16:creationId xmlns:a16="http://schemas.microsoft.com/office/drawing/2014/main" id="{69D8277A-244A-4470-BCF0-01312DF4FD04}"/>
                </a:ext>
              </a:extLst>
            </p:cNvPr>
            <p:cNvSpPr/>
            <p:nvPr/>
          </p:nvSpPr>
          <p:spPr bwMode="auto">
            <a:xfrm>
              <a:off x="5921451" y="3480807"/>
              <a:ext cx="36602" cy="27696"/>
            </a:xfrm>
            <a:prstGeom prst="ellipse">
              <a:avLst/>
            </a:pr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1" name="任意多边形 166">
              <a:extLst>
                <a:ext uri="{FF2B5EF4-FFF2-40B4-BE49-F238E27FC236}">
                  <a16:creationId xmlns:a16="http://schemas.microsoft.com/office/drawing/2014/main" id="{1A867312-0C67-4589-9AE8-93E0728394CB}"/>
                </a:ext>
              </a:extLst>
            </p:cNvPr>
            <p:cNvSpPr/>
            <p:nvPr/>
          </p:nvSpPr>
          <p:spPr bwMode="auto">
            <a:xfrm>
              <a:off x="5963281" y="3475270"/>
              <a:ext cx="99346" cy="22155"/>
            </a:xfrm>
            <a:custGeom>
              <a:avLst/>
              <a:gdLst>
                <a:gd name="T0" fmla="*/ 0 w 64"/>
                <a:gd name="T1" fmla="*/ 2 h 15"/>
                <a:gd name="T2" fmla="*/ 64 w 64"/>
                <a:gd name="T3" fmla="*/ 0 h 15"/>
                <a:gd name="T4" fmla="*/ 64 w 64"/>
                <a:gd name="T5" fmla="*/ 10 h 15"/>
                <a:gd name="T6" fmla="*/ 0 w 64"/>
                <a:gd name="T7" fmla="*/ 15 h 15"/>
                <a:gd name="T8" fmla="*/ 0 w 64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5">
                  <a:moveTo>
                    <a:pt x="0" y="2"/>
                  </a:moveTo>
                  <a:lnTo>
                    <a:pt x="64" y="0"/>
                  </a:lnTo>
                  <a:lnTo>
                    <a:pt x="64" y="10"/>
                  </a:lnTo>
                  <a:lnTo>
                    <a:pt x="0" y="15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5946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2" name="矩形 171">
              <a:extLst>
                <a:ext uri="{FF2B5EF4-FFF2-40B4-BE49-F238E27FC236}">
                  <a16:creationId xmlns:a16="http://schemas.microsoft.com/office/drawing/2014/main" id="{C7F5257B-5892-4A1A-AD17-1B6135B03DB5}"/>
                </a:ext>
              </a:extLst>
            </p:cNvPr>
            <p:cNvSpPr/>
            <p:nvPr/>
          </p:nvSpPr>
          <p:spPr bwMode="auto">
            <a:xfrm>
              <a:off x="3192085" y="4023611"/>
              <a:ext cx="47060" cy="348947"/>
            </a:xfrm>
            <a:prstGeom prst="rect">
              <a:avLst/>
            </a:prstGeom>
            <a:solidFill>
              <a:srgbClr val="25204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3" name="任意多边形 168">
              <a:extLst>
                <a:ext uri="{FF2B5EF4-FFF2-40B4-BE49-F238E27FC236}">
                  <a16:creationId xmlns:a16="http://schemas.microsoft.com/office/drawing/2014/main" id="{3208475F-39C8-40B4-8CD2-2177D82CC3F5}"/>
                </a:ext>
              </a:extLst>
            </p:cNvPr>
            <p:cNvSpPr/>
            <p:nvPr/>
          </p:nvSpPr>
          <p:spPr bwMode="auto">
            <a:xfrm>
              <a:off x="7939718" y="2877078"/>
              <a:ext cx="460123" cy="504031"/>
            </a:xfrm>
            <a:custGeom>
              <a:avLst/>
              <a:gdLst>
                <a:gd name="T0" fmla="*/ 81 w 139"/>
                <a:gd name="T1" fmla="*/ 5 h 153"/>
                <a:gd name="T2" fmla="*/ 135 w 139"/>
                <a:gd name="T3" fmla="*/ 55 h 153"/>
                <a:gd name="T4" fmla="*/ 54 w 139"/>
                <a:gd name="T5" fmla="*/ 153 h 153"/>
                <a:gd name="T6" fmla="*/ 0 w 139"/>
                <a:gd name="T7" fmla="*/ 108 h 153"/>
                <a:gd name="T8" fmla="*/ 32 w 139"/>
                <a:gd name="T9" fmla="*/ 66 h 153"/>
                <a:gd name="T10" fmla="*/ 81 w 139"/>
                <a:gd name="T11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53">
                  <a:moveTo>
                    <a:pt x="81" y="5"/>
                  </a:moveTo>
                  <a:cubicBezTo>
                    <a:pt x="99" y="0"/>
                    <a:pt x="131" y="6"/>
                    <a:pt x="135" y="55"/>
                  </a:cubicBezTo>
                  <a:cubicBezTo>
                    <a:pt x="139" y="112"/>
                    <a:pt x="74" y="138"/>
                    <a:pt x="54" y="153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22" y="80"/>
                    <a:pt x="32" y="66"/>
                  </a:cubicBezTo>
                  <a:cubicBezTo>
                    <a:pt x="46" y="49"/>
                    <a:pt x="52" y="13"/>
                    <a:pt x="81" y="5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4" name="任意多边形 169">
              <a:extLst>
                <a:ext uri="{FF2B5EF4-FFF2-40B4-BE49-F238E27FC236}">
                  <a16:creationId xmlns:a16="http://schemas.microsoft.com/office/drawing/2014/main" id="{FF22AC4B-A703-425C-BE19-6F7DBED6A90B}"/>
                </a:ext>
              </a:extLst>
            </p:cNvPr>
            <p:cNvSpPr/>
            <p:nvPr/>
          </p:nvSpPr>
          <p:spPr bwMode="auto">
            <a:xfrm>
              <a:off x="7474368" y="2821690"/>
              <a:ext cx="627441" cy="792049"/>
            </a:xfrm>
            <a:custGeom>
              <a:avLst/>
              <a:gdLst>
                <a:gd name="T0" fmla="*/ 191 w 191"/>
                <a:gd name="T1" fmla="*/ 165 h 240"/>
                <a:gd name="T2" fmla="*/ 96 w 191"/>
                <a:gd name="T3" fmla="*/ 231 h 240"/>
                <a:gd name="T4" fmla="*/ 57 w 191"/>
                <a:gd name="T5" fmla="*/ 216 h 240"/>
                <a:gd name="T6" fmla="*/ 5 w 191"/>
                <a:gd name="T7" fmla="*/ 28 h 240"/>
                <a:gd name="T8" fmla="*/ 23 w 191"/>
                <a:gd name="T9" fmla="*/ 36 h 240"/>
                <a:gd name="T10" fmla="*/ 92 w 191"/>
                <a:gd name="T11" fmla="*/ 177 h 240"/>
                <a:gd name="T12" fmla="*/ 145 w 191"/>
                <a:gd name="T13" fmla="*/ 127 h 240"/>
                <a:gd name="T14" fmla="*/ 191 w 191"/>
                <a:gd name="T15" fmla="*/ 16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240">
                  <a:moveTo>
                    <a:pt x="191" y="165"/>
                  </a:moveTo>
                  <a:cubicBezTo>
                    <a:pt x="191" y="165"/>
                    <a:pt x="134" y="218"/>
                    <a:pt x="96" y="231"/>
                  </a:cubicBezTo>
                  <a:cubicBezTo>
                    <a:pt x="72" y="240"/>
                    <a:pt x="62" y="226"/>
                    <a:pt x="57" y="216"/>
                  </a:cubicBezTo>
                  <a:cubicBezTo>
                    <a:pt x="20" y="145"/>
                    <a:pt x="6" y="31"/>
                    <a:pt x="5" y="28"/>
                  </a:cubicBezTo>
                  <a:cubicBezTo>
                    <a:pt x="0" y="0"/>
                    <a:pt x="16" y="10"/>
                    <a:pt x="23" y="36"/>
                  </a:cubicBezTo>
                  <a:cubicBezTo>
                    <a:pt x="36" y="92"/>
                    <a:pt x="92" y="177"/>
                    <a:pt x="92" y="177"/>
                  </a:cubicBezTo>
                  <a:cubicBezTo>
                    <a:pt x="145" y="127"/>
                    <a:pt x="145" y="127"/>
                    <a:pt x="145" y="127"/>
                  </a:cubicBezTo>
                  <a:lnTo>
                    <a:pt x="191" y="165"/>
                  </a:lnTo>
                  <a:close/>
                </a:path>
              </a:pathLst>
            </a:custGeom>
            <a:solidFill>
              <a:srgbClr val="FF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5" name="任意多边形 170">
              <a:extLst>
                <a:ext uri="{FF2B5EF4-FFF2-40B4-BE49-F238E27FC236}">
                  <a16:creationId xmlns:a16="http://schemas.microsoft.com/office/drawing/2014/main" id="{0C0B264D-C0BE-4ACD-A280-37863E8666D6}"/>
                </a:ext>
              </a:extLst>
            </p:cNvPr>
            <p:cNvSpPr/>
            <p:nvPr/>
          </p:nvSpPr>
          <p:spPr bwMode="auto">
            <a:xfrm>
              <a:off x="7819461" y="2046255"/>
              <a:ext cx="998675" cy="1661645"/>
            </a:xfrm>
            <a:custGeom>
              <a:avLst/>
              <a:gdLst>
                <a:gd name="T0" fmla="*/ 0 w 304"/>
                <a:gd name="T1" fmla="*/ 103 h 504"/>
                <a:gd name="T2" fmla="*/ 31 w 304"/>
                <a:gd name="T3" fmla="*/ 224 h 504"/>
                <a:gd name="T4" fmla="*/ 60 w 304"/>
                <a:gd name="T5" fmla="*/ 260 h 504"/>
                <a:gd name="T6" fmla="*/ 97 w 304"/>
                <a:gd name="T7" fmla="*/ 243 h 504"/>
                <a:gd name="T8" fmla="*/ 92 w 304"/>
                <a:gd name="T9" fmla="*/ 272 h 504"/>
                <a:gd name="T10" fmla="*/ 79 w 304"/>
                <a:gd name="T11" fmla="*/ 391 h 504"/>
                <a:gd name="T12" fmla="*/ 187 w 304"/>
                <a:gd name="T13" fmla="*/ 498 h 504"/>
                <a:gd name="T14" fmla="*/ 299 w 304"/>
                <a:gd name="T15" fmla="*/ 504 h 504"/>
                <a:gd name="T16" fmla="*/ 225 w 304"/>
                <a:gd name="T17" fmla="*/ 287 h 504"/>
                <a:gd name="T18" fmla="*/ 158 w 304"/>
                <a:gd name="T19" fmla="*/ 224 h 504"/>
                <a:gd name="T20" fmla="*/ 185 w 304"/>
                <a:gd name="T21" fmla="*/ 81 h 504"/>
                <a:gd name="T22" fmla="*/ 0 w 304"/>
                <a:gd name="T23" fmla="*/ 103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4" h="504">
                  <a:moveTo>
                    <a:pt x="0" y="103"/>
                  </a:moveTo>
                  <a:cubicBezTo>
                    <a:pt x="0" y="103"/>
                    <a:pt x="5" y="180"/>
                    <a:pt x="31" y="224"/>
                  </a:cubicBezTo>
                  <a:cubicBezTo>
                    <a:pt x="37" y="236"/>
                    <a:pt x="49" y="255"/>
                    <a:pt x="60" y="260"/>
                  </a:cubicBezTo>
                  <a:cubicBezTo>
                    <a:pt x="68" y="263"/>
                    <a:pt x="97" y="243"/>
                    <a:pt x="97" y="243"/>
                  </a:cubicBezTo>
                  <a:cubicBezTo>
                    <a:pt x="97" y="243"/>
                    <a:pt x="103" y="255"/>
                    <a:pt x="92" y="272"/>
                  </a:cubicBezTo>
                  <a:cubicBezTo>
                    <a:pt x="84" y="288"/>
                    <a:pt x="90" y="345"/>
                    <a:pt x="79" y="391"/>
                  </a:cubicBezTo>
                  <a:cubicBezTo>
                    <a:pt x="69" y="436"/>
                    <a:pt x="180" y="455"/>
                    <a:pt x="187" y="498"/>
                  </a:cubicBezTo>
                  <a:cubicBezTo>
                    <a:pt x="299" y="504"/>
                    <a:pt x="299" y="504"/>
                    <a:pt x="299" y="504"/>
                  </a:cubicBezTo>
                  <a:cubicBezTo>
                    <a:pt x="299" y="504"/>
                    <a:pt x="304" y="371"/>
                    <a:pt x="225" y="287"/>
                  </a:cubicBezTo>
                  <a:cubicBezTo>
                    <a:pt x="225" y="287"/>
                    <a:pt x="163" y="243"/>
                    <a:pt x="158" y="224"/>
                  </a:cubicBezTo>
                  <a:cubicBezTo>
                    <a:pt x="153" y="206"/>
                    <a:pt x="224" y="163"/>
                    <a:pt x="185" y="81"/>
                  </a:cubicBezTo>
                  <a:cubicBezTo>
                    <a:pt x="145" y="0"/>
                    <a:pt x="18" y="70"/>
                    <a:pt x="0" y="103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6" name="任意多边形 171">
              <a:extLst>
                <a:ext uri="{FF2B5EF4-FFF2-40B4-BE49-F238E27FC236}">
                  <a16:creationId xmlns:a16="http://schemas.microsoft.com/office/drawing/2014/main" id="{06664F7D-1276-41AA-96BA-6B7AE4DE68C9}"/>
                </a:ext>
              </a:extLst>
            </p:cNvPr>
            <p:cNvSpPr/>
            <p:nvPr/>
          </p:nvSpPr>
          <p:spPr bwMode="auto">
            <a:xfrm>
              <a:off x="7929261" y="2799534"/>
              <a:ext cx="1014362" cy="1268387"/>
            </a:xfrm>
            <a:custGeom>
              <a:avLst/>
              <a:gdLst>
                <a:gd name="T0" fmla="*/ 139 w 308"/>
                <a:gd name="T1" fmla="*/ 0 h 385"/>
                <a:gd name="T2" fmla="*/ 43 w 308"/>
                <a:gd name="T3" fmla="*/ 39 h 385"/>
                <a:gd name="T4" fmla="*/ 22 w 308"/>
                <a:gd name="T5" fmla="*/ 180 h 385"/>
                <a:gd name="T6" fmla="*/ 112 w 308"/>
                <a:gd name="T7" fmla="*/ 322 h 385"/>
                <a:gd name="T8" fmla="*/ 273 w 308"/>
                <a:gd name="T9" fmla="*/ 374 h 385"/>
                <a:gd name="T10" fmla="*/ 308 w 308"/>
                <a:gd name="T11" fmla="*/ 385 h 385"/>
                <a:gd name="T12" fmla="*/ 306 w 308"/>
                <a:gd name="T13" fmla="*/ 339 h 385"/>
                <a:gd name="T14" fmla="*/ 254 w 308"/>
                <a:gd name="T15" fmla="*/ 114 h 385"/>
                <a:gd name="T16" fmla="*/ 139 w 308"/>
                <a:gd name="T17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385">
                  <a:moveTo>
                    <a:pt x="139" y="0"/>
                  </a:moveTo>
                  <a:cubicBezTo>
                    <a:pt x="139" y="0"/>
                    <a:pt x="92" y="57"/>
                    <a:pt x="43" y="39"/>
                  </a:cubicBezTo>
                  <a:cubicBezTo>
                    <a:pt x="43" y="39"/>
                    <a:pt x="0" y="125"/>
                    <a:pt x="22" y="180"/>
                  </a:cubicBezTo>
                  <a:cubicBezTo>
                    <a:pt x="112" y="322"/>
                    <a:pt x="112" y="322"/>
                    <a:pt x="112" y="322"/>
                  </a:cubicBezTo>
                  <a:cubicBezTo>
                    <a:pt x="273" y="374"/>
                    <a:pt x="273" y="374"/>
                    <a:pt x="273" y="374"/>
                  </a:cubicBezTo>
                  <a:cubicBezTo>
                    <a:pt x="308" y="385"/>
                    <a:pt x="308" y="385"/>
                    <a:pt x="308" y="385"/>
                  </a:cubicBezTo>
                  <a:cubicBezTo>
                    <a:pt x="308" y="385"/>
                    <a:pt x="308" y="367"/>
                    <a:pt x="306" y="339"/>
                  </a:cubicBezTo>
                  <a:cubicBezTo>
                    <a:pt x="303" y="280"/>
                    <a:pt x="292" y="180"/>
                    <a:pt x="254" y="114"/>
                  </a:cubicBezTo>
                  <a:cubicBezTo>
                    <a:pt x="254" y="114"/>
                    <a:pt x="167" y="12"/>
                    <a:pt x="139" y="0"/>
                  </a:cubicBezTo>
                  <a:close/>
                </a:path>
              </a:pathLst>
            </a:custGeom>
            <a:solidFill>
              <a:srgbClr val="BD9DF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7" name="任意多边形 172">
              <a:extLst>
                <a:ext uri="{FF2B5EF4-FFF2-40B4-BE49-F238E27FC236}">
                  <a16:creationId xmlns:a16="http://schemas.microsoft.com/office/drawing/2014/main" id="{5DB6CFA7-529A-4095-B4DC-85A2E9A34E84}"/>
                </a:ext>
              </a:extLst>
            </p:cNvPr>
            <p:cNvSpPr/>
            <p:nvPr/>
          </p:nvSpPr>
          <p:spPr bwMode="auto">
            <a:xfrm>
              <a:off x="7699199" y="2129336"/>
              <a:ext cx="1228739" cy="1118841"/>
            </a:xfrm>
            <a:custGeom>
              <a:avLst/>
              <a:gdLst>
                <a:gd name="T0" fmla="*/ 79 w 371"/>
                <a:gd name="T1" fmla="*/ 37 h 339"/>
                <a:gd name="T2" fmla="*/ 4 w 371"/>
                <a:gd name="T3" fmla="*/ 81 h 339"/>
                <a:gd name="T4" fmla="*/ 45 w 371"/>
                <a:gd name="T5" fmla="*/ 142 h 339"/>
                <a:gd name="T6" fmla="*/ 74 w 371"/>
                <a:gd name="T7" fmla="*/ 133 h 339"/>
                <a:gd name="T8" fmla="*/ 58 w 371"/>
                <a:gd name="T9" fmla="*/ 110 h 339"/>
                <a:gd name="T10" fmla="*/ 102 w 371"/>
                <a:gd name="T11" fmla="*/ 139 h 339"/>
                <a:gd name="T12" fmla="*/ 128 w 371"/>
                <a:gd name="T13" fmla="*/ 167 h 339"/>
                <a:gd name="T14" fmla="*/ 130 w 371"/>
                <a:gd name="T15" fmla="*/ 209 h 339"/>
                <a:gd name="T16" fmla="*/ 130 w 371"/>
                <a:gd name="T17" fmla="*/ 189 h 339"/>
                <a:gd name="T18" fmla="*/ 143 w 371"/>
                <a:gd name="T19" fmla="*/ 153 h 339"/>
                <a:gd name="T20" fmla="*/ 140 w 371"/>
                <a:gd name="T21" fmla="*/ 196 h 339"/>
                <a:gd name="T22" fmla="*/ 171 w 371"/>
                <a:gd name="T23" fmla="*/ 259 h 339"/>
                <a:gd name="T24" fmla="*/ 245 w 371"/>
                <a:gd name="T25" fmla="*/ 270 h 339"/>
                <a:gd name="T26" fmla="*/ 273 w 371"/>
                <a:gd name="T27" fmla="*/ 324 h 339"/>
                <a:gd name="T28" fmla="*/ 310 w 371"/>
                <a:gd name="T29" fmla="*/ 325 h 339"/>
                <a:gd name="T30" fmla="*/ 319 w 371"/>
                <a:gd name="T31" fmla="*/ 211 h 339"/>
                <a:gd name="T32" fmla="*/ 244 w 371"/>
                <a:gd name="T33" fmla="*/ 162 h 339"/>
                <a:gd name="T34" fmla="*/ 190 w 371"/>
                <a:gd name="T35" fmla="*/ 19 h 339"/>
                <a:gd name="T36" fmla="*/ 79 w 371"/>
                <a:gd name="T37" fmla="*/ 3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1" h="339">
                  <a:moveTo>
                    <a:pt x="79" y="37"/>
                  </a:moveTo>
                  <a:cubicBezTo>
                    <a:pt x="79" y="37"/>
                    <a:pt x="8" y="33"/>
                    <a:pt x="4" y="81"/>
                  </a:cubicBezTo>
                  <a:cubicBezTo>
                    <a:pt x="0" y="130"/>
                    <a:pt x="24" y="140"/>
                    <a:pt x="45" y="142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4" y="133"/>
                    <a:pt x="62" y="130"/>
                    <a:pt x="58" y="110"/>
                  </a:cubicBezTo>
                  <a:cubicBezTo>
                    <a:pt x="58" y="110"/>
                    <a:pt x="68" y="136"/>
                    <a:pt x="102" y="139"/>
                  </a:cubicBezTo>
                  <a:cubicBezTo>
                    <a:pt x="102" y="139"/>
                    <a:pt x="131" y="147"/>
                    <a:pt x="128" y="167"/>
                  </a:cubicBezTo>
                  <a:cubicBezTo>
                    <a:pt x="125" y="186"/>
                    <a:pt x="111" y="195"/>
                    <a:pt x="130" y="209"/>
                  </a:cubicBezTo>
                  <a:cubicBezTo>
                    <a:pt x="130" y="209"/>
                    <a:pt x="122" y="198"/>
                    <a:pt x="130" y="189"/>
                  </a:cubicBezTo>
                  <a:cubicBezTo>
                    <a:pt x="138" y="180"/>
                    <a:pt x="148" y="169"/>
                    <a:pt x="143" y="153"/>
                  </a:cubicBezTo>
                  <a:cubicBezTo>
                    <a:pt x="143" y="153"/>
                    <a:pt x="158" y="179"/>
                    <a:pt x="140" y="196"/>
                  </a:cubicBezTo>
                  <a:cubicBezTo>
                    <a:pt x="123" y="212"/>
                    <a:pt x="133" y="253"/>
                    <a:pt x="171" y="259"/>
                  </a:cubicBezTo>
                  <a:cubicBezTo>
                    <a:pt x="200" y="263"/>
                    <a:pt x="229" y="255"/>
                    <a:pt x="245" y="270"/>
                  </a:cubicBezTo>
                  <a:cubicBezTo>
                    <a:pt x="260" y="284"/>
                    <a:pt x="261" y="306"/>
                    <a:pt x="273" y="324"/>
                  </a:cubicBezTo>
                  <a:cubicBezTo>
                    <a:pt x="282" y="339"/>
                    <a:pt x="310" y="325"/>
                    <a:pt x="310" y="325"/>
                  </a:cubicBezTo>
                  <a:cubicBezTo>
                    <a:pt x="310" y="325"/>
                    <a:pt x="371" y="281"/>
                    <a:pt x="319" y="211"/>
                  </a:cubicBezTo>
                  <a:cubicBezTo>
                    <a:pt x="304" y="192"/>
                    <a:pt x="243" y="193"/>
                    <a:pt x="244" y="162"/>
                  </a:cubicBezTo>
                  <a:cubicBezTo>
                    <a:pt x="245" y="102"/>
                    <a:pt x="224" y="39"/>
                    <a:pt x="190" y="19"/>
                  </a:cubicBezTo>
                  <a:cubicBezTo>
                    <a:pt x="156" y="0"/>
                    <a:pt x="79" y="37"/>
                    <a:pt x="79" y="37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8" name="任意多边形 173">
              <a:extLst>
                <a:ext uri="{FF2B5EF4-FFF2-40B4-BE49-F238E27FC236}">
                  <a16:creationId xmlns:a16="http://schemas.microsoft.com/office/drawing/2014/main" id="{D73E199B-398D-44AB-807D-30445DF33D8A}"/>
                </a:ext>
              </a:extLst>
            </p:cNvPr>
            <p:cNvSpPr/>
            <p:nvPr/>
          </p:nvSpPr>
          <p:spPr bwMode="auto">
            <a:xfrm>
              <a:off x="7448223" y="2866000"/>
              <a:ext cx="193462" cy="382177"/>
            </a:xfrm>
            <a:custGeom>
              <a:avLst/>
              <a:gdLst>
                <a:gd name="T0" fmla="*/ 35 w 58"/>
                <a:gd name="T1" fmla="*/ 101 h 115"/>
                <a:gd name="T2" fmla="*/ 50 w 58"/>
                <a:gd name="T3" fmla="*/ 107 h 115"/>
                <a:gd name="T4" fmla="*/ 58 w 58"/>
                <a:gd name="T5" fmla="*/ 85 h 115"/>
                <a:gd name="T6" fmla="*/ 49 w 58"/>
                <a:gd name="T7" fmla="*/ 56 h 115"/>
                <a:gd name="T8" fmla="*/ 49 w 58"/>
                <a:gd name="T9" fmla="*/ 33 h 115"/>
                <a:gd name="T10" fmla="*/ 34 w 58"/>
                <a:gd name="T11" fmla="*/ 20 h 115"/>
                <a:gd name="T12" fmla="*/ 36 w 58"/>
                <a:gd name="T13" fmla="*/ 30 h 115"/>
                <a:gd name="T14" fmla="*/ 14 w 58"/>
                <a:gd name="T15" fmla="*/ 5 h 115"/>
                <a:gd name="T16" fmla="*/ 10 w 58"/>
                <a:gd name="T17" fmla="*/ 5 h 115"/>
                <a:gd name="T18" fmla="*/ 25 w 58"/>
                <a:gd name="T19" fmla="*/ 40 h 115"/>
                <a:gd name="T20" fmla="*/ 6 w 58"/>
                <a:gd name="T21" fmla="*/ 15 h 115"/>
                <a:gd name="T22" fmla="*/ 1 w 58"/>
                <a:gd name="T23" fmla="*/ 15 h 115"/>
                <a:gd name="T24" fmla="*/ 19 w 58"/>
                <a:gd name="T25" fmla="*/ 49 h 115"/>
                <a:gd name="T26" fmla="*/ 13 w 58"/>
                <a:gd name="T27" fmla="*/ 42 h 115"/>
                <a:gd name="T28" fmla="*/ 6 w 58"/>
                <a:gd name="T29" fmla="*/ 33 h 115"/>
                <a:gd name="T30" fmla="*/ 2 w 58"/>
                <a:gd name="T31" fmla="*/ 29 h 115"/>
                <a:gd name="T32" fmla="*/ 5 w 58"/>
                <a:gd name="T33" fmla="*/ 44 h 115"/>
                <a:gd name="T34" fmla="*/ 14 w 58"/>
                <a:gd name="T35" fmla="*/ 59 h 115"/>
                <a:gd name="T36" fmla="*/ 4 w 58"/>
                <a:gd name="T37" fmla="*/ 46 h 115"/>
                <a:gd name="T38" fmla="*/ 7 w 58"/>
                <a:gd name="T39" fmla="*/ 59 h 115"/>
                <a:gd name="T40" fmla="*/ 18 w 58"/>
                <a:gd name="T41" fmla="*/ 73 h 115"/>
                <a:gd name="T42" fmla="*/ 35 w 58"/>
                <a:gd name="T43" fmla="*/ 10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115">
                  <a:moveTo>
                    <a:pt x="35" y="101"/>
                  </a:moveTo>
                  <a:cubicBezTo>
                    <a:pt x="35" y="104"/>
                    <a:pt x="46" y="115"/>
                    <a:pt x="50" y="107"/>
                  </a:cubicBezTo>
                  <a:cubicBezTo>
                    <a:pt x="54" y="100"/>
                    <a:pt x="58" y="85"/>
                    <a:pt x="58" y="85"/>
                  </a:cubicBezTo>
                  <a:cubicBezTo>
                    <a:pt x="58" y="85"/>
                    <a:pt x="58" y="79"/>
                    <a:pt x="49" y="56"/>
                  </a:cubicBezTo>
                  <a:cubicBezTo>
                    <a:pt x="49" y="56"/>
                    <a:pt x="52" y="39"/>
                    <a:pt x="49" y="33"/>
                  </a:cubicBezTo>
                  <a:cubicBezTo>
                    <a:pt x="47" y="27"/>
                    <a:pt x="34" y="20"/>
                    <a:pt x="34" y="2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23" y="22"/>
                    <a:pt x="14" y="5"/>
                  </a:cubicBezTo>
                  <a:cubicBezTo>
                    <a:pt x="14" y="5"/>
                    <a:pt x="11" y="0"/>
                    <a:pt x="10" y="5"/>
                  </a:cubicBezTo>
                  <a:cubicBezTo>
                    <a:pt x="9" y="10"/>
                    <a:pt x="19" y="31"/>
                    <a:pt x="25" y="40"/>
                  </a:cubicBezTo>
                  <a:cubicBezTo>
                    <a:pt x="25" y="40"/>
                    <a:pt x="11" y="26"/>
                    <a:pt x="6" y="15"/>
                  </a:cubicBezTo>
                  <a:cubicBezTo>
                    <a:pt x="6" y="15"/>
                    <a:pt x="2" y="9"/>
                    <a:pt x="1" y="15"/>
                  </a:cubicBezTo>
                  <a:cubicBezTo>
                    <a:pt x="1" y="22"/>
                    <a:pt x="13" y="41"/>
                    <a:pt x="19" y="49"/>
                  </a:cubicBezTo>
                  <a:cubicBezTo>
                    <a:pt x="19" y="49"/>
                    <a:pt x="14" y="43"/>
                    <a:pt x="13" y="42"/>
                  </a:cubicBezTo>
                  <a:cubicBezTo>
                    <a:pt x="11" y="40"/>
                    <a:pt x="6" y="33"/>
                    <a:pt x="6" y="33"/>
                  </a:cubicBezTo>
                  <a:cubicBezTo>
                    <a:pt x="6" y="33"/>
                    <a:pt x="3" y="26"/>
                    <a:pt x="2" y="29"/>
                  </a:cubicBezTo>
                  <a:cubicBezTo>
                    <a:pt x="1" y="31"/>
                    <a:pt x="3" y="37"/>
                    <a:pt x="5" y="44"/>
                  </a:cubicBezTo>
                  <a:cubicBezTo>
                    <a:pt x="6" y="47"/>
                    <a:pt x="11" y="56"/>
                    <a:pt x="14" y="59"/>
                  </a:cubicBezTo>
                  <a:cubicBezTo>
                    <a:pt x="15" y="59"/>
                    <a:pt x="8" y="53"/>
                    <a:pt x="4" y="46"/>
                  </a:cubicBezTo>
                  <a:cubicBezTo>
                    <a:pt x="3" y="44"/>
                    <a:pt x="0" y="47"/>
                    <a:pt x="7" y="59"/>
                  </a:cubicBezTo>
                  <a:cubicBezTo>
                    <a:pt x="11" y="66"/>
                    <a:pt x="17" y="70"/>
                    <a:pt x="18" y="73"/>
                  </a:cubicBezTo>
                  <a:cubicBezTo>
                    <a:pt x="25" y="84"/>
                    <a:pt x="34" y="98"/>
                    <a:pt x="35" y="101"/>
                  </a:cubicBez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79" name="任意多边形 174">
              <a:extLst>
                <a:ext uri="{FF2B5EF4-FFF2-40B4-BE49-F238E27FC236}">
                  <a16:creationId xmlns:a16="http://schemas.microsoft.com/office/drawing/2014/main" id="{52C5125D-0BF2-4DD1-84B3-B3E4F59A76E6}"/>
                </a:ext>
              </a:extLst>
            </p:cNvPr>
            <p:cNvSpPr/>
            <p:nvPr/>
          </p:nvSpPr>
          <p:spPr bwMode="auto">
            <a:xfrm>
              <a:off x="7521425" y="3004469"/>
              <a:ext cx="826130" cy="775434"/>
            </a:xfrm>
            <a:custGeom>
              <a:avLst/>
              <a:gdLst>
                <a:gd name="T0" fmla="*/ 251 w 251"/>
                <a:gd name="T1" fmla="*/ 139 h 236"/>
                <a:gd name="T2" fmla="*/ 146 w 251"/>
                <a:gd name="T3" fmla="*/ 219 h 236"/>
                <a:gd name="T4" fmla="*/ 103 w 251"/>
                <a:gd name="T5" fmla="*/ 228 h 236"/>
                <a:gd name="T6" fmla="*/ 5 w 251"/>
                <a:gd name="T7" fmla="*/ 34 h 236"/>
                <a:gd name="T8" fmla="*/ 32 w 251"/>
                <a:gd name="T9" fmla="*/ 24 h 236"/>
                <a:gd name="T10" fmla="*/ 123 w 251"/>
                <a:gd name="T11" fmla="*/ 151 h 236"/>
                <a:gd name="T12" fmla="*/ 175 w 251"/>
                <a:gd name="T13" fmla="*/ 112 h 236"/>
                <a:gd name="T14" fmla="*/ 251 w 251"/>
                <a:gd name="T15" fmla="*/ 13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36">
                  <a:moveTo>
                    <a:pt x="251" y="139"/>
                  </a:moveTo>
                  <a:cubicBezTo>
                    <a:pt x="251" y="139"/>
                    <a:pt x="180" y="198"/>
                    <a:pt x="146" y="219"/>
                  </a:cubicBezTo>
                  <a:cubicBezTo>
                    <a:pt x="117" y="236"/>
                    <a:pt x="111" y="235"/>
                    <a:pt x="103" y="228"/>
                  </a:cubicBezTo>
                  <a:cubicBezTo>
                    <a:pt x="85" y="211"/>
                    <a:pt x="17" y="93"/>
                    <a:pt x="5" y="34"/>
                  </a:cubicBezTo>
                  <a:cubicBezTo>
                    <a:pt x="0" y="7"/>
                    <a:pt x="18" y="0"/>
                    <a:pt x="32" y="24"/>
                  </a:cubicBezTo>
                  <a:cubicBezTo>
                    <a:pt x="57" y="66"/>
                    <a:pt x="123" y="151"/>
                    <a:pt x="123" y="151"/>
                  </a:cubicBezTo>
                  <a:cubicBezTo>
                    <a:pt x="175" y="112"/>
                    <a:pt x="175" y="112"/>
                    <a:pt x="175" y="112"/>
                  </a:cubicBezTo>
                  <a:lnTo>
                    <a:pt x="251" y="139"/>
                  </a:lnTo>
                  <a:close/>
                </a:path>
              </a:pathLst>
            </a:custGeom>
            <a:solidFill>
              <a:srgbClr val="FFAEA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0" name="任意多边形 175">
              <a:extLst>
                <a:ext uri="{FF2B5EF4-FFF2-40B4-BE49-F238E27FC236}">
                  <a16:creationId xmlns:a16="http://schemas.microsoft.com/office/drawing/2014/main" id="{A0553E62-2500-4CC1-9505-3EE4CA7180BC}"/>
                </a:ext>
              </a:extLst>
            </p:cNvPr>
            <p:cNvSpPr/>
            <p:nvPr/>
          </p:nvSpPr>
          <p:spPr bwMode="auto">
            <a:xfrm>
              <a:off x="8049522" y="3021087"/>
              <a:ext cx="491495" cy="592652"/>
            </a:xfrm>
            <a:custGeom>
              <a:avLst/>
              <a:gdLst>
                <a:gd name="T0" fmla="*/ 91 w 149"/>
                <a:gd name="T1" fmla="*/ 5 h 180"/>
                <a:gd name="T2" fmla="*/ 145 w 149"/>
                <a:gd name="T3" fmla="*/ 55 h 180"/>
                <a:gd name="T4" fmla="*/ 52 w 149"/>
                <a:gd name="T5" fmla="*/ 180 h 180"/>
                <a:gd name="T6" fmla="*/ 0 w 149"/>
                <a:gd name="T7" fmla="*/ 109 h 180"/>
                <a:gd name="T8" fmla="*/ 37 w 149"/>
                <a:gd name="T9" fmla="*/ 72 h 180"/>
                <a:gd name="T10" fmla="*/ 91 w 149"/>
                <a:gd name="T11" fmla="*/ 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180">
                  <a:moveTo>
                    <a:pt x="91" y="5"/>
                  </a:moveTo>
                  <a:cubicBezTo>
                    <a:pt x="108" y="0"/>
                    <a:pt x="141" y="6"/>
                    <a:pt x="145" y="55"/>
                  </a:cubicBezTo>
                  <a:cubicBezTo>
                    <a:pt x="149" y="112"/>
                    <a:pt x="72" y="165"/>
                    <a:pt x="52" y="18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09"/>
                    <a:pt x="25" y="85"/>
                    <a:pt x="37" y="72"/>
                  </a:cubicBezTo>
                  <a:cubicBezTo>
                    <a:pt x="52" y="54"/>
                    <a:pt x="62" y="13"/>
                    <a:pt x="91" y="5"/>
                  </a:cubicBezTo>
                  <a:close/>
                </a:path>
              </a:pathLst>
            </a:custGeom>
            <a:solidFill>
              <a:srgbClr val="524C8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7594" name="组合 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98197DB0-BE0F-47E2-A33B-9E408DA7E22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421063" y="2517775"/>
            <a:ext cx="1073150" cy="1362075"/>
            <a:chOff x="4524359" y="1437442"/>
            <a:chExt cx="3143282" cy="3983117"/>
          </a:xfrm>
        </p:grpSpPr>
        <p:sp>
          <p:nvSpPr>
            <p:cNvPr id="182" name="ïṡḷîḋé">
              <a:extLst>
                <a:ext uri="{FF2B5EF4-FFF2-40B4-BE49-F238E27FC236}">
                  <a16:creationId xmlns:a16="http://schemas.microsoft.com/office/drawing/2014/main" id="{E476846B-A72F-41EE-A65D-14600B33242D}"/>
                </a:ext>
              </a:extLst>
            </p:cNvPr>
            <p:cNvSpPr/>
            <p:nvPr/>
          </p:nvSpPr>
          <p:spPr bwMode="auto">
            <a:xfrm>
              <a:off x="4524359" y="2254492"/>
              <a:ext cx="3143282" cy="3142857"/>
            </a:xfrm>
            <a:custGeom>
              <a:avLst/>
              <a:gdLst>
                <a:gd name="T0" fmla="*/ 433 w 866"/>
                <a:gd name="T1" fmla="*/ 0 h 869"/>
                <a:gd name="T2" fmla="*/ 0 w 866"/>
                <a:gd name="T3" fmla="*/ 433 h 869"/>
                <a:gd name="T4" fmla="*/ 424 w 866"/>
                <a:gd name="T5" fmla="*/ 866 h 869"/>
                <a:gd name="T6" fmla="*/ 866 w 866"/>
                <a:gd name="T7" fmla="*/ 433 h 869"/>
                <a:gd name="T8" fmla="*/ 433 w 866"/>
                <a:gd name="T9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869">
                  <a:moveTo>
                    <a:pt x="433" y="0"/>
                  </a:moveTo>
                  <a:cubicBezTo>
                    <a:pt x="194" y="0"/>
                    <a:pt x="0" y="194"/>
                    <a:pt x="0" y="433"/>
                  </a:cubicBezTo>
                  <a:cubicBezTo>
                    <a:pt x="0" y="670"/>
                    <a:pt x="190" y="861"/>
                    <a:pt x="424" y="866"/>
                  </a:cubicBezTo>
                  <a:cubicBezTo>
                    <a:pt x="675" y="869"/>
                    <a:pt x="866" y="668"/>
                    <a:pt x="866" y="433"/>
                  </a:cubicBezTo>
                  <a:cubicBezTo>
                    <a:pt x="866" y="194"/>
                    <a:pt x="672" y="0"/>
                    <a:pt x="433" y="0"/>
                  </a:cubicBezTo>
                  <a:close/>
                </a:path>
              </a:pathLst>
            </a:custGeom>
            <a:solidFill>
              <a:srgbClr val="7B31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3" name="ïsľíḍè">
              <a:extLst>
                <a:ext uri="{FF2B5EF4-FFF2-40B4-BE49-F238E27FC236}">
                  <a16:creationId xmlns:a16="http://schemas.microsoft.com/office/drawing/2014/main" id="{377D236F-DBAA-4024-A01B-DC953592717F}"/>
                </a:ext>
              </a:extLst>
            </p:cNvPr>
            <p:cNvSpPr/>
            <p:nvPr/>
          </p:nvSpPr>
          <p:spPr bwMode="auto">
            <a:xfrm>
              <a:off x="5538021" y="3224740"/>
              <a:ext cx="1111307" cy="1778010"/>
            </a:xfrm>
            <a:custGeom>
              <a:avLst/>
              <a:gdLst>
                <a:gd name="T0" fmla="*/ 306 w 306"/>
                <a:gd name="T1" fmla="*/ 1 h 490"/>
                <a:gd name="T2" fmla="*/ 303 w 306"/>
                <a:gd name="T3" fmla="*/ 1 h 490"/>
                <a:gd name="T4" fmla="*/ 0 w 306"/>
                <a:gd name="T5" fmla="*/ 0 h 490"/>
                <a:gd name="T6" fmla="*/ 4 w 306"/>
                <a:gd name="T7" fmla="*/ 490 h 490"/>
                <a:gd name="T8" fmla="*/ 293 w 306"/>
                <a:gd name="T9" fmla="*/ 490 h 490"/>
                <a:gd name="T10" fmla="*/ 306 w 306"/>
                <a:gd name="T11" fmla="*/ 175 h 490"/>
                <a:gd name="T12" fmla="*/ 306 w 306"/>
                <a:gd name="T13" fmla="*/ 1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490">
                  <a:moveTo>
                    <a:pt x="306" y="1"/>
                  </a:moveTo>
                  <a:cubicBezTo>
                    <a:pt x="305" y="1"/>
                    <a:pt x="304" y="1"/>
                    <a:pt x="303" y="1"/>
                  </a:cubicBezTo>
                  <a:cubicBezTo>
                    <a:pt x="302" y="1"/>
                    <a:pt x="0" y="0"/>
                    <a:pt x="0" y="0"/>
                  </a:cubicBezTo>
                  <a:cubicBezTo>
                    <a:pt x="4" y="490"/>
                    <a:pt x="4" y="490"/>
                    <a:pt x="4" y="490"/>
                  </a:cubicBezTo>
                  <a:cubicBezTo>
                    <a:pt x="293" y="490"/>
                    <a:pt x="293" y="490"/>
                    <a:pt x="293" y="490"/>
                  </a:cubicBezTo>
                  <a:cubicBezTo>
                    <a:pt x="306" y="175"/>
                    <a:pt x="306" y="175"/>
                    <a:pt x="306" y="175"/>
                  </a:cubicBezTo>
                  <a:lnTo>
                    <a:pt x="306" y="1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4" name="iṩļîḑê">
              <a:extLst>
                <a:ext uri="{FF2B5EF4-FFF2-40B4-BE49-F238E27FC236}">
                  <a16:creationId xmlns:a16="http://schemas.microsoft.com/office/drawing/2014/main" id="{D13FFAC1-94E1-4E74-8E45-20AA8474248F}"/>
                </a:ext>
              </a:extLst>
            </p:cNvPr>
            <p:cNvSpPr/>
            <p:nvPr/>
          </p:nvSpPr>
          <p:spPr bwMode="auto">
            <a:xfrm>
              <a:off x="5863509" y="3029762"/>
              <a:ext cx="423133" cy="273896"/>
            </a:xfrm>
            <a:custGeom>
              <a:avLst/>
              <a:gdLst>
                <a:gd name="T0" fmla="*/ 117 w 117"/>
                <a:gd name="T1" fmla="*/ 75 h 75"/>
                <a:gd name="T2" fmla="*/ 117 w 117"/>
                <a:gd name="T3" fmla="*/ 2 h 75"/>
                <a:gd name="T4" fmla="*/ 0 w 117"/>
                <a:gd name="T5" fmla="*/ 0 h 75"/>
                <a:gd name="T6" fmla="*/ 0 w 117"/>
                <a:gd name="T7" fmla="*/ 75 h 75"/>
                <a:gd name="T8" fmla="*/ 117 w 117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75">
                  <a:moveTo>
                    <a:pt x="117" y="75"/>
                  </a:moveTo>
                  <a:cubicBezTo>
                    <a:pt x="117" y="2"/>
                    <a:pt x="117" y="2"/>
                    <a:pt x="117" y="2"/>
                  </a:cubicBezTo>
                  <a:cubicBezTo>
                    <a:pt x="117" y="2"/>
                    <a:pt x="1" y="0"/>
                    <a:pt x="0" y="0"/>
                  </a:cubicBezTo>
                  <a:cubicBezTo>
                    <a:pt x="0" y="21"/>
                    <a:pt x="0" y="56"/>
                    <a:pt x="0" y="75"/>
                  </a:cubicBezTo>
                  <a:lnTo>
                    <a:pt x="117" y="75"/>
                  </a:lnTo>
                  <a:close/>
                </a:path>
              </a:pathLst>
            </a:custGeom>
            <a:solidFill>
              <a:srgbClr val="EF935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5" name="íṡļíďe">
              <a:extLst>
                <a:ext uri="{FF2B5EF4-FFF2-40B4-BE49-F238E27FC236}">
                  <a16:creationId xmlns:a16="http://schemas.microsoft.com/office/drawing/2014/main" id="{1514D76E-5044-4165-B421-F473B68AFC3D}"/>
                </a:ext>
              </a:extLst>
            </p:cNvPr>
            <p:cNvSpPr/>
            <p:nvPr/>
          </p:nvSpPr>
          <p:spPr bwMode="auto">
            <a:xfrm>
              <a:off x="5538021" y="5002750"/>
              <a:ext cx="1088059" cy="417809"/>
            </a:xfrm>
            <a:custGeom>
              <a:avLst/>
              <a:gdLst>
                <a:gd name="T0" fmla="*/ 299 w 299"/>
                <a:gd name="T1" fmla="*/ 81 h 116"/>
                <a:gd name="T2" fmla="*/ 0 w 299"/>
                <a:gd name="T3" fmla="*/ 79 h 116"/>
                <a:gd name="T4" fmla="*/ 7 w 299"/>
                <a:gd name="T5" fmla="*/ 0 h 116"/>
                <a:gd name="T6" fmla="*/ 292 w 299"/>
                <a:gd name="T7" fmla="*/ 0 h 116"/>
                <a:gd name="T8" fmla="*/ 299 w 299"/>
                <a:gd name="T9" fmla="*/ 8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16">
                  <a:moveTo>
                    <a:pt x="299" y="81"/>
                  </a:moveTo>
                  <a:cubicBezTo>
                    <a:pt x="200" y="116"/>
                    <a:pt x="98" y="115"/>
                    <a:pt x="0" y="79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9" y="81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6" name="išļiďè">
              <a:extLst>
                <a:ext uri="{FF2B5EF4-FFF2-40B4-BE49-F238E27FC236}">
                  <a16:creationId xmlns:a16="http://schemas.microsoft.com/office/drawing/2014/main" id="{3787CCDE-A274-44D6-9551-99485019647C}"/>
                </a:ext>
              </a:extLst>
            </p:cNvPr>
            <p:cNvSpPr/>
            <p:nvPr/>
          </p:nvSpPr>
          <p:spPr bwMode="auto">
            <a:xfrm>
              <a:off x="5556620" y="4998109"/>
              <a:ext cx="1050861" cy="78918"/>
            </a:xfrm>
            <a:prstGeom prst="rect">
              <a:avLst/>
            </a:prstGeom>
            <a:solidFill>
              <a:srgbClr val="68361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7" name="iSļîḋê">
              <a:extLst>
                <a:ext uri="{FF2B5EF4-FFF2-40B4-BE49-F238E27FC236}">
                  <a16:creationId xmlns:a16="http://schemas.microsoft.com/office/drawing/2014/main" id="{BEB416B3-3CD7-492E-B307-94ED0D03522C}"/>
                </a:ext>
              </a:extLst>
            </p:cNvPr>
            <p:cNvSpPr/>
            <p:nvPr/>
          </p:nvSpPr>
          <p:spPr bwMode="auto">
            <a:xfrm>
              <a:off x="6003003" y="4979539"/>
              <a:ext cx="148794" cy="116057"/>
            </a:xfrm>
            <a:custGeom>
              <a:avLst/>
              <a:gdLst>
                <a:gd name="T0" fmla="*/ 36 w 41"/>
                <a:gd name="T1" fmla="*/ 31 h 31"/>
                <a:gd name="T2" fmla="*/ 6 w 41"/>
                <a:gd name="T3" fmla="*/ 31 h 31"/>
                <a:gd name="T4" fmla="*/ 0 w 41"/>
                <a:gd name="T5" fmla="*/ 25 h 31"/>
                <a:gd name="T6" fmla="*/ 0 w 41"/>
                <a:gd name="T7" fmla="*/ 6 h 31"/>
                <a:gd name="T8" fmla="*/ 6 w 41"/>
                <a:gd name="T9" fmla="*/ 0 h 31"/>
                <a:gd name="T10" fmla="*/ 36 w 41"/>
                <a:gd name="T11" fmla="*/ 0 h 31"/>
                <a:gd name="T12" fmla="*/ 41 w 41"/>
                <a:gd name="T13" fmla="*/ 6 h 31"/>
                <a:gd name="T14" fmla="*/ 41 w 41"/>
                <a:gd name="T15" fmla="*/ 25 h 31"/>
                <a:gd name="T16" fmla="*/ 36 w 41"/>
                <a:gd name="T1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1">
                  <a:moveTo>
                    <a:pt x="36" y="31"/>
                  </a:moveTo>
                  <a:cubicBezTo>
                    <a:pt x="6" y="31"/>
                    <a:pt x="6" y="31"/>
                    <a:pt x="6" y="31"/>
                  </a:cubicBezTo>
                  <a:cubicBezTo>
                    <a:pt x="3" y="31"/>
                    <a:pt x="0" y="29"/>
                    <a:pt x="0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9" y="0"/>
                    <a:pt x="41" y="2"/>
                    <a:pt x="41" y="6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9"/>
                    <a:pt x="39" y="31"/>
                    <a:pt x="36" y="31"/>
                  </a:cubicBezTo>
                  <a:close/>
                </a:path>
              </a:pathLst>
            </a:custGeom>
            <a:solidFill>
              <a:srgbClr val="A8A5A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8" name="ïṧľîḍe">
              <a:extLst>
                <a:ext uri="{FF2B5EF4-FFF2-40B4-BE49-F238E27FC236}">
                  <a16:creationId xmlns:a16="http://schemas.microsoft.com/office/drawing/2014/main" id="{8B58E8EF-0B3C-448A-9549-766BF7448FDC}"/>
                </a:ext>
              </a:extLst>
            </p:cNvPr>
            <p:cNvSpPr/>
            <p:nvPr/>
          </p:nvSpPr>
          <p:spPr bwMode="auto">
            <a:xfrm>
              <a:off x="6026251" y="5095596"/>
              <a:ext cx="97648" cy="292468"/>
            </a:xfrm>
            <a:custGeom>
              <a:avLst/>
              <a:gdLst>
                <a:gd name="T0" fmla="*/ 27 w 27"/>
                <a:gd name="T1" fmla="*/ 0 h 81"/>
                <a:gd name="T2" fmla="*/ 27 w 27"/>
                <a:gd name="T3" fmla="*/ 80 h 81"/>
                <a:gd name="T4" fmla="*/ 0 w 27"/>
                <a:gd name="T5" fmla="*/ 80 h 81"/>
                <a:gd name="T6" fmla="*/ 0 w 27"/>
                <a:gd name="T7" fmla="*/ 0 h 81"/>
                <a:gd name="T8" fmla="*/ 27 w 27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81">
                  <a:moveTo>
                    <a:pt x="27" y="0"/>
                  </a:moveTo>
                  <a:cubicBezTo>
                    <a:pt x="27" y="80"/>
                    <a:pt x="27" y="80"/>
                    <a:pt x="27" y="80"/>
                  </a:cubicBezTo>
                  <a:cubicBezTo>
                    <a:pt x="18" y="81"/>
                    <a:pt x="9" y="81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89" name="ïṣḻíḍè">
              <a:extLst>
                <a:ext uri="{FF2B5EF4-FFF2-40B4-BE49-F238E27FC236}">
                  <a16:creationId xmlns:a16="http://schemas.microsoft.com/office/drawing/2014/main" id="{7E0B22CC-60D8-4D34-B44B-7E5342FF84A5}"/>
                </a:ext>
              </a:extLst>
            </p:cNvPr>
            <p:cNvSpPr/>
            <p:nvPr/>
          </p:nvSpPr>
          <p:spPr bwMode="auto">
            <a:xfrm>
              <a:off x="5803060" y="3122608"/>
              <a:ext cx="548679" cy="413166"/>
            </a:xfrm>
            <a:custGeom>
              <a:avLst/>
              <a:gdLst>
                <a:gd name="T0" fmla="*/ 0 w 315"/>
                <a:gd name="T1" fmla="*/ 61 h 237"/>
                <a:gd name="T2" fmla="*/ 34 w 315"/>
                <a:gd name="T3" fmla="*/ 0 h 237"/>
                <a:gd name="T4" fmla="*/ 152 w 315"/>
                <a:gd name="T5" fmla="*/ 102 h 237"/>
                <a:gd name="T6" fmla="*/ 277 w 315"/>
                <a:gd name="T7" fmla="*/ 0 h 237"/>
                <a:gd name="T8" fmla="*/ 315 w 315"/>
                <a:gd name="T9" fmla="*/ 61 h 237"/>
                <a:gd name="T10" fmla="*/ 155 w 315"/>
                <a:gd name="T11" fmla="*/ 237 h 237"/>
                <a:gd name="T12" fmla="*/ 0 w 315"/>
                <a:gd name="T13" fmla="*/ 61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5" h="237">
                  <a:moveTo>
                    <a:pt x="0" y="61"/>
                  </a:moveTo>
                  <a:lnTo>
                    <a:pt x="34" y="0"/>
                  </a:lnTo>
                  <a:lnTo>
                    <a:pt x="152" y="102"/>
                  </a:lnTo>
                  <a:lnTo>
                    <a:pt x="277" y="0"/>
                  </a:lnTo>
                  <a:lnTo>
                    <a:pt x="315" y="61"/>
                  </a:lnTo>
                  <a:lnTo>
                    <a:pt x="155" y="237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D2E4F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0" name="ïṥḷíḑe">
              <a:extLst>
                <a:ext uri="{FF2B5EF4-FFF2-40B4-BE49-F238E27FC236}">
                  <a16:creationId xmlns:a16="http://schemas.microsoft.com/office/drawing/2014/main" id="{29D179BC-F86F-42AE-9534-4D7AEC4EA210}"/>
                </a:ext>
              </a:extLst>
            </p:cNvPr>
            <p:cNvSpPr/>
            <p:nvPr/>
          </p:nvSpPr>
          <p:spPr bwMode="auto">
            <a:xfrm>
              <a:off x="5510122" y="1804187"/>
              <a:ext cx="1171756" cy="1234859"/>
            </a:xfrm>
            <a:custGeom>
              <a:avLst/>
              <a:gdLst>
                <a:gd name="T0" fmla="*/ 89 w 322"/>
                <a:gd name="T1" fmla="*/ 341 h 341"/>
                <a:gd name="T2" fmla="*/ 234 w 322"/>
                <a:gd name="T3" fmla="*/ 341 h 341"/>
                <a:gd name="T4" fmla="*/ 322 w 322"/>
                <a:gd name="T5" fmla="*/ 253 h 341"/>
                <a:gd name="T6" fmla="*/ 322 w 322"/>
                <a:gd name="T7" fmla="*/ 35 h 341"/>
                <a:gd name="T8" fmla="*/ 288 w 322"/>
                <a:gd name="T9" fmla="*/ 0 h 341"/>
                <a:gd name="T10" fmla="*/ 35 w 322"/>
                <a:gd name="T11" fmla="*/ 0 h 341"/>
                <a:gd name="T12" fmla="*/ 0 w 322"/>
                <a:gd name="T13" fmla="*/ 35 h 341"/>
                <a:gd name="T14" fmla="*/ 0 w 322"/>
                <a:gd name="T15" fmla="*/ 253 h 341"/>
                <a:gd name="T16" fmla="*/ 89 w 322"/>
                <a:gd name="T17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2" h="341">
                  <a:moveTo>
                    <a:pt x="89" y="341"/>
                  </a:moveTo>
                  <a:cubicBezTo>
                    <a:pt x="234" y="341"/>
                    <a:pt x="234" y="341"/>
                    <a:pt x="234" y="341"/>
                  </a:cubicBezTo>
                  <a:cubicBezTo>
                    <a:pt x="283" y="341"/>
                    <a:pt x="322" y="301"/>
                    <a:pt x="322" y="253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2" y="15"/>
                    <a:pt x="307" y="0"/>
                    <a:pt x="288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5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301"/>
                    <a:pt x="40" y="341"/>
                    <a:pt x="89" y="341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1" name="íśļïḍè">
              <a:extLst>
                <a:ext uri="{FF2B5EF4-FFF2-40B4-BE49-F238E27FC236}">
                  <a16:creationId xmlns:a16="http://schemas.microsoft.com/office/drawing/2014/main" id="{6FE6E102-DDA8-4FC5-B36D-B332E617378E}"/>
                </a:ext>
              </a:extLst>
            </p:cNvPr>
            <p:cNvSpPr/>
            <p:nvPr/>
          </p:nvSpPr>
          <p:spPr bwMode="auto">
            <a:xfrm>
              <a:off x="6216895" y="2143076"/>
              <a:ext cx="353387" cy="139270"/>
            </a:xfrm>
            <a:custGeom>
              <a:avLst/>
              <a:gdLst>
                <a:gd name="T0" fmla="*/ 97 w 97"/>
                <a:gd name="T1" fmla="*/ 30 h 38"/>
                <a:gd name="T2" fmla="*/ 97 w 97"/>
                <a:gd name="T3" fmla="*/ 29 h 38"/>
                <a:gd name="T4" fmla="*/ 0 w 97"/>
                <a:gd name="T5" fmla="*/ 29 h 38"/>
                <a:gd name="T6" fmla="*/ 0 w 97"/>
                <a:gd name="T7" fmla="*/ 38 h 38"/>
                <a:gd name="T8" fmla="*/ 97 w 97"/>
                <a:gd name="T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8">
                  <a:moveTo>
                    <a:pt x="97" y="30"/>
                  </a:moveTo>
                  <a:cubicBezTo>
                    <a:pt x="97" y="30"/>
                    <a:pt x="97" y="29"/>
                    <a:pt x="97" y="29"/>
                  </a:cubicBezTo>
                  <a:cubicBezTo>
                    <a:pt x="97" y="0"/>
                    <a:pt x="0" y="2"/>
                    <a:pt x="0" y="2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2" y="19"/>
                    <a:pt x="65" y="11"/>
                    <a:pt x="97" y="30"/>
                  </a:cubicBezTo>
                  <a:close/>
                </a:path>
              </a:pathLst>
            </a:custGeom>
            <a:solidFill>
              <a:srgbClr val="604A2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2" name="ïŝ1ïḋè">
              <a:extLst>
                <a:ext uri="{FF2B5EF4-FFF2-40B4-BE49-F238E27FC236}">
                  <a16:creationId xmlns:a16="http://schemas.microsoft.com/office/drawing/2014/main" id="{CFF1955A-030A-4853-B674-CF0787300068}"/>
                </a:ext>
              </a:extLst>
            </p:cNvPr>
            <p:cNvSpPr/>
            <p:nvPr/>
          </p:nvSpPr>
          <p:spPr bwMode="auto">
            <a:xfrm>
              <a:off x="5626366" y="2147720"/>
              <a:ext cx="353387" cy="134626"/>
            </a:xfrm>
            <a:custGeom>
              <a:avLst/>
              <a:gdLst>
                <a:gd name="T0" fmla="*/ 0 w 97"/>
                <a:gd name="T1" fmla="*/ 29 h 37"/>
                <a:gd name="T2" fmla="*/ 0 w 97"/>
                <a:gd name="T3" fmla="*/ 28 h 37"/>
                <a:gd name="T4" fmla="*/ 97 w 97"/>
                <a:gd name="T5" fmla="*/ 28 h 37"/>
                <a:gd name="T6" fmla="*/ 97 w 97"/>
                <a:gd name="T7" fmla="*/ 37 h 37"/>
                <a:gd name="T8" fmla="*/ 0 w 97"/>
                <a:gd name="T9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7">
                  <a:moveTo>
                    <a:pt x="0" y="29"/>
                  </a:moveTo>
                  <a:cubicBezTo>
                    <a:pt x="0" y="29"/>
                    <a:pt x="0" y="28"/>
                    <a:pt x="0" y="28"/>
                  </a:cubicBezTo>
                  <a:cubicBezTo>
                    <a:pt x="0" y="0"/>
                    <a:pt x="97" y="0"/>
                    <a:pt x="97" y="2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65" y="18"/>
                    <a:pt x="33" y="10"/>
                    <a:pt x="0" y="29"/>
                  </a:cubicBezTo>
                  <a:close/>
                </a:path>
              </a:pathLst>
            </a:custGeom>
            <a:solidFill>
              <a:srgbClr val="604A2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3" name="ïṡlîḑé">
              <a:extLst>
                <a:ext uri="{FF2B5EF4-FFF2-40B4-BE49-F238E27FC236}">
                  <a16:creationId xmlns:a16="http://schemas.microsoft.com/office/drawing/2014/main" id="{0B45CC70-99FB-4838-AD09-8D3270E770A3}"/>
                </a:ext>
              </a:extLst>
            </p:cNvPr>
            <p:cNvSpPr/>
            <p:nvPr/>
          </p:nvSpPr>
          <p:spPr bwMode="auto">
            <a:xfrm>
              <a:off x="5910007" y="2686230"/>
              <a:ext cx="297589" cy="181049"/>
            </a:xfrm>
            <a:custGeom>
              <a:avLst/>
              <a:gdLst>
                <a:gd name="T0" fmla="*/ 82 w 83"/>
                <a:gd name="T1" fmla="*/ 30 h 50"/>
                <a:gd name="T2" fmla="*/ 82 w 83"/>
                <a:gd name="T3" fmla="*/ 30 h 50"/>
                <a:gd name="T4" fmla="*/ 76 w 83"/>
                <a:gd name="T5" fmla="*/ 28 h 50"/>
                <a:gd name="T6" fmla="*/ 38 w 83"/>
                <a:gd name="T7" fmla="*/ 29 h 50"/>
                <a:gd name="T8" fmla="*/ 10 w 83"/>
                <a:gd name="T9" fmla="*/ 4 h 50"/>
                <a:gd name="T10" fmla="*/ 5 w 83"/>
                <a:gd name="T11" fmla="*/ 1 h 50"/>
                <a:gd name="T12" fmla="*/ 5 w 83"/>
                <a:gd name="T13" fmla="*/ 1 h 50"/>
                <a:gd name="T14" fmla="*/ 1 w 83"/>
                <a:gd name="T15" fmla="*/ 7 h 50"/>
                <a:gd name="T16" fmla="*/ 80 w 83"/>
                <a:gd name="T17" fmla="*/ 37 h 50"/>
                <a:gd name="T18" fmla="*/ 82 w 83"/>
                <a:gd name="T19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50">
                  <a:moveTo>
                    <a:pt x="82" y="30"/>
                  </a:moveTo>
                  <a:cubicBezTo>
                    <a:pt x="82" y="30"/>
                    <a:pt x="82" y="30"/>
                    <a:pt x="82" y="30"/>
                  </a:cubicBezTo>
                  <a:cubicBezTo>
                    <a:pt x="81" y="28"/>
                    <a:pt x="78" y="27"/>
                    <a:pt x="76" y="28"/>
                  </a:cubicBezTo>
                  <a:cubicBezTo>
                    <a:pt x="63" y="33"/>
                    <a:pt x="50" y="33"/>
                    <a:pt x="38" y="29"/>
                  </a:cubicBezTo>
                  <a:cubicBezTo>
                    <a:pt x="25" y="25"/>
                    <a:pt x="15" y="15"/>
                    <a:pt x="10" y="4"/>
                  </a:cubicBezTo>
                  <a:cubicBezTo>
                    <a:pt x="10" y="1"/>
                    <a:pt x="7" y="0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2" y="1"/>
                    <a:pt x="0" y="4"/>
                    <a:pt x="1" y="7"/>
                  </a:cubicBezTo>
                  <a:cubicBezTo>
                    <a:pt x="12" y="35"/>
                    <a:pt x="47" y="50"/>
                    <a:pt x="80" y="37"/>
                  </a:cubicBezTo>
                  <a:cubicBezTo>
                    <a:pt x="82" y="36"/>
                    <a:pt x="83" y="32"/>
                    <a:pt x="82" y="30"/>
                  </a:cubicBezTo>
                  <a:close/>
                </a:path>
              </a:pathLst>
            </a:custGeom>
            <a:solidFill>
              <a:srgbClr val="C64A5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4" name="íṧḻíḍe">
              <a:extLst>
                <a:ext uri="{FF2B5EF4-FFF2-40B4-BE49-F238E27FC236}">
                  <a16:creationId xmlns:a16="http://schemas.microsoft.com/office/drawing/2014/main" id="{0D48D4F3-C086-4178-BF45-42EFF6D277FB}"/>
                </a:ext>
              </a:extLst>
            </p:cNvPr>
            <p:cNvSpPr/>
            <p:nvPr/>
          </p:nvSpPr>
          <p:spPr bwMode="auto">
            <a:xfrm>
              <a:off x="5975105" y="2574814"/>
              <a:ext cx="237140" cy="83562"/>
            </a:xfrm>
            <a:custGeom>
              <a:avLst/>
              <a:gdLst>
                <a:gd name="T0" fmla="*/ 65 w 65"/>
                <a:gd name="T1" fmla="*/ 7 h 23"/>
                <a:gd name="T2" fmla="*/ 58 w 65"/>
                <a:gd name="T3" fmla="*/ 1 h 23"/>
                <a:gd name="T4" fmla="*/ 32 w 65"/>
                <a:gd name="T5" fmla="*/ 10 h 23"/>
                <a:gd name="T6" fmla="*/ 8 w 65"/>
                <a:gd name="T7" fmla="*/ 0 h 23"/>
                <a:gd name="T8" fmla="*/ 0 w 65"/>
                <a:gd name="T9" fmla="*/ 4 h 23"/>
                <a:gd name="T10" fmla="*/ 65 w 65"/>
                <a:gd name="T1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23">
                  <a:moveTo>
                    <a:pt x="65" y="7"/>
                  </a:moveTo>
                  <a:cubicBezTo>
                    <a:pt x="58" y="1"/>
                    <a:pt x="58" y="1"/>
                    <a:pt x="58" y="1"/>
                  </a:cubicBezTo>
                  <a:cubicBezTo>
                    <a:pt x="51" y="7"/>
                    <a:pt x="41" y="10"/>
                    <a:pt x="32" y="10"/>
                  </a:cubicBezTo>
                  <a:cubicBezTo>
                    <a:pt x="22" y="10"/>
                    <a:pt x="13" y="6"/>
                    <a:pt x="8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3" y="20"/>
                    <a:pt x="44" y="23"/>
                    <a:pt x="65" y="7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5" name="iṧľíḍè">
              <a:extLst>
                <a:ext uri="{FF2B5EF4-FFF2-40B4-BE49-F238E27FC236}">
                  <a16:creationId xmlns:a16="http://schemas.microsoft.com/office/drawing/2014/main" id="{D2D05728-F8ED-4312-9B01-803A9D4153D0}"/>
                </a:ext>
              </a:extLst>
            </p:cNvPr>
            <p:cNvSpPr/>
            <p:nvPr/>
          </p:nvSpPr>
          <p:spPr bwMode="auto">
            <a:xfrm>
              <a:off x="5700763" y="2286989"/>
              <a:ext cx="223192" cy="111416"/>
            </a:xfrm>
            <a:custGeom>
              <a:avLst/>
              <a:gdLst>
                <a:gd name="T0" fmla="*/ 0 w 61"/>
                <a:gd name="T1" fmla="*/ 17 h 30"/>
                <a:gd name="T2" fmla="*/ 61 w 61"/>
                <a:gd name="T3" fmla="*/ 16 h 30"/>
                <a:gd name="T4" fmla="*/ 56 w 61"/>
                <a:gd name="T5" fmla="*/ 19 h 30"/>
                <a:gd name="T6" fmla="*/ 37 w 61"/>
                <a:gd name="T7" fmla="*/ 10 h 30"/>
                <a:gd name="T8" fmla="*/ 31 w 61"/>
                <a:gd name="T9" fmla="*/ 30 h 30"/>
                <a:gd name="T10" fmla="*/ 24 w 61"/>
                <a:gd name="T11" fmla="*/ 11 h 30"/>
                <a:gd name="T12" fmla="*/ 4 w 61"/>
                <a:gd name="T13" fmla="*/ 20 h 30"/>
                <a:gd name="T14" fmla="*/ 0 w 61"/>
                <a:gd name="T1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0">
                  <a:moveTo>
                    <a:pt x="0" y="17"/>
                  </a:moveTo>
                  <a:cubicBezTo>
                    <a:pt x="18" y="0"/>
                    <a:pt x="47" y="1"/>
                    <a:pt x="61" y="16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2" y="15"/>
                    <a:pt x="45" y="11"/>
                    <a:pt x="37" y="10"/>
                  </a:cubicBezTo>
                  <a:cubicBezTo>
                    <a:pt x="46" y="17"/>
                    <a:pt x="40" y="30"/>
                    <a:pt x="31" y="30"/>
                  </a:cubicBezTo>
                  <a:cubicBezTo>
                    <a:pt x="20" y="30"/>
                    <a:pt x="16" y="17"/>
                    <a:pt x="24" y="11"/>
                  </a:cubicBezTo>
                  <a:cubicBezTo>
                    <a:pt x="16" y="12"/>
                    <a:pt x="9" y="16"/>
                    <a:pt x="4" y="2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6" name="îŝľíḋê">
              <a:extLst>
                <a:ext uri="{FF2B5EF4-FFF2-40B4-BE49-F238E27FC236}">
                  <a16:creationId xmlns:a16="http://schemas.microsoft.com/office/drawing/2014/main" id="{A8BED8C0-79BE-482F-BF13-9BCE3BC8529F}"/>
                </a:ext>
              </a:extLst>
            </p:cNvPr>
            <p:cNvSpPr/>
            <p:nvPr/>
          </p:nvSpPr>
          <p:spPr bwMode="auto">
            <a:xfrm>
              <a:off x="6277342" y="2286989"/>
              <a:ext cx="223192" cy="111416"/>
            </a:xfrm>
            <a:custGeom>
              <a:avLst/>
              <a:gdLst>
                <a:gd name="T0" fmla="*/ 0 w 61"/>
                <a:gd name="T1" fmla="*/ 17 h 30"/>
                <a:gd name="T2" fmla="*/ 61 w 61"/>
                <a:gd name="T3" fmla="*/ 16 h 30"/>
                <a:gd name="T4" fmla="*/ 56 w 61"/>
                <a:gd name="T5" fmla="*/ 19 h 30"/>
                <a:gd name="T6" fmla="*/ 37 w 61"/>
                <a:gd name="T7" fmla="*/ 10 h 30"/>
                <a:gd name="T8" fmla="*/ 31 w 61"/>
                <a:gd name="T9" fmla="*/ 30 h 30"/>
                <a:gd name="T10" fmla="*/ 24 w 61"/>
                <a:gd name="T11" fmla="*/ 11 h 30"/>
                <a:gd name="T12" fmla="*/ 4 w 61"/>
                <a:gd name="T13" fmla="*/ 20 h 30"/>
                <a:gd name="T14" fmla="*/ 0 w 61"/>
                <a:gd name="T15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0">
                  <a:moveTo>
                    <a:pt x="0" y="17"/>
                  </a:moveTo>
                  <a:cubicBezTo>
                    <a:pt x="18" y="0"/>
                    <a:pt x="47" y="1"/>
                    <a:pt x="61" y="16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2" y="15"/>
                    <a:pt x="45" y="11"/>
                    <a:pt x="37" y="10"/>
                  </a:cubicBezTo>
                  <a:cubicBezTo>
                    <a:pt x="46" y="17"/>
                    <a:pt x="41" y="30"/>
                    <a:pt x="31" y="30"/>
                  </a:cubicBezTo>
                  <a:cubicBezTo>
                    <a:pt x="20" y="30"/>
                    <a:pt x="16" y="17"/>
                    <a:pt x="24" y="11"/>
                  </a:cubicBezTo>
                  <a:cubicBezTo>
                    <a:pt x="17" y="12"/>
                    <a:pt x="9" y="16"/>
                    <a:pt x="4" y="2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3833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7" name="ísliḓé">
              <a:extLst>
                <a:ext uri="{FF2B5EF4-FFF2-40B4-BE49-F238E27FC236}">
                  <a16:creationId xmlns:a16="http://schemas.microsoft.com/office/drawing/2014/main" id="{66A81A40-5B46-4154-BF90-F7EB00B00CB7}"/>
                </a:ext>
              </a:extLst>
            </p:cNvPr>
            <p:cNvSpPr/>
            <p:nvPr/>
          </p:nvSpPr>
          <p:spPr bwMode="auto">
            <a:xfrm>
              <a:off x="6667927" y="4431745"/>
              <a:ext cx="488233" cy="691705"/>
            </a:xfrm>
            <a:custGeom>
              <a:avLst/>
              <a:gdLst>
                <a:gd name="T0" fmla="*/ 73 w 134"/>
                <a:gd name="T1" fmla="*/ 0 h 191"/>
                <a:gd name="T2" fmla="*/ 0 w 134"/>
                <a:gd name="T3" fmla="*/ 134 h 191"/>
                <a:gd name="T4" fmla="*/ 20 w 134"/>
                <a:gd name="T5" fmla="*/ 191 h 191"/>
                <a:gd name="T6" fmla="*/ 134 w 134"/>
                <a:gd name="T7" fmla="*/ 19 h 191"/>
                <a:gd name="T8" fmla="*/ 73 w 134"/>
                <a:gd name="T9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191">
                  <a:moveTo>
                    <a:pt x="73" y="0"/>
                  </a:moveTo>
                  <a:cubicBezTo>
                    <a:pt x="42" y="57"/>
                    <a:pt x="0" y="134"/>
                    <a:pt x="0" y="134"/>
                  </a:cubicBezTo>
                  <a:cubicBezTo>
                    <a:pt x="0" y="134"/>
                    <a:pt x="15" y="175"/>
                    <a:pt x="20" y="191"/>
                  </a:cubicBezTo>
                  <a:cubicBezTo>
                    <a:pt x="65" y="136"/>
                    <a:pt x="101" y="76"/>
                    <a:pt x="134" y="19"/>
                  </a:cubicBezTo>
                  <a:cubicBezTo>
                    <a:pt x="113" y="13"/>
                    <a:pt x="93" y="8"/>
                    <a:pt x="73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8" name="ïsľîḑe">
              <a:extLst>
                <a:ext uri="{FF2B5EF4-FFF2-40B4-BE49-F238E27FC236}">
                  <a16:creationId xmlns:a16="http://schemas.microsoft.com/office/drawing/2014/main" id="{E47C8F21-B23C-4367-A8A7-CC60A21F1F0D}"/>
                </a:ext>
              </a:extLst>
            </p:cNvPr>
            <p:cNvSpPr/>
            <p:nvPr/>
          </p:nvSpPr>
          <p:spPr bwMode="auto">
            <a:xfrm>
              <a:off x="6658627" y="4858839"/>
              <a:ext cx="204592" cy="194978"/>
            </a:xfrm>
            <a:custGeom>
              <a:avLst/>
              <a:gdLst>
                <a:gd name="T0" fmla="*/ 92 w 117"/>
                <a:gd name="T1" fmla="*/ 112 h 112"/>
                <a:gd name="T2" fmla="*/ 0 w 117"/>
                <a:gd name="T3" fmla="*/ 25 h 112"/>
                <a:gd name="T4" fmla="*/ 25 w 117"/>
                <a:gd name="T5" fmla="*/ 0 h 112"/>
                <a:gd name="T6" fmla="*/ 117 w 117"/>
                <a:gd name="T7" fmla="*/ 85 h 112"/>
                <a:gd name="T8" fmla="*/ 92 w 11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2">
                  <a:moveTo>
                    <a:pt x="92" y="112"/>
                  </a:moveTo>
                  <a:lnTo>
                    <a:pt x="0" y="25"/>
                  </a:lnTo>
                  <a:lnTo>
                    <a:pt x="25" y="0"/>
                  </a:lnTo>
                  <a:lnTo>
                    <a:pt x="117" y="85"/>
                  </a:lnTo>
                  <a:lnTo>
                    <a:pt x="92" y="112"/>
                  </a:lnTo>
                  <a:close/>
                </a:path>
              </a:pathLst>
            </a:custGeom>
            <a:solidFill>
              <a:srgbClr val="5B6BA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199" name="iSḻidê">
              <a:extLst>
                <a:ext uri="{FF2B5EF4-FFF2-40B4-BE49-F238E27FC236}">
                  <a16:creationId xmlns:a16="http://schemas.microsoft.com/office/drawing/2014/main" id="{1300C57F-687F-4021-A5C1-A97C77C0A028}"/>
                </a:ext>
              </a:extLst>
            </p:cNvPr>
            <p:cNvSpPr/>
            <p:nvPr/>
          </p:nvSpPr>
          <p:spPr bwMode="auto">
            <a:xfrm>
              <a:off x="6700477" y="4900618"/>
              <a:ext cx="120895" cy="111416"/>
            </a:xfrm>
            <a:custGeom>
              <a:avLst/>
              <a:gdLst>
                <a:gd name="T0" fmla="*/ 26 w 32"/>
                <a:gd name="T1" fmla="*/ 25 h 31"/>
                <a:gd name="T2" fmla="*/ 6 w 32"/>
                <a:gd name="T3" fmla="*/ 26 h 31"/>
                <a:gd name="T4" fmla="*/ 5 w 32"/>
                <a:gd name="T5" fmla="*/ 6 h 31"/>
                <a:gd name="T6" fmla="*/ 26 w 32"/>
                <a:gd name="T7" fmla="*/ 5 h 31"/>
                <a:gd name="T8" fmla="*/ 26 w 32"/>
                <a:gd name="T9" fmla="*/ 2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1">
                  <a:moveTo>
                    <a:pt x="26" y="25"/>
                  </a:moveTo>
                  <a:cubicBezTo>
                    <a:pt x="21" y="31"/>
                    <a:pt x="12" y="31"/>
                    <a:pt x="6" y="26"/>
                  </a:cubicBezTo>
                  <a:cubicBezTo>
                    <a:pt x="0" y="20"/>
                    <a:pt x="0" y="11"/>
                    <a:pt x="5" y="6"/>
                  </a:cubicBezTo>
                  <a:cubicBezTo>
                    <a:pt x="11" y="0"/>
                    <a:pt x="20" y="0"/>
                    <a:pt x="26" y="5"/>
                  </a:cubicBezTo>
                  <a:cubicBezTo>
                    <a:pt x="32" y="10"/>
                    <a:pt x="32" y="20"/>
                    <a:pt x="26" y="25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0" name="işḷíḓé">
              <a:extLst>
                <a:ext uri="{FF2B5EF4-FFF2-40B4-BE49-F238E27FC236}">
                  <a16:creationId xmlns:a16="http://schemas.microsoft.com/office/drawing/2014/main" id="{76F0B7A6-21F6-42ED-A916-D93DB87231E2}"/>
                </a:ext>
              </a:extLst>
            </p:cNvPr>
            <p:cNvSpPr/>
            <p:nvPr/>
          </p:nvSpPr>
          <p:spPr bwMode="auto">
            <a:xfrm>
              <a:off x="6714425" y="4914547"/>
              <a:ext cx="83697" cy="83562"/>
            </a:xfrm>
            <a:custGeom>
              <a:avLst/>
              <a:gdLst>
                <a:gd name="T0" fmla="*/ 20 w 23"/>
                <a:gd name="T1" fmla="*/ 19 h 23"/>
                <a:gd name="T2" fmla="*/ 5 w 23"/>
                <a:gd name="T3" fmla="*/ 19 h 23"/>
                <a:gd name="T4" fmla="*/ 4 w 23"/>
                <a:gd name="T5" fmla="*/ 4 h 23"/>
                <a:gd name="T6" fmla="*/ 19 w 23"/>
                <a:gd name="T7" fmla="*/ 4 h 23"/>
                <a:gd name="T8" fmla="*/ 20 w 23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0" y="19"/>
                  </a:moveTo>
                  <a:cubicBezTo>
                    <a:pt x="16" y="23"/>
                    <a:pt x="9" y="23"/>
                    <a:pt x="5" y="19"/>
                  </a:cubicBezTo>
                  <a:cubicBezTo>
                    <a:pt x="1" y="15"/>
                    <a:pt x="0" y="8"/>
                    <a:pt x="4" y="4"/>
                  </a:cubicBezTo>
                  <a:cubicBezTo>
                    <a:pt x="8" y="0"/>
                    <a:pt x="15" y="0"/>
                    <a:pt x="19" y="4"/>
                  </a:cubicBezTo>
                  <a:cubicBezTo>
                    <a:pt x="23" y="8"/>
                    <a:pt x="23" y="14"/>
                    <a:pt x="20" y="19"/>
                  </a:cubicBezTo>
                  <a:close/>
                </a:path>
              </a:pathLst>
            </a:custGeom>
            <a:solidFill>
              <a:srgbClr val="EFE9D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1" name="iŝlîḋé">
              <a:extLst>
                <a:ext uri="{FF2B5EF4-FFF2-40B4-BE49-F238E27FC236}">
                  <a16:creationId xmlns:a16="http://schemas.microsoft.com/office/drawing/2014/main" id="{BBA5EDEA-C874-4F60-95A3-A2C18069D080}"/>
                </a:ext>
              </a:extLst>
            </p:cNvPr>
            <p:cNvSpPr/>
            <p:nvPr/>
          </p:nvSpPr>
          <p:spPr bwMode="auto">
            <a:xfrm>
              <a:off x="6681878" y="2338054"/>
              <a:ext cx="130195" cy="338891"/>
            </a:xfrm>
            <a:custGeom>
              <a:avLst/>
              <a:gdLst>
                <a:gd name="T0" fmla="*/ 18 w 36"/>
                <a:gd name="T1" fmla="*/ 93 h 93"/>
                <a:gd name="T2" fmla="*/ 18 w 36"/>
                <a:gd name="T3" fmla="*/ 93 h 93"/>
                <a:gd name="T4" fmla="*/ 0 w 36"/>
                <a:gd name="T5" fmla="*/ 75 h 93"/>
                <a:gd name="T6" fmla="*/ 0 w 36"/>
                <a:gd name="T7" fmla="*/ 18 h 93"/>
                <a:gd name="T8" fmla="*/ 18 w 36"/>
                <a:gd name="T9" fmla="*/ 0 h 93"/>
                <a:gd name="T10" fmla="*/ 18 w 36"/>
                <a:gd name="T11" fmla="*/ 0 h 93"/>
                <a:gd name="T12" fmla="*/ 36 w 36"/>
                <a:gd name="T13" fmla="*/ 18 h 93"/>
                <a:gd name="T14" fmla="*/ 36 w 36"/>
                <a:gd name="T15" fmla="*/ 75 h 93"/>
                <a:gd name="T16" fmla="*/ 18 w 36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93">
                  <a:moveTo>
                    <a:pt x="18" y="93"/>
                  </a:moveTo>
                  <a:cubicBezTo>
                    <a:pt x="18" y="93"/>
                    <a:pt x="18" y="93"/>
                    <a:pt x="18" y="93"/>
                  </a:cubicBezTo>
                  <a:cubicBezTo>
                    <a:pt x="8" y="93"/>
                    <a:pt x="0" y="85"/>
                    <a:pt x="0" y="7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6" y="85"/>
                    <a:pt x="28" y="93"/>
                    <a:pt x="18" y="93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2" name="ïṥ1íḍè">
              <a:extLst>
                <a:ext uri="{FF2B5EF4-FFF2-40B4-BE49-F238E27FC236}">
                  <a16:creationId xmlns:a16="http://schemas.microsoft.com/office/drawing/2014/main" id="{D2241588-BCB4-4033-9207-3641D663822E}"/>
                </a:ext>
              </a:extLst>
            </p:cNvPr>
            <p:cNvSpPr/>
            <p:nvPr/>
          </p:nvSpPr>
          <p:spPr bwMode="auto">
            <a:xfrm>
              <a:off x="6709777" y="2375192"/>
              <a:ext cx="74397" cy="269255"/>
            </a:xfrm>
            <a:custGeom>
              <a:avLst/>
              <a:gdLst>
                <a:gd name="T0" fmla="*/ 0 w 21"/>
                <a:gd name="T1" fmla="*/ 60 h 74"/>
                <a:gd name="T2" fmla="*/ 0 w 21"/>
                <a:gd name="T3" fmla="*/ 14 h 74"/>
                <a:gd name="T4" fmla="*/ 21 w 21"/>
                <a:gd name="T5" fmla="*/ 14 h 74"/>
                <a:gd name="T6" fmla="*/ 21 w 21"/>
                <a:gd name="T7" fmla="*/ 60 h 74"/>
                <a:gd name="T8" fmla="*/ 0 w 21"/>
                <a:gd name="T9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74">
                  <a:moveTo>
                    <a:pt x="0" y="6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21" y="0"/>
                    <a:pt x="21" y="14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74"/>
                    <a:pt x="0" y="74"/>
                    <a:pt x="0" y="60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3" name="íś1íḍè">
              <a:extLst>
                <a:ext uri="{FF2B5EF4-FFF2-40B4-BE49-F238E27FC236}">
                  <a16:creationId xmlns:a16="http://schemas.microsoft.com/office/drawing/2014/main" id="{CDCED76E-8697-43B7-97F6-9A61B68FBF27}"/>
                </a:ext>
              </a:extLst>
            </p:cNvPr>
            <p:cNvSpPr/>
            <p:nvPr/>
          </p:nvSpPr>
          <p:spPr bwMode="auto">
            <a:xfrm>
              <a:off x="5384575" y="2319484"/>
              <a:ext cx="125547" cy="338891"/>
            </a:xfrm>
            <a:custGeom>
              <a:avLst/>
              <a:gdLst>
                <a:gd name="T0" fmla="*/ 18 w 35"/>
                <a:gd name="T1" fmla="*/ 93 h 93"/>
                <a:gd name="T2" fmla="*/ 18 w 35"/>
                <a:gd name="T3" fmla="*/ 93 h 93"/>
                <a:gd name="T4" fmla="*/ 35 w 35"/>
                <a:gd name="T5" fmla="*/ 76 h 93"/>
                <a:gd name="T6" fmla="*/ 35 w 35"/>
                <a:gd name="T7" fmla="*/ 18 h 93"/>
                <a:gd name="T8" fmla="*/ 18 w 35"/>
                <a:gd name="T9" fmla="*/ 0 h 93"/>
                <a:gd name="T10" fmla="*/ 18 w 35"/>
                <a:gd name="T11" fmla="*/ 0 h 93"/>
                <a:gd name="T12" fmla="*/ 0 w 35"/>
                <a:gd name="T13" fmla="*/ 18 h 93"/>
                <a:gd name="T14" fmla="*/ 0 w 35"/>
                <a:gd name="T15" fmla="*/ 76 h 93"/>
                <a:gd name="T16" fmla="*/ 18 w 35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93">
                  <a:moveTo>
                    <a:pt x="18" y="93"/>
                  </a:moveTo>
                  <a:cubicBezTo>
                    <a:pt x="18" y="93"/>
                    <a:pt x="18" y="93"/>
                    <a:pt x="18" y="93"/>
                  </a:cubicBezTo>
                  <a:cubicBezTo>
                    <a:pt x="27" y="93"/>
                    <a:pt x="35" y="85"/>
                    <a:pt x="35" y="76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8"/>
                    <a:pt x="2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5"/>
                    <a:pt x="8" y="93"/>
                    <a:pt x="18" y="93"/>
                  </a:cubicBezTo>
                  <a:close/>
                </a:path>
              </a:pathLst>
            </a:custGeom>
            <a:solidFill>
              <a:srgbClr val="FFAE7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4" name="ïṡlíḋè">
              <a:extLst>
                <a:ext uri="{FF2B5EF4-FFF2-40B4-BE49-F238E27FC236}">
                  <a16:creationId xmlns:a16="http://schemas.microsoft.com/office/drawing/2014/main" id="{49D3EB13-5864-4D91-9BA9-07AA210BA196}"/>
                </a:ext>
              </a:extLst>
            </p:cNvPr>
            <p:cNvSpPr/>
            <p:nvPr/>
          </p:nvSpPr>
          <p:spPr bwMode="auto">
            <a:xfrm>
              <a:off x="5407826" y="2356623"/>
              <a:ext cx="79046" cy="269255"/>
            </a:xfrm>
            <a:custGeom>
              <a:avLst/>
              <a:gdLst>
                <a:gd name="T0" fmla="*/ 21 w 21"/>
                <a:gd name="T1" fmla="*/ 60 h 74"/>
                <a:gd name="T2" fmla="*/ 21 w 21"/>
                <a:gd name="T3" fmla="*/ 14 h 74"/>
                <a:gd name="T4" fmla="*/ 0 w 21"/>
                <a:gd name="T5" fmla="*/ 14 h 74"/>
                <a:gd name="T6" fmla="*/ 0 w 21"/>
                <a:gd name="T7" fmla="*/ 60 h 74"/>
                <a:gd name="T8" fmla="*/ 21 w 21"/>
                <a:gd name="T9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74">
                  <a:moveTo>
                    <a:pt x="21" y="60"/>
                  </a:moveTo>
                  <a:cubicBezTo>
                    <a:pt x="21" y="14"/>
                    <a:pt x="21" y="14"/>
                    <a:pt x="21" y="14"/>
                  </a:cubicBezTo>
                  <a:cubicBezTo>
                    <a:pt x="21" y="0"/>
                    <a:pt x="0" y="0"/>
                    <a:pt x="0" y="1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21" y="74"/>
                    <a:pt x="21" y="60"/>
                  </a:cubicBezTo>
                  <a:close/>
                </a:path>
              </a:pathLst>
            </a:custGeom>
            <a:solidFill>
              <a:srgbClr val="D87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5" name="íṥļîde">
              <a:extLst>
                <a:ext uri="{FF2B5EF4-FFF2-40B4-BE49-F238E27FC236}">
                  <a16:creationId xmlns:a16="http://schemas.microsoft.com/office/drawing/2014/main" id="{C87A0B9C-9C8E-40D6-8522-19548DA075E5}"/>
                </a:ext>
              </a:extLst>
            </p:cNvPr>
            <p:cNvSpPr/>
            <p:nvPr/>
          </p:nvSpPr>
          <p:spPr bwMode="auto">
            <a:xfrm>
              <a:off x="5310178" y="1437442"/>
              <a:ext cx="1543742" cy="1039881"/>
            </a:xfrm>
            <a:custGeom>
              <a:avLst/>
              <a:gdLst>
                <a:gd name="T0" fmla="*/ 236 w 425"/>
                <a:gd name="T1" fmla="*/ 14 h 287"/>
                <a:gd name="T2" fmla="*/ 43 w 425"/>
                <a:gd name="T3" fmla="*/ 98 h 287"/>
                <a:gd name="T4" fmla="*/ 55 w 425"/>
                <a:gd name="T5" fmla="*/ 281 h 287"/>
                <a:gd name="T6" fmla="*/ 62 w 425"/>
                <a:gd name="T7" fmla="*/ 117 h 287"/>
                <a:gd name="T8" fmla="*/ 253 w 425"/>
                <a:gd name="T9" fmla="*/ 181 h 287"/>
                <a:gd name="T10" fmla="*/ 241 w 425"/>
                <a:gd name="T11" fmla="*/ 139 h 287"/>
                <a:gd name="T12" fmla="*/ 372 w 425"/>
                <a:gd name="T13" fmla="*/ 193 h 287"/>
                <a:gd name="T14" fmla="*/ 375 w 425"/>
                <a:gd name="T15" fmla="*/ 287 h 287"/>
                <a:gd name="T16" fmla="*/ 399 w 425"/>
                <a:gd name="T17" fmla="*/ 196 h 287"/>
                <a:gd name="T18" fmla="*/ 425 w 425"/>
                <a:gd name="T19" fmla="*/ 194 h 287"/>
                <a:gd name="T20" fmla="*/ 236 w 425"/>
                <a:gd name="T21" fmla="*/ 1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5" h="287">
                  <a:moveTo>
                    <a:pt x="236" y="14"/>
                  </a:moveTo>
                  <a:cubicBezTo>
                    <a:pt x="80" y="0"/>
                    <a:pt x="80" y="67"/>
                    <a:pt x="43" y="98"/>
                  </a:cubicBezTo>
                  <a:cubicBezTo>
                    <a:pt x="0" y="149"/>
                    <a:pt x="6" y="226"/>
                    <a:pt x="55" y="281"/>
                  </a:cubicBezTo>
                  <a:cubicBezTo>
                    <a:pt x="55" y="279"/>
                    <a:pt x="61" y="119"/>
                    <a:pt x="62" y="117"/>
                  </a:cubicBezTo>
                  <a:cubicBezTo>
                    <a:pt x="102" y="151"/>
                    <a:pt x="156" y="184"/>
                    <a:pt x="253" y="181"/>
                  </a:cubicBezTo>
                  <a:cubicBezTo>
                    <a:pt x="244" y="162"/>
                    <a:pt x="241" y="139"/>
                    <a:pt x="241" y="139"/>
                  </a:cubicBezTo>
                  <a:cubicBezTo>
                    <a:pt x="248" y="178"/>
                    <a:pt x="333" y="190"/>
                    <a:pt x="372" y="193"/>
                  </a:cubicBezTo>
                  <a:cubicBezTo>
                    <a:pt x="375" y="287"/>
                    <a:pt x="375" y="287"/>
                    <a:pt x="375" y="287"/>
                  </a:cubicBezTo>
                  <a:cubicBezTo>
                    <a:pt x="375" y="287"/>
                    <a:pt x="399" y="199"/>
                    <a:pt x="399" y="196"/>
                  </a:cubicBezTo>
                  <a:cubicBezTo>
                    <a:pt x="414" y="196"/>
                    <a:pt x="414" y="197"/>
                    <a:pt x="425" y="194"/>
                  </a:cubicBezTo>
                  <a:cubicBezTo>
                    <a:pt x="384" y="65"/>
                    <a:pt x="333" y="23"/>
                    <a:pt x="236" y="14"/>
                  </a:cubicBezTo>
                  <a:close/>
                </a:path>
              </a:pathLst>
            </a:custGeom>
            <a:solidFill>
              <a:srgbClr val="601B0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6" name="iSľîďe">
              <a:extLst>
                <a:ext uri="{FF2B5EF4-FFF2-40B4-BE49-F238E27FC236}">
                  <a16:creationId xmlns:a16="http://schemas.microsoft.com/office/drawing/2014/main" id="{81535505-BA84-43D1-8567-04CE101AEA19}"/>
                </a:ext>
              </a:extLst>
            </p:cNvPr>
            <p:cNvSpPr/>
            <p:nvPr/>
          </p:nvSpPr>
          <p:spPr bwMode="auto">
            <a:xfrm>
              <a:off x="5505471" y="3238665"/>
              <a:ext cx="464983" cy="2005485"/>
            </a:xfrm>
            <a:custGeom>
              <a:avLst/>
              <a:gdLst>
                <a:gd name="T0" fmla="*/ 2 w 128"/>
                <a:gd name="T1" fmla="*/ 0 h 555"/>
                <a:gd name="T2" fmla="*/ 0 w 128"/>
                <a:gd name="T3" fmla="*/ 553 h 555"/>
                <a:gd name="T4" fmla="*/ 128 w 128"/>
                <a:gd name="T5" fmla="*/ 555 h 555"/>
                <a:gd name="T6" fmla="*/ 128 w 128"/>
                <a:gd name="T7" fmla="*/ 192 h 555"/>
                <a:gd name="T8" fmla="*/ 2 w 128"/>
                <a:gd name="T9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555">
                  <a:moveTo>
                    <a:pt x="2" y="0"/>
                  </a:moveTo>
                  <a:cubicBezTo>
                    <a:pt x="0" y="553"/>
                    <a:pt x="0" y="553"/>
                    <a:pt x="0" y="553"/>
                  </a:cubicBezTo>
                  <a:cubicBezTo>
                    <a:pt x="128" y="555"/>
                    <a:pt x="128" y="555"/>
                    <a:pt x="128" y="555"/>
                  </a:cubicBezTo>
                  <a:cubicBezTo>
                    <a:pt x="128" y="192"/>
                    <a:pt x="128" y="192"/>
                    <a:pt x="128" y="192"/>
                  </a:cubicBezTo>
                  <a:cubicBezTo>
                    <a:pt x="100" y="158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7" name="í$ḻïḓê">
              <a:extLst>
                <a:ext uri="{FF2B5EF4-FFF2-40B4-BE49-F238E27FC236}">
                  <a16:creationId xmlns:a16="http://schemas.microsoft.com/office/drawing/2014/main" id="{8790179E-F19F-4A4C-9EE2-E44EFF7EE3D5}"/>
                </a:ext>
              </a:extLst>
            </p:cNvPr>
            <p:cNvSpPr/>
            <p:nvPr/>
          </p:nvSpPr>
          <p:spPr bwMode="auto">
            <a:xfrm>
              <a:off x="4975391" y="3888591"/>
              <a:ext cx="1162456" cy="1090948"/>
            </a:xfrm>
            <a:custGeom>
              <a:avLst/>
              <a:gdLst>
                <a:gd name="T0" fmla="*/ 65 w 320"/>
                <a:gd name="T1" fmla="*/ 11 h 302"/>
                <a:gd name="T2" fmla="*/ 2 w 320"/>
                <a:gd name="T3" fmla="*/ 211 h 302"/>
                <a:gd name="T4" fmla="*/ 11 w 320"/>
                <a:gd name="T5" fmla="*/ 228 h 302"/>
                <a:gd name="T6" fmla="*/ 237 w 320"/>
                <a:gd name="T7" fmla="*/ 300 h 302"/>
                <a:gd name="T8" fmla="*/ 254 w 320"/>
                <a:gd name="T9" fmla="*/ 291 h 302"/>
                <a:gd name="T10" fmla="*/ 318 w 320"/>
                <a:gd name="T11" fmla="*/ 91 h 302"/>
                <a:gd name="T12" fmla="*/ 309 w 320"/>
                <a:gd name="T13" fmla="*/ 73 h 302"/>
                <a:gd name="T14" fmla="*/ 83 w 320"/>
                <a:gd name="T15" fmla="*/ 2 h 302"/>
                <a:gd name="T16" fmla="*/ 65 w 320"/>
                <a:gd name="T17" fmla="*/ 11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302">
                  <a:moveTo>
                    <a:pt x="65" y="11"/>
                  </a:moveTo>
                  <a:cubicBezTo>
                    <a:pt x="2" y="211"/>
                    <a:pt x="2" y="211"/>
                    <a:pt x="2" y="211"/>
                  </a:cubicBezTo>
                  <a:cubicBezTo>
                    <a:pt x="0" y="218"/>
                    <a:pt x="4" y="226"/>
                    <a:pt x="11" y="228"/>
                  </a:cubicBezTo>
                  <a:cubicBezTo>
                    <a:pt x="237" y="300"/>
                    <a:pt x="237" y="300"/>
                    <a:pt x="237" y="300"/>
                  </a:cubicBezTo>
                  <a:cubicBezTo>
                    <a:pt x="244" y="302"/>
                    <a:pt x="252" y="298"/>
                    <a:pt x="254" y="291"/>
                  </a:cubicBezTo>
                  <a:cubicBezTo>
                    <a:pt x="318" y="91"/>
                    <a:pt x="318" y="91"/>
                    <a:pt x="318" y="91"/>
                  </a:cubicBezTo>
                  <a:cubicBezTo>
                    <a:pt x="320" y="83"/>
                    <a:pt x="316" y="76"/>
                    <a:pt x="309" y="73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75" y="0"/>
                    <a:pt x="68" y="4"/>
                    <a:pt x="65" y="11"/>
                  </a:cubicBezTo>
                  <a:close/>
                </a:path>
              </a:pathLst>
            </a:custGeom>
            <a:solidFill>
              <a:srgbClr val="75767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8" name="ïṣḷîḓê">
              <a:extLst>
                <a:ext uri="{FF2B5EF4-FFF2-40B4-BE49-F238E27FC236}">
                  <a16:creationId xmlns:a16="http://schemas.microsoft.com/office/drawing/2014/main" id="{4C76AAE5-8BF1-4B30-A1E2-799A39FD7681}"/>
                </a:ext>
              </a:extLst>
            </p:cNvPr>
            <p:cNvSpPr/>
            <p:nvPr/>
          </p:nvSpPr>
          <p:spPr bwMode="auto">
            <a:xfrm>
              <a:off x="4933544" y="4241408"/>
              <a:ext cx="823018" cy="529225"/>
            </a:xfrm>
            <a:custGeom>
              <a:avLst/>
              <a:gdLst>
                <a:gd name="T0" fmla="*/ 11 w 227"/>
                <a:gd name="T1" fmla="*/ 0 h 146"/>
                <a:gd name="T2" fmla="*/ 78 w 227"/>
                <a:gd name="T3" fmla="*/ 16 h 146"/>
                <a:gd name="T4" fmla="*/ 227 w 227"/>
                <a:gd name="T5" fmla="*/ 93 h 146"/>
                <a:gd name="T6" fmla="*/ 223 w 227"/>
                <a:gd name="T7" fmla="*/ 146 h 146"/>
                <a:gd name="T8" fmla="*/ 9 w 227"/>
                <a:gd name="T9" fmla="*/ 53 h 146"/>
                <a:gd name="T10" fmla="*/ 11 w 227"/>
                <a:gd name="T1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7" h="146">
                  <a:moveTo>
                    <a:pt x="11" y="0"/>
                  </a:moveTo>
                  <a:cubicBezTo>
                    <a:pt x="11" y="0"/>
                    <a:pt x="79" y="15"/>
                    <a:pt x="78" y="1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93"/>
                    <a:pt x="224" y="130"/>
                    <a:pt x="223" y="146"/>
                  </a:cubicBezTo>
                  <a:cubicBezTo>
                    <a:pt x="223" y="146"/>
                    <a:pt x="64" y="105"/>
                    <a:pt x="9" y="53"/>
                  </a:cubicBezTo>
                  <a:cubicBezTo>
                    <a:pt x="1" y="45"/>
                    <a:pt x="0" y="38"/>
                    <a:pt x="11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9" name="ïšļíḍè">
              <a:extLst>
                <a:ext uri="{FF2B5EF4-FFF2-40B4-BE49-F238E27FC236}">
                  <a16:creationId xmlns:a16="http://schemas.microsoft.com/office/drawing/2014/main" id="{FCBC3EE6-E615-444F-9711-E5F3953903E3}"/>
                </a:ext>
              </a:extLst>
            </p:cNvPr>
            <p:cNvSpPr/>
            <p:nvPr/>
          </p:nvSpPr>
          <p:spPr bwMode="auto">
            <a:xfrm>
              <a:off x="5644965" y="4436386"/>
              <a:ext cx="395237" cy="450307"/>
            </a:xfrm>
            <a:custGeom>
              <a:avLst/>
              <a:gdLst>
                <a:gd name="T0" fmla="*/ 58 w 110"/>
                <a:gd name="T1" fmla="*/ 0 h 125"/>
                <a:gd name="T2" fmla="*/ 97 w 110"/>
                <a:gd name="T3" fmla="*/ 16 h 125"/>
                <a:gd name="T4" fmla="*/ 100 w 110"/>
                <a:gd name="T5" fmla="*/ 21 h 125"/>
                <a:gd name="T6" fmla="*/ 61 w 110"/>
                <a:gd name="T7" fmla="*/ 27 h 125"/>
                <a:gd name="T8" fmla="*/ 55 w 110"/>
                <a:gd name="T9" fmla="*/ 31 h 125"/>
                <a:gd name="T10" fmla="*/ 102 w 110"/>
                <a:gd name="T11" fmla="*/ 42 h 125"/>
                <a:gd name="T12" fmla="*/ 109 w 110"/>
                <a:gd name="T13" fmla="*/ 52 h 125"/>
                <a:gd name="T14" fmla="*/ 108 w 110"/>
                <a:gd name="T15" fmla="*/ 56 h 125"/>
                <a:gd name="T16" fmla="*/ 98 w 110"/>
                <a:gd name="T17" fmla="*/ 63 h 125"/>
                <a:gd name="T18" fmla="*/ 107 w 110"/>
                <a:gd name="T19" fmla="*/ 73 h 125"/>
                <a:gd name="T20" fmla="*/ 106 w 110"/>
                <a:gd name="T21" fmla="*/ 78 h 125"/>
                <a:gd name="T22" fmla="*/ 94 w 110"/>
                <a:gd name="T23" fmla="*/ 84 h 125"/>
                <a:gd name="T24" fmla="*/ 100 w 110"/>
                <a:gd name="T25" fmla="*/ 94 h 125"/>
                <a:gd name="T26" fmla="*/ 99 w 110"/>
                <a:gd name="T27" fmla="*/ 98 h 125"/>
                <a:gd name="T28" fmla="*/ 85 w 110"/>
                <a:gd name="T29" fmla="*/ 104 h 125"/>
                <a:gd name="T30" fmla="*/ 90 w 110"/>
                <a:gd name="T31" fmla="*/ 113 h 125"/>
                <a:gd name="T32" fmla="*/ 89 w 110"/>
                <a:gd name="T33" fmla="*/ 118 h 125"/>
                <a:gd name="T34" fmla="*/ 79 w 110"/>
                <a:gd name="T35" fmla="*/ 124 h 125"/>
                <a:gd name="T36" fmla="*/ 14 w 110"/>
                <a:gd name="T37" fmla="*/ 109 h 125"/>
                <a:gd name="T38" fmla="*/ 0 w 110"/>
                <a:gd name="T39" fmla="*/ 92 h 125"/>
                <a:gd name="T40" fmla="*/ 58 w 110"/>
                <a:gd name="T41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" h="125">
                  <a:moveTo>
                    <a:pt x="58" y="0"/>
                  </a:moveTo>
                  <a:cubicBezTo>
                    <a:pt x="90" y="15"/>
                    <a:pt x="82" y="12"/>
                    <a:pt x="97" y="16"/>
                  </a:cubicBezTo>
                  <a:cubicBezTo>
                    <a:pt x="99" y="17"/>
                    <a:pt x="100" y="19"/>
                    <a:pt x="100" y="21"/>
                  </a:cubicBezTo>
                  <a:cubicBezTo>
                    <a:pt x="95" y="37"/>
                    <a:pt x="80" y="34"/>
                    <a:pt x="61" y="27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7" y="43"/>
                    <a:pt x="110" y="47"/>
                    <a:pt x="109" y="52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07" y="61"/>
                    <a:pt x="103" y="63"/>
                    <a:pt x="98" y="63"/>
                  </a:cubicBezTo>
                  <a:cubicBezTo>
                    <a:pt x="106" y="64"/>
                    <a:pt x="108" y="69"/>
                    <a:pt x="107" y="73"/>
                  </a:cubicBezTo>
                  <a:cubicBezTo>
                    <a:pt x="106" y="78"/>
                    <a:pt x="106" y="78"/>
                    <a:pt x="106" y="78"/>
                  </a:cubicBezTo>
                  <a:cubicBezTo>
                    <a:pt x="105" y="82"/>
                    <a:pt x="101" y="85"/>
                    <a:pt x="94" y="84"/>
                  </a:cubicBezTo>
                  <a:cubicBezTo>
                    <a:pt x="98" y="85"/>
                    <a:pt x="101" y="89"/>
                    <a:pt x="100" y="94"/>
                  </a:cubicBezTo>
                  <a:cubicBezTo>
                    <a:pt x="99" y="98"/>
                    <a:pt x="99" y="98"/>
                    <a:pt x="99" y="98"/>
                  </a:cubicBezTo>
                  <a:cubicBezTo>
                    <a:pt x="97" y="105"/>
                    <a:pt x="91" y="105"/>
                    <a:pt x="85" y="104"/>
                  </a:cubicBezTo>
                  <a:cubicBezTo>
                    <a:pt x="89" y="105"/>
                    <a:pt x="91" y="109"/>
                    <a:pt x="90" y="113"/>
                  </a:cubicBezTo>
                  <a:cubicBezTo>
                    <a:pt x="89" y="118"/>
                    <a:pt x="89" y="118"/>
                    <a:pt x="89" y="118"/>
                  </a:cubicBezTo>
                  <a:cubicBezTo>
                    <a:pt x="88" y="122"/>
                    <a:pt x="84" y="125"/>
                    <a:pt x="79" y="124"/>
                  </a:cubicBezTo>
                  <a:cubicBezTo>
                    <a:pt x="15" y="109"/>
                    <a:pt x="81" y="124"/>
                    <a:pt x="14" y="109"/>
                  </a:cubicBezTo>
                  <a:cubicBezTo>
                    <a:pt x="6" y="107"/>
                    <a:pt x="1" y="100"/>
                    <a:pt x="0" y="92"/>
                  </a:cubicBezTo>
                  <a:cubicBezTo>
                    <a:pt x="19" y="11"/>
                    <a:pt x="13" y="17"/>
                    <a:pt x="58" y="0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0" name="íṧļïḋé">
              <a:extLst>
                <a:ext uri="{FF2B5EF4-FFF2-40B4-BE49-F238E27FC236}">
                  <a16:creationId xmlns:a16="http://schemas.microsoft.com/office/drawing/2014/main" id="{EB8B16A7-3292-4FAF-9B97-DB8966F93E91}"/>
                </a:ext>
              </a:extLst>
            </p:cNvPr>
            <p:cNvSpPr/>
            <p:nvPr/>
          </p:nvSpPr>
          <p:spPr bwMode="auto">
            <a:xfrm>
              <a:off x="5524070" y="3879306"/>
              <a:ext cx="292940" cy="218191"/>
            </a:xfrm>
            <a:custGeom>
              <a:avLst/>
              <a:gdLst>
                <a:gd name="T0" fmla="*/ 11 w 80"/>
                <a:gd name="T1" fmla="*/ 7 h 61"/>
                <a:gd name="T2" fmla="*/ 0 w 80"/>
                <a:gd name="T3" fmla="*/ 39 h 61"/>
                <a:gd name="T4" fmla="*/ 9 w 80"/>
                <a:gd name="T5" fmla="*/ 42 h 61"/>
                <a:gd name="T6" fmla="*/ 19 w 80"/>
                <a:gd name="T7" fmla="*/ 11 h 61"/>
                <a:gd name="T8" fmla="*/ 70 w 80"/>
                <a:gd name="T9" fmla="*/ 28 h 61"/>
                <a:gd name="T10" fmla="*/ 59 w 80"/>
                <a:gd name="T11" fmla="*/ 59 h 61"/>
                <a:gd name="T12" fmla="*/ 68 w 80"/>
                <a:gd name="T13" fmla="*/ 61 h 61"/>
                <a:gd name="T14" fmla="*/ 78 w 80"/>
                <a:gd name="T15" fmla="*/ 29 h 61"/>
                <a:gd name="T16" fmla="*/ 72 w 80"/>
                <a:gd name="T17" fmla="*/ 17 h 61"/>
                <a:gd name="T18" fmla="*/ 22 w 80"/>
                <a:gd name="T19" fmla="*/ 1 h 61"/>
                <a:gd name="T20" fmla="*/ 11 w 80"/>
                <a:gd name="T21" fmla="*/ 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61">
                  <a:moveTo>
                    <a:pt x="11" y="7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0" y="24"/>
                    <a:pt x="77" y="19"/>
                    <a:pt x="72" y="17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17" y="0"/>
                    <a:pt x="12" y="2"/>
                    <a:pt x="11" y="7"/>
                  </a:cubicBezTo>
                  <a:close/>
                </a:path>
              </a:pathLst>
            </a:custGeom>
            <a:solidFill>
              <a:srgbClr val="E2A9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1" name="i$ľïḍè">
              <a:extLst>
                <a:ext uri="{FF2B5EF4-FFF2-40B4-BE49-F238E27FC236}">
                  <a16:creationId xmlns:a16="http://schemas.microsoft.com/office/drawing/2014/main" id="{A757C13B-4498-4528-B9D8-AFB70652D53F}"/>
                </a:ext>
              </a:extLst>
            </p:cNvPr>
            <p:cNvSpPr/>
            <p:nvPr/>
          </p:nvSpPr>
          <p:spPr bwMode="auto">
            <a:xfrm>
              <a:off x="5961154" y="3303658"/>
              <a:ext cx="251091" cy="872758"/>
            </a:xfrm>
            <a:custGeom>
              <a:avLst/>
              <a:gdLst>
                <a:gd name="T0" fmla="*/ 104 w 144"/>
                <a:gd name="T1" fmla="*/ 94 h 501"/>
                <a:gd name="T2" fmla="*/ 104 w 144"/>
                <a:gd name="T3" fmla="*/ 94 h 501"/>
                <a:gd name="T4" fmla="*/ 123 w 144"/>
                <a:gd name="T5" fmla="*/ 73 h 501"/>
                <a:gd name="T6" fmla="*/ 62 w 144"/>
                <a:gd name="T7" fmla="*/ 0 h 501"/>
                <a:gd name="T8" fmla="*/ 10 w 144"/>
                <a:gd name="T9" fmla="*/ 71 h 501"/>
                <a:gd name="T10" fmla="*/ 29 w 144"/>
                <a:gd name="T11" fmla="*/ 94 h 501"/>
                <a:gd name="T12" fmla="*/ 27 w 144"/>
                <a:gd name="T13" fmla="*/ 94 h 501"/>
                <a:gd name="T14" fmla="*/ 0 w 144"/>
                <a:gd name="T15" fmla="*/ 401 h 501"/>
                <a:gd name="T16" fmla="*/ 75 w 144"/>
                <a:gd name="T17" fmla="*/ 501 h 501"/>
                <a:gd name="T18" fmla="*/ 144 w 144"/>
                <a:gd name="T19" fmla="*/ 403 h 501"/>
                <a:gd name="T20" fmla="*/ 104 w 144"/>
                <a:gd name="T21" fmla="*/ 94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501">
                  <a:moveTo>
                    <a:pt x="104" y="94"/>
                  </a:moveTo>
                  <a:lnTo>
                    <a:pt x="104" y="94"/>
                  </a:lnTo>
                  <a:lnTo>
                    <a:pt x="123" y="73"/>
                  </a:lnTo>
                  <a:lnTo>
                    <a:pt x="62" y="0"/>
                  </a:lnTo>
                  <a:lnTo>
                    <a:pt x="10" y="71"/>
                  </a:lnTo>
                  <a:lnTo>
                    <a:pt x="29" y="94"/>
                  </a:lnTo>
                  <a:lnTo>
                    <a:pt x="27" y="94"/>
                  </a:lnTo>
                  <a:lnTo>
                    <a:pt x="0" y="401"/>
                  </a:lnTo>
                  <a:lnTo>
                    <a:pt x="75" y="501"/>
                  </a:lnTo>
                  <a:lnTo>
                    <a:pt x="144" y="403"/>
                  </a:lnTo>
                  <a:lnTo>
                    <a:pt x="104" y="94"/>
                  </a:lnTo>
                  <a:close/>
                </a:path>
              </a:pathLst>
            </a:custGeom>
            <a:solidFill>
              <a:srgbClr val="3444D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2" name="iṧľïďè">
              <a:extLst>
                <a:ext uri="{FF2B5EF4-FFF2-40B4-BE49-F238E27FC236}">
                  <a16:creationId xmlns:a16="http://schemas.microsoft.com/office/drawing/2014/main" id="{1AA1A5B7-21A0-47BE-A98D-3A147E78BCE6}"/>
                </a:ext>
              </a:extLst>
            </p:cNvPr>
            <p:cNvSpPr/>
            <p:nvPr/>
          </p:nvSpPr>
          <p:spPr bwMode="auto">
            <a:xfrm>
              <a:off x="5565920" y="4510663"/>
              <a:ext cx="97645" cy="218191"/>
            </a:xfrm>
            <a:custGeom>
              <a:avLst/>
              <a:gdLst>
                <a:gd name="T0" fmla="*/ 37 w 56"/>
                <a:gd name="T1" fmla="*/ 0 h 125"/>
                <a:gd name="T2" fmla="*/ 56 w 56"/>
                <a:gd name="T3" fmla="*/ 11 h 125"/>
                <a:gd name="T4" fmla="*/ 21 w 56"/>
                <a:gd name="T5" fmla="*/ 125 h 125"/>
                <a:gd name="T6" fmla="*/ 0 w 56"/>
                <a:gd name="T7" fmla="*/ 117 h 125"/>
                <a:gd name="T8" fmla="*/ 37 w 56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25">
                  <a:moveTo>
                    <a:pt x="37" y="0"/>
                  </a:moveTo>
                  <a:lnTo>
                    <a:pt x="56" y="11"/>
                  </a:lnTo>
                  <a:lnTo>
                    <a:pt x="21" y="125"/>
                  </a:lnTo>
                  <a:lnTo>
                    <a:pt x="0" y="11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3" name="íSļíḍé">
              <a:extLst>
                <a:ext uri="{FF2B5EF4-FFF2-40B4-BE49-F238E27FC236}">
                  <a16:creationId xmlns:a16="http://schemas.microsoft.com/office/drawing/2014/main" id="{12F36583-8DA1-4E6E-B7D6-0B371559118F}"/>
                </a:ext>
              </a:extLst>
            </p:cNvPr>
            <p:cNvSpPr/>
            <p:nvPr/>
          </p:nvSpPr>
          <p:spPr bwMode="auto">
            <a:xfrm>
              <a:off x="6635380" y="3210811"/>
              <a:ext cx="632376" cy="1736230"/>
            </a:xfrm>
            <a:custGeom>
              <a:avLst/>
              <a:gdLst>
                <a:gd name="T0" fmla="*/ 161 w 174"/>
                <a:gd name="T1" fmla="*/ 271 h 479"/>
                <a:gd name="T2" fmla="*/ 74 w 174"/>
                <a:gd name="T3" fmla="*/ 51 h 479"/>
                <a:gd name="T4" fmla="*/ 3 w 174"/>
                <a:gd name="T5" fmla="*/ 3 h 479"/>
                <a:gd name="T6" fmla="*/ 0 w 174"/>
                <a:gd name="T7" fmla="*/ 150 h 479"/>
                <a:gd name="T8" fmla="*/ 97 w 174"/>
                <a:gd name="T9" fmla="*/ 303 h 479"/>
                <a:gd name="T10" fmla="*/ 25 w 174"/>
                <a:gd name="T11" fmla="*/ 442 h 479"/>
                <a:gd name="T12" fmla="*/ 76 w 174"/>
                <a:gd name="T13" fmla="*/ 479 h 479"/>
                <a:gd name="T14" fmla="*/ 168 w 174"/>
                <a:gd name="T15" fmla="*/ 312 h 479"/>
                <a:gd name="T16" fmla="*/ 161 w 174"/>
                <a:gd name="T17" fmla="*/ 271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4" h="479">
                  <a:moveTo>
                    <a:pt x="161" y="271"/>
                  </a:moveTo>
                  <a:cubicBezTo>
                    <a:pt x="161" y="271"/>
                    <a:pt x="108" y="135"/>
                    <a:pt x="74" y="51"/>
                  </a:cubicBezTo>
                  <a:cubicBezTo>
                    <a:pt x="68" y="36"/>
                    <a:pt x="44" y="0"/>
                    <a:pt x="3" y="3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4" y="156"/>
                    <a:pt x="69" y="254"/>
                    <a:pt x="97" y="303"/>
                  </a:cubicBezTo>
                  <a:cubicBezTo>
                    <a:pt x="76" y="340"/>
                    <a:pt x="45" y="406"/>
                    <a:pt x="25" y="442"/>
                  </a:cubicBezTo>
                  <a:cubicBezTo>
                    <a:pt x="76" y="479"/>
                    <a:pt x="76" y="479"/>
                    <a:pt x="76" y="479"/>
                  </a:cubicBezTo>
                  <a:cubicBezTo>
                    <a:pt x="114" y="425"/>
                    <a:pt x="138" y="364"/>
                    <a:pt x="168" y="312"/>
                  </a:cubicBezTo>
                  <a:cubicBezTo>
                    <a:pt x="174" y="299"/>
                    <a:pt x="169" y="289"/>
                    <a:pt x="161" y="271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4" name="îšḻïďe">
              <a:extLst>
                <a:ext uri="{FF2B5EF4-FFF2-40B4-BE49-F238E27FC236}">
                  <a16:creationId xmlns:a16="http://schemas.microsoft.com/office/drawing/2014/main" id="{49A09598-0344-4532-BE71-BECD5A665A7E}"/>
                </a:ext>
              </a:extLst>
            </p:cNvPr>
            <p:cNvSpPr/>
            <p:nvPr/>
          </p:nvSpPr>
          <p:spPr bwMode="auto">
            <a:xfrm>
              <a:off x="6709777" y="4807772"/>
              <a:ext cx="176693" cy="162483"/>
            </a:xfrm>
            <a:custGeom>
              <a:avLst/>
              <a:gdLst>
                <a:gd name="T0" fmla="*/ 13 w 102"/>
                <a:gd name="T1" fmla="*/ 0 h 95"/>
                <a:gd name="T2" fmla="*/ 102 w 102"/>
                <a:gd name="T3" fmla="*/ 72 h 95"/>
                <a:gd name="T4" fmla="*/ 88 w 102"/>
                <a:gd name="T5" fmla="*/ 95 h 95"/>
                <a:gd name="T6" fmla="*/ 0 w 102"/>
                <a:gd name="T7" fmla="*/ 22 h 95"/>
                <a:gd name="T8" fmla="*/ 13 w 102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95">
                  <a:moveTo>
                    <a:pt x="13" y="0"/>
                  </a:moveTo>
                  <a:lnTo>
                    <a:pt x="102" y="72"/>
                  </a:lnTo>
                  <a:lnTo>
                    <a:pt x="88" y="95"/>
                  </a:lnTo>
                  <a:lnTo>
                    <a:pt x="0" y="2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CD4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5" name="îṣļide">
              <a:extLst>
                <a:ext uri="{FF2B5EF4-FFF2-40B4-BE49-F238E27FC236}">
                  <a16:creationId xmlns:a16="http://schemas.microsoft.com/office/drawing/2014/main" id="{68B73173-EAC4-4AC6-BECF-FC92C5F3F9A4}"/>
                </a:ext>
              </a:extLst>
            </p:cNvPr>
            <p:cNvSpPr/>
            <p:nvPr/>
          </p:nvSpPr>
          <p:spPr bwMode="auto">
            <a:xfrm>
              <a:off x="6184345" y="3289732"/>
              <a:ext cx="483582" cy="1954418"/>
            </a:xfrm>
            <a:custGeom>
              <a:avLst/>
              <a:gdLst>
                <a:gd name="T0" fmla="*/ 127 w 133"/>
                <a:gd name="T1" fmla="*/ 0 h 540"/>
                <a:gd name="T2" fmla="*/ 133 w 133"/>
                <a:gd name="T3" fmla="*/ 540 h 540"/>
                <a:gd name="T4" fmla="*/ 0 w 133"/>
                <a:gd name="T5" fmla="*/ 540 h 540"/>
                <a:gd name="T6" fmla="*/ 0 w 133"/>
                <a:gd name="T7" fmla="*/ 177 h 540"/>
                <a:gd name="T8" fmla="*/ 127 w 133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540">
                  <a:moveTo>
                    <a:pt x="127" y="0"/>
                  </a:moveTo>
                  <a:cubicBezTo>
                    <a:pt x="133" y="540"/>
                    <a:pt x="133" y="540"/>
                    <a:pt x="133" y="540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30" y="143"/>
                    <a:pt x="127" y="0"/>
                    <a:pt x="127" y="0"/>
                  </a:cubicBez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6" name="îṩḻiḓé">
              <a:extLst>
                <a:ext uri="{FF2B5EF4-FFF2-40B4-BE49-F238E27FC236}">
                  <a16:creationId xmlns:a16="http://schemas.microsoft.com/office/drawing/2014/main" id="{E0F0617E-CFA9-4AAA-BF31-F1DF44EA2A74}"/>
                </a:ext>
              </a:extLst>
            </p:cNvPr>
            <p:cNvSpPr/>
            <p:nvPr/>
          </p:nvSpPr>
          <p:spPr bwMode="auto">
            <a:xfrm>
              <a:off x="6184345" y="3215455"/>
              <a:ext cx="483582" cy="998099"/>
            </a:xfrm>
            <a:custGeom>
              <a:avLst/>
              <a:gdLst>
                <a:gd name="T0" fmla="*/ 0 w 132"/>
                <a:gd name="T1" fmla="*/ 156 h 275"/>
                <a:gd name="T2" fmla="*/ 86 w 132"/>
                <a:gd name="T3" fmla="*/ 2 h 275"/>
                <a:gd name="T4" fmla="*/ 132 w 132"/>
                <a:gd name="T5" fmla="*/ 2 h 275"/>
                <a:gd name="T6" fmla="*/ 121 w 132"/>
                <a:gd name="T7" fmla="*/ 85 h 275"/>
                <a:gd name="T8" fmla="*/ 79 w 132"/>
                <a:gd name="T9" fmla="*/ 102 h 275"/>
                <a:gd name="T10" fmla="*/ 121 w 132"/>
                <a:gd name="T11" fmla="*/ 114 h 275"/>
                <a:gd name="T12" fmla="*/ 0 w 132"/>
                <a:gd name="T13" fmla="*/ 275 h 275"/>
                <a:gd name="T14" fmla="*/ 0 w 132"/>
                <a:gd name="T15" fmla="*/ 275 h 275"/>
                <a:gd name="T16" fmla="*/ 0 w 132"/>
                <a:gd name="T17" fmla="*/ 156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275">
                  <a:moveTo>
                    <a:pt x="0" y="156"/>
                  </a:moveTo>
                  <a:cubicBezTo>
                    <a:pt x="86" y="2"/>
                    <a:pt x="86" y="2"/>
                    <a:pt x="86" y="2"/>
                  </a:cubicBezTo>
                  <a:cubicBezTo>
                    <a:pt x="103" y="2"/>
                    <a:pt x="111" y="0"/>
                    <a:pt x="132" y="2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121" y="114"/>
                    <a:pt x="121" y="114"/>
                    <a:pt x="121" y="114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275"/>
                    <a:pt x="0" y="275"/>
                    <a:pt x="0" y="275"/>
                  </a:cubicBezTo>
                  <a:lnTo>
                    <a:pt x="0" y="156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7" name="îşlíḑê">
              <a:extLst>
                <a:ext uri="{FF2B5EF4-FFF2-40B4-BE49-F238E27FC236}">
                  <a16:creationId xmlns:a16="http://schemas.microsoft.com/office/drawing/2014/main" id="{F96BDDAA-71C6-40FC-9D48-05078F7D403C}"/>
                </a:ext>
              </a:extLst>
            </p:cNvPr>
            <p:cNvSpPr/>
            <p:nvPr/>
          </p:nvSpPr>
          <p:spPr bwMode="auto">
            <a:xfrm>
              <a:off x="6212244" y="4849554"/>
              <a:ext cx="539380" cy="459589"/>
            </a:xfrm>
            <a:custGeom>
              <a:avLst/>
              <a:gdLst>
                <a:gd name="T0" fmla="*/ 145 w 149"/>
                <a:gd name="T1" fmla="*/ 67 h 127"/>
                <a:gd name="T2" fmla="*/ 55 w 149"/>
                <a:gd name="T3" fmla="*/ 14 h 127"/>
                <a:gd name="T4" fmla="*/ 56 w 149"/>
                <a:gd name="T5" fmla="*/ 31 h 127"/>
                <a:gd name="T6" fmla="*/ 86 w 149"/>
                <a:gd name="T7" fmla="*/ 31 h 127"/>
                <a:gd name="T8" fmla="*/ 58 w 149"/>
                <a:gd name="T9" fmla="*/ 41 h 127"/>
                <a:gd name="T10" fmla="*/ 58 w 149"/>
                <a:gd name="T11" fmla="*/ 41 h 127"/>
                <a:gd name="T12" fmla="*/ 12 w 149"/>
                <a:gd name="T13" fmla="*/ 57 h 127"/>
                <a:gd name="T14" fmla="*/ 18 w 149"/>
                <a:gd name="T15" fmla="*/ 72 h 127"/>
                <a:gd name="T16" fmla="*/ 63 w 149"/>
                <a:gd name="T17" fmla="*/ 57 h 127"/>
                <a:gd name="T18" fmla="*/ 64 w 149"/>
                <a:gd name="T19" fmla="*/ 59 h 127"/>
                <a:gd name="T20" fmla="*/ 11 w 149"/>
                <a:gd name="T21" fmla="*/ 77 h 127"/>
                <a:gd name="T22" fmla="*/ 16 w 149"/>
                <a:gd name="T23" fmla="*/ 93 h 127"/>
                <a:gd name="T24" fmla="*/ 70 w 149"/>
                <a:gd name="T25" fmla="*/ 75 h 127"/>
                <a:gd name="T26" fmla="*/ 70 w 149"/>
                <a:gd name="T27" fmla="*/ 77 h 127"/>
                <a:gd name="T28" fmla="*/ 25 w 149"/>
                <a:gd name="T29" fmla="*/ 93 h 127"/>
                <a:gd name="T30" fmla="*/ 30 w 149"/>
                <a:gd name="T31" fmla="*/ 109 h 127"/>
                <a:gd name="T32" fmla="*/ 76 w 149"/>
                <a:gd name="T33" fmla="*/ 93 h 127"/>
                <a:gd name="T34" fmla="*/ 77 w 149"/>
                <a:gd name="T35" fmla="*/ 95 h 127"/>
                <a:gd name="T36" fmla="*/ 41 w 149"/>
                <a:gd name="T37" fmla="*/ 108 h 127"/>
                <a:gd name="T38" fmla="*/ 46 w 149"/>
                <a:gd name="T39" fmla="*/ 124 h 127"/>
                <a:gd name="T40" fmla="*/ 133 w 149"/>
                <a:gd name="T41" fmla="*/ 93 h 127"/>
                <a:gd name="T42" fmla="*/ 145 w 149"/>
                <a:gd name="T43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9" h="127">
                  <a:moveTo>
                    <a:pt x="145" y="67"/>
                  </a:moveTo>
                  <a:cubicBezTo>
                    <a:pt x="122" y="0"/>
                    <a:pt x="133" y="9"/>
                    <a:pt x="55" y="14"/>
                  </a:cubicBezTo>
                  <a:cubicBezTo>
                    <a:pt x="45" y="15"/>
                    <a:pt x="43" y="32"/>
                    <a:pt x="56" y="31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2" y="60"/>
                    <a:pt x="7" y="76"/>
                    <a:pt x="18" y="72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11" y="77"/>
                    <a:pt x="11" y="77"/>
                    <a:pt x="11" y="77"/>
                  </a:cubicBezTo>
                  <a:cubicBezTo>
                    <a:pt x="0" y="81"/>
                    <a:pt x="6" y="97"/>
                    <a:pt x="16" y="93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14" y="97"/>
                    <a:pt x="20" y="112"/>
                    <a:pt x="30" y="109"/>
                  </a:cubicBezTo>
                  <a:cubicBezTo>
                    <a:pt x="76" y="93"/>
                    <a:pt x="76" y="93"/>
                    <a:pt x="76" y="93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30" y="111"/>
                    <a:pt x="36" y="127"/>
                    <a:pt x="46" y="124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43" y="90"/>
                    <a:pt x="149" y="78"/>
                    <a:pt x="145" y="67"/>
                  </a:cubicBezTo>
                  <a:close/>
                </a:path>
              </a:pathLst>
            </a:custGeom>
            <a:solidFill>
              <a:srgbClr val="D898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8" name="íṧḻiďè">
              <a:extLst>
                <a:ext uri="{FF2B5EF4-FFF2-40B4-BE49-F238E27FC236}">
                  <a16:creationId xmlns:a16="http://schemas.microsoft.com/office/drawing/2014/main" id="{3BD5DCF8-28CC-48DD-9739-CA4AB86BFFE3}"/>
                </a:ext>
              </a:extLst>
            </p:cNvPr>
            <p:cNvSpPr/>
            <p:nvPr/>
          </p:nvSpPr>
          <p:spPr bwMode="auto">
            <a:xfrm>
              <a:off x="5514770" y="3224740"/>
              <a:ext cx="488233" cy="988814"/>
            </a:xfrm>
            <a:custGeom>
              <a:avLst/>
              <a:gdLst>
                <a:gd name="T0" fmla="*/ 134 w 134"/>
                <a:gd name="T1" fmla="*/ 155 h 274"/>
                <a:gd name="T2" fmla="*/ 48 w 134"/>
                <a:gd name="T3" fmla="*/ 1 h 274"/>
                <a:gd name="T4" fmla="*/ 0 w 134"/>
                <a:gd name="T5" fmla="*/ 2 h 274"/>
                <a:gd name="T6" fmla="*/ 12 w 134"/>
                <a:gd name="T7" fmla="*/ 85 h 274"/>
                <a:gd name="T8" fmla="*/ 54 w 134"/>
                <a:gd name="T9" fmla="*/ 101 h 274"/>
                <a:gd name="T10" fmla="*/ 13 w 134"/>
                <a:gd name="T11" fmla="*/ 113 h 274"/>
                <a:gd name="T12" fmla="*/ 134 w 134"/>
                <a:gd name="T13" fmla="*/ 274 h 274"/>
                <a:gd name="T14" fmla="*/ 134 w 134"/>
                <a:gd name="T15" fmla="*/ 274 h 274"/>
                <a:gd name="T16" fmla="*/ 134 w 134"/>
                <a:gd name="T17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274">
                  <a:moveTo>
                    <a:pt x="134" y="155"/>
                  </a:moveTo>
                  <a:cubicBezTo>
                    <a:pt x="48" y="1"/>
                    <a:pt x="48" y="1"/>
                    <a:pt x="48" y="1"/>
                  </a:cubicBezTo>
                  <a:cubicBezTo>
                    <a:pt x="33" y="0"/>
                    <a:pt x="21" y="0"/>
                    <a:pt x="0" y="2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4" y="274"/>
                    <a:pt x="134" y="274"/>
                    <a:pt x="134" y="274"/>
                  </a:cubicBezTo>
                  <a:cubicBezTo>
                    <a:pt x="134" y="274"/>
                    <a:pt x="134" y="274"/>
                    <a:pt x="134" y="274"/>
                  </a:cubicBezTo>
                  <a:lnTo>
                    <a:pt x="134" y="155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19" name="îsľïdè">
              <a:extLst>
                <a:ext uri="{FF2B5EF4-FFF2-40B4-BE49-F238E27FC236}">
                  <a16:creationId xmlns:a16="http://schemas.microsoft.com/office/drawing/2014/main" id="{9771B220-F374-4DD3-AD47-F73709325315}"/>
                </a:ext>
              </a:extLst>
            </p:cNvPr>
            <p:cNvSpPr/>
            <p:nvPr/>
          </p:nvSpPr>
          <p:spPr bwMode="auto">
            <a:xfrm>
              <a:off x="5156735" y="3883950"/>
              <a:ext cx="981112" cy="487443"/>
            </a:xfrm>
            <a:custGeom>
              <a:avLst/>
              <a:gdLst>
                <a:gd name="T0" fmla="*/ 269 w 271"/>
                <a:gd name="T1" fmla="*/ 91 h 135"/>
                <a:gd name="T2" fmla="*/ 256 w 271"/>
                <a:gd name="T3" fmla="*/ 135 h 135"/>
                <a:gd name="T4" fmla="*/ 108 w 271"/>
                <a:gd name="T5" fmla="*/ 135 h 135"/>
                <a:gd name="T6" fmla="*/ 0 w 271"/>
                <a:gd name="T7" fmla="*/ 52 h 135"/>
                <a:gd name="T8" fmla="*/ 11 w 271"/>
                <a:gd name="T9" fmla="*/ 12 h 135"/>
                <a:gd name="T10" fmla="*/ 28 w 271"/>
                <a:gd name="T11" fmla="*/ 2 h 135"/>
                <a:gd name="T12" fmla="*/ 261 w 271"/>
                <a:gd name="T13" fmla="*/ 76 h 135"/>
                <a:gd name="T14" fmla="*/ 269 w 271"/>
                <a:gd name="T15" fmla="*/ 9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1" h="135">
                  <a:moveTo>
                    <a:pt x="269" y="91"/>
                  </a:moveTo>
                  <a:cubicBezTo>
                    <a:pt x="256" y="135"/>
                    <a:pt x="256" y="135"/>
                    <a:pt x="256" y="135"/>
                  </a:cubicBezTo>
                  <a:cubicBezTo>
                    <a:pt x="108" y="135"/>
                    <a:pt x="108" y="135"/>
                    <a:pt x="108" y="13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" y="5"/>
                    <a:pt x="21" y="0"/>
                    <a:pt x="28" y="2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8" y="78"/>
                    <a:pt x="271" y="85"/>
                    <a:pt x="269" y="91"/>
                  </a:cubicBez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0" name="ï$liḋê">
              <a:extLst>
                <a:ext uri="{FF2B5EF4-FFF2-40B4-BE49-F238E27FC236}">
                  <a16:creationId xmlns:a16="http://schemas.microsoft.com/office/drawing/2014/main" id="{CC75C4E9-6DE2-42DF-B8E6-912B4DCAB46E}"/>
                </a:ext>
              </a:extLst>
            </p:cNvPr>
            <p:cNvSpPr/>
            <p:nvPr/>
          </p:nvSpPr>
          <p:spPr bwMode="auto">
            <a:xfrm>
              <a:off x="5491523" y="4320329"/>
              <a:ext cx="97645" cy="125341"/>
            </a:xfrm>
            <a:custGeom>
              <a:avLst/>
              <a:gdLst>
                <a:gd name="T0" fmla="*/ 36 w 56"/>
                <a:gd name="T1" fmla="*/ 73 h 73"/>
                <a:gd name="T2" fmla="*/ 0 w 56"/>
                <a:gd name="T3" fmla="*/ 60 h 73"/>
                <a:gd name="T4" fmla="*/ 21 w 56"/>
                <a:gd name="T5" fmla="*/ 0 h 73"/>
                <a:gd name="T6" fmla="*/ 56 w 56"/>
                <a:gd name="T7" fmla="*/ 13 h 73"/>
                <a:gd name="T8" fmla="*/ 36 w 56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73">
                  <a:moveTo>
                    <a:pt x="36" y="73"/>
                  </a:moveTo>
                  <a:lnTo>
                    <a:pt x="0" y="60"/>
                  </a:lnTo>
                  <a:lnTo>
                    <a:pt x="21" y="0"/>
                  </a:lnTo>
                  <a:lnTo>
                    <a:pt x="56" y="13"/>
                  </a:lnTo>
                  <a:lnTo>
                    <a:pt x="36" y="73"/>
                  </a:lnTo>
                  <a:close/>
                </a:path>
              </a:pathLst>
            </a:custGeom>
            <a:solidFill>
              <a:srgbClr val="E2A9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21" name="ïşļiḍé">
              <a:extLst>
                <a:ext uri="{FF2B5EF4-FFF2-40B4-BE49-F238E27FC236}">
                  <a16:creationId xmlns:a16="http://schemas.microsoft.com/office/drawing/2014/main" id="{BFD8EF48-8AEE-4F10-9A2D-4F23867C2740}"/>
                </a:ext>
              </a:extLst>
            </p:cNvPr>
            <p:cNvSpPr/>
            <p:nvPr/>
          </p:nvSpPr>
          <p:spPr bwMode="auto">
            <a:xfrm>
              <a:off x="4933544" y="3220096"/>
              <a:ext cx="697474" cy="1518043"/>
            </a:xfrm>
            <a:custGeom>
              <a:avLst/>
              <a:gdLst>
                <a:gd name="T0" fmla="*/ 81 w 192"/>
                <a:gd name="T1" fmla="*/ 300 h 420"/>
                <a:gd name="T2" fmla="*/ 175 w 192"/>
                <a:gd name="T3" fmla="*/ 148 h 420"/>
                <a:gd name="T4" fmla="*/ 160 w 192"/>
                <a:gd name="T5" fmla="*/ 3 h 420"/>
                <a:gd name="T6" fmla="*/ 104 w 192"/>
                <a:gd name="T7" fmla="*/ 48 h 420"/>
                <a:gd name="T8" fmla="*/ 11 w 192"/>
                <a:gd name="T9" fmla="*/ 282 h 420"/>
                <a:gd name="T10" fmla="*/ 11 w 192"/>
                <a:gd name="T11" fmla="*/ 282 h 420"/>
                <a:gd name="T12" fmla="*/ 9 w 192"/>
                <a:gd name="T13" fmla="*/ 335 h 420"/>
                <a:gd name="T14" fmla="*/ 171 w 192"/>
                <a:gd name="T15" fmla="*/ 420 h 420"/>
                <a:gd name="T16" fmla="*/ 192 w 192"/>
                <a:gd name="T17" fmla="*/ 357 h 420"/>
                <a:gd name="T18" fmla="*/ 81 w 192"/>
                <a:gd name="T19" fmla="*/ 30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2" h="420">
                  <a:moveTo>
                    <a:pt x="81" y="300"/>
                  </a:moveTo>
                  <a:cubicBezTo>
                    <a:pt x="108" y="253"/>
                    <a:pt x="172" y="155"/>
                    <a:pt x="175" y="148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19" y="0"/>
                    <a:pt x="110" y="33"/>
                    <a:pt x="104" y="48"/>
                  </a:cubicBezTo>
                  <a:cubicBezTo>
                    <a:pt x="75" y="122"/>
                    <a:pt x="33" y="214"/>
                    <a:pt x="11" y="282"/>
                  </a:cubicBezTo>
                  <a:cubicBezTo>
                    <a:pt x="11" y="282"/>
                    <a:pt x="11" y="282"/>
                    <a:pt x="11" y="282"/>
                  </a:cubicBezTo>
                  <a:cubicBezTo>
                    <a:pt x="0" y="320"/>
                    <a:pt x="1" y="327"/>
                    <a:pt x="9" y="335"/>
                  </a:cubicBezTo>
                  <a:cubicBezTo>
                    <a:pt x="44" y="369"/>
                    <a:pt x="120" y="404"/>
                    <a:pt x="171" y="420"/>
                  </a:cubicBezTo>
                  <a:cubicBezTo>
                    <a:pt x="192" y="357"/>
                    <a:pt x="192" y="357"/>
                    <a:pt x="192" y="357"/>
                  </a:cubicBezTo>
                  <a:lnTo>
                    <a:pt x="81" y="300"/>
                  </a:lnTo>
                  <a:close/>
                </a:path>
              </a:pathLst>
            </a:custGeom>
            <a:solidFill>
              <a:srgbClr val="4C464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7595" name="组合 37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85F7F45F-77A0-4442-8D66-2E7F25F76C1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684588" y="5313363"/>
            <a:ext cx="1720850" cy="1171575"/>
            <a:chOff x="3262313" y="1250950"/>
            <a:chExt cx="5326062" cy="4776788"/>
          </a:xfrm>
        </p:grpSpPr>
        <p:sp>
          <p:nvSpPr>
            <p:cNvPr id="373" name="ïs1ídè">
              <a:extLst>
                <a:ext uri="{FF2B5EF4-FFF2-40B4-BE49-F238E27FC236}">
                  <a16:creationId xmlns:a16="http://schemas.microsoft.com/office/drawing/2014/main" id="{4A319A79-A905-4B52-A188-A1931819C110}"/>
                </a:ext>
              </a:extLst>
            </p:cNvPr>
            <p:cNvSpPr/>
            <p:nvPr/>
          </p:nvSpPr>
          <p:spPr bwMode="auto">
            <a:xfrm>
              <a:off x="3493238" y="5801195"/>
              <a:ext cx="1655798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4" name="ïŝľïḓe">
              <a:extLst>
                <a:ext uri="{FF2B5EF4-FFF2-40B4-BE49-F238E27FC236}">
                  <a16:creationId xmlns:a16="http://schemas.microsoft.com/office/drawing/2014/main" id="{008C8D2D-03B6-48F3-A0EB-16DFB845216C}"/>
                </a:ext>
              </a:extLst>
            </p:cNvPr>
            <p:cNvSpPr/>
            <p:nvPr/>
          </p:nvSpPr>
          <p:spPr bwMode="auto">
            <a:xfrm>
              <a:off x="5434010" y="5852975"/>
              <a:ext cx="1159549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5" name="ïŝ1ïde">
              <a:extLst>
                <a:ext uri="{FF2B5EF4-FFF2-40B4-BE49-F238E27FC236}">
                  <a16:creationId xmlns:a16="http://schemas.microsoft.com/office/drawing/2014/main" id="{C75C8484-8BD5-4112-8D77-DE2F89F37B42}"/>
                </a:ext>
              </a:extLst>
            </p:cNvPr>
            <p:cNvSpPr/>
            <p:nvPr/>
          </p:nvSpPr>
          <p:spPr bwMode="auto">
            <a:xfrm>
              <a:off x="7011191" y="5852975"/>
              <a:ext cx="1238162" cy="174763"/>
            </a:xfrm>
            <a:prstGeom prst="ellipse">
              <a:avLst/>
            </a:prstGeom>
            <a:solidFill>
              <a:srgbClr val="DEF0E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6" name="ïş1íḓê">
              <a:extLst>
                <a:ext uri="{FF2B5EF4-FFF2-40B4-BE49-F238E27FC236}">
                  <a16:creationId xmlns:a16="http://schemas.microsoft.com/office/drawing/2014/main" id="{27FC0DCF-0643-4683-A15E-2751766A2F9C}"/>
                </a:ext>
              </a:extLst>
            </p:cNvPr>
            <p:cNvSpPr/>
            <p:nvPr/>
          </p:nvSpPr>
          <p:spPr bwMode="auto">
            <a:xfrm>
              <a:off x="682939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7" name="îṥ1îďé">
              <a:extLst>
                <a:ext uri="{FF2B5EF4-FFF2-40B4-BE49-F238E27FC236}">
                  <a16:creationId xmlns:a16="http://schemas.microsoft.com/office/drawing/2014/main" id="{D2099747-9C36-4A3C-AD84-2261C44ACA52}"/>
                </a:ext>
              </a:extLst>
            </p:cNvPr>
            <p:cNvSpPr/>
            <p:nvPr/>
          </p:nvSpPr>
          <p:spPr bwMode="auto">
            <a:xfrm>
              <a:off x="682939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8" name="íSliḑè">
              <a:extLst>
                <a:ext uri="{FF2B5EF4-FFF2-40B4-BE49-F238E27FC236}">
                  <a16:creationId xmlns:a16="http://schemas.microsoft.com/office/drawing/2014/main" id="{10882ADA-898B-4ED1-85F3-28606D9F18D5}"/>
                </a:ext>
              </a:extLst>
            </p:cNvPr>
            <p:cNvSpPr/>
            <p:nvPr/>
          </p:nvSpPr>
          <p:spPr bwMode="auto">
            <a:xfrm>
              <a:off x="7463218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79" name="ïśļïḋe">
              <a:extLst>
                <a:ext uri="{FF2B5EF4-FFF2-40B4-BE49-F238E27FC236}">
                  <a16:creationId xmlns:a16="http://schemas.microsoft.com/office/drawing/2014/main" id="{D1070969-1D02-4915-AA0A-1246B930FA46}"/>
                </a:ext>
              </a:extLst>
            </p:cNvPr>
            <p:cNvSpPr/>
            <p:nvPr/>
          </p:nvSpPr>
          <p:spPr bwMode="auto">
            <a:xfrm>
              <a:off x="7463218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0" name="íṡľíḋè">
              <a:extLst>
                <a:ext uri="{FF2B5EF4-FFF2-40B4-BE49-F238E27FC236}">
                  <a16:creationId xmlns:a16="http://schemas.microsoft.com/office/drawing/2014/main" id="{F56E350F-E03B-442C-B12E-780E6D106821}"/>
                </a:ext>
              </a:extLst>
            </p:cNvPr>
            <p:cNvSpPr/>
            <p:nvPr/>
          </p:nvSpPr>
          <p:spPr bwMode="auto">
            <a:xfrm>
              <a:off x="8092126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1" name="íṣḻíḑe">
              <a:extLst>
                <a:ext uri="{FF2B5EF4-FFF2-40B4-BE49-F238E27FC236}">
                  <a16:creationId xmlns:a16="http://schemas.microsoft.com/office/drawing/2014/main" id="{B0086C7E-7744-4FB0-B5AD-B3B1A1F6F5DC}"/>
                </a:ext>
              </a:extLst>
            </p:cNvPr>
            <p:cNvSpPr/>
            <p:nvPr/>
          </p:nvSpPr>
          <p:spPr bwMode="auto">
            <a:xfrm>
              <a:off x="8092126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2" name="íṥľíďé">
              <a:extLst>
                <a:ext uri="{FF2B5EF4-FFF2-40B4-BE49-F238E27FC236}">
                  <a16:creationId xmlns:a16="http://schemas.microsoft.com/office/drawing/2014/main" id="{7B6D125A-6F12-4F8D-818A-2DFF814D6F67}"/>
                </a:ext>
              </a:extLst>
            </p:cNvPr>
            <p:cNvSpPr/>
            <p:nvPr/>
          </p:nvSpPr>
          <p:spPr bwMode="auto">
            <a:xfrm>
              <a:off x="4937761" y="1250950"/>
              <a:ext cx="4915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3" name="iSḻïḑé">
              <a:extLst>
                <a:ext uri="{FF2B5EF4-FFF2-40B4-BE49-F238E27FC236}">
                  <a16:creationId xmlns:a16="http://schemas.microsoft.com/office/drawing/2014/main" id="{817E7703-6FC8-49AD-AFC1-A42672B0CB2E}"/>
                </a:ext>
              </a:extLst>
            </p:cNvPr>
            <p:cNvSpPr/>
            <p:nvPr/>
          </p:nvSpPr>
          <p:spPr bwMode="auto">
            <a:xfrm>
              <a:off x="4937761" y="1250950"/>
              <a:ext cx="4915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4" name="ïŝlîďê">
              <a:extLst>
                <a:ext uri="{FF2B5EF4-FFF2-40B4-BE49-F238E27FC236}">
                  <a16:creationId xmlns:a16="http://schemas.microsoft.com/office/drawing/2014/main" id="{A3638E77-4684-4157-AABB-8F7E2A4B9108}"/>
                </a:ext>
              </a:extLst>
            </p:cNvPr>
            <p:cNvSpPr/>
            <p:nvPr/>
          </p:nvSpPr>
          <p:spPr bwMode="auto">
            <a:xfrm>
              <a:off x="556666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5" name="îšḷïḓè">
              <a:extLst>
                <a:ext uri="{FF2B5EF4-FFF2-40B4-BE49-F238E27FC236}">
                  <a16:creationId xmlns:a16="http://schemas.microsoft.com/office/drawing/2014/main" id="{BAF5B2F7-6910-4713-BF47-5EB7685105EB}"/>
                </a:ext>
              </a:extLst>
            </p:cNvPr>
            <p:cNvSpPr/>
            <p:nvPr/>
          </p:nvSpPr>
          <p:spPr bwMode="auto">
            <a:xfrm>
              <a:off x="5566669" y="1250950"/>
              <a:ext cx="9827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6" name="íslîḍe">
              <a:extLst>
                <a:ext uri="{FF2B5EF4-FFF2-40B4-BE49-F238E27FC236}">
                  <a16:creationId xmlns:a16="http://schemas.microsoft.com/office/drawing/2014/main" id="{3AF7F34B-25E3-4380-BD6A-A4261D5FED03}"/>
                </a:ext>
              </a:extLst>
            </p:cNvPr>
            <p:cNvSpPr/>
            <p:nvPr/>
          </p:nvSpPr>
          <p:spPr bwMode="auto">
            <a:xfrm>
              <a:off x="6195576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close/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close/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close/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close/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close/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close/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close/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7" name="îṧľiḓe">
              <a:extLst>
                <a:ext uri="{FF2B5EF4-FFF2-40B4-BE49-F238E27FC236}">
                  <a16:creationId xmlns:a16="http://schemas.microsoft.com/office/drawing/2014/main" id="{946B005B-49B9-4888-B052-F35B358ED33F}"/>
                </a:ext>
              </a:extLst>
            </p:cNvPr>
            <p:cNvSpPr/>
            <p:nvPr/>
          </p:nvSpPr>
          <p:spPr bwMode="auto">
            <a:xfrm>
              <a:off x="6195576" y="1250950"/>
              <a:ext cx="9827" cy="4556719"/>
            </a:xfrm>
            <a:custGeom>
              <a:avLst/>
              <a:gdLst>
                <a:gd name="T0" fmla="*/ 6 w 6"/>
                <a:gd name="T1" fmla="*/ 2476 h 2872"/>
                <a:gd name="T2" fmla="*/ 0 w 6"/>
                <a:gd name="T3" fmla="*/ 2476 h 2872"/>
                <a:gd name="T4" fmla="*/ 0 w 6"/>
                <a:gd name="T5" fmla="*/ 2872 h 2872"/>
                <a:gd name="T6" fmla="*/ 6 w 6"/>
                <a:gd name="T7" fmla="*/ 2872 h 2872"/>
                <a:gd name="T8" fmla="*/ 6 w 6"/>
                <a:gd name="T9" fmla="*/ 2476 h 2872"/>
                <a:gd name="T10" fmla="*/ 6 w 6"/>
                <a:gd name="T11" fmla="*/ 2101 h 2872"/>
                <a:gd name="T12" fmla="*/ 0 w 6"/>
                <a:gd name="T13" fmla="*/ 2101 h 2872"/>
                <a:gd name="T14" fmla="*/ 0 w 6"/>
                <a:gd name="T15" fmla="*/ 2470 h 2872"/>
                <a:gd name="T16" fmla="*/ 6 w 6"/>
                <a:gd name="T17" fmla="*/ 2470 h 2872"/>
                <a:gd name="T18" fmla="*/ 6 w 6"/>
                <a:gd name="T19" fmla="*/ 2101 h 2872"/>
                <a:gd name="T20" fmla="*/ 6 w 6"/>
                <a:gd name="T21" fmla="*/ 1672 h 2872"/>
                <a:gd name="T22" fmla="*/ 0 w 6"/>
                <a:gd name="T23" fmla="*/ 1672 h 2872"/>
                <a:gd name="T24" fmla="*/ 0 w 6"/>
                <a:gd name="T25" fmla="*/ 2094 h 2872"/>
                <a:gd name="T26" fmla="*/ 6 w 6"/>
                <a:gd name="T27" fmla="*/ 2094 h 2872"/>
                <a:gd name="T28" fmla="*/ 6 w 6"/>
                <a:gd name="T29" fmla="*/ 1672 h 2872"/>
                <a:gd name="T30" fmla="*/ 6 w 6"/>
                <a:gd name="T31" fmla="*/ 1270 h 2872"/>
                <a:gd name="T32" fmla="*/ 0 w 6"/>
                <a:gd name="T33" fmla="*/ 1270 h 2872"/>
                <a:gd name="T34" fmla="*/ 0 w 6"/>
                <a:gd name="T35" fmla="*/ 1665 h 2872"/>
                <a:gd name="T36" fmla="*/ 6 w 6"/>
                <a:gd name="T37" fmla="*/ 1665 h 2872"/>
                <a:gd name="T38" fmla="*/ 6 w 6"/>
                <a:gd name="T39" fmla="*/ 1270 h 2872"/>
                <a:gd name="T40" fmla="*/ 6 w 6"/>
                <a:gd name="T41" fmla="*/ 868 h 2872"/>
                <a:gd name="T42" fmla="*/ 0 w 6"/>
                <a:gd name="T43" fmla="*/ 868 h 2872"/>
                <a:gd name="T44" fmla="*/ 0 w 6"/>
                <a:gd name="T45" fmla="*/ 1263 h 2872"/>
                <a:gd name="T46" fmla="*/ 6 w 6"/>
                <a:gd name="T47" fmla="*/ 1263 h 2872"/>
                <a:gd name="T48" fmla="*/ 6 w 6"/>
                <a:gd name="T49" fmla="*/ 868 h 2872"/>
                <a:gd name="T50" fmla="*/ 6 w 6"/>
                <a:gd name="T51" fmla="*/ 466 h 2872"/>
                <a:gd name="T52" fmla="*/ 0 w 6"/>
                <a:gd name="T53" fmla="*/ 466 h 2872"/>
                <a:gd name="T54" fmla="*/ 0 w 6"/>
                <a:gd name="T55" fmla="*/ 861 h 2872"/>
                <a:gd name="T56" fmla="*/ 6 w 6"/>
                <a:gd name="T57" fmla="*/ 861 h 2872"/>
                <a:gd name="T58" fmla="*/ 6 w 6"/>
                <a:gd name="T59" fmla="*/ 466 h 2872"/>
                <a:gd name="T60" fmla="*/ 6 w 6"/>
                <a:gd name="T61" fmla="*/ 63 h 2872"/>
                <a:gd name="T62" fmla="*/ 0 w 6"/>
                <a:gd name="T63" fmla="*/ 63 h 2872"/>
                <a:gd name="T64" fmla="*/ 0 w 6"/>
                <a:gd name="T65" fmla="*/ 459 h 2872"/>
                <a:gd name="T66" fmla="*/ 6 w 6"/>
                <a:gd name="T67" fmla="*/ 459 h 2872"/>
                <a:gd name="T68" fmla="*/ 6 w 6"/>
                <a:gd name="T69" fmla="*/ 63 h 2872"/>
                <a:gd name="T70" fmla="*/ 6 w 6"/>
                <a:gd name="T71" fmla="*/ 0 h 2872"/>
                <a:gd name="T72" fmla="*/ 0 w 6"/>
                <a:gd name="T73" fmla="*/ 0 h 2872"/>
                <a:gd name="T74" fmla="*/ 0 w 6"/>
                <a:gd name="T75" fmla="*/ 57 h 2872"/>
                <a:gd name="T76" fmla="*/ 6 w 6"/>
                <a:gd name="T77" fmla="*/ 57 h 2872"/>
                <a:gd name="T78" fmla="*/ 6 w 6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" h="2872">
                  <a:moveTo>
                    <a:pt x="6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6" y="2872"/>
                  </a:lnTo>
                  <a:lnTo>
                    <a:pt x="6" y="2476"/>
                  </a:lnTo>
                  <a:moveTo>
                    <a:pt x="6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6" y="2470"/>
                  </a:lnTo>
                  <a:lnTo>
                    <a:pt x="6" y="2101"/>
                  </a:lnTo>
                  <a:moveTo>
                    <a:pt x="6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6" y="2094"/>
                  </a:lnTo>
                  <a:lnTo>
                    <a:pt x="6" y="1672"/>
                  </a:lnTo>
                  <a:moveTo>
                    <a:pt x="6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6" y="1665"/>
                  </a:lnTo>
                  <a:lnTo>
                    <a:pt x="6" y="1270"/>
                  </a:lnTo>
                  <a:moveTo>
                    <a:pt x="6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6" y="1263"/>
                  </a:lnTo>
                  <a:lnTo>
                    <a:pt x="6" y="868"/>
                  </a:lnTo>
                  <a:moveTo>
                    <a:pt x="6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6" y="861"/>
                  </a:lnTo>
                  <a:lnTo>
                    <a:pt x="6" y="466"/>
                  </a:lnTo>
                  <a:moveTo>
                    <a:pt x="6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6" y="459"/>
                  </a:lnTo>
                  <a:lnTo>
                    <a:pt x="6" y="63"/>
                  </a:lnTo>
                  <a:moveTo>
                    <a:pt x="6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6" y="5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8" name="iṥľiḑe">
              <a:extLst>
                <a:ext uri="{FF2B5EF4-FFF2-40B4-BE49-F238E27FC236}">
                  <a16:creationId xmlns:a16="http://schemas.microsoft.com/office/drawing/2014/main" id="{5194FABF-50F7-45BE-AEC3-158073FC2C35}"/>
                </a:ext>
              </a:extLst>
            </p:cNvPr>
            <p:cNvSpPr/>
            <p:nvPr/>
          </p:nvSpPr>
          <p:spPr bwMode="auto">
            <a:xfrm>
              <a:off x="3670119" y="1250950"/>
              <a:ext cx="14742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close/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close/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close/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close/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close/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close/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close/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89" name="íṣḷîḑé">
              <a:extLst>
                <a:ext uri="{FF2B5EF4-FFF2-40B4-BE49-F238E27FC236}">
                  <a16:creationId xmlns:a16="http://schemas.microsoft.com/office/drawing/2014/main" id="{C4F65465-B459-4452-923E-EBF694E5AC5C}"/>
                </a:ext>
              </a:extLst>
            </p:cNvPr>
            <p:cNvSpPr/>
            <p:nvPr/>
          </p:nvSpPr>
          <p:spPr bwMode="auto">
            <a:xfrm>
              <a:off x="3670119" y="1250950"/>
              <a:ext cx="14742" cy="4556719"/>
            </a:xfrm>
            <a:custGeom>
              <a:avLst/>
              <a:gdLst>
                <a:gd name="T0" fmla="*/ 7 w 7"/>
                <a:gd name="T1" fmla="*/ 2476 h 2872"/>
                <a:gd name="T2" fmla="*/ 0 w 7"/>
                <a:gd name="T3" fmla="*/ 2476 h 2872"/>
                <a:gd name="T4" fmla="*/ 0 w 7"/>
                <a:gd name="T5" fmla="*/ 2872 h 2872"/>
                <a:gd name="T6" fmla="*/ 7 w 7"/>
                <a:gd name="T7" fmla="*/ 2872 h 2872"/>
                <a:gd name="T8" fmla="*/ 7 w 7"/>
                <a:gd name="T9" fmla="*/ 2476 h 2872"/>
                <a:gd name="T10" fmla="*/ 7 w 7"/>
                <a:gd name="T11" fmla="*/ 2101 h 2872"/>
                <a:gd name="T12" fmla="*/ 0 w 7"/>
                <a:gd name="T13" fmla="*/ 2101 h 2872"/>
                <a:gd name="T14" fmla="*/ 0 w 7"/>
                <a:gd name="T15" fmla="*/ 2470 h 2872"/>
                <a:gd name="T16" fmla="*/ 7 w 7"/>
                <a:gd name="T17" fmla="*/ 2470 h 2872"/>
                <a:gd name="T18" fmla="*/ 7 w 7"/>
                <a:gd name="T19" fmla="*/ 2101 h 2872"/>
                <a:gd name="T20" fmla="*/ 7 w 7"/>
                <a:gd name="T21" fmla="*/ 1672 h 2872"/>
                <a:gd name="T22" fmla="*/ 0 w 7"/>
                <a:gd name="T23" fmla="*/ 1672 h 2872"/>
                <a:gd name="T24" fmla="*/ 0 w 7"/>
                <a:gd name="T25" fmla="*/ 2094 h 2872"/>
                <a:gd name="T26" fmla="*/ 7 w 7"/>
                <a:gd name="T27" fmla="*/ 2094 h 2872"/>
                <a:gd name="T28" fmla="*/ 7 w 7"/>
                <a:gd name="T29" fmla="*/ 1672 h 2872"/>
                <a:gd name="T30" fmla="*/ 7 w 7"/>
                <a:gd name="T31" fmla="*/ 1270 h 2872"/>
                <a:gd name="T32" fmla="*/ 0 w 7"/>
                <a:gd name="T33" fmla="*/ 1270 h 2872"/>
                <a:gd name="T34" fmla="*/ 0 w 7"/>
                <a:gd name="T35" fmla="*/ 1665 h 2872"/>
                <a:gd name="T36" fmla="*/ 7 w 7"/>
                <a:gd name="T37" fmla="*/ 1665 h 2872"/>
                <a:gd name="T38" fmla="*/ 7 w 7"/>
                <a:gd name="T39" fmla="*/ 1270 h 2872"/>
                <a:gd name="T40" fmla="*/ 7 w 7"/>
                <a:gd name="T41" fmla="*/ 868 h 2872"/>
                <a:gd name="T42" fmla="*/ 0 w 7"/>
                <a:gd name="T43" fmla="*/ 868 h 2872"/>
                <a:gd name="T44" fmla="*/ 0 w 7"/>
                <a:gd name="T45" fmla="*/ 1263 h 2872"/>
                <a:gd name="T46" fmla="*/ 7 w 7"/>
                <a:gd name="T47" fmla="*/ 1263 h 2872"/>
                <a:gd name="T48" fmla="*/ 7 w 7"/>
                <a:gd name="T49" fmla="*/ 868 h 2872"/>
                <a:gd name="T50" fmla="*/ 7 w 7"/>
                <a:gd name="T51" fmla="*/ 466 h 2872"/>
                <a:gd name="T52" fmla="*/ 0 w 7"/>
                <a:gd name="T53" fmla="*/ 466 h 2872"/>
                <a:gd name="T54" fmla="*/ 0 w 7"/>
                <a:gd name="T55" fmla="*/ 861 h 2872"/>
                <a:gd name="T56" fmla="*/ 7 w 7"/>
                <a:gd name="T57" fmla="*/ 861 h 2872"/>
                <a:gd name="T58" fmla="*/ 7 w 7"/>
                <a:gd name="T59" fmla="*/ 466 h 2872"/>
                <a:gd name="T60" fmla="*/ 7 w 7"/>
                <a:gd name="T61" fmla="*/ 63 h 2872"/>
                <a:gd name="T62" fmla="*/ 0 w 7"/>
                <a:gd name="T63" fmla="*/ 63 h 2872"/>
                <a:gd name="T64" fmla="*/ 0 w 7"/>
                <a:gd name="T65" fmla="*/ 459 h 2872"/>
                <a:gd name="T66" fmla="*/ 7 w 7"/>
                <a:gd name="T67" fmla="*/ 459 h 2872"/>
                <a:gd name="T68" fmla="*/ 7 w 7"/>
                <a:gd name="T69" fmla="*/ 63 h 2872"/>
                <a:gd name="T70" fmla="*/ 7 w 7"/>
                <a:gd name="T71" fmla="*/ 0 h 2872"/>
                <a:gd name="T72" fmla="*/ 0 w 7"/>
                <a:gd name="T73" fmla="*/ 0 h 2872"/>
                <a:gd name="T74" fmla="*/ 0 w 7"/>
                <a:gd name="T75" fmla="*/ 57 h 2872"/>
                <a:gd name="T76" fmla="*/ 7 w 7"/>
                <a:gd name="T77" fmla="*/ 57 h 2872"/>
                <a:gd name="T78" fmla="*/ 7 w 7"/>
                <a:gd name="T79" fmla="*/ 0 h 2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2872">
                  <a:moveTo>
                    <a:pt x="7" y="2476"/>
                  </a:moveTo>
                  <a:lnTo>
                    <a:pt x="0" y="2476"/>
                  </a:lnTo>
                  <a:lnTo>
                    <a:pt x="0" y="2872"/>
                  </a:lnTo>
                  <a:lnTo>
                    <a:pt x="7" y="2872"/>
                  </a:lnTo>
                  <a:lnTo>
                    <a:pt x="7" y="2476"/>
                  </a:lnTo>
                  <a:moveTo>
                    <a:pt x="7" y="2101"/>
                  </a:moveTo>
                  <a:lnTo>
                    <a:pt x="0" y="2101"/>
                  </a:lnTo>
                  <a:lnTo>
                    <a:pt x="0" y="2470"/>
                  </a:lnTo>
                  <a:lnTo>
                    <a:pt x="7" y="2470"/>
                  </a:lnTo>
                  <a:lnTo>
                    <a:pt x="7" y="2101"/>
                  </a:lnTo>
                  <a:moveTo>
                    <a:pt x="7" y="1672"/>
                  </a:moveTo>
                  <a:lnTo>
                    <a:pt x="0" y="1672"/>
                  </a:lnTo>
                  <a:lnTo>
                    <a:pt x="0" y="2094"/>
                  </a:lnTo>
                  <a:lnTo>
                    <a:pt x="7" y="2094"/>
                  </a:lnTo>
                  <a:lnTo>
                    <a:pt x="7" y="1672"/>
                  </a:lnTo>
                  <a:moveTo>
                    <a:pt x="7" y="1270"/>
                  </a:moveTo>
                  <a:lnTo>
                    <a:pt x="0" y="1270"/>
                  </a:lnTo>
                  <a:lnTo>
                    <a:pt x="0" y="1665"/>
                  </a:lnTo>
                  <a:lnTo>
                    <a:pt x="7" y="1665"/>
                  </a:lnTo>
                  <a:lnTo>
                    <a:pt x="7" y="1270"/>
                  </a:lnTo>
                  <a:moveTo>
                    <a:pt x="7" y="868"/>
                  </a:moveTo>
                  <a:lnTo>
                    <a:pt x="0" y="868"/>
                  </a:lnTo>
                  <a:lnTo>
                    <a:pt x="0" y="1263"/>
                  </a:lnTo>
                  <a:lnTo>
                    <a:pt x="7" y="1263"/>
                  </a:lnTo>
                  <a:lnTo>
                    <a:pt x="7" y="868"/>
                  </a:lnTo>
                  <a:moveTo>
                    <a:pt x="7" y="466"/>
                  </a:moveTo>
                  <a:lnTo>
                    <a:pt x="0" y="466"/>
                  </a:lnTo>
                  <a:lnTo>
                    <a:pt x="0" y="861"/>
                  </a:lnTo>
                  <a:lnTo>
                    <a:pt x="7" y="861"/>
                  </a:lnTo>
                  <a:lnTo>
                    <a:pt x="7" y="466"/>
                  </a:lnTo>
                  <a:moveTo>
                    <a:pt x="7" y="63"/>
                  </a:moveTo>
                  <a:lnTo>
                    <a:pt x="0" y="63"/>
                  </a:lnTo>
                  <a:lnTo>
                    <a:pt x="0" y="459"/>
                  </a:lnTo>
                  <a:lnTo>
                    <a:pt x="7" y="459"/>
                  </a:lnTo>
                  <a:lnTo>
                    <a:pt x="7" y="63"/>
                  </a:lnTo>
                  <a:moveTo>
                    <a:pt x="7" y="0"/>
                  </a:moveTo>
                  <a:lnTo>
                    <a:pt x="0" y="0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0" name="íŝḷïďé">
              <a:extLst>
                <a:ext uri="{FF2B5EF4-FFF2-40B4-BE49-F238E27FC236}">
                  <a16:creationId xmlns:a16="http://schemas.microsoft.com/office/drawing/2014/main" id="{D2AA1732-36F0-4D60-85BA-00A9A148E372}"/>
                </a:ext>
              </a:extLst>
            </p:cNvPr>
            <p:cNvSpPr/>
            <p:nvPr/>
          </p:nvSpPr>
          <p:spPr bwMode="auto">
            <a:xfrm>
              <a:off x="4303941" y="1250950"/>
              <a:ext cx="9827" cy="4550245"/>
            </a:xfrm>
            <a:custGeom>
              <a:avLst/>
              <a:gdLst>
                <a:gd name="T0" fmla="*/ 4 w 4"/>
                <a:gd name="T1" fmla="*/ 1478 h 1711"/>
                <a:gd name="T2" fmla="*/ 0 w 4"/>
                <a:gd name="T3" fmla="*/ 1478 h 1711"/>
                <a:gd name="T4" fmla="*/ 0 w 4"/>
                <a:gd name="T5" fmla="*/ 1711 h 1711"/>
                <a:gd name="T6" fmla="*/ 4 w 4"/>
                <a:gd name="T7" fmla="*/ 1711 h 1711"/>
                <a:gd name="T8" fmla="*/ 4 w 4"/>
                <a:gd name="T9" fmla="*/ 1478 h 1711"/>
                <a:gd name="T10" fmla="*/ 4 w 4"/>
                <a:gd name="T11" fmla="*/ 1254 h 1711"/>
                <a:gd name="T12" fmla="*/ 0 w 4"/>
                <a:gd name="T13" fmla="*/ 1254 h 1711"/>
                <a:gd name="T14" fmla="*/ 0 w 4"/>
                <a:gd name="T15" fmla="*/ 1474 h 1711"/>
                <a:gd name="T16" fmla="*/ 4 w 4"/>
                <a:gd name="T17" fmla="*/ 1474 h 1711"/>
                <a:gd name="T18" fmla="*/ 4 w 4"/>
                <a:gd name="T19" fmla="*/ 1254 h 1711"/>
                <a:gd name="T20" fmla="*/ 4 w 4"/>
                <a:gd name="T21" fmla="*/ 998 h 1711"/>
                <a:gd name="T22" fmla="*/ 0 w 4"/>
                <a:gd name="T23" fmla="*/ 998 h 1711"/>
                <a:gd name="T24" fmla="*/ 0 w 4"/>
                <a:gd name="T25" fmla="*/ 1250 h 1711"/>
                <a:gd name="T26" fmla="*/ 4 w 4"/>
                <a:gd name="T27" fmla="*/ 1250 h 1711"/>
                <a:gd name="T28" fmla="*/ 4 w 4"/>
                <a:gd name="T29" fmla="*/ 998 h 1711"/>
                <a:gd name="T30" fmla="*/ 4 w 4"/>
                <a:gd name="T31" fmla="*/ 758 h 1711"/>
                <a:gd name="T32" fmla="*/ 0 w 4"/>
                <a:gd name="T33" fmla="*/ 758 h 1711"/>
                <a:gd name="T34" fmla="*/ 0 w 4"/>
                <a:gd name="T35" fmla="*/ 994 h 1711"/>
                <a:gd name="T36" fmla="*/ 4 w 4"/>
                <a:gd name="T37" fmla="*/ 994 h 1711"/>
                <a:gd name="T38" fmla="*/ 4 w 4"/>
                <a:gd name="T39" fmla="*/ 758 h 1711"/>
                <a:gd name="T40" fmla="*/ 4 w 4"/>
                <a:gd name="T41" fmla="*/ 518 h 1711"/>
                <a:gd name="T42" fmla="*/ 0 w 4"/>
                <a:gd name="T43" fmla="*/ 518 h 1711"/>
                <a:gd name="T44" fmla="*/ 0 w 4"/>
                <a:gd name="T45" fmla="*/ 754 h 1711"/>
                <a:gd name="T46" fmla="*/ 4 w 4"/>
                <a:gd name="T47" fmla="*/ 754 h 1711"/>
                <a:gd name="T48" fmla="*/ 4 w 4"/>
                <a:gd name="T49" fmla="*/ 518 h 1711"/>
                <a:gd name="T50" fmla="*/ 4 w 4"/>
                <a:gd name="T51" fmla="*/ 278 h 1711"/>
                <a:gd name="T52" fmla="*/ 0 w 4"/>
                <a:gd name="T53" fmla="*/ 278 h 1711"/>
                <a:gd name="T54" fmla="*/ 0 w 4"/>
                <a:gd name="T55" fmla="*/ 514 h 1711"/>
                <a:gd name="T56" fmla="*/ 4 w 4"/>
                <a:gd name="T57" fmla="*/ 514 h 1711"/>
                <a:gd name="T58" fmla="*/ 4 w 4"/>
                <a:gd name="T59" fmla="*/ 278 h 1711"/>
                <a:gd name="T60" fmla="*/ 4 w 4"/>
                <a:gd name="T61" fmla="*/ 38 h 1711"/>
                <a:gd name="T62" fmla="*/ 0 w 4"/>
                <a:gd name="T63" fmla="*/ 38 h 1711"/>
                <a:gd name="T64" fmla="*/ 0 w 4"/>
                <a:gd name="T65" fmla="*/ 274 h 1711"/>
                <a:gd name="T66" fmla="*/ 4 w 4"/>
                <a:gd name="T67" fmla="*/ 274 h 1711"/>
                <a:gd name="T68" fmla="*/ 4 w 4"/>
                <a:gd name="T69" fmla="*/ 38 h 1711"/>
                <a:gd name="T70" fmla="*/ 4 w 4"/>
                <a:gd name="T71" fmla="*/ 0 h 1711"/>
                <a:gd name="T72" fmla="*/ 0 w 4"/>
                <a:gd name="T73" fmla="*/ 0 h 1711"/>
                <a:gd name="T74" fmla="*/ 0 w 4"/>
                <a:gd name="T75" fmla="*/ 34 h 1711"/>
                <a:gd name="T76" fmla="*/ 4 w 4"/>
                <a:gd name="T77" fmla="*/ 34 h 1711"/>
                <a:gd name="T78" fmla="*/ 4 w 4"/>
                <a:gd name="T79" fmla="*/ 0 h 1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" h="1711">
                  <a:moveTo>
                    <a:pt x="4" y="1478"/>
                  </a:moveTo>
                  <a:cubicBezTo>
                    <a:pt x="0" y="1478"/>
                    <a:pt x="0" y="1478"/>
                    <a:pt x="0" y="1478"/>
                  </a:cubicBezTo>
                  <a:cubicBezTo>
                    <a:pt x="0" y="1711"/>
                    <a:pt x="0" y="1711"/>
                    <a:pt x="0" y="1711"/>
                  </a:cubicBezTo>
                  <a:cubicBezTo>
                    <a:pt x="1" y="1711"/>
                    <a:pt x="3" y="1711"/>
                    <a:pt x="4" y="1711"/>
                  </a:cubicBezTo>
                  <a:cubicBezTo>
                    <a:pt x="4" y="1478"/>
                    <a:pt x="4" y="1478"/>
                    <a:pt x="4" y="1478"/>
                  </a:cubicBezTo>
                  <a:moveTo>
                    <a:pt x="4" y="1254"/>
                  </a:moveTo>
                  <a:cubicBezTo>
                    <a:pt x="0" y="1254"/>
                    <a:pt x="0" y="1254"/>
                    <a:pt x="0" y="1254"/>
                  </a:cubicBezTo>
                  <a:cubicBezTo>
                    <a:pt x="0" y="1474"/>
                    <a:pt x="0" y="1474"/>
                    <a:pt x="0" y="1474"/>
                  </a:cubicBezTo>
                  <a:cubicBezTo>
                    <a:pt x="4" y="1474"/>
                    <a:pt x="4" y="1474"/>
                    <a:pt x="4" y="1474"/>
                  </a:cubicBezTo>
                  <a:cubicBezTo>
                    <a:pt x="4" y="1254"/>
                    <a:pt x="4" y="1254"/>
                    <a:pt x="4" y="1254"/>
                  </a:cubicBezTo>
                  <a:moveTo>
                    <a:pt x="4" y="998"/>
                  </a:moveTo>
                  <a:cubicBezTo>
                    <a:pt x="0" y="998"/>
                    <a:pt x="0" y="998"/>
                    <a:pt x="0" y="998"/>
                  </a:cubicBezTo>
                  <a:cubicBezTo>
                    <a:pt x="0" y="1250"/>
                    <a:pt x="0" y="1250"/>
                    <a:pt x="0" y="1250"/>
                  </a:cubicBezTo>
                  <a:cubicBezTo>
                    <a:pt x="4" y="1250"/>
                    <a:pt x="4" y="1250"/>
                    <a:pt x="4" y="1250"/>
                  </a:cubicBezTo>
                  <a:cubicBezTo>
                    <a:pt x="4" y="998"/>
                    <a:pt x="4" y="998"/>
                    <a:pt x="4" y="998"/>
                  </a:cubicBezTo>
                  <a:moveTo>
                    <a:pt x="4" y="758"/>
                  </a:moveTo>
                  <a:cubicBezTo>
                    <a:pt x="0" y="758"/>
                    <a:pt x="0" y="758"/>
                    <a:pt x="0" y="758"/>
                  </a:cubicBezTo>
                  <a:cubicBezTo>
                    <a:pt x="0" y="994"/>
                    <a:pt x="0" y="994"/>
                    <a:pt x="0" y="994"/>
                  </a:cubicBezTo>
                  <a:cubicBezTo>
                    <a:pt x="4" y="994"/>
                    <a:pt x="4" y="994"/>
                    <a:pt x="4" y="994"/>
                  </a:cubicBezTo>
                  <a:cubicBezTo>
                    <a:pt x="4" y="758"/>
                    <a:pt x="4" y="758"/>
                    <a:pt x="4" y="758"/>
                  </a:cubicBezTo>
                  <a:moveTo>
                    <a:pt x="4" y="518"/>
                  </a:moveTo>
                  <a:cubicBezTo>
                    <a:pt x="0" y="518"/>
                    <a:pt x="0" y="518"/>
                    <a:pt x="0" y="518"/>
                  </a:cubicBezTo>
                  <a:cubicBezTo>
                    <a:pt x="0" y="754"/>
                    <a:pt x="0" y="754"/>
                    <a:pt x="0" y="754"/>
                  </a:cubicBezTo>
                  <a:cubicBezTo>
                    <a:pt x="4" y="754"/>
                    <a:pt x="4" y="754"/>
                    <a:pt x="4" y="754"/>
                  </a:cubicBezTo>
                  <a:cubicBezTo>
                    <a:pt x="4" y="518"/>
                    <a:pt x="4" y="518"/>
                    <a:pt x="4" y="518"/>
                  </a:cubicBezTo>
                  <a:moveTo>
                    <a:pt x="4" y="278"/>
                  </a:moveTo>
                  <a:cubicBezTo>
                    <a:pt x="0" y="278"/>
                    <a:pt x="0" y="278"/>
                    <a:pt x="0" y="278"/>
                  </a:cubicBezTo>
                  <a:cubicBezTo>
                    <a:pt x="0" y="514"/>
                    <a:pt x="0" y="514"/>
                    <a:pt x="0" y="514"/>
                  </a:cubicBezTo>
                  <a:cubicBezTo>
                    <a:pt x="4" y="514"/>
                    <a:pt x="4" y="514"/>
                    <a:pt x="4" y="514"/>
                  </a:cubicBezTo>
                  <a:cubicBezTo>
                    <a:pt x="4" y="278"/>
                    <a:pt x="4" y="278"/>
                    <a:pt x="4" y="278"/>
                  </a:cubicBezTo>
                  <a:moveTo>
                    <a:pt x="4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4" y="274"/>
                    <a:pt x="4" y="274"/>
                    <a:pt x="4" y="274"/>
                  </a:cubicBezTo>
                  <a:cubicBezTo>
                    <a:pt x="4" y="38"/>
                    <a:pt x="4" y="38"/>
                    <a:pt x="4" y="38"/>
                  </a:cubicBezTo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1" name="íṣḷiďé">
              <a:extLst>
                <a:ext uri="{FF2B5EF4-FFF2-40B4-BE49-F238E27FC236}">
                  <a16:creationId xmlns:a16="http://schemas.microsoft.com/office/drawing/2014/main" id="{D9509233-B99A-4FFA-9E86-6B9943851CAD}"/>
                </a:ext>
              </a:extLst>
            </p:cNvPr>
            <p:cNvSpPr/>
            <p:nvPr/>
          </p:nvSpPr>
          <p:spPr bwMode="auto">
            <a:xfrm>
              <a:off x="4303941" y="5801195"/>
              <a:ext cx="9827" cy="6475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0 h 3"/>
                <a:gd name="T4" fmla="*/ 0 w 4"/>
                <a:gd name="T5" fmla="*/ 3 h 3"/>
                <a:gd name="T6" fmla="*/ 4 w 4"/>
                <a:gd name="T7" fmla="*/ 3 h 3"/>
                <a:gd name="T8" fmla="*/ 4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CD7C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2" name="íṥḷîdé">
              <a:extLst>
                <a:ext uri="{FF2B5EF4-FFF2-40B4-BE49-F238E27FC236}">
                  <a16:creationId xmlns:a16="http://schemas.microsoft.com/office/drawing/2014/main" id="{5335F0B6-C58C-42FB-9464-FB13FC2F2887}"/>
                </a:ext>
              </a:extLst>
            </p:cNvPr>
            <p:cNvSpPr/>
            <p:nvPr/>
          </p:nvSpPr>
          <p:spPr bwMode="auto">
            <a:xfrm>
              <a:off x="4313768" y="4577873"/>
              <a:ext cx="4274607" cy="6471"/>
            </a:xfrm>
            <a:custGeom>
              <a:avLst/>
              <a:gdLst>
                <a:gd name="T0" fmla="*/ 391 w 2692"/>
                <a:gd name="T1" fmla="*/ 0 h 7"/>
                <a:gd name="T2" fmla="*/ 0 w 2692"/>
                <a:gd name="T3" fmla="*/ 0 h 7"/>
                <a:gd name="T4" fmla="*/ 0 w 2692"/>
                <a:gd name="T5" fmla="*/ 7 h 7"/>
                <a:gd name="T6" fmla="*/ 391 w 2692"/>
                <a:gd name="T7" fmla="*/ 7 h 7"/>
                <a:gd name="T8" fmla="*/ 391 w 2692"/>
                <a:gd name="T9" fmla="*/ 0 h 7"/>
                <a:gd name="T10" fmla="*/ 788 w 2692"/>
                <a:gd name="T11" fmla="*/ 0 h 7"/>
                <a:gd name="T12" fmla="*/ 397 w 2692"/>
                <a:gd name="T13" fmla="*/ 0 h 7"/>
                <a:gd name="T14" fmla="*/ 397 w 2692"/>
                <a:gd name="T15" fmla="*/ 7 h 7"/>
                <a:gd name="T16" fmla="*/ 788 w 2692"/>
                <a:gd name="T17" fmla="*/ 7 h 7"/>
                <a:gd name="T18" fmla="*/ 788 w 2692"/>
                <a:gd name="T19" fmla="*/ 0 h 7"/>
                <a:gd name="T20" fmla="*/ 1186 w 2692"/>
                <a:gd name="T21" fmla="*/ 0 h 7"/>
                <a:gd name="T22" fmla="*/ 795 w 2692"/>
                <a:gd name="T23" fmla="*/ 0 h 7"/>
                <a:gd name="T24" fmla="*/ 795 w 2692"/>
                <a:gd name="T25" fmla="*/ 7 h 7"/>
                <a:gd name="T26" fmla="*/ 1186 w 2692"/>
                <a:gd name="T27" fmla="*/ 7 h 7"/>
                <a:gd name="T28" fmla="*/ 1186 w 2692"/>
                <a:gd name="T29" fmla="*/ 0 h 7"/>
                <a:gd name="T30" fmla="*/ 1583 w 2692"/>
                <a:gd name="T31" fmla="*/ 0 h 7"/>
                <a:gd name="T32" fmla="*/ 1192 w 2692"/>
                <a:gd name="T33" fmla="*/ 0 h 7"/>
                <a:gd name="T34" fmla="*/ 1192 w 2692"/>
                <a:gd name="T35" fmla="*/ 7 h 7"/>
                <a:gd name="T36" fmla="*/ 1583 w 2692"/>
                <a:gd name="T37" fmla="*/ 7 h 7"/>
                <a:gd name="T38" fmla="*/ 1583 w 2692"/>
                <a:gd name="T39" fmla="*/ 0 h 7"/>
                <a:gd name="T40" fmla="*/ 1983 w 2692"/>
                <a:gd name="T41" fmla="*/ 0 h 7"/>
                <a:gd name="T42" fmla="*/ 1590 w 2692"/>
                <a:gd name="T43" fmla="*/ 0 h 7"/>
                <a:gd name="T44" fmla="*/ 1590 w 2692"/>
                <a:gd name="T45" fmla="*/ 7 h 7"/>
                <a:gd name="T46" fmla="*/ 1983 w 2692"/>
                <a:gd name="T47" fmla="*/ 7 h 7"/>
                <a:gd name="T48" fmla="*/ 1983 w 2692"/>
                <a:gd name="T49" fmla="*/ 0 h 7"/>
                <a:gd name="T50" fmla="*/ 2380 w 2692"/>
                <a:gd name="T51" fmla="*/ 0 h 7"/>
                <a:gd name="T52" fmla="*/ 1989 w 2692"/>
                <a:gd name="T53" fmla="*/ 0 h 7"/>
                <a:gd name="T54" fmla="*/ 1989 w 2692"/>
                <a:gd name="T55" fmla="*/ 7 h 7"/>
                <a:gd name="T56" fmla="*/ 2380 w 2692"/>
                <a:gd name="T57" fmla="*/ 7 h 7"/>
                <a:gd name="T58" fmla="*/ 2380 w 2692"/>
                <a:gd name="T59" fmla="*/ 0 h 7"/>
                <a:gd name="T60" fmla="*/ 2692 w 2692"/>
                <a:gd name="T61" fmla="*/ 0 h 7"/>
                <a:gd name="T62" fmla="*/ 2387 w 2692"/>
                <a:gd name="T63" fmla="*/ 0 h 7"/>
                <a:gd name="T64" fmla="*/ 2387 w 2692"/>
                <a:gd name="T65" fmla="*/ 7 h 7"/>
                <a:gd name="T66" fmla="*/ 2692 w 2692"/>
                <a:gd name="T67" fmla="*/ 7 h 7"/>
                <a:gd name="T68" fmla="*/ 2692 w 2692"/>
                <a:gd name="T6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7">
                  <a:moveTo>
                    <a:pt x="39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391" y="7"/>
                  </a:lnTo>
                  <a:lnTo>
                    <a:pt x="391" y="0"/>
                  </a:lnTo>
                  <a:close/>
                  <a:moveTo>
                    <a:pt x="788" y="0"/>
                  </a:moveTo>
                  <a:lnTo>
                    <a:pt x="397" y="0"/>
                  </a:lnTo>
                  <a:lnTo>
                    <a:pt x="397" y="7"/>
                  </a:lnTo>
                  <a:lnTo>
                    <a:pt x="788" y="7"/>
                  </a:lnTo>
                  <a:lnTo>
                    <a:pt x="788" y="0"/>
                  </a:lnTo>
                  <a:close/>
                  <a:moveTo>
                    <a:pt x="1186" y="0"/>
                  </a:moveTo>
                  <a:lnTo>
                    <a:pt x="795" y="0"/>
                  </a:lnTo>
                  <a:lnTo>
                    <a:pt x="795" y="7"/>
                  </a:lnTo>
                  <a:lnTo>
                    <a:pt x="1186" y="7"/>
                  </a:lnTo>
                  <a:lnTo>
                    <a:pt x="1186" y="0"/>
                  </a:lnTo>
                  <a:close/>
                  <a:moveTo>
                    <a:pt x="1583" y="0"/>
                  </a:moveTo>
                  <a:lnTo>
                    <a:pt x="1192" y="0"/>
                  </a:lnTo>
                  <a:lnTo>
                    <a:pt x="1192" y="7"/>
                  </a:lnTo>
                  <a:lnTo>
                    <a:pt x="1583" y="7"/>
                  </a:lnTo>
                  <a:lnTo>
                    <a:pt x="1583" y="0"/>
                  </a:lnTo>
                  <a:close/>
                  <a:moveTo>
                    <a:pt x="1983" y="0"/>
                  </a:moveTo>
                  <a:lnTo>
                    <a:pt x="1590" y="0"/>
                  </a:lnTo>
                  <a:lnTo>
                    <a:pt x="1590" y="7"/>
                  </a:lnTo>
                  <a:lnTo>
                    <a:pt x="1983" y="7"/>
                  </a:lnTo>
                  <a:lnTo>
                    <a:pt x="1983" y="0"/>
                  </a:lnTo>
                  <a:close/>
                  <a:moveTo>
                    <a:pt x="2380" y="0"/>
                  </a:moveTo>
                  <a:lnTo>
                    <a:pt x="1989" y="0"/>
                  </a:lnTo>
                  <a:lnTo>
                    <a:pt x="1989" y="7"/>
                  </a:lnTo>
                  <a:lnTo>
                    <a:pt x="2380" y="7"/>
                  </a:lnTo>
                  <a:lnTo>
                    <a:pt x="2380" y="0"/>
                  </a:lnTo>
                  <a:close/>
                  <a:moveTo>
                    <a:pt x="2692" y="0"/>
                  </a:moveTo>
                  <a:lnTo>
                    <a:pt x="2387" y="0"/>
                  </a:lnTo>
                  <a:lnTo>
                    <a:pt x="2387" y="7"/>
                  </a:lnTo>
                  <a:lnTo>
                    <a:pt x="2692" y="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3" name="íŝḻiḑè">
              <a:extLst>
                <a:ext uri="{FF2B5EF4-FFF2-40B4-BE49-F238E27FC236}">
                  <a16:creationId xmlns:a16="http://schemas.microsoft.com/office/drawing/2014/main" id="{452B4ACB-4671-498A-A34F-0161F9011123}"/>
                </a:ext>
              </a:extLst>
            </p:cNvPr>
            <p:cNvSpPr/>
            <p:nvPr/>
          </p:nvSpPr>
          <p:spPr bwMode="auto">
            <a:xfrm>
              <a:off x="4313768" y="4577873"/>
              <a:ext cx="4274607" cy="6471"/>
            </a:xfrm>
            <a:custGeom>
              <a:avLst/>
              <a:gdLst>
                <a:gd name="T0" fmla="*/ 391 w 2692"/>
                <a:gd name="T1" fmla="*/ 0 h 7"/>
                <a:gd name="T2" fmla="*/ 0 w 2692"/>
                <a:gd name="T3" fmla="*/ 0 h 7"/>
                <a:gd name="T4" fmla="*/ 0 w 2692"/>
                <a:gd name="T5" fmla="*/ 7 h 7"/>
                <a:gd name="T6" fmla="*/ 391 w 2692"/>
                <a:gd name="T7" fmla="*/ 7 h 7"/>
                <a:gd name="T8" fmla="*/ 391 w 2692"/>
                <a:gd name="T9" fmla="*/ 0 h 7"/>
                <a:gd name="T10" fmla="*/ 788 w 2692"/>
                <a:gd name="T11" fmla="*/ 0 h 7"/>
                <a:gd name="T12" fmla="*/ 397 w 2692"/>
                <a:gd name="T13" fmla="*/ 0 h 7"/>
                <a:gd name="T14" fmla="*/ 397 w 2692"/>
                <a:gd name="T15" fmla="*/ 7 h 7"/>
                <a:gd name="T16" fmla="*/ 788 w 2692"/>
                <a:gd name="T17" fmla="*/ 7 h 7"/>
                <a:gd name="T18" fmla="*/ 788 w 2692"/>
                <a:gd name="T19" fmla="*/ 0 h 7"/>
                <a:gd name="T20" fmla="*/ 1186 w 2692"/>
                <a:gd name="T21" fmla="*/ 0 h 7"/>
                <a:gd name="T22" fmla="*/ 795 w 2692"/>
                <a:gd name="T23" fmla="*/ 0 h 7"/>
                <a:gd name="T24" fmla="*/ 795 w 2692"/>
                <a:gd name="T25" fmla="*/ 7 h 7"/>
                <a:gd name="T26" fmla="*/ 1186 w 2692"/>
                <a:gd name="T27" fmla="*/ 7 h 7"/>
                <a:gd name="T28" fmla="*/ 1186 w 2692"/>
                <a:gd name="T29" fmla="*/ 0 h 7"/>
                <a:gd name="T30" fmla="*/ 1583 w 2692"/>
                <a:gd name="T31" fmla="*/ 0 h 7"/>
                <a:gd name="T32" fmla="*/ 1192 w 2692"/>
                <a:gd name="T33" fmla="*/ 0 h 7"/>
                <a:gd name="T34" fmla="*/ 1192 w 2692"/>
                <a:gd name="T35" fmla="*/ 7 h 7"/>
                <a:gd name="T36" fmla="*/ 1583 w 2692"/>
                <a:gd name="T37" fmla="*/ 7 h 7"/>
                <a:gd name="T38" fmla="*/ 1583 w 2692"/>
                <a:gd name="T39" fmla="*/ 0 h 7"/>
                <a:gd name="T40" fmla="*/ 1983 w 2692"/>
                <a:gd name="T41" fmla="*/ 0 h 7"/>
                <a:gd name="T42" fmla="*/ 1590 w 2692"/>
                <a:gd name="T43" fmla="*/ 0 h 7"/>
                <a:gd name="T44" fmla="*/ 1590 w 2692"/>
                <a:gd name="T45" fmla="*/ 7 h 7"/>
                <a:gd name="T46" fmla="*/ 1983 w 2692"/>
                <a:gd name="T47" fmla="*/ 7 h 7"/>
                <a:gd name="T48" fmla="*/ 1983 w 2692"/>
                <a:gd name="T49" fmla="*/ 0 h 7"/>
                <a:gd name="T50" fmla="*/ 2380 w 2692"/>
                <a:gd name="T51" fmla="*/ 0 h 7"/>
                <a:gd name="T52" fmla="*/ 1989 w 2692"/>
                <a:gd name="T53" fmla="*/ 0 h 7"/>
                <a:gd name="T54" fmla="*/ 1989 w 2692"/>
                <a:gd name="T55" fmla="*/ 7 h 7"/>
                <a:gd name="T56" fmla="*/ 2380 w 2692"/>
                <a:gd name="T57" fmla="*/ 7 h 7"/>
                <a:gd name="T58" fmla="*/ 2380 w 2692"/>
                <a:gd name="T59" fmla="*/ 0 h 7"/>
                <a:gd name="T60" fmla="*/ 2692 w 2692"/>
                <a:gd name="T61" fmla="*/ 0 h 7"/>
                <a:gd name="T62" fmla="*/ 2387 w 2692"/>
                <a:gd name="T63" fmla="*/ 0 h 7"/>
                <a:gd name="T64" fmla="*/ 2387 w 2692"/>
                <a:gd name="T65" fmla="*/ 7 h 7"/>
                <a:gd name="T66" fmla="*/ 2692 w 2692"/>
                <a:gd name="T67" fmla="*/ 7 h 7"/>
                <a:gd name="T68" fmla="*/ 2692 w 2692"/>
                <a:gd name="T6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7">
                  <a:moveTo>
                    <a:pt x="39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391" y="7"/>
                  </a:lnTo>
                  <a:lnTo>
                    <a:pt x="391" y="0"/>
                  </a:lnTo>
                  <a:moveTo>
                    <a:pt x="788" y="0"/>
                  </a:moveTo>
                  <a:lnTo>
                    <a:pt x="397" y="0"/>
                  </a:lnTo>
                  <a:lnTo>
                    <a:pt x="397" y="7"/>
                  </a:lnTo>
                  <a:lnTo>
                    <a:pt x="788" y="7"/>
                  </a:lnTo>
                  <a:lnTo>
                    <a:pt x="788" y="0"/>
                  </a:lnTo>
                  <a:moveTo>
                    <a:pt x="1186" y="0"/>
                  </a:moveTo>
                  <a:lnTo>
                    <a:pt x="795" y="0"/>
                  </a:lnTo>
                  <a:lnTo>
                    <a:pt x="795" y="7"/>
                  </a:lnTo>
                  <a:lnTo>
                    <a:pt x="1186" y="7"/>
                  </a:lnTo>
                  <a:lnTo>
                    <a:pt x="1186" y="0"/>
                  </a:lnTo>
                  <a:moveTo>
                    <a:pt x="1583" y="0"/>
                  </a:moveTo>
                  <a:lnTo>
                    <a:pt x="1192" y="0"/>
                  </a:lnTo>
                  <a:lnTo>
                    <a:pt x="1192" y="7"/>
                  </a:lnTo>
                  <a:lnTo>
                    <a:pt x="1583" y="7"/>
                  </a:lnTo>
                  <a:lnTo>
                    <a:pt x="1583" y="0"/>
                  </a:lnTo>
                  <a:moveTo>
                    <a:pt x="1983" y="0"/>
                  </a:moveTo>
                  <a:lnTo>
                    <a:pt x="1590" y="0"/>
                  </a:lnTo>
                  <a:lnTo>
                    <a:pt x="1590" y="7"/>
                  </a:lnTo>
                  <a:lnTo>
                    <a:pt x="1983" y="7"/>
                  </a:lnTo>
                  <a:lnTo>
                    <a:pt x="1983" y="0"/>
                  </a:lnTo>
                  <a:moveTo>
                    <a:pt x="2380" y="0"/>
                  </a:moveTo>
                  <a:lnTo>
                    <a:pt x="1989" y="0"/>
                  </a:lnTo>
                  <a:lnTo>
                    <a:pt x="1989" y="7"/>
                  </a:lnTo>
                  <a:lnTo>
                    <a:pt x="2380" y="7"/>
                  </a:lnTo>
                  <a:lnTo>
                    <a:pt x="2380" y="0"/>
                  </a:lnTo>
                  <a:moveTo>
                    <a:pt x="2692" y="0"/>
                  </a:moveTo>
                  <a:lnTo>
                    <a:pt x="2387" y="0"/>
                  </a:lnTo>
                  <a:lnTo>
                    <a:pt x="2387" y="7"/>
                  </a:lnTo>
                  <a:lnTo>
                    <a:pt x="2692" y="7"/>
                  </a:lnTo>
                  <a:lnTo>
                    <a:pt x="2692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4" name="íṥlíḍe">
              <a:extLst>
                <a:ext uri="{FF2B5EF4-FFF2-40B4-BE49-F238E27FC236}">
                  <a16:creationId xmlns:a16="http://schemas.microsoft.com/office/drawing/2014/main" id="{340A3D70-CC48-4E51-AA26-CC9E0FF6FE22}"/>
                </a:ext>
              </a:extLst>
            </p:cNvPr>
            <p:cNvSpPr/>
            <p:nvPr/>
          </p:nvSpPr>
          <p:spPr bwMode="auto">
            <a:xfrm>
              <a:off x="6829399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5" name="îṧļîḋé">
              <a:extLst>
                <a:ext uri="{FF2B5EF4-FFF2-40B4-BE49-F238E27FC236}">
                  <a16:creationId xmlns:a16="http://schemas.microsoft.com/office/drawing/2014/main" id="{03F9C2EC-B997-4887-8D43-21A5643B4377}"/>
                </a:ext>
              </a:extLst>
            </p:cNvPr>
            <p:cNvSpPr/>
            <p:nvPr/>
          </p:nvSpPr>
          <p:spPr bwMode="auto">
            <a:xfrm>
              <a:off x="6829399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6" name="íŝḻîďe">
              <a:extLst>
                <a:ext uri="{FF2B5EF4-FFF2-40B4-BE49-F238E27FC236}">
                  <a16:creationId xmlns:a16="http://schemas.microsoft.com/office/drawing/2014/main" id="{EACEB121-B9A7-4B8C-B692-CB143AF7EC6A}"/>
                </a:ext>
              </a:extLst>
            </p:cNvPr>
            <p:cNvSpPr/>
            <p:nvPr/>
          </p:nvSpPr>
          <p:spPr bwMode="auto">
            <a:xfrm>
              <a:off x="7463218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7" name="íşļîḑe">
              <a:extLst>
                <a:ext uri="{FF2B5EF4-FFF2-40B4-BE49-F238E27FC236}">
                  <a16:creationId xmlns:a16="http://schemas.microsoft.com/office/drawing/2014/main" id="{5C6956B1-4147-4A1F-910C-504433CF83AE}"/>
                </a:ext>
              </a:extLst>
            </p:cNvPr>
            <p:cNvSpPr/>
            <p:nvPr/>
          </p:nvSpPr>
          <p:spPr bwMode="auto">
            <a:xfrm>
              <a:off x="7463218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8" name="îŝļiḍê">
              <a:extLst>
                <a:ext uri="{FF2B5EF4-FFF2-40B4-BE49-F238E27FC236}">
                  <a16:creationId xmlns:a16="http://schemas.microsoft.com/office/drawing/2014/main" id="{E0228365-F97D-481B-A324-CEE2545891C3}"/>
                </a:ext>
              </a:extLst>
            </p:cNvPr>
            <p:cNvSpPr/>
            <p:nvPr/>
          </p:nvSpPr>
          <p:spPr bwMode="auto">
            <a:xfrm>
              <a:off x="8092126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399" name="îs1îḑè">
              <a:extLst>
                <a:ext uri="{FF2B5EF4-FFF2-40B4-BE49-F238E27FC236}">
                  <a16:creationId xmlns:a16="http://schemas.microsoft.com/office/drawing/2014/main" id="{1D351A78-1373-445F-A19B-7199466BB8EC}"/>
                </a:ext>
              </a:extLst>
            </p:cNvPr>
            <p:cNvSpPr/>
            <p:nvPr/>
          </p:nvSpPr>
          <p:spPr bwMode="auto">
            <a:xfrm>
              <a:off x="8092126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0" name="íšlîḑe">
              <a:extLst>
                <a:ext uri="{FF2B5EF4-FFF2-40B4-BE49-F238E27FC236}">
                  <a16:creationId xmlns:a16="http://schemas.microsoft.com/office/drawing/2014/main" id="{C5758C6D-2E96-4EC6-B527-FCFFEF67C291}"/>
                </a:ext>
              </a:extLst>
            </p:cNvPr>
            <p:cNvSpPr/>
            <p:nvPr/>
          </p:nvSpPr>
          <p:spPr bwMode="auto">
            <a:xfrm>
              <a:off x="4937761" y="4577873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1" name="iṧliḋè">
              <a:extLst>
                <a:ext uri="{FF2B5EF4-FFF2-40B4-BE49-F238E27FC236}">
                  <a16:creationId xmlns:a16="http://schemas.microsoft.com/office/drawing/2014/main" id="{45172604-D9E4-4569-BBF8-9FFB0AB13E52}"/>
                </a:ext>
              </a:extLst>
            </p:cNvPr>
            <p:cNvSpPr/>
            <p:nvPr/>
          </p:nvSpPr>
          <p:spPr bwMode="auto">
            <a:xfrm>
              <a:off x="4937761" y="4577873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2" name="ïṥḻïďé">
              <a:extLst>
                <a:ext uri="{FF2B5EF4-FFF2-40B4-BE49-F238E27FC236}">
                  <a16:creationId xmlns:a16="http://schemas.microsoft.com/office/drawing/2014/main" id="{5475AAE2-F3A1-432D-8A67-7ACCB11BEDA6}"/>
                </a:ext>
              </a:extLst>
            </p:cNvPr>
            <p:cNvSpPr/>
            <p:nvPr/>
          </p:nvSpPr>
          <p:spPr bwMode="auto">
            <a:xfrm>
              <a:off x="5566669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3" name="îŝḻiďé">
              <a:extLst>
                <a:ext uri="{FF2B5EF4-FFF2-40B4-BE49-F238E27FC236}">
                  <a16:creationId xmlns:a16="http://schemas.microsoft.com/office/drawing/2014/main" id="{542E0FF9-1810-45FF-9246-78C6D74732A7}"/>
                </a:ext>
              </a:extLst>
            </p:cNvPr>
            <p:cNvSpPr/>
            <p:nvPr/>
          </p:nvSpPr>
          <p:spPr bwMode="auto">
            <a:xfrm>
              <a:off x="5566669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4" name="îṩľïďe">
              <a:extLst>
                <a:ext uri="{FF2B5EF4-FFF2-40B4-BE49-F238E27FC236}">
                  <a16:creationId xmlns:a16="http://schemas.microsoft.com/office/drawing/2014/main" id="{78AB6511-EC6A-420D-ABD1-06536E6096BE}"/>
                </a:ext>
              </a:extLst>
            </p:cNvPr>
            <p:cNvSpPr/>
            <p:nvPr/>
          </p:nvSpPr>
          <p:spPr bwMode="auto">
            <a:xfrm>
              <a:off x="6195576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5" name="îš1íḋe">
              <a:extLst>
                <a:ext uri="{FF2B5EF4-FFF2-40B4-BE49-F238E27FC236}">
                  <a16:creationId xmlns:a16="http://schemas.microsoft.com/office/drawing/2014/main" id="{DD20AF14-C263-41AA-BDFE-346290ACC87A}"/>
                </a:ext>
              </a:extLst>
            </p:cNvPr>
            <p:cNvSpPr/>
            <p:nvPr/>
          </p:nvSpPr>
          <p:spPr bwMode="auto">
            <a:xfrm>
              <a:off x="6195576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6" name="ïŝľíḑê">
              <a:extLst>
                <a:ext uri="{FF2B5EF4-FFF2-40B4-BE49-F238E27FC236}">
                  <a16:creationId xmlns:a16="http://schemas.microsoft.com/office/drawing/2014/main" id="{F1791097-45CC-4A14-9FFE-E4D9C7EAB829}"/>
                </a:ext>
              </a:extLst>
            </p:cNvPr>
            <p:cNvSpPr/>
            <p:nvPr/>
          </p:nvSpPr>
          <p:spPr bwMode="auto">
            <a:xfrm>
              <a:off x="3262313" y="4577873"/>
              <a:ext cx="1041628" cy="6471"/>
            </a:xfrm>
            <a:custGeom>
              <a:avLst/>
              <a:gdLst>
                <a:gd name="T0" fmla="*/ 258 w 656"/>
                <a:gd name="T1" fmla="*/ 0 h 7"/>
                <a:gd name="T2" fmla="*/ 0 w 656"/>
                <a:gd name="T3" fmla="*/ 0 h 7"/>
                <a:gd name="T4" fmla="*/ 0 w 656"/>
                <a:gd name="T5" fmla="*/ 7 h 7"/>
                <a:gd name="T6" fmla="*/ 258 w 656"/>
                <a:gd name="T7" fmla="*/ 7 h 7"/>
                <a:gd name="T8" fmla="*/ 258 w 656"/>
                <a:gd name="T9" fmla="*/ 0 h 7"/>
                <a:gd name="T10" fmla="*/ 656 w 656"/>
                <a:gd name="T11" fmla="*/ 0 h 7"/>
                <a:gd name="T12" fmla="*/ 265 w 656"/>
                <a:gd name="T13" fmla="*/ 0 h 7"/>
                <a:gd name="T14" fmla="*/ 265 w 656"/>
                <a:gd name="T15" fmla="*/ 7 h 7"/>
                <a:gd name="T16" fmla="*/ 656 w 656"/>
                <a:gd name="T17" fmla="*/ 7 h 7"/>
                <a:gd name="T18" fmla="*/ 656 w 65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7" name="ïṩľiḋê">
              <a:extLst>
                <a:ext uri="{FF2B5EF4-FFF2-40B4-BE49-F238E27FC236}">
                  <a16:creationId xmlns:a16="http://schemas.microsoft.com/office/drawing/2014/main" id="{2E07B725-8FEC-48F6-8296-65C05A909EF5}"/>
                </a:ext>
              </a:extLst>
            </p:cNvPr>
            <p:cNvSpPr/>
            <p:nvPr/>
          </p:nvSpPr>
          <p:spPr bwMode="auto">
            <a:xfrm>
              <a:off x="3262313" y="4577873"/>
              <a:ext cx="1041628" cy="6471"/>
            </a:xfrm>
            <a:custGeom>
              <a:avLst/>
              <a:gdLst>
                <a:gd name="T0" fmla="*/ 258 w 656"/>
                <a:gd name="T1" fmla="*/ 0 h 7"/>
                <a:gd name="T2" fmla="*/ 0 w 656"/>
                <a:gd name="T3" fmla="*/ 0 h 7"/>
                <a:gd name="T4" fmla="*/ 0 w 656"/>
                <a:gd name="T5" fmla="*/ 7 h 7"/>
                <a:gd name="T6" fmla="*/ 258 w 656"/>
                <a:gd name="T7" fmla="*/ 7 h 7"/>
                <a:gd name="T8" fmla="*/ 258 w 656"/>
                <a:gd name="T9" fmla="*/ 0 h 7"/>
                <a:gd name="T10" fmla="*/ 656 w 656"/>
                <a:gd name="T11" fmla="*/ 0 h 7"/>
                <a:gd name="T12" fmla="*/ 265 w 656"/>
                <a:gd name="T13" fmla="*/ 0 h 7"/>
                <a:gd name="T14" fmla="*/ 265 w 656"/>
                <a:gd name="T15" fmla="*/ 7 h 7"/>
                <a:gd name="T16" fmla="*/ 656 w 656"/>
                <a:gd name="T17" fmla="*/ 7 h 7"/>
                <a:gd name="T18" fmla="*/ 656 w 65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8" name="ïšlíďê">
              <a:extLst>
                <a:ext uri="{FF2B5EF4-FFF2-40B4-BE49-F238E27FC236}">
                  <a16:creationId xmlns:a16="http://schemas.microsoft.com/office/drawing/2014/main" id="{763BEAD4-2BA8-47BB-A9FA-69BC332C2078}"/>
                </a:ext>
              </a:extLst>
            </p:cNvPr>
            <p:cNvSpPr/>
            <p:nvPr/>
          </p:nvSpPr>
          <p:spPr bwMode="auto">
            <a:xfrm>
              <a:off x="3670119" y="4577873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09" name="îṡḻíďe">
              <a:extLst>
                <a:ext uri="{FF2B5EF4-FFF2-40B4-BE49-F238E27FC236}">
                  <a16:creationId xmlns:a16="http://schemas.microsoft.com/office/drawing/2014/main" id="{CF0079D0-93B0-4A28-928D-E2CCA535D990}"/>
                </a:ext>
              </a:extLst>
            </p:cNvPr>
            <p:cNvSpPr/>
            <p:nvPr/>
          </p:nvSpPr>
          <p:spPr bwMode="auto">
            <a:xfrm>
              <a:off x="3670119" y="4577873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0" name="îśḷiḑè">
              <a:extLst>
                <a:ext uri="{FF2B5EF4-FFF2-40B4-BE49-F238E27FC236}">
                  <a16:creationId xmlns:a16="http://schemas.microsoft.com/office/drawing/2014/main" id="{17BB91E1-45CE-426C-9F0A-AD4AE5D440D2}"/>
                </a:ext>
              </a:extLst>
            </p:cNvPr>
            <p:cNvSpPr/>
            <p:nvPr/>
          </p:nvSpPr>
          <p:spPr bwMode="auto">
            <a:xfrm>
              <a:off x="4303941" y="457787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1" name="íśľïďe">
              <a:extLst>
                <a:ext uri="{FF2B5EF4-FFF2-40B4-BE49-F238E27FC236}">
                  <a16:creationId xmlns:a16="http://schemas.microsoft.com/office/drawing/2014/main" id="{65C313AA-FFC9-4537-BBF1-1FD55B010B47}"/>
                </a:ext>
              </a:extLst>
            </p:cNvPr>
            <p:cNvSpPr/>
            <p:nvPr/>
          </p:nvSpPr>
          <p:spPr bwMode="auto">
            <a:xfrm>
              <a:off x="4303941" y="457787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2" name="i$1iḋé">
              <a:extLst>
                <a:ext uri="{FF2B5EF4-FFF2-40B4-BE49-F238E27FC236}">
                  <a16:creationId xmlns:a16="http://schemas.microsoft.com/office/drawing/2014/main" id="{A3481CAC-08B9-4BE9-B02E-2E05D4B75593}"/>
                </a:ext>
              </a:extLst>
            </p:cNvPr>
            <p:cNvSpPr/>
            <p:nvPr/>
          </p:nvSpPr>
          <p:spPr bwMode="auto">
            <a:xfrm>
              <a:off x="4313768" y="5173353"/>
              <a:ext cx="4274607" cy="6471"/>
            </a:xfrm>
            <a:custGeom>
              <a:avLst/>
              <a:gdLst>
                <a:gd name="T0" fmla="*/ 391 w 2692"/>
                <a:gd name="T1" fmla="*/ 0 h 6"/>
                <a:gd name="T2" fmla="*/ 0 w 2692"/>
                <a:gd name="T3" fmla="*/ 0 h 6"/>
                <a:gd name="T4" fmla="*/ 0 w 2692"/>
                <a:gd name="T5" fmla="*/ 6 h 6"/>
                <a:gd name="T6" fmla="*/ 391 w 2692"/>
                <a:gd name="T7" fmla="*/ 6 h 6"/>
                <a:gd name="T8" fmla="*/ 391 w 2692"/>
                <a:gd name="T9" fmla="*/ 0 h 6"/>
                <a:gd name="T10" fmla="*/ 788 w 2692"/>
                <a:gd name="T11" fmla="*/ 0 h 6"/>
                <a:gd name="T12" fmla="*/ 397 w 2692"/>
                <a:gd name="T13" fmla="*/ 0 h 6"/>
                <a:gd name="T14" fmla="*/ 397 w 2692"/>
                <a:gd name="T15" fmla="*/ 6 h 6"/>
                <a:gd name="T16" fmla="*/ 788 w 2692"/>
                <a:gd name="T17" fmla="*/ 6 h 6"/>
                <a:gd name="T18" fmla="*/ 788 w 2692"/>
                <a:gd name="T19" fmla="*/ 0 h 6"/>
                <a:gd name="T20" fmla="*/ 1186 w 2692"/>
                <a:gd name="T21" fmla="*/ 0 h 6"/>
                <a:gd name="T22" fmla="*/ 795 w 2692"/>
                <a:gd name="T23" fmla="*/ 0 h 6"/>
                <a:gd name="T24" fmla="*/ 795 w 2692"/>
                <a:gd name="T25" fmla="*/ 6 h 6"/>
                <a:gd name="T26" fmla="*/ 1186 w 2692"/>
                <a:gd name="T27" fmla="*/ 6 h 6"/>
                <a:gd name="T28" fmla="*/ 1186 w 2692"/>
                <a:gd name="T29" fmla="*/ 0 h 6"/>
                <a:gd name="T30" fmla="*/ 1583 w 2692"/>
                <a:gd name="T31" fmla="*/ 0 h 6"/>
                <a:gd name="T32" fmla="*/ 1192 w 2692"/>
                <a:gd name="T33" fmla="*/ 0 h 6"/>
                <a:gd name="T34" fmla="*/ 1192 w 2692"/>
                <a:gd name="T35" fmla="*/ 6 h 6"/>
                <a:gd name="T36" fmla="*/ 1583 w 2692"/>
                <a:gd name="T37" fmla="*/ 6 h 6"/>
                <a:gd name="T38" fmla="*/ 1583 w 2692"/>
                <a:gd name="T39" fmla="*/ 0 h 6"/>
                <a:gd name="T40" fmla="*/ 1983 w 2692"/>
                <a:gd name="T41" fmla="*/ 0 h 6"/>
                <a:gd name="T42" fmla="*/ 1590 w 2692"/>
                <a:gd name="T43" fmla="*/ 0 h 6"/>
                <a:gd name="T44" fmla="*/ 1590 w 2692"/>
                <a:gd name="T45" fmla="*/ 6 h 6"/>
                <a:gd name="T46" fmla="*/ 1983 w 2692"/>
                <a:gd name="T47" fmla="*/ 6 h 6"/>
                <a:gd name="T48" fmla="*/ 1983 w 2692"/>
                <a:gd name="T49" fmla="*/ 0 h 6"/>
                <a:gd name="T50" fmla="*/ 2380 w 2692"/>
                <a:gd name="T51" fmla="*/ 0 h 6"/>
                <a:gd name="T52" fmla="*/ 1989 w 2692"/>
                <a:gd name="T53" fmla="*/ 0 h 6"/>
                <a:gd name="T54" fmla="*/ 1989 w 2692"/>
                <a:gd name="T55" fmla="*/ 6 h 6"/>
                <a:gd name="T56" fmla="*/ 2380 w 2692"/>
                <a:gd name="T57" fmla="*/ 6 h 6"/>
                <a:gd name="T58" fmla="*/ 2380 w 2692"/>
                <a:gd name="T59" fmla="*/ 0 h 6"/>
                <a:gd name="T60" fmla="*/ 2692 w 2692"/>
                <a:gd name="T61" fmla="*/ 0 h 6"/>
                <a:gd name="T62" fmla="*/ 2387 w 2692"/>
                <a:gd name="T63" fmla="*/ 0 h 6"/>
                <a:gd name="T64" fmla="*/ 2387 w 2692"/>
                <a:gd name="T65" fmla="*/ 6 h 6"/>
                <a:gd name="T66" fmla="*/ 2692 w 2692"/>
                <a:gd name="T67" fmla="*/ 6 h 6"/>
                <a:gd name="T68" fmla="*/ 2692 w 2692"/>
                <a:gd name="T6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6">
                  <a:moveTo>
                    <a:pt x="391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391" y="6"/>
                  </a:lnTo>
                  <a:lnTo>
                    <a:pt x="391" y="0"/>
                  </a:lnTo>
                  <a:close/>
                  <a:moveTo>
                    <a:pt x="788" y="0"/>
                  </a:moveTo>
                  <a:lnTo>
                    <a:pt x="397" y="0"/>
                  </a:lnTo>
                  <a:lnTo>
                    <a:pt x="397" y="6"/>
                  </a:lnTo>
                  <a:lnTo>
                    <a:pt x="788" y="6"/>
                  </a:lnTo>
                  <a:lnTo>
                    <a:pt x="788" y="0"/>
                  </a:lnTo>
                  <a:close/>
                  <a:moveTo>
                    <a:pt x="1186" y="0"/>
                  </a:moveTo>
                  <a:lnTo>
                    <a:pt x="795" y="0"/>
                  </a:lnTo>
                  <a:lnTo>
                    <a:pt x="795" y="6"/>
                  </a:lnTo>
                  <a:lnTo>
                    <a:pt x="1186" y="6"/>
                  </a:lnTo>
                  <a:lnTo>
                    <a:pt x="1186" y="0"/>
                  </a:lnTo>
                  <a:close/>
                  <a:moveTo>
                    <a:pt x="1583" y="0"/>
                  </a:moveTo>
                  <a:lnTo>
                    <a:pt x="1192" y="0"/>
                  </a:lnTo>
                  <a:lnTo>
                    <a:pt x="1192" y="6"/>
                  </a:lnTo>
                  <a:lnTo>
                    <a:pt x="1583" y="6"/>
                  </a:lnTo>
                  <a:lnTo>
                    <a:pt x="1583" y="0"/>
                  </a:lnTo>
                  <a:close/>
                  <a:moveTo>
                    <a:pt x="1983" y="0"/>
                  </a:moveTo>
                  <a:lnTo>
                    <a:pt x="1590" y="0"/>
                  </a:lnTo>
                  <a:lnTo>
                    <a:pt x="1590" y="6"/>
                  </a:lnTo>
                  <a:lnTo>
                    <a:pt x="1983" y="6"/>
                  </a:lnTo>
                  <a:lnTo>
                    <a:pt x="1983" y="0"/>
                  </a:lnTo>
                  <a:close/>
                  <a:moveTo>
                    <a:pt x="2380" y="0"/>
                  </a:moveTo>
                  <a:lnTo>
                    <a:pt x="1989" y="0"/>
                  </a:lnTo>
                  <a:lnTo>
                    <a:pt x="1989" y="6"/>
                  </a:lnTo>
                  <a:lnTo>
                    <a:pt x="2380" y="6"/>
                  </a:lnTo>
                  <a:lnTo>
                    <a:pt x="2380" y="0"/>
                  </a:lnTo>
                  <a:close/>
                  <a:moveTo>
                    <a:pt x="2692" y="0"/>
                  </a:moveTo>
                  <a:lnTo>
                    <a:pt x="2387" y="0"/>
                  </a:lnTo>
                  <a:lnTo>
                    <a:pt x="2387" y="6"/>
                  </a:lnTo>
                  <a:lnTo>
                    <a:pt x="2692" y="6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3" name="iṥ1îďe">
              <a:extLst>
                <a:ext uri="{FF2B5EF4-FFF2-40B4-BE49-F238E27FC236}">
                  <a16:creationId xmlns:a16="http://schemas.microsoft.com/office/drawing/2014/main" id="{E975C44A-A52D-407F-9FFC-62D7428347D1}"/>
                </a:ext>
              </a:extLst>
            </p:cNvPr>
            <p:cNvSpPr/>
            <p:nvPr/>
          </p:nvSpPr>
          <p:spPr bwMode="auto">
            <a:xfrm>
              <a:off x="4313768" y="5173353"/>
              <a:ext cx="4274607" cy="6471"/>
            </a:xfrm>
            <a:custGeom>
              <a:avLst/>
              <a:gdLst>
                <a:gd name="T0" fmla="*/ 391 w 2692"/>
                <a:gd name="T1" fmla="*/ 0 h 6"/>
                <a:gd name="T2" fmla="*/ 0 w 2692"/>
                <a:gd name="T3" fmla="*/ 0 h 6"/>
                <a:gd name="T4" fmla="*/ 0 w 2692"/>
                <a:gd name="T5" fmla="*/ 6 h 6"/>
                <a:gd name="T6" fmla="*/ 391 w 2692"/>
                <a:gd name="T7" fmla="*/ 6 h 6"/>
                <a:gd name="T8" fmla="*/ 391 w 2692"/>
                <a:gd name="T9" fmla="*/ 0 h 6"/>
                <a:gd name="T10" fmla="*/ 788 w 2692"/>
                <a:gd name="T11" fmla="*/ 0 h 6"/>
                <a:gd name="T12" fmla="*/ 397 w 2692"/>
                <a:gd name="T13" fmla="*/ 0 h 6"/>
                <a:gd name="T14" fmla="*/ 397 w 2692"/>
                <a:gd name="T15" fmla="*/ 6 h 6"/>
                <a:gd name="T16" fmla="*/ 788 w 2692"/>
                <a:gd name="T17" fmla="*/ 6 h 6"/>
                <a:gd name="T18" fmla="*/ 788 w 2692"/>
                <a:gd name="T19" fmla="*/ 0 h 6"/>
                <a:gd name="T20" fmla="*/ 1186 w 2692"/>
                <a:gd name="T21" fmla="*/ 0 h 6"/>
                <a:gd name="T22" fmla="*/ 795 w 2692"/>
                <a:gd name="T23" fmla="*/ 0 h 6"/>
                <a:gd name="T24" fmla="*/ 795 w 2692"/>
                <a:gd name="T25" fmla="*/ 6 h 6"/>
                <a:gd name="T26" fmla="*/ 1186 w 2692"/>
                <a:gd name="T27" fmla="*/ 6 h 6"/>
                <a:gd name="T28" fmla="*/ 1186 w 2692"/>
                <a:gd name="T29" fmla="*/ 0 h 6"/>
                <a:gd name="T30" fmla="*/ 1583 w 2692"/>
                <a:gd name="T31" fmla="*/ 0 h 6"/>
                <a:gd name="T32" fmla="*/ 1192 w 2692"/>
                <a:gd name="T33" fmla="*/ 0 h 6"/>
                <a:gd name="T34" fmla="*/ 1192 w 2692"/>
                <a:gd name="T35" fmla="*/ 6 h 6"/>
                <a:gd name="T36" fmla="*/ 1583 w 2692"/>
                <a:gd name="T37" fmla="*/ 6 h 6"/>
                <a:gd name="T38" fmla="*/ 1583 w 2692"/>
                <a:gd name="T39" fmla="*/ 0 h 6"/>
                <a:gd name="T40" fmla="*/ 1983 w 2692"/>
                <a:gd name="T41" fmla="*/ 0 h 6"/>
                <a:gd name="T42" fmla="*/ 1590 w 2692"/>
                <a:gd name="T43" fmla="*/ 0 h 6"/>
                <a:gd name="T44" fmla="*/ 1590 w 2692"/>
                <a:gd name="T45" fmla="*/ 6 h 6"/>
                <a:gd name="T46" fmla="*/ 1983 w 2692"/>
                <a:gd name="T47" fmla="*/ 6 h 6"/>
                <a:gd name="T48" fmla="*/ 1983 w 2692"/>
                <a:gd name="T49" fmla="*/ 0 h 6"/>
                <a:gd name="T50" fmla="*/ 2380 w 2692"/>
                <a:gd name="T51" fmla="*/ 0 h 6"/>
                <a:gd name="T52" fmla="*/ 1989 w 2692"/>
                <a:gd name="T53" fmla="*/ 0 h 6"/>
                <a:gd name="T54" fmla="*/ 1989 w 2692"/>
                <a:gd name="T55" fmla="*/ 6 h 6"/>
                <a:gd name="T56" fmla="*/ 2380 w 2692"/>
                <a:gd name="T57" fmla="*/ 6 h 6"/>
                <a:gd name="T58" fmla="*/ 2380 w 2692"/>
                <a:gd name="T59" fmla="*/ 0 h 6"/>
                <a:gd name="T60" fmla="*/ 2692 w 2692"/>
                <a:gd name="T61" fmla="*/ 0 h 6"/>
                <a:gd name="T62" fmla="*/ 2387 w 2692"/>
                <a:gd name="T63" fmla="*/ 0 h 6"/>
                <a:gd name="T64" fmla="*/ 2387 w 2692"/>
                <a:gd name="T65" fmla="*/ 6 h 6"/>
                <a:gd name="T66" fmla="*/ 2692 w 2692"/>
                <a:gd name="T67" fmla="*/ 6 h 6"/>
                <a:gd name="T68" fmla="*/ 2692 w 2692"/>
                <a:gd name="T6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2" h="6">
                  <a:moveTo>
                    <a:pt x="391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391" y="6"/>
                  </a:lnTo>
                  <a:lnTo>
                    <a:pt x="391" y="0"/>
                  </a:lnTo>
                  <a:moveTo>
                    <a:pt x="788" y="0"/>
                  </a:moveTo>
                  <a:lnTo>
                    <a:pt x="397" y="0"/>
                  </a:lnTo>
                  <a:lnTo>
                    <a:pt x="397" y="6"/>
                  </a:lnTo>
                  <a:lnTo>
                    <a:pt x="788" y="6"/>
                  </a:lnTo>
                  <a:lnTo>
                    <a:pt x="788" y="0"/>
                  </a:lnTo>
                  <a:moveTo>
                    <a:pt x="1186" y="0"/>
                  </a:moveTo>
                  <a:lnTo>
                    <a:pt x="795" y="0"/>
                  </a:lnTo>
                  <a:lnTo>
                    <a:pt x="795" y="6"/>
                  </a:lnTo>
                  <a:lnTo>
                    <a:pt x="1186" y="6"/>
                  </a:lnTo>
                  <a:lnTo>
                    <a:pt x="1186" y="0"/>
                  </a:lnTo>
                  <a:moveTo>
                    <a:pt x="1583" y="0"/>
                  </a:moveTo>
                  <a:lnTo>
                    <a:pt x="1192" y="0"/>
                  </a:lnTo>
                  <a:lnTo>
                    <a:pt x="1192" y="6"/>
                  </a:lnTo>
                  <a:lnTo>
                    <a:pt x="1583" y="6"/>
                  </a:lnTo>
                  <a:lnTo>
                    <a:pt x="1583" y="0"/>
                  </a:lnTo>
                  <a:moveTo>
                    <a:pt x="1983" y="0"/>
                  </a:moveTo>
                  <a:lnTo>
                    <a:pt x="1590" y="0"/>
                  </a:lnTo>
                  <a:lnTo>
                    <a:pt x="1590" y="6"/>
                  </a:lnTo>
                  <a:lnTo>
                    <a:pt x="1983" y="6"/>
                  </a:lnTo>
                  <a:lnTo>
                    <a:pt x="1983" y="0"/>
                  </a:lnTo>
                  <a:moveTo>
                    <a:pt x="2380" y="0"/>
                  </a:moveTo>
                  <a:lnTo>
                    <a:pt x="1989" y="0"/>
                  </a:lnTo>
                  <a:lnTo>
                    <a:pt x="1989" y="6"/>
                  </a:lnTo>
                  <a:lnTo>
                    <a:pt x="2380" y="6"/>
                  </a:lnTo>
                  <a:lnTo>
                    <a:pt x="2380" y="0"/>
                  </a:lnTo>
                  <a:moveTo>
                    <a:pt x="2692" y="0"/>
                  </a:moveTo>
                  <a:lnTo>
                    <a:pt x="2387" y="0"/>
                  </a:lnTo>
                  <a:lnTo>
                    <a:pt x="2387" y="6"/>
                  </a:lnTo>
                  <a:lnTo>
                    <a:pt x="2692" y="6"/>
                  </a:lnTo>
                  <a:lnTo>
                    <a:pt x="2692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4" name="iS1íďê">
              <a:extLst>
                <a:ext uri="{FF2B5EF4-FFF2-40B4-BE49-F238E27FC236}">
                  <a16:creationId xmlns:a16="http://schemas.microsoft.com/office/drawing/2014/main" id="{14472666-8799-4333-AF67-620D76594CD4}"/>
                </a:ext>
              </a:extLst>
            </p:cNvPr>
            <p:cNvSpPr/>
            <p:nvPr/>
          </p:nvSpPr>
          <p:spPr bwMode="auto">
            <a:xfrm>
              <a:off x="6829399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5" name="iṩḷíḓè">
              <a:extLst>
                <a:ext uri="{FF2B5EF4-FFF2-40B4-BE49-F238E27FC236}">
                  <a16:creationId xmlns:a16="http://schemas.microsoft.com/office/drawing/2014/main" id="{69D504FC-55A7-4544-8255-5E6AFECCEE0C}"/>
                </a:ext>
              </a:extLst>
            </p:cNvPr>
            <p:cNvSpPr/>
            <p:nvPr/>
          </p:nvSpPr>
          <p:spPr bwMode="auto">
            <a:xfrm>
              <a:off x="6829399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6" name="iṧḻiḓê">
              <a:extLst>
                <a:ext uri="{FF2B5EF4-FFF2-40B4-BE49-F238E27FC236}">
                  <a16:creationId xmlns:a16="http://schemas.microsoft.com/office/drawing/2014/main" id="{DB0260AA-5CA0-4477-A1A9-E0145A96B482}"/>
                </a:ext>
              </a:extLst>
            </p:cNvPr>
            <p:cNvSpPr/>
            <p:nvPr/>
          </p:nvSpPr>
          <p:spPr bwMode="auto">
            <a:xfrm>
              <a:off x="7463218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7" name="ís1iḋé">
              <a:extLst>
                <a:ext uri="{FF2B5EF4-FFF2-40B4-BE49-F238E27FC236}">
                  <a16:creationId xmlns:a16="http://schemas.microsoft.com/office/drawing/2014/main" id="{08233030-544B-4E87-B729-D842C633A18C}"/>
                </a:ext>
              </a:extLst>
            </p:cNvPr>
            <p:cNvSpPr/>
            <p:nvPr/>
          </p:nvSpPr>
          <p:spPr bwMode="auto">
            <a:xfrm>
              <a:off x="7463218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8" name="îṩ1íḋè">
              <a:extLst>
                <a:ext uri="{FF2B5EF4-FFF2-40B4-BE49-F238E27FC236}">
                  <a16:creationId xmlns:a16="http://schemas.microsoft.com/office/drawing/2014/main" id="{65117C6A-386C-4A5A-9F38-CFAFDB1AE112}"/>
                </a:ext>
              </a:extLst>
            </p:cNvPr>
            <p:cNvSpPr/>
            <p:nvPr/>
          </p:nvSpPr>
          <p:spPr bwMode="auto">
            <a:xfrm>
              <a:off x="8092126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19" name="ïSľïdè">
              <a:extLst>
                <a:ext uri="{FF2B5EF4-FFF2-40B4-BE49-F238E27FC236}">
                  <a16:creationId xmlns:a16="http://schemas.microsoft.com/office/drawing/2014/main" id="{74A3C926-980A-4D9B-95DA-486FC3A8FFDF}"/>
                </a:ext>
              </a:extLst>
            </p:cNvPr>
            <p:cNvSpPr/>
            <p:nvPr/>
          </p:nvSpPr>
          <p:spPr bwMode="auto">
            <a:xfrm>
              <a:off x="8092126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0" name="íşľíḑè">
              <a:extLst>
                <a:ext uri="{FF2B5EF4-FFF2-40B4-BE49-F238E27FC236}">
                  <a16:creationId xmlns:a16="http://schemas.microsoft.com/office/drawing/2014/main" id="{D45C19B8-3BFF-4579-9D4B-EC7DF5D97D04}"/>
                </a:ext>
              </a:extLst>
            </p:cNvPr>
            <p:cNvSpPr/>
            <p:nvPr/>
          </p:nvSpPr>
          <p:spPr bwMode="auto">
            <a:xfrm>
              <a:off x="4937761" y="5173353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1" name="íṧľïďé">
              <a:extLst>
                <a:ext uri="{FF2B5EF4-FFF2-40B4-BE49-F238E27FC236}">
                  <a16:creationId xmlns:a16="http://schemas.microsoft.com/office/drawing/2014/main" id="{5C2510C5-1004-42E4-B260-FF2F3996B524}"/>
                </a:ext>
              </a:extLst>
            </p:cNvPr>
            <p:cNvSpPr/>
            <p:nvPr/>
          </p:nvSpPr>
          <p:spPr bwMode="auto">
            <a:xfrm>
              <a:off x="4937761" y="5173353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2" name="îSḷiḋé">
              <a:extLst>
                <a:ext uri="{FF2B5EF4-FFF2-40B4-BE49-F238E27FC236}">
                  <a16:creationId xmlns:a16="http://schemas.microsoft.com/office/drawing/2014/main" id="{9298349B-F7F3-4759-A525-0A52DC32419D}"/>
                </a:ext>
              </a:extLst>
            </p:cNvPr>
            <p:cNvSpPr/>
            <p:nvPr/>
          </p:nvSpPr>
          <p:spPr bwMode="auto">
            <a:xfrm>
              <a:off x="5566669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3" name="iSḷíḑé">
              <a:extLst>
                <a:ext uri="{FF2B5EF4-FFF2-40B4-BE49-F238E27FC236}">
                  <a16:creationId xmlns:a16="http://schemas.microsoft.com/office/drawing/2014/main" id="{435CFAE7-55FA-44EE-8DAA-2F832B14B0B4}"/>
                </a:ext>
              </a:extLst>
            </p:cNvPr>
            <p:cNvSpPr/>
            <p:nvPr/>
          </p:nvSpPr>
          <p:spPr bwMode="auto">
            <a:xfrm>
              <a:off x="5566669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4" name="ïṧlíḍé">
              <a:extLst>
                <a:ext uri="{FF2B5EF4-FFF2-40B4-BE49-F238E27FC236}">
                  <a16:creationId xmlns:a16="http://schemas.microsoft.com/office/drawing/2014/main" id="{EACD30F8-6C8E-4E28-9D38-AF1645A3EFEC}"/>
                </a:ext>
              </a:extLst>
            </p:cNvPr>
            <p:cNvSpPr/>
            <p:nvPr/>
          </p:nvSpPr>
          <p:spPr bwMode="auto">
            <a:xfrm>
              <a:off x="6195576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5" name="ïśḷíḓê">
              <a:extLst>
                <a:ext uri="{FF2B5EF4-FFF2-40B4-BE49-F238E27FC236}">
                  <a16:creationId xmlns:a16="http://schemas.microsoft.com/office/drawing/2014/main" id="{25A4AEF9-0729-40A1-BEE6-28157CADEDA5}"/>
                </a:ext>
              </a:extLst>
            </p:cNvPr>
            <p:cNvSpPr/>
            <p:nvPr/>
          </p:nvSpPr>
          <p:spPr bwMode="auto">
            <a:xfrm>
              <a:off x="6195576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6" name="îşľîḑé">
              <a:extLst>
                <a:ext uri="{FF2B5EF4-FFF2-40B4-BE49-F238E27FC236}">
                  <a16:creationId xmlns:a16="http://schemas.microsoft.com/office/drawing/2014/main" id="{D0BD53F5-9012-469E-A68F-F3A1BFE28B75}"/>
                </a:ext>
              </a:extLst>
            </p:cNvPr>
            <p:cNvSpPr/>
            <p:nvPr/>
          </p:nvSpPr>
          <p:spPr bwMode="auto">
            <a:xfrm>
              <a:off x="3262313" y="5173353"/>
              <a:ext cx="1041628" cy="6471"/>
            </a:xfrm>
            <a:custGeom>
              <a:avLst/>
              <a:gdLst>
                <a:gd name="T0" fmla="*/ 258 w 656"/>
                <a:gd name="T1" fmla="*/ 0 h 6"/>
                <a:gd name="T2" fmla="*/ 0 w 656"/>
                <a:gd name="T3" fmla="*/ 0 h 6"/>
                <a:gd name="T4" fmla="*/ 0 w 656"/>
                <a:gd name="T5" fmla="*/ 6 h 6"/>
                <a:gd name="T6" fmla="*/ 258 w 656"/>
                <a:gd name="T7" fmla="*/ 6 h 6"/>
                <a:gd name="T8" fmla="*/ 258 w 656"/>
                <a:gd name="T9" fmla="*/ 0 h 6"/>
                <a:gd name="T10" fmla="*/ 656 w 656"/>
                <a:gd name="T11" fmla="*/ 0 h 6"/>
                <a:gd name="T12" fmla="*/ 265 w 656"/>
                <a:gd name="T13" fmla="*/ 0 h 6"/>
                <a:gd name="T14" fmla="*/ 265 w 656"/>
                <a:gd name="T15" fmla="*/ 6 h 6"/>
                <a:gd name="T16" fmla="*/ 656 w 656"/>
                <a:gd name="T17" fmla="*/ 6 h 6"/>
                <a:gd name="T18" fmla="*/ 656 w 65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7" name="íšľîḓe">
              <a:extLst>
                <a:ext uri="{FF2B5EF4-FFF2-40B4-BE49-F238E27FC236}">
                  <a16:creationId xmlns:a16="http://schemas.microsoft.com/office/drawing/2014/main" id="{23F18FC6-E3D6-4569-A270-88C7CC5F594A}"/>
                </a:ext>
              </a:extLst>
            </p:cNvPr>
            <p:cNvSpPr/>
            <p:nvPr/>
          </p:nvSpPr>
          <p:spPr bwMode="auto">
            <a:xfrm>
              <a:off x="3262313" y="5173353"/>
              <a:ext cx="1041628" cy="6471"/>
            </a:xfrm>
            <a:custGeom>
              <a:avLst/>
              <a:gdLst>
                <a:gd name="T0" fmla="*/ 258 w 656"/>
                <a:gd name="T1" fmla="*/ 0 h 6"/>
                <a:gd name="T2" fmla="*/ 0 w 656"/>
                <a:gd name="T3" fmla="*/ 0 h 6"/>
                <a:gd name="T4" fmla="*/ 0 w 656"/>
                <a:gd name="T5" fmla="*/ 6 h 6"/>
                <a:gd name="T6" fmla="*/ 258 w 656"/>
                <a:gd name="T7" fmla="*/ 6 h 6"/>
                <a:gd name="T8" fmla="*/ 258 w 656"/>
                <a:gd name="T9" fmla="*/ 0 h 6"/>
                <a:gd name="T10" fmla="*/ 656 w 656"/>
                <a:gd name="T11" fmla="*/ 0 h 6"/>
                <a:gd name="T12" fmla="*/ 265 w 656"/>
                <a:gd name="T13" fmla="*/ 0 h 6"/>
                <a:gd name="T14" fmla="*/ 265 w 656"/>
                <a:gd name="T15" fmla="*/ 6 h 6"/>
                <a:gd name="T16" fmla="*/ 656 w 656"/>
                <a:gd name="T17" fmla="*/ 6 h 6"/>
                <a:gd name="T18" fmla="*/ 656 w 65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8" name="îṧḷîḓê">
              <a:extLst>
                <a:ext uri="{FF2B5EF4-FFF2-40B4-BE49-F238E27FC236}">
                  <a16:creationId xmlns:a16="http://schemas.microsoft.com/office/drawing/2014/main" id="{07827E06-250A-420D-9850-B2270963669A}"/>
                </a:ext>
              </a:extLst>
            </p:cNvPr>
            <p:cNvSpPr/>
            <p:nvPr/>
          </p:nvSpPr>
          <p:spPr bwMode="auto">
            <a:xfrm>
              <a:off x="3670119" y="5173353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29" name="îşlïḑê">
              <a:extLst>
                <a:ext uri="{FF2B5EF4-FFF2-40B4-BE49-F238E27FC236}">
                  <a16:creationId xmlns:a16="http://schemas.microsoft.com/office/drawing/2014/main" id="{5D0B3BD1-B0F5-4249-94A4-33C4FCBFD9EB}"/>
                </a:ext>
              </a:extLst>
            </p:cNvPr>
            <p:cNvSpPr/>
            <p:nvPr/>
          </p:nvSpPr>
          <p:spPr bwMode="auto">
            <a:xfrm>
              <a:off x="3670119" y="5173353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0" name="i$lîďé">
              <a:extLst>
                <a:ext uri="{FF2B5EF4-FFF2-40B4-BE49-F238E27FC236}">
                  <a16:creationId xmlns:a16="http://schemas.microsoft.com/office/drawing/2014/main" id="{BA5B2F89-22BD-4EC8-80C0-5A8249EB6728}"/>
                </a:ext>
              </a:extLst>
            </p:cNvPr>
            <p:cNvSpPr/>
            <p:nvPr/>
          </p:nvSpPr>
          <p:spPr bwMode="auto">
            <a:xfrm>
              <a:off x="4303941" y="5173353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1" name="îsliḑè">
              <a:extLst>
                <a:ext uri="{FF2B5EF4-FFF2-40B4-BE49-F238E27FC236}">
                  <a16:creationId xmlns:a16="http://schemas.microsoft.com/office/drawing/2014/main" id="{ED51CC90-26CA-4672-B174-8B5FABD4CF81}"/>
                </a:ext>
              </a:extLst>
            </p:cNvPr>
            <p:cNvSpPr/>
            <p:nvPr/>
          </p:nvSpPr>
          <p:spPr bwMode="auto">
            <a:xfrm>
              <a:off x="4303941" y="5173353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2" name="íśļidê">
              <a:extLst>
                <a:ext uri="{FF2B5EF4-FFF2-40B4-BE49-F238E27FC236}">
                  <a16:creationId xmlns:a16="http://schemas.microsoft.com/office/drawing/2014/main" id="{3FB2A40A-25C0-4C37-BBA9-0AEFEFFF1CB2}"/>
                </a:ext>
              </a:extLst>
            </p:cNvPr>
            <p:cNvSpPr/>
            <p:nvPr/>
          </p:nvSpPr>
          <p:spPr bwMode="auto">
            <a:xfrm>
              <a:off x="3262313" y="2616669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3" name="iś1ïḓé">
              <a:extLst>
                <a:ext uri="{FF2B5EF4-FFF2-40B4-BE49-F238E27FC236}">
                  <a16:creationId xmlns:a16="http://schemas.microsoft.com/office/drawing/2014/main" id="{AB61DF64-0C37-476E-ADF5-A7DAA6F82BE8}"/>
                </a:ext>
              </a:extLst>
            </p:cNvPr>
            <p:cNvSpPr/>
            <p:nvPr/>
          </p:nvSpPr>
          <p:spPr bwMode="auto">
            <a:xfrm>
              <a:off x="3262313" y="2616669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4" name="i$ľïḓê">
              <a:extLst>
                <a:ext uri="{FF2B5EF4-FFF2-40B4-BE49-F238E27FC236}">
                  <a16:creationId xmlns:a16="http://schemas.microsoft.com/office/drawing/2014/main" id="{8D82D950-650E-4ACD-882B-8D618F6DB577}"/>
                </a:ext>
              </a:extLst>
            </p:cNvPr>
            <p:cNvSpPr/>
            <p:nvPr/>
          </p:nvSpPr>
          <p:spPr bwMode="auto">
            <a:xfrm>
              <a:off x="6829399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5" name="íṧlîḑè">
              <a:extLst>
                <a:ext uri="{FF2B5EF4-FFF2-40B4-BE49-F238E27FC236}">
                  <a16:creationId xmlns:a16="http://schemas.microsoft.com/office/drawing/2014/main" id="{7FF72355-7530-4FEF-B282-691D1A11DB32}"/>
                </a:ext>
              </a:extLst>
            </p:cNvPr>
            <p:cNvSpPr/>
            <p:nvPr/>
          </p:nvSpPr>
          <p:spPr bwMode="auto">
            <a:xfrm>
              <a:off x="6829399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6" name="iṥḻîḓé">
              <a:extLst>
                <a:ext uri="{FF2B5EF4-FFF2-40B4-BE49-F238E27FC236}">
                  <a16:creationId xmlns:a16="http://schemas.microsoft.com/office/drawing/2014/main" id="{3FAB60A0-CDD7-4ADF-912C-256C140187A5}"/>
                </a:ext>
              </a:extLst>
            </p:cNvPr>
            <p:cNvSpPr/>
            <p:nvPr/>
          </p:nvSpPr>
          <p:spPr bwMode="auto">
            <a:xfrm>
              <a:off x="7463218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7" name="ïṥlíḍè">
              <a:extLst>
                <a:ext uri="{FF2B5EF4-FFF2-40B4-BE49-F238E27FC236}">
                  <a16:creationId xmlns:a16="http://schemas.microsoft.com/office/drawing/2014/main" id="{925E5F2A-A5CA-4C96-BD9A-F20CD498B61B}"/>
                </a:ext>
              </a:extLst>
            </p:cNvPr>
            <p:cNvSpPr/>
            <p:nvPr/>
          </p:nvSpPr>
          <p:spPr bwMode="auto">
            <a:xfrm>
              <a:off x="7463218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8" name="íṩḷîḓè">
              <a:extLst>
                <a:ext uri="{FF2B5EF4-FFF2-40B4-BE49-F238E27FC236}">
                  <a16:creationId xmlns:a16="http://schemas.microsoft.com/office/drawing/2014/main" id="{87AB7D7C-32B3-41C3-9DFC-4ABC4C7948A5}"/>
                </a:ext>
              </a:extLst>
            </p:cNvPr>
            <p:cNvSpPr/>
            <p:nvPr/>
          </p:nvSpPr>
          <p:spPr bwMode="auto">
            <a:xfrm>
              <a:off x="8092126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39" name="ï$ľîḓé">
              <a:extLst>
                <a:ext uri="{FF2B5EF4-FFF2-40B4-BE49-F238E27FC236}">
                  <a16:creationId xmlns:a16="http://schemas.microsoft.com/office/drawing/2014/main" id="{8ACECE7B-C1ED-4051-B966-1BDD0ACF64EF}"/>
                </a:ext>
              </a:extLst>
            </p:cNvPr>
            <p:cNvSpPr/>
            <p:nvPr/>
          </p:nvSpPr>
          <p:spPr bwMode="auto">
            <a:xfrm>
              <a:off x="8092126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0" name="íšľíḑé">
              <a:extLst>
                <a:ext uri="{FF2B5EF4-FFF2-40B4-BE49-F238E27FC236}">
                  <a16:creationId xmlns:a16="http://schemas.microsoft.com/office/drawing/2014/main" id="{94CD0A4B-0C57-41EA-AF10-B0C9D766C945}"/>
                </a:ext>
              </a:extLst>
            </p:cNvPr>
            <p:cNvSpPr/>
            <p:nvPr/>
          </p:nvSpPr>
          <p:spPr bwMode="auto">
            <a:xfrm>
              <a:off x="4937761" y="2616669"/>
              <a:ext cx="4915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1" name="iṣḷidé">
              <a:extLst>
                <a:ext uri="{FF2B5EF4-FFF2-40B4-BE49-F238E27FC236}">
                  <a16:creationId xmlns:a16="http://schemas.microsoft.com/office/drawing/2014/main" id="{FDC25D07-01E7-4032-8F0C-AB839DD3893B}"/>
                </a:ext>
              </a:extLst>
            </p:cNvPr>
            <p:cNvSpPr/>
            <p:nvPr/>
          </p:nvSpPr>
          <p:spPr bwMode="auto">
            <a:xfrm>
              <a:off x="4937761" y="2616669"/>
              <a:ext cx="4915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2" name="ïśļîde">
              <a:extLst>
                <a:ext uri="{FF2B5EF4-FFF2-40B4-BE49-F238E27FC236}">
                  <a16:creationId xmlns:a16="http://schemas.microsoft.com/office/drawing/2014/main" id="{7950BCB6-4727-48EF-900E-E69422E12DC6}"/>
                </a:ext>
              </a:extLst>
            </p:cNvPr>
            <p:cNvSpPr/>
            <p:nvPr/>
          </p:nvSpPr>
          <p:spPr bwMode="auto">
            <a:xfrm>
              <a:off x="5566669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3" name="íṣḷiḋe">
              <a:extLst>
                <a:ext uri="{FF2B5EF4-FFF2-40B4-BE49-F238E27FC236}">
                  <a16:creationId xmlns:a16="http://schemas.microsoft.com/office/drawing/2014/main" id="{0F1AC1D3-93EA-4D71-BA30-0A1A92292E89}"/>
                </a:ext>
              </a:extLst>
            </p:cNvPr>
            <p:cNvSpPr/>
            <p:nvPr/>
          </p:nvSpPr>
          <p:spPr bwMode="auto">
            <a:xfrm>
              <a:off x="5566669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4" name="işḻiďè">
              <a:extLst>
                <a:ext uri="{FF2B5EF4-FFF2-40B4-BE49-F238E27FC236}">
                  <a16:creationId xmlns:a16="http://schemas.microsoft.com/office/drawing/2014/main" id="{B94A6980-1B0F-4A39-812E-CD3D4C4C9B7F}"/>
                </a:ext>
              </a:extLst>
            </p:cNvPr>
            <p:cNvSpPr/>
            <p:nvPr/>
          </p:nvSpPr>
          <p:spPr bwMode="auto">
            <a:xfrm>
              <a:off x="6195576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5" name="ïṥḻiḍê">
              <a:extLst>
                <a:ext uri="{FF2B5EF4-FFF2-40B4-BE49-F238E27FC236}">
                  <a16:creationId xmlns:a16="http://schemas.microsoft.com/office/drawing/2014/main" id="{D3CF4541-1897-4609-8132-228D60D8CA97}"/>
                </a:ext>
              </a:extLst>
            </p:cNvPr>
            <p:cNvSpPr/>
            <p:nvPr/>
          </p:nvSpPr>
          <p:spPr bwMode="auto">
            <a:xfrm>
              <a:off x="6195576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6" name="iṥḻíḍê">
              <a:extLst>
                <a:ext uri="{FF2B5EF4-FFF2-40B4-BE49-F238E27FC236}">
                  <a16:creationId xmlns:a16="http://schemas.microsoft.com/office/drawing/2014/main" id="{CC6FCF56-9434-40E5-80CC-A5DAB68F739D}"/>
                </a:ext>
              </a:extLst>
            </p:cNvPr>
            <p:cNvSpPr/>
            <p:nvPr/>
          </p:nvSpPr>
          <p:spPr bwMode="auto">
            <a:xfrm>
              <a:off x="3670119" y="2616669"/>
              <a:ext cx="14742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7" name="îśľíḑé">
              <a:extLst>
                <a:ext uri="{FF2B5EF4-FFF2-40B4-BE49-F238E27FC236}">
                  <a16:creationId xmlns:a16="http://schemas.microsoft.com/office/drawing/2014/main" id="{680EAB7F-32CE-454D-B60A-456429E5A940}"/>
                </a:ext>
              </a:extLst>
            </p:cNvPr>
            <p:cNvSpPr/>
            <p:nvPr/>
          </p:nvSpPr>
          <p:spPr bwMode="auto">
            <a:xfrm>
              <a:off x="3670119" y="2616669"/>
              <a:ext cx="14742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8" name="ïś1íde">
              <a:extLst>
                <a:ext uri="{FF2B5EF4-FFF2-40B4-BE49-F238E27FC236}">
                  <a16:creationId xmlns:a16="http://schemas.microsoft.com/office/drawing/2014/main" id="{2A923A5E-EB3B-4033-9EC6-885A549C2434}"/>
                </a:ext>
              </a:extLst>
            </p:cNvPr>
            <p:cNvSpPr/>
            <p:nvPr/>
          </p:nvSpPr>
          <p:spPr bwMode="auto">
            <a:xfrm>
              <a:off x="4303941" y="2616669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9" name="ï$ļiḋé">
              <a:extLst>
                <a:ext uri="{FF2B5EF4-FFF2-40B4-BE49-F238E27FC236}">
                  <a16:creationId xmlns:a16="http://schemas.microsoft.com/office/drawing/2014/main" id="{37D4F495-04DA-4970-9471-B56FF6AAC0A3}"/>
                </a:ext>
              </a:extLst>
            </p:cNvPr>
            <p:cNvSpPr/>
            <p:nvPr/>
          </p:nvSpPr>
          <p:spPr bwMode="auto">
            <a:xfrm>
              <a:off x="4303941" y="2616669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0" name="ïSḷîḋè">
              <a:extLst>
                <a:ext uri="{FF2B5EF4-FFF2-40B4-BE49-F238E27FC236}">
                  <a16:creationId xmlns:a16="http://schemas.microsoft.com/office/drawing/2014/main" id="{2F4A0E01-2EEB-4381-8A86-DF9796AA6493}"/>
                </a:ext>
              </a:extLst>
            </p:cNvPr>
            <p:cNvSpPr/>
            <p:nvPr/>
          </p:nvSpPr>
          <p:spPr bwMode="auto">
            <a:xfrm>
              <a:off x="3262313" y="3257460"/>
              <a:ext cx="5326062" cy="6471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1" name="îŝḻîḍè">
              <a:extLst>
                <a:ext uri="{FF2B5EF4-FFF2-40B4-BE49-F238E27FC236}">
                  <a16:creationId xmlns:a16="http://schemas.microsoft.com/office/drawing/2014/main" id="{353847C8-9CFC-47F3-B502-7DFC1198D16C}"/>
                </a:ext>
              </a:extLst>
            </p:cNvPr>
            <p:cNvSpPr/>
            <p:nvPr/>
          </p:nvSpPr>
          <p:spPr bwMode="auto">
            <a:xfrm>
              <a:off x="3262313" y="3257460"/>
              <a:ext cx="5326062" cy="6471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2" name="işliḍê">
              <a:extLst>
                <a:ext uri="{FF2B5EF4-FFF2-40B4-BE49-F238E27FC236}">
                  <a16:creationId xmlns:a16="http://schemas.microsoft.com/office/drawing/2014/main" id="{6F84BA3A-F6F7-41FF-9991-A8E9F5F2A8D7}"/>
                </a:ext>
              </a:extLst>
            </p:cNvPr>
            <p:cNvSpPr/>
            <p:nvPr/>
          </p:nvSpPr>
          <p:spPr bwMode="auto">
            <a:xfrm>
              <a:off x="6829399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3" name="ïṧlíḋé">
              <a:extLst>
                <a:ext uri="{FF2B5EF4-FFF2-40B4-BE49-F238E27FC236}">
                  <a16:creationId xmlns:a16="http://schemas.microsoft.com/office/drawing/2014/main" id="{8164311B-8B6A-48C3-9EFD-9D5371918FEB}"/>
                </a:ext>
              </a:extLst>
            </p:cNvPr>
            <p:cNvSpPr/>
            <p:nvPr/>
          </p:nvSpPr>
          <p:spPr bwMode="auto">
            <a:xfrm>
              <a:off x="6829399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4" name="iṣľïḋe">
              <a:extLst>
                <a:ext uri="{FF2B5EF4-FFF2-40B4-BE49-F238E27FC236}">
                  <a16:creationId xmlns:a16="http://schemas.microsoft.com/office/drawing/2014/main" id="{3784E576-3204-44CA-97D9-312CE461303F}"/>
                </a:ext>
              </a:extLst>
            </p:cNvPr>
            <p:cNvSpPr/>
            <p:nvPr/>
          </p:nvSpPr>
          <p:spPr bwMode="auto">
            <a:xfrm>
              <a:off x="7463218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5" name="íšlíḓè">
              <a:extLst>
                <a:ext uri="{FF2B5EF4-FFF2-40B4-BE49-F238E27FC236}">
                  <a16:creationId xmlns:a16="http://schemas.microsoft.com/office/drawing/2014/main" id="{AE437F5C-FDA9-46BE-A0EE-CCF360901CEA}"/>
                </a:ext>
              </a:extLst>
            </p:cNvPr>
            <p:cNvSpPr/>
            <p:nvPr/>
          </p:nvSpPr>
          <p:spPr bwMode="auto">
            <a:xfrm>
              <a:off x="7463218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6" name="ïs1ïḑê">
              <a:extLst>
                <a:ext uri="{FF2B5EF4-FFF2-40B4-BE49-F238E27FC236}">
                  <a16:creationId xmlns:a16="http://schemas.microsoft.com/office/drawing/2014/main" id="{77F1DA8E-A84D-4132-98EE-16CAB2C68ABF}"/>
                </a:ext>
              </a:extLst>
            </p:cNvPr>
            <p:cNvSpPr/>
            <p:nvPr/>
          </p:nvSpPr>
          <p:spPr bwMode="auto">
            <a:xfrm>
              <a:off x="8092126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7" name="î$ḻîde">
              <a:extLst>
                <a:ext uri="{FF2B5EF4-FFF2-40B4-BE49-F238E27FC236}">
                  <a16:creationId xmlns:a16="http://schemas.microsoft.com/office/drawing/2014/main" id="{657E68B5-94E3-4E10-8EC7-7D0DDAF774D0}"/>
                </a:ext>
              </a:extLst>
            </p:cNvPr>
            <p:cNvSpPr/>
            <p:nvPr/>
          </p:nvSpPr>
          <p:spPr bwMode="auto">
            <a:xfrm>
              <a:off x="8092126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8" name="ïšḻîḍé">
              <a:extLst>
                <a:ext uri="{FF2B5EF4-FFF2-40B4-BE49-F238E27FC236}">
                  <a16:creationId xmlns:a16="http://schemas.microsoft.com/office/drawing/2014/main" id="{099CEB52-789B-46A9-B4DE-6C3812CDC69E}"/>
                </a:ext>
              </a:extLst>
            </p:cNvPr>
            <p:cNvSpPr/>
            <p:nvPr/>
          </p:nvSpPr>
          <p:spPr bwMode="auto">
            <a:xfrm>
              <a:off x="4937761" y="3257460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9" name="íśḷiḍé">
              <a:extLst>
                <a:ext uri="{FF2B5EF4-FFF2-40B4-BE49-F238E27FC236}">
                  <a16:creationId xmlns:a16="http://schemas.microsoft.com/office/drawing/2014/main" id="{10085342-B272-41B3-A55A-391DC89E14D8}"/>
                </a:ext>
              </a:extLst>
            </p:cNvPr>
            <p:cNvSpPr/>
            <p:nvPr/>
          </p:nvSpPr>
          <p:spPr bwMode="auto">
            <a:xfrm>
              <a:off x="4937761" y="3257460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0" name="iṧļîḋè">
              <a:extLst>
                <a:ext uri="{FF2B5EF4-FFF2-40B4-BE49-F238E27FC236}">
                  <a16:creationId xmlns:a16="http://schemas.microsoft.com/office/drawing/2014/main" id="{65368DA3-6818-4B7F-8C0B-484403082A54}"/>
                </a:ext>
              </a:extLst>
            </p:cNvPr>
            <p:cNvSpPr/>
            <p:nvPr/>
          </p:nvSpPr>
          <p:spPr bwMode="auto">
            <a:xfrm>
              <a:off x="5566669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1" name="iṧlïdè">
              <a:extLst>
                <a:ext uri="{FF2B5EF4-FFF2-40B4-BE49-F238E27FC236}">
                  <a16:creationId xmlns:a16="http://schemas.microsoft.com/office/drawing/2014/main" id="{3693D4D7-0ADB-4CB7-B87A-00DB78EF64EF}"/>
                </a:ext>
              </a:extLst>
            </p:cNvPr>
            <p:cNvSpPr/>
            <p:nvPr/>
          </p:nvSpPr>
          <p:spPr bwMode="auto">
            <a:xfrm>
              <a:off x="5566669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2" name="ïṧ1íḓe">
              <a:extLst>
                <a:ext uri="{FF2B5EF4-FFF2-40B4-BE49-F238E27FC236}">
                  <a16:creationId xmlns:a16="http://schemas.microsoft.com/office/drawing/2014/main" id="{022F42F2-6C66-41D5-BEA9-FDC423FD8709}"/>
                </a:ext>
              </a:extLst>
            </p:cNvPr>
            <p:cNvSpPr/>
            <p:nvPr/>
          </p:nvSpPr>
          <p:spPr bwMode="auto">
            <a:xfrm>
              <a:off x="6195576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3" name="îṩļidè">
              <a:extLst>
                <a:ext uri="{FF2B5EF4-FFF2-40B4-BE49-F238E27FC236}">
                  <a16:creationId xmlns:a16="http://schemas.microsoft.com/office/drawing/2014/main" id="{666C111B-1BDF-46CB-9182-539B16952E85}"/>
                </a:ext>
              </a:extLst>
            </p:cNvPr>
            <p:cNvSpPr/>
            <p:nvPr/>
          </p:nvSpPr>
          <p:spPr bwMode="auto">
            <a:xfrm>
              <a:off x="6195576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4" name="íŝľîdè">
              <a:extLst>
                <a:ext uri="{FF2B5EF4-FFF2-40B4-BE49-F238E27FC236}">
                  <a16:creationId xmlns:a16="http://schemas.microsoft.com/office/drawing/2014/main" id="{7A1D8011-D2C9-4BC9-99A8-17E312ACD91C}"/>
                </a:ext>
              </a:extLst>
            </p:cNvPr>
            <p:cNvSpPr/>
            <p:nvPr/>
          </p:nvSpPr>
          <p:spPr bwMode="auto">
            <a:xfrm>
              <a:off x="3670119" y="3257460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5" name="îṧḷíďê">
              <a:extLst>
                <a:ext uri="{FF2B5EF4-FFF2-40B4-BE49-F238E27FC236}">
                  <a16:creationId xmlns:a16="http://schemas.microsoft.com/office/drawing/2014/main" id="{50DE840C-7632-4038-BBE0-257E7E45ECBD}"/>
                </a:ext>
              </a:extLst>
            </p:cNvPr>
            <p:cNvSpPr/>
            <p:nvPr/>
          </p:nvSpPr>
          <p:spPr bwMode="auto">
            <a:xfrm>
              <a:off x="3670119" y="3257460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6" name="íSḻíḍe">
              <a:extLst>
                <a:ext uri="{FF2B5EF4-FFF2-40B4-BE49-F238E27FC236}">
                  <a16:creationId xmlns:a16="http://schemas.microsoft.com/office/drawing/2014/main" id="{E83989DD-24EA-48CA-AF60-E949967F947F}"/>
                </a:ext>
              </a:extLst>
            </p:cNvPr>
            <p:cNvSpPr/>
            <p:nvPr/>
          </p:nvSpPr>
          <p:spPr bwMode="auto">
            <a:xfrm>
              <a:off x="4303941" y="3257460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7" name="ïšḻîḑé">
              <a:extLst>
                <a:ext uri="{FF2B5EF4-FFF2-40B4-BE49-F238E27FC236}">
                  <a16:creationId xmlns:a16="http://schemas.microsoft.com/office/drawing/2014/main" id="{249AAAF0-F005-4F17-A481-A4BCC3FB724D}"/>
                </a:ext>
              </a:extLst>
            </p:cNvPr>
            <p:cNvSpPr/>
            <p:nvPr/>
          </p:nvSpPr>
          <p:spPr bwMode="auto">
            <a:xfrm>
              <a:off x="4303941" y="3257460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8" name="íşļîḍê">
              <a:extLst>
                <a:ext uri="{FF2B5EF4-FFF2-40B4-BE49-F238E27FC236}">
                  <a16:creationId xmlns:a16="http://schemas.microsoft.com/office/drawing/2014/main" id="{35FD4623-C982-49E5-9C21-7CDA0179D067}"/>
                </a:ext>
              </a:extLst>
            </p:cNvPr>
            <p:cNvSpPr/>
            <p:nvPr/>
          </p:nvSpPr>
          <p:spPr bwMode="auto">
            <a:xfrm>
              <a:off x="3262313" y="3891776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9" name="išḷiḋé">
              <a:extLst>
                <a:ext uri="{FF2B5EF4-FFF2-40B4-BE49-F238E27FC236}">
                  <a16:creationId xmlns:a16="http://schemas.microsoft.com/office/drawing/2014/main" id="{738FDFF0-8A4C-46A0-8233-41ED104A1D4F}"/>
                </a:ext>
              </a:extLst>
            </p:cNvPr>
            <p:cNvSpPr/>
            <p:nvPr/>
          </p:nvSpPr>
          <p:spPr bwMode="auto">
            <a:xfrm>
              <a:off x="3262313" y="3891776"/>
              <a:ext cx="5326062" cy="1294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0" name="ïṩḷïḍe">
              <a:extLst>
                <a:ext uri="{FF2B5EF4-FFF2-40B4-BE49-F238E27FC236}">
                  <a16:creationId xmlns:a16="http://schemas.microsoft.com/office/drawing/2014/main" id="{5A0A6D62-0C1E-43A4-A291-940809CF18D3}"/>
                </a:ext>
              </a:extLst>
            </p:cNvPr>
            <p:cNvSpPr/>
            <p:nvPr/>
          </p:nvSpPr>
          <p:spPr bwMode="auto">
            <a:xfrm>
              <a:off x="6829399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1" name="îṣḻíďé">
              <a:extLst>
                <a:ext uri="{FF2B5EF4-FFF2-40B4-BE49-F238E27FC236}">
                  <a16:creationId xmlns:a16="http://schemas.microsoft.com/office/drawing/2014/main" id="{089E3D84-833A-4944-961C-8E8D1973ADD2}"/>
                </a:ext>
              </a:extLst>
            </p:cNvPr>
            <p:cNvSpPr/>
            <p:nvPr/>
          </p:nvSpPr>
          <p:spPr bwMode="auto">
            <a:xfrm>
              <a:off x="6829399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2" name="iśḻíḋe">
              <a:extLst>
                <a:ext uri="{FF2B5EF4-FFF2-40B4-BE49-F238E27FC236}">
                  <a16:creationId xmlns:a16="http://schemas.microsoft.com/office/drawing/2014/main" id="{5A01534C-7A2B-406E-AC21-3C8A1D4DCE26}"/>
                </a:ext>
              </a:extLst>
            </p:cNvPr>
            <p:cNvSpPr/>
            <p:nvPr/>
          </p:nvSpPr>
          <p:spPr bwMode="auto">
            <a:xfrm>
              <a:off x="7463218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3" name="íš1ïḍe">
              <a:extLst>
                <a:ext uri="{FF2B5EF4-FFF2-40B4-BE49-F238E27FC236}">
                  <a16:creationId xmlns:a16="http://schemas.microsoft.com/office/drawing/2014/main" id="{5AAE67AA-7CC8-49AA-829B-57FC09E435C9}"/>
                </a:ext>
              </a:extLst>
            </p:cNvPr>
            <p:cNvSpPr/>
            <p:nvPr/>
          </p:nvSpPr>
          <p:spPr bwMode="auto">
            <a:xfrm>
              <a:off x="7463218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4" name="ïšľïde">
              <a:extLst>
                <a:ext uri="{FF2B5EF4-FFF2-40B4-BE49-F238E27FC236}">
                  <a16:creationId xmlns:a16="http://schemas.microsoft.com/office/drawing/2014/main" id="{4A27E2B8-636E-43E7-B8FE-9F2FF548645C}"/>
                </a:ext>
              </a:extLst>
            </p:cNvPr>
            <p:cNvSpPr/>
            <p:nvPr/>
          </p:nvSpPr>
          <p:spPr bwMode="auto">
            <a:xfrm>
              <a:off x="8092126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5" name="i$ḷíḍe">
              <a:extLst>
                <a:ext uri="{FF2B5EF4-FFF2-40B4-BE49-F238E27FC236}">
                  <a16:creationId xmlns:a16="http://schemas.microsoft.com/office/drawing/2014/main" id="{7889D480-6D71-4E72-A5D1-4DD42376EACE}"/>
                </a:ext>
              </a:extLst>
            </p:cNvPr>
            <p:cNvSpPr/>
            <p:nvPr/>
          </p:nvSpPr>
          <p:spPr bwMode="auto">
            <a:xfrm>
              <a:off x="8092126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6" name="ísļîďê">
              <a:extLst>
                <a:ext uri="{FF2B5EF4-FFF2-40B4-BE49-F238E27FC236}">
                  <a16:creationId xmlns:a16="http://schemas.microsoft.com/office/drawing/2014/main" id="{8744B29F-447A-4656-B31E-E1B49AFBA0D0}"/>
                </a:ext>
              </a:extLst>
            </p:cNvPr>
            <p:cNvSpPr/>
            <p:nvPr/>
          </p:nvSpPr>
          <p:spPr bwMode="auto">
            <a:xfrm>
              <a:off x="4937761" y="3891776"/>
              <a:ext cx="4915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7" name="îSḻïḑe">
              <a:extLst>
                <a:ext uri="{FF2B5EF4-FFF2-40B4-BE49-F238E27FC236}">
                  <a16:creationId xmlns:a16="http://schemas.microsoft.com/office/drawing/2014/main" id="{4DB710EE-E03B-4F61-9358-D8282A79F3D0}"/>
                </a:ext>
              </a:extLst>
            </p:cNvPr>
            <p:cNvSpPr/>
            <p:nvPr/>
          </p:nvSpPr>
          <p:spPr bwMode="auto">
            <a:xfrm>
              <a:off x="4937761" y="3891776"/>
              <a:ext cx="4915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8" name="ïšļíḓè">
              <a:extLst>
                <a:ext uri="{FF2B5EF4-FFF2-40B4-BE49-F238E27FC236}">
                  <a16:creationId xmlns:a16="http://schemas.microsoft.com/office/drawing/2014/main" id="{8AAC08F1-54E5-4C0E-8BA0-EBAF4AF6E1FB}"/>
                </a:ext>
              </a:extLst>
            </p:cNvPr>
            <p:cNvSpPr/>
            <p:nvPr/>
          </p:nvSpPr>
          <p:spPr bwMode="auto">
            <a:xfrm>
              <a:off x="5566669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9" name="ís1îďè">
              <a:extLst>
                <a:ext uri="{FF2B5EF4-FFF2-40B4-BE49-F238E27FC236}">
                  <a16:creationId xmlns:a16="http://schemas.microsoft.com/office/drawing/2014/main" id="{59AA9AB9-CF69-43C4-9A79-B7C601D88884}"/>
                </a:ext>
              </a:extLst>
            </p:cNvPr>
            <p:cNvSpPr/>
            <p:nvPr/>
          </p:nvSpPr>
          <p:spPr bwMode="auto">
            <a:xfrm>
              <a:off x="5566669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0" name="ïŝļïḋê">
              <a:extLst>
                <a:ext uri="{FF2B5EF4-FFF2-40B4-BE49-F238E27FC236}">
                  <a16:creationId xmlns:a16="http://schemas.microsoft.com/office/drawing/2014/main" id="{7705E8BB-B33C-4ED2-94F5-556AFC3D46B6}"/>
                </a:ext>
              </a:extLst>
            </p:cNvPr>
            <p:cNvSpPr/>
            <p:nvPr/>
          </p:nvSpPr>
          <p:spPr bwMode="auto">
            <a:xfrm>
              <a:off x="6195576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1" name="ïŝḻïďe">
              <a:extLst>
                <a:ext uri="{FF2B5EF4-FFF2-40B4-BE49-F238E27FC236}">
                  <a16:creationId xmlns:a16="http://schemas.microsoft.com/office/drawing/2014/main" id="{86ABC3DD-BBFF-40D7-BB53-FCC3EA2001B4}"/>
                </a:ext>
              </a:extLst>
            </p:cNvPr>
            <p:cNvSpPr/>
            <p:nvPr/>
          </p:nvSpPr>
          <p:spPr bwMode="auto">
            <a:xfrm>
              <a:off x="6195576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2" name="îṧḻiḋè">
              <a:extLst>
                <a:ext uri="{FF2B5EF4-FFF2-40B4-BE49-F238E27FC236}">
                  <a16:creationId xmlns:a16="http://schemas.microsoft.com/office/drawing/2014/main" id="{605A6575-E950-4A3C-999D-40608846EC34}"/>
                </a:ext>
              </a:extLst>
            </p:cNvPr>
            <p:cNvSpPr/>
            <p:nvPr/>
          </p:nvSpPr>
          <p:spPr bwMode="auto">
            <a:xfrm>
              <a:off x="3670119" y="3891776"/>
              <a:ext cx="14742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3" name="islíďè">
              <a:extLst>
                <a:ext uri="{FF2B5EF4-FFF2-40B4-BE49-F238E27FC236}">
                  <a16:creationId xmlns:a16="http://schemas.microsoft.com/office/drawing/2014/main" id="{490FF052-09FD-49FC-A783-38044AEAF0B6}"/>
                </a:ext>
              </a:extLst>
            </p:cNvPr>
            <p:cNvSpPr/>
            <p:nvPr/>
          </p:nvSpPr>
          <p:spPr bwMode="auto">
            <a:xfrm>
              <a:off x="3670119" y="3891776"/>
              <a:ext cx="14742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4" name="íṣļíďè">
              <a:extLst>
                <a:ext uri="{FF2B5EF4-FFF2-40B4-BE49-F238E27FC236}">
                  <a16:creationId xmlns:a16="http://schemas.microsoft.com/office/drawing/2014/main" id="{99B3CA0F-A7C4-41BB-94E8-E2857C4AE786}"/>
                </a:ext>
              </a:extLst>
            </p:cNvPr>
            <p:cNvSpPr/>
            <p:nvPr/>
          </p:nvSpPr>
          <p:spPr bwMode="auto">
            <a:xfrm>
              <a:off x="4303941" y="3891776"/>
              <a:ext cx="9827" cy="1294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5" name="ïṧliḓè">
              <a:extLst>
                <a:ext uri="{FF2B5EF4-FFF2-40B4-BE49-F238E27FC236}">
                  <a16:creationId xmlns:a16="http://schemas.microsoft.com/office/drawing/2014/main" id="{1A327C0E-0E4C-4055-BC67-729607010C04}"/>
                </a:ext>
              </a:extLst>
            </p:cNvPr>
            <p:cNvSpPr/>
            <p:nvPr/>
          </p:nvSpPr>
          <p:spPr bwMode="auto">
            <a:xfrm>
              <a:off x="4303941" y="3891776"/>
              <a:ext cx="9827" cy="1294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6" name="íŝḻiḓê">
              <a:extLst>
                <a:ext uri="{FF2B5EF4-FFF2-40B4-BE49-F238E27FC236}">
                  <a16:creationId xmlns:a16="http://schemas.microsoft.com/office/drawing/2014/main" id="{86A2E6A5-030E-4F32-A37E-8382B63C87CE}"/>
                </a:ext>
              </a:extLst>
            </p:cNvPr>
            <p:cNvSpPr/>
            <p:nvPr/>
          </p:nvSpPr>
          <p:spPr bwMode="auto">
            <a:xfrm>
              <a:off x="3262313" y="1982353"/>
              <a:ext cx="5326062" cy="647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7" name="iş1íḓê">
              <a:extLst>
                <a:ext uri="{FF2B5EF4-FFF2-40B4-BE49-F238E27FC236}">
                  <a16:creationId xmlns:a16="http://schemas.microsoft.com/office/drawing/2014/main" id="{777D58EF-3D12-4ED3-914E-3CA277CBA347}"/>
                </a:ext>
              </a:extLst>
            </p:cNvPr>
            <p:cNvSpPr/>
            <p:nvPr/>
          </p:nvSpPr>
          <p:spPr bwMode="auto">
            <a:xfrm>
              <a:off x="3262313" y="1982353"/>
              <a:ext cx="5326062" cy="6475"/>
            </a:xfrm>
            <a:custGeom>
              <a:avLst/>
              <a:gdLst>
                <a:gd name="T0" fmla="*/ 258 w 3355"/>
                <a:gd name="T1" fmla="*/ 0 h 7"/>
                <a:gd name="T2" fmla="*/ 0 w 3355"/>
                <a:gd name="T3" fmla="*/ 0 h 7"/>
                <a:gd name="T4" fmla="*/ 0 w 3355"/>
                <a:gd name="T5" fmla="*/ 7 h 7"/>
                <a:gd name="T6" fmla="*/ 258 w 3355"/>
                <a:gd name="T7" fmla="*/ 7 h 7"/>
                <a:gd name="T8" fmla="*/ 258 w 3355"/>
                <a:gd name="T9" fmla="*/ 0 h 7"/>
                <a:gd name="T10" fmla="*/ 656 w 3355"/>
                <a:gd name="T11" fmla="*/ 0 h 7"/>
                <a:gd name="T12" fmla="*/ 265 w 3355"/>
                <a:gd name="T13" fmla="*/ 0 h 7"/>
                <a:gd name="T14" fmla="*/ 265 w 3355"/>
                <a:gd name="T15" fmla="*/ 7 h 7"/>
                <a:gd name="T16" fmla="*/ 656 w 3355"/>
                <a:gd name="T17" fmla="*/ 7 h 7"/>
                <a:gd name="T18" fmla="*/ 656 w 3355"/>
                <a:gd name="T19" fmla="*/ 0 h 7"/>
                <a:gd name="T20" fmla="*/ 1054 w 3355"/>
                <a:gd name="T21" fmla="*/ 0 h 7"/>
                <a:gd name="T22" fmla="*/ 663 w 3355"/>
                <a:gd name="T23" fmla="*/ 0 h 7"/>
                <a:gd name="T24" fmla="*/ 663 w 3355"/>
                <a:gd name="T25" fmla="*/ 7 h 7"/>
                <a:gd name="T26" fmla="*/ 1054 w 3355"/>
                <a:gd name="T27" fmla="*/ 7 h 7"/>
                <a:gd name="T28" fmla="*/ 1054 w 3355"/>
                <a:gd name="T29" fmla="*/ 0 h 7"/>
                <a:gd name="T30" fmla="*/ 1451 w 3355"/>
                <a:gd name="T31" fmla="*/ 0 h 7"/>
                <a:gd name="T32" fmla="*/ 1060 w 3355"/>
                <a:gd name="T33" fmla="*/ 0 h 7"/>
                <a:gd name="T34" fmla="*/ 1060 w 3355"/>
                <a:gd name="T35" fmla="*/ 7 h 7"/>
                <a:gd name="T36" fmla="*/ 1451 w 3355"/>
                <a:gd name="T37" fmla="*/ 7 h 7"/>
                <a:gd name="T38" fmla="*/ 1451 w 3355"/>
                <a:gd name="T39" fmla="*/ 0 h 7"/>
                <a:gd name="T40" fmla="*/ 1849 w 3355"/>
                <a:gd name="T41" fmla="*/ 0 h 7"/>
                <a:gd name="T42" fmla="*/ 1458 w 3355"/>
                <a:gd name="T43" fmla="*/ 0 h 7"/>
                <a:gd name="T44" fmla="*/ 1458 w 3355"/>
                <a:gd name="T45" fmla="*/ 7 h 7"/>
                <a:gd name="T46" fmla="*/ 1849 w 3355"/>
                <a:gd name="T47" fmla="*/ 7 h 7"/>
                <a:gd name="T48" fmla="*/ 1849 w 3355"/>
                <a:gd name="T49" fmla="*/ 0 h 7"/>
                <a:gd name="T50" fmla="*/ 2246 w 3355"/>
                <a:gd name="T51" fmla="*/ 0 h 7"/>
                <a:gd name="T52" fmla="*/ 1855 w 3355"/>
                <a:gd name="T53" fmla="*/ 0 h 7"/>
                <a:gd name="T54" fmla="*/ 1855 w 3355"/>
                <a:gd name="T55" fmla="*/ 7 h 7"/>
                <a:gd name="T56" fmla="*/ 2246 w 3355"/>
                <a:gd name="T57" fmla="*/ 7 h 7"/>
                <a:gd name="T58" fmla="*/ 2246 w 3355"/>
                <a:gd name="T59" fmla="*/ 0 h 7"/>
                <a:gd name="T60" fmla="*/ 2646 w 3355"/>
                <a:gd name="T61" fmla="*/ 0 h 7"/>
                <a:gd name="T62" fmla="*/ 2253 w 3355"/>
                <a:gd name="T63" fmla="*/ 0 h 7"/>
                <a:gd name="T64" fmla="*/ 2253 w 3355"/>
                <a:gd name="T65" fmla="*/ 7 h 7"/>
                <a:gd name="T66" fmla="*/ 2646 w 3355"/>
                <a:gd name="T67" fmla="*/ 7 h 7"/>
                <a:gd name="T68" fmla="*/ 2646 w 3355"/>
                <a:gd name="T69" fmla="*/ 0 h 7"/>
                <a:gd name="T70" fmla="*/ 3043 w 3355"/>
                <a:gd name="T71" fmla="*/ 0 h 7"/>
                <a:gd name="T72" fmla="*/ 2652 w 3355"/>
                <a:gd name="T73" fmla="*/ 0 h 7"/>
                <a:gd name="T74" fmla="*/ 2652 w 3355"/>
                <a:gd name="T75" fmla="*/ 7 h 7"/>
                <a:gd name="T76" fmla="*/ 3043 w 3355"/>
                <a:gd name="T77" fmla="*/ 7 h 7"/>
                <a:gd name="T78" fmla="*/ 3043 w 3355"/>
                <a:gd name="T79" fmla="*/ 0 h 7"/>
                <a:gd name="T80" fmla="*/ 3355 w 3355"/>
                <a:gd name="T81" fmla="*/ 0 h 7"/>
                <a:gd name="T82" fmla="*/ 3050 w 3355"/>
                <a:gd name="T83" fmla="*/ 0 h 7"/>
                <a:gd name="T84" fmla="*/ 3050 w 3355"/>
                <a:gd name="T85" fmla="*/ 7 h 7"/>
                <a:gd name="T86" fmla="*/ 3355 w 3355"/>
                <a:gd name="T87" fmla="*/ 7 h 7"/>
                <a:gd name="T88" fmla="*/ 3355 w 3355"/>
                <a:gd name="T8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7">
                  <a:moveTo>
                    <a:pt x="258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58" y="7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7"/>
                  </a:lnTo>
                  <a:lnTo>
                    <a:pt x="656" y="7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7"/>
                  </a:lnTo>
                  <a:lnTo>
                    <a:pt x="1054" y="7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7"/>
                  </a:lnTo>
                  <a:lnTo>
                    <a:pt x="1451" y="7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7"/>
                  </a:lnTo>
                  <a:lnTo>
                    <a:pt x="1849" y="7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7"/>
                  </a:lnTo>
                  <a:lnTo>
                    <a:pt x="2246" y="7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7"/>
                  </a:lnTo>
                  <a:lnTo>
                    <a:pt x="2646" y="7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7"/>
                  </a:lnTo>
                  <a:lnTo>
                    <a:pt x="3043" y="7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7"/>
                  </a:lnTo>
                  <a:lnTo>
                    <a:pt x="3355" y="7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8" name="îṡḻïḍê">
              <a:extLst>
                <a:ext uri="{FF2B5EF4-FFF2-40B4-BE49-F238E27FC236}">
                  <a16:creationId xmlns:a16="http://schemas.microsoft.com/office/drawing/2014/main" id="{977BCB51-43CF-43EA-9DB8-0EA2FEB7F8D6}"/>
                </a:ext>
              </a:extLst>
            </p:cNvPr>
            <p:cNvSpPr/>
            <p:nvPr/>
          </p:nvSpPr>
          <p:spPr bwMode="auto">
            <a:xfrm>
              <a:off x="6829399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9" name="iṥḷiḍé">
              <a:extLst>
                <a:ext uri="{FF2B5EF4-FFF2-40B4-BE49-F238E27FC236}">
                  <a16:creationId xmlns:a16="http://schemas.microsoft.com/office/drawing/2014/main" id="{EC499639-33FF-4385-8A81-BBD2C6D45814}"/>
                </a:ext>
              </a:extLst>
            </p:cNvPr>
            <p:cNvSpPr/>
            <p:nvPr/>
          </p:nvSpPr>
          <p:spPr bwMode="auto">
            <a:xfrm>
              <a:off x="6829399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0" name="íṥḷîde">
              <a:extLst>
                <a:ext uri="{FF2B5EF4-FFF2-40B4-BE49-F238E27FC236}">
                  <a16:creationId xmlns:a16="http://schemas.microsoft.com/office/drawing/2014/main" id="{266AC76D-BADA-4AC3-9019-A5A7BF34A30C}"/>
                </a:ext>
              </a:extLst>
            </p:cNvPr>
            <p:cNvSpPr/>
            <p:nvPr/>
          </p:nvSpPr>
          <p:spPr bwMode="auto">
            <a:xfrm>
              <a:off x="7463218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1" name="ïŝḻîḑè">
              <a:extLst>
                <a:ext uri="{FF2B5EF4-FFF2-40B4-BE49-F238E27FC236}">
                  <a16:creationId xmlns:a16="http://schemas.microsoft.com/office/drawing/2014/main" id="{853929E2-40A0-4754-8FA7-61884B682FCE}"/>
                </a:ext>
              </a:extLst>
            </p:cNvPr>
            <p:cNvSpPr/>
            <p:nvPr/>
          </p:nvSpPr>
          <p:spPr bwMode="auto">
            <a:xfrm>
              <a:off x="7463218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2" name="íSľídê">
              <a:extLst>
                <a:ext uri="{FF2B5EF4-FFF2-40B4-BE49-F238E27FC236}">
                  <a16:creationId xmlns:a16="http://schemas.microsoft.com/office/drawing/2014/main" id="{0D018317-7FA4-4080-91BB-6534EE1AF8F0}"/>
                </a:ext>
              </a:extLst>
            </p:cNvPr>
            <p:cNvSpPr/>
            <p:nvPr/>
          </p:nvSpPr>
          <p:spPr bwMode="auto">
            <a:xfrm>
              <a:off x="8092126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3" name="iSḻîḓé">
              <a:extLst>
                <a:ext uri="{FF2B5EF4-FFF2-40B4-BE49-F238E27FC236}">
                  <a16:creationId xmlns:a16="http://schemas.microsoft.com/office/drawing/2014/main" id="{F3C3680A-1A25-442D-9A37-C37F5C00EBEB}"/>
                </a:ext>
              </a:extLst>
            </p:cNvPr>
            <p:cNvSpPr/>
            <p:nvPr/>
          </p:nvSpPr>
          <p:spPr bwMode="auto">
            <a:xfrm>
              <a:off x="8092126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4" name="íslíḓè">
              <a:extLst>
                <a:ext uri="{FF2B5EF4-FFF2-40B4-BE49-F238E27FC236}">
                  <a16:creationId xmlns:a16="http://schemas.microsoft.com/office/drawing/2014/main" id="{C9F44CE5-E51A-469C-9436-EF2054A2D6D0}"/>
                </a:ext>
              </a:extLst>
            </p:cNvPr>
            <p:cNvSpPr/>
            <p:nvPr/>
          </p:nvSpPr>
          <p:spPr bwMode="auto">
            <a:xfrm>
              <a:off x="4937761" y="1982353"/>
              <a:ext cx="4915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5" name="í$líďe">
              <a:extLst>
                <a:ext uri="{FF2B5EF4-FFF2-40B4-BE49-F238E27FC236}">
                  <a16:creationId xmlns:a16="http://schemas.microsoft.com/office/drawing/2014/main" id="{9F76159D-9C0F-4CF9-8470-5A19F524E0DA}"/>
                </a:ext>
              </a:extLst>
            </p:cNvPr>
            <p:cNvSpPr/>
            <p:nvPr/>
          </p:nvSpPr>
          <p:spPr bwMode="auto">
            <a:xfrm>
              <a:off x="4937761" y="1982353"/>
              <a:ext cx="4915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6" name="iṣḻïḍe">
              <a:extLst>
                <a:ext uri="{FF2B5EF4-FFF2-40B4-BE49-F238E27FC236}">
                  <a16:creationId xmlns:a16="http://schemas.microsoft.com/office/drawing/2014/main" id="{5BBBB998-716C-4C4E-BE32-D3E015295AD3}"/>
                </a:ext>
              </a:extLst>
            </p:cNvPr>
            <p:cNvSpPr/>
            <p:nvPr/>
          </p:nvSpPr>
          <p:spPr bwMode="auto">
            <a:xfrm>
              <a:off x="5566669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7" name="ïşḷíḍè">
              <a:extLst>
                <a:ext uri="{FF2B5EF4-FFF2-40B4-BE49-F238E27FC236}">
                  <a16:creationId xmlns:a16="http://schemas.microsoft.com/office/drawing/2014/main" id="{D781621E-B66D-4F6E-BAE3-EAB9F3EC9894}"/>
                </a:ext>
              </a:extLst>
            </p:cNvPr>
            <p:cNvSpPr/>
            <p:nvPr/>
          </p:nvSpPr>
          <p:spPr bwMode="auto">
            <a:xfrm>
              <a:off x="5566669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8" name="íşļïdè">
              <a:extLst>
                <a:ext uri="{FF2B5EF4-FFF2-40B4-BE49-F238E27FC236}">
                  <a16:creationId xmlns:a16="http://schemas.microsoft.com/office/drawing/2014/main" id="{8284DED7-6424-41D6-91C4-19DF79D655AE}"/>
                </a:ext>
              </a:extLst>
            </p:cNvPr>
            <p:cNvSpPr/>
            <p:nvPr/>
          </p:nvSpPr>
          <p:spPr bwMode="auto">
            <a:xfrm>
              <a:off x="6195576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9" name="îṣḷidê">
              <a:extLst>
                <a:ext uri="{FF2B5EF4-FFF2-40B4-BE49-F238E27FC236}">
                  <a16:creationId xmlns:a16="http://schemas.microsoft.com/office/drawing/2014/main" id="{847130E9-39BA-45F8-BD6E-2328C288E515}"/>
                </a:ext>
              </a:extLst>
            </p:cNvPr>
            <p:cNvSpPr/>
            <p:nvPr/>
          </p:nvSpPr>
          <p:spPr bwMode="auto">
            <a:xfrm>
              <a:off x="6195576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0" name="îṩḻîdè">
              <a:extLst>
                <a:ext uri="{FF2B5EF4-FFF2-40B4-BE49-F238E27FC236}">
                  <a16:creationId xmlns:a16="http://schemas.microsoft.com/office/drawing/2014/main" id="{9EA4064B-9EFF-4010-8D6D-BB5DEFBD1AAC}"/>
                </a:ext>
              </a:extLst>
            </p:cNvPr>
            <p:cNvSpPr/>
            <p:nvPr/>
          </p:nvSpPr>
          <p:spPr bwMode="auto">
            <a:xfrm>
              <a:off x="3670119" y="1982353"/>
              <a:ext cx="14742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1" name="is1idè">
              <a:extLst>
                <a:ext uri="{FF2B5EF4-FFF2-40B4-BE49-F238E27FC236}">
                  <a16:creationId xmlns:a16="http://schemas.microsoft.com/office/drawing/2014/main" id="{D993DF66-D066-44BF-A700-93565202A2E2}"/>
                </a:ext>
              </a:extLst>
            </p:cNvPr>
            <p:cNvSpPr/>
            <p:nvPr/>
          </p:nvSpPr>
          <p:spPr bwMode="auto">
            <a:xfrm>
              <a:off x="3670119" y="1982353"/>
              <a:ext cx="14742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2" name="ï$ļîḓê">
              <a:extLst>
                <a:ext uri="{FF2B5EF4-FFF2-40B4-BE49-F238E27FC236}">
                  <a16:creationId xmlns:a16="http://schemas.microsoft.com/office/drawing/2014/main" id="{009EE507-03F5-4759-B4C5-E20464A42936}"/>
                </a:ext>
              </a:extLst>
            </p:cNvPr>
            <p:cNvSpPr/>
            <p:nvPr/>
          </p:nvSpPr>
          <p:spPr bwMode="auto">
            <a:xfrm>
              <a:off x="4303941" y="1982353"/>
              <a:ext cx="9827" cy="6475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3" name="ïşḷïdê">
              <a:extLst>
                <a:ext uri="{FF2B5EF4-FFF2-40B4-BE49-F238E27FC236}">
                  <a16:creationId xmlns:a16="http://schemas.microsoft.com/office/drawing/2014/main" id="{724F2423-007B-4142-A833-53D9EBA52B0F}"/>
                </a:ext>
              </a:extLst>
            </p:cNvPr>
            <p:cNvSpPr/>
            <p:nvPr/>
          </p:nvSpPr>
          <p:spPr bwMode="auto">
            <a:xfrm>
              <a:off x="4303941" y="1982353"/>
              <a:ext cx="9827" cy="6475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4" name="îṥlïḑe">
              <a:extLst>
                <a:ext uri="{FF2B5EF4-FFF2-40B4-BE49-F238E27FC236}">
                  <a16:creationId xmlns:a16="http://schemas.microsoft.com/office/drawing/2014/main" id="{E0C590DE-FB0A-4A4F-9361-58980FECBF15}"/>
                </a:ext>
              </a:extLst>
            </p:cNvPr>
            <p:cNvSpPr/>
            <p:nvPr/>
          </p:nvSpPr>
          <p:spPr bwMode="auto">
            <a:xfrm>
              <a:off x="3262313" y="5807669"/>
              <a:ext cx="5326062" cy="12945"/>
            </a:xfrm>
            <a:custGeom>
              <a:avLst/>
              <a:gdLst>
                <a:gd name="T0" fmla="*/ 275 w 2000"/>
                <a:gd name="T1" fmla="*/ 0 h 4"/>
                <a:gd name="T2" fmla="*/ 158 w 2000"/>
                <a:gd name="T3" fmla="*/ 0 h 4"/>
                <a:gd name="T4" fmla="*/ 158 w 2000"/>
                <a:gd name="T5" fmla="*/ 2 h 4"/>
                <a:gd name="T6" fmla="*/ 154 w 2000"/>
                <a:gd name="T7" fmla="*/ 2 h 4"/>
                <a:gd name="T8" fmla="*/ 154 w 2000"/>
                <a:gd name="T9" fmla="*/ 0 h 4"/>
                <a:gd name="T10" fmla="*/ 0 w 2000"/>
                <a:gd name="T11" fmla="*/ 0 h 4"/>
                <a:gd name="T12" fmla="*/ 0 w 2000"/>
                <a:gd name="T13" fmla="*/ 4 h 4"/>
                <a:gd name="T14" fmla="*/ 209 w 2000"/>
                <a:gd name="T15" fmla="*/ 4 h 4"/>
                <a:gd name="T16" fmla="*/ 275 w 2000"/>
                <a:gd name="T17" fmla="*/ 0 h 4"/>
                <a:gd name="T18" fmla="*/ 2000 w 2000"/>
                <a:gd name="T19" fmla="*/ 0 h 4"/>
                <a:gd name="T20" fmla="*/ 1818 w 2000"/>
                <a:gd name="T21" fmla="*/ 0 h 4"/>
                <a:gd name="T22" fmla="*/ 1818 w 2000"/>
                <a:gd name="T23" fmla="*/ 2 h 4"/>
                <a:gd name="T24" fmla="*/ 1814 w 2000"/>
                <a:gd name="T25" fmla="*/ 2 h 4"/>
                <a:gd name="T26" fmla="*/ 1814 w 2000"/>
                <a:gd name="T27" fmla="*/ 0 h 4"/>
                <a:gd name="T28" fmla="*/ 1581 w 2000"/>
                <a:gd name="T29" fmla="*/ 0 h 4"/>
                <a:gd name="T30" fmla="*/ 1581 w 2000"/>
                <a:gd name="T31" fmla="*/ 2 h 4"/>
                <a:gd name="T32" fmla="*/ 1577 w 2000"/>
                <a:gd name="T33" fmla="*/ 2 h 4"/>
                <a:gd name="T34" fmla="*/ 1577 w 2000"/>
                <a:gd name="T35" fmla="*/ 0 h 4"/>
                <a:gd name="T36" fmla="*/ 1343 w 2000"/>
                <a:gd name="T37" fmla="*/ 0 h 4"/>
                <a:gd name="T38" fmla="*/ 1343 w 2000"/>
                <a:gd name="T39" fmla="*/ 2 h 4"/>
                <a:gd name="T40" fmla="*/ 1339 w 2000"/>
                <a:gd name="T41" fmla="*/ 2 h 4"/>
                <a:gd name="T42" fmla="*/ 1339 w 2000"/>
                <a:gd name="T43" fmla="*/ 0 h 4"/>
                <a:gd name="T44" fmla="*/ 1106 w 2000"/>
                <a:gd name="T45" fmla="*/ 0 h 4"/>
                <a:gd name="T46" fmla="*/ 1106 w 2000"/>
                <a:gd name="T47" fmla="*/ 2 h 4"/>
                <a:gd name="T48" fmla="*/ 1102 w 2000"/>
                <a:gd name="T49" fmla="*/ 2 h 4"/>
                <a:gd name="T50" fmla="*/ 1102 w 2000"/>
                <a:gd name="T51" fmla="*/ 0 h 4"/>
                <a:gd name="T52" fmla="*/ 869 w 2000"/>
                <a:gd name="T53" fmla="*/ 0 h 4"/>
                <a:gd name="T54" fmla="*/ 869 w 2000"/>
                <a:gd name="T55" fmla="*/ 2 h 4"/>
                <a:gd name="T56" fmla="*/ 865 w 2000"/>
                <a:gd name="T57" fmla="*/ 2 h 4"/>
                <a:gd name="T58" fmla="*/ 865 w 2000"/>
                <a:gd name="T59" fmla="*/ 0 h 4"/>
                <a:gd name="T60" fmla="*/ 632 w 2000"/>
                <a:gd name="T61" fmla="*/ 0 h 4"/>
                <a:gd name="T62" fmla="*/ 632 w 2000"/>
                <a:gd name="T63" fmla="*/ 2 h 4"/>
                <a:gd name="T64" fmla="*/ 628 w 2000"/>
                <a:gd name="T65" fmla="*/ 2 h 4"/>
                <a:gd name="T66" fmla="*/ 628 w 2000"/>
                <a:gd name="T67" fmla="*/ 0 h 4"/>
                <a:gd name="T68" fmla="*/ 519 w 2000"/>
                <a:gd name="T69" fmla="*/ 0 h 4"/>
                <a:gd name="T70" fmla="*/ 585 w 2000"/>
                <a:gd name="T71" fmla="*/ 4 h 4"/>
                <a:gd name="T72" fmla="*/ 2000 w 2000"/>
                <a:gd name="T73" fmla="*/ 4 h 4"/>
                <a:gd name="T74" fmla="*/ 2000 w 2000"/>
                <a:gd name="T7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00" h="4">
                  <a:moveTo>
                    <a:pt x="275" y="0"/>
                  </a:moveTo>
                  <a:cubicBezTo>
                    <a:pt x="158" y="0"/>
                    <a:pt x="158" y="0"/>
                    <a:pt x="158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09" y="4"/>
                    <a:pt x="209" y="4"/>
                    <a:pt x="209" y="4"/>
                  </a:cubicBezTo>
                  <a:cubicBezTo>
                    <a:pt x="229" y="2"/>
                    <a:pt x="251" y="1"/>
                    <a:pt x="275" y="0"/>
                  </a:cubicBezTo>
                  <a:moveTo>
                    <a:pt x="2000" y="0"/>
                  </a:moveTo>
                  <a:cubicBezTo>
                    <a:pt x="1818" y="0"/>
                    <a:pt x="1818" y="0"/>
                    <a:pt x="1818" y="0"/>
                  </a:cubicBezTo>
                  <a:cubicBezTo>
                    <a:pt x="1818" y="2"/>
                    <a:pt x="1818" y="2"/>
                    <a:pt x="1818" y="2"/>
                  </a:cubicBezTo>
                  <a:cubicBezTo>
                    <a:pt x="1814" y="2"/>
                    <a:pt x="1814" y="2"/>
                    <a:pt x="1814" y="2"/>
                  </a:cubicBezTo>
                  <a:cubicBezTo>
                    <a:pt x="1814" y="0"/>
                    <a:pt x="1814" y="0"/>
                    <a:pt x="1814" y="0"/>
                  </a:cubicBezTo>
                  <a:cubicBezTo>
                    <a:pt x="1581" y="0"/>
                    <a:pt x="1581" y="0"/>
                    <a:pt x="1581" y="0"/>
                  </a:cubicBezTo>
                  <a:cubicBezTo>
                    <a:pt x="1581" y="2"/>
                    <a:pt x="1581" y="2"/>
                    <a:pt x="1581" y="2"/>
                  </a:cubicBezTo>
                  <a:cubicBezTo>
                    <a:pt x="1577" y="2"/>
                    <a:pt x="1577" y="2"/>
                    <a:pt x="1577" y="2"/>
                  </a:cubicBezTo>
                  <a:cubicBezTo>
                    <a:pt x="1577" y="0"/>
                    <a:pt x="1577" y="0"/>
                    <a:pt x="1577" y="0"/>
                  </a:cubicBezTo>
                  <a:cubicBezTo>
                    <a:pt x="1343" y="0"/>
                    <a:pt x="1343" y="0"/>
                    <a:pt x="1343" y="0"/>
                  </a:cubicBezTo>
                  <a:cubicBezTo>
                    <a:pt x="1343" y="2"/>
                    <a:pt x="1343" y="2"/>
                    <a:pt x="1343" y="2"/>
                  </a:cubicBezTo>
                  <a:cubicBezTo>
                    <a:pt x="1339" y="2"/>
                    <a:pt x="1339" y="2"/>
                    <a:pt x="1339" y="2"/>
                  </a:cubicBezTo>
                  <a:cubicBezTo>
                    <a:pt x="1339" y="0"/>
                    <a:pt x="1339" y="0"/>
                    <a:pt x="1339" y="0"/>
                  </a:cubicBezTo>
                  <a:cubicBezTo>
                    <a:pt x="1106" y="0"/>
                    <a:pt x="1106" y="0"/>
                    <a:pt x="1106" y="0"/>
                  </a:cubicBezTo>
                  <a:cubicBezTo>
                    <a:pt x="1106" y="2"/>
                    <a:pt x="1106" y="2"/>
                    <a:pt x="1106" y="2"/>
                  </a:cubicBezTo>
                  <a:cubicBezTo>
                    <a:pt x="1102" y="2"/>
                    <a:pt x="1102" y="2"/>
                    <a:pt x="1102" y="2"/>
                  </a:cubicBezTo>
                  <a:cubicBezTo>
                    <a:pt x="1102" y="0"/>
                    <a:pt x="1102" y="0"/>
                    <a:pt x="1102" y="0"/>
                  </a:cubicBezTo>
                  <a:cubicBezTo>
                    <a:pt x="869" y="0"/>
                    <a:pt x="869" y="0"/>
                    <a:pt x="869" y="0"/>
                  </a:cubicBezTo>
                  <a:cubicBezTo>
                    <a:pt x="869" y="2"/>
                    <a:pt x="869" y="2"/>
                    <a:pt x="869" y="2"/>
                  </a:cubicBezTo>
                  <a:cubicBezTo>
                    <a:pt x="865" y="2"/>
                    <a:pt x="865" y="2"/>
                    <a:pt x="865" y="2"/>
                  </a:cubicBezTo>
                  <a:cubicBezTo>
                    <a:pt x="865" y="0"/>
                    <a:pt x="865" y="0"/>
                    <a:pt x="865" y="0"/>
                  </a:cubicBezTo>
                  <a:cubicBezTo>
                    <a:pt x="632" y="0"/>
                    <a:pt x="632" y="0"/>
                    <a:pt x="632" y="0"/>
                  </a:cubicBezTo>
                  <a:cubicBezTo>
                    <a:pt x="632" y="2"/>
                    <a:pt x="632" y="2"/>
                    <a:pt x="632" y="2"/>
                  </a:cubicBezTo>
                  <a:cubicBezTo>
                    <a:pt x="628" y="2"/>
                    <a:pt x="628" y="2"/>
                    <a:pt x="628" y="2"/>
                  </a:cubicBezTo>
                  <a:cubicBezTo>
                    <a:pt x="628" y="0"/>
                    <a:pt x="628" y="0"/>
                    <a:pt x="628" y="0"/>
                  </a:cubicBezTo>
                  <a:cubicBezTo>
                    <a:pt x="519" y="0"/>
                    <a:pt x="519" y="0"/>
                    <a:pt x="519" y="0"/>
                  </a:cubicBezTo>
                  <a:cubicBezTo>
                    <a:pt x="543" y="1"/>
                    <a:pt x="565" y="2"/>
                    <a:pt x="585" y="4"/>
                  </a:cubicBezTo>
                  <a:cubicBezTo>
                    <a:pt x="2000" y="4"/>
                    <a:pt x="2000" y="4"/>
                    <a:pt x="2000" y="4"/>
                  </a:cubicBezTo>
                  <a:cubicBezTo>
                    <a:pt x="2000" y="0"/>
                    <a:pt x="2000" y="0"/>
                    <a:pt x="2000" y="0"/>
                  </a:cubicBezTo>
                </a:path>
              </a:pathLst>
            </a:custGeom>
            <a:solidFill>
              <a:srgbClr val="BFE0D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5" name="íSľiḋê">
              <a:extLst>
                <a:ext uri="{FF2B5EF4-FFF2-40B4-BE49-F238E27FC236}">
                  <a16:creationId xmlns:a16="http://schemas.microsoft.com/office/drawing/2014/main" id="{3D8C868C-8658-40AF-AA86-D0E9BEEF66EF}"/>
                </a:ext>
              </a:extLst>
            </p:cNvPr>
            <p:cNvSpPr/>
            <p:nvPr/>
          </p:nvSpPr>
          <p:spPr bwMode="auto">
            <a:xfrm>
              <a:off x="3817519" y="5807669"/>
              <a:ext cx="1002322" cy="12945"/>
            </a:xfrm>
            <a:custGeom>
              <a:avLst/>
              <a:gdLst>
                <a:gd name="T0" fmla="*/ 310 w 376"/>
                <a:gd name="T1" fmla="*/ 0 h 4"/>
                <a:gd name="T2" fmla="*/ 186 w 376"/>
                <a:gd name="T3" fmla="*/ 0 h 4"/>
                <a:gd name="T4" fmla="*/ 186 w 376"/>
                <a:gd name="T5" fmla="*/ 2 h 4"/>
                <a:gd name="T6" fmla="*/ 182 w 376"/>
                <a:gd name="T7" fmla="*/ 2 h 4"/>
                <a:gd name="T8" fmla="*/ 182 w 376"/>
                <a:gd name="T9" fmla="*/ 0 h 4"/>
                <a:gd name="T10" fmla="*/ 66 w 376"/>
                <a:gd name="T11" fmla="*/ 0 h 4"/>
                <a:gd name="T12" fmla="*/ 0 w 376"/>
                <a:gd name="T13" fmla="*/ 4 h 4"/>
                <a:gd name="T14" fmla="*/ 376 w 376"/>
                <a:gd name="T15" fmla="*/ 4 h 4"/>
                <a:gd name="T16" fmla="*/ 310 w 376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6" h="4">
                  <a:moveTo>
                    <a:pt x="310" y="0"/>
                  </a:moveTo>
                  <a:cubicBezTo>
                    <a:pt x="186" y="0"/>
                    <a:pt x="186" y="0"/>
                    <a:pt x="186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2" y="2"/>
                    <a:pt x="182" y="2"/>
                    <a:pt x="182" y="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42" y="1"/>
                    <a:pt x="20" y="2"/>
                    <a:pt x="0" y="4"/>
                  </a:cubicBezTo>
                  <a:cubicBezTo>
                    <a:pt x="376" y="4"/>
                    <a:pt x="376" y="4"/>
                    <a:pt x="376" y="4"/>
                  </a:cubicBezTo>
                  <a:cubicBezTo>
                    <a:pt x="356" y="2"/>
                    <a:pt x="334" y="1"/>
                    <a:pt x="310" y="0"/>
                  </a:cubicBezTo>
                </a:path>
              </a:pathLst>
            </a:custGeom>
            <a:solidFill>
              <a:srgbClr val="ACD7C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6" name="i$ḻíḋe">
              <a:extLst>
                <a:ext uri="{FF2B5EF4-FFF2-40B4-BE49-F238E27FC236}">
                  <a16:creationId xmlns:a16="http://schemas.microsoft.com/office/drawing/2014/main" id="{9A6F8261-4BA1-44D5-B0B2-BBC7CF5CA774}"/>
                </a:ext>
              </a:extLst>
            </p:cNvPr>
            <p:cNvSpPr/>
            <p:nvPr/>
          </p:nvSpPr>
          <p:spPr bwMode="auto">
            <a:xfrm>
              <a:off x="6829399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7" name="íśḻiďê">
              <a:extLst>
                <a:ext uri="{FF2B5EF4-FFF2-40B4-BE49-F238E27FC236}">
                  <a16:creationId xmlns:a16="http://schemas.microsoft.com/office/drawing/2014/main" id="{75BE2E14-3824-4E84-8ED2-EEB890E98457}"/>
                </a:ext>
              </a:extLst>
            </p:cNvPr>
            <p:cNvSpPr/>
            <p:nvPr/>
          </p:nvSpPr>
          <p:spPr bwMode="auto">
            <a:xfrm>
              <a:off x="6829399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8" name="ïşḻïḋe">
              <a:extLst>
                <a:ext uri="{FF2B5EF4-FFF2-40B4-BE49-F238E27FC236}">
                  <a16:creationId xmlns:a16="http://schemas.microsoft.com/office/drawing/2014/main" id="{8553C017-3C46-483A-9617-BA13C76C11B7}"/>
                </a:ext>
              </a:extLst>
            </p:cNvPr>
            <p:cNvSpPr/>
            <p:nvPr/>
          </p:nvSpPr>
          <p:spPr bwMode="auto">
            <a:xfrm>
              <a:off x="7463218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9" name="išľidé">
              <a:extLst>
                <a:ext uri="{FF2B5EF4-FFF2-40B4-BE49-F238E27FC236}">
                  <a16:creationId xmlns:a16="http://schemas.microsoft.com/office/drawing/2014/main" id="{665F1C4C-3C8D-4829-BCC1-3957C470F164}"/>
                </a:ext>
              </a:extLst>
            </p:cNvPr>
            <p:cNvSpPr/>
            <p:nvPr/>
          </p:nvSpPr>
          <p:spPr bwMode="auto">
            <a:xfrm>
              <a:off x="7463218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0" name="iṡļïḑe">
              <a:extLst>
                <a:ext uri="{FF2B5EF4-FFF2-40B4-BE49-F238E27FC236}">
                  <a16:creationId xmlns:a16="http://schemas.microsoft.com/office/drawing/2014/main" id="{66B87EEC-E71A-4272-AF70-DCA39A5E7B11}"/>
                </a:ext>
              </a:extLst>
            </p:cNvPr>
            <p:cNvSpPr/>
            <p:nvPr/>
          </p:nvSpPr>
          <p:spPr bwMode="auto">
            <a:xfrm>
              <a:off x="8092126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1" name="ïšḻîḍé">
              <a:extLst>
                <a:ext uri="{FF2B5EF4-FFF2-40B4-BE49-F238E27FC236}">
                  <a16:creationId xmlns:a16="http://schemas.microsoft.com/office/drawing/2014/main" id="{B3C20405-0D5B-4D7D-8B87-9B636CD2C43F}"/>
                </a:ext>
              </a:extLst>
            </p:cNvPr>
            <p:cNvSpPr/>
            <p:nvPr/>
          </p:nvSpPr>
          <p:spPr bwMode="auto">
            <a:xfrm>
              <a:off x="8092126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2" name="iṣḷîḑé">
              <a:extLst>
                <a:ext uri="{FF2B5EF4-FFF2-40B4-BE49-F238E27FC236}">
                  <a16:creationId xmlns:a16="http://schemas.microsoft.com/office/drawing/2014/main" id="{F28873B2-79F6-4E90-A016-AA5E966B90BA}"/>
                </a:ext>
              </a:extLst>
            </p:cNvPr>
            <p:cNvSpPr/>
            <p:nvPr/>
          </p:nvSpPr>
          <p:spPr bwMode="auto">
            <a:xfrm>
              <a:off x="4937761" y="5807669"/>
              <a:ext cx="4915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3" name="iṥļíďé">
              <a:extLst>
                <a:ext uri="{FF2B5EF4-FFF2-40B4-BE49-F238E27FC236}">
                  <a16:creationId xmlns:a16="http://schemas.microsoft.com/office/drawing/2014/main" id="{F90303B1-393A-4BC1-93F4-EC521F068CA9}"/>
                </a:ext>
              </a:extLst>
            </p:cNvPr>
            <p:cNvSpPr/>
            <p:nvPr/>
          </p:nvSpPr>
          <p:spPr bwMode="auto">
            <a:xfrm>
              <a:off x="4937761" y="5807669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4" name="íṥḷíďè">
              <a:extLst>
                <a:ext uri="{FF2B5EF4-FFF2-40B4-BE49-F238E27FC236}">
                  <a16:creationId xmlns:a16="http://schemas.microsoft.com/office/drawing/2014/main" id="{D00487CD-7BA6-483C-BBE3-0B4C2D069FF6}"/>
                </a:ext>
              </a:extLst>
            </p:cNvPr>
            <p:cNvSpPr/>
            <p:nvPr/>
          </p:nvSpPr>
          <p:spPr bwMode="auto">
            <a:xfrm>
              <a:off x="5566669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5" name="î$lídê">
              <a:extLst>
                <a:ext uri="{FF2B5EF4-FFF2-40B4-BE49-F238E27FC236}">
                  <a16:creationId xmlns:a16="http://schemas.microsoft.com/office/drawing/2014/main" id="{32FC3C61-473A-4ED6-9984-B3BED18938A3}"/>
                </a:ext>
              </a:extLst>
            </p:cNvPr>
            <p:cNvSpPr/>
            <p:nvPr/>
          </p:nvSpPr>
          <p:spPr bwMode="auto">
            <a:xfrm>
              <a:off x="5566669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6" name="îśļïḍe">
              <a:extLst>
                <a:ext uri="{FF2B5EF4-FFF2-40B4-BE49-F238E27FC236}">
                  <a16:creationId xmlns:a16="http://schemas.microsoft.com/office/drawing/2014/main" id="{FDDB0541-9961-41B5-8B52-5C734205901A}"/>
                </a:ext>
              </a:extLst>
            </p:cNvPr>
            <p:cNvSpPr/>
            <p:nvPr/>
          </p:nvSpPr>
          <p:spPr bwMode="auto">
            <a:xfrm>
              <a:off x="6195576" y="5807669"/>
              <a:ext cx="9827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7" name="ïśľíďé">
              <a:extLst>
                <a:ext uri="{FF2B5EF4-FFF2-40B4-BE49-F238E27FC236}">
                  <a16:creationId xmlns:a16="http://schemas.microsoft.com/office/drawing/2014/main" id="{8812AC35-BF08-497A-909F-92E3BA998A41}"/>
                </a:ext>
              </a:extLst>
            </p:cNvPr>
            <p:cNvSpPr/>
            <p:nvPr/>
          </p:nvSpPr>
          <p:spPr bwMode="auto">
            <a:xfrm>
              <a:off x="6195576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8" name="íṥlîdè">
              <a:extLst>
                <a:ext uri="{FF2B5EF4-FFF2-40B4-BE49-F238E27FC236}">
                  <a16:creationId xmlns:a16="http://schemas.microsoft.com/office/drawing/2014/main" id="{BD3A2A83-FF71-4DF2-B42A-130A75368DD9}"/>
                </a:ext>
              </a:extLst>
            </p:cNvPr>
            <p:cNvSpPr/>
            <p:nvPr/>
          </p:nvSpPr>
          <p:spPr bwMode="auto">
            <a:xfrm>
              <a:off x="3670119" y="5807669"/>
              <a:ext cx="14742" cy="6471"/>
            </a:xfrm>
            <a:prstGeom prst="rect">
              <a:avLst/>
            </a:prstGeom>
            <a:solidFill>
              <a:srgbClr val="99CEC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9" name="ïṧľïḓe">
              <a:extLst>
                <a:ext uri="{FF2B5EF4-FFF2-40B4-BE49-F238E27FC236}">
                  <a16:creationId xmlns:a16="http://schemas.microsoft.com/office/drawing/2014/main" id="{3B07AFF3-E82C-4424-A08E-349AD2B4DCEA}"/>
                </a:ext>
              </a:extLst>
            </p:cNvPr>
            <p:cNvSpPr/>
            <p:nvPr/>
          </p:nvSpPr>
          <p:spPr bwMode="auto">
            <a:xfrm>
              <a:off x="3670119" y="5807669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0" name="íṥḻîdè">
              <a:extLst>
                <a:ext uri="{FF2B5EF4-FFF2-40B4-BE49-F238E27FC236}">
                  <a16:creationId xmlns:a16="http://schemas.microsoft.com/office/drawing/2014/main" id="{1E2B7DA6-305D-4CCA-A403-DA2CAFEDC8F0}"/>
                </a:ext>
              </a:extLst>
            </p:cNvPr>
            <p:cNvSpPr/>
            <p:nvPr/>
          </p:nvSpPr>
          <p:spPr bwMode="auto">
            <a:xfrm>
              <a:off x="4303941" y="5807669"/>
              <a:ext cx="9827" cy="6471"/>
            </a:xfrm>
            <a:prstGeom prst="rect">
              <a:avLst/>
            </a:prstGeom>
            <a:solidFill>
              <a:srgbClr val="8EC8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1" name="íŝļïďè">
              <a:extLst>
                <a:ext uri="{FF2B5EF4-FFF2-40B4-BE49-F238E27FC236}">
                  <a16:creationId xmlns:a16="http://schemas.microsoft.com/office/drawing/2014/main" id="{8E1A5380-EA58-4072-99BA-75581E612A23}"/>
                </a:ext>
              </a:extLst>
            </p:cNvPr>
            <p:cNvSpPr/>
            <p:nvPr/>
          </p:nvSpPr>
          <p:spPr bwMode="auto">
            <a:xfrm>
              <a:off x="4303941" y="5807669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2" name="i$lîḑé">
              <a:extLst>
                <a:ext uri="{FF2B5EF4-FFF2-40B4-BE49-F238E27FC236}">
                  <a16:creationId xmlns:a16="http://schemas.microsoft.com/office/drawing/2014/main" id="{E37CBA10-C3BD-4FFB-BBA5-1C9934024DC7}"/>
                </a:ext>
              </a:extLst>
            </p:cNvPr>
            <p:cNvSpPr/>
            <p:nvPr/>
          </p:nvSpPr>
          <p:spPr bwMode="auto">
            <a:xfrm>
              <a:off x="3262313" y="1341567"/>
              <a:ext cx="5326062" cy="6471"/>
            </a:xfrm>
            <a:custGeom>
              <a:avLst/>
              <a:gdLst>
                <a:gd name="T0" fmla="*/ 258 w 3355"/>
                <a:gd name="T1" fmla="*/ 0 h 6"/>
                <a:gd name="T2" fmla="*/ 0 w 3355"/>
                <a:gd name="T3" fmla="*/ 0 h 6"/>
                <a:gd name="T4" fmla="*/ 0 w 3355"/>
                <a:gd name="T5" fmla="*/ 6 h 6"/>
                <a:gd name="T6" fmla="*/ 258 w 3355"/>
                <a:gd name="T7" fmla="*/ 6 h 6"/>
                <a:gd name="T8" fmla="*/ 258 w 3355"/>
                <a:gd name="T9" fmla="*/ 0 h 6"/>
                <a:gd name="T10" fmla="*/ 656 w 3355"/>
                <a:gd name="T11" fmla="*/ 0 h 6"/>
                <a:gd name="T12" fmla="*/ 265 w 3355"/>
                <a:gd name="T13" fmla="*/ 0 h 6"/>
                <a:gd name="T14" fmla="*/ 265 w 3355"/>
                <a:gd name="T15" fmla="*/ 6 h 6"/>
                <a:gd name="T16" fmla="*/ 656 w 3355"/>
                <a:gd name="T17" fmla="*/ 6 h 6"/>
                <a:gd name="T18" fmla="*/ 656 w 3355"/>
                <a:gd name="T19" fmla="*/ 0 h 6"/>
                <a:gd name="T20" fmla="*/ 1054 w 3355"/>
                <a:gd name="T21" fmla="*/ 0 h 6"/>
                <a:gd name="T22" fmla="*/ 663 w 3355"/>
                <a:gd name="T23" fmla="*/ 0 h 6"/>
                <a:gd name="T24" fmla="*/ 663 w 3355"/>
                <a:gd name="T25" fmla="*/ 6 h 6"/>
                <a:gd name="T26" fmla="*/ 1054 w 3355"/>
                <a:gd name="T27" fmla="*/ 6 h 6"/>
                <a:gd name="T28" fmla="*/ 1054 w 3355"/>
                <a:gd name="T29" fmla="*/ 0 h 6"/>
                <a:gd name="T30" fmla="*/ 1451 w 3355"/>
                <a:gd name="T31" fmla="*/ 0 h 6"/>
                <a:gd name="T32" fmla="*/ 1060 w 3355"/>
                <a:gd name="T33" fmla="*/ 0 h 6"/>
                <a:gd name="T34" fmla="*/ 1060 w 3355"/>
                <a:gd name="T35" fmla="*/ 6 h 6"/>
                <a:gd name="T36" fmla="*/ 1451 w 3355"/>
                <a:gd name="T37" fmla="*/ 6 h 6"/>
                <a:gd name="T38" fmla="*/ 1451 w 3355"/>
                <a:gd name="T39" fmla="*/ 0 h 6"/>
                <a:gd name="T40" fmla="*/ 1849 w 3355"/>
                <a:gd name="T41" fmla="*/ 0 h 6"/>
                <a:gd name="T42" fmla="*/ 1458 w 3355"/>
                <a:gd name="T43" fmla="*/ 0 h 6"/>
                <a:gd name="T44" fmla="*/ 1458 w 3355"/>
                <a:gd name="T45" fmla="*/ 6 h 6"/>
                <a:gd name="T46" fmla="*/ 1849 w 3355"/>
                <a:gd name="T47" fmla="*/ 6 h 6"/>
                <a:gd name="T48" fmla="*/ 1849 w 3355"/>
                <a:gd name="T49" fmla="*/ 0 h 6"/>
                <a:gd name="T50" fmla="*/ 2246 w 3355"/>
                <a:gd name="T51" fmla="*/ 0 h 6"/>
                <a:gd name="T52" fmla="*/ 1855 w 3355"/>
                <a:gd name="T53" fmla="*/ 0 h 6"/>
                <a:gd name="T54" fmla="*/ 1855 w 3355"/>
                <a:gd name="T55" fmla="*/ 6 h 6"/>
                <a:gd name="T56" fmla="*/ 2246 w 3355"/>
                <a:gd name="T57" fmla="*/ 6 h 6"/>
                <a:gd name="T58" fmla="*/ 2246 w 3355"/>
                <a:gd name="T59" fmla="*/ 0 h 6"/>
                <a:gd name="T60" fmla="*/ 2646 w 3355"/>
                <a:gd name="T61" fmla="*/ 0 h 6"/>
                <a:gd name="T62" fmla="*/ 2253 w 3355"/>
                <a:gd name="T63" fmla="*/ 0 h 6"/>
                <a:gd name="T64" fmla="*/ 2253 w 3355"/>
                <a:gd name="T65" fmla="*/ 6 h 6"/>
                <a:gd name="T66" fmla="*/ 2646 w 3355"/>
                <a:gd name="T67" fmla="*/ 6 h 6"/>
                <a:gd name="T68" fmla="*/ 2646 w 3355"/>
                <a:gd name="T69" fmla="*/ 0 h 6"/>
                <a:gd name="T70" fmla="*/ 3043 w 3355"/>
                <a:gd name="T71" fmla="*/ 0 h 6"/>
                <a:gd name="T72" fmla="*/ 2652 w 3355"/>
                <a:gd name="T73" fmla="*/ 0 h 6"/>
                <a:gd name="T74" fmla="*/ 2652 w 3355"/>
                <a:gd name="T75" fmla="*/ 6 h 6"/>
                <a:gd name="T76" fmla="*/ 3043 w 3355"/>
                <a:gd name="T77" fmla="*/ 6 h 6"/>
                <a:gd name="T78" fmla="*/ 3043 w 3355"/>
                <a:gd name="T79" fmla="*/ 0 h 6"/>
                <a:gd name="T80" fmla="*/ 3355 w 3355"/>
                <a:gd name="T81" fmla="*/ 0 h 6"/>
                <a:gd name="T82" fmla="*/ 3050 w 3355"/>
                <a:gd name="T83" fmla="*/ 0 h 6"/>
                <a:gd name="T84" fmla="*/ 3050 w 3355"/>
                <a:gd name="T85" fmla="*/ 6 h 6"/>
                <a:gd name="T86" fmla="*/ 3355 w 3355"/>
                <a:gd name="T87" fmla="*/ 6 h 6"/>
                <a:gd name="T88" fmla="*/ 3355 w 3355"/>
                <a:gd name="T8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close/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close/>
                  <a:moveTo>
                    <a:pt x="1054" y="0"/>
                  </a:moveTo>
                  <a:lnTo>
                    <a:pt x="663" y="0"/>
                  </a:lnTo>
                  <a:lnTo>
                    <a:pt x="663" y="6"/>
                  </a:lnTo>
                  <a:lnTo>
                    <a:pt x="1054" y="6"/>
                  </a:lnTo>
                  <a:lnTo>
                    <a:pt x="1054" y="0"/>
                  </a:lnTo>
                  <a:close/>
                  <a:moveTo>
                    <a:pt x="1451" y="0"/>
                  </a:moveTo>
                  <a:lnTo>
                    <a:pt x="1060" y="0"/>
                  </a:lnTo>
                  <a:lnTo>
                    <a:pt x="1060" y="6"/>
                  </a:lnTo>
                  <a:lnTo>
                    <a:pt x="1451" y="6"/>
                  </a:lnTo>
                  <a:lnTo>
                    <a:pt x="1451" y="0"/>
                  </a:lnTo>
                  <a:close/>
                  <a:moveTo>
                    <a:pt x="1849" y="0"/>
                  </a:moveTo>
                  <a:lnTo>
                    <a:pt x="1458" y="0"/>
                  </a:lnTo>
                  <a:lnTo>
                    <a:pt x="1458" y="6"/>
                  </a:lnTo>
                  <a:lnTo>
                    <a:pt x="1849" y="6"/>
                  </a:lnTo>
                  <a:lnTo>
                    <a:pt x="1849" y="0"/>
                  </a:lnTo>
                  <a:close/>
                  <a:moveTo>
                    <a:pt x="2246" y="0"/>
                  </a:moveTo>
                  <a:lnTo>
                    <a:pt x="1855" y="0"/>
                  </a:lnTo>
                  <a:lnTo>
                    <a:pt x="1855" y="6"/>
                  </a:lnTo>
                  <a:lnTo>
                    <a:pt x="2246" y="6"/>
                  </a:lnTo>
                  <a:lnTo>
                    <a:pt x="2246" y="0"/>
                  </a:lnTo>
                  <a:close/>
                  <a:moveTo>
                    <a:pt x="2646" y="0"/>
                  </a:moveTo>
                  <a:lnTo>
                    <a:pt x="2253" y="0"/>
                  </a:lnTo>
                  <a:lnTo>
                    <a:pt x="2253" y="6"/>
                  </a:lnTo>
                  <a:lnTo>
                    <a:pt x="2646" y="6"/>
                  </a:lnTo>
                  <a:lnTo>
                    <a:pt x="2646" y="0"/>
                  </a:lnTo>
                  <a:close/>
                  <a:moveTo>
                    <a:pt x="3043" y="0"/>
                  </a:moveTo>
                  <a:lnTo>
                    <a:pt x="2652" y="0"/>
                  </a:lnTo>
                  <a:lnTo>
                    <a:pt x="2652" y="6"/>
                  </a:lnTo>
                  <a:lnTo>
                    <a:pt x="3043" y="6"/>
                  </a:lnTo>
                  <a:lnTo>
                    <a:pt x="3043" y="0"/>
                  </a:lnTo>
                  <a:close/>
                  <a:moveTo>
                    <a:pt x="3355" y="0"/>
                  </a:moveTo>
                  <a:lnTo>
                    <a:pt x="3050" y="0"/>
                  </a:lnTo>
                  <a:lnTo>
                    <a:pt x="3050" y="6"/>
                  </a:lnTo>
                  <a:lnTo>
                    <a:pt x="3355" y="6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AFD8D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3" name="iṧļiďè">
              <a:extLst>
                <a:ext uri="{FF2B5EF4-FFF2-40B4-BE49-F238E27FC236}">
                  <a16:creationId xmlns:a16="http://schemas.microsoft.com/office/drawing/2014/main" id="{AF062333-73D8-4C12-B34E-0A249E3A5562}"/>
                </a:ext>
              </a:extLst>
            </p:cNvPr>
            <p:cNvSpPr/>
            <p:nvPr/>
          </p:nvSpPr>
          <p:spPr bwMode="auto">
            <a:xfrm>
              <a:off x="3262313" y="1341567"/>
              <a:ext cx="5326062" cy="6471"/>
            </a:xfrm>
            <a:custGeom>
              <a:avLst/>
              <a:gdLst>
                <a:gd name="T0" fmla="*/ 258 w 3355"/>
                <a:gd name="T1" fmla="*/ 0 h 6"/>
                <a:gd name="T2" fmla="*/ 0 w 3355"/>
                <a:gd name="T3" fmla="*/ 0 h 6"/>
                <a:gd name="T4" fmla="*/ 0 w 3355"/>
                <a:gd name="T5" fmla="*/ 6 h 6"/>
                <a:gd name="T6" fmla="*/ 258 w 3355"/>
                <a:gd name="T7" fmla="*/ 6 h 6"/>
                <a:gd name="T8" fmla="*/ 258 w 3355"/>
                <a:gd name="T9" fmla="*/ 0 h 6"/>
                <a:gd name="T10" fmla="*/ 656 w 3355"/>
                <a:gd name="T11" fmla="*/ 0 h 6"/>
                <a:gd name="T12" fmla="*/ 265 w 3355"/>
                <a:gd name="T13" fmla="*/ 0 h 6"/>
                <a:gd name="T14" fmla="*/ 265 w 3355"/>
                <a:gd name="T15" fmla="*/ 6 h 6"/>
                <a:gd name="T16" fmla="*/ 656 w 3355"/>
                <a:gd name="T17" fmla="*/ 6 h 6"/>
                <a:gd name="T18" fmla="*/ 656 w 3355"/>
                <a:gd name="T19" fmla="*/ 0 h 6"/>
                <a:gd name="T20" fmla="*/ 1054 w 3355"/>
                <a:gd name="T21" fmla="*/ 0 h 6"/>
                <a:gd name="T22" fmla="*/ 663 w 3355"/>
                <a:gd name="T23" fmla="*/ 0 h 6"/>
                <a:gd name="T24" fmla="*/ 663 w 3355"/>
                <a:gd name="T25" fmla="*/ 6 h 6"/>
                <a:gd name="T26" fmla="*/ 1054 w 3355"/>
                <a:gd name="T27" fmla="*/ 6 h 6"/>
                <a:gd name="T28" fmla="*/ 1054 w 3355"/>
                <a:gd name="T29" fmla="*/ 0 h 6"/>
                <a:gd name="T30" fmla="*/ 1451 w 3355"/>
                <a:gd name="T31" fmla="*/ 0 h 6"/>
                <a:gd name="T32" fmla="*/ 1060 w 3355"/>
                <a:gd name="T33" fmla="*/ 0 h 6"/>
                <a:gd name="T34" fmla="*/ 1060 w 3355"/>
                <a:gd name="T35" fmla="*/ 6 h 6"/>
                <a:gd name="T36" fmla="*/ 1451 w 3355"/>
                <a:gd name="T37" fmla="*/ 6 h 6"/>
                <a:gd name="T38" fmla="*/ 1451 w 3355"/>
                <a:gd name="T39" fmla="*/ 0 h 6"/>
                <a:gd name="T40" fmla="*/ 1849 w 3355"/>
                <a:gd name="T41" fmla="*/ 0 h 6"/>
                <a:gd name="T42" fmla="*/ 1458 w 3355"/>
                <a:gd name="T43" fmla="*/ 0 h 6"/>
                <a:gd name="T44" fmla="*/ 1458 w 3355"/>
                <a:gd name="T45" fmla="*/ 6 h 6"/>
                <a:gd name="T46" fmla="*/ 1849 w 3355"/>
                <a:gd name="T47" fmla="*/ 6 h 6"/>
                <a:gd name="T48" fmla="*/ 1849 w 3355"/>
                <a:gd name="T49" fmla="*/ 0 h 6"/>
                <a:gd name="T50" fmla="*/ 2246 w 3355"/>
                <a:gd name="T51" fmla="*/ 0 h 6"/>
                <a:gd name="T52" fmla="*/ 1855 w 3355"/>
                <a:gd name="T53" fmla="*/ 0 h 6"/>
                <a:gd name="T54" fmla="*/ 1855 w 3355"/>
                <a:gd name="T55" fmla="*/ 6 h 6"/>
                <a:gd name="T56" fmla="*/ 2246 w 3355"/>
                <a:gd name="T57" fmla="*/ 6 h 6"/>
                <a:gd name="T58" fmla="*/ 2246 w 3355"/>
                <a:gd name="T59" fmla="*/ 0 h 6"/>
                <a:gd name="T60" fmla="*/ 2646 w 3355"/>
                <a:gd name="T61" fmla="*/ 0 h 6"/>
                <a:gd name="T62" fmla="*/ 2253 w 3355"/>
                <a:gd name="T63" fmla="*/ 0 h 6"/>
                <a:gd name="T64" fmla="*/ 2253 w 3355"/>
                <a:gd name="T65" fmla="*/ 6 h 6"/>
                <a:gd name="T66" fmla="*/ 2646 w 3355"/>
                <a:gd name="T67" fmla="*/ 6 h 6"/>
                <a:gd name="T68" fmla="*/ 2646 w 3355"/>
                <a:gd name="T69" fmla="*/ 0 h 6"/>
                <a:gd name="T70" fmla="*/ 3043 w 3355"/>
                <a:gd name="T71" fmla="*/ 0 h 6"/>
                <a:gd name="T72" fmla="*/ 2652 w 3355"/>
                <a:gd name="T73" fmla="*/ 0 h 6"/>
                <a:gd name="T74" fmla="*/ 2652 w 3355"/>
                <a:gd name="T75" fmla="*/ 6 h 6"/>
                <a:gd name="T76" fmla="*/ 3043 w 3355"/>
                <a:gd name="T77" fmla="*/ 6 h 6"/>
                <a:gd name="T78" fmla="*/ 3043 w 3355"/>
                <a:gd name="T79" fmla="*/ 0 h 6"/>
                <a:gd name="T80" fmla="*/ 3355 w 3355"/>
                <a:gd name="T81" fmla="*/ 0 h 6"/>
                <a:gd name="T82" fmla="*/ 3050 w 3355"/>
                <a:gd name="T83" fmla="*/ 0 h 6"/>
                <a:gd name="T84" fmla="*/ 3050 w 3355"/>
                <a:gd name="T85" fmla="*/ 6 h 6"/>
                <a:gd name="T86" fmla="*/ 3355 w 3355"/>
                <a:gd name="T87" fmla="*/ 6 h 6"/>
                <a:gd name="T88" fmla="*/ 3355 w 3355"/>
                <a:gd name="T8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55" h="6">
                  <a:moveTo>
                    <a:pt x="25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258" y="6"/>
                  </a:lnTo>
                  <a:lnTo>
                    <a:pt x="258" y="0"/>
                  </a:lnTo>
                  <a:moveTo>
                    <a:pt x="656" y="0"/>
                  </a:moveTo>
                  <a:lnTo>
                    <a:pt x="265" y="0"/>
                  </a:lnTo>
                  <a:lnTo>
                    <a:pt x="265" y="6"/>
                  </a:lnTo>
                  <a:lnTo>
                    <a:pt x="656" y="6"/>
                  </a:lnTo>
                  <a:lnTo>
                    <a:pt x="656" y="0"/>
                  </a:lnTo>
                  <a:moveTo>
                    <a:pt x="1054" y="0"/>
                  </a:moveTo>
                  <a:lnTo>
                    <a:pt x="663" y="0"/>
                  </a:lnTo>
                  <a:lnTo>
                    <a:pt x="663" y="6"/>
                  </a:lnTo>
                  <a:lnTo>
                    <a:pt x="1054" y="6"/>
                  </a:lnTo>
                  <a:lnTo>
                    <a:pt x="1054" y="0"/>
                  </a:lnTo>
                  <a:moveTo>
                    <a:pt x="1451" y="0"/>
                  </a:moveTo>
                  <a:lnTo>
                    <a:pt x="1060" y="0"/>
                  </a:lnTo>
                  <a:lnTo>
                    <a:pt x="1060" y="6"/>
                  </a:lnTo>
                  <a:lnTo>
                    <a:pt x="1451" y="6"/>
                  </a:lnTo>
                  <a:lnTo>
                    <a:pt x="1451" y="0"/>
                  </a:lnTo>
                  <a:moveTo>
                    <a:pt x="1849" y="0"/>
                  </a:moveTo>
                  <a:lnTo>
                    <a:pt x="1458" y="0"/>
                  </a:lnTo>
                  <a:lnTo>
                    <a:pt x="1458" y="6"/>
                  </a:lnTo>
                  <a:lnTo>
                    <a:pt x="1849" y="6"/>
                  </a:lnTo>
                  <a:lnTo>
                    <a:pt x="1849" y="0"/>
                  </a:lnTo>
                  <a:moveTo>
                    <a:pt x="2246" y="0"/>
                  </a:moveTo>
                  <a:lnTo>
                    <a:pt x="1855" y="0"/>
                  </a:lnTo>
                  <a:lnTo>
                    <a:pt x="1855" y="6"/>
                  </a:lnTo>
                  <a:lnTo>
                    <a:pt x="2246" y="6"/>
                  </a:lnTo>
                  <a:lnTo>
                    <a:pt x="2246" y="0"/>
                  </a:lnTo>
                  <a:moveTo>
                    <a:pt x="2646" y="0"/>
                  </a:moveTo>
                  <a:lnTo>
                    <a:pt x="2253" y="0"/>
                  </a:lnTo>
                  <a:lnTo>
                    <a:pt x="2253" y="6"/>
                  </a:lnTo>
                  <a:lnTo>
                    <a:pt x="2646" y="6"/>
                  </a:lnTo>
                  <a:lnTo>
                    <a:pt x="2646" y="0"/>
                  </a:lnTo>
                  <a:moveTo>
                    <a:pt x="3043" y="0"/>
                  </a:moveTo>
                  <a:lnTo>
                    <a:pt x="2652" y="0"/>
                  </a:lnTo>
                  <a:lnTo>
                    <a:pt x="2652" y="6"/>
                  </a:lnTo>
                  <a:lnTo>
                    <a:pt x="3043" y="6"/>
                  </a:lnTo>
                  <a:lnTo>
                    <a:pt x="3043" y="0"/>
                  </a:lnTo>
                  <a:moveTo>
                    <a:pt x="3355" y="0"/>
                  </a:moveTo>
                  <a:lnTo>
                    <a:pt x="3050" y="0"/>
                  </a:lnTo>
                  <a:lnTo>
                    <a:pt x="3050" y="6"/>
                  </a:lnTo>
                  <a:lnTo>
                    <a:pt x="3355" y="6"/>
                  </a:lnTo>
                  <a:lnTo>
                    <a:pt x="335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4" name="iš1îḋe">
              <a:extLst>
                <a:ext uri="{FF2B5EF4-FFF2-40B4-BE49-F238E27FC236}">
                  <a16:creationId xmlns:a16="http://schemas.microsoft.com/office/drawing/2014/main" id="{AF9EC4F3-99FD-4A21-9694-5A64BA62457B}"/>
                </a:ext>
              </a:extLst>
            </p:cNvPr>
            <p:cNvSpPr/>
            <p:nvPr/>
          </p:nvSpPr>
          <p:spPr bwMode="auto">
            <a:xfrm>
              <a:off x="6829399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5" name="íṣļîḑê">
              <a:extLst>
                <a:ext uri="{FF2B5EF4-FFF2-40B4-BE49-F238E27FC236}">
                  <a16:creationId xmlns:a16="http://schemas.microsoft.com/office/drawing/2014/main" id="{39037229-B531-4693-BCCB-8359DCD8C636}"/>
                </a:ext>
              </a:extLst>
            </p:cNvPr>
            <p:cNvSpPr/>
            <p:nvPr/>
          </p:nvSpPr>
          <p:spPr bwMode="auto">
            <a:xfrm>
              <a:off x="6829399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6" name="i$lide">
              <a:extLst>
                <a:ext uri="{FF2B5EF4-FFF2-40B4-BE49-F238E27FC236}">
                  <a16:creationId xmlns:a16="http://schemas.microsoft.com/office/drawing/2014/main" id="{7226A8FA-D051-4ED8-BAF1-0841BAF74CCD}"/>
                </a:ext>
              </a:extLst>
            </p:cNvPr>
            <p:cNvSpPr/>
            <p:nvPr/>
          </p:nvSpPr>
          <p:spPr bwMode="auto">
            <a:xfrm>
              <a:off x="7463218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7" name="iṩļïḑê">
              <a:extLst>
                <a:ext uri="{FF2B5EF4-FFF2-40B4-BE49-F238E27FC236}">
                  <a16:creationId xmlns:a16="http://schemas.microsoft.com/office/drawing/2014/main" id="{8BD6C732-3604-4C49-8713-EED5720B7849}"/>
                </a:ext>
              </a:extLst>
            </p:cNvPr>
            <p:cNvSpPr/>
            <p:nvPr/>
          </p:nvSpPr>
          <p:spPr bwMode="auto">
            <a:xfrm>
              <a:off x="7463218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8" name="íṡlïďê">
              <a:extLst>
                <a:ext uri="{FF2B5EF4-FFF2-40B4-BE49-F238E27FC236}">
                  <a16:creationId xmlns:a16="http://schemas.microsoft.com/office/drawing/2014/main" id="{2FA9BE1D-9B91-499A-86BA-DBBAC6D342A8}"/>
                </a:ext>
              </a:extLst>
            </p:cNvPr>
            <p:cNvSpPr/>
            <p:nvPr/>
          </p:nvSpPr>
          <p:spPr bwMode="auto">
            <a:xfrm>
              <a:off x="8092126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9" name="îsļîḍe">
              <a:extLst>
                <a:ext uri="{FF2B5EF4-FFF2-40B4-BE49-F238E27FC236}">
                  <a16:creationId xmlns:a16="http://schemas.microsoft.com/office/drawing/2014/main" id="{10FB8E95-F750-4E85-8509-4563D890391F}"/>
                </a:ext>
              </a:extLst>
            </p:cNvPr>
            <p:cNvSpPr/>
            <p:nvPr/>
          </p:nvSpPr>
          <p:spPr bwMode="auto">
            <a:xfrm>
              <a:off x="8092126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0" name="iṣľíḍè">
              <a:extLst>
                <a:ext uri="{FF2B5EF4-FFF2-40B4-BE49-F238E27FC236}">
                  <a16:creationId xmlns:a16="http://schemas.microsoft.com/office/drawing/2014/main" id="{7BC91A90-BB30-4259-A9B6-288401541685}"/>
                </a:ext>
              </a:extLst>
            </p:cNvPr>
            <p:cNvSpPr/>
            <p:nvPr/>
          </p:nvSpPr>
          <p:spPr bwMode="auto">
            <a:xfrm>
              <a:off x="4937761" y="1341567"/>
              <a:ext cx="4915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1" name="îṥḷíḍè">
              <a:extLst>
                <a:ext uri="{FF2B5EF4-FFF2-40B4-BE49-F238E27FC236}">
                  <a16:creationId xmlns:a16="http://schemas.microsoft.com/office/drawing/2014/main" id="{6747A52D-602C-42D1-B578-E5DFB4C73E65}"/>
                </a:ext>
              </a:extLst>
            </p:cNvPr>
            <p:cNvSpPr/>
            <p:nvPr/>
          </p:nvSpPr>
          <p:spPr bwMode="auto">
            <a:xfrm>
              <a:off x="4937761" y="1341567"/>
              <a:ext cx="4915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2" name="íšḷídè">
              <a:extLst>
                <a:ext uri="{FF2B5EF4-FFF2-40B4-BE49-F238E27FC236}">
                  <a16:creationId xmlns:a16="http://schemas.microsoft.com/office/drawing/2014/main" id="{18F978FE-D384-4C52-B469-34B0B74D0017}"/>
                </a:ext>
              </a:extLst>
            </p:cNvPr>
            <p:cNvSpPr/>
            <p:nvPr/>
          </p:nvSpPr>
          <p:spPr bwMode="auto">
            <a:xfrm>
              <a:off x="5566669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3" name="ïslíḍê">
              <a:extLst>
                <a:ext uri="{FF2B5EF4-FFF2-40B4-BE49-F238E27FC236}">
                  <a16:creationId xmlns:a16="http://schemas.microsoft.com/office/drawing/2014/main" id="{BF241253-5734-4107-BE7E-C72272372409}"/>
                </a:ext>
              </a:extLst>
            </p:cNvPr>
            <p:cNvSpPr/>
            <p:nvPr/>
          </p:nvSpPr>
          <p:spPr bwMode="auto">
            <a:xfrm>
              <a:off x="5566669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4" name="iŝḷïdè">
              <a:extLst>
                <a:ext uri="{FF2B5EF4-FFF2-40B4-BE49-F238E27FC236}">
                  <a16:creationId xmlns:a16="http://schemas.microsoft.com/office/drawing/2014/main" id="{D06359BE-09F1-4930-B5B3-45C33A5D4564}"/>
                </a:ext>
              </a:extLst>
            </p:cNvPr>
            <p:cNvSpPr/>
            <p:nvPr/>
          </p:nvSpPr>
          <p:spPr bwMode="auto">
            <a:xfrm>
              <a:off x="6195576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5" name="iṣḷidè">
              <a:extLst>
                <a:ext uri="{FF2B5EF4-FFF2-40B4-BE49-F238E27FC236}">
                  <a16:creationId xmlns:a16="http://schemas.microsoft.com/office/drawing/2014/main" id="{E4DE1C0E-46EB-44E3-ADE8-45DCE3B48D71}"/>
                </a:ext>
              </a:extLst>
            </p:cNvPr>
            <p:cNvSpPr/>
            <p:nvPr/>
          </p:nvSpPr>
          <p:spPr bwMode="auto">
            <a:xfrm>
              <a:off x="6195576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6" name="ïŝḻíḍe">
              <a:extLst>
                <a:ext uri="{FF2B5EF4-FFF2-40B4-BE49-F238E27FC236}">
                  <a16:creationId xmlns:a16="http://schemas.microsoft.com/office/drawing/2014/main" id="{2DD016D0-06F8-4442-AFFE-296AA344C966}"/>
                </a:ext>
              </a:extLst>
            </p:cNvPr>
            <p:cNvSpPr/>
            <p:nvPr/>
          </p:nvSpPr>
          <p:spPr bwMode="auto">
            <a:xfrm>
              <a:off x="3670119" y="1341567"/>
              <a:ext cx="14742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7" name="iš1ïḍê">
              <a:extLst>
                <a:ext uri="{FF2B5EF4-FFF2-40B4-BE49-F238E27FC236}">
                  <a16:creationId xmlns:a16="http://schemas.microsoft.com/office/drawing/2014/main" id="{997805EB-399E-467A-A04E-55C7DB90491E}"/>
                </a:ext>
              </a:extLst>
            </p:cNvPr>
            <p:cNvSpPr/>
            <p:nvPr/>
          </p:nvSpPr>
          <p:spPr bwMode="auto">
            <a:xfrm>
              <a:off x="3670119" y="1341567"/>
              <a:ext cx="14742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8" name="is1iḓè">
              <a:extLst>
                <a:ext uri="{FF2B5EF4-FFF2-40B4-BE49-F238E27FC236}">
                  <a16:creationId xmlns:a16="http://schemas.microsoft.com/office/drawing/2014/main" id="{4D01A04D-8280-4C9D-8445-925EC0DACD08}"/>
                </a:ext>
              </a:extLst>
            </p:cNvPr>
            <p:cNvSpPr/>
            <p:nvPr/>
          </p:nvSpPr>
          <p:spPr bwMode="auto">
            <a:xfrm>
              <a:off x="4303941" y="1341567"/>
              <a:ext cx="9827" cy="6471"/>
            </a:xfrm>
            <a:prstGeom prst="rect">
              <a:avLst/>
            </a:prstGeom>
            <a:solidFill>
              <a:srgbClr val="8FC9C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9" name="ïṧlíḍê">
              <a:extLst>
                <a:ext uri="{FF2B5EF4-FFF2-40B4-BE49-F238E27FC236}">
                  <a16:creationId xmlns:a16="http://schemas.microsoft.com/office/drawing/2014/main" id="{5E52F086-C8A4-4D4A-A12A-1F4D400E3CB7}"/>
                </a:ext>
              </a:extLst>
            </p:cNvPr>
            <p:cNvSpPr/>
            <p:nvPr/>
          </p:nvSpPr>
          <p:spPr bwMode="auto">
            <a:xfrm>
              <a:off x="4303941" y="1341567"/>
              <a:ext cx="9827" cy="6471"/>
            </a:xfrm>
            <a:prstGeom prst="rect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0" name="îšľídé">
              <a:extLst>
                <a:ext uri="{FF2B5EF4-FFF2-40B4-BE49-F238E27FC236}">
                  <a16:creationId xmlns:a16="http://schemas.microsoft.com/office/drawing/2014/main" id="{1C1401C5-ABFB-400E-B2FA-71A3C2B582F9}"/>
                </a:ext>
              </a:extLst>
            </p:cNvPr>
            <p:cNvSpPr/>
            <p:nvPr/>
          </p:nvSpPr>
          <p:spPr bwMode="auto">
            <a:xfrm>
              <a:off x="7301080" y="5522874"/>
              <a:ext cx="712433" cy="427192"/>
            </a:xfrm>
            <a:prstGeom prst="rect">
              <a:avLst/>
            </a:prstGeom>
            <a:solidFill>
              <a:srgbClr val="4E34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1" name="î$ḻiḑè">
              <a:extLst>
                <a:ext uri="{FF2B5EF4-FFF2-40B4-BE49-F238E27FC236}">
                  <a16:creationId xmlns:a16="http://schemas.microsoft.com/office/drawing/2014/main" id="{F7B2922A-CCB6-4169-A1EC-0A632BD48F14}"/>
                </a:ext>
              </a:extLst>
            </p:cNvPr>
            <p:cNvSpPr/>
            <p:nvPr/>
          </p:nvSpPr>
          <p:spPr bwMode="auto">
            <a:xfrm>
              <a:off x="7482872" y="5490509"/>
              <a:ext cx="157227" cy="77671"/>
            </a:xfrm>
            <a:custGeom>
              <a:avLst/>
              <a:gdLst>
                <a:gd name="T0" fmla="*/ 51 w 59"/>
                <a:gd name="T1" fmla="*/ 5 h 27"/>
                <a:gd name="T2" fmla="*/ 37 w 59"/>
                <a:gd name="T3" fmla="*/ 12 h 27"/>
                <a:gd name="T4" fmla="*/ 34 w 59"/>
                <a:gd name="T5" fmla="*/ 7 h 27"/>
                <a:gd name="T6" fmla="*/ 28 w 59"/>
                <a:gd name="T7" fmla="*/ 3 h 27"/>
                <a:gd name="T8" fmla="*/ 25 w 59"/>
                <a:gd name="T9" fmla="*/ 3 h 27"/>
                <a:gd name="T10" fmla="*/ 12 w 59"/>
                <a:gd name="T11" fmla="*/ 11 h 27"/>
                <a:gd name="T12" fmla="*/ 2 w 59"/>
                <a:gd name="T13" fmla="*/ 23 h 27"/>
                <a:gd name="T14" fmla="*/ 15 w 59"/>
                <a:gd name="T15" fmla="*/ 24 h 27"/>
                <a:gd name="T16" fmla="*/ 34 w 59"/>
                <a:gd name="T17" fmla="*/ 18 h 27"/>
                <a:gd name="T18" fmla="*/ 49 w 59"/>
                <a:gd name="T19" fmla="*/ 11 h 27"/>
                <a:gd name="T20" fmla="*/ 59 w 59"/>
                <a:gd name="T21" fmla="*/ 5 h 27"/>
                <a:gd name="T22" fmla="*/ 59 w 59"/>
                <a:gd name="T23" fmla="*/ 0 h 27"/>
                <a:gd name="T24" fmla="*/ 51 w 59"/>
                <a:gd name="T25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27">
                  <a:moveTo>
                    <a:pt x="51" y="5"/>
                  </a:moveTo>
                  <a:cubicBezTo>
                    <a:pt x="47" y="7"/>
                    <a:pt x="42" y="11"/>
                    <a:pt x="37" y="12"/>
                  </a:cubicBezTo>
                  <a:cubicBezTo>
                    <a:pt x="36" y="11"/>
                    <a:pt x="35" y="9"/>
                    <a:pt x="34" y="7"/>
                  </a:cubicBezTo>
                  <a:cubicBezTo>
                    <a:pt x="32" y="5"/>
                    <a:pt x="30" y="4"/>
                    <a:pt x="28" y="3"/>
                  </a:cubicBezTo>
                  <a:cubicBezTo>
                    <a:pt x="27" y="3"/>
                    <a:pt x="26" y="3"/>
                    <a:pt x="25" y="3"/>
                  </a:cubicBezTo>
                  <a:cubicBezTo>
                    <a:pt x="21" y="6"/>
                    <a:pt x="17" y="8"/>
                    <a:pt x="12" y="11"/>
                  </a:cubicBezTo>
                  <a:cubicBezTo>
                    <a:pt x="10" y="13"/>
                    <a:pt x="0" y="18"/>
                    <a:pt x="2" y="23"/>
                  </a:cubicBezTo>
                  <a:cubicBezTo>
                    <a:pt x="3" y="27"/>
                    <a:pt x="12" y="25"/>
                    <a:pt x="15" y="24"/>
                  </a:cubicBezTo>
                  <a:cubicBezTo>
                    <a:pt x="22" y="22"/>
                    <a:pt x="28" y="21"/>
                    <a:pt x="34" y="18"/>
                  </a:cubicBezTo>
                  <a:cubicBezTo>
                    <a:pt x="39" y="16"/>
                    <a:pt x="44" y="13"/>
                    <a:pt x="49" y="11"/>
                  </a:cubicBezTo>
                  <a:cubicBezTo>
                    <a:pt x="52" y="9"/>
                    <a:pt x="58" y="8"/>
                    <a:pt x="59" y="5"/>
                  </a:cubicBezTo>
                  <a:cubicBezTo>
                    <a:pt x="59" y="3"/>
                    <a:pt x="59" y="2"/>
                    <a:pt x="59" y="0"/>
                  </a:cubicBezTo>
                  <a:cubicBezTo>
                    <a:pt x="57" y="2"/>
                    <a:pt x="54" y="3"/>
                    <a:pt x="51" y="5"/>
                  </a:cubicBezTo>
                  <a:close/>
                </a:path>
              </a:pathLst>
            </a:custGeom>
            <a:solidFill>
              <a:srgbClr val="20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2" name="îṥḷiḋé">
              <a:extLst>
                <a:ext uri="{FF2B5EF4-FFF2-40B4-BE49-F238E27FC236}">
                  <a16:creationId xmlns:a16="http://schemas.microsoft.com/office/drawing/2014/main" id="{B83D53C3-17BF-4DF8-9B8E-52CD021238D3}"/>
                </a:ext>
              </a:extLst>
            </p:cNvPr>
            <p:cNvSpPr/>
            <p:nvPr/>
          </p:nvSpPr>
          <p:spPr bwMode="auto">
            <a:xfrm>
              <a:off x="7502525" y="5509929"/>
              <a:ext cx="68787" cy="32361"/>
            </a:xfrm>
            <a:custGeom>
              <a:avLst/>
              <a:gdLst>
                <a:gd name="T0" fmla="*/ 17 w 25"/>
                <a:gd name="T1" fmla="*/ 1 h 13"/>
                <a:gd name="T2" fmla="*/ 6 w 25"/>
                <a:gd name="T3" fmla="*/ 8 h 13"/>
                <a:gd name="T4" fmla="*/ 3 w 25"/>
                <a:gd name="T5" fmla="*/ 13 h 13"/>
                <a:gd name="T6" fmla="*/ 8 w 25"/>
                <a:gd name="T7" fmla="*/ 12 h 13"/>
                <a:gd name="T8" fmla="*/ 19 w 25"/>
                <a:gd name="T9" fmla="*/ 7 h 13"/>
                <a:gd name="T10" fmla="*/ 24 w 25"/>
                <a:gd name="T11" fmla="*/ 4 h 13"/>
                <a:gd name="T12" fmla="*/ 20 w 25"/>
                <a:gd name="T13" fmla="*/ 0 h 13"/>
                <a:gd name="T14" fmla="*/ 20 w 25"/>
                <a:gd name="T15" fmla="*/ 0 h 13"/>
                <a:gd name="T16" fmla="*/ 17 w 25"/>
                <a:gd name="T1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3">
                  <a:moveTo>
                    <a:pt x="17" y="1"/>
                  </a:moveTo>
                  <a:cubicBezTo>
                    <a:pt x="14" y="3"/>
                    <a:pt x="9" y="5"/>
                    <a:pt x="6" y="8"/>
                  </a:cubicBezTo>
                  <a:cubicBezTo>
                    <a:pt x="4" y="9"/>
                    <a:pt x="0" y="12"/>
                    <a:pt x="3" y="13"/>
                  </a:cubicBezTo>
                  <a:cubicBezTo>
                    <a:pt x="5" y="13"/>
                    <a:pt x="7" y="12"/>
                    <a:pt x="8" y="12"/>
                  </a:cubicBezTo>
                  <a:cubicBezTo>
                    <a:pt x="12" y="11"/>
                    <a:pt x="16" y="9"/>
                    <a:pt x="19" y="7"/>
                  </a:cubicBezTo>
                  <a:cubicBezTo>
                    <a:pt x="21" y="6"/>
                    <a:pt x="25" y="6"/>
                    <a:pt x="24" y="4"/>
                  </a:cubicBezTo>
                  <a:cubicBezTo>
                    <a:pt x="24" y="2"/>
                    <a:pt x="20" y="1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3" name="ï$lïḑê">
              <a:extLst>
                <a:ext uri="{FF2B5EF4-FFF2-40B4-BE49-F238E27FC236}">
                  <a16:creationId xmlns:a16="http://schemas.microsoft.com/office/drawing/2014/main" id="{B282182F-2799-4B35-9208-16B0782D902D}"/>
                </a:ext>
              </a:extLst>
            </p:cNvPr>
            <p:cNvSpPr/>
            <p:nvPr/>
          </p:nvSpPr>
          <p:spPr bwMode="auto">
            <a:xfrm>
              <a:off x="7414085" y="3962973"/>
              <a:ext cx="486422" cy="1559902"/>
            </a:xfrm>
            <a:custGeom>
              <a:avLst/>
              <a:gdLst>
                <a:gd name="T0" fmla="*/ 165 w 183"/>
                <a:gd name="T1" fmla="*/ 54 h 586"/>
                <a:gd name="T2" fmla="*/ 142 w 183"/>
                <a:gd name="T3" fmla="*/ 5 h 586"/>
                <a:gd name="T4" fmla="*/ 91 w 183"/>
                <a:gd name="T5" fmla="*/ 13 h 586"/>
                <a:gd name="T6" fmla="*/ 47 w 183"/>
                <a:gd name="T7" fmla="*/ 0 h 586"/>
                <a:gd name="T8" fmla="*/ 21 w 183"/>
                <a:gd name="T9" fmla="*/ 52 h 586"/>
                <a:gd name="T10" fmla="*/ 10 w 183"/>
                <a:gd name="T11" fmla="*/ 182 h 586"/>
                <a:gd name="T12" fmla="*/ 29 w 183"/>
                <a:gd name="T13" fmla="*/ 272 h 586"/>
                <a:gd name="T14" fmla="*/ 36 w 183"/>
                <a:gd name="T15" fmla="*/ 379 h 586"/>
                <a:gd name="T16" fmla="*/ 56 w 183"/>
                <a:gd name="T17" fmla="*/ 514 h 586"/>
                <a:gd name="T18" fmla="*/ 64 w 183"/>
                <a:gd name="T19" fmla="*/ 543 h 586"/>
                <a:gd name="T20" fmla="*/ 66 w 183"/>
                <a:gd name="T21" fmla="*/ 562 h 586"/>
                <a:gd name="T22" fmla="*/ 63 w 183"/>
                <a:gd name="T23" fmla="*/ 569 h 586"/>
                <a:gd name="T24" fmla="*/ 56 w 183"/>
                <a:gd name="T25" fmla="*/ 574 h 586"/>
                <a:gd name="T26" fmla="*/ 52 w 183"/>
                <a:gd name="T27" fmla="*/ 577 h 586"/>
                <a:gd name="T28" fmla="*/ 55 w 183"/>
                <a:gd name="T29" fmla="*/ 577 h 586"/>
                <a:gd name="T30" fmla="*/ 61 w 183"/>
                <a:gd name="T31" fmla="*/ 581 h 586"/>
                <a:gd name="T32" fmla="*/ 64 w 183"/>
                <a:gd name="T33" fmla="*/ 586 h 586"/>
                <a:gd name="T34" fmla="*/ 78 w 183"/>
                <a:gd name="T35" fmla="*/ 579 h 586"/>
                <a:gd name="T36" fmla="*/ 86 w 183"/>
                <a:gd name="T37" fmla="*/ 574 h 586"/>
                <a:gd name="T38" fmla="*/ 86 w 183"/>
                <a:gd name="T39" fmla="*/ 567 h 586"/>
                <a:gd name="T40" fmla="*/ 85 w 183"/>
                <a:gd name="T41" fmla="*/ 555 h 586"/>
                <a:gd name="T42" fmla="*/ 83 w 183"/>
                <a:gd name="T43" fmla="*/ 544 h 586"/>
                <a:gd name="T44" fmla="*/ 82 w 183"/>
                <a:gd name="T45" fmla="*/ 428 h 586"/>
                <a:gd name="T46" fmla="*/ 81 w 183"/>
                <a:gd name="T47" fmla="*/ 282 h 586"/>
                <a:gd name="T48" fmla="*/ 80 w 183"/>
                <a:gd name="T49" fmla="*/ 215 h 586"/>
                <a:gd name="T50" fmla="*/ 80 w 183"/>
                <a:gd name="T51" fmla="*/ 193 h 586"/>
                <a:gd name="T52" fmla="*/ 80 w 183"/>
                <a:gd name="T53" fmla="*/ 173 h 586"/>
                <a:gd name="T54" fmla="*/ 100 w 183"/>
                <a:gd name="T55" fmla="*/ 167 h 586"/>
                <a:gd name="T56" fmla="*/ 101 w 183"/>
                <a:gd name="T57" fmla="*/ 198 h 586"/>
                <a:gd name="T58" fmla="*/ 101 w 183"/>
                <a:gd name="T59" fmla="*/ 230 h 586"/>
                <a:gd name="T60" fmla="*/ 100 w 183"/>
                <a:gd name="T61" fmla="*/ 321 h 586"/>
                <a:gd name="T62" fmla="*/ 99 w 183"/>
                <a:gd name="T63" fmla="*/ 428 h 586"/>
                <a:gd name="T64" fmla="*/ 98 w 183"/>
                <a:gd name="T65" fmla="*/ 544 h 586"/>
                <a:gd name="T66" fmla="*/ 97 w 183"/>
                <a:gd name="T67" fmla="*/ 555 h 586"/>
                <a:gd name="T68" fmla="*/ 96 w 183"/>
                <a:gd name="T69" fmla="*/ 567 h 586"/>
                <a:gd name="T70" fmla="*/ 95 w 183"/>
                <a:gd name="T71" fmla="*/ 574 h 586"/>
                <a:gd name="T72" fmla="*/ 103 w 183"/>
                <a:gd name="T73" fmla="*/ 579 h 586"/>
                <a:gd name="T74" fmla="*/ 118 w 183"/>
                <a:gd name="T75" fmla="*/ 586 h 586"/>
                <a:gd name="T76" fmla="*/ 120 w 183"/>
                <a:gd name="T77" fmla="*/ 581 h 586"/>
                <a:gd name="T78" fmla="*/ 127 w 183"/>
                <a:gd name="T79" fmla="*/ 577 h 586"/>
                <a:gd name="T80" fmla="*/ 130 w 183"/>
                <a:gd name="T81" fmla="*/ 577 h 586"/>
                <a:gd name="T82" fmla="*/ 125 w 183"/>
                <a:gd name="T83" fmla="*/ 574 h 586"/>
                <a:gd name="T84" fmla="*/ 118 w 183"/>
                <a:gd name="T85" fmla="*/ 569 h 586"/>
                <a:gd name="T86" fmla="*/ 115 w 183"/>
                <a:gd name="T87" fmla="*/ 562 h 586"/>
                <a:gd name="T88" fmla="*/ 118 w 183"/>
                <a:gd name="T89" fmla="*/ 543 h 586"/>
                <a:gd name="T90" fmla="*/ 125 w 183"/>
                <a:gd name="T91" fmla="*/ 514 h 586"/>
                <a:gd name="T92" fmla="*/ 145 w 183"/>
                <a:gd name="T93" fmla="*/ 379 h 586"/>
                <a:gd name="T94" fmla="*/ 152 w 183"/>
                <a:gd name="T95" fmla="*/ 275 h 586"/>
                <a:gd name="T96" fmla="*/ 174 w 183"/>
                <a:gd name="T97" fmla="*/ 180 h 586"/>
                <a:gd name="T98" fmla="*/ 165 w 183"/>
                <a:gd name="T99" fmla="*/ 54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3" h="586">
                  <a:moveTo>
                    <a:pt x="165" y="54"/>
                  </a:moveTo>
                  <a:cubicBezTo>
                    <a:pt x="158" y="37"/>
                    <a:pt x="151" y="14"/>
                    <a:pt x="142" y="5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8" y="9"/>
                    <a:pt x="29" y="35"/>
                    <a:pt x="21" y="52"/>
                  </a:cubicBezTo>
                  <a:cubicBezTo>
                    <a:pt x="4" y="85"/>
                    <a:pt x="0" y="140"/>
                    <a:pt x="10" y="182"/>
                  </a:cubicBezTo>
                  <a:cubicBezTo>
                    <a:pt x="18" y="217"/>
                    <a:pt x="19" y="236"/>
                    <a:pt x="29" y="272"/>
                  </a:cubicBezTo>
                  <a:cubicBezTo>
                    <a:pt x="42" y="313"/>
                    <a:pt x="42" y="339"/>
                    <a:pt x="36" y="379"/>
                  </a:cubicBezTo>
                  <a:cubicBezTo>
                    <a:pt x="27" y="430"/>
                    <a:pt x="42" y="466"/>
                    <a:pt x="56" y="514"/>
                  </a:cubicBezTo>
                  <a:cubicBezTo>
                    <a:pt x="64" y="543"/>
                    <a:pt x="64" y="543"/>
                    <a:pt x="64" y="543"/>
                  </a:cubicBezTo>
                  <a:cubicBezTo>
                    <a:pt x="66" y="552"/>
                    <a:pt x="67" y="555"/>
                    <a:pt x="66" y="562"/>
                  </a:cubicBezTo>
                  <a:cubicBezTo>
                    <a:pt x="66" y="565"/>
                    <a:pt x="65" y="567"/>
                    <a:pt x="63" y="569"/>
                  </a:cubicBezTo>
                  <a:cubicBezTo>
                    <a:pt x="61" y="571"/>
                    <a:pt x="58" y="572"/>
                    <a:pt x="56" y="574"/>
                  </a:cubicBezTo>
                  <a:cubicBezTo>
                    <a:pt x="54" y="575"/>
                    <a:pt x="53" y="576"/>
                    <a:pt x="52" y="577"/>
                  </a:cubicBezTo>
                  <a:cubicBezTo>
                    <a:pt x="53" y="577"/>
                    <a:pt x="54" y="577"/>
                    <a:pt x="55" y="577"/>
                  </a:cubicBezTo>
                  <a:cubicBezTo>
                    <a:pt x="57" y="578"/>
                    <a:pt x="59" y="579"/>
                    <a:pt x="61" y="581"/>
                  </a:cubicBezTo>
                  <a:cubicBezTo>
                    <a:pt x="62" y="583"/>
                    <a:pt x="63" y="585"/>
                    <a:pt x="64" y="586"/>
                  </a:cubicBezTo>
                  <a:cubicBezTo>
                    <a:pt x="69" y="585"/>
                    <a:pt x="74" y="581"/>
                    <a:pt x="78" y="579"/>
                  </a:cubicBezTo>
                  <a:cubicBezTo>
                    <a:pt x="81" y="577"/>
                    <a:pt x="84" y="576"/>
                    <a:pt x="86" y="574"/>
                  </a:cubicBezTo>
                  <a:cubicBezTo>
                    <a:pt x="86" y="572"/>
                    <a:pt x="86" y="569"/>
                    <a:pt x="86" y="567"/>
                  </a:cubicBezTo>
                  <a:cubicBezTo>
                    <a:pt x="86" y="563"/>
                    <a:pt x="85" y="559"/>
                    <a:pt x="85" y="555"/>
                  </a:cubicBezTo>
                  <a:cubicBezTo>
                    <a:pt x="84" y="551"/>
                    <a:pt x="84" y="547"/>
                    <a:pt x="83" y="544"/>
                  </a:cubicBezTo>
                  <a:cubicBezTo>
                    <a:pt x="83" y="544"/>
                    <a:pt x="82" y="453"/>
                    <a:pt x="82" y="428"/>
                  </a:cubicBezTo>
                  <a:cubicBezTo>
                    <a:pt x="82" y="379"/>
                    <a:pt x="81" y="331"/>
                    <a:pt x="81" y="282"/>
                  </a:cubicBezTo>
                  <a:cubicBezTo>
                    <a:pt x="81" y="259"/>
                    <a:pt x="80" y="237"/>
                    <a:pt x="80" y="215"/>
                  </a:cubicBezTo>
                  <a:cubicBezTo>
                    <a:pt x="80" y="207"/>
                    <a:pt x="80" y="200"/>
                    <a:pt x="80" y="193"/>
                  </a:cubicBezTo>
                  <a:cubicBezTo>
                    <a:pt x="80" y="191"/>
                    <a:pt x="79" y="174"/>
                    <a:pt x="80" y="173"/>
                  </a:cubicBezTo>
                  <a:cubicBezTo>
                    <a:pt x="84" y="167"/>
                    <a:pt x="97" y="161"/>
                    <a:pt x="100" y="167"/>
                  </a:cubicBezTo>
                  <a:cubicBezTo>
                    <a:pt x="101" y="170"/>
                    <a:pt x="101" y="195"/>
                    <a:pt x="101" y="198"/>
                  </a:cubicBezTo>
                  <a:cubicBezTo>
                    <a:pt x="101" y="208"/>
                    <a:pt x="101" y="219"/>
                    <a:pt x="101" y="230"/>
                  </a:cubicBezTo>
                  <a:cubicBezTo>
                    <a:pt x="101" y="260"/>
                    <a:pt x="100" y="290"/>
                    <a:pt x="100" y="321"/>
                  </a:cubicBezTo>
                  <a:cubicBezTo>
                    <a:pt x="100" y="357"/>
                    <a:pt x="99" y="392"/>
                    <a:pt x="99" y="428"/>
                  </a:cubicBezTo>
                  <a:cubicBezTo>
                    <a:pt x="99" y="453"/>
                    <a:pt x="98" y="544"/>
                    <a:pt x="98" y="544"/>
                  </a:cubicBezTo>
                  <a:cubicBezTo>
                    <a:pt x="97" y="547"/>
                    <a:pt x="97" y="551"/>
                    <a:pt x="97" y="555"/>
                  </a:cubicBezTo>
                  <a:cubicBezTo>
                    <a:pt x="96" y="559"/>
                    <a:pt x="96" y="563"/>
                    <a:pt x="96" y="567"/>
                  </a:cubicBezTo>
                  <a:cubicBezTo>
                    <a:pt x="96" y="569"/>
                    <a:pt x="95" y="572"/>
                    <a:pt x="95" y="574"/>
                  </a:cubicBezTo>
                  <a:cubicBezTo>
                    <a:pt x="98" y="576"/>
                    <a:pt x="100" y="577"/>
                    <a:pt x="103" y="579"/>
                  </a:cubicBezTo>
                  <a:cubicBezTo>
                    <a:pt x="108" y="581"/>
                    <a:pt x="112" y="585"/>
                    <a:pt x="118" y="586"/>
                  </a:cubicBezTo>
                  <a:cubicBezTo>
                    <a:pt x="119" y="585"/>
                    <a:pt x="119" y="583"/>
                    <a:pt x="120" y="581"/>
                  </a:cubicBezTo>
                  <a:cubicBezTo>
                    <a:pt x="122" y="579"/>
                    <a:pt x="124" y="578"/>
                    <a:pt x="127" y="577"/>
                  </a:cubicBezTo>
                  <a:cubicBezTo>
                    <a:pt x="128" y="577"/>
                    <a:pt x="129" y="577"/>
                    <a:pt x="130" y="577"/>
                  </a:cubicBezTo>
                  <a:cubicBezTo>
                    <a:pt x="128" y="576"/>
                    <a:pt x="127" y="575"/>
                    <a:pt x="125" y="574"/>
                  </a:cubicBezTo>
                  <a:cubicBezTo>
                    <a:pt x="123" y="572"/>
                    <a:pt x="121" y="571"/>
                    <a:pt x="118" y="569"/>
                  </a:cubicBezTo>
                  <a:cubicBezTo>
                    <a:pt x="116" y="567"/>
                    <a:pt x="115" y="565"/>
                    <a:pt x="115" y="562"/>
                  </a:cubicBezTo>
                  <a:cubicBezTo>
                    <a:pt x="114" y="555"/>
                    <a:pt x="116" y="552"/>
                    <a:pt x="118" y="543"/>
                  </a:cubicBezTo>
                  <a:cubicBezTo>
                    <a:pt x="125" y="514"/>
                    <a:pt x="125" y="514"/>
                    <a:pt x="125" y="514"/>
                  </a:cubicBezTo>
                  <a:cubicBezTo>
                    <a:pt x="139" y="466"/>
                    <a:pt x="154" y="430"/>
                    <a:pt x="145" y="379"/>
                  </a:cubicBezTo>
                  <a:cubicBezTo>
                    <a:pt x="139" y="339"/>
                    <a:pt x="139" y="315"/>
                    <a:pt x="152" y="275"/>
                  </a:cubicBezTo>
                  <a:cubicBezTo>
                    <a:pt x="162" y="239"/>
                    <a:pt x="166" y="216"/>
                    <a:pt x="174" y="180"/>
                  </a:cubicBezTo>
                  <a:cubicBezTo>
                    <a:pt x="183" y="139"/>
                    <a:pt x="182" y="93"/>
                    <a:pt x="165" y="54"/>
                  </a:cubicBez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4" name="ísḻíḋe">
              <a:extLst>
                <a:ext uri="{FF2B5EF4-FFF2-40B4-BE49-F238E27FC236}">
                  <a16:creationId xmlns:a16="http://schemas.microsoft.com/office/drawing/2014/main" id="{1DB7B809-C2E8-42F5-8B57-37B3CCF96139}"/>
                </a:ext>
              </a:extLst>
            </p:cNvPr>
            <p:cNvSpPr/>
            <p:nvPr/>
          </p:nvSpPr>
          <p:spPr bwMode="auto">
            <a:xfrm>
              <a:off x="7664667" y="5490509"/>
              <a:ext cx="157227" cy="77671"/>
            </a:xfrm>
            <a:custGeom>
              <a:avLst/>
              <a:gdLst>
                <a:gd name="T0" fmla="*/ 8 w 59"/>
                <a:gd name="T1" fmla="*/ 5 h 27"/>
                <a:gd name="T2" fmla="*/ 23 w 59"/>
                <a:gd name="T3" fmla="*/ 12 h 27"/>
                <a:gd name="T4" fmla="*/ 25 w 59"/>
                <a:gd name="T5" fmla="*/ 7 h 27"/>
                <a:gd name="T6" fmla="*/ 32 w 59"/>
                <a:gd name="T7" fmla="*/ 3 h 27"/>
                <a:gd name="T8" fmla="*/ 35 w 59"/>
                <a:gd name="T9" fmla="*/ 3 h 27"/>
                <a:gd name="T10" fmla="*/ 47 w 59"/>
                <a:gd name="T11" fmla="*/ 11 h 27"/>
                <a:gd name="T12" fmla="*/ 58 w 59"/>
                <a:gd name="T13" fmla="*/ 23 h 27"/>
                <a:gd name="T14" fmla="*/ 44 w 59"/>
                <a:gd name="T15" fmla="*/ 24 h 27"/>
                <a:gd name="T16" fmla="*/ 25 w 59"/>
                <a:gd name="T17" fmla="*/ 18 h 27"/>
                <a:gd name="T18" fmla="*/ 11 w 59"/>
                <a:gd name="T19" fmla="*/ 11 h 27"/>
                <a:gd name="T20" fmla="*/ 0 w 59"/>
                <a:gd name="T21" fmla="*/ 5 h 27"/>
                <a:gd name="T22" fmla="*/ 0 w 59"/>
                <a:gd name="T23" fmla="*/ 0 h 27"/>
                <a:gd name="T24" fmla="*/ 8 w 59"/>
                <a:gd name="T25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27">
                  <a:moveTo>
                    <a:pt x="8" y="5"/>
                  </a:moveTo>
                  <a:cubicBezTo>
                    <a:pt x="13" y="7"/>
                    <a:pt x="17" y="11"/>
                    <a:pt x="23" y="12"/>
                  </a:cubicBezTo>
                  <a:cubicBezTo>
                    <a:pt x="24" y="11"/>
                    <a:pt x="24" y="9"/>
                    <a:pt x="25" y="7"/>
                  </a:cubicBezTo>
                  <a:cubicBezTo>
                    <a:pt x="27" y="5"/>
                    <a:pt x="29" y="4"/>
                    <a:pt x="32" y="3"/>
                  </a:cubicBezTo>
                  <a:cubicBezTo>
                    <a:pt x="33" y="3"/>
                    <a:pt x="34" y="3"/>
                    <a:pt x="35" y="3"/>
                  </a:cubicBezTo>
                  <a:cubicBezTo>
                    <a:pt x="39" y="6"/>
                    <a:pt x="43" y="8"/>
                    <a:pt x="47" y="11"/>
                  </a:cubicBezTo>
                  <a:cubicBezTo>
                    <a:pt x="50" y="13"/>
                    <a:pt x="59" y="18"/>
                    <a:pt x="58" y="23"/>
                  </a:cubicBezTo>
                  <a:cubicBezTo>
                    <a:pt x="56" y="27"/>
                    <a:pt x="47" y="25"/>
                    <a:pt x="44" y="24"/>
                  </a:cubicBezTo>
                  <a:cubicBezTo>
                    <a:pt x="37" y="22"/>
                    <a:pt x="32" y="21"/>
                    <a:pt x="25" y="18"/>
                  </a:cubicBezTo>
                  <a:cubicBezTo>
                    <a:pt x="20" y="16"/>
                    <a:pt x="16" y="13"/>
                    <a:pt x="11" y="11"/>
                  </a:cubicBezTo>
                  <a:cubicBezTo>
                    <a:pt x="8" y="9"/>
                    <a:pt x="1" y="8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3" y="2"/>
                    <a:pt x="5" y="3"/>
                    <a:pt x="8" y="5"/>
                  </a:cubicBezTo>
                  <a:close/>
                </a:path>
              </a:pathLst>
            </a:custGeom>
            <a:solidFill>
              <a:srgbClr val="20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5" name="íśliḓé">
              <a:extLst>
                <a:ext uri="{FF2B5EF4-FFF2-40B4-BE49-F238E27FC236}">
                  <a16:creationId xmlns:a16="http://schemas.microsoft.com/office/drawing/2014/main" id="{2BD7DA44-6674-493B-AD90-4B4C25754B25}"/>
                </a:ext>
              </a:extLst>
            </p:cNvPr>
            <p:cNvSpPr/>
            <p:nvPr/>
          </p:nvSpPr>
          <p:spPr bwMode="auto">
            <a:xfrm>
              <a:off x="7733454" y="5509929"/>
              <a:ext cx="68787" cy="32361"/>
            </a:xfrm>
            <a:custGeom>
              <a:avLst/>
              <a:gdLst>
                <a:gd name="T0" fmla="*/ 8 w 26"/>
                <a:gd name="T1" fmla="*/ 1 h 13"/>
                <a:gd name="T2" fmla="*/ 20 w 26"/>
                <a:gd name="T3" fmla="*/ 8 h 13"/>
                <a:gd name="T4" fmla="*/ 23 w 26"/>
                <a:gd name="T5" fmla="*/ 13 h 13"/>
                <a:gd name="T6" fmla="*/ 18 w 26"/>
                <a:gd name="T7" fmla="*/ 12 h 13"/>
                <a:gd name="T8" fmla="*/ 7 w 26"/>
                <a:gd name="T9" fmla="*/ 7 h 13"/>
                <a:gd name="T10" fmla="*/ 1 w 26"/>
                <a:gd name="T11" fmla="*/ 4 h 13"/>
                <a:gd name="T12" fmla="*/ 5 w 26"/>
                <a:gd name="T13" fmla="*/ 0 h 13"/>
                <a:gd name="T14" fmla="*/ 5 w 26"/>
                <a:gd name="T15" fmla="*/ 0 h 13"/>
                <a:gd name="T16" fmla="*/ 8 w 26"/>
                <a:gd name="T1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3">
                  <a:moveTo>
                    <a:pt x="8" y="1"/>
                  </a:moveTo>
                  <a:cubicBezTo>
                    <a:pt x="11" y="3"/>
                    <a:pt x="17" y="5"/>
                    <a:pt x="20" y="8"/>
                  </a:cubicBezTo>
                  <a:cubicBezTo>
                    <a:pt x="22" y="9"/>
                    <a:pt x="26" y="12"/>
                    <a:pt x="23" y="13"/>
                  </a:cubicBezTo>
                  <a:cubicBezTo>
                    <a:pt x="21" y="13"/>
                    <a:pt x="19" y="12"/>
                    <a:pt x="18" y="12"/>
                  </a:cubicBezTo>
                  <a:cubicBezTo>
                    <a:pt x="14" y="11"/>
                    <a:pt x="10" y="9"/>
                    <a:pt x="7" y="7"/>
                  </a:cubicBezTo>
                  <a:cubicBezTo>
                    <a:pt x="5" y="6"/>
                    <a:pt x="0" y="6"/>
                    <a:pt x="1" y="4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6" name="îṧḷíḋè">
              <a:extLst>
                <a:ext uri="{FF2B5EF4-FFF2-40B4-BE49-F238E27FC236}">
                  <a16:creationId xmlns:a16="http://schemas.microsoft.com/office/drawing/2014/main" id="{4F13FEBB-9091-4125-81A4-6E5ADAC6AFDB}"/>
                </a:ext>
              </a:extLst>
            </p:cNvPr>
            <p:cNvSpPr/>
            <p:nvPr/>
          </p:nvSpPr>
          <p:spPr bwMode="auto">
            <a:xfrm>
              <a:off x="7379693" y="4040644"/>
              <a:ext cx="550294" cy="1430449"/>
            </a:xfrm>
            <a:custGeom>
              <a:avLst/>
              <a:gdLst>
                <a:gd name="T0" fmla="*/ 103 w 206"/>
                <a:gd name="T1" fmla="*/ 532 h 538"/>
                <a:gd name="T2" fmla="*/ 136 w 206"/>
                <a:gd name="T3" fmla="*/ 532 h 538"/>
                <a:gd name="T4" fmla="*/ 149 w 206"/>
                <a:gd name="T5" fmla="*/ 464 h 538"/>
                <a:gd name="T6" fmla="*/ 157 w 206"/>
                <a:gd name="T7" fmla="*/ 303 h 538"/>
                <a:gd name="T8" fmla="*/ 193 w 206"/>
                <a:gd name="T9" fmla="*/ 141 h 538"/>
                <a:gd name="T10" fmla="*/ 166 w 206"/>
                <a:gd name="T11" fmla="*/ 0 h 538"/>
                <a:gd name="T12" fmla="*/ 39 w 206"/>
                <a:gd name="T13" fmla="*/ 0 h 538"/>
                <a:gd name="T14" fmla="*/ 13 w 206"/>
                <a:gd name="T15" fmla="*/ 141 h 538"/>
                <a:gd name="T16" fmla="*/ 49 w 206"/>
                <a:gd name="T17" fmla="*/ 303 h 538"/>
                <a:gd name="T18" fmla="*/ 56 w 206"/>
                <a:gd name="T19" fmla="*/ 464 h 538"/>
                <a:gd name="T20" fmla="*/ 70 w 206"/>
                <a:gd name="T21" fmla="*/ 532 h 538"/>
                <a:gd name="T22" fmla="*/ 103 w 206"/>
                <a:gd name="T23" fmla="*/ 532 h 538"/>
                <a:gd name="T24" fmla="*/ 101 w 206"/>
                <a:gd name="T25" fmla="*/ 439 h 538"/>
                <a:gd name="T26" fmla="*/ 99 w 206"/>
                <a:gd name="T27" fmla="*/ 265 h 538"/>
                <a:gd name="T28" fmla="*/ 98 w 206"/>
                <a:gd name="T29" fmla="*/ 196 h 538"/>
                <a:gd name="T30" fmla="*/ 98 w 206"/>
                <a:gd name="T31" fmla="*/ 142 h 538"/>
                <a:gd name="T32" fmla="*/ 109 w 206"/>
                <a:gd name="T33" fmla="*/ 142 h 538"/>
                <a:gd name="T34" fmla="*/ 108 w 206"/>
                <a:gd name="T35" fmla="*/ 169 h 538"/>
                <a:gd name="T36" fmla="*/ 108 w 206"/>
                <a:gd name="T37" fmla="*/ 189 h 538"/>
                <a:gd name="T38" fmla="*/ 107 w 206"/>
                <a:gd name="T39" fmla="*/ 255 h 538"/>
                <a:gd name="T40" fmla="*/ 105 w 206"/>
                <a:gd name="T41" fmla="*/ 431 h 538"/>
                <a:gd name="T42" fmla="*/ 103 w 206"/>
                <a:gd name="T43" fmla="*/ 532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6" h="538">
                  <a:moveTo>
                    <a:pt x="103" y="532"/>
                  </a:moveTo>
                  <a:cubicBezTo>
                    <a:pt x="116" y="538"/>
                    <a:pt x="136" y="532"/>
                    <a:pt x="136" y="532"/>
                  </a:cubicBezTo>
                  <a:cubicBezTo>
                    <a:pt x="149" y="464"/>
                    <a:pt x="149" y="464"/>
                    <a:pt x="149" y="464"/>
                  </a:cubicBezTo>
                  <a:cubicBezTo>
                    <a:pt x="171" y="374"/>
                    <a:pt x="155" y="319"/>
                    <a:pt x="157" y="303"/>
                  </a:cubicBezTo>
                  <a:cubicBezTo>
                    <a:pt x="158" y="287"/>
                    <a:pt x="180" y="220"/>
                    <a:pt x="193" y="141"/>
                  </a:cubicBezTo>
                  <a:cubicBezTo>
                    <a:pt x="206" y="62"/>
                    <a:pt x="166" y="0"/>
                    <a:pt x="166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0" y="62"/>
                    <a:pt x="13" y="141"/>
                  </a:cubicBezTo>
                  <a:cubicBezTo>
                    <a:pt x="26" y="220"/>
                    <a:pt x="47" y="287"/>
                    <a:pt x="49" y="303"/>
                  </a:cubicBezTo>
                  <a:cubicBezTo>
                    <a:pt x="51" y="319"/>
                    <a:pt x="35" y="374"/>
                    <a:pt x="56" y="464"/>
                  </a:cubicBezTo>
                  <a:cubicBezTo>
                    <a:pt x="70" y="532"/>
                    <a:pt x="70" y="532"/>
                    <a:pt x="70" y="532"/>
                  </a:cubicBezTo>
                  <a:cubicBezTo>
                    <a:pt x="70" y="532"/>
                    <a:pt x="90" y="538"/>
                    <a:pt x="103" y="532"/>
                  </a:cubicBezTo>
                  <a:cubicBezTo>
                    <a:pt x="102" y="501"/>
                    <a:pt x="102" y="470"/>
                    <a:pt x="101" y="439"/>
                  </a:cubicBezTo>
                  <a:cubicBezTo>
                    <a:pt x="100" y="381"/>
                    <a:pt x="100" y="323"/>
                    <a:pt x="99" y="265"/>
                  </a:cubicBezTo>
                  <a:cubicBezTo>
                    <a:pt x="98" y="242"/>
                    <a:pt x="98" y="219"/>
                    <a:pt x="98" y="196"/>
                  </a:cubicBezTo>
                  <a:cubicBezTo>
                    <a:pt x="98" y="189"/>
                    <a:pt x="97" y="148"/>
                    <a:pt x="98" y="142"/>
                  </a:cubicBezTo>
                  <a:cubicBezTo>
                    <a:pt x="98" y="142"/>
                    <a:pt x="108" y="138"/>
                    <a:pt x="109" y="142"/>
                  </a:cubicBezTo>
                  <a:cubicBezTo>
                    <a:pt x="109" y="143"/>
                    <a:pt x="108" y="168"/>
                    <a:pt x="108" y="169"/>
                  </a:cubicBezTo>
                  <a:cubicBezTo>
                    <a:pt x="109" y="176"/>
                    <a:pt x="108" y="182"/>
                    <a:pt x="108" y="189"/>
                  </a:cubicBezTo>
                  <a:cubicBezTo>
                    <a:pt x="108" y="211"/>
                    <a:pt x="108" y="233"/>
                    <a:pt x="107" y="255"/>
                  </a:cubicBezTo>
                  <a:cubicBezTo>
                    <a:pt x="106" y="313"/>
                    <a:pt x="106" y="372"/>
                    <a:pt x="105" y="431"/>
                  </a:cubicBezTo>
                  <a:cubicBezTo>
                    <a:pt x="104" y="464"/>
                    <a:pt x="104" y="498"/>
                    <a:pt x="103" y="532"/>
                  </a:cubicBezTo>
                  <a:close/>
                </a:path>
              </a:pathLst>
            </a:custGeom>
            <a:solidFill>
              <a:srgbClr val="3940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7" name="işļîḑe">
              <a:extLst>
                <a:ext uri="{FF2B5EF4-FFF2-40B4-BE49-F238E27FC236}">
                  <a16:creationId xmlns:a16="http://schemas.microsoft.com/office/drawing/2014/main" id="{EA597291-78F2-45AE-B887-22211E142BF4}"/>
                </a:ext>
              </a:extLst>
            </p:cNvPr>
            <p:cNvSpPr/>
            <p:nvPr/>
          </p:nvSpPr>
          <p:spPr bwMode="auto">
            <a:xfrm>
              <a:off x="7812067" y="4144206"/>
              <a:ext cx="78613" cy="97091"/>
            </a:xfrm>
            <a:custGeom>
              <a:avLst/>
              <a:gdLst>
                <a:gd name="T0" fmla="*/ 0 w 29"/>
                <a:gd name="T1" fmla="*/ 0 h 37"/>
                <a:gd name="T2" fmla="*/ 1 w 29"/>
                <a:gd name="T3" fmla="*/ 2 h 37"/>
                <a:gd name="T4" fmla="*/ 3 w 29"/>
                <a:gd name="T5" fmla="*/ 7 h 37"/>
                <a:gd name="T6" fmla="*/ 7 w 29"/>
                <a:gd name="T7" fmla="*/ 14 h 37"/>
                <a:gd name="T8" fmla="*/ 12 w 29"/>
                <a:gd name="T9" fmla="*/ 21 h 37"/>
                <a:gd name="T10" fmla="*/ 17 w 29"/>
                <a:gd name="T11" fmla="*/ 28 h 37"/>
                <a:gd name="T12" fmla="*/ 23 w 29"/>
                <a:gd name="T13" fmla="*/ 33 h 37"/>
                <a:gd name="T14" fmla="*/ 25 w 29"/>
                <a:gd name="T15" fmla="*/ 35 h 37"/>
                <a:gd name="T16" fmla="*/ 27 w 29"/>
                <a:gd name="T17" fmla="*/ 36 h 37"/>
                <a:gd name="T18" fmla="*/ 29 w 29"/>
                <a:gd name="T19" fmla="*/ 37 h 37"/>
                <a:gd name="T20" fmla="*/ 28 w 29"/>
                <a:gd name="T21" fmla="*/ 37 h 37"/>
                <a:gd name="T22" fmla="*/ 26 w 29"/>
                <a:gd name="T23" fmla="*/ 37 h 37"/>
                <a:gd name="T24" fmla="*/ 24 w 29"/>
                <a:gd name="T25" fmla="*/ 36 h 37"/>
                <a:gd name="T26" fmla="*/ 21 w 29"/>
                <a:gd name="T27" fmla="*/ 35 h 37"/>
                <a:gd name="T28" fmla="*/ 15 w 29"/>
                <a:gd name="T29" fmla="*/ 30 h 37"/>
                <a:gd name="T30" fmla="*/ 12 w 29"/>
                <a:gd name="T31" fmla="*/ 27 h 37"/>
                <a:gd name="T32" fmla="*/ 9 w 29"/>
                <a:gd name="T33" fmla="*/ 23 h 37"/>
                <a:gd name="T34" fmla="*/ 4 w 29"/>
                <a:gd name="T35" fmla="*/ 15 h 37"/>
                <a:gd name="T36" fmla="*/ 1 w 29"/>
                <a:gd name="T37" fmla="*/ 8 h 37"/>
                <a:gd name="T38" fmla="*/ 1 w 29"/>
                <a:gd name="T39" fmla="*/ 5 h 37"/>
                <a:gd name="T40" fmla="*/ 0 w 29"/>
                <a:gd name="T41" fmla="*/ 2 h 37"/>
                <a:gd name="T42" fmla="*/ 0 w 29"/>
                <a:gd name="T4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" h="37">
                  <a:moveTo>
                    <a:pt x="0" y="0"/>
                  </a:moveTo>
                  <a:cubicBezTo>
                    <a:pt x="0" y="0"/>
                    <a:pt x="1" y="1"/>
                    <a:pt x="1" y="2"/>
                  </a:cubicBezTo>
                  <a:cubicBezTo>
                    <a:pt x="2" y="4"/>
                    <a:pt x="2" y="5"/>
                    <a:pt x="3" y="7"/>
                  </a:cubicBezTo>
                  <a:cubicBezTo>
                    <a:pt x="4" y="9"/>
                    <a:pt x="6" y="11"/>
                    <a:pt x="7" y="14"/>
                  </a:cubicBezTo>
                  <a:cubicBezTo>
                    <a:pt x="9" y="16"/>
                    <a:pt x="10" y="18"/>
                    <a:pt x="12" y="21"/>
                  </a:cubicBezTo>
                  <a:cubicBezTo>
                    <a:pt x="14" y="23"/>
                    <a:pt x="16" y="25"/>
                    <a:pt x="17" y="28"/>
                  </a:cubicBezTo>
                  <a:cubicBezTo>
                    <a:pt x="19" y="30"/>
                    <a:pt x="21" y="31"/>
                    <a:pt x="23" y="33"/>
                  </a:cubicBezTo>
                  <a:cubicBezTo>
                    <a:pt x="23" y="34"/>
                    <a:pt x="24" y="34"/>
                    <a:pt x="25" y="35"/>
                  </a:cubicBezTo>
                  <a:cubicBezTo>
                    <a:pt x="26" y="36"/>
                    <a:pt x="26" y="36"/>
                    <a:pt x="27" y="36"/>
                  </a:cubicBezTo>
                  <a:cubicBezTo>
                    <a:pt x="28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7" y="37"/>
                    <a:pt x="26" y="37"/>
                  </a:cubicBezTo>
                  <a:cubicBezTo>
                    <a:pt x="26" y="37"/>
                    <a:pt x="25" y="37"/>
                    <a:pt x="24" y="36"/>
                  </a:cubicBezTo>
                  <a:cubicBezTo>
                    <a:pt x="23" y="36"/>
                    <a:pt x="22" y="35"/>
                    <a:pt x="21" y="35"/>
                  </a:cubicBezTo>
                  <a:cubicBezTo>
                    <a:pt x="19" y="34"/>
                    <a:pt x="17" y="32"/>
                    <a:pt x="15" y="30"/>
                  </a:cubicBezTo>
                  <a:cubicBezTo>
                    <a:pt x="14" y="29"/>
                    <a:pt x="13" y="28"/>
                    <a:pt x="12" y="27"/>
                  </a:cubicBezTo>
                  <a:cubicBezTo>
                    <a:pt x="11" y="26"/>
                    <a:pt x="10" y="24"/>
                    <a:pt x="9" y="23"/>
                  </a:cubicBezTo>
                  <a:cubicBezTo>
                    <a:pt x="7" y="21"/>
                    <a:pt x="5" y="18"/>
                    <a:pt x="4" y="15"/>
                  </a:cubicBezTo>
                  <a:cubicBezTo>
                    <a:pt x="3" y="13"/>
                    <a:pt x="2" y="10"/>
                    <a:pt x="1" y="8"/>
                  </a:cubicBezTo>
                  <a:cubicBezTo>
                    <a:pt x="1" y="7"/>
                    <a:pt x="1" y="6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8" name="îšļîḑe">
              <a:extLst>
                <a:ext uri="{FF2B5EF4-FFF2-40B4-BE49-F238E27FC236}">
                  <a16:creationId xmlns:a16="http://schemas.microsoft.com/office/drawing/2014/main" id="{F2D98E7C-E6C0-47FC-8644-3DAA4FF23981}"/>
                </a:ext>
              </a:extLst>
            </p:cNvPr>
            <p:cNvSpPr/>
            <p:nvPr/>
          </p:nvSpPr>
          <p:spPr bwMode="auto">
            <a:xfrm>
              <a:off x="7438653" y="4131261"/>
              <a:ext cx="63872" cy="90617"/>
            </a:xfrm>
            <a:custGeom>
              <a:avLst/>
              <a:gdLst>
                <a:gd name="T0" fmla="*/ 0 w 24"/>
                <a:gd name="T1" fmla="*/ 34 h 34"/>
                <a:gd name="T2" fmla="*/ 5 w 24"/>
                <a:gd name="T3" fmla="*/ 30 h 34"/>
                <a:gd name="T4" fmla="*/ 15 w 24"/>
                <a:gd name="T5" fmla="*/ 20 h 34"/>
                <a:gd name="T6" fmla="*/ 19 w 24"/>
                <a:gd name="T7" fmla="*/ 13 h 34"/>
                <a:gd name="T8" fmla="*/ 21 w 24"/>
                <a:gd name="T9" fmla="*/ 10 h 34"/>
                <a:gd name="T10" fmla="*/ 22 w 24"/>
                <a:gd name="T11" fmla="*/ 7 h 34"/>
                <a:gd name="T12" fmla="*/ 23 w 24"/>
                <a:gd name="T13" fmla="*/ 2 h 34"/>
                <a:gd name="T14" fmla="*/ 24 w 24"/>
                <a:gd name="T15" fmla="*/ 0 h 34"/>
                <a:gd name="T16" fmla="*/ 24 w 24"/>
                <a:gd name="T17" fmla="*/ 2 h 34"/>
                <a:gd name="T18" fmla="*/ 24 w 24"/>
                <a:gd name="T19" fmla="*/ 7 h 34"/>
                <a:gd name="T20" fmla="*/ 22 w 24"/>
                <a:gd name="T21" fmla="*/ 15 h 34"/>
                <a:gd name="T22" fmla="*/ 21 w 24"/>
                <a:gd name="T23" fmla="*/ 18 h 34"/>
                <a:gd name="T24" fmla="*/ 18 w 24"/>
                <a:gd name="T25" fmla="*/ 22 h 34"/>
                <a:gd name="T26" fmla="*/ 6 w 24"/>
                <a:gd name="T27" fmla="*/ 32 h 34"/>
                <a:gd name="T28" fmla="*/ 1 w 24"/>
                <a:gd name="T29" fmla="*/ 34 h 34"/>
                <a:gd name="T30" fmla="*/ 0 w 24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" h="34">
                  <a:moveTo>
                    <a:pt x="0" y="34"/>
                  </a:moveTo>
                  <a:cubicBezTo>
                    <a:pt x="0" y="34"/>
                    <a:pt x="2" y="33"/>
                    <a:pt x="5" y="30"/>
                  </a:cubicBezTo>
                  <a:cubicBezTo>
                    <a:pt x="8" y="28"/>
                    <a:pt x="12" y="24"/>
                    <a:pt x="15" y="20"/>
                  </a:cubicBezTo>
                  <a:cubicBezTo>
                    <a:pt x="17" y="18"/>
                    <a:pt x="18" y="15"/>
                    <a:pt x="19" y="13"/>
                  </a:cubicBezTo>
                  <a:cubicBezTo>
                    <a:pt x="20" y="12"/>
                    <a:pt x="20" y="11"/>
                    <a:pt x="21" y="10"/>
                  </a:cubicBezTo>
                  <a:cubicBezTo>
                    <a:pt x="21" y="9"/>
                    <a:pt x="21" y="8"/>
                    <a:pt x="22" y="7"/>
                  </a:cubicBezTo>
                  <a:cubicBezTo>
                    <a:pt x="22" y="5"/>
                    <a:pt x="23" y="3"/>
                    <a:pt x="23" y="2"/>
                  </a:cubicBezTo>
                  <a:cubicBezTo>
                    <a:pt x="23" y="1"/>
                    <a:pt x="24" y="0"/>
                    <a:pt x="24" y="0"/>
                  </a:cubicBezTo>
                  <a:cubicBezTo>
                    <a:pt x="24" y="0"/>
                    <a:pt x="24" y="1"/>
                    <a:pt x="24" y="2"/>
                  </a:cubicBezTo>
                  <a:cubicBezTo>
                    <a:pt x="24" y="3"/>
                    <a:pt x="24" y="5"/>
                    <a:pt x="24" y="7"/>
                  </a:cubicBezTo>
                  <a:cubicBezTo>
                    <a:pt x="24" y="10"/>
                    <a:pt x="23" y="12"/>
                    <a:pt x="22" y="15"/>
                  </a:cubicBezTo>
                  <a:cubicBezTo>
                    <a:pt x="22" y="16"/>
                    <a:pt x="21" y="17"/>
                    <a:pt x="21" y="18"/>
                  </a:cubicBezTo>
                  <a:cubicBezTo>
                    <a:pt x="20" y="20"/>
                    <a:pt x="19" y="21"/>
                    <a:pt x="18" y="22"/>
                  </a:cubicBezTo>
                  <a:cubicBezTo>
                    <a:pt x="15" y="27"/>
                    <a:pt x="10" y="30"/>
                    <a:pt x="6" y="32"/>
                  </a:cubicBezTo>
                  <a:cubicBezTo>
                    <a:pt x="4" y="33"/>
                    <a:pt x="3" y="34"/>
                    <a:pt x="1" y="34"/>
                  </a:cubicBezTo>
                  <a:cubicBezTo>
                    <a:pt x="0" y="34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9" name="îšlîďê">
              <a:extLst>
                <a:ext uri="{FF2B5EF4-FFF2-40B4-BE49-F238E27FC236}">
                  <a16:creationId xmlns:a16="http://schemas.microsoft.com/office/drawing/2014/main" id="{38A07817-A8F1-43FC-8903-21BF44C0F27B}"/>
                </a:ext>
              </a:extLst>
            </p:cNvPr>
            <p:cNvSpPr/>
            <p:nvPr/>
          </p:nvSpPr>
          <p:spPr bwMode="auto">
            <a:xfrm>
              <a:off x="7625360" y="4403110"/>
              <a:ext cx="132659" cy="25890"/>
            </a:xfrm>
            <a:custGeom>
              <a:avLst/>
              <a:gdLst>
                <a:gd name="T0" fmla="*/ 0 w 50"/>
                <a:gd name="T1" fmla="*/ 8 h 8"/>
                <a:gd name="T2" fmla="*/ 2 w 50"/>
                <a:gd name="T3" fmla="*/ 6 h 8"/>
                <a:gd name="T4" fmla="*/ 4 w 50"/>
                <a:gd name="T5" fmla="*/ 5 h 8"/>
                <a:gd name="T6" fmla="*/ 7 w 50"/>
                <a:gd name="T7" fmla="*/ 4 h 8"/>
                <a:gd name="T8" fmla="*/ 11 w 50"/>
                <a:gd name="T9" fmla="*/ 2 h 8"/>
                <a:gd name="T10" fmla="*/ 15 w 50"/>
                <a:gd name="T11" fmla="*/ 1 h 8"/>
                <a:gd name="T12" fmla="*/ 20 w 50"/>
                <a:gd name="T13" fmla="*/ 0 h 8"/>
                <a:gd name="T14" fmla="*/ 25 w 50"/>
                <a:gd name="T15" fmla="*/ 0 h 8"/>
                <a:gd name="T16" fmla="*/ 34 w 50"/>
                <a:gd name="T17" fmla="*/ 0 h 8"/>
                <a:gd name="T18" fmla="*/ 42 w 50"/>
                <a:gd name="T19" fmla="*/ 0 h 8"/>
                <a:gd name="T20" fmla="*/ 50 w 50"/>
                <a:gd name="T21" fmla="*/ 2 h 8"/>
                <a:gd name="T22" fmla="*/ 42 w 50"/>
                <a:gd name="T23" fmla="*/ 3 h 8"/>
                <a:gd name="T24" fmla="*/ 25 w 50"/>
                <a:gd name="T25" fmla="*/ 4 h 8"/>
                <a:gd name="T26" fmla="*/ 16 w 50"/>
                <a:gd name="T27" fmla="*/ 4 h 8"/>
                <a:gd name="T28" fmla="*/ 11 w 50"/>
                <a:gd name="T29" fmla="*/ 5 h 8"/>
                <a:gd name="T30" fmla="*/ 8 w 50"/>
                <a:gd name="T31" fmla="*/ 6 h 8"/>
                <a:gd name="T32" fmla="*/ 5 w 50"/>
                <a:gd name="T33" fmla="*/ 6 h 8"/>
                <a:gd name="T34" fmla="*/ 2 w 50"/>
                <a:gd name="T35" fmla="*/ 7 h 8"/>
                <a:gd name="T36" fmla="*/ 0 w 50"/>
                <a:gd name="T3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" h="8">
                  <a:moveTo>
                    <a:pt x="0" y="8"/>
                  </a:moveTo>
                  <a:cubicBezTo>
                    <a:pt x="0" y="8"/>
                    <a:pt x="1" y="7"/>
                    <a:pt x="2" y="6"/>
                  </a:cubicBezTo>
                  <a:cubicBezTo>
                    <a:pt x="2" y="6"/>
                    <a:pt x="3" y="6"/>
                    <a:pt x="4" y="5"/>
                  </a:cubicBezTo>
                  <a:cubicBezTo>
                    <a:pt x="5" y="4"/>
                    <a:pt x="6" y="4"/>
                    <a:pt x="7" y="4"/>
                  </a:cubicBezTo>
                  <a:cubicBezTo>
                    <a:pt x="8" y="3"/>
                    <a:pt x="9" y="3"/>
                    <a:pt x="11" y="2"/>
                  </a:cubicBezTo>
                  <a:cubicBezTo>
                    <a:pt x="12" y="2"/>
                    <a:pt x="14" y="1"/>
                    <a:pt x="15" y="1"/>
                  </a:cubicBezTo>
                  <a:cubicBezTo>
                    <a:pt x="17" y="1"/>
                    <a:pt x="18" y="0"/>
                    <a:pt x="20" y="0"/>
                  </a:cubicBezTo>
                  <a:cubicBezTo>
                    <a:pt x="21" y="0"/>
                    <a:pt x="23" y="0"/>
                    <a:pt x="25" y="0"/>
                  </a:cubicBezTo>
                  <a:cubicBezTo>
                    <a:pt x="28" y="0"/>
                    <a:pt x="31" y="0"/>
                    <a:pt x="34" y="0"/>
                  </a:cubicBezTo>
                  <a:cubicBezTo>
                    <a:pt x="37" y="0"/>
                    <a:pt x="40" y="0"/>
                    <a:pt x="42" y="0"/>
                  </a:cubicBezTo>
                  <a:cubicBezTo>
                    <a:pt x="47" y="1"/>
                    <a:pt x="50" y="2"/>
                    <a:pt x="50" y="2"/>
                  </a:cubicBezTo>
                  <a:cubicBezTo>
                    <a:pt x="50" y="2"/>
                    <a:pt x="47" y="2"/>
                    <a:pt x="42" y="3"/>
                  </a:cubicBezTo>
                  <a:cubicBezTo>
                    <a:pt x="38" y="3"/>
                    <a:pt x="31" y="3"/>
                    <a:pt x="25" y="4"/>
                  </a:cubicBezTo>
                  <a:cubicBezTo>
                    <a:pt x="22" y="4"/>
                    <a:pt x="19" y="4"/>
                    <a:pt x="16" y="4"/>
                  </a:cubicBezTo>
                  <a:cubicBezTo>
                    <a:pt x="14" y="5"/>
                    <a:pt x="13" y="5"/>
                    <a:pt x="11" y="5"/>
                  </a:cubicBezTo>
                  <a:cubicBezTo>
                    <a:pt x="10" y="5"/>
                    <a:pt x="9" y="5"/>
                    <a:pt x="8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7"/>
                    <a:pt x="3" y="7"/>
                    <a:pt x="2" y="7"/>
                  </a:cubicBezTo>
                  <a:cubicBezTo>
                    <a:pt x="1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0" name="î$ḻîďè">
              <a:extLst>
                <a:ext uri="{FF2B5EF4-FFF2-40B4-BE49-F238E27FC236}">
                  <a16:creationId xmlns:a16="http://schemas.microsoft.com/office/drawing/2014/main" id="{AD3C1408-A242-4812-9622-CB7F5C5BC069}"/>
                </a:ext>
              </a:extLst>
            </p:cNvPr>
            <p:cNvSpPr/>
            <p:nvPr/>
          </p:nvSpPr>
          <p:spPr bwMode="auto">
            <a:xfrm>
              <a:off x="7654840" y="4131261"/>
              <a:ext cx="9827" cy="278324"/>
            </a:xfrm>
            <a:custGeom>
              <a:avLst/>
              <a:gdLst>
                <a:gd name="T0" fmla="*/ 1 w 4"/>
                <a:gd name="T1" fmla="*/ 0 h 105"/>
                <a:gd name="T2" fmla="*/ 1 w 4"/>
                <a:gd name="T3" fmla="*/ 5 h 105"/>
                <a:gd name="T4" fmla="*/ 2 w 4"/>
                <a:gd name="T5" fmla="*/ 17 h 105"/>
                <a:gd name="T6" fmla="*/ 3 w 4"/>
                <a:gd name="T7" fmla="*/ 34 h 105"/>
                <a:gd name="T8" fmla="*/ 4 w 4"/>
                <a:gd name="T9" fmla="*/ 53 h 105"/>
                <a:gd name="T10" fmla="*/ 3 w 4"/>
                <a:gd name="T11" fmla="*/ 72 h 105"/>
                <a:gd name="T12" fmla="*/ 2 w 4"/>
                <a:gd name="T13" fmla="*/ 89 h 105"/>
                <a:gd name="T14" fmla="*/ 1 w 4"/>
                <a:gd name="T15" fmla="*/ 101 h 105"/>
                <a:gd name="T16" fmla="*/ 1 w 4"/>
                <a:gd name="T17" fmla="*/ 105 h 105"/>
                <a:gd name="T18" fmla="*/ 1 w 4"/>
                <a:gd name="T19" fmla="*/ 101 h 105"/>
                <a:gd name="T20" fmla="*/ 0 w 4"/>
                <a:gd name="T21" fmla="*/ 89 h 105"/>
                <a:gd name="T22" fmla="*/ 0 w 4"/>
                <a:gd name="T23" fmla="*/ 72 h 105"/>
                <a:gd name="T24" fmla="*/ 0 w 4"/>
                <a:gd name="T25" fmla="*/ 53 h 105"/>
                <a:gd name="T26" fmla="*/ 0 w 4"/>
                <a:gd name="T27" fmla="*/ 34 h 105"/>
                <a:gd name="T28" fmla="*/ 0 w 4"/>
                <a:gd name="T29" fmla="*/ 25 h 105"/>
                <a:gd name="T30" fmla="*/ 0 w 4"/>
                <a:gd name="T31" fmla="*/ 17 h 105"/>
                <a:gd name="T32" fmla="*/ 0 w 4"/>
                <a:gd name="T33" fmla="*/ 5 h 105"/>
                <a:gd name="T34" fmla="*/ 1 w 4"/>
                <a:gd name="T3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" h="105">
                  <a:moveTo>
                    <a:pt x="1" y="0"/>
                  </a:moveTo>
                  <a:cubicBezTo>
                    <a:pt x="1" y="0"/>
                    <a:pt x="1" y="2"/>
                    <a:pt x="1" y="5"/>
                  </a:cubicBezTo>
                  <a:cubicBezTo>
                    <a:pt x="1" y="8"/>
                    <a:pt x="2" y="12"/>
                    <a:pt x="2" y="17"/>
                  </a:cubicBezTo>
                  <a:cubicBezTo>
                    <a:pt x="3" y="22"/>
                    <a:pt x="3" y="27"/>
                    <a:pt x="3" y="34"/>
                  </a:cubicBezTo>
                  <a:cubicBezTo>
                    <a:pt x="4" y="40"/>
                    <a:pt x="4" y="46"/>
                    <a:pt x="4" y="53"/>
                  </a:cubicBezTo>
                  <a:cubicBezTo>
                    <a:pt x="4" y="59"/>
                    <a:pt x="3" y="66"/>
                    <a:pt x="3" y="72"/>
                  </a:cubicBezTo>
                  <a:cubicBezTo>
                    <a:pt x="3" y="78"/>
                    <a:pt x="3" y="84"/>
                    <a:pt x="2" y="89"/>
                  </a:cubicBezTo>
                  <a:cubicBezTo>
                    <a:pt x="2" y="94"/>
                    <a:pt x="2" y="98"/>
                    <a:pt x="1" y="101"/>
                  </a:cubicBezTo>
                  <a:cubicBezTo>
                    <a:pt x="1" y="104"/>
                    <a:pt x="1" y="105"/>
                    <a:pt x="1" y="105"/>
                  </a:cubicBezTo>
                  <a:cubicBezTo>
                    <a:pt x="1" y="105"/>
                    <a:pt x="1" y="104"/>
                    <a:pt x="1" y="101"/>
                  </a:cubicBezTo>
                  <a:cubicBezTo>
                    <a:pt x="1" y="98"/>
                    <a:pt x="0" y="94"/>
                    <a:pt x="0" y="89"/>
                  </a:cubicBezTo>
                  <a:cubicBezTo>
                    <a:pt x="0" y="84"/>
                    <a:pt x="0" y="78"/>
                    <a:pt x="0" y="72"/>
                  </a:cubicBezTo>
                  <a:cubicBezTo>
                    <a:pt x="0" y="66"/>
                    <a:pt x="0" y="59"/>
                    <a:pt x="0" y="53"/>
                  </a:cubicBezTo>
                  <a:cubicBezTo>
                    <a:pt x="0" y="46"/>
                    <a:pt x="0" y="40"/>
                    <a:pt x="0" y="34"/>
                  </a:cubicBezTo>
                  <a:cubicBezTo>
                    <a:pt x="0" y="31"/>
                    <a:pt x="0" y="28"/>
                    <a:pt x="0" y="25"/>
                  </a:cubicBezTo>
                  <a:cubicBezTo>
                    <a:pt x="0" y="22"/>
                    <a:pt x="0" y="19"/>
                    <a:pt x="0" y="17"/>
                  </a:cubicBezTo>
                  <a:cubicBezTo>
                    <a:pt x="0" y="12"/>
                    <a:pt x="0" y="8"/>
                    <a:pt x="0" y="5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1" name="iśḻíḍè">
              <a:extLst>
                <a:ext uri="{FF2B5EF4-FFF2-40B4-BE49-F238E27FC236}">
                  <a16:creationId xmlns:a16="http://schemas.microsoft.com/office/drawing/2014/main" id="{474E6AE3-FD0B-4675-A1CF-8A1A65C9E3D6}"/>
                </a:ext>
              </a:extLst>
            </p:cNvPr>
            <p:cNvSpPr/>
            <p:nvPr/>
          </p:nvSpPr>
          <p:spPr bwMode="auto">
            <a:xfrm>
              <a:off x="7654840" y="4124790"/>
              <a:ext cx="54045" cy="207124"/>
            </a:xfrm>
            <a:custGeom>
              <a:avLst/>
              <a:gdLst>
                <a:gd name="T0" fmla="*/ 13 w 20"/>
                <a:gd name="T1" fmla="*/ 0 h 78"/>
                <a:gd name="T2" fmla="*/ 14 w 20"/>
                <a:gd name="T3" fmla="*/ 4 h 78"/>
                <a:gd name="T4" fmla="*/ 17 w 20"/>
                <a:gd name="T5" fmla="*/ 13 h 78"/>
                <a:gd name="T6" fmla="*/ 20 w 20"/>
                <a:gd name="T7" fmla="*/ 43 h 78"/>
                <a:gd name="T8" fmla="*/ 18 w 20"/>
                <a:gd name="T9" fmla="*/ 59 h 78"/>
                <a:gd name="T10" fmla="*/ 15 w 20"/>
                <a:gd name="T11" fmla="*/ 66 h 78"/>
                <a:gd name="T12" fmla="*/ 12 w 20"/>
                <a:gd name="T13" fmla="*/ 72 h 78"/>
                <a:gd name="T14" fmla="*/ 8 w 20"/>
                <a:gd name="T15" fmla="*/ 76 h 78"/>
                <a:gd name="T16" fmla="*/ 6 w 20"/>
                <a:gd name="T17" fmla="*/ 77 h 78"/>
                <a:gd name="T18" fmla="*/ 4 w 20"/>
                <a:gd name="T19" fmla="*/ 78 h 78"/>
                <a:gd name="T20" fmla="*/ 1 w 20"/>
                <a:gd name="T21" fmla="*/ 78 h 78"/>
                <a:gd name="T22" fmla="*/ 0 w 20"/>
                <a:gd name="T23" fmla="*/ 78 h 78"/>
                <a:gd name="T24" fmla="*/ 3 w 20"/>
                <a:gd name="T25" fmla="*/ 77 h 78"/>
                <a:gd name="T26" fmla="*/ 5 w 20"/>
                <a:gd name="T27" fmla="*/ 76 h 78"/>
                <a:gd name="T28" fmla="*/ 7 w 20"/>
                <a:gd name="T29" fmla="*/ 75 h 78"/>
                <a:gd name="T30" fmla="*/ 10 w 20"/>
                <a:gd name="T31" fmla="*/ 71 h 78"/>
                <a:gd name="T32" fmla="*/ 13 w 20"/>
                <a:gd name="T33" fmla="*/ 65 h 78"/>
                <a:gd name="T34" fmla="*/ 14 w 20"/>
                <a:gd name="T35" fmla="*/ 58 h 78"/>
                <a:gd name="T36" fmla="*/ 16 w 20"/>
                <a:gd name="T37" fmla="*/ 43 h 78"/>
                <a:gd name="T38" fmla="*/ 15 w 20"/>
                <a:gd name="T39" fmla="*/ 13 h 78"/>
                <a:gd name="T40" fmla="*/ 13 w 20"/>
                <a:gd name="T4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78">
                  <a:moveTo>
                    <a:pt x="13" y="0"/>
                  </a:moveTo>
                  <a:cubicBezTo>
                    <a:pt x="13" y="0"/>
                    <a:pt x="14" y="1"/>
                    <a:pt x="14" y="4"/>
                  </a:cubicBezTo>
                  <a:cubicBezTo>
                    <a:pt x="15" y="6"/>
                    <a:pt x="16" y="9"/>
                    <a:pt x="17" y="13"/>
                  </a:cubicBezTo>
                  <a:cubicBezTo>
                    <a:pt x="18" y="21"/>
                    <a:pt x="20" y="32"/>
                    <a:pt x="20" y="43"/>
                  </a:cubicBezTo>
                  <a:cubicBezTo>
                    <a:pt x="19" y="48"/>
                    <a:pt x="19" y="54"/>
                    <a:pt x="18" y="59"/>
                  </a:cubicBezTo>
                  <a:cubicBezTo>
                    <a:pt x="17" y="61"/>
                    <a:pt x="16" y="64"/>
                    <a:pt x="15" y="66"/>
                  </a:cubicBezTo>
                  <a:cubicBezTo>
                    <a:pt x="14" y="68"/>
                    <a:pt x="13" y="70"/>
                    <a:pt x="12" y="72"/>
                  </a:cubicBezTo>
                  <a:cubicBezTo>
                    <a:pt x="11" y="73"/>
                    <a:pt x="9" y="75"/>
                    <a:pt x="8" y="76"/>
                  </a:cubicBezTo>
                  <a:cubicBezTo>
                    <a:pt x="7" y="76"/>
                    <a:pt x="6" y="77"/>
                    <a:pt x="6" y="77"/>
                  </a:cubicBezTo>
                  <a:cubicBezTo>
                    <a:pt x="5" y="77"/>
                    <a:pt x="4" y="77"/>
                    <a:pt x="4" y="78"/>
                  </a:cubicBezTo>
                  <a:cubicBezTo>
                    <a:pt x="2" y="78"/>
                    <a:pt x="2" y="78"/>
                    <a:pt x="1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1" y="78"/>
                    <a:pt x="3" y="77"/>
                  </a:cubicBezTo>
                  <a:cubicBezTo>
                    <a:pt x="4" y="77"/>
                    <a:pt x="4" y="76"/>
                    <a:pt x="5" y="76"/>
                  </a:cubicBezTo>
                  <a:cubicBezTo>
                    <a:pt x="6" y="76"/>
                    <a:pt x="6" y="75"/>
                    <a:pt x="7" y="75"/>
                  </a:cubicBezTo>
                  <a:cubicBezTo>
                    <a:pt x="8" y="74"/>
                    <a:pt x="9" y="72"/>
                    <a:pt x="10" y="71"/>
                  </a:cubicBezTo>
                  <a:cubicBezTo>
                    <a:pt x="11" y="69"/>
                    <a:pt x="12" y="67"/>
                    <a:pt x="13" y="65"/>
                  </a:cubicBezTo>
                  <a:cubicBezTo>
                    <a:pt x="13" y="63"/>
                    <a:pt x="14" y="60"/>
                    <a:pt x="14" y="58"/>
                  </a:cubicBezTo>
                  <a:cubicBezTo>
                    <a:pt x="15" y="53"/>
                    <a:pt x="15" y="48"/>
                    <a:pt x="16" y="43"/>
                  </a:cubicBezTo>
                  <a:cubicBezTo>
                    <a:pt x="16" y="32"/>
                    <a:pt x="15" y="21"/>
                    <a:pt x="15" y="13"/>
                  </a:cubicBezTo>
                  <a:cubicBezTo>
                    <a:pt x="14" y="5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2" name="ïṥḻïḑé">
              <a:extLst>
                <a:ext uri="{FF2B5EF4-FFF2-40B4-BE49-F238E27FC236}">
                  <a16:creationId xmlns:a16="http://schemas.microsoft.com/office/drawing/2014/main" id="{0EBE3A5B-ADC2-4480-A984-C2500EC0E7D1}"/>
                </a:ext>
              </a:extLst>
            </p:cNvPr>
            <p:cNvSpPr/>
            <p:nvPr/>
          </p:nvSpPr>
          <p:spPr bwMode="auto">
            <a:xfrm>
              <a:off x="7438653" y="4001808"/>
              <a:ext cx="437286" cy="220069"/>
            </a:xfrm>
            <a:custGeom>
              <a:avLst/>
              <a:gdLst>
                <a:gd name="T0" fmla="*/ 21 w 164"/>
                <a:gd name="T1" fmla="*/ 0 h 83"/>
                <a:gd name="T2" fmla="*/ 0 w 164"/>
                <a:gd name="T3" fmla="*/ 30 h 83"/>
                <a:gd name="T4" fmla="*/ 57 w 164"/>
                <a:gd name="T5" fmla="*/ 83 h 83"/>
                <a:gd name="T6" fmla="*/ 88 w 164"/>
                <a:gd name="T7" fmla="*/ 45 h 83"/>
                <a:gd name="T8" fmla="*/ 120 w 164"/>
                <a:gd name="T9" fmla="*/ 83 h 83"/>
                <a:gd name="T10" fmla="*/ 164 w 164"/>
                <a:gd name="T11" fmla="*/ 33 h 83"/>
                <a:gd name="T12" fmla="*/ 140 w 164"/>
                <a:gd name="T13" fmla="*/ 0 h 83"/>
                <a:gd name="T14" fmla="*/ 21 w 164"/>
                <a:gd name="T1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4" h="83">
                  <a:moveTo>
                    <a:pt x="21" y="0"/>
                  </a:moveTo>
                  <a:cubicBezTo>
                    <a:pt x="18" y="10"/>
                    <a:pt x="6" y="24"/>
                    <a:pt x="0" y="30"/>
                  </a:cubicBezTo>
                  <a:cubicBezTo>
                    <a:pt x="8" y="46"/>
                    <a:pt x="46" y="78"/>
                    <a:pt x="57" y="83"/>
                  </a:cubicBezTo>
                  <a:cubicBezTo>
                    <a:pt x="67" y="69"/>
                    <a:pt x="88" y="45"/>
                    <a:pt x="88" y="45"/>
                  </a:cubicBezTo>
                  <a:cubicBezTo>
                    <a:pt x="94" y="52"/>
                    <a:pt x="110" y="73"/>
                    <a:pt x="120" y="83"/>
                  </a:cubicBezTo>
                  <a:cubicBezTo>
                    <a:pt x="129" y="79"/>
                    <a:pt x="163" y="45"/>
                    <a:pt x="164" y="33"/>
                  </a:cubicBezTo>
                  <a:cubicBezTo>
                    <a:pt x="158" y="25"/>
                    <a:pt x="146" y="8"/>
                    <a:pt x="14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3" name="íṣļïďè">
              <a:extLst>
                <a:ext uri="{FF2B5EF4-FFF2-40B4-BE49-F238E27FC236}">
                  <a16:creationId xmlns:a16="http://schemas.microsoft.com/office/drawing/2014/main" id="{F608183D-A819-4DD1-A6EA-3CE3084908BC}"/>
                </a:ext>
              </a:extLst>
            </p:cNvPr>
            <p:cNvSpPr/>
            <p:nvPr/>
          </p:nvSpPr>
          <p:spPr bwMode="auto">
            <a:xfrm>
              <a:off x="7502525" y="2992081"/>
              <a:ext cx="343934" cy="666681"/>
            </a:xfrm>
            <a:custGeom>
              <a:avLst/>
              <a:gdLst>
                <a:gd name="T0" fmla="*/ 62 w 129"/>
                <a:gd name="T1" fmla="*/ 3 h 251"/>
                <a:gd name="T2" fmla="*/ 58 w 129"/>
                <a:gd name="T3" fmla="*/ 2 h 251"/>
                <a:gd name="T4" fmla="*/ 18 w 129"/>
                <a:gd name="T5" fmla="*/ 16 h 251"/>
                <a:gd name="T6" fmla="*/ 2 w 129"/>
                <a:gd name="T7" fmla="*/ 86 h 251"/>
                <a:gd name="T8" fmla="*/ 5 w 129"/>
                <a:gd name="T9" fmla="*/ 126 h 251"/>
                <a:gd name="T10" fmla="*/ 3 w 129"/>
                <a:gd name="T11" fmla="*/ 176 h 251"/>
                <a:gd name="T12" fmla="*/ 4 w 129"/>
                <a:gd name="T13" fmla="*/ 190 h 251"/>
                <a:gd name="T14" fmla="*/ 13 w 129"/>
                <a:gd name="T15" fmla="*/ 199 h 251"/>
                <a:gd name="T16" fmla="*/ 8 w 129"/>
                <a:gd name="T17" fmla="*/ 210 h 251"/>
                <a:gd name="T18" fmla="*/ 10 w 129"/>
                <a:gd name="T19" fmla="*/ 226 h 251"/>
                <a:gd name="T20" fmla="*/ 48 w 129"/>
                <a:gd name="T21" fmla="*/ 250 h 251"/>
                <a:gd name="T22" fmla="*/ 70 w 129"/>
                <a:gd name="T23" fmla="*/ 241 h 251"/>
                <a:gd name="T24" fmla="*/ 85 w 129"/>
                <a:gd name="T25" fmla="*/ 223 h 251"/>
                <a:gd name="T26" fmla="*/ 115 w 129"/>
                <a:gd name="T27" fmla="*/ 223 h 251"/>
                <a:gd name="T28" fmla="*/ 125 w 129"/>
                <a:gd name="T29" fmla="*/ 196 h 251"/>
                <a:gd name="T30" fmla="*/ 124 w 129"/>
                <a:gd name="T31" fmla="*/ 172 h 251"/>
                <a:gd name="T32" fmla="*/ 126 w 129"/>
                <a:gd name="T33" fmla="*/ 151 h 251"/>
                <a:gd name="T34" fmla="*/ 125 w 129"/>
                <a:gd name="T35" fmla="*/ 118 h 251"/>
                <a:gd name="T36" fmla="*/ 127 w 129"/>
                <a:gd name="T37" fmla="*/ 84 h 251"/>
                <a:gd name="T38" fmla="*/ 111 w 129"/>
                <a:gd name="T39" fmla="*/ 14 h 251"/>
                <a:gd name="T40" fmla="*/ 87 w 129"/>
                <a:gd name="T41" fmla="*/ 3 h 251"/>
                <a:gd name="T42" fmla="*/ 62 w 129"/>
                <a:gd name="T43" fmla="*/ 3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9" h="251">
                  <a:moveTo>
                    <a:pt x="62" y="3"/>
                  </a:moveTo>
                  <a:cubicBezTo>
                    <a:pt x="61" y="3"/>
                    <a:pt x="60" y="3"/>
                    <a:pt x="58" y="2"/>
                  </a:cubicBezTo>
                  <a:cubicBezTo>
                    <a:pt x="44" y="0"/>
                    <a:pt x="28" y="6"/>
                    <a:pt x="18" y="16"/>
                  </a:cubicBezTo>
                  <a:cubicBezTo>
                    <a:pt x="0" y="33"/>
                    <a:pt x="2" y="63"/>
                    <a:pt x="2" y="86"/>
                  </a:cubicBezTo>
                  <a:cubicBezTo>
                    <a:pt x="2" y="101"/>
                    <a:pt x="4" y="111"/>
                    <a:pt x="5" y="126"/>
                  </a:cubicBezTo>
                  <a:cubicBezTo>
                    <a:pt x="6" y="142"/>
                    <a:pt x="5" y="161"/>
                    <a:pt x="3" y="176"/>
                  </a:cubicBezTo>
                  <a:cubicBezTo>
                    <a:pt x="3" y="181"/>
                    <a:pt x="2" y="186"/>
                    <a:pt x="4" y="190"/>
                  </a:cubicBezTo>
                  <a:cubicBezTo>
                    <a:pt x="6" y="194"/>
                    <a:pt x="12" y="194"/>
                    <a:pt x="13" y="199"/>
                  </a:cubicBezTo>
                  <a:cubicBezTo>
                    <a:pt x="13" y="202"/>
                    <a:pt x="8" y="206"/>
                    <a:pt x="8" y="210"/>
                  </a:cubicBezTo>
                  <a:cubicBezTo>
                    <a:pt x="6" y="215"/>
                    <a:pt x="8" y="221"/>
                    <a:pt x="10" y="226"/>
                  </a:cubicBezTo>
                  <a:cubicBezTo>
                    <a:pt x="16" y="242"/>
                    <a:pt x="31" y="251"/>
                    <a:pt x="48" y="250"/>
                  </a:cubicBezTo>
                  <a:cubicBezTo>
                    <a:pt x="57" y="250"/>
                    <a:pt x="64" y="246"/>
                    <a:pt x="70" y="241"/>
                  </a:cubicBezTo>
                  <a:cubicBezTo>
                    <a:pt x="75" y="236"/>
                    <a:pt x="80" y="226"/>
                    <a:pt x="85" y="223"/>
                  </a:cubicBezTo>
                  <a:cubicBezTo>
                    <a:pt x="94" y="218"/>
                    <a:pt x="104" y="232"/>
                    <a:pt x="115" y="223"/>
                  </a:cubicBezTo>
                  <a:cubicBezTo>
                    <a:pt x="122" y="217"/>
                    <a:pt x="124" y="204"/>
                    <a:pt x="125" y="196"/>
                  </a:cubicBezTo>
                  <a:cubicBezTo>
                    <a:pt x="127" y="188"/>
                    <a:pt x="126" y="180"/>
                    <a:pt x="124" y="172"/>
                  </a:cubicBezTo>
                  <a:cubicBezTo>
                    <a:pt x="121" y="163"/>
                    <a:pt x="123" y="160"/>
                    <a:pt x="126" y="151"/>
                  </a:cubicBezTo>
                  <a:cubicBezTo>
                    <a:pt x="129" y="138"/>
                    <a:pt x="124" y="130"/>
                    <a:pt x="125" y="118"/>
                  </a:cubicBezTo>
                  <a:cubicBezTo>
                    <a:pt x="125" y="101"/>
                    <a:pt x="127" y="96"/>
                    <a:pt x="127" y="84"/>
                  </a:cubicBezTo>
                  <a:cubicBezTo>
                    <a:pt x="128" y="61"/>
                    <a:pt x="125" y="33"/>
                    <a:pt x="111" y="14"/>
                  </a:cubicBezTo>
                  <a:cubicBezTo>
                    <a:pt x="105" y="7"/>
                    <a:pt x="96" y="3"/>
                    <a:pt x="87" y="3"/>
                  </a:cubicBezTo>
                  <a:cubicBezTo>
                    <a:pt x="79" y="2"/>
                    <a:pt x="70" y="4"/>
                    <a:pt x="62" y="3"/>
                  </a:cubicBezTo>
                  <a:close/>
                </a:path>
              </a:pathLst>
            </a:custGeom>
            <a:solidFill>
              <a:srgbClr val="9F7F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4" name="îṣḷiḑê">
              <a:extLst>
                <a:ext uri="{FF2B5EF4-FFF2-40B4-BE49-F238E27FC236}">
                  <a16:creationId xmlns:a16="http://schemas.microsoft.com/office/drawing/2014/main" id="{3B0A1162-A6FF-4C44-AEBF-6AFB4FAEE49F}"/>
                </a:ext>
              </a:extLst>
            </p:cNvPr>
            <p:cNvSpPr/>
            <p:nvPr/>
          </p:nvSpPr>
          <p:spPr bwMode="auto">
            <a:xfrm>
              <a:off x="7536920" y="3043862"/>
              <a:ext cx="260406" cy="511338"/>
            </a:xfrm>
            <a:custGeom>
              <a:avLst/>
              <a:gdLst>
                <a:gd name="T0" fmla="*/ 50 w 97"/>
                <a:gd name="T1" fmla="*/ 0 h 192"/>
                <a:gd name="T2" fmla="*/ 35 w 97"/>
                <a:gd name="T3" fmla="*/ 18 h 192"/>
                <a:gd name="T4" fmla="*/ 5 w 97"/>
                <a:gd name="T5" fmla="*/ 35 h 192"/>
                <a:gd name="T6" fmla="*/ 3 w 97"/>
                <a:gd name="T7" fmla="*/ 67 h 192"/>
                <a:gd name="T8" fmla="*/ 1 w 97"/>
                <a:gd name="T9" fmla="*/ 104 h 192"/>
                <a:gd name="T10" fmla="*/ 38 w 97"/>
                <a:gd name="T11" fmla="*/ 150 h 192"/>
                <a:gd name="T12" fmla="*/ 36 w 97"/>
                <a:gd name="T13" fmla="*/ 174 h 192"/>
                <a:gd name="T14" fmla="*/ 31 w 97"/>
                <a:gd name="T15" fmla="*/ 186 h 192"/>
                <a:gd name="T16" fmla="*/ 49 w 97"/>
                <a:gd name="T17" fmla="*/ 192 h 192"/>
                <a:gd name="T18" fmla="*/ 62 w 97"/>
                <a:gd name="T19" fmla="*/ 185 h 192"/>
                <a:gd name="T20" fmla="*/ 59 w 97"/>
                <a:gd name="T21" fmla="*/ 176 h 192"/>
                <a:gd name="T22" fmla="*/ 57 w 97"/>
                <a:gd name="T23" fmla="*/ 151 h 192"/>
                <a:gd name="T24" fmla="*/ 79 w 97"/>
                <a:gd name="T25" fmla="*/ 141 h 192"/>
                <a:gd name="T26" fmla="*/ 93 w 97"/>
                <a:gd name="T27" fmla="*/ 117 h 192"/>
                <a:gd name="T28" fmla="*/ 95 w 97"/>
                <a:gd name="T29" fmla="*/ 69 h 192"/>
                <a:gd name="T30" fmla="*/ 94 w 97"/>
                <a:gd name="T31" fmla="*/ 35 h 192"/>
                <a:gd name="T32" fmla="*/ 57 w 97"/>
                <a:gd name="T33" fmla="*/ 11 h 192"/>
                <a:gd name="T34" fmla="*/ 50 w 97"/>
                <a:gd name="T35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7" h="192">
                  <a:moveTo>
                    <a:pt x="50" y="0"/>
                  </a:moveTo>
                  <a:cubicBezTo>
                    <a:pt x="49" y="6"/>
                    <a:pt x="40" y="14"/>
                    <a:pt x="35" y="18"/>
                  </a:cubicBezTo>
                  <a:cubicBezTo>
                    <a:pt x="27" y="25"/>
                    <a:pt x="17" y="34"/>
                    <a:pt x="5" y="35"/>
                  </a:cubicBezTo>
                  <a:cubicBezTo>
                    <a:pt x="5" y="46"/>
                    <a:pt x="4" y="56"/>
                    <a:pt x="3" y="67"/>
                  </a:cubicBezTo>
                  <a:cubicBezTo>
                    <a:pt x="1" y="80"/>
                    <a:pt x="1" y="91"/>
                    <a:pt x="1" y="104"/>
                  </a:cubicBezTo>
                  <a:cubicBezTo>
                    <a:pt x="0" y="126"/>
                    <a:pt x="16" y="145"/>
                    <a:pt x="38" y="150"/>
                  </a:cubicBezTo>
                  <a:cubicBezTo>
                    <a:pt x="39" y="158"/>
                    <a:pt x="38" y="166"/>
                    <a:pt x="36" y="174"/>
                  </a:cubicBezTo>
                  <a:cubicBezTo>
                    <a:pt x="36" y="179"/>
                    <a:pt x="30" y="182"/>
                    <a:pt x="31" y="186"/>
                  </a:cubicBezTo>
                  <a:cubicBezTo>
                    <a:pt x="32" y="192"/>
                    <a:pt x="43" y="192"/>
                    <a:pt x="49" y="192"/>
                  </a:cubicBezTo>
                  <a:cubicBezTo>
                    <a:pt x="54" y="192"/>
                    <a:pt x="60" y="190"/>
                    <a:pt x="62" y="185"/>
                  </a:cubicBezTo>
                  <a:cubicBezTo>
                    <a:pt x="64" y="180"/>
                    <a:pt x="60" y="181"/>
                    <a:pt x="59" y="176"/>
                  </a:cubicBezTo>
                  <a:cubicBezTo>
                    <a:pt x="57" y="170"/>
                    <a:pt x="55" y="156"/>
                    <a:pt x="57" y="151"/>
                  </a:cubicBezTo>
                  <a:cubicBezTo>
                    <a:pt x="57" y="151"/>
                    <a:pt x="74" y="146"/>
                    <a:pt x="79" y="141"/>
                  </a:cubicBezTo>
                  <a:cubicBezTo>
                    <a:pt x="86" y="135"/>
                    <a:pt x="91" y="125"/>
                    <a:pt x="93" y="117"/>
                  </a:cubicBezTo>
                  <a:cubicBezTo>
                    <a:pt x="97" y="102"/>
                    <a:pt x="96" y="84"/>
                    <a:pt x="95" y="69"/>
                  </a:cubicBezTo>
                  <a:cubicBezTo>
                    <a:pt x="95" y="57"/>
                    <a:pt x="94" y="46"/>
                    <a:pt x="94" y="35"/>
                  </a:cubicBezTo>
                  <a:cubicBezTo>
                    <a:pt x="76" y="33"/>
                    <a:pt x="68" y="21"/>
                    <a:pt x="57" y="11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5" name="ísḷïḑe">
              <a:extLst>
                <a:ext uri="{FF2B5EF4-FFF2-40B4-BE49-F238E27FC236}">
                  <a16:creationId xmlns:a16="http://schemas.microsoft.com/office/drawing/2014/main" id="{219FDFF7-3E78-44F4-AF4B-91C3E8DD204D}"/>
                </a:ext>
              </a:extLst>
            </p:cNvPr>
            <p:cNvSpPr/>
            <p:nvPr/>
          </p:nvSpPr>
          <p:spPr bwMode="auto">
            <a:xfrm>
              <a:off x="7630272" y="3270405"/>
              <a:ext cx="29480" cy="45306"/>
            </a:xfrm>
            <a:custGeom>
              <a:avLst/>
              <a:gdLst>
                <a:gd name="T0" fmla="*/ 10 w 10"/>
                <a:gd name="T1" fmla="*/ 0 h 17"/>
                <a:gd name="T2" fmla="*/ 10 w 10"/>
                <a:gd name="T3" fmla="*/ 2 h 17"/>
                <a:gd name="T4" fmla="*/ 10 w 10"/>
                <a:gd name="T5" fmla="*/ 4 h 17"/>
                <a:gd name="T6" fmla="*/ 8 w 10"/>
                <a:gd name="T7" fmla="*/ 6 h 17"/>
                <a:gd name="T8" fmla="*/ 7 w 10"/>
                <a:gd name="T9" fmla="*/ 8 h 17"/>
                <a:gd name="T10" fmla="*/ 6 w 10"/>
                <a:gd name="T11" fmla="*/ 9 h 17"/>
                <a:gd name="T12" fmla="*/ 3 w 10"/>
                <a:gd name="T13" fmla="*/ 10 h 17"/>
                <a:gd name="T14" fmla="*/ 4 w 10"/>
                <a:gd name="T15" fmla="*/ 8 h 17"/>
                <a:gd name="T16" fmla="*/ 4 w 10"/>
                <a:gd name="T17" fmla="*/ 9 h 17"/>
                <a:gd name="T18" fmla="*/ 4 w 10"/>
                <a:gd name="T19" fmla="*/ 11 h 17"/>
                <a:gd name="T20" fmla="*/ 5 w 10"/>
                <a:gd name="T21" fmla="*/ 12 h 17"/>
                <a:gd name="T22" fmla="*/ 6 w 10"/>
                <a:gd name="T23" fmla="*/ 13 h 17"/>
                <a:gd name="T24" fmla="*/ 8 w 10"/>
                <a:gd name="T25" fmla="*/ 15 h 17"/>
                <a:gd name="T26" fmla="*/ 10 w 10"/>
                <a:gd name="T27" fmla="*/ 17 h 17"/>
                <a:gd name="T28" fmla="*/ 7 w 10"/>
                <a:gd name="T29" fmla="*/ 17 h 17"/>
                <a:gd name="T30" fmla="*/ 5 w 10"/>
                <a:gd name="T31" fmla="*/ 16 h 17"/>
                <a:gd name="T32" fmla="*/ 3 w 10"/>
                <a:gd name="T33" fmla="*/ 15 h 17"/>
                <a:gd name="T34" fmla="*/ 2 w 10"/>
                <a:gd name="T35" fmla="*/ 14 h 17"/>
                <a:gd name="T36" fmla="*/ 1 w 10"/>
                <a:gd name="T37" fmla="*/ 12 h 17"/>
                <a:gd name="T38" fmla="*/ 0 w 10"/>
                <a:gd name="T39" fmla="*/ 10 h 17"/>
                <a:gd name="T40" fmla="*/ 0 w 10"/>
                <a:gd name="T41" fmla="*/ 8 h 17"/>
                <a:gd name="T42" fmla="*/ 0 w 10"/>
                <a:gd name="T43" fmla="*/ 6 h 17"/>
                <a:gd name="T44" fmla="*/ 2 w 10"/>
                <a:gd name="T45" fmla="*/ 6 h 17"/>
                <a:gd name="T46" fmla="*/ 4 w 10"/>
                <a:gd name="T47" fmla="*/ 5 h 17"/>
                <a:gd name="T48" fmla="*/ 6 w 10"/>
                <a:gd name="T49" fmla="*/ 4 h 17"/>
                <a:gd name="T50" fmla="*/ 7 w 10"/>
                <a:gd name="T51" fmla="*/ 4 h 17"/>
                <a:gd name="T52" fmla="*/ 8 w 10"/>
                <a:gd name="T53" fmla="*/ 3 h 17"/>
                <a:gd name="T54" fmla="*/ 9 w 10"/>
                <a:gd name="T55" fmla="*/ 2 h 17"/>
                <a:gd name="T56" fmla="*/ 10 w 10"/>
                <a:gd name="T5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" h="17">
                  <a:moveTo>
                    <a:pt x="10" y="0"/>
                  </a:moveTo>
                  <a:cubicBezTo>
                    <a:pt x="10" y="1"/>
                    <a:pt x="10" y="1"/>
                    <a:pt x="10" y="2"/>
                  </a:cubicBezTo>
                  <a:cubicBezTo>
                    <a:pt x="10" y="2"/>
                    <a:pt x="10" y="3"/>
                    <a:pt x="10" y="4"/>
                  </a:cubicBezTo>
                  <a:cubicBezTo>
                    <a:pt x="10" y="5"/>
                    <a:pt x="9" y="6"/>
                    <a:pt x="8" y="6"/>
                  </a:cubicBezTo>
                  <a:cubicBezTo>
                    <a:pt x="8" y="7"/>
                    <a:pt x="8" y="7"/>
                    <a:pt x="7" y="8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4" y="10"/>
                    <a:pt x="3" y="10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11"/>
                    <a:pt x="5" y="11"/>
                    <a:pt x="5" y="12"/>
                  </a:cubicBezTo>
                  <a:cubicBezTo>
                    <a:pt x="5" y="12"/>
                    <a:pt x="5" y="12"/>
                    <a:pt x="6" y="13"/>
                  </a:cubicBezTo>
                  <a:cubicBezTo>
                    <a:pt x="6" y="14"/>
                    <a:pt x="7" y="14"/>
                    <a:pt x="8" y="15"/>
                  </a:cubicBezTo>
                  <a:cubicBezTo>
                    <a:pt x="8" y="16"/>
                    <a:pt x="9" y="17"/>
                    <a:pt x="10" y="17"/>
                  </a:cubicBezTo>
                  <a:cubicBezTo>
                    <a:pt x="9" y="17"/>
                    <a:pt x="8" y="17"/>
                    <a:pt x="7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2" y="14"/>
                    <a:pt x="2" y="14"/>
                  </a:cubicBezTo>
                  <a:cubicBezTo>
                    <a:pt x="2" y="13"/>
                    <a:pt x="1" y="13"/>
                    <a:pt x="1" y="12"/>
                  </a:cubicBezTo>
                  <a:cubicBezTo>
                    <a:pt x="1" y="11"/>
                    <a:pt x="0" y="11"/>
                    <a:pt x="0" y="10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4" y="5"/>
                  </a:cubicBezTo>
                  <a:cubicBezTo>
                    <a:pt x="5" y="5"/>
                    <a:pt x="6" y="5"/>
                    <a:pt x="6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1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6" name="íṩ1iḑè">
              <a:extLst>
                <a:ext uri="{FF2B5EF4-FFF2-40B4-BE49-F238E27FC236}">
                  <a16:creationId xmlns:a16="http://schemas.microsoft.com/office/drawing/2014/main" id="{8283A7A0-4B01-4293-A969-F1DCC0B5A207}"/>
                </a:ext>
              </a:extLst>
            </p:cNvPr>
            <p:cNvSpPr/>
            <p:nvPr/>
          </p:nvSpPr>
          <p:spPr bwMode="auto">
            <a:xfrm>
              <a:off x="7615533" y="3335131"/>
              <a:ext cx="88440" cy="25890"/>
            </a:xfrm>
            <a:custGeom>
              <a:avLst/>
              <a:gdLst>
                <a:gd name="T0" fmla="*/ 0 w 33"/>
                <a:gd name="T1" fmla="*/ 0 h 9"/>
                <a:gd name="T2" fmla="*/ 1 w 33"/>
                <a:gd name="T3" fmla="*/ 1 h 9"/>
                <a:gd name="T4" fmla="*/ 3 w 33"/>
                <a:gd name="T5" fmla="*/ 2 h 9"/>
                <a:gd name="T6" fmla="*/ 5 w 33"/>
                <a:gd name="T7" fmla="*/ 3 h 9"/>
                <a:gd name="T8" fmla="*/ 7 w 33"/>
                <a:gd name="T9" fmla="*/ 4 h 9"/>
                <a:gd name="T10" fmla="*/ 10 w 33"/>
                <a:gd name="T11" fmla="*/ 5 h 9"/>
                <a:gd name="T12" fmla="*/ 16 w 33"/>
                <a:gd name="T13" fmla="*/ 5 h 9"/>
                <a:gd name="T14" fmla="*/ 19 w 33"/>
                <a:gd name="T15" fmla="*/ 4 h 9"/>
                <a:gd name="T16" fmla="*/ 22 w 33"/>
                <a:gd name="T17" fmla="*/ 4 h 9"/>
                <a:gd name="T18" fmla="*/ 28 w 33"/>
                <a:gd name="T19" fmla="*/ 2 h 9"/>
                <a:gd name="T20" fmla="*/ 32 w 33"/>
                <a:gd name="T21" fmla="*/ 0 h 9"/>
                <a:gd name="T22" fmla="*/ 33 w 33"/>
                <a:gd name="T23" fmla="*/ 0 h 9"/>
                <a:gd name="T24" fmla="*/ 32 w 33"/>
                <a:gd name="T25" fmla="*/ 1 h 9"/>
                <a:gd name="T26" fmla="*/ 29 w 33"/>
                <a:gd name="T27" fmla="*/ 4 h 9"/>
                <a:gd name="T28" fmla="*/ 23 w 33"/>
                <a:gd name="T29" fmla="*/ 7 h 9"/>
                <a:gd name="T30" fmla="*/ 20 w 33"/>
                <a:gd name="T31" fmla="*/ 8 h 9"/>
                <a:gd name="T32" fmla="*/ 16 w 33"/>
                <a:gd name="T33" fmla="*/ 9 h 9"/>
                <a:gd name="T34" fmla="*/ 13 w 33"/>
                <a:gd name="T35" fmla="*/ 9 h 9"/>
                <a:gd name="T36" fmla="*/ 9 w 33"/>
                <a:gd name="T37" fmla="*/ 8 h 9"/>
                <a:gd name="T38" fmla="*/ 6 w 33"/>
                <a:gd name="T39" fmla="*/ 7 h 9"/>
                <a:gd name="T40" fmla="*/ 3 w 33"/>
                <a:gd name="T41" fmla="*/ 5 h 9"/>
                <a:gd name="T42" fmla="*/ 2 w 33"/>
                <a:gd name="T43" fmla="*/ 3 h 9"/>
                <a:gd name="T44" fmla="*/ 1 w 33"/>
                <a:gd name="T45" fmla="*/ 1 h 9"/>
                <a:gd name="T46" fmla="*/ 0 w 33"/>
                <a:gd name="T4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9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1"/>
                    <a:pt x="2" y="1"/>
                    <a:pt x="3" y="2"/>
                  </a:cubicBezTo>
                  <a:cubicBezTo>
                    <a:pt x="3" y="2"/>
                    <a:pt x="4" y="3"/>
                    <a:pt x="5" y="3"/>
                  </a:cubicBezTo>
                  <a:cubicBezTo>
                    <a:pt x="5" y="3"/>
                    <a:pt x="6" y="4"/>
                    <a:pt x="7" y="4"/>
                  </a:cubicBezTo>
                  <a:cubicBezTo>
                    <a:pt x="8" y="4"/>
                    <a:pt x="9" y="4"/>
                    <a:pt x="10" y="5"/>
                  </a:cubicBezTo>
                  <a:cubicBezTo>
                    <a:pt x="12" y="5"/>
                    <a:pt x="14" y="5"/>
                    <a:pt x="16" y="5"/>
                  </a:cubicBezTo>
                  <a:cubicBezTo>
                    <a:pt x="17" y="5"/>
                    <a:pt x="18" y="5"/>
                    <a:pt x="19" y="4"/>
                  </a:cubicBezTo>
                  <a:cubicBezTo>
                    <a:pt x="20" y="4"/>
                    <a:pt x="21" y="4"/>
                    <a:pt x="22" y="4"/>
                  </a:cubicBezTo>
                  <a:cubicBezTo>
                    <a:pt x="24" y="3"/>
                    <a:pt x="26" y="3"/>
                    <a:pt x="28" y="2"/>
                  </a:cubicBezTo>
                  <a:cubicBezTo>
                    <a:pt x="29" y="2"/>
                    <a:pt x="31" y="1"/>
                    <a:pt x="32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3" y="0"/>
                    <a:pt x="33" y="0"/>
                    <a:pt x="32" y="1"/>
                  </a:cubicBezTo>
                  <a:cubicBezTo>
                    <a:pt x="31" y="2"/>
                    <a:pt x="30" y="3"/>
                    <a:pt x="29" y="4"/>
                  </a:cubicBezTo>
                  <a:cubicBezTo>
                    <a:pt x="27" y="5"/>
                    <a:pt x="26" y="6"/>
                    <a:pt x="23" y="7"/>
                  </a:cubicBezTo>
                  <a:cubicBezTo>
                    <a:pt x="22" y="8"/>
                    <a:pt x="21" y="8"/>
                    <a:pt x="20" y="8"/>
                  </a:cubicBezTo>
                  <a:cubicBezTo>
                    <a:pt x="19" y="9"/>
                    <a:pt x="18" y="9"/>
                    <a:pt x="16" y="9"/>
                  </a:cubicBezTo>
                  <a:cubicBezTo>
                    <a:pt x="15" y="9"/>
                    <a:pt x="14" y="9"/>
                    <a:pt x="13" y="9"/>
                  </a:cubicBezTo>
                  <a:cubicBezTo>
                    <a:pt x="11" y="9"/>
                    <a:pt x="10" y="8"/>
                    <a:pt x="9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5" y="6"/>
                    <a:pt x="4" y="6"/>
                    <a:pt x="3" y="5"/>
                  </a:cubicBezTo>
                  <a:cubicBezTo>
                    <a:pt x="3" y="4"/>
                    <a:pt x="2" y="4"/>
                    <a:pt x="2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7" name="i$ľiďe">
              <a:extLst>
                <a:ext uri="{FF2B5EF4-FFF2-40B4-BE49-F238E27FC236}">
                  <a16:creationId xmlns:a16="http://schemas.microsoft.com/office/drawing/2014/main" id="{4079585F-0907-4009-B3D8-1AD51E756AC0}"/>
                </a:ext>
              </a:extLst>
            </p:cNvPr>
            <p:cNvSpPr/>
            <p:nvPr/>
          </p:nvSpPr>
          <p:spPr bwMode="auto">
            <a:xfrm>
              <a:off x="7600792" y="3140953"/>
              <a:ext cx="19653" cy="19416"/>
            </a:xfrm>
            <a:custGeom>
              <a:avLst/>
              <a:gdLst>
                <a:gd name="T0" fmla="*/ 1 w 7"/>
                <a:gd name="T1" fmla="*/ 6 h 6"/>
                <a:gd name="T2" fmla="*/ 0 w 7"/>
                <a:gd name="T3" fmla="*/ 5 h 6"/>
                <a:gd name="T4" fmla="*/ 0 w 7"/>
                <a:gd name="T5" fmla="*/ 4 h 6"/>
                <a:gd name="T6" fmla="*/ 1 w 7"/>
                <a:gd name="T7" fmla="*/ 2 h 6"/>
                <a:gd name="T8" fmla="*/ 2 w 7"/>
                <a:gd name="T9" fmla="*/ 1 h 6"/>
                <a:gd name="T10" fmla="*/ 4 w 7"/>
                <a:gd name="T11" fmla="*/ 0 h 6"/>
                <a:gd name="T12" fmla="*/ 6 w 7"/>
                <a:gd name="T13" fmla="*/ 0 h 6"/>
                <a:gd name="T14" fmla="*/ 7 w 7"/>
                <a:gd name="T15" fmla="*/ 1 h 6"/>
                <a:gd name="T16" fmla="*/ 6 w 7"/>
                <a:gd name="T17" fmla="*/ 2 h 6"/>
                <a:gd name="T18" fmla="*/ 4 w 7"/>
                <a:gd name="T19" fmla="*/ 4 h 6"/>
                <a:gd name="T20" fmla="*/ 3 w 7"/>
                <a:gd name="T21" fmla="*/ 5 h 6"/>
                <a:gd name="T22" fmla="*/ 2 w 7"/>
                <a:gd name="T23" fmla="*/ 5 h 6"/>
                <a:gd name="T24" fmla="*/ 1 w 7"/>
                <a:gd name="T25" fmla="*/ 5 h 6"/>
                <a:gd name="T26" fmla="*/ 1 w 7"/>
                <a:gd name="T2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" h="6">
                  <a:moveTo>
                    <a:pt x="1" y="6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3"/>
                    <a:pt x="1" y="3"/>
                    <a:pt x="1" y="2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7" y="1"/>
                    <a:pt x="7" y="2"/>
                    <a:pt x="6" y="2"/>
                  </a:cubicBezTo>
                  <a:cubicBezTo>
                    <a:pt x="6" y="3"/>
                    <a:pt x="5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91724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8" name="iṣlîdè">
              <a:extLst>
                <a:ext uri="{FF2B5EF4-FFF2-40B4-BE49-F238E27FC236}">
                  <a16:creationId xmlns:a16="http://schemas.microsoft.com/office/drawing/2014/main" id="{4C1C43C8-D611-486D-9AB9-1038E41AA19B}"/>
                </a:ext>
              </a:extLst>
            </p:cNvPr>
            <p:cNvSpPr/>
            <p:nvPr/>
          </p:nvSpPr>
          <p:spPr bwMode="auto">
            <a:xfrm>
              <a:off x="7703974" y="3134478"/>
              <a:ext cx="19653" cy="19420"/>
            </a:xfrm>
            <a:custGeom>
              <a:avLst/>
              <a:gdLst>
                <a:gd name="T0" fmla="*/ 0 w 7"/>
                <a:gd name="T1" fmla="*/ 1 h 6"/>
                <a:gd name="T2" fmla="*/ 1 w 7"/>
                <a:gd name="T3" fmla="*/ 1 h 6"/>
                <a:gd name="T4" fmla="*/ 3 w 7"/>
                <a:gd name="T5" fmla="*/ 0 h 6"/>
                <a:gd name="T6" fmla="*/ 5 w 7"/>
                <a:gd name="T7" fmla="*/ 1 h 6"/>
                <a:gd name="T8" fmla="*/ 7 w 7"/>
                <a:gd name="T9" fmla="*/ 3 h 6"/>
                <a:gd name="T10" fmla="*/ 7 w 7"/>
                <a:gd name="T11" fmla="*/ 4 h 6"/>
                <a:gd name="T12" fmla="*/ 7 w 7"/>
                <a:gd name="T13" fmla="*/ 6 h 6"/>
                <a:gd name="T14" fmla="*/ 7 w 7"/>
                <a:gd name="T15" fmla="*/ 6 h 6"/>
                <a:gd name="T16" fmla="*/ 5 w 7"/>
                <a:gd name="T17" fmla="*/ 6 h 6"/>
                <a:gd name="T18" fmla="*/ 3 w 7"/>
                <a:gd name="T19" fmla="*/ 5 h 6"/>
                <a:gd name="T20" fmla="*/ 1 w 7"/>
                <a:gd name="T21" fmla="*/ 3 h 6"/>
                <a:gd name="T22" fmla="*/ 0 w 7"/>
                <a:gd name="T2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6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6" y="2"/>
                    <a:pt x="6" y="2"/>
                    <a:pt x="7" y="3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2" y="4"/>
                    <a:pt x="1" y="3"/>
                    <a:pt x="1" y="3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1724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9" name="íšlîdè">
              <a:extLst>
                <a:ext uri="{FF2B5EF4-FFF2-40B4-BE49-F238E27FC236}">
                  <a16:creationId xmlns:a16="http://schemas.microsoft.com/office/drawing/2014/main" id="{4A2A8EC4-6209-4C1C-9367-35E63B7E14AD}"/>
                </a:ext>
              </a:extLst>
            </p:cNvPr>
            <p:cNvSpPr/>
            <p:nvPr/>
          </p:nvSpPr>
          <p:spPr bwMode="auto">
            <a:xfrm>
              <a:off x="7610619" y="3231569"/>
              <a:ext cx="14742" cy="2589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0" name="îşḷiďè">
              <a:extLst>
                <a:ext uri="{FF2B5EF4-FFF2-40B4-BE49-F238E27FC236}">
                  <a16:creationId xmlns:a16="http://schemas.microsoft.com/office/drawing/2014/main" id="{5E9D7C72-05D9-419D-88FC-FBBEF1AFEFEA}"/>
                </a:ext>
              </a:extLst>
            </p:cNvPr>
            <p:cNvSpPr/>
            <p:nvPr/>
          </p:nvSpPr>
          <p:spPr bwMode="auto">
            <a:xfrm>
              <a:off x="7703974" y="3231569"/>
              <a:ext cx="14738" cy="2589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1" name="îşḻïḑe">
              <a:extLst>
                <a:ext uri="{FF2B5EF4-FFF2-40B4-BE49-F238E27FC236}">
                  <a16:creationId xmlns:a16="http://schemas.microsoft.com/office/drawing/2014/main" id="{B334C7B4-FA58-4B09-BB8F-D4398EDFE196}"/>
                </a:ext>
              </a:extLst>
            </p:cNvPr>
            <p:cNvSpPr/>
            <p:nvPr/>
          </p:nvSpPr>
          <p:spPr bwMode="auto">
            <a:xfrm>
              <a:off x="7242119" y="2759067"/>
              <a:ext cx="304627" cy="278324"/>
            </a:xfrm>
            <a:custGeom>
              <a:avLst/>
              <a:gdLst>
                <a:gd name="T0" fmla="*/ 45 w 115"/>
                <a:gd name="T1" fmla="*/ 106 h 106"/>
                <a:gd name="T2" fmla="*/ 59 w 115"/>
                <a:gd name="T3" fmla="*/ 53 h 106"/>
                <a:gd name="T4" fmla="*/ 33 w 115"/>
                <a:gd name="T5" fmla="*/ 52 h 106"/>
                <a:gd name="T6" fmla="*/ 0 w 115"/>
                <a:gd name="T7" fmla="*/ 39 h 106"/>
                <a:gd name="T8" fmla="*/ 60 w 115"/>
                <a:gd name="T9" fmla="*/ 30 h 106"/>
                <a:gd name="T10" fmla="*/ 112 w 115"/>
                <a:gd name="T11" fmla="*/ 2 h 106"/>
                <a:gd name="T12" fmla="*/ 99 w 115"/>
                <a:gd name="T13" fmla="*/ 16 h 106"/>
                <a:gd name="T14" fmla="*/ 80 w 115"/>
                <a:gd name="T15" fmla="*/ 30 h 106"/>
                <a:gd name="T16" fmla="*/ 72 w 115"/>
                <a:gd name="T17" fmla="*/ 44 h 106"/>
                <a:gd name="T18" fmla="*/ 67 w 115"/>
                <a:gd name="T19" fmla="*/ 53 h 106"/>
                <a:gd name="T20" fmla="*/ 63 w 115"/>
                <a:gd name="T21" fmla="*/ 101 h 106"/>
                <a:gd name="T22" fmla="*/ 45 w 115"/>
                <a:gd name="T2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" h="106">
                  <a:moveTo>
                    <a:pt x="45" y="106"/>
                  </a:moveTo>
                  <a:cubicBezTo>
                    <a:pt x="49" y="89"/>
                    <a:pt x="58" y="70"/>
                    <a:pt x="59" y="53"/>
                  </a:cubicBezTo>
                  <a:cubicBezTo>
                    <a:pt x="51" y="52"/>
                    <a:pt x="42" y="53"/>
                    <a:pt x="33" y="52"/>
                  </a:cubicBezTo>
                  <a:cubicBezTo>
                    <a:pt x="24" y="51"/>
                    <a:pt x="3" y="48"/>
                    <a:pt x="0" y="39"/>
                  </a:cubicBezTo>
                  <a:cubicBezTo>
                    <a:pt x="19" y="33"/>
                    <a:pt x="41" y="38"/>
                    <a:pt x="60" y="30"/>
                  </a:cubicBezTo>
                  <a:cubicBezTo>
                    <a:pt x="77" y="22"/>
                    <a:pt x="93" y="0"/>
                    <a:pt x="112" y="2"/>
                  </a:cubicBezTo>
                  <a:cubicBezTo>
                    <a:pt x="115" y="11"/>
                    <a:pt x="104" y="13"/>
                    <a:pt x="99" y="16"/>
                  </a:cubicBezTo>
                  <a:cubicBezTo>
                    <a:pt x="93" y="20"/>
                    <a:pt x="84" y="24"/>
                    <a:pt x="80" y="30"/>
                  </a:cubicBezTo>
                  <a:cubicBezTo>
                    <a:pt x="78" y="34"/>
                    <a:pt x="74" y="40"/>
                    <a:pt x="72" y="44"/>
                  </a:cubicBezTo>
                  <a:cubicBezTo>
                    <a:pt x="69" y="49"/>
                    <a:pt x="67" y="45"/>
                    <a:pt x="67" y="53"/>
                  </a:cubicBezTo>
                  <a:cubicBezTo>
                    <a:pt x="67" y="67"/>
                    <a:pt x="65" y="87"/>
                    <a:pt x="63" y="101"/>
                  </a:cubicBezTo>
                  <a:lnTo>
                    <a:pt x="45" y="106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2" name="î$1íḑé">
              <a:extLst>
                <a:ext uri="{FF2B5EF4-FFF2-40B4-BE49-F238E27FC236}">
                  <a16:creationId xmlns:a16="http://schemas.microsoft.com/office/drawing/2014/main" id="{9CCEBB7E-ADCE-4301-8663-88AFC2099C12}"/>
                </a:ext>
              </a:extLst>
            </p:cNvPr>
            <p:cNvSpPr/>
            <p:nvPr/>
          </p:nvSpPr>
          <p:spPr bwMode="auto">
            <a:xfrm>
              <a:off x="7325645" y="2849683"/>
              <a:ext cx="73702" cy="19420"/>
            </a:xfrm>
            <a:custGeom>
              <a:avLst/>
              <a:gdLst>
                <a:gd name="T0" fmla="*/ 0 w 28"/>
                <a:gd name="T1" fmla="*/ 6 h 7"/>
                <a:gd name="T2" fmla="*/ 3 w 28"/>
                <a:gd name="T3" fmla="*/ 4 h 7"/>
                <a:gd name="T4" fmla="*/ 8 w 28"/>
                <a:gd name="T5" fmla="*/ 2 h 7"/>
                <a:gd name="T6" fmla="*/ 13 w 28"/>
                <a:gd name="T7" fmla="*/ 1 h 7"/>
                <a:gd name="T8" fmla="*/ 19 w 28"/>
                <a:gd name="T9" fmla="*/ 0 h 7"/>
                <a:gd name="T10" fmla="*/ 24 w 28"/>
                <a:gd name="T11" fmla="*/ 1 h 7"/>
                <a:gd name="T12" fmla="*/ 27 w 28"/>
                <a:gd name="T13" fmla="*/ 2 h 7"/>
                <a:gd name="T14" fmla="*/ 28 w 28"/>
                <a:gd name="T15" fmla="*/ 2 h 7"/>
                <a:gd name="T16" fmla="*/ 27 w 28"/>
                <a:gd name="T17" fmla="*/ 3 h 7"/>
                <a:gd name="T18" fmla="*/ 23 w 28"/>
                <a:gd name="T19" fmla="*/ 3 h 7"/>
                <a:gd name="T20" fmla="*/ 19 w 28"/>
                <a:gd name="T21" fmla="*/ 4 h 7"/>
                <a:gd name="T22" fmla="*/ 14 w 28"/>
                <a:gd name="T23" fmla="*/ 5 h 7"/>
                <a:gd name="T24" fmla="*/ 4 w 28"/>
                <a:gd name="T25" fmla="*/ 6 h 7"/>
                <a:gd name="T26" fmla="*/ 0 w 28"/>
                <a:gd name="T2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7">
                  <a:moveTo>
                    <a:pt x="0" y="6"/>
                  </a:moveTo>
                  <a:cubicBezTo>
                    <a:pt x="0" y="6"/>
                    <a:pt x="1" y="5"/>
                    <a:pt x="3" y="4"/>
                  </a:cubicBezTo>
                  <a:cubicBezTo>
                    <a:pt x="5" y="3"/>
                    <a:pt x="6" y="3"/>
                    <a:pt x="8" y="2"/>
                  </a:cubicBezTo>
                  <a:cubicBezTo>
                    <a:pt x="10" y="2"/>
                    <a:pt x="11" y="1"/>
                    <a:pt x="13" y="1"/>
                  </a:cubicBezTo>
                  <a:cubicBezTo>
                    <a:pt x="15" y="1"/>
                    <a:pt x="17" y="0"/>
                    <a:pt x="19" y="0"/>
                  </a:cubicBezTo>
                  <a:cubicBezTo>
                    <a:pt x="20" y="0"/>
                    <a:pt x="22" y="1"/>
                    <a:pt x="24" y="1"/>
                  </a:cubicBezTo>
                  <a:cubicBezTo>
                    <a:pt x="25" y="1"/>
                    <a:pt x="26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2"/>
                    <a:pt x="28" y="3"/>
                    <a:pt x="27" y="3"/>
                  </a:cubicBezTo>
                  <a:cubicBezTo>
                    <a:pt x="26" y="3"/>
                    <a:pt x="25" y="3"/>
                    <a:pt x="23" y="3"/>
                  </a:cubicBezTo>
                  <a:cubicBezTo>
                    <a:pt x="22" y="3"/>
                    <a:pt x="21" y="4"/>
                    <a:pt x="19" y="4"/>
                  </a:cubicBezTo>
                  <a:cubicBezTo>
                    <a:pt x="17" y="4"/>
                    <a:pt x="16" y="5"/>
                    <a:pt x="14" y="5"/>
                  </a:cubicBezTo>
                  <a:cubicBezTo>
                    <a:pt x="10" y="5"/>
                    <a:pt x="7" y="6"/>
                    <a:pt x="4" y="6"/>
                  </a:cubicBezTo>
                  <a:cubicBezTo>
                    <a:pt x="1" y="7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3" name="ïṡḷîďê">
              <a:extLst>
                <a:ext uri="{FF2B5EF4-FFF2-40B4-BE49-F238E27FC236}">
                  <a16:creationId xmlns:a16="http://schemas.microsoft.com/office/drawing/2014/main" id="{915A6D3B-3AE3-4CE4-B578-CE2B6991DE3E}"/>
                </a:ext>
              </a:extLst>
            </p:cNvPr>
            <p:cNvSpPr/>
            <p:nvPr/>
          </p:nvSpPr>
          <p:spPr bwMode="auto">
            <a:xfrm>
              <a:off x="7851374" y="2558418"/>
              <a:ext cx="206360" cy="420718"/>
            </a:xfrm>
            <a:custGeom>
              <a:avLst/>
              <a:gdLst>
                <a:gd name="T0" fmla="*/ 41 w 77"/>
                <a:gd name="T1" fmla="*/ 157 h 158"/>
                <a:gd name="T2" fmla="*/ 33 w 77"/>
                <a:gd name="T3" fmla="*/ 100 h 158"/>
                <a:gd name="T4" fmla="*/ 52 w 77"/>
                <a:gd name="T5" fmla="*/ 87 h 158"/>
                <a:gd name="T6" fmla="*/ 63 w 77"/>
                <a:gd name="T7" fmla="*/ 57 h 158"/>
                <a:gd name="T8" fmla="*/ 76 w 77"/>
                <a:gd name="T9" fmla="*/ 10 h 158"/>
                <a:gd name="T10" fmla="*/ 71 w 77"/>
                <a:gd name="T11" fmla="*/ 14 h 158"/>
                <a:gd name="T12" fmla="*/ 69 w 77"/>
                <a:gd name="T13" fmla="*/ 5 h 158"/>
                <a:gd name="T14" fmla="*/ 65 w 77"/>
                <a:gd name="T15" fmla="*/ 11 h 158"/>
                <a:gd name="T16" fmla="*/ 66 w 77"/>
                <a:gd name="T17" fmla="*/ 0 h 158"/>
                <a:gd name="T18" fmla="*/ 58 w 77"/>
                <a:gd name="T19" fmla="*/ 11 h 158"/>
                <a:gd name="T20" fmla="*/ 58 w 77"/>
                <a:gd name="T21" fmla="*/ 6 h 158"/>
                <a:gd name="T22" fmla="*/ 35 w 77"/>
                <a:gd name="T23" fmla="*/ 40 h 158"/>
                <a:gd name="T24" fmla="*/ 27 w 77"/>
                <a:gd name="T25" fmla="*/ 55 h 158"/>
                <a:gd name="T26" fmla="*/ 12 w 77"/>
                <a:gd name="T27" fmla="*/ 65 h 158"/>
                <a:gd name="T28" fmla="*/ 11 w 77"/>
                <a:gd name="T29" fmla="*/ 100 h 158"/>
                <a:gd name="T30" fmla="*/ 23 w 77"/>
                <a:gd name="T31" fmla="*/ 149 h 158"/>
                <a:gd name="T32" fmla="*/ 24 w 77"/>
                <a:gd name="T33" fmla="*/ 158 h 158"/>
                <a:gd name="T34" fmla="*/ 41 w 77"/>
                <a:gd name="T3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" h="158">
                  <a:moveTo>
                    <a:pt x="41" y="157"/>
                  </a:moveTo>
                  <a:cubicBezTo>
                    <a:pt x="42" y="139"/>
                    <a:pt x="35" y="118"/>
                    <a:pt x="33" y="100"/>
                  </a:cubicBezTo>
                  <a:cubicBezTo>
                    <a:pt x="39" y="95"/>
                    <a:pt x="46" y="94"/>
                    <a:pt x="52" y="87"/>
                  </a:cubicBezTo>
                  <a:cubicBezTo>
                    <a:pt x="58" y="79"/>
                    <a:pt x="59" y="67"/>
                    <a:pt x="63" y="57"/>
                  </a:cubicBezTo>
                  <a:cubicBezTo>
                    <a:pt x="67" y="42"/>
                    <a:pt x="77" y="27"/>
                    <a:pt x="76" y="10"/>
                  </a:cubicBezTo>
                  <a:cubicBezTo>
                    <a:pt x="74" y="12"/>
                    <a:pt x="72" y="13"/>
                    <a:pt x="71" y="14"/>
                  </a:cubicBezTo>
                  <a:cubicBezTo>
                    <a:pt x="71" y="11"/>
                    <a:pt x="71" y="7"/>
                    <a:pt x="69" y="5"/>
                  </a:cubicBezTo>
                  <a:cubicBezTo>
                    <a:pt x="68" y="6"/>
                    <a:pt x="66" y="8"/>
                    <a:pt x="65" y="11"/>
                  </a:cubicBezTo>
                  <a:cubicBezTo>
                    <a:pt x="65" y="7"/>
                    <a:pt x="67" y="3"/>
                    <a:pt x="66" y="0"/>
                  </a:cubicBezTo>
                  <a:cubicBezTo>
                    <a:pt x="62" y="2"/>
                    <a:pt x="60" y="7"/>
                    <a:pt x="58" y="11"/>
                  </a:cubicBezTo>
                  <a:cubicBezTo>
                    <a:pt x="59" y="9"/>
                    <a:pt x="58" y="8"/>
                    <a:pt x="58" y="6"/>
                  </a:cubicBezTo>
                  <a:cubicBezTo>
                    <a:pt x="48" y="5"/>
                    <a:pt x="38" y="32"/>
                    <a:pt x="35" y="40"/>
                  </a:cubicBezTo>
                  <a:cubicBezTo>
                    <a:pt x="33" y="45"/>
                    <a:pt x="30" y="52"/>
                    <a:pt x="27" y="55"/>
                  </a:cubicBezTo>
                  <a:cubicBezTo>
                    <a:pt x="23" y="60"/>
                    <a:pt x="16" y="61"/>
                    <a:pt x="12" y="65"/>
                  </a:cubicBezTo>
                  <a:cubicBezTo>
                    <a:pt x="0" y="76"/>
                    <a:pt x="4" y="88"/>
                    <a:pt x="11" y="100"/>
                  </a:cubicBezTo>
                  <a:cubicBezTo>
                    <a:pt x="20" y="115"/>
                    <a:pt x="20" y="132"/>
                    <a:pt x="23" y="149"/>
                  </a:cubicBezTo>
                  <a:cubicBezTo>
                    <a:pt x="23" y="152"/>
                    <a:pt x="24" y="155"/>
                    <a:pt x="24" y="158"/>
                  </a:cubicBezTo>
                  <a:lnTo>
                    <a:pt x="41" y="157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4" name="îṧḻíḋé">
              <a:extLst>
                <a:ext uri="{FF2B5EF4-FFF2-40B4-BE49-F238E27FC236}">
                  <a16:creationId xmlns:a16="http://schemas.microsoft.com/office/drawing/2014/main" id="{5A5C96EF-9555-4939-B069-570404996428}"/>
                </a:ext>
              </a:extLst>
            </p:cNvPr>
            <p:cNvSpPr/>
            <p:nvPr/>
          </p:nvSpPr>
          <p:spPr bwMode="auto">
            <a:xfrm>
              <a:off x="7802240" y="2649034"/>
              <a:ext cx="137574" cy="187704"/>
            </a:xfrm>
            <a:custGeom>
              <a:avLst/>
              <a:gdLst>
                <a:gd name="T0" fmla="*/ 37 w 53"/>
                <a:gd name="T1" fmla="*/ 61 h 71"/>
                <a:gd name="T2" fmla="*/ 19 w 53"/>
                <a:gd name="T3" fmla="*/ 42 h 71"/>
                <a:gd name="T4" fmla="*/ 1 w 53"/>
                <a:gd name="T5" fmla="*/ 7 h 71"/>
                <a:gd name="T6" fmla="*/ 24 w 53"/>
                <a:gd name="T7" fmla="*/ 28 h 71"/>
                <a:gd name="T8" fmla="*/ 43 w 53"/>
                <a:gd name="T9" fmla="*/ 36 h 71"/>
                <a:gd name="T10" fmla="*/ 50 w 53"/>
                <a:gd name="T11" fmla="*/ 54 h 71"/>
                <a:gd name="T12" fmla="*/ 37 w 53"/>
                <a:gd name="T13" fmla="*/ 6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71">
                  <a:moveTo>
                    <a:pt x="37" y="61"/>
                  </a:moveTo>
                  <a:cubicBezTo>
                    <a:pt x="28" y="71"/>
                    <a:pt x="23" y="51"/>
                    <a:pt x="19" y="42"/>
                  </a:cubicBezTo>
                  <a:cubicBezTo>
                    <a:pt x="15" y="31"/>
                    <a:pt x="0" y="20"/>
                    <a:pt x="1" y="7"/>
                  </a:cubicBezTo>
                  <a:cubicBezTo>
                    <a:pt x="13" y="0"/>
                    <a:pt x="16" y="24"/>
                    <a:pt x="24" y="28"/>
                  </a:cubicBezTo>
                  <a:cubicBezTo>
                    <a:pt x="29" y="31"/>
                    <a:pt x="37" y="32"/>
                    <a:pt x="43" y="36"/>
                  </a:cubicBezTo>
                  <a:cubicBezTo>
                    <a:pt x="50" y="41"/>
                    <a:pt x="53" y="45"/>
                    <a:pt x="50" y="54"/>
                  </a:cubicBezTo>
                  <a:lnTo>
                    <a:pt x="37" y="61"/>
                  </a:lnTo>
                  <a:close/>
                </a:path>
              </a:pathLst>
            </a:custGeom>
            <a:solidFill>
              <a:srgbClr val="E8D0C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5" name="ïṣľîḓé">
              <a:extLst>
                <a:ext uri="{FF2B5EF4-FFF2-40B4-BE49-F238E27FC236}">
                  <a16:creationId xmlns:a16="http://schemas.microsoft.com/office/drawing/2014/main" id="{2C1E708C-1E40-445F-B374-FA07490E5AEF}"/>
                </a:ext>
              </a:extLst>
            </p:cNvPr>
            <p:cNvSpPr/>
            <p:nvPr/>
          </p:nvSpPr>
          <p:spPr bwMode="auto">
            <a:xfrm>
              <a:off x="7802240" y="2668450"/>
              <a:ext cx="132659" cy="97091"/>
            </a:xfrm>
            <a:custGeom>
              <a:avLst/>
              <a:gdLst>
                <a:gd name="T0" fmla="*/ 0 w 49"/>
                <a:gd name="T1" fmla="*/ 1 h 38"/>
                <a:gd name="T2" fmla="*/ 4 w 49"/>
                <a:gd name="T3" fmla="*/ 0 h 38"/>
                <a:gd name="T4" fmla="*/ 5 w 49"/>
                <a:gd name="T5" fmla="*/ 0 h 38"/>
                <a:gd name="T6" fmla="*/ 7 w 49"/>
                <a:gd name="T7" fmla="*/ 0 h 38"/>
                <a:gd name="T8" fmla="*/ 9 w 49"/>
                <a:gd name="T9" fmla="*/ 1 h 38"/>
                <a:gd name="T10" fmla="*/ 10 w 49"/>
                <a:gd name="T11" fmla="*/ 2 h 38"/>
                <a:gd name="T12" fmla="*/ 13 w 49"/>
                <a:gd name="T13" fmla="*/ 5 h 38"/>
                <a:gd name="T14" fmla="*/ 20 w 49"/>
                <a:gd name="T15" fmla="*/ 16 h 38"/>
                <a:gd name="T16" fmla="*/ 22 w 49"/>
                <a:gd name="T17" fmla="*/ 19 h 38"/>
                <a:gd name="T18" fmla="*/ 24 w 49"/>
                <a:gd name="T19" fmla="*/ 21 h 38"/>
                <a:gd name="T20" fmla="*/ 27 w 49"/>
                <a:gd name="T21" fmla="*/ 22 h 38"/>
                <a:gd name="T22" fmla="*/ 30 w 49"/>
                <a:gd name="T23" fmla="*/ 23 h 38"/>
                <a:gd name="T24" fmla="*/ 37 w 49"/>
                <a:gd name="T25" fmla="*/ 26 h 38"/>
                <a:gd name="T26" fmla="*/ 40 w 49"/>
                <a:gd name="T27" fmla="*/ 27 h 38"/>
                <a:gd name="T28" fmla="*/ 43 w 49"/>
                <a:gd name="T29" fmla="*/ 30 h 38"/>
                <a:gd name="T30" fmla="*/ 43 w 49"/>
                <a:gd name="T31" fmla="*/ 30 h 38"/>
                <a:gd name="T32" fmla="*/ 45 w 49"/>
                <a:gd name="T33" fmla="*/ 31 h 38"/>
                <a:gd name="T34" fmla="*/ 47 w 49"/>
                <a:gd name="T35" fmla="*/ 33 h 38"/>
                <a:gd name="T36" fmla="*/ 48 w 49"/>
                <a:gd name="T37" fmla="*/ 35 h 38"/>
                <a:gd name="T38" fmla="*/ 49 w 49"/>
                <a:gd name="T39" fmla="*/ 38 h 38"/>
                <a:gd name="T40" fmla="*/ 47 w 49"/>
                <a:gd name="T41" fmla="*/ 36 h 38"/>
                <a:gd name="T42" fmla="*/ 46 w 49"/>
                <a:gd name="T43" fmla="*/ 34 h 38"/>
                <a:gd name="T44" fmla="*/ 44 w 49"/>
                <a:gd name="T45" fmla="*/ 33 h 38"/>
                <a:gd name="T46" fmla="*/ 41 w 49"/>
                <a:gd name="T47" fmla="*/ 31 h 38"/>
                <a:gd name="T48" fmla="*/ 41 w 49"/>
                <a:gd name="T49" fmla="*/ 31 h 38"/>
                <a:gd name="T50" fmla="*/ 35 w 49"/>
                <a:gd name="T51" fmla="*/ 29 h 38"/>
                <a:gd name="T52" fmla="*/ 29 w 49"/>
                <a:gd name="T53" fmla="*/ 27 h 38"/>
                <a:gd name="T54" fmla="*/ 26 w 49"/>
                <a:gd name="T55" fmla="*/ 26 h 38"/>
                <a:gd name="T56" fmla="*/ 22 w 49"/>
                <a:gd name="T57" fmla="*/ 24 h 38"/>
                <a:gd name="T58" fmla="*/ 19 w 49"/>
                <a:gd name="T59" fmla="*/ 22 h 38"/>
                <a:gd name="T60" fmla="*/ 17 w 49"/>
                <a:gd name="T61" fmla="*/ 19 h 38"/>
                <a:gd name="T62" fmla="*/ 11 w 49"/>
                <a:gd name="T63" fmla="*/ 6 h 38"/>
                <a:gd name="T64" fmla="*/ 9 w 49"/>
                <a:gd name="T65" fmla="*/ 4 h 38"/>
                <a:gd name="T66" fmla="*/ 8 w 49"/>
                <a:gd name="T67" fmla="*/ 3 h 38"/>
                <a:gd name="T68" fmla="*/ 7 w 49"/>
                <a:gd name="T69" fmla="*/ 2 h 38"/>
                <a:gd name="T70" fmla="*/ 5 w 49"/>
                <a:gd name="T71" fmla="*/ 1 h 38"/>
                <a:gd name="T72" fmla="*/ 4 w 49"/>
                <a:gd name="T73" fmla="*/ 1 h 38"/>
                <a:gd name="T74" fmla="*/ 0 w 49"/>
                <a:gd name="T7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" h="38">
                  <a:moveTo>
                    <a:pt x="0" y="1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0"/>
                    <a:pt x="9" y="1"/>
                    <a:pt x="9" y="1"/>
                  </a:cubicBezTo>
                  <a:cubicBezTo>
                    <a:pt x="10" y="1"/>
                    <a:pt x="10" y="2"/>
                    <a:pt x="10" y="2"/>
                  </a:cubicBezTo>
                  <a:cubicBezTo>
                    <a:pt x="11" y="3"/>
                    <a:pt x="12" y="4"/>
                    <a:pt x="13" y="5"/>
                  </a:cubicBezTo>
                  <a:cubicBezTo>
                    <a:pt x="16" y="9"/>
                    <a:pt x="18" y="13"/>
                    <a:pt x="20" y="16"/>
                  </a:cubicBezTo>
                  <a:cubicBezTo>
                    <a:pt x="21" y="17"/>
                    <a:pt x="21" y="18"/>
                    <a:pt x="22" y="19"/>
                  </a:cubicBezTo>
                  <a:cubicBezTo>
                    <a:pt x="23" y="20"/>
                    <a:pt x="23" y="20"/>
                    <a:pt x="24" y="21"/>
                  </a:cubicBezTo>
                  <a:cubicBezTo>
                    <a:pt x="25" y="21"/>
                    <a:pt x="26" y="22"/>
                    <a:pt x="27" y="22"/>
                  </a:cubicBezTo>
                  <a:cubicBezTo>
                    <a:pt x="28" y="22"/>
                    <a:pt x="29" y="23"/>
                    <a:pt x="30" y="23"/>
                  </a:cubicBezTo>
                  <a:cubicBezTo>
                    <a:pt x="32" y="24"/>
                    <a:pt x="34" y="25"/>
                    <a:pt x="37" y="26"/>
                  </a:cubicBezTo>
                  <a:cubicBezTo>
                    <a:pt x="38" y="26"/>
                    <a:pt x="39" y="27"/>
                    <a:pt x="40" y="27"/>
                  </a:cubicBezTo>
                  <a:cubicBezTo>
                    <a:pt x="41" y="28"/>
                    <a:pt x="42" y="29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4" y="31"/>
                    <a:pt x="45" y="31"/>
                  </a:cubicBezTo>
                  <a:cubicBezTo>
                    <a:pt x="45" y="32"/>
                    <a:pt x="46" y="33"/>
                    <a:pt x="47" y="33"/>
                  </a:cubicBezTo>
                  <a:cubicBezTo>
                    <a:pt x="47" y="34"/>
                    <a:pt x="48" y="35"/>
                    <a:pt x="48" y="35"/>
                  </a:cubicBezTo>
                  <a:cubicBezTo>
                    <a:pt x="49" y="36"/>
                    <a:pt x="49" y="37"/>
                    <a:pt x="49" y="38"/>
                  </a:cubicBezTo>
                  <a:cubicBezTo>
                    <a:pt x="49" y="37"/>
                    <a:pt x="48" y="36"/>
                    <a:pt x="47" y="36"/>
                  </a:cubicBezTo>
                  <a:cubicBezTo>
                    <a:pt x="47" y="35"/>
                    <a:pt x="46" y="35"/>
                    <a:pt x="46" y="34"/>
                  </a:cubicBezTo>
                  <a:cubicBezTo>
                    <a:pt x="45" y="34"/>
                    <a:pt x="44" y="33"/>
                    <a:pt x="44" y="33"/>
                  </a:cubicBezTo>
                  <a:cubicBezTo>
                    <a:pt x="43" y="32"/>
                    <a:pt x="42" y="32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39" y="30"/>
                    <a:pt x="37" y="29"/>
                    <a:pt x="35" y="29"/>
                  </a:cubicBezTo>
                  <a:cubicBezTo>
                    <a:pt x="33" y="28"/>
                    <a:pt x="31" y="27"/>
                    <a:pt x="29" y="27"/>
                  </a:cubicBezTo>
                  <a:cubicBezTo>
                    <a:pt x="28" y="26"/>
                    <a:pt x="27" y="26"/>
                    <a:pt x="26" y="26"/>
                  </a:cubicBezTo>
                  <a:cubicBezTo>
                    <a:pt x="24" y="25"/>
                    <a:pt x="23" y="25"/>
                    <a:pt x="22" y="24"/>
                  </a:cubicBezTo>
                  <a:cubicBezTo>
                    <a:pt x="21" y="24"/>
                    <a:pt x="20" y="23"/>
                    <a:pt x="19" y="22"/>
                  </a:cubicBezTo>
                  <a:cubicBezTo>
                    <a:pt x="18" y="21"/>
                    <a:pt x="17" y="20"/>
                    <a:pt x="17" y="19"/>
                  </a:cubicBezTo>
                  <a:cubicBezTo>
                    <a:pt x="14" y="14"/>
                    <a:pt x="13" y="10"/>
                    <a:pt x="11" y="6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6" name="î$liḓê">
              <a:extLst>
                <a:ext uri="{FF2B5EF4-FFF2-40B4-BE49-F238E27FC236}">
                  <a16:creationId xmlns:a16="http://schemas.microsoft.com/office/drawing/2014/main" id="{E97836F0-F4D4-4D8A-BFEE-E1A20A61B6A4}"/>
                </a:ext>
              </a:extLst>
            </p:cNvPr>
            <p:cNvSpPr/>
            <p:nvPr/>
          </p:nvSpPr>
          <p:spPr bwMode="auto">
            <a:xfrm>
              <a:off x="7944726" y="2700815"/>
              <a:ext cx="49133" cy="25890"/>
            </a:xfrm>
            <a:custGeom>
              <a:avLst/>
              <a:gdLst>
                <a:gd name="T0" fmla="*/ 0 w 19"/>
                <a:gd name="T1" fmla="*/ 0 h 10"/>
                <a:gd name="T2" fmla="*/ 4 w 19"/>
                <a:gd name="T3" fmla="*/ 1 h 10"/>
                <a:gd name="T4" fmla="*/ 11 w 19"/>
                <a:gd name="T5" fmla="*/ 3 h 10"/>
                <a:gd name="T6" fmla="*/ 14 w 19"/>
                <a:gd name="T7" fmla="*/ 5 h 10"/>
                <a:gd name="T8" fmla="*/ 17 w 19"/>
                <a:gd name="T9" fmla="*/ 7 h 10"/>
                <a:gd name="T10" fmla="*/ 19 w 19"/>
                <a:gd name="T11" fmla="*/ 10 h 10"/>
                <a:gd name="T12" fmla="*/ 15 w 19"/>
                <a:gd name="T13" fmla="*/ 9 h 10"/>
                <a:gd name="T14" fmla="*/ 12 w 19"/>
                <a:gd name="T15" fmla="*/ 8 h 10"/>
                <a:gd name="T16" fmla="*/ 9 w 19"/>
                <a:gd name="T17" fmla="*/ 7 h 10"/>
                <a:gd name="T18" fmla="*/ 3 w 19"/>
                <a:gd name="T19" fmla="*/ 3 h 10"/>
                <a:gd name="T20" fmla="*/ 0 w 19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0">
                  <a:moveTo>
                    <a:pt x="0" y="0"/>
                  </a:moveTo>
                  <a:cubicBezTo>
                    <a:pt x="0" y="0"/>
                    <a:pt x="2" y="0"/>
                    <a:pt x="4" y="1"/>
                  </a:cubicBezTo>
                  <a:cubicBezTo>
                    <a:pt x="6" y="1"/>
                    <a:pt x="8" y="2"/>
                    <a:pt x="11" y="3"/>
                  </a:cubicBezTo>
                  <a:cubicBezTo>
                    <a:pt x="12" y="4"/>
                    <a:pt x="13" y="4"/>
                    <a:pt x="14" y="5"/>
                  </a:cubicBezTo>
                  <a:cubicBezTo>
                    <a:pt x="15" y="6"/>
                    <a:pt x="16" y="6"/>
                    <a:pt x="17" y="7"/>
                  </a:cubicBezTo>
                  <a:cubicBezTo>
                    <a:pt x="18" y="9"/>
                    <a:pt x="19" y="10"/>
                    <a:pt x="19" y="10"/>
                  </a:cubicBezTo>
                  <a:cubicBezTo>
                    <a:pt x="19" y="10"/>
                    <a:pt x="17" y="10"/>
                    <a:pt x="15" y="9"/>
                  </a:cubicBezTo>
                  <a:cubicBezTo>
                    <a:pt x="14" y="9"/>
                    <a:pt x="13" y="8"/>
                    <a:pt x="12" y="8"/>
                  </a:cubicBezTo>
                  <a:cubicBezTo>
                    <a:pt x="11" y="8"/>
                    <a:pt x="10" y="7"/>
                    <a:pt x="9" y="7"/>
                  </a:cubicBezTo>
                  <a:cubicBezTo>
                    <a:pt x="6" y="5"/>
                    <a:pt x="4" y="4"/>
                    <a:pt x="3" y="3"/>
                  </a:cubicBezTo>
                  <a:cubicBezTo>
                    <a:pt x="1" y="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7" name="i$ḻïďê">
              <a:extLst>
                <a:ext uri="{FF2B5EF4-FFF2-40B4-BE49-F238E27FC236}">
                  <a16:creationId xmlns:a16="http://schemas.microsoft.com/office/drawing/2014/main" id="{4D23AF8C-D2E7-4AA8-9DDB-B454268D0A9D}"/>
                </a:ext>
              </a:extLst>
            </p:cNvPr>
            <p:cNvSpPr/>
            <p:nvPr/>
          </p:nvSpPr>
          <p:spPr bwMode="auto">
            <a:xfrm>
              <a:off x="7988947" y="2590779"/>
              <a:ext cx="58960" cy="129452"/>
            </a:xfrm>
            <a:custGeom>
              <a:avLst/>
              <a:gdLst>
                <a:gd name="T0" fmla="*/ 0 w 23"/>
                <a:gd name="T1" fmla="*/ 48 h 48"/>
                <a:gd name="T2" fmla="*/ 2 w 23"/>
                <a:gd name="T3" fmla="*/ 40 h 48"/>
                <a:gd name="T4" fmla="*/ 9 w 23"/>
                <a:gd name="T5" fmla="*/ 23 h 48"/>
                <a:gd name="T6" fmla="*/ 18 w 23"/>
                <a:gd name="T7" fmla="*/ 7 h 48"/>
                <a:gd name="T8" fmla="*/ 23 w 23"/>
                <a:gd name="T9" fmla="*/ 0 h 48"/>
                <a:gd name="T10" fmla="*/ 20 w 23"/>
                <a:gd name="T11" fmla="*/ 8 h 48"/>
                <a:gd name="T12" fmla="*/ 13 w 23"/>
                <a:gd name="T13" fmla="*/ 25 h 48"/>
                <a:gd name="T14" fmla="*/ 4 w 23"/>
                <a:gd name="T15" fmla="*/ 41 h 48"/>
                <a:gd name="T16" fmla="*/ 0 w 23"/>
                <a:gd name="T1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48">
                  <a:moveTo>
                    <a:pt x="0" y="48"/>
                  </a:moveTo>
                  <a:cubicBezTo>
                    <a:pt x="0" y="48"/>
                    <a:pt x="1" y="45"/>
                    <a:pt x="2" y="40"/>
                  </a:cubicBezTo>
                  <a:cubicBezTo>
                    <a:pt x="4" y="36"/>
                    <a:pt x="6" y="29"/>
                    <a:pt x="9" y="23"/>
                  </a:cubicBezTo>
                  <a:cubicBezTo>
                    <a:pt x="12" y="17"/>
                    <a:pt x="16" y="11"/>
                    <a:pt x="18" y="7"/>
                  </a:cubicBezTo>
                  <a:cubicBezTo>
                    <a:pt x="21" y="3"/>
                    <a:pt x="23" y="0"/>
                    <a:pt x="23" y="0"/>
                  </a:cubicBezTo>
                  <a:cubicBezTo>
                    <a:pt x="23" y="0"/>
                    <a:pt x="22" y="4"/>
                    <a:pt x="20" y="8"/>
                  </a:cubicBezTo>
                  <a:cubicBezTo>
                    <a:pt x="19" y="13"/>
                    <a:pt x="16" y="19"/>
                    <a:pt x="13" y="25"/>
                  </a:cubicBezTo>
                  <a:cubicBezTo>
                    <a:pt x="10" y="31"/>
                    <a:pt x="7" y="37"/>
                    <a:pt x="4" y="41"/>
                  </a:cubicBezTo>
                  <a:cubicBezTo>
                    <a:pt x="2" y="46"/>
                    <a:pt x="0" y="48"/>
                    <a:pt x="0" y="48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8" name="í$lîďê">
              <a:extLst>
                <a:ext uri="{FF2B5EF4-FFF2-40B4-BE49-F238E27FC236}">
                  <a16:creationId xmlns:a16="http://schemas.microsoft.com/office/drawing/2014/main" id="{560C5278-E5FB-4E34-A608-C5F1F9D41006}"/>
                </a:ext>
              </a:extLst>
            </p:cNvPr>
            <p:cNvSpPr/>
            <p:nvPr/>
          </p:nvSpPr>
          <p:spPr bwMode="auto">
            <a:xfrm>
              <a:off x="7969294" y="2571363"/>
              <a:ext cx="58960" cy="142397"/>
            </a:xfrm>
            <a:custGeom>
              <a:avLst/>
              <a:gdLst>
                <a:gd name="T0" fmla="*/ 0 w 22"/>
                <a:gd name="T1" fmla="*/ 53 h 53"/>
                <a:gd name="T2" fmla="*/ 1 w 22"/>
                <a:gd name="T3" fmla="*/ 44 h 53"/>
                <a:gd name="T4" fmla="*/ 3 w 22"/>
                <a:gd name="T5" fmla="*/ 40 h 53"/>
                <a:gd name="T6" fmla="*/ 4 w 22"/>
                <a:gd name="T7" fmla="*/ 35 h 53"/>
                <a:gd name="T8" fmla="*/ 8 w 22"/>
                <a:gd name="T9" fmla="*/ 25 h 53"/>
                <a:gd name="T10" fmla="*/ 17 w 22"/>
                <a:gd name="T11" fmla="*/ 7 h 53"/>
                <a:gd name="T12" fmla="*/ 22 w 22"/>
                <a:gd name="T13" fmla="*/ 0 h 53"/>
                <a:gd name="T14" fmla="*/ 19 w 22"/>
                <a:gd name="T15" fmla="*/ 8 h 53"/>
                <a:gd name="T16" fmla="*/ 12 w 22"/>
                <a:gd name="T17" fmla="*/ 27 h 53"/>
                <a:gd name="T18" fmla="*/ 8 w 22"/>
                <a:gd name="T19" fmla="*/ 36 h 53"/>
                <a:gd name="T20" fmla="*/ 6 w 22"/>
                <a:gd name="T21" fmla="*/ 41 h 53"/>
                <a:gd name="T22" fmla="*/ 4 w 22"/>
                <a:gd name="T23" fmla="*/ 44 h 53"/>
                <a:gd name="T24" fmla="*/ 0 w 22"/>
                <a:gd name="T25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53">
                  <a:moveTo>
                    <a:pt x="0" y="53"/>
                  </a:moveTo>
                  <a:cubicBezTo>
                    <a:pt x="0" y="53"/>
                    <a:pt x="0" y="49"/>
                    <a:pt x="1" y="44"/>
                  </a:cubicBezTo>
                  <a:cubicBezTo>
                    <a:pt x="2" y="42"/>
                    <a:pt x="2" y="41"/>
                    <a:pt x="3" y="40"/>
                  </a:cubicBezTo>
                  <a:cubicBezTo>
                    <a:pt x="3" y="38"/>
                    <a:pt x="4" y="37"/>
                    <a:pt x="4" y="35"/>
                  </a:cubicBezTo>
                  <a:cubicBezTo>
                    <a:pt x="6" y="32"/>
                    <a:pt x="7" y="28"/>
                    <a:pt x="8" y="25"/>
                  </a:cubicBezTo>
                  <a:cubicBezTo>
                    <a:pt x="11" y="19"/>
                    <a:pt x="15" y="12"/>
                    <a:pt x="17" y="7"/>
                  </a:cubicBezTo>
                  <a:cubicBezTo>
                    <a:pt x="20" y="3"/>
                    <a:pt x="22" y="0"/>
                    <a:pt x="22" y="0"/>
                  </a:cubicBezTo>
                  <a:cubicBezTo>
                    <a:pt x="22" y="0"/>
                    <a:pt x="21" y="3"/>
                    <a:pt x="19" y="8"/>
                  </a:cubicBezTo>
                  <a:cubicBezTo>
                    <a:pt x="18" y="14"/>
                    <a:pt x="15" y="20"/>
                    <a:pt x="12" y="27"/>
                  </a:cubicBezTo>
                  <a:cubicBezTo>
                    <a:pt x="11" y="30"/>
                    <a:pt x="9" y="33"/>
                    <a:pt x="8" y="36"/>
                  </a:cubicBezTo>
                  <a:cubicBezTo>
                    <a:pt x="7" y="38"/>
                    <a:pt x="6" y="39"/>
                    <a:pt x="6" y="41"/>
                  </a:cubicBezTo>
                  <a:cubicBezTo>
                    <a:pt x="5" y="42"/>
                    <a:pt x="4" y="43"/>
                    <a:pt x="4" y="44"/>
                  </a:cubicBezTo>
                  <a:cubicBezTo>
                    <a:pt x="2" y="49"/>
                    <a:pt x="0" y="53"/>
                    <a:pt x="0" y="53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9" name="îṧ1îḍe">
              <a:extLst>
                <a:ext uri="{FF2B5EF4-FFF2-40B4-BE49-F238E27FC236}">
                  <a16:creationId xmlns:a16="http://schemas.microsoft.com/office/drawing/2014/main" id="{F27E4C51-4F24-46F0-8221-E4C0E87B6FE1}"/>
                </a:ext>
              </a:extLst>
            </p:cNvPr>
            <p:cNvSpPr/>
            <p:nvPr/>
          </p:nvSpPr>
          <p:spPr bwMode="auto">
            <a:xfrm>
              <a:off x="7949641" y="2571363"/>
              <a:ext cx="63872" cy="135923"/>
            </a:xfrm>
            <a:custGeom>
              <a:avLst/>
              <a:gdLst>
                <a:gd name="T0" fmla="*/ 0 w 23"/>
                <a:gd name="T1" fmla="*/ 51 h 51"/>
                <a:gd name="T2" fmla="*/ 1 w 23"/>
                <a:gd name="T3" fmla="*/ 49 h 51"/>
                <a:gd name="T4" fmla="*/ 2 w 23"/>
                <a:gd name="T5" fmla="*/ 46 h 51"/>
                <a:gd name="T6" fmla="*/ 2 w 23"/>
                <a:gd name="T7" fmla="*/ 43 h 51"/>
                <a:gd name="T8" fmla="*/ 3 w 23"/>
                <a:gd name="T9" fmla="*/ 39 h 51"/>
                <a:gd name="T10" fmla="*/ 5 w 23"/>
                <a:gd name="T11" fmla="*/ 34 h 51"/>
                <a:gd name="T12" fmla="*/ 8 w 23"/>
                <a:gd name="T13" fmla="*/ 25 h 51"/>
                <a:gd name="T14" fmla="*/ 13 w 23"/>
                <a:gd name="T15" fmla="*/ 15 h 51"/>
                <a:gd name="T16" fmla="*/ 18 w 23"/>
                <a:gd name="T17" fmla="*/ 8 h 51"/>
                <a:gd name="T18" fmla="*/ 23 w 23"/>
                <a:gd name="T19" fmla="*/ 0 h 51"/>
                <a:gd name="T20" fmla="*/ 20 w 23"/>
                <a:gd name="T21" fmla="*/ 9 h 51"/>
                <a:gd name="T22" fmla="*/ 16 w 23"/>
                <a:gd name="T23" fmla="*/ 17 h 51"/>
                <a:gd name="T24" fmla="*/ 14 w 23"/>
                <a:gd name="T25" fmla="*/ 21 h 51"/>
                <a:gd name="T26" fmla="*/ 12 w 23"/>
                <a:gd name="T27" fmla="*/ 26 h 51"/>
                <a:gd name="T28" fmla="*/ 8 w 23"/>
                <a:gd name="T29" fmla="*/ 35 h 51"/>
                <a:gd name="T30" fmla="*/ 6 w 23"/>
                <a:gd name="T31" fmla="*/ 40 h 51"/>
                <a:gd name="T32" fmla="*/ 5 w 23"/>
                <a:gd name="T33" fmla="*/ 44 h 51"/>
                <a:gd name="T34" fmla="*/ 3 w 23"/>
                <a:gd name="T35" fmla="*/ 47 h 51"/>
                <a:gd name="T36" fmla="*/ 2 w 23"/>
                <a:gd name="T37" fmla="*/ 49 h 51"/>
                <a:gd name="T38" fmla="*/ 0 w 23"/>
                <a:gd name="T3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" h="51">
                  <a:moveTo>
                    <a:pt x="0" y="51"/>
                  </a:moveTo>
                  <a:cubicBezTo>
                    <a:pt x="0" y="51"/>
                    <a:pt x="1" y="50"/>
                    <a:pt x="1" y="49"/>
                  </a:cubicBezTo>
                  <a:cubicBezTo>
                    <a:pt x="1" y="48"/>
                    <a:pt x="2" y="47"/>
                    <a:pt x="2" y="46"/>
                  </a:cubicBezTo>
                  <a:cubicBezTo>
                    <a:pt x="2" y="45"/>
                    <a:pt x="2" y="44"/>
                    <a:pt x="2" y="43"/>
                  </a:cubicBezTo>
                  <a:cubicBezTo>
                    <a:pt x="3" y="42"/>
                    <a:pt x="3" y="40"/>
                    <a:pt x="3" y="39"/>
                  </a:cubicBezTo>
                  <a:cubicBezTo>
                    <a:pt x="4" y="37"/>
                    <a:pt x="4" y="36"/>
                    <a:pt x="5" y="34"/>
                  </a:cubicBezTo>
                  <a:cubicBezTo>
                    <a:pt x="6" y="31"/>
                    <a:pt x="7" y="28"/>
                    <a:pt x="8" y="25"/>
                  </a:cubicBezTo>
                  <a:cubicBezTo>
                    <a:pt x="10" y="21"/>
                    <a:pt x="11" y="18"/>
                    <a:pt x="13" y="15"/>
                  </a:cubicBezTo>
                  <a:cubicBezTo>
                    <a:pt x="15" y="12"/>
                    <a:pt x="16" y="10"/>
                    <a:pt x="18" y="8"/>
                  </a:cubicBezTo>
                  <a:cubicBezTo>
                    <a:pt x="20" y="3"/>
                    <a:pt x="23" y="0"/>
                    <a:pt x="23" y="0"/>
                  </a:cubicBezTo>
                  <a:cubicBezTo>
                    <a:pt x="23" y="0"/>
                    <a:pt x="22" y="4"/>
                    <a:pt x="20" y="9"/>
                  </a:cubicBezTo>
                  <a:cubicBezTo>
                    <a:pt x="19" y="11"/>
                    <a:pt x="17" y="14"/>
                    <a:pt x="16" y="17"/>
                  </a:cubicBezTo>
                  <a:cubicBezTo>
                    <a:pt x="15" y="18"/>
                    <a:pt x="15" y="20"/>
                    <a:pt x="14" y="21"/>
                  </a:cubicBezTo>
                  <a:cubicBezTo>
                    <a:pt x="13" y="23"/>
                    <a:pt x="13" y="25"/>
                    <a:pt x="12" y="26"/>
                  </a:cubicBezTo>
                  <a:cubicBezTo>
                    <a:pt x="11" y="29"/>
                    <a:pt x="9" y="32"/>
                    <a:pt x="8" y="35"/>
                  </a:cubicBezTo>
                  <a:cubicBezTo>
                    <a:pt x="7" y="37"/>
                    <a:pt x="7" y="38"/>
                    <a:pt x="6" y="40"/>
                  </a:cubicBezTo>
                  <a:cubicBezTo>
                    <a:pt x="6" y="41"/>
                    <a:pt x="5" y="42"/>
                    <a:pt x="5" y="44"/>
                  </a:cubicBezTo>
                  <a:cubicBezTo>
                    <a:pt x="4" y="45"/>
                    <a:pt x="4" y="46"/>
                    <a:pt x="3" y="47"/>
                  </a:cubicBezTo>
                  <a:cubicBezTo>
                    <a:pt x="3" y="48"/>
                    <a:pt x="2" y="49"/>
                    <a:pt x="2" y="49"/>
                  </a:cubicBezTo>
                  <a:cubicBezTo>
                    <a:pt x="1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0" name="íSḷiḋe">
              <a:extLst>
                <a:ext uri="{FF2B5EF4-FFF2-40B4-BE49-F238E27FC236}">
                  <a16:creationId xmlns:a16="http://schemas.microsoft.com/office/drawing/2014/main" id="{B1F414FD-1312-4839-87EA-0553E6802B0C}"/>
                </a:ext>
              </a:extLst>
            </p:cNvPr>
            <p:cNvSpPr/>
            <p:nvPr/>
          </p:nvSpPr>
          <p:spPr bwMode="auto">
            <a:xfrm>
              <a:off x="7586053" y="3503419"/>
              <a:ext cx="167054" cy="310685"/>
            </a:xfrm>
            <a:custGeom>
              <a:avLst/>
              <a:gdLst>
                <a:gd name="T0" fmla="*/ 58 w 63"/>
                <a:gd name="T1" fmla="*/ 0 h 116"/>
                <a:gd name="T2" fmla="*/ 41 w 63"/>
                <a:gd name="T3" fmla="*/ 1 h 116"/>
                <a:gd name="T4" fmla="*/ 21 w 63"/>
                <a:gd name="T5" fmla="*/ 7 h 116"/>
                <a:gd name="T6" fmla="*/ 12 w 63"/>
                <a:gd name="T7" fmla="*/ 1 h 116"/>
                <a:gd name="T8" fmla="*/ 2 w 63"/>
                <a:gd name="T9" fmla="*/ 1 h 116"/>
                <a:gd name="T10" fmla="*/ 1 w 63"/>
                <a:gd name="T11" fmla="*/ 21 h 116"/>
                <a:gd name="T12" fmla="*/ 4 w 63"/>
                <a:gd name="T13" fmla="*/ 55 h 116"/>
                <a:gd name="T14" fmla="*/ 26 w 63"/>
                <a:gd name="T15" fmla="*/ 109 h 116"/>
                <a:gd name="T16" fmla="*/ 33 w 63"/>
                <a:gd name="T17" fmla="*/ 115 h 116"/>
                <a:gd name="T18" fmla="*/ 43 w 63"/>
                <a:gd name="T19" fmla="*/ 105 h 116"/>
                <a:gd name="T20" fmla="*/ 56 w 63"/>
                <a:gd name="T21" fmla="*/ 72 h 116"/>
                <a:gd name="T22" fmla="*/ 58 w 63"/>
                <a:gd name="T23" fmla="*/ 47 h 116"/>
                <a:gd name="T24" fmla="*/ 63 w 63"/>
                <a:gd name="T25" fmla="*/ 16 h 116"/>
                <a:gd name="T26" fmla="*/ 58 w 63"/>
                <a:gd name="T2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116">
                  <a:moveTo>
                    <a:pt x="58" y="0"/>
                  </a:moveTo>
                  <a:cubicBezTo>
                    <a:pt x="54" y="4"/>
                    <a:pt x="46" y="2"/>
                    <a:pt x="41" y="1"/>
                  </a:cubicBezTo>
                  <a:cubicBezTo>
                    <a:pt x="40" y="8"/>
                    <a:pt x="26" y="11"/>
                    <a:pt x="21" y="7"/>
                  </a:cubicBezTo>
                  <a:cubicBezTo>
                    <a:pt x="18" y="6"/>
                    <a:pt x="16" y="2"/>
                    <a:pt x="1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7"/>
                    <a:pt x="0" y="15"/>
                    <a:pt x="1" y="21"/>
                  </a:cubicBezTo>
                  <a:cubicBezTo>
                    <a:pt x="2" y="32"/>
                    <a:pt x="2" y="44"/>
                    <a:pt x="4" y="55"/>
                  </a:cubicBezTo>
                  <a:cubicBezTo>
                    <a:pt x="9" y="72"/>
                    <a:pt x="12" y="94"/>
                    <a:pt x="26" y="109"/>
                  </a:cubicBezTo>
                  <a:cubicBezTo>
                    <a:pt x="28" y="110"/>
                    <a:pt x="31" y="114"/>
                    <a:pt x="33" y="115"/>
                  </a:cubicBezTo>
                  <a:cubicBezTo>
                    <a:pt x="38" y="116"/>
                    <a:pt x="42" y="108"/>
                    <a:pt x="43" y="105"/>
                  </a:cubicBezTo>
                  <a:cubicBezTo>
                    <a:pt x="49" y="94"/>
                    <a:pt x="54" y="84"/>
                    <a:pt x="56" y="72"/>
                  </a:cubicBezTo>
                  <a:cubicBezTo>
                    <a:pt x="58" y="64"/>
                    <a:pt x="58" y="56"/>
                    <a:pt x="58" y="47"/>
                  </a:cubicBezTo>
                  <a:cubicBezTo>
                    <a:pt x="59" y="37"/>
                    <a:pt x="62" y="27"/>
                    <a:pt x="63" y="16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1" name="ïşľíḓè">
              <a:extLst>
                <a:ext uri="{FF2B5EF4-FFF2-40B4-BE49-F238E27FC236}">
                  <a16:creationId xmlns:a16="http://schemas.microsoft.com/office/drawing/2014/main" id="{32D1425B-263B-4843-B631-D497D5831C52}"/>
                </a:ext>
              </a:extLst>
            </p:cNvPr>
            <p:cNvSpPr/>
            <p:nvPr/>
          </p:nvSpPr>
          <p:spPr bwMode="auto">
            <a:xfrm>
              <a:off x="7625360" y="3542255"/>
              <a:ext cx="88440" cy="258904"/>
            </a:xfrm>
            <a:custGeom>
              <a:avLst/>
              <a:gdLst>
                <a:gd name="T0" fmla="*/ 11 w 34"/>
                <a:gd name="T1" fmla="*/ 0 h 99"/>
                <a:gd name="T2" fmla="*/ 7 w 34"/>
                <a:gd name="T3" fmla="*/ 32 h 99"/>
                <a:gd name="T4" fmla="*/ 0 w 34"/>
                <a:gd name="T5" fmla="*/ 70 h 99"/>
                <a:gd name="T6" fmla="*/ 8 w 34"/>
                <a:gd name="T7" fmla="*/ 85 h 99"/>
                <a:gd name="T8" fmla="*/ 19 w 34"/>
                <a:gd name="T9" fmla="*/ 99 h 99"/>
                <a:gd name="T10" fmla="*/ 23 w 34"/>
                <a:gd name="T11" fmla="*/ 88 h 99"/>
                <a:gd name="T12" fmla="*/ 32 w 34"/>
                <a:gd name="T13" fmla="*/ 66 h 99"/>
                <a:gd name="T14" fmla="*/ 34 w 34"/>
                <a:gd name="T15" fmla="*/ 63 h 99"/>
                <a:gd name="T16" fmla="*/ 31 w 34"/>
                <a:gd name="T17" fmla="*/ 55 h 99"/>
                <a:gd name="T18" fmla="*/ 25 w 34"/>
                <a:gd name="T19" fmla="*/ 31 h 99"/>
                <a:gd name="T20" fmla="*/ 20 w 34"/>
                <a:gd name="T21" fmla="*/ 0 h 99"/>
                <a:gd name="T22" fmla="*/ 11 w 34"/>
                <a:gd name="T2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99">
                  <a:moveTo>
                    <a:pt x="11" y="0"/>
                  </a:moveTo>
                  <a:cubicBezTo>
                    <a:pt x="11" y="10"/>
                    <a:pt x="9" y="22"/>
                    <a:pt x="7" y="32"/>
                  </a:cubicBezTo>
                  <a:cubicBezTo>
                    <a:pt x="4" y="45"/>
                    <a:pt x="3" y="58"/>
                    <a:pt x="0" y="70"/>
                  </a:cubicBezTo>
                  <a:cubicBezTo>
                    <a:pt x="1" y="75"/>
                    <a:pt x="5" y="81"/>
                    <a:pt x="8" y="85"/>
                  </a:cubicBezTo>
                  <a:cubicBezTo>
                    <a:pt x="11" y="90"/>
                    <a:pt x="15" y="96"/>
                    <a:pt x="19" y="99"/>
                  </a:cubicBezTo>
                  <a:cubicBezTo>
                    <a:pt x="21" y="96"/>
                    <a:pt x="22" y="92"/>
                    <a:pt x="23" y="88"/>
                  </a:cubicBezTo>
                  <a:cubicBezTo>
                    <a:pt x="26" y="81"/>
                    <a:pt x="29" y="74"/>
                    <a:pt x="32" y="66"/>
                  </a:cubicBezTo>
                  <a:cubicBezTo>
                    <a:pt x="33" y="65"/>
                    <a:pt x="34" y="64"/>
                    <a:pt x="34" y="63"/>
                  </a:cubicBezTo>
                  <a:cubicBezTo>
                    <a:pt x="34" y="61"/>
                    <a:pt x="32" y="57"/>
                    <a:pt x="31" y="55"/>
                  </a:cubicBezTo>
                  <a:cubicBezTo>
                    <a:pt x="29" y="47"/>
                    <a:pt x="27" y="39"/>
                    <a:pt x="25" y="31"/>
                  </a:cubicBezTo>
                  <a:cubicBezTo>
                    <a:pt x="23" y="21"/>
                    <a:pt x="21" y="10"/>
                    <a:pt x="20" y="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93271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2" name="íŝļïḑé">
              <a:extLst>
                <a:ext uri="{FF2B5EF4-FFF2-40B4-BE49-F238E27FC236}">
                  <a16:creationId xmlns:a16="http://schemas.microsoft.com/office/drawing/2014/main" id="{5FC1EF9E-B1E2-4B83-B7CB-029BD129BA5B}"/>
                </a:ext>
              </a:extLst>
            </p:cNvPr>
            <p:cNvSpPr/>
            <p:nvPr/>
          </p:nvSpPr>
          <p:spPr bwMode="auto">
            <a:xfrm>
              <a:off x="7640099" y="3529310"/>
              <a:ext cx="54048" cy="71197"/>
            </a:xfrm>
            <a:custGeom>
              <a:avLst/>
              <a:gdLst>
                <a:gd name="T0" fmla="*/ 17 w 20"/>
                <a:gd name="T1" fmla="*/ 1 h 27"/>
                <a:gd name="T2" fmla="*/ 4 w 20"/>
                <a:gd name="T3" fmla="*/ 3 h 27"/>
                <a:gd name="T4" fmla="*/ 3 w 20"/>
                <a:gd name="T5" fmla="*/ 16 h 27"/>
                <a:gd name="T6" fmla="*/ 19 w 20"/>
                <a:gd name="T7" fmla="*/ 4 h 27"/>
                <a:gd name="T8" fmla="*/ 17 w 20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17" y="1"/>
                  </a:moveTo>
                  <a:cubicBezTo>
                    <a:pt x="13" y="1"/>
                    <a:pt x="7" y="0"/>
                    <a:pt x="4" y="3"/>
                  </a:cubicBezTo>
                  <a:cubicBezTo>
                    <a:pt x="0" y="5"/>
                    <a:pt x="1" y="13"/>
                    <a:pt x="3" y="16"/>
                  </a:cubicBezTo>
                  <a:cubicBezTo>
                    <a:pt x="11" y="27"/>
                    <a:pt x="20" y="13"/>
                    <a:pt x="19" y="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A62F1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3" name="ïŝḻiḋe">
              <a:extLst>
                <a:ext uri="{FF2B5EF4-FFF2-40B4-BE49-F238E27FC236}">
                  <a16:creationId xmlns:a16="http://schemas.microsoft.com/office/drawing/2014/main" id="{BAB45418-596F-4D7A-9CAB-93B2AF00B0EB}"/>
                </a:ext>
              </a:extLst>
            </p:cNvPr>
            <p:cNvSpPr/>
            <p:nvPr/>
          </p:nvSpPr>
          <p:spPr bwMode="auto">
            <a:xfrm>
              <a:off x="7590965" y="3490474"/>
              <a:ext cx="78613" cy="110032"/>
            </a:xfrm>
            <a:custGeom>
              <a:avLst/>
              <a:gdLst>
                <a:gd name="T0" fmla="*/ 28 w 28"/>
                <a:gd name="T1" fmla="*/ 11 h 39"/>
                <a:gd name="T2" fmla="*/ 20 w 28"/>
                <a:gd name="T3" fmla="*/ 22 h 39"/>
                <a:gd name="T4" fmla="*/ 9 w 28"/>
                <a:gd name="T5" fmla="*/ 39 h 39"/>
                <a:gd name="T6" fmla="*/ 4 w 28"/>
                <a:gd name="T7" fmla="*/ 22 h 39"/>
                <a:gd name="T8" fmla="*/ 0 w 28"/>
                <a:gd name="T9" fmla="*/ 4 h 39"/>
                <a:gd name="T10" fmla="*/ 10 w 28"/>
                <a:gd name="T11" fmla="*/ 2 h 39"/>
                <a:gd name="T12" fmla="*/ 12 w 28"/>
                <a:gd name="T13" fmla="*/ 0 h 39"/>
                <a:gd name="T14" fmla="*/ 13 w 28"/>
                <a:gd name="T15" fmla="*/ 1 h 39"/>
                <a:gd name="T16" fmla="*/ 22 w 28"/>
                <a:gd name="T17" fmla="*/ 7 h 39"/>
                <a:gd name="T18" fmla="*/ 28 w 28"/>
                <a:gd name="T19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9">
                  <a:moveTo>
                    <a:pt x="28" y="11"/>
                  </a:moveTo>
                  <a:cubicBezTo>
                    <a:pt x="25" y="14"/>
                    <a:pt x="22" y="18"/>
                    <a:pt x="20" y="22"/>
                  </a:cubicBezTo>
                  <a:cubicBezTo>
                    <a:pt x="16" y="27"/>
                    <a:pt x="11" y="33"/>
                    <a:pt x="9" y="39"/>
                  </a:cubicBezTo>
                  <a:cubicBezTo>
                    <a:pt x="6" y="35"/>
                    <a:pt x="5" y="28"/>
                    <a:pt x="4" y="22"/>
                  </a:cubicBezTo>
                  <a:cubicBezTo>
                    <a:pt x="3" y="16"/>
                    <a:pt x="2" y="10"/>
                    <a:pt x="0" y="4"/>
                  </a:cubicBezTo>
                  <a:cubicBezTo>
                    <a:pt x="4" y="4"/>
                    <a:pt x="7" y="4"/>
                    <a:pt x="10" y="2"/>
                  </a:cubicBezTo>
                  <a:cubicBezTo>
                    <a:pt x="10" y="1"/>
                    <a:pt x="11" y="0"/>
                    <a:pt x="12" y="0"/>
                  </a:cubicBezTo>
                  <a:cubicBezTo>
                    <a:pt x="13" y="0"/>
                    <a:pt x="12" y="1"/>
                    <a:pt x="13" y="1"/>
                  </a:cubicBezTo>
                  <a:cubicBezTo>
                    <a:pt x="16" y="3"/>
                    <a:pt x="19" y="5"/>
                    <a:pt x="22" y="7"/>
                  </a:cubicBezTo>
                  <a:lnTo>
                    <a:pt x="28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4" name="íśḷîdê">
              <a:extLst>
                <a:ext uri="{FF2B5EF4-FFF2-40B4-BE49-F238E27FC236}">
                  <a16:creationId xmlns:a16="http://schemas.microsoft.com/office/drawing/2014/main" id="{4EFE9282-21ED-49CE-9DFE-3085AD26E231}"/>
                </a:ext>
              </a:extLst>
            </p:cNvPr>
            <p:cNvSpPr/>
            <p:nvPr/>
          </p:nvSpPr>
          <p:spPr bwMode="auto">
            <a:xfrm>
              <a:off x="7669579" y="3496944"/>
              <a:ext cx="63875" cy="90617"/>
            </a:xfrm>
            <a:custGeom>
              <a:avLst/>
              <a:gdLst>
                <a:gd name="T0" fmla="*/ 14 w 24"/>
                <a:gd name="T1" fmla="*/ 0 h 35"/>
                <a:gd name="T2" fmla="*/ 0 w 24"/>
                <a:gd name="T3" fmla="*/ 13 h 35"/>
                <a:gd name="T4" fmla="*/ 17 w 24"/>
                <a:gd name="T5" fmla="*/ 35 h 35"/>
                <a:gd name="T6" fmla="*/ 21 w 24"/>
                <a:gd name="T7" fmla="*/ 15 h 35"/>
                <a:gd name="T8" fmla="*/ 24 w 24"/>
                <a:gd name="T9" fmla="*/ 2 h 35"/>
                <a:gd name="T10" fmla="*/ 14 w 24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5">
                  <a:moveTo>
                    <a:pt x="14" y="0"/>
                  </a:moveTo>
                  <a:cubicBezTo>
                    <a:pt x="9" y="4"/>
                    <a:pt x="5" y="9"/>
                    <a:pt x="0" y="13"/>
                  </a:cubicBezTo>
                  <a:cubicBezTo>
                    <a:pt x="4" y="21"/>
                    <a:pt x="9" y="31"/>
                    <a:pt x="17" y="35"/>
                  </a:cubicBezTo>
                  <a:cubicBezTo>
                    <a:pt x="20" y="30"/>
                    <a:pt x="20" y="21"/>
                    <a:pt x="21" y="15"/>
                  </a:cubicBezTo>
                  <a:cubicBezTo>
                    <a:pt x="22" y="11"/>
                    <a:pt x="23" y="6"/>
                    <a:pt x="24" y="2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5" name="îšḷiḓé">
              <a:extLst>
                <a:ext uri="{FF2B5EF4-FFF2-40B4-BE49-F238E27FC236}">
                  <a16:creationId xmlns:a16="http://schemas.microsoft.com/office/drawing/2014/main" id="{CF0B585F-5C17-4058-B7A1-19E496B1C242}"/>
                </a:ext>
              </a:extLst>
            </p:cNvPr>
            <p:cNvSpPr/>
            <p:nvPr/>
          </p:nvSpPr>
          <p:spPr bwMode="auto">
            <a:xfrm>
              <a:off x="7645013" y="2933829"/>
              <a:ext cx="343934" cy="1255687"/>
            </a:xfrm>
            <a:custGeom>
              <a:avLst/>
              <a:gdLst>
                <a:gd name="T0" fmla="*/ 91 w 129"/>
                <a:gd name="T1" fmla="*/ 0 h 471"/>
                <a:gd name="T2" fmla="*/ 127 w 129"/>
                <a:gd name="T3" fmla="*/ 5 h 471"/>
                <a:gd name="T4" fmla="*/ 128 w 129"/>
                <a:gd name="T5" fmla="*/ 36 h 471"/>
                <a:gd name="T6" fmla="*/ 115 w 129"/>
                <a:gd name="T7" fmla="*/ 153 h 471"/>
                <a:gd name="T8" fmla="*/ 85 w 129"/>
                <a:gd name="T9" fmla="*/ 237 h 471"/>
                <a:gd name="T10" fmla="*/ 66 w 129"/>
                <a:gd name="T11" fmla="*/ 315 h 471"/>
                <a:gd name="T12" fmla="*/ 59 w 129"/>
                <a:gd name="T13" fmla="*/ 376 h 471"/>
                <a:gd name="T14" fmla="*/ 83 w 129"/>
                <a:gd name="T15" fmla="*/ 425 h 471"/>
                <a:gd name="T16" fmla="*/ 70 w 129"/>
                <a:gd name="T17" fmla="*/ 448 h 471"/>
                <a:gd name="T18" fmla="*/ 48 w 129"/>
                <a:gd name="T19" fmla="*/ 465 h 471"/>
                <a:gd name="T20" fmla="*/ 3 w 129"/>
                <a:gd name="T21" fmla="*/ 428 h 471"/>
                <a:gd name="T22" fmla="*/ 3 w 129"/>
                <a:gd name="T23" fmla="*/ 373 h 471"/>
                <a:gd name="T24" fmla="*/ 9 w 129"/>
                <a:gd name="T25" fmla="*/ 331 h 471"/>
                <a:gd name="T26" fmla="*/ 33 w 129"/>
                <a:gd name="T27" fmla="*/ 243 h 471"/>
                <a:gd name="T28" fmla="*/ 38 w 129"/>
                <a:gd name="T29" fmla="*/ 207 h 471"/>
                <a:gd name="T30" fmla="*/ 56 w 129"/>
                <a:gd name="T31" fmla="*/ 192 h 471"/>
                <a:gd name="T32" fmla="*/ 76 w 129"/>
                <a:gd name="T33" fmla="*/ 162 h 471"/>
                <a:gd name="T34" fmla="*/ 88 w 129"/>
                <a:gd name="T35" fmla="*/ 123 h 471"/>
                <a:gd name="T36" fmla="*/ 92 w 129"/>
                <a:gd name="T37" fmla="*/ 57 h 471"/>
                <a:gd name="T38" fmla="*/ 93 w 129"/>
                <a:gd name="T39" fmla="*/ 31 h 471"/>
                <a:gd name="T40" fmla="*/ 91 w 129"/>
                <a:gd name="T41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9" h="471">
                  <a:moveTo>
                    <a:pt x="91" y="0"/>
                  </a:moveTo>
                  <a:cubicBezTo>
                    <a:pt x="103" y="3"/>
                    <a:pt x="119" y="3"/>
                    <a:pt x="127" y="5"/>
                  </a:cubicBezTo>
                  <a:cubicBezTo>
                    <a:pt x="127" y="5"/>
                    <a:pt x="129" y="24"/>
                    <a:pt x="128" y="36"/>
                  </a:cubicBezTo>
                  <a:cubicBezTo>
                    <a:pt x="126" y="67"/>
                    <a:pt x="124" y="120"/>
                    <a:pt x="115" y="153"/>
                  </a:cubicBezTo>
                  <a:cubicBezTo>
                    <a:pt x="104" y="192"/>
                    <a:pt x="95" y="197"/>
                    <a:pt x="85" y="237"/>
                  </a:cubicBezTo>
                  <a:cubicBezTo>
                    <a:pt x="80" y="262"/>
                    <a:pt x="72" y="289"/>
                    <a:pt x="66" y="315"/>
                  </a:cubicBezTo>
                  <a:cubicBezTo>
                    <a:pt x="61" y="336"/>
                    <a:pt x="57" y="355"/>
                    <a:pt x="59" y="376"/>
                  </a:cubicBezTo>
                  <a:cubicBezTo>
                    <a:pt x="59" y="378"/>
                    <a:pt x="84" y="409"/>
                    <a:pt x="83" y="425"/>
                  </a:cubicBezTo>
                  <a:cubicBezTo>
                    <a:pt x="83" y="434"/>
                    <a:pt x="76" y="443"/>
                    <a:pt x="70" y="448"/>
                  </a:cubicBezTo>
                  <a:cubicBezTo>
                    <a:pt x="64" y="454"/>
                    <a:pt x="56" y="462"/>
                    <a:pt x="48" y="465"/>
                  </a:cubicBezTo>
                  <a:cubicBezTo>
                    <a:pt x="35" y="471"/>
                    <a:pt x="5" y="441"/>
                    <a:pt x="3" y="428"/>
                  </a:cubicBezTo>
                  <a:cubicBezTo>
                    <a:pt x="0" y="411"/>
                    <a:pt x="3" y="390"/>
                    <a:pt x="3" y="373"/>
                  </a:cubicBezTo>
                  <a:cubicBezTo>
                    <a:pt x="3" y="357"/>
                    <a:pt x="3" y="345"/>
                    <a:pt x="9" y="331"/>
                  </a:cubicBezTo>
                  <a:cubicBezTo>
                    <a:pt x="22" y="303"/>
                    <a:pt x="29" y="273"/>
                    <a:pt x="33" y="243"/>
                  </a:cubicBezTo>
                  <a:cubicBezTo>
                    <a:pt x="35" y="234"/>
                    <a:pt x="34" y="215"/>
                    <a:pt x="38" y="207"/>
                  </a:cubicBezTo>
                  <a:cubicBezTo>
                    <a:pt x="42" y="200"/>
                    <a:pt x="50" y="196"/>
                    <a:pt x="56" y="192"/>
                  </a:cubicBezTo>
                  <a:cubicBezTo>
                    <a:pt x="66" y="185"/>
                    <a:pt x="72" y="173"/>
                    <a:pt x="76" y="162"/>
                  </a:cubicBezTo>
                  <a:cubicBezTo>
                    <a:pt x="81" y="149"/>
                    <a:pt x="86" y="136"/>
                    <a:pt x="88" y="123"/>
                  </a:cubicBezTo>
                  <a:cubicBezTo>
                    <a:pt x="91" y="101"/>
                    <a:pt x="92" y="79"/>
                    <a:pt x="92" y="57"/>
                  </a:cubicBezTo>
                  <a:cubicBezTo>
                    <a:pt x="93" y="48"/>
                    <a:pt x="93" y="40"/>
                    <a:pt x="93" y="3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446D6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6" name="íš1ïdê">
              <a:extLst>
                <a:ext uri="{FF2B5EF4-FFF2-40B4-BE49-F238E27FC236}">
                  <a16:creationId xmlns:a16="http://schemas.microsoft.com/office/drawing/2014/main" id="{0811B0FC-DA4B-4732-8795-CF79F330F6E6}"/>
                </a:ext>
              </a:extLst>
            </p:cNvPr>
            <p:cNvSpPr/>
            <p:nvPr/>
          </p:nvSpPr>
          <p:spPr bwMode="auto">
            <a:xfrm>
              <a:off x="7812067" y="3445164"/>
              <a:ext cx="24565" cy="12945"/>
            </a:xfrm>
            <a:custGeom>
              <a:avLst/>
              <a:gdLst>
                <a:gd name="T0" fmla="*/ 0 w 9"/>
                <a:gd name="T1" fmla="*/ 0 h 6"/>
                <a:gd name="T2" fmla="*/ 2 w 9"/>
                <a:gd name="T3" fmla="*/ 0 h 6"/>
                <a:gd name="T4" fmla="*/ 5 w 9"/>
                <a:gd name="T5" fmla="*/ 1 h 6"/>
                <a:gd name="T6" fmla="*/ 8 w 9"/>
                <a:gd name="T7" fmla="*/ 4 h 6"/>
                <a:gd name="T8" fmla="*/ 9 w 9"/>
                <a:gd name="T9" fmla="*/ 5 h 6"/>
                <a:gd name="T10" fmla="*/ 7 w 9"/>
                <a:gd name="T11" fmla="*/ 5 h 6"/>
                <a:gd name="T12" fmla="*/ 3 w 9"/>
                <a:gd name="T13" fmla="*/ 4 h 6"/>
                <a:gd name="T14" fmla="*/ 1 w 9"/>
                <a:gd name="T15" fmla="*/ 2 h 6"/>
                <a:gd name="T16" fmla="*/ 0 w 9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7" y="2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9" y="5"/>
                    <a:pt x="8" y="6"/>
                    <a:pt x="7" y="5"/>
                  </a:cubicBezTo>
                  <a:cubicBezTo>
                    <a:pt x="6" y="5"/>
                    <a:pt x="5" y="5"/>
                    <a:pt x="3" y="4"/>
                  </a:cubicBezTo>
                  <a:cubicBezTo>
                    <a:pt x="2" y="4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7" name="íşľïde">
              <a:extLst>
                <a:ext uri="{FF2B5EF4-FFF2-40B4-BE49-F238E27FC236}">
                  <a16:creationId xmlns:a16="http://schemas.microsoft.com/office/drawing/2014/main" id="{0A713FF0-8E6B-4719-8E42-B38B74B82509}"/>
                </a:ext>
              </a:extLst>
            </p:cNvPr>
            <p:cNvSpPr/>
            <p:nvPr/>
          </p:nvSpPr>
          <p:spPr bwMode="auto">
            <a:xfrm>
              <a:off x="7728539" y="3930612"/>
              <a:ext cx="39307" cy="38836"/>
            </a:xfrm>
            <a:custGeom>
              <a:avLst/>
              <a:gdLst>
                <a:gd name="T0" fmla="*/ 16 w 16"/>
                <a:gd name="T1" fmla="*/ 0 h 16"/>
                <a:gd name="T2" fmla="*/ 15 w 16"/>
                <a:gd name="T3" fmla="*/ 4 h 16"/>
                <a:gd name="T4" fmla="*/ 10 w 16"/>
                <a:gd name="T5" fmla="*/ 10 h 16"/>
                <a:gd name="T6" fmla="*/ 7 w 16"/>
                <a:gd name="T7" fmla="*/ 13 h 16"/>
                <a:gd name="T8" fmla="*/ 4 w 16"/>
                <a:gd name="T9" fmla="*/ 15 h 16"/>
                <a:gd name="T10" fmla="*/ 0 w 16"/>
                <a:gd name="T11" fmla="*/ 16 h 16"/>
                <a:gd name="T12" fmla="*/ 2 w 16"/>
                <a:gd name="T13" fmla="*/ 13 h 16"/>
                <a:gd name="T14" fmla="*/ 4 w 16"/>
                <a:gd name="T15" fmla="*/ 12 h 16"/>
                <a:gd name="T16" fmla="*/ 5 w 16"/>
                <a:gd name="T17" fmla="*/ 10 h 16"/>
                <a:gd name="T18" fmla="*/ 7 w 16"/>
                <a:gd name="T19" fmla="*/ 8 h 16"/>
                <a:gd name="T20" fmla="*/ 13 w 16"/>
                <a:gd name="T21" fmla="*/ 2 h 16"/>
                <a:gd name="T22" fmla="*/ 16 w 16"/>
                <a:gd name="T2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cubicBezTo>
                    <a:pt x="16" y="0"/>
                    <a:pt x="16" y="2"/>
                    <a:pt x="15" y="4"/>
                  </a:cubicBezTo>
                  <a:cubicBezTo>
                    <a:pt x="14" y="6"/>
                    <a:pt x="12" y="8"/>
                    <a:pt x="10" y="10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6" y="14"/>
                    <a:pt x="5" y="14"/>
                    <a:pt x="4" y="15"/>
                  </a:cubicBezTo>
                  <a:cubicBezTo>
                    <a:pt x="2" y="16"/>
                    <a:pt x="0" y="16"/>
                    <a:pt x="0" y="16"/>
                  </a:cubicBezTo>
                  <a:cubicBezTo>
                    <a:pt x="0" y="16"/>
                    <a:pt x="1" y="15"/>
                    <a:pt x="2" y="13"/>
                  </a:cubicBezTo>
                  <a:cubicBezTo>
                    <a:pt x="3" y="13"/>
                    <a:pt x="3" y="12"/>
                    <a:pt x="4" y="12"/>
                  </a:cubicBezTo>
                  <a:cubicBezTo>
                    <a:pt x="4" y="11"/>
                    <a:pt x="4" y="11"/>
                    <a:pt x="5" y="10"/>
                  </a:cubicBezTo>
                  <a:cubicBezTo>
                    <a:pt x="6" y="9"/>
                    <a:pt x="7" y="9"/>
                    <a:pt x="7" y="8"/>
                  </a:cubicBezTo>
                  <a:cubicBezTo>
                    <a:pt x="9" y="6"/>
                    <a:pt x="11" y="4"/>
                    <a:pt x="13" y="2"/>
                  </a:cubicBezTo>
                  <a:cubicBezTo>
                    <a:pt x="15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8" name="iš1íḓé">
              <a:extLst>
                <a:ext uri="{FF2B5EF4-FFF2-40B4-BE49-F238E27FC236}">
                  <a16:creationId xmlns:a16="http://schemas.microsoft.com/office/drawing/2014/main" id="{0907C506-8458-4A59-A55F-91562BFDD324}"/>
                </a:ext>
              </a:extLst>
            </p:cNvPr>
            <p:cNvSpPr/>
            <p:nvPr/>
          </p:nvSpPr>
          <p:spPr bwMode="auto">
            <a:xfrm>
              <a:off x="7320733" y="2992081"/>
              <a:ext cx="383241" cy="1171545"/>
            </a:xfrm>
            <a:custGeom>
              <a:avLst/>
              <a:gdLst>
                <a:gd name="T0" fmla="*/ 2 w 143"/>
                <a:gd name="T1" fmla="*/ 10 h 441"/>
                <a:gd name="T2" fmla="*/ 37 w 143"/>
                <a:gd name="T3" fmla="*/ 0 h 441"/>
                <a:gd name="T4" fmla="*/ 40 w 143"/>
                <a:gd name="T5" fmla="*/ 62 h 441"/>
                <a:gd name="T6" fmla="*/ 43 w 143"/>
                <a:gd name="T7" fmla="*/ 109 h 441"/>
                <a:gd name="T8" fmla="*/ 46 w 143"/>
                <a:gd name="T9" fmla="*/ 135 h 441"/>
                <a:gd name="T10" fmla="*/ 54 w 143"/>
                <a:gd name="T11" fmla="*/ 148 h 441"/>
                <a:gd name="T12" fmla="*/ 75 w 143"/>
                <a:gd name="T13" fmla="*/ 169 h 441"/>
                <a:gd name="T14" fmla="*/ 104 w 143"/>
                <a:gd name="T15" fmla="*/ 193 h 441"/>
                <a:gd name="T16" fmla="*/ 123 w 143"/>
                <a:gd name="T17" fmla="*/ 274 h 441"/>
                <a:gd name="T18" fmla="*/ 137 w 143"/>
                <a:gd name="T19" fmla="*/ 307 h 441"/>
                <a:gd name="T20" fmla="*/ 142 w 143"/>
                <a:gd name="T21" fmla="*/ 342 h 441"/>
                <a:gd name="T22" fmla="*/ 137 w 143"/>
                <a:gd name="T23" fmla="*/ 395 h 441"/>
                <a:gd name="T24" fmla="*/ 133 w 143"/>
                <a:gd name="T25" fmla="*/ 415 h 441"/>
                <a:gd name="T26" fmla="*/ 104 w 143"/>
                <a:gd name="T27" fmla="*/ 440 h 441"/>
                <a:gd name="T28" fmla="*/ 91 w 143"/>
                <a:gd name="T29" fmla="*/ 432 h 441"/>
                <a:gd name="T30" fmla="*/ 71 w 143"/>
                <a:gd name="T31" fmla="*/ 417 h 441"/>
                <a:gd name="T32" fmla="*/ 59 w 143"/>
                <a:gd name="T33" fmla="*/ 406 h 441"/>
                <a:gd name="T34" fmla="*/ 52 w 143"/>
                <a:gd name="T35" fmla="*/ 391 h 441"/>
                <a:gd name="T36" fmla="*/ 61 w 143"/>
                <a:gd name="T37" fmla="*/ 375 h 441"/>
                <a:gd name="T38" fmla="*/ 74 w 143"/>
                <a:gd name="T39" fmla="*/ 354 h 441"/>
                <a:gd name="T40" fmla="*/ 77 w 143"/>
                <a:gd name="T41" fmla="*/ 321 h 441"/>
                <a:gd name="T42" fmla="*/ 70 w 143"/>
                <a:gd name="T43" fmla="*/ 282 h 441"/>
                <a:gd name="T44" fmla="*/ 45 w 143"/>
                <a:gd name="T45" fmla="*/ 214 h 441"/>
                <a:gd name="T46" fmla="*/ 13 w 143"/>
                <a:gd name="T47" fmla="*/ 152 h 441"/>
                <a:gd name="T48" fmla="*/ 0 w 143"/>
                <a:gd name="T49" fmla="*/ 76 h 441"/>
                <a:gd name="T50" fmla="*/ 2 w 143"/>
                <a:gd name="T51" fmla="*/ 1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3" h="441">
                  <a:moveTo>
                    <a:pt x="2" y="10"/>
                  </a:moveTo>
                  <a:cubicBezTo>
                    <a:pt x="13" y="12"/>
                    <a:pt x="28" y="5"/>
                    <a:pt x="37" y="0"/>
                  </a:cubicBezTo>
                  <a:cubicBezTo>
                    <a:pt x="35" y="20"/>
                    <a:pt x="38" y="42"/>
                    <a:pt x="40" y="62"/>
                  </a:cubicBezTo>
                  <a:cubicBezTo>
                    <a:pt x="41" y="78"/>
                    <a:pt x="42" y="94"/>
                    <a:pt x="43" y="109"/>
                  </a:cubicBezTo>
                  <a:cubicBezTo>
                    <a:pt x="43" y="118"/>
                    <a:pt x="49" y="128"/>
                    <a:pt x="46" y="135"/>
                  </a:cubicBezTo>
                  <a:cubicBezTo>
                    <a:pt x="52" y="136"/>
                    <a:pt x="51" y="144"/>
                    <a:pt x="54" y="148"/>
                  </a:cubicBezTo>
                  <a:cubicBezTo>
                    <a:pt x="58" y="156"/>
                    <a:pt x="68" y="162"/>
                    <a:pt x="75" y="169"/>
                  </a:cubicBezTo>
                  <a:cubicBezTo>
                    <a:pt x="84" y="178"/>
                    <a:pt x="92" y="187"/>
                    <a:pt x="104" y="193"/>
                  </a:cubicBezTo>
                  <a:cubicBezTo>
                    <a:pt x="103" y="220"/>
                    <a:pt x="114" y="248"/>
                    <a:pt x="123" y="274"/>
                  </a:cubicBezTo>
                  <a:cubicBezTo>
                    <a:pt x="127" y="286"/>
                    <a:pt x="130" y="296"/>
                    <a:pt x="137" y="307"/>
                  </a:cubicBezTo>
                  <a:cubicBezTo>
                    <a:pt x="143" y="318"/>
                    <a:pt x="142" y="330"/>
                    <a:pt x="142" y="342"/>
                  </a:cubicBezTo>
                  <a:cubicBezTo>
                    <a:pt x="140" y="360"/>
                    <a:pt x="140" y="377"/>
                    <a:pt x="137" y="395"/>
                  </a:cubicBezTo>
                  <a:cubicBezTo>
                    <a:pt x="136" y="402"/>
                    <a:pt x="136" y="409"/>
                    <a:pt x="133" y="415"/>
                  </a:cubicBezTo>
                  <a:cubicBezTo>
                    <a:pt x="128" y="424"/>
                    <a:pt x="115" y="441"/>
                    <a:pt x="104" y="440"/>
                  </a:cubicBezTo>
                  <a:cubicBezTo>
                    <a:pt x="100" y="439"/>
                    <a:pt x="94" y="435"/>
                    <a:pt x="91" y="432"/>
                  </a:cubicBezTo>
                  <a:cubicBezTo>
                    <a:pt x="84" y="428"/>
                    <a:pt x="77" y="422"/>
                    <a:pt x="71" y="417"/>
                  </a:cubicBezTo>
                  <a:cubicBezTo>
                    <a:pt x="67" y="414"/>
                    <a:pt x="63" y="410"/>
                    <a:pt x="59" y="406"/>
                  </a:cubicBezTo>
                  <a:cubicBezTo>
                    <a:pt x="55" y="402"/>
                    <a:pt x="49" y="397"/>
                    <a:pt x="52" y="391"/>
                  </a:cubicBezTo>
                  <a:cubicBezTo>
                    <a:pt x="54" y="385"/>
                    <a:pt x="58" y="380"/>
                    <a:pt x="61" y="375"/>
                  </a:cubicBezTo>
                  <a:cubicBezTo>
                    <a:pt x="65" y="368"/>
                    <a:pt x="70" y="361"/>
                    <a:pt x="74" y="354"/>
                  </a:cubicBezTo>
                  <a:cubicBezTo>
                    <a:pt x="80" y="344"/>
                    <a:pt x="78" y="332"/>
                    <a:pt x="77" y="321"/>
                  </a:cubicBezTo>
                  <a:cubicBezTo>
                    <a:pt x="75" y="309"/>
                    <a:pt x="71" y="294"/>
                    <a:pt x="70" y="282"/>
                  </a:cubicBezTo>
                  <a:cubicBezTo>
                    <a:pt x="66" y="258"/>
                    <a:pt x="59" y="235"/>
                    <a:pt x="45" y="214"/>
                  </a:cubicBezTo>
                  <a:cubicBezTo>
                    <a:pt x="32" y="196"/>
                    <a:pt x="20" y="174"/>
                    <a:pt x="13" y="152"/>
                  </a:cubicBezTo>
                  <a:cubicBezTo>
                    <a:pt x="5" y="128"/>
                    <a:pt x="3" y="102"/>
                    <a:pt x="0" y="76"/>
                  </a:cubicBezTo>
                  <a:lnTo>
                    <a:pt x="2" y="10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9" name="íśḻîḓê">
              <a:extLst>
                <a:ext uri="{FF2B5EF4-FFF2-40B4-BE49-F238E27FC236}">
                  <a16:creationId xmlns:a16="http://schemas.microsoft.com/office/drawing/2014/main" id="{89F2CFEB-8A39-44F1-816C-B2DD7517B1C5}"/>
                </a:ext>
              </a:extLst>
            </p:cNvPr>
            <p:cNvSpPr/>
            <p:nvPr/>
          </p:nvSpPr>
          <p:spPr bwMode="auto">
            <a:xfrm>
              <a:off x="7409173" y="3348076"/>
              <a:ext cx="24565" cy="19416"/>
            </a:xfrm>
            <a:custGeom>
              <a:avLst/>
              <a:gdLst>
                <a:gd name="T0" fmla="*/ 0 w 9"/>
                <a:gd name="T1" fmla="*/ 4 h 5"/>
                <a:gd name="T2" fmla="*/ 1 w 9"/>
                <a:gd name="T3" fmla="*/ 2 h 5"/>
                <a:gd name="T4" fmla="*/ 4 w 9"/>
                <a:gd name="T5" fmla="*/ 0 h 5"/>
                <a:gd name="T6" fmla="*/ 7 w 9"/>
                <a:gd name="T7" fmla="*/ 0 h 5"/>
                <a:gd name="T8" fmla="*/ 9 w 9"/>
                <a:gd name="T9" fmla="*/ 0 h 5"/>
                <a:gd name="T10" fmla="*/ 8 w 9"/>
                <a:gd name="T11" fmla="*/ 2 h 5"/>
                <a:gd name="T12" fmla="*/ 5 w 9"/>
                <a:gd name="T13" fmla="*/ 4 h 5"/>
                <a:gd name="T14" fmla="*/ 2 w 9"/>
                <a:gd name="T15" fmla="*/ 5 h 5"/>
                <a:gd name="T16" fmla="*/ 0 w 9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5">
                  <a:moveTo>
                    <a:pt x="0" y="4"/>
                  </a:moveTo>
                  <a:cubicBezTo>
                    <a:pt x="0" y="4"/>
                    <a:pt x="0" y="3"/>
                    <a:pt x="1" y="2"/>
                  </a:cubicBezTo>
                  <a:cubicBezTo>
                    <a:pt x="2" y="2"/>
                    <a:pt x="2" y="1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0" name="íśḻîḓê">
              <a:extLst>
                <a:ext uri="{FF2B5EF4-FFF2-40B4-BE49-F238E27FC236}">
                  <a16:creationId xmlns:a16="http://schemas.microsoft.com/office/drawing/2014/main" id="{6BA0F7DD-B7DE-45D0-8783-4A41CFBC0338}"/>
                </a:ext>
              </a:extLst>
            </p:cNvPr>
            <p:cNvSpPr/>
            <p:nvPr/>
          </p:nvSpPr>
          <p:spPr bwMode="auto">
            <a:xfrm>
              <a:off x="7414085" y="3367492"/>
              <a:ext cx="24568" cy="32365"/>
            </a:xfrm>
            <a:custGeom>
              <a:avLst/>
              <a:gdLst>
                <a:gd name="T0" fmla="*/ 0 w 10"/>
                <a:gd name="T1" fmla="*/ 12 h 12"/>
                <a:gd name="T2" fmla="*/ 1 w 10"/>
                <a:gd name="T3" fmla="*/ 9 h 12"/>
                <a:gd name="T4" fmla="*/ 3 w 10"/>
                <a:gd name="T5" fmla="*/ 4 h 12"/>
                <a:gd name="T6" fmla="*/ 7 w 10"/>
                <a:gd name="T7" fmla="*/ 1 h 12"/>
                <a:gd name="T8" fmla="*/ 10 w 10"/>
                <a:gd name="T9" fmla="*/ 0 h 12"/>
                <a:gd name="T10" fmla="*/ 9 w 10"/>
                <a:gd name="T11" fmla="*/ 3 h 12"/>
                <a:gd name="T12" fmla="*/ 6 w 10"/>
                <a:gd name="T13" fmla="*/ 7 h 12"/>
                <a:gd name="T14" fmla="*/ 2 w 10"/>
                <a:gd name="T15" fmla="*/ 11 h 12"/>
                <a:gd name="T16" fmla="*/ 0 w 10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cubicBezTo>
                    <a:pt x="0" y="12"/>
                    <a:pt x="0" y="11"/>
                    <a:pt x="1" y="9"/>
                  </a:cubicBezTo>
                  <a:cubicBezTo>
                    <a:pt x="1" y="8"/>
                    <a:pt x="2" y="6"/>
                    <a:pt x="3" y="4"/>
                  </a:cubicBezTo>
                  <a:cubicBezTo>
                    <a:pt x="4" y="3"/>
                    <a:pt x="6" y="2"/>
                    <a:pt x="7" y="1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0" y="1"/>
                    <a:pt x="9" y="3"/>
                  </a:cubicBezTo>
                  <a:cubicBezTo>
                    <a:pt x="8" y="4"/>
                    <a:pt x="7" y="6"/>
                    <a:pt x="6" y="7"/>
                  </a:cubicBezTo>
                  <a:cubicBezTo>
                    <a:pt x="5" y="8"/>
                    <a:pt x="4" y="10"/>
                    <a:pt x="2" y="11"/>
                  </a:cubicBezTo>
                  <a:cubicBezTo>
                    <a:pt x="1" y="12"/>
                    <a:pt x="0" y="12"/>
                    <a:pt x="0" y="12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1" name="îśḻïḑê">
              <a:extLst>
                <a:ext uri="{FF2B5EF4-FFF2-40B4-BE49-F238E27FC236}">
                  <a16:creationId xmlns:a16="http://schemas.microsoft.com/office/drawing/2014/main" id="{AD4B2D6F-E920-49A7-92F7-C09E4BD849EF}"/>
                </a:ext>
              </a:extLst>
            </p:cNvPr>
            <p:cNvSpPr/>
            <p:nvPr/>
          </p:nvSpPr>
          <p:spPr bwMode="auto">
            <a:xfrm>
              <a:off x="7473045" y="3451638"/>
              <a:ext cx="49133" cy="84142"/>
            </a:xfrm>
            <a:custGeom>
              <a:avLst/>
              <a:gdLst>
                <a:gd name="T0" fmla="*/ 19 w 19"/>
                <a:gd name="T1" fmla="*/ 0 h 32"/>
                <a:gd name="T2" fmla="*/ 18 w 19"/>
                <a:gd name="T3" fmla="*/ 1 h 32"/>
                <a:gd name="T4" fmla="*/ 15 w 19"/>
                <a:gd name="T5" fmla="*/ 5 h 32"/>
                <a:gd name="T6" fmla="*/ 14 w 19"/>
                <a:gd name="T7" fmla="*/ 7 h 32"/>
                <a:gd name="T8" fmla="*/ 12 w 19"/>
                <a:gd name="T9" fmla="*/ 10 h 32"/>
                <a:gd name="T10" fmla="*/ 10 w 19"/>
                <a:gd name="T11" fmla="*/ 13 h 32"/>
                <a:gd name="T12" fmla="*/ 9 w 19"/>
                <a:gd name="T13" fmla="*/ 16 h 32"/>
                <a:gd name="T14" fmla="*/ 5 w 19"/>
                <a:gd name="T15" fmla="*/ 22 h 32"/>
                <a:gd name="T16" fmla="*/ 4 w 19"/>
                <a:gd name="T17" fmla="*/ 25 h 32"/>
                <a:gd name="T18" fmla="*/ 3 w 19"/>
                <a:gd name="T19" fmla="*/ 27 h 32"/>
                <a:gd name="T20" fmla="*/ 1 w 19"/>
                <a:gd name="T21" fmla="*/ 31 h 32"/>
                <a:gd name="T22" fmla="*/ 0 w 19"/>
                <a:gd name="T23" fmla="*/ 32 h 32"/>
                <a:gd name="T24" fmla="*/ 0 w 19"/>
                <a:gd name="T25" fmla="*/ 31 h 32"/>
                <a:gd name="T26" fmla="*/ 0 w 19"/>
                <a:gd name="T27" fmla="*/ 26 h 32"/>
                <a:gd name="T28" fmla="*/ 2 w 19"/>
                <a:gd name="T29" fmla="*/ 20 h 32"/>
                <a:gd name="T30" fmla="*/ 3 w 19"/>
                <a:gd name="T31" fmla="*/ 17 h 32"/>
                <a:gd name="T32" fmla="*/ 5 w 19"/>
                <a:gd name="T33" fmla="*/ 14 h 32"/>
                <a:gd name="T34" fmla="*/ 9 w 19"/>
                <a:gd name="T35" fmla="*/ 8 h 32"/>
                <a:gd name="T36" fmla="*/ 14 w 19"/>
                <a:gd name="T37" fmla="*/ 4 h 32"/>
                <a:gd name="T38" fmla="*/ 17 w 19"/>
                <a:gd name="T39" fmla="*/ 1 h 32"/>
                <a:gd name="T40" fmla="*/ 19 w 19"/>
                <a:gd name="T4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32">
                  <a:moveTo>
                    <a:pt x="19" y="0"/>
                  </a:moveTo>
                  <a:cubicBezTo>
                    <a:pt x="19" y="0"/>
                    <a:pt x="18" y="1"/>
                    <a:pt x="18" y="1"/>
                  </a:cubicBezTo>
                  <a:cubicBezTo>
                    <a:pt x="17" y="2"/>
                    <a:pt x="16" y="4"/>
                    <a:pt x="15" y="5"/>
                  </a:cubicBezTo>
                  <a:cubicBezTo>
                    <a:pt x="15" y="6"/>
                    <a:pt x="14" y="7"/>
                    <a:pt x="14" y="7"/>
                  </a:cubicBezTo>
                  <a:cubicBezTo>
                    <a:pt x="13" y="8"/>
                    <a:pt x="13" y="9"/>
                    <a:pt x="12" y="10"/>
                  </a:cubicBezTo>
                  <a:cubicBezTo>
                    <a:pt x="11" y="11"/>
                    <a:pt x="11" y="12"/>
                    <a:pt x="10" y="13"/>
                  </a:cubicBezTo>
                  <a:cubicBezTo>
                    <a:pt x="10" y="14"/>
                    <a:pt x="9" y="15"/>
                    <a:pt x="9" y="16"/>
                  </a:cubicBezTo>
                  <a:cubicBezTo>
                    <a:pt x="7" y="18"/>
                    <a:pt x="6" y="20"/>
                    <a:pt x="5" y="22"/>
                  </a:cubicBezTo>
                  <a:cubicBezTo>
                    <a:pt x="5" y="23"/>
                    <a:pt x="4" y="24"/>
                    <a:pt x="4" y="25"/>
                  </a:cubicBezTo>
                  <a:cubicBezTo>
                    <a:pt x="3" y="25"/>
                    <a:pt x="3" y="26"/>
                    <a:pt x="3" y="27"/>
                  </a:cubicBezTo>
                  <a:cubicBezTo>
                    <a:pt x="2" y="29"/>
                    <a:pt x="1" y="30"/>
                    <a:pt x="1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30"/>
                    <a:pt x="0" y="28"/>
                    <a:pt x="0" y="26"/>
                  </a:cubicBezTo>
                  <a:cubicBezTo>
                    <a:pt x="1" y="25"/>
                    <a:pt x="1" y="22"/>
                    <a:pt x="2" y="20"/>
                  </a:cubicBezTo>
                  <a:cubicBezTo>
                    <a:pt x="2" y="19"/>
                    <a:pt x="3" y="18"/>
                    <a:pt x="3" y="17"/>
                  </a:cubicBezTo>
                  <a:cubicBezTo>
                    <a:pt x="4" y="16"/>
                    <a:pt x="5" y="15"/>
                    <a:pt x="5" y="14"/>
                  </a:cubicBezTo>
                  <a:cubicBezTo>
                    <a:pt x="6" y="12"/>
                    <a:pt x="8" y="10"/>
                    <a:pt x="9" y="8"/>
                  </a:cubicBezTo>
                  <a:cubicBezTo>
                    <a:pt x="11" y="6"/>
                    <a:pt x="12" y="5"/>
                    <a:pt x="14" y="4"/>
                  </a:cubicBezTo>
                  <a:cubicBezTo>
                    <a:pt x="15" y="2"/>
                    <a:pt x="16" y="1"/>
                    <a:pt x="17" y="1"/>
                  </a:cubicBezTo>
                  <a:cubicBezTo>
                    <a:pt x="18" y="0"/>
                    <a:pt x="19" y="0"/>
                    <a:pt x="19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2" name="îSļïḑe">
              <a:extLst>
                <a:ext uri="{FF2B5EF4-FFF2-40B4-BE49-F238E27FC236}">
                  <a16:creationId xmlns:a16="http://schemas.microsoft.com/office/drawing/2014/main" id="{C672A5DD-F0FF-41E4-BE79-C2572208FDD5}"/>
                </a:ext>
              </a:extLst>
            </p:cNvPr>
            <p:cNvSpPr/>
            <p:nvPr/>
          </p:nvSpPr>
          <p:spPr bwMode="auto">
            <a:xfrm>
              <a:off x="7635187" y="4034173"/>
              <a:ext cx="29480" cy="12945"/>
            </a:xfrm>
            <a:custGeom>
              <a:avLst/>
              <a:gdLst>
                <a:gd name="T0" fmla="*/ 0 w 11"/>
                <a:gd name="T1" fmla="*/ 1 h 4"/>
                <a:gd name="T2" fmla="*/ 2 w 11"/>
                <a:gd name="T3" fmla="*/ 0 h 4"/>
                <a:gd name="T4" fmla="*/ 6 w 11"/>
                <a:gd name="T5" fmla="*/ 0 h 4"/>
                <a:gd name="T6" fmla="*/ 10 w 11"/>
                <a:gd name="T7" fmla="*/ 1 h 4"/>
                <a:gd name="T8" fmla="*/ 11 w 11"/>
                <a:gd name="T9" fmla="*/ 2 h 4"/>
                <a:gd name="T10" fmla="*/ 9 w 11"/>
                <a:gd name="T11" fmla="*/ 3 h 4"/>
                <a:gd name="T12" fmla="*/ 5 w 11"/>
                <a:gd name="T13" fmla="*/ 4 h 4"/>
                <a:gd name="T14" fmla="*/ 2 w 11"/>
                <a:gd name="T15" fmla="*/ 3 h 4"/>
                <a:gd name="T16" fmla="*/ 0 w 11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4">
                  <a:moveTo>
                    <a:pt x="0" y="1"/>
                  </a:move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4" y="0"/>
                    <a:pt x="6" y="0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1" y="1"/>
                    <a:pt x="11" y="2"/>
                    <a:pt x="11" y="2"/>
                  </a:cubicBezTo>
                  <a:cubicBezTo>
                    <a:pt x="11" y="2"/>
                    <a:pt x="10" y="3"/>
                    <a:pt x="9" y="3"/>
                  </a:cubicBezTo>
                  <a:cubicBezTo>
                    <a:pt x="8" y="3"/>
                    <a:pt x="7" y="4"/>
                    <a:pt x="5" y="4"/>
                  </a:cubicBezTo>
                  <a:cubicBezTo>
                    <a:pt x="4" y="4"/>
                    <a:pt x="3" y="3"/>
                    <a:pt x="2" y="3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3" name="îṣlîḍe">
              <a:extLst>
                <a:ext uri="{FF2B5EF4-FFF2-40B4-BE49-F238E27FC236}">
                  <a16:creationId xmlns:a16="http://schemas.microsoft.com/office/drawing/2014/main" id="{7D272DD7-0904-4854-A314-1FF3260D8D6F}"/>
                </a:ext>
              </a:extLst>
            </p:cNvPr>
            <p:cNvSpPr/>
            <p:nvPr/>
          </p:nvSpPr>
          <p:spPr bwMode="auto">
            <a:xfrm>
              <a:off x="7645013" y="3950027"/>
              <a:ext cx="24565" cy="6475"/>
            </a:xfrm>
            <a:custGeom>
              <a:avLst/>
              <a:gdLst>
                <a:gd name="T0" fmla="*/ 0 w 10"/>
                <a:gd name="T1" fmla="*/ 2 h 4"/>
                <a:gd name="T2" fmla="*/ 1 w 10"/>
                <a:gd name="T3" fmla="*/ 1 h 4"/>
                <a:gd name="T4" fmla="*/ 5 w 10"/>
                <a:gd name="T5" fmla="*/ 0 h 4"/>
                <a:gd name="T6" fmla="*/ 8 w 10"/>
                <a:gd name="T7" fmla="*/ 1 h 4"/>
                <a:gd name="T8" fmla="*/ 10 w 10"/>
                <a:gd name="T9" fmla="*/ 3 h 4"/>
                <a:gd name="T10" fmla="*/ 8 w 10"/>
                <a:gd name="T11" fmla="*/ 4 h 4"/>
                <a:gd name="T12" fmla="*/ 5 w 10"/>
                <a:gd name="T13" fmla="*/ 4 h 4"/>
                <a:gd name="T14" fmla="*/ 1 w 10"/>
                <a:gd name="T15" fmla="*/ 3 h 4"/>
                <a:gd name="T16" fmla="*/ 0 w 10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4">
                  <a:moveTo>
                    <a:pt x="0" y="2"/>
                  </a:moveTo>
                  <a:cubicBezTo>
                    <a:pt x="0" y="2"/>
                    <a:pt x="0" y="1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6" y="0"/>
                    <a:pt x="7" y="1"/>
                    <a:pt x="8" y="1"/>
                  </a:cubicBezTo>
                  <a:cubicBezTo>
                    <a:pt x="9" y="2"/>
                    <a:pt x="10" y="3"/>
                    <a:pt x="10" y="3"/>
                  </a:cubicBezTo>
                  <a:cubicBezTo>
                    <a:pt x="10" y="3"/>
                    <a:pt x="9" y="3"/>
                    <a:pt x="8" y="4"/>
                  </a:cubicBezTo>
                  <a:cubicBezTo>
                    <a:pt x="7" y="4"/>
                    <a:pt x="6" y="4"/>
                    <a:pt x="5" y="4"/>
                  </a:cubicBezTo>
                  <a:cubicBezTo>
                    <a:pt x="3" y="4"/>
                    <a:pt x="2" y="4"/>
                    <a:pt x="1" y="3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4" name="ïś1iḓè">
              <a:extLst>
                <a:ext uri="{FF2B5EF4-FFF2-40B4-BE49-F238E27FC236}">
                  <a16:creationId xmlns:a16="http://schemas.microsoft.com/office/drawing/2014/main" id="{24F212E8-8E84-4A28-A9FC-226989A3D9CC}"/>
                </a:ext>
              </a:extLst>
            </p:cNvPr>
            <p:cNvSpPr/>
            <p:nvPr/>
          </p:nvSpPr>
          <p:spPr bwMode="auto">
            <a:xfrm>
              <a:off x="7649925" y="3859411"/>
              <a:ext cx="24568" cy="12945"/>
            </a:xfrm>
            <a:custGeom>
              <a:avLst/>
              <a:gdLst>
                <a:gd name="T0" fmla="*/ 0 w 9"/>
                <a:gd name="T1" fmla="*/ 1 h 4"/>
                <a:gd name="T2" fmla="*/ 2 w 9"/>
                <a:gd name="T3" fmla="*/ 0 h 4"/>
                <a:gd name="T4" fmla="*/ 5 w 9"/>
                <a:gd name="T5" fmla="*/ 0 h 4"/>
                <a:gd name="T6" fmla="*/ 8 w 9"/>
                <a:gd name="T7" fmla="*/ 2 h 4"/>
                <a:gd name="T8" fmla="*/ 9 w 9"/>
                <a:gd name="T9" fmla="*/ 3 h 4"/>
                <a:gd name="T10" fmla="*/ 7 w 9"/>
                <a:gd name="T11" fmla="*/ 4 h 4"/>
                <a:gd name="T12" fmla="*/ 4 w 9"/>
                <a:gd name="T13" fmla="*/ 4 h 4"/>
                <a:gd name="T14" fmla="*/ 1 w 9"/>
                <a:gd name="T15" fmla="*/ 2 h 4"/>
                <a:gd name="T16" fmla="*/ 0 w 9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">
                  <a:moveTo>
                    <a:pt x="0" y="1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6" y="0"/>
                    <a:pt x="7" y="1"/>
                    <a:pt x="8" y="2"/>
                  </a:cubicBezTo>
                  <a:cubicBezTo>
                    <a:pt x="9" y="2"/>
                    <a:pt x="9" y="3"/>
                    <a:pt x="9" y="3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6" y="4"/>
                    <a:pt x="5" y="4"/>
                    <a:pt x="4" y="4"/>
                  </a:cubicBezTo>
                  <a:cubicBezTo>
                    <a:pt x="3" y="4"/>
                    <a:pt x="2" y="3"/>
                    <a:pt x="1" y="2"/>
                  </a:cubicBezTo>
                  <a:cubicBezTo>
                    <a:pt x="0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5" name="îŝ1iḓê">
              <a:extLst>
                <a:ext uri="{FF2B5EF4-FFF2-40B4-BE49-F238E27FC236}">
                  <a16:creationId xmlns:a16="http://schemas.microsoft.com/office/drawing/2014/main" id="{58CBC1F1-4923-4997-B5FC-9A824245C573}"/>
                </a:ext>
              </a:extLst>
            </p:cNvPr>
            <p:cNvSpPr/>
            <p:nvPr/>
          </p:nvSpPr>
          <p:spPr bwMode="auto">
            <a:xfrm>
              <a:off x="7532005" y="3490474"/>
              <a:ext cx="147400" cy="330101"/>
            </a:xfrm>
            <a:custGeom>
              <a:avLst/>
              <a:gdLst>
                <a:gd name="T0" fmla="*/ 33 w 55"/>
                <a:gd name="T1" fmla="*/ 3 h 124"/>
                <a:gd name="T2" fmla="*/ 22 w 55"/>
                <a:gd name="T3" fmla="*/ 0 h 124"/>
                <a:gd name="T4" fmla="*/ 11 w 55"/>
                <a:gd name="T5" fmla="*/ 13 h 124"/>
                <a:gd name="T6" fmla="*/ 0 w 55"/>
                <a:gd name="T7" fmla="*/ 25 h 124"/>
                <a:gd name="T8" fmla="*/ 17 w 55"/>
                <a:gd name="T9" fmla="*/ 32 h 124"/>
                <a:gd name="T10" fmla="*/ 2 w 55"/>
                <a:gd name="T11" fmla="*/ 47 h 124"/>
                <a:gd name="T12" fmla="*/ 55 w 55"/>
                <a:gd name="T13" fmla="*/ 124 h 124"/>
                <a:gd name="T14" fmla="*/ 33 w 55"/>
                <a:gd name="T15" fmla="*/ 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24">
                  <a:moveTo>
                    <a:pt x="33" y="3"/>
                  </a:moveTo>
                  <a:cubicBezTo>
                    <a:pt x="30" y="2"/>
                    <a:pt x="25" y="2"/>
                    <a:pt x="22" y="0"/>
                  </a:cubicBezTo>
                  <a:cubicBezTo>
                    <a:pt x="20" y="5"/>
                    <a:pt x="15" y="9"/>
                    <a:pt x="11" y="13"/>
                  </a:cubicBezTo>
                  <a:cubicBezTo>
                    <a:pt x="8" y="17"/>
                    <a:pt x="5" y="22"/>
                    <a:pt x="0" y="25"/>
                  </a:cubicBezTo>
                  <a:cubicBezTo>
                    <a:pt x="6" y="27"/>
                    <a:pt x="12" y="30"/>
                    <a:pt x="17" y="32"/>
                  </a:cubicBezTo>
                  <a:cubicBezTo>
                    <a:pt x="14" y="37"/>
                    <a:pt x="7" y="44"/>
                    <a:pt x="2" y="47"/>
                  </a:cubicBezTo>
                  <a:cubicBezTo>
                    <a:pt x="5" y="56"/>
                    <a:pt x="43" y="122"/>
                    <a:pt x="55" y="124"/>
                  </a:cubicBezTo>
                  <a:cubicBezTo>
                    <a:pt x="55" y="121"/>
                    <a:pt x="33" y="3"/>
                    <a:pt x="33" y="3"/>
                  </a:cubicBezTo>
                  <a:close/>
                </a:path>
              </a:pathLst>
            </a:custGeom>
            <a:solidFill>
              <a:srgbClr val="6A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6" name="işlîḋê">
              <a:extLst>
                <a:ext uri="{FF2B5EF4-FFF2-40B4-BE49-F238E27FC236}">
                  <a16:creationId xmlns:a16="http://schemas.microsoft.com/office/drawing/2014/main" id="{7F771926-7E9D-464A-AAA3-81A32E2804FB}"/>
                </a:ext>
              </a:extLst>
            </p:cNvPr>
            <p:cNvSpPr/>
            <p:nvPr/>
          </p:nvSpPr>
          <p:spPr bwMode="auto">
            <a:xfrm>
              <a:off x="7679405" y="3483999"/>
              <a:ext cx="127747" cy="336576"/>
            </a:xfrm>
            <a:custGeom>
              <a:avLst/>
              <a:gdLst>
                <a:gd name="T0" fmla="*/ 16 w 49"/>
                <a:gd name="T1" fmla="*/ 3 h 127"/>
                <a:gd name="T2" fmla="*/ 26 w 49"/>
                <a:gd name="T3" fmla="*/ 0 h 127"/>
                <a:gd name="T4" fmla="*/ 37 w 49"/>
                <a:gd name="T5" fmla="*/ 13 h 127"/>
                <a:gd name="T6" fmla="*/ 49 w 49"/>
                <a:gd name="T7" fmla="*/ 24 h 127"/>
                <a:gd name="T8" fmla="*/ 32 w 49"/>
                <a:gd name="T9" fmla="*/ 32 h 127"/>
                <a:gd name="T10" fmla="*/ 49 w 49"/>
                <a:gd name="T11" fmla="*/ 46 h 127"/>
                <a:gd name="T12" fmla="*/ 0 w 49"/>
                <a:gd name="T13" fmla="*/ 127 h 127"/>
                <a:gd name="T14" fmla="*/ 16 w 49"/>
                <a:gd name="T15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127">
                  <a:moveTo>
                    <a:pt x="16" y="3"/>
                  </a:moveTo>
                  <a:cubicBezTo>
                    <a:pt x="18" y="3"/>
                    <a:pt x="24" y="2"/>
                    <a:pt x="26" y="0"/>
                  </a:cubicBezTo>
                  <a:cubicBezTo>
                    <a:pt x="29" y="5"/>
                    <a:pt x="33" y="9"/>
                    <a:pt x="37" y="13"/>
                  </a:cubicBezTo>
                  <a:cubicBezTo>
                    <a:pt x="41" y="16"/>
                    <a:pt x="45" y="21"/>
                    <a:pt x="49" y="24"/>
                  </a:cubicBezTo>
                  <a:cubicBezTo>
                    <a:pt x="43" y="26"/>
                    <a:pt x="38" y="29"/>
                    <a:pt x="32" y="32"/>
                  </a:cubicBezTo>
                  <a:cubicBezTo>
                    <a:pt x="36" y="37"/>
                    <a:pt x="43" y="43"/>
                    <a:pt x="49" y="46"/>
                  </a:cubicBezTo>
                  <a:cubicBezTo>
                    <a:pt x="46" y="55"/>
                    <a:pt x="11" y="124"/>
                    <a:pt x="0" y="127"/>
                  </a:cubicBezTo>
                  <a:cubicBezTo>
                    <a:pt x="0" y="124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6A918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7" name="isľíḓé">
              <a:extLst>
                <a:ext uri="{FF2B5EF4-FFF2-40B4-BE49-F238E27FC236}">
                  <a16:creationId xmlns:a16="http://schemas.microsoft.com/office/drawing/2014/main" id="{5C3ACEEE-4AB3-40DD-AD3F-FC6CF8C57CE0}"/>
                </a:ext>
              </a:extLst>
            </p:cNvPr>
            <p:cNvSpPr/>
            <p:nvPr/>
          </p:nvSpPr>
          <p:spPr bwMode="auto">
            <a:xfrm>
              <a:off x="3827346" y="3956502"/>
              <a:ext cx="456942" cy="601951"/>
            </a:xfrm>
            <a:custGeom>
              <a:avLst/>
              <a:gdLst>
                <a:gd name="T0" fmla="*/ 7 w 171"/>
                <a:gd name="T1" fmla="*/ 86 h 227"/>
                <a:gd name="T2" fmla="*/ 0 w 171"/>
                <a:gd name="T3" fmla="*/ 40 h 227"/>
                <a:gd name="T4" fmla="*/ 161 w 171"/>
                <a:gd name="T5" fmla="*/ 0 h 227"/>
                <a:gd name="T6" fmla="*/ 171 w 171"/>
                <a:gd name="T7" fmla="*/ 46 h 227"/>
                <a:gd name="T8" fmla="*/ 109 w 171"/>
                <a:gd name="T9" fmla="*/ 62 h 227"/>
                <a:gd name="T10" fmla="*/ 133 w 171"/>
                <a:gd name="T11" fmla="*/ 217 h 227"/>
                <a:gd name="T12" fmla="*/ 93 w 171"/>
                <a:gd name="T13" fmla="*/ 227 h 227"/>
                <a:gd name="T14" fmla="*/ 70 w 171"/>
                <a:gd name="T15" fmla="*/ 69 h 227"/>
                <a:gd name="T16" fmla="*/ 7 w 171"/>
                <a:gd name="T17" fmla="*/ 8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1" h="227">
                  <a:moveTo>
                    <a:pt x="7" y="86"/>
                  </a:moveTo>
                  <a:cubicBezTo>
                    <a:pt x="6" y="73"/>
                    <a:pt x="0" y="41"/>
                    <a:pt x="0" y="40"/>
                  </a:cubicBezTo>
                  <a:cubicBezTo>
                    <a:pt x="30" y="33"/>
                    <a:pt x="157" y="0"/>
                    <a:pt x="161" y="0"/>
                  </a:cubicBezTo>
                  <a:cubicBezTo>
                    <a:pt x="163" y="1"/>
                    <a:pt x="170" y="36"/>
                    <a:pt x="171" y="46"/>
                  </a:cubicBezTo>
                  <a:cubicBezTo>
                    <a:pt x="154" y="49"/>
                    <a:pt x="129" y="57"/>
                    <a:pt x="109" y="62"/>
                  </a:cubicBezTo>
                  <a:cubicBezTo>
                    <a:pt x="116" y="100"/>
                    <a:pt x="129" y="188"/>
                    <a:pt x="133" y="217"/>
                  </a:cubicBezTo>
                  <a:cubicBezTo>
                    <a:pt x="124" y="219"/>
                    <a:pt x="99" y="226"/>
                    <a:pt x="93" y="227"/>
                  </a:cubicBezTo>
                  <a:cubicBezTo>
                    <a:pt x="85" y="177"/>
                    <a:pt x="73" y="85"/>
                    <a:pt x="70" y="69"/>
                  </a:cubicBezTo>
                  <a:lnTo>
                    <a:pt x="7" y="86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8" name="iśḷîďe">
              <a:extLst>
                <a:ext uri="{FF2B5EF4-FFF2-40B4-BE49-F238E27FC236}">
                  <a16:creationId xmlns:a16="http://schemas.microsoft.com/office/drawing/2014/main" id="{976FFD18-661A-4156-B3A9-A724A2F41764}"/>
                </a:ext>
              </a:extLst>
            </p:cNvPr>
            <p:cNvSpPr/>
            <p:nvPr/>
          </p:nvSpPr>
          <p:spPr bwMode="auto">
            <a:xfrm>
              <a:off x="4470995" y="3509890"/>
              <a:ext cx="324281" cy="511338"/>
            </a:xfrm>
            <a:custGeom>
              <a:avLst/>
              <a:gdLst>
                <a:gd name="T0" fmla="*/ 3 w 121"/>
                <a:gd name="T1" fmla="*/ 194 h 194"/>
                <a:gd name="T2" fmla="*/ 1 w 121"/>
                <a:gd name="T3" fmla="*/ 3 h 194"/>
                <a:gd name="T4" fmla="*/ 108 w 121"/>
                <a:gd name="T5" fmla="*/ 0 h 194"/>
                <a:gd name="T6" fmla="*/ 110 w 121"/>
                <a:gd name="T7" fmla="*/ 39 h 194"/>
                <a:gd name="T8" fmla="*/ 39 w 121"/>
                <a:gd name="T9" fmla="*/ 41 h 194"/>
                <a:gd name="T10" fmla="*/ 40 w 121"/>
                <a:gd name="T11" fmla="*/ 84 h 194"/>
                <a:gd name="T12" fmla="*/ 78 w 121"/>
                <a:gd name="T13" fmla="*/ 83 h 194"/>
                <a:gd name="T14" fmla="*/ 77 w 121"/>
                <a:gd name="T15" fmla="*/ 117 h 194"/>
                <a:gd name="T16" fmla="*/ 39 w 121"/>
                <a:gd name="T17" fmla="*/ 119 h 194"/>
                <a:gd name="T18" fmla="*/ 40 w 121"/>
                <a:gd name="T19" fmla="*/ 154 h 194"/>
                <a:gd name="T20" fmla="*/ 120 w 121"/>
                <a:gd name="T21" fmla="*/ 154 h 194"/>
                <a:gd name="T22" fmla="*/ 120 w 121"/>
                <a:gd name="T23" fmla="*/ 193 h 194"/>
                <a:gd name="T24" fmla="*/ 3 w 121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94">
                  <a:moveTo>
                    <a:pt x="3" y="194"/>
                  </a:moveTo>
                  <a:cubicBezTo>
                    <a:pt x="2" y="177"/>
                    <a:pt x="0" y="46"/>
                    <a:pt x="1" y="3"/>
                  </a:cubicBezTo>
                  <a:cubicBezTo>
                    <a:pt x="1" y="3"/>
                    <a:pt x="84" y="2"/>
                    <a:pt x="108" y="0"/>
                  </a:cubicBezTo>
                  <a:cubicBezTo>
                    <a:pt x="109" y="14"/>
                    <a:pt x="108" y="26"/>
                    <a:pt x="110" y="39"/>
                  </a:cubicBezTo>
                  <a:cubicBezTo>
                    <a:pt x="88" y="39"/>
                    <a:pt x="62" y="40"/>
                    <a:pt x="39" y="41"/>
                  </a:cubicBezTo>
                  <a:cubicBezTo>
                    <a:pt x="39" y="57"/>
                    <a:pt x="41" y="67"/>
                    <a:pt x="40" y="84"/>
                  </a:cubicBezTo>
                  <a:cubicBezTo>
                    <a:pt x="51" y="84"/>
                    <a:pt x="67" y="83"/>
                    <a:pt x="78" y="83"/>
                  </a:cubicBezTo>
                  <a:cubicBezTo>
                    <a:pt x="78" y="93"/>
                    <a:pt x="76" y="103"/>
                    <a:pt x="77" y="117"/>
                  </a:cubicBezTo>
                  <a:cubicBezTo>
                    <a:pt x="66" y="117"/>
                    <a:pt x="51" y="118"/>
                    <a:pt x="39" y="119"/>
                  </a:cubicBezTo>
                  <a:cubicBezTo>
                    <a:pt x="39" y="130"/>
                    <a:pt x="40" y="143"/>
                    <a:pt x="40" y="154"/>
                  </a:cubicBezTo>
                  <a:cubicBezTo>
                    <a:pt x="65" y="155"/>
                    <a:pt x="94" y="155"/>
                    <a:pt x="120" y="154"/>
                  </a:cubicBezTo>
                  <a:cubicBezTo>
                    <a:pt x="121" y="171"/>
                    <a:pt x="119" y="188"/>
                    <a:pt x="120" y="193"/>
                  </a:cubicBezTo>
                  <a:lnTo>
                    <a:pt x="3" y="194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9" name="îṣḷîḓè">
              <a:extLst>
                <a:ext uri="{FF2B5EF4-FFF2-40B4-BE49-F238E27FC236}">
                  <a16:creationId xmlns:a16="http://schemas.microsoft.com/office/drawing/2014/main" id="{009A7A7A-0F02-4C08-A34B-B9524279A288}"/>
                </a:ext>
              </a:extLst>
            </p:cNvPr>
            <p:cNvSpPr/>
            <p:nvPr/>
          </p:nvSpPr>
          <p:spPr bwMode="auto">
            <a:xfrm>
              <a:off x="4864062" y="3102117"/>
              <a:ext cx="343934" cy="601951"/>
            </a:xfrm>
            <a:custGeom>
              <a:avLst/>
              <a:gdLst>
                <a:gd name="T0" fmla="*/ 58 w 128"/>
                <a:gd name="T1" fmla="*/ 0 h 225"/>
                <a:gd name="T2" fmla="*/ 0 w 128"/>
                <a:gd name="T3" fmla="*/ 225 h 225"/>
                <a:gd name="T4" fmla="*/ 41 w 128"/>
                <a:gd name="T5" fmla="*/ 222 h 225"/>
                <a:gd name="T6" fmla="*/ 51 w 128"/>
                <a:gd name="T7" fmla="*/ 178 h 225"/>
                <a:gd name="T8" fmla="*/ 77 w 128"/>
                <a:gd name="T9" fmla="*/ 176 h 225"/>
                <a:gd name="T10" fmla="*/ 85 w 128"/>
                <a:gd name="T11" fmla="*/ 218 h 225"/>
                <a:gd name="T12" fmla="*/ 128 w 128"/>
                <a:gd name="T13" fmla="*/ 218 h 225"/>
                <a:gd name="T14" fmla="*/ 58 w 128"/>
                <a:gd name="T15" fmla="*/ 0 h 225"/>
                <a:gd name="T16" fmla="*/ 49 w 128"/>
                <a:gd name="T17" fmla="*/ 148 h 225"/>
                <a:gd name="T18" fmla="*/ 57 w 128"/>
                <a:gd name="T19" fmla="*/ 97 h 225"/>
                <a:gd name="T20" fmla="*/ 72 w 128"/>
                <a:gd name="T21" fmla="*/ 145 h 225"/>
                <a:gd name="T22" fmla="*/ 49 w 128"/>
                <a:gd name="T23" fmla="*/ 148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225">
                  <a:moveTo>
                    <a:pt x="58" y="0"/>
                  </a:moveTo>
                  <a:cubicBezTo>
                    <a:pt x="51" y="22"/>
                    <a:pt x="0" y="225"/>
                    <a:pt x="0" y="225"/>
                  </a:cubicBezTo>
                  <a:cubicBezTo>
                    <a:pt x="9" y="225"/>
                    <a:pt x="41" y="222"/>
                    <a:pt x="41" y="222"/>
                  </a:cubicBezTo>
                  <a:cubicBezTo>
                    <a:pt x="41" y="222"/>
                    <a:pt x="49" y="185"/>
                    <a:pt x="51" y="178"/>
                  </a:cubicBezTo>
                  <a:cubicBezTo>
                    <a:pt x="57" y="178"/>
                    <a:pt x="75" y="175"/>
                    <a:pt x="77" y="176"/>
                  </a:cubicBezTo>
                  <a:cubicBezTo>
                    <a:pt x="77" y="176"/>
                    <a:pt x="82" y="201"/>
                    <a:pt x="85" y="218"/>
                  </a:cubicBezTo>
                  <a:cubicBezTo>
                    <a:pt x="104" y="221"/>
                    <a:pt x="119" y="217"/>
                    <a:pt x="128" y="218"/>
                  </a:cubicBezTo>
                  <a:cubicBezTo>
                    <a:pt x="117" y="186"/>
                    <a:pt x="60" y="6"/>
                    <a:pt x="58" y="0"/>
                  </a:cubicBezTo>
                  <a:close/>
                  <a:moveTo>
                    <a:pt x="49" y="148"/>
                  </a:moveTo>
                  <a:cubicBezTo>
                    <a:pt x="51" y="138"/>
                    <a:pt x="55" y="106"/>
                    <a:pt x="57" y="97"/>
                  </a:cubicBezTo>
                  <a:cubicBezTo>
                    <a:pt x="64" y="111"/>
                    <a:pt x="69" y="136"/>
                    <a:pt x="72" y="145"/>
                  </a:cubicBezTo>
                  <a:lnTo>
                    <a:pt x="49" y="148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0" name="îṣļíḋê">
              <a:extLst>
                <a:ext uri="{FF2B5EF4-FFF2-40B4-BE49-F238E27FC236}">
                  <a16:creationId xmlns:a16="http://schemas.microsoft.com/office/drawing/2014/main" id="{493F8275-215E-463D-B96C-B540457606B6}"/>
                </a:ext>
              </a:extLst>
            </p:cNvPr>
            <p:cNvSpPr/>
            <p:nvPr/>
          </p:nvSpPr>
          <p:spPr bwMode="auto">
            <a:xfrm>
              <a:off x="5296436" y="2759067"/>
              <a:ext cx="393067" cy="511338"/>
            </a:xfrm>
            <a:custGeom>
              <a:avLst/>
              <a:gdLst>
                <a:gd name="T0" fmla="*/ 0 w 149"/>
                <a:gd name="T1" fmla="*/ 194 h 194"/>
                <a:gd name="T2" fmla="*/ 35 w 149"/>
                <a:gd name="T3" fmla="*/ 186 h 194"/>
                <a:gd name="T4" fmla="*/ 45 w 149"/>
                <a:gd name="T5" fmla="*/ 107 h 194"/>
                <a:gd name="T6" fmla="*/ 72 w 149"/>
                <a:gd name="T7" fmla="*/ 175 h 194"/>
                <a:gd name="T8" fmla="*/ 99 w 149"/>
                <a:gd name="T9" fmla="*/ 92 h 194"/>
                <a:gd name="T10" fmla="*/ 113 w 149"/>
                <a:gd name="T11" fmla="*/ 182 h 194"/>
                <a:gd name="T12" fmla="*/ 149 w 149"/>
                <a:gd name="T13" fmla="*/ 174 h 194"/>
                <a:gd name="T14" fmla="*/ 123 w 149"/>
                <a:gd name="T15" fmla="*/ 0 h 194"/>
                <a:gd name="T16" fmla="*/ 93 w 149"/>
                <a:gd name="T17" fmla="*/ 7 h 194"/>
                <a:gd name="T18" fmla="*/ 73 w 149"/>
                <a:gd name="T19" fmla="*/ 97 h 194"/>
                <a:gd name="T20" fmla="*/ 38 w 149"/>
                <a:gd name="T21" fmla="*/ 15 h 194"/>
                <a:gd name="T22" fmla="*/ 5 w 149"/>
                <a:gd name="T23" fmla="*/ 20 h 194"/>
                <a:gd name="T24" fmla="*/ 0 w 149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194">
                  <a:moveTo>
                    <a:pt x="0" y="194"/>
                  </a:moveTo>
                  <a:cubicBezTo>
                    <a:pt x="20" y="189"/>
                    <a:pt x="35" y="187"/>
                    <a:pt x="35" y="186"/>
                  </a:cubicBezTo>
                  <a:cubicBezTo>
                    <a:pt x="37" y="185"/>
                    <a:pt x="40" y="131"/>
                    <a:pt x="45" y="107"/>
                  </a:cubicBezTo>
                  <a:cubicBezTo>
                    <a:pt x="53" y="130"/>
                    <a:pt x="63" y="152"/>
                    <a:pt x="72" y="175"/>
                  </a:cubicBezTo>
                  <a:cubicBezTo>
                    <a:pt x="83" y="148"/>
                    <a:pt x="89" y="119"/>
                    <a:pt x="99" y="92"/>
                  </a:cubicBezTo>
                  <a:cubicBezTo>
                    <a:pt x="100" y="97"/>
                    <a:pt x="110" y="163"/>
                    <a:pt x="113" y="182"/>
                  </a:cubicBezTo>
                  <a:cubicBezTo>
                    <a:pt x="120" y="182"/>
                    <a:pt x="146" y="177"/>
                    <a:pt x="149" y="174"/>
                  </a:cubicBezTo>
                  <a:cubicBezTo>
                    <a:pt x="149" y="174"/>
                    <a:pt x="124" y="0"/>
                    <a:pt x="123" y="0"/>
                  </a:cubicBezTo>
                  <a:cubicBezTo>
                    <a:pt x="118" y="1"/>
                    <a:pt x="93" y="6"/>
                    <a:pt x="93" y="7"/>
                  </a:cubicBezTo>
                  <a:cubicBezTo>
                    <a:pt x="92" y="9"/>
                    <a:pt x="78" y="75"/>
                    <a:pt x="73" y="97"/>
                  </a:cubicBezTo>
                  <a:cubicBezTo>
                    <a:pt x="63" y="76"/>
                    <a:pt x="40" y="16"/>
                    <a:pt x="38" y="15"/>
                  </a:cubicBezTo>
                  <a:cubicBezTo>
                    <a:pt x="36" y="13"/>
                    <a:pt x="13" y="20"/>
                    <a:pt x="5" y="20"/>
                  </a:cubicBezTo>
                  <a:lnTo>
                    <a:pt x="0" y="194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1" name="îṩlïďé">
              <a:extLst>
                <a:ext uri="{FF2B5EF4-FFF2-40B4-BE49-F238E27FC236}">
                  <a16:creationId xmlns:a16="http://schemas.microsoft.com/office/drawing/2014/main" id="{5FC21A29-6695-42A1-8367-9CFC82A79981}"/>
                </a:ext>
              </a:extLst>
            </p:cNvPr>
            <p:cNvSpPr/>
            <p:nvPr/>
          </p:nvSpPr>
          <p:spPr bwMode="auto">
            <a:xfrm>
              <a:off x="5836904" y="2584308"/>
              <a:ext cx="402894" cy="504864"/>
            </a:xfrm>
            <a:custGeom>
              <a:avLst/>
              <a:gdLst>
                <a:gd name="T0" fmla="*/ 152 w 152"/>
                <a:gd name="T1" fmla="*/ 0 h 190"/>
                <a:gd name="T2" fmla="*/ 116 w 152"/>
                <a:gd name="T3" fmla="*/ 7 h 190"/>
                <a:gd name="T4" fmla="*/ 112 w 152"/>
                <a:gd name="T5" fmla="*/ 106 h 190"/>
                <a:gd name="T6" fmla="*/ 79 w 152"/>
                <a:gd name="T7" fmla="*/ 26 h 190"/>
                <a:gd name="T8" fmla="*/ 53 w 152"/>
                <a:gd name="T9" fmla="*/ 109 h 190"/>
                <a:gd name="T10" fmla="*/ 38 w 152"/>
                <a:gd name="T11" fmla="*/ 12 h 190"/>
                <a:gd name="T12" fmla="*/ 0 w 152"/>
                <a:gd name="T13" fmla="*/ 20 h 190"/>
                <a:gd name="T14" fmla="*/ 32 w 152"/>
                <a:gd name="T15" fmla="*/ 190 h 190"/>
                <a:gd name="T16" fmla="*/ 69 w 152"/>
                <a:gd name="T17" fmla="*/ 184 h 190"/>
                <a:gd name="T18" fmla="*/ 79 w 152"/>
                <a:gd name="T19" fmla="*/ 104 h 190"/>
                <a:gd name="T20" fmla="*/ 110 w 152"/>
                <a:gd name="T21" fmla="*/ 183 h 190"/>
                <a:gd name="T22" fmla="*/ 149 w 152"/>
                <a:gd name="T23" fmla="*/ 177 h 190"/>
                <a:gd name="T24" fmla="*/ 152 w 152"/>
                <a:gd name="T2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2" h="190">
                  <a:moveTo>
                    <a:pt x="152" y="0"/>
                  </a:moveTo>
                  <a:cubicBezTo>
                    <a:pt x="132" y="5"/>
                    <a:pt x="116" y="8"/>
                    <a:pt x="116" y="7"/>
                  </a:cubicBezTo>
                  <a:cubicBezTo>
                    <a:pt x="116" y="6"/>
                    <a:pt x="114" y="76"/>
                    <a:pt x="112" y="106"/>
                  </a:cubicBezTo>
                  <a:cubicBezTo>
                    <a:pt x="103" y="83"/>
                    <a:pt x="89" y="49"/>
                    <a:pt x="79" y="26"/>
                  </a:cubicBezTo>
                  <a:cubicBezTo>
                    <a:pt x="69" y="53"/>
                    <a:pt x="63" y="82"/>
                    <a:pt x="53" y="109"/>
                  </a:cubicBezTo>
                  <a:cubicBezTo>
                    <a:pt x="52" y="104"/>
                    <a:pt x="42" y="31"/>
                    <a:pt x="38" y="12"/>
                  </a:cubicBezTo>
                  <a:cubicBezTo>
                    <a:pt x="32" y="13"/>
                    <a:pt x="2" y="20"/>
                    <a:pt x="0" y="20"/>
                  </a:cubicBezTo>
                  <a:cubicBezTo>
                    <a:pt x="0" y="20"/>
                    <a:pt x="30" y="190"/>
                    <a:pt x="32" y="190"/>
                  </a:cubicBezTo>
                  <a:cubicBezTo>
                    <a:pt x="36" y="189"/>
                    <a:pt x="68" y="186"/>
                    <a:pt x="69" y="184"/>
                  </a:cubicBezTo>
                  <a:cubicBezTo>
                    <a:pt x="70" y="183"/>
                    <a:pt x="73" y="127"/>
                    <a:pt x="79" y="104"/>
                  </a:cubicBezTo>
                  <a:cubicBezTo>
                    <a:pt x="89" y="125"/>
                    <a:pt x="108" y="182"/>
                    <a:pt x="110" y="183"/>
                  </a:cubicBezTo>
                  <a:cubicBezTo>
                    <a:pt x="113" y="184"/>
                    <a:pt x="141" y="178"/>
                    <a:pt x="149" y="177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2" name="işľíḍè">
              <a:extLst>
                <a:ext uri="{FF2B5EF4-FFF2-40B4-BE49-F238E27FC236}">
                  <a16:creationId xmlns:a16="http://schemas.microsoft.com/office/drawing/2014/main" id="{5EC522FE-8BE9-44EA-90B5-095D1DC262F6}"/>
                </a:ext>
              </a:extLst>
            </p:cNvPr>
            <p:cNvSpPr/>
            <p:nvPr/>
          </p:nvSpPr>
          <p:spPr bwMode="auto">
            <a:xfrm>
              <a:off x="7762934" y="2085915"/>
              <a:ext cx="132659" cy="148872"/>
            </a:xfrm>
            <a:custGeom>
              <a:avLst/>
              <a:gdLst>
                <a:gd name="T0" fmla="*/ 2 w 50"/>
                <a:gd name="T1" fmla="*/ 29 h 55"/>
                <a:gd name="T2" fmla="*/ 20 w 50"/>
                <a:gd name="T3" fmla="*/ 55 h 55"/>
                <a:gd name="T4" fmla="*/ 42 w 50"/>
                <a:gd name="T5" fmla="*/ 20 h 55"/>
                <a:gd name="T6" fmla="*/ 2 w 50"/>
                <a:gd name="T7" fmla="*/ 2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55">
                  <a:moveTo>
                    <a:pt x="2" y="29"/>
                  </a:moveTo>
                  <a:cubicBezTo>
                    <a:pt x="0" y="40"/>
                    <a:pt x="8" y="55"/>
                    <a:pt x="20" y="55"/>
                  </a:cubicBezTo>
                  <a:cubicBezTo>
                    <a:pt x="39" y="55"/>
                    <a:pt x="50" y="37"/>
                    <a:pt x="42" y="20"/>
                  </a:cubicBezTo>
                  <a:cubicBezTo>
                    <a:pt x="32" y="0"/>
                    <a:pt x="6" y="11"/>
                    <a:pt x="2" y="29"/>
                  </a:cubicBezTo>
                  <a:close/>
                </a:path>
              </a:pathLst>
            </a:custGeom>
            <a:solidFill>
              <a:srgbClr val="0B91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3" name="ïṡļíďè">
              <a:extLst>
                <a:ext uri="{FF2B5EF4-FFF2-40B4-BE49-F238E27FC236}">
                  <a16:creationId xmlns:a16="http://schemas.microsoft.com/office/drawing/2014/main" id="{683032A5-B818-49FE-A0D2-13BFDB3EA0F0}"/>
                </a:ext>
              </a:extLst>
            </p:cNvPr>
            <p:cNvSpPr/>
            <p:nvPr/>
          </p:nvSpPr>
          <p:spPr bwMode="auto">
            <a:xfrm>
              <a:off x="7792414" y="1710503"/>
              <a:ext cx="211272" cy="349521"/>
            </a:xfrm>
            <a:custGeom>
              <a:avLst/>
              <a:gdLst>
                <a:gd name="T0" fmla="*/ 15 w 79"/>
                <a:gd name="T1" fmla="*/ 0 h 131"/>
                <a:gd name="T2" fmla="*/ 0 w 79"/>
                <a:gd name="T3" fmla="*/ 131 h 131"/>
                <a:gd name="T4" fmla="*/ 41 w 79"/>
                <a:gd name="T5" fmla="*/ 131 h 131"/>
                <a:gd name="T6" fmla="*/ 79 w 79"/>
                <a:gd name="T7" fmla="*/ 2 h 131"/>
                <a:gd name="T8" fmla="*/ 15 w 79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31">
                  <a:moveTo>
                    <a:pt x="15" y="0"/>
                  </a:moveTo>
                  <a:cubicBezTo>
                    <a:pt x="14" y="13"/>
                    <a:pt x="6" y="90"/>
                    <a:pt x="0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4" y="125"/>
                    <a:pt x="74" y="27"/>
                    <a:pt x="79" y="2"/>
                  </a:cubicBezTo>
                  <a:cubicBezTo>
                    <a:pt x="55" y="3"/>
                    <a:pt x="39" y="1"/>
                    <a:pt x="15" y="0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4" name="îSḻïḍe">
              <a:extLst>
                <a:ext uri="{FF2B5EF4-FFF2-40B4-BE49-F238E27FC236}">
                  <a16:creationId xmlns:a16="http://schemas.microsoft.com/office/drawing/2014/main" id="{F43BB10F-A349-404E-A3DE-684D8CEF4163}"/>
                </a:ext>
              </a:extLst>
            </p:cNvPr>
            <p:cNvSpPr/>
            <p:nvPr/>
          </p:nvSpPr>
          <p:spPr bwMode="auto">
            <a:xfrm>
              <a:off x="7207725" y="1911156"/>
              <a:ext cx="397982" cy="491919"/>
            </a:xfrm>
            <a:custGeom>
              <a:avLst/>
              <a:gdLst>
                <a:gd name="T0" fmla="*/ 2 w 149"/>
                <a:gd name="T1" fmla="*/ 187 h 187"/>
                <a:gd name="T2" fmla="*/ 2 w 149"/>
                <a:gd name="T3" fmla="*/ 1 h 187"/>
                <a:gd name="T4" fmla="*/ 46 w 149"/>
                <a:gd name="T5" fmla="*/ 0 h 187"/>
                <a:gd name="T6" fmla="*/ 47 w 149"/>
                <a:gd name="T7" fmla="*/ 81 h 187"/>
                <a:gd name="T8" fmla="*/ 106 w 149"/>
                <a:gd name="T9" fmla="*/ 6 h 187"/>
                <a:gd name="T10" fmla="*/ 149 w 149"/>
                <a:gd name="T11" fmla="*/ 13 h 187"/>
                <a:gd name="T12" fmla="*/ 97 w 149"/>
                <a:gd name="T13" fmla="*/ 90 h 187"/>
                <a:gd name="T14" fmla="*/ 143 w 149"/>
                <a:gd name="T15" fmla="*/ 174 h 187"/>
                <a:gd name="T16" fmla="*/ 96 w 149"/>
                <a:gd name="T17" fmla="*/ 178 h 187"/>
                <a:gd name="T18" fmla="*/ 69 w 149"/>
                <a:gd name="T19" fmla="*/ 115 h 187"/>
                <a:gd name="T20" fmla="*/ 49 w 149"/>
                <a:gd name="T21" fmla="*/ 133 h 187"/>
                <a:gd name="T22" fmla="*/ 50 w 149"/>
                <a:gd name="T23" fmla="*/ 185 h 187"/>
                <a:gd name="T24" fmla="*/ 2 w 149"/>
                <a:gd name="T25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187">
                  <a:moveTo>
                    <a:pt x="2" y="187"/>
                  </a:moveTo>
                  <a:cubicBezTo>
                    <a:pt x="3" y="172"/>
                    <a:pt x="0" y="40"/>
                    <a:pt x="2" y="1"/>
                  </a:cubicBezTo>
                  <a:cubicBezTo>
                    <a:pt x="2" y="1"/>
                    <a:pt x="29" y="2"/>
                    <a:pt x="46" y="0"/>
                  </a:cubicBezTo>
                  <a:cubicBezTo>
                    <a:pt x="46" y="14"/>
                    <a:pt x="47" y="66"/>
                    <a:pt x="47" y="81"/>
                  </a:cubicBezTo>
                  <a:cubicBezTo>
                    <a:pt x="63" y="63"/>
                    <a:pt x="106" y="6"/>
                    <a:pt x="106" y="6"/>
                  </a:cubicBezTo>
                  <a:cubicBezTo>
                    <a:pt x="108" y="5"/>
                    <a:pt x="139" y="10"/>
                    <a:pt x="149" y="13"/>
                  </a:cubicBezTo>
                  <a:cubicBezTo>
                    <a:pt x="147" y="19"/>
                    <a:pt x="97" y="88"/>
                    <a:pt x="97" y="90"/>
                  </a:cubicBezTo>
                  <a:cubicBezTo>
                    <a:pt x="98" y="92"/>
                    <a:pt x="136" y="161"/>
                    <a:pt x="143" y="174"/>
                  </a:cubicBezTo>
                  <a:cubicBezTo>
                    <a:pt x="131" y="175"/>
                    <a:pt x="96" y="178"/>
                    <a:pt x="96" y="178"/>
                  </a:cubicBezTo>
                  <a:cubicBezTo>
                    <a:pt x="96" y="178"/>
                    <a:pt x="70" y="118"/>
                    <a:pt x="69" y="115"/>
                  </a:cubicBezTo>
                  <a:cubicBezTo>
                    <a:pt x="63" y="119"/>
                    <a:pt x="49" y="133"/>
                    <a:pt x="49" y="133"/>
                  </a:cubicBezTo>
                  <a:cubicBezTo>
                    <a:pt x="49" y="133"/>
                    <a:pt x="49" y="168"/>
                    <a:pt x="50" y="185"/>
                  </a:cubicBezTo>
                  <a:lnTo>
                    <a:pt x="2" y="187"/>
                  </a:ln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5" name="ïṡlîdé">
              <a:extLst>
                <a:ext uri="{FF2B5EF4-FFF2-40B4-BE49-F238E27FC236}">
                  <a16:creationId xmlns:a16="http://schemas.microsoft.com/office/drawing/2014/main" id="{A7ED00A6-B827-4D58-BED9-6E17CDE8B7AC}"/>
                </a:ext>
              </a:extLst>
            </p:cNvPr>
            <p:cNvSpPr/>
            <p:nvPr/>
          </p:nvSpPr>
          <p:spPr bwMode="auto">
            <a:xfrm>
              <a:off x="6750785" y="2163586"/>
              <a:ext cx="334107" cy="556645"/>
            </a:xfrm>
            <a:custGeom>
              <a:avLst/>
              <a:gdLst>
                <a:gd name="T0" fmla="*/ 85 w 126"/>
                <a:gd name="T1" fmla="*/ 108 h 209"/>
                <a:gd name="T2" fmla="*/ 113 w 126"/>
                <a:gd name="T3" fmla="*/ 68 h 209"/>
                <a:gd name="T4" fmla="*/ 106 w 126"/>
                <a:gd name="T5" fmla="*/ 24 h 209"/>
                <a:gd name="T6" fmla="*/ 48 w 126"/>
                <a:gd name="T7" fmla="*/ 1 h 209"/>
                <a:gd name="T8" fmla="*/ 0 w 126"/>
                <a:gd name="T9" fmla="*/ 5 h 209"/>
                <a:gd name="T10" fmla="*/ 4 w 126"/>
                <a:gd name="T11" fmla="*/ 209 h 209"/>
                <a:gd name="T12" fmla="*/ 42 w 126"/>
                <a:gd name="T13" fmla="*/ 206 h 209"/>
                <a:gd name="T14" fmla="*/ 36 w 126"/>
                <a:gd name="T15" fmla="*/ 118 h 209"/>
                <a:gd name="T16" fmla="*/ 58 w 126"/>
                <a:gd name="T17" fmla="*/ 115 h 209"/>
                <a:gd name="T18" fmla="*/ 94 w 126"/>
                <a:gd name="T19" fmla="*/ 203 h 209"/>
                <a:gd name="T20" fmla="*/ 126 w 126"/>
                <a:gd name="T21" fmla="*/ 188 h 209"/>
                <a:gd name="T22" fmla="*/ 85 w 126"/>
                <a:gd name="T23" fmla="*/ 108 h 209"/>
                <a:gd name="T24" fmla="*/ 67 w 126"/>
                <a:gd name="T25" fmla="*/ 64 h 209"/>
                <a:gd name="T26" fmla="*/ 34 w 126"/>
                <a:gd name="T27" fmla="*/ 73 h 209"/>
                <a:gd name="T28" fmla="*/ 31 w 126"/>
                <a:gd name="T29" fmla="*/ 40 h 209"/>
                <a:gd name="T30" fmla="*/ 69 w 126"/>
                <a:gd name="T31" fmla="*/ 45 h 209"/>
                <a:gd name="T32" fmla="*/ 67 w 126"/>
                <a:gd name="T33" fmla="*/ 6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209">
                  <a:moveTo>
                    <a:pt x="85" y="108"/>
                  </a:moveTo>
                  <a:cubicBezTo>
                    <a:pt x="98" y="97"/>
                    <a:pt x="109" y="86"/>
                    <a:pt x="113" y="68"/>
                  </a:cubicBezTo>
                  <a:cubicBezTo>
                    <a:pt x="116" y="56"/>
                    <a:pt x="114" y="36"/>
                    <a:pt x="106" y="24"/>
                  </a:cubicBezTo>
                  <a:cubicBezTo>
                    <a:pt x="93" y="7"/>
                    <a:pt x="68" y="1"/>
                    <a:pt x="48" y="1"/>
                  </a:cubicBezTo>
                  <a:cubicBezTo>
                    <a:pt x="33" y="1"/>
                    <a:pt x="15" y="0"/>
                    <a:pt x="0" y="5"/>
                  </a:cubicBezTo>
                  <a:cubicBezTo>
                    <a:pt x="0" y="36"/>
                    <a:pt x="3" y="165"/>
                    <a:pt x="4" y="209"/>
                  </a:cubicBezTo>
                  <a:cubicBezTo>
                    <a:pt x="42" y="206"/>
                    <a:pt x="42" y="206"/>
                    <a:pt x="42" y="206"/>
                  </a:cubicBezTo>
                  <a:cubicBezTo>
                    <a:pt x="39" y="175"/>
                    <a:pt x="38" y="145"/>
                    <a:pt x="36" y="118"/>
                  </a:cubicBezTo>
                  <a:cubicBezTo>
                    <a:pt x="40" y="117"/>
                    <a:pt x="58" y="115"/>
                    <a:pt x="58" y="115"/>
                  </a:cubicBezTo>
                  <a:cubicBezTo>
                    <a:pt x="59" y="116"/>
                    <a:pt x="94" y="203"/>
                    <a:pt x="94" y="203"/>
                  </a:cubicBezTo>
                  <a:cubicBezTo>
                    <a:pt x="96" y="204"/>
                    <a:pt x="118" y="192"/>
                    <a:pt x="126" y="188"/>
                  </a:cubicBezTo>
                  <a:cubicBezTo>
                    <a:pt x="112" y="160"/>
                    <a:pt x="101" y="135"/>
                    <a:pt x="85" y="108"/>
                  </a:cubicBezTo>
                  <a:close/>
                  <a:moveTo>
                    <a:pt x="67" y="64"/>
                  </a:moveTo>
                  <a:cubicBezTo>
                    <a:pt x="59" y="71"/>
                    <a:pt x="44" y="72"/>
                    <a:pt x="34" y="73"/>
                  </a:cubicBezTo>
                  <a:cubicBezTo>
                    <a:pt x="34" y="62"/>
                    <a:pt x="32" y="51"/>
                    <a:pt x="31" y="40"/>
                  </a:cubicBezTo>
                  <a:cubicBezTo>
                    <a:pt x="42" y="38"/>
                    <a:pt x="61" y="35"/>
                    <a:pt x="69" y="45"/>
                  </a:cubicBezTo>
                  <a:cubicBezTo>
                    <a:pt x="73" y="50"/>
                    <a:pt x="73" y="59"/>
                    <a:pt x="67" y="64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6" name="iṧḻîḑe">
              <a:extLst>
                <a:ext uri="{FF2B5EF4-FFF2-40B4-BE49-F238E27FC236}">
                  <a16:creationId xmlns:a16="http://schemas.microsoft.com/office/drawing/2014/main" id="{12634EB1-13A2-40A5-919A-F5E8D3AE21EB}"/>
                </a:ext>
              </a:extLst>
            </p:cNvPr>
            <p:cNvSpPr/>
            <p:nvPr/>
          </p:nvSpPr>
          <p:spPr bwMode="auto">
            <a:xfrm>
              <a:off x="6338065" y="2493692"/>
              <a:ext cx="343934" cy="407773"/>
            </a:xfrm>
            <a:custGeom>
              <a:avLst/>
              <a:gdLst>
                <a:gd name="T0" fmla="*/ 128 w 128"/>
                <a:gd name="T1" fmla="*/ 74 h 155"/>
                <a:gd name="T2" fmla="*/ 110 w 128"/>
                <a:gd name="T3" fmla="*/ 29 h 155"/>
                <a:gd name="T4" fmla="*/ 38 w 128"/>
                <a:gd name="T5" fmla="*/ 13 h 155"/>
                <a:gd name="T6" fmla="*/ 8 w 128"/>
                <a:gd name="T7" fmla="*/ 47 h 155"/>
                <a:gd name="T8" fmla="*/ 1 w 128"/>
                <a:gd name="T9" fmla="*/ 73 h 155"/>
                <a:gd name="T10" fmla="*/ 5 w 128"/>
                <a:gd name="T11" fmla="*/ 109 h 155"/>
                <a:gd name="T12" fmla="*/ 52 w 128"/>
                <a:gd name="T13" fmla="*/ 151 h 155"/>
                <a:gd name="T14" fmla="*/ 117 w 128"/>
                <a:gd name="T15" fmla="*/ 121 h 155"/>
                <a:gd name="T16" fmla="*/ 128 w 128"/>
                <a:gd name="T17" fmla="*/ 74 h 155"/>
                <a:gd name="T18" fmla="*/ 89 w 128"/>
                <a:gd name="T19" fmla="*/ 101 h 155"/>
                <a:gd name="T20" fmla="*/ 44 w 128"/>
                <a:gd name="T21" fmla="*/ 108 h 155"/>
                <a:gd name="T22" fmla="*/ 37 w 128"/>
                <a:gd name="T23" fmla="*/ 96 h 155"/>
                <a:gd name="T24" fmla="*/ 32 w 128"/>
                <a:gd name="T25" fmla="*/ 83 h 155"/>
                <a:gd name="T26" fmla="*/ 32 w 128"/>
                <a:gd name="T27" fmla="*/ 77 h 155"/>
                <a:gd name="T28" fmla="*/ 52 w 128"/>
                <a:gd name="T29" fmla="*/ 49 h 155"/>
                <a:gd name="T30" fmla="*/ 86 w 128"/>
                <a:gd name="T31" fmla="*/ 58 h 155"/>
                <a:gd name="T32" fmla="*/ 89 w 128"/>
                <a:gd name="T33" fmla="*/ 10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" h="155">
                  <a:moveTo>
                    <a:pt x="128" y="74"/>
                  </a:moveTo>
                  <a:cubicBezTo>
                    <a:pt x="127" y="57"/>
                    <a:pt x="121" y="42"/>
                    <a:pt x="110" y="29"/>
                  </a:cubicBezTo>
                  <a:cubicBezTo>
                    <a:pt x="92" y="9"/>
                    <a:pt x="64" y="0"/>
                    <a:pt x="38" y="13"/>
                  </a:cubicBezTo>
                  <a:cubicBezTo>
                    <a:pt x="26" y="20"/>
                    <a:pt x="14" y="36"/>
                    <a:pt x="8" y="47"/>
                  </a:cubicBezTo>
                  <a:cubicBezTo>
                    <a:pt x="3" y="55"/>
                    <a:pt x="1" y="64"/>
                    <a:pt x="1" y="73"/>
                  </a:cubicBezTo>
                  <a:cubicBezTo>
                    <a:pt x="0" y="85"/>
                    <a:pt x="1" y="98"/>
                    <a:pt x="5" y="109"/>
                  </a:cubicBezTo>
                  <a:cubicBezTo>
                    <a:pt x="11" y="129"/>
                    <a:pt x="29" y="147"/>
                    <a:pt x="52" y="151"/>
                  </a:cubicBezTo>
                  <a:cubicBezTo>
                    <a:pt x="77" y="155"/>
                    <a:pt x="103" y="141"/>
                    <a:pt x="117" y="121"/>
                  </a:cubicBezTo>
                  <a:cubicBezTo>
                    <a:pt x="127" y="107"/>
                    <a:pt x="128" y="90"/>
                    <a:pt x="128" y="74"/>
                  </a:cubicBezTo>
                  <a:close/>
                  <a:moveTo>
                    <a:pt x="89" y="101"/>
                  </a:moveTo>
                  <a:cubicBezTo>
                    <a:pt x="79" y="113"/>
                    <a:pt x="58" y="118"/>
                    <a:pt x="44" y="108"/>
                  </a:cubicBezTo>
                  <a:cubicBezTo>
                    <a:pt x="41" y="105"/>
                    <a:pt x="38" y="101"/>
                    <a:pt x="37" y="96"/>
                  </a:cubicBezTo>
                  <a:cubicBezTo>
                    <a:pt x="35" y="92"/>
                    <a:pt x="33" y="88"/>
                    <a:pt x="32" y="83"/>
                  </a:cubicBezTo>
                  <a:cubicBezTo>
                    <a:pt x="32" y="81"/>
                    <a:pt x="32" y="79"/>
                    <a:pt x="32" y="77"/>
                  </a:cubicBezTo>
                  <a:cubicBezTo>
                    <a:pt x="34" y="65"/>
                    <a:pt x="42" y="54"/>
                    <a:pt x="52" y="49"/>
                  </a:cubicBezTo>
                  <a:cubicBezTo>
                    <a:pt x="64" y="44"/>
                    <a:pt x="77" y="49"/>
                    <a:pt x="86" y="58"/>
                  </a:cubicBezTo>
                  <a:cubicBezTo>
                    <a:pt x="95" y="69"/>
                    <a:pt x="98" y="89"/>
                    <a:pt x="89" y="101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7" name="íśľiḑê">
              <a:extLst>
                <a:ext uri="{FF2B5EF4-FFF2-40B4-BE49-F238E27FC236}">
                  <a16:creationId xmlns:a16="http://schemas.microsoft.com/office/drawing/2014/main" id="{A61EBF59-4DA3-490E-9C56-0FCAE1F51207}"/>
                </a:ext>
              </a:extLst>
            </p:cNvPr>
            <p:cNvSpPr/>
            <p:nvPr/>
          </p:nvSpPr>
          <p:spPr bwMode="auto">
            <a:xfrm>
              <a:off x="4893542" y="4331914"/>
              <a:ext cx="103179" cy="207124"/>
            </a:xfrm>
            <a:custGeom>
              <a:avLst/>
              <a:gdLst>
                <a:gd name="T0" fmla="*/ 16 w 39"/>
                <a:gd name="T1" fmla="*/ 16 h 78"/>
                <a:gd name="T2" fmla="*/ 10 w 39"/>
                <a:gd name="T3" fmla="*/ 56 h 78"/>
                <a:gd name="T4" fmla="*/ 0 w 39"/>
                <a:gd name="T5" fmla="*/ 78 h 78"/>
                <a:gd name="T6" fmla="*/ 38 w 39"/>
                <a:gd name="T7" fmla="*/ 31 h 78"/>
                <a:gd name="T8" fmla="*/ 30 w 39"/>
                <a:gd name="T9" fmla="*/ 10 h 78"/>
                <a:gd name="T10" fmla="*/ 18 w 39"/>
                <a:gd name="T11" fmla="*/ 0 h 78"/>
                <a:gd name="T12" fmla="*/ 15 w 39"/>
                <a:gd name="T13" fmla="*/ 0 h 78"/>
                <a:gd name="T14" fmla="*/ 16 w 39"/>
                <a:gd name="T1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78">
                  <a:moveTo>
                    <a:pt x="16" y="16"/>
                  </a:moveTo>
                  <a:cubicBezTo>
                    <a:pt x="16" y="30"/>
                    <a:pt x="15" y="43"/>
                    <a:pt x="10" y="56"/>
                  </a:cubicBezTo>
                  <a:cubicBezTo>
                    <a:pt x="7" y="64"/>
                    <a:pt x="3" y="71"/>
                    <a:pt x="0" y="78"/>
                  </a:cubicBezTo>
                  <a:cubicBezTo>
                    <a:pt x="19" y="68"/>
                    <a:pt x="39" y="54"/>
                    <a:pt x="38" y="31"/>
                  </a:cubicBezTo>
                  <a:cubicBezTo>
                    <a:pt x="38" y="22"/>
                    <a:pt x="37" y="16"/>
                    <a:pt x="30" y="10"/>
                  </a:cubicBezTo>
                  <a:cubicBezTo>
                    <a:pt x="27" y="7"/>
                    <a:pt x="20" y="4"/>
                    <a:pt x="18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16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8" name="îślíḓè">
              <a:extLst>
                <a:ext uri="{FF2B5EF4-FFF2-40B4-BE49-F238E27FC236}">
                  <a16:creationId xmlns:a16="http://schemas.microsoft.com/office/drawing/2014/main" id="{5B0ADF61-34B4-4072-9C48-72AB8EB56FAD}"/>
                </a:ext>
              </a:extLst>
            </p:cNvPr>
            <p:cNvSpPr/>
            <p:nvPr/>
          </p:nvSpPr>
          <p:spPr bwMode="auto">
            <a:xfrm>
              <a:off x="5173601" y="4092425"/>
              <a:ext cx="78613" cy="414247"/>
            </a:xfrm>
            <a:custGeom>
              <a:avLst/>
              <a:gdLst>
                <a:gd name="T0" fmla="*/ 11 w 30"/>
                <a:gd name="T1" fmla="*/ 4 h 157"/>
                <a:gd name="T2" fmla="*/ 22 w 30"/>
                <a:gd name="T3" fmla="*/ 33 h 157"/>
                <a:gd name="T4" fmla="*/ 23 w 30"/>
                <a:gd name="T5" fmla="*/ 32 h 157"/>
                <a:gd name="T6" fmla="*/ 28 w 30"/>
                <a:gd name="T7" fmla="*/ 62 h 157"/>
                <a:gd name="T8" fmla="*/ 28 w 30"/>
                <a:gd name="T9" fmla="*/ 92 h 157"/>
                <a:gd name="T10" fmla="*/ 15 w 30"/>
                <a:gd name="T11" fmla="*/ 127 h 157"/>
                <a:gd name="T12" fmla="*/ 4 w 30"/>
                <a:gd name="T13" fmla="*/ 157 h 157"/>
                <a:gd name="T14" fmla="*/ 3 w 30"/>
                <a:gd name="T15" fmla="*/ 112 h 157"/>
                <a:gd name="T16" fmla="*/ 10 w 30"/>
                <a:gd name="T17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57">
                  <a:moveTo>
                    <a:pt x="11" y="4"/>
                  </a:moveTo>
                  <a:cubicBezTo>
                    <a:pt x="16" y="0"/>
                    <a:pt x="22" y="28"/>
                    <a:pt x="22" y="33"/>
                  </a:cubicBezTo>
                  <a:cubicBezTo>
                    <a:pt x="22" y="33"/>
                    <a:pt x="22" y="32"/>
                    <a:pt x="23" y="32"/>
                  </a:cubicBezTo>
                  <a:cubicBezTo>
                    <a:pt x="28" y="37"/>
                    <a:pt x="27" y="55"/>
                    <a:pt x="28" y="62"/>
                  </a:cubicBezTo>
                  <a:cubicBezTo>
                    <a:pt x="29" y="72"/>
                    <a:pt x="30" y="83"/>
                    <a:pt x="28" y="92"/>
                  </a:cubicBezTo>
                  <a:cubicBezTo>
                    <a:pt x="24" y="104"/>
                    <a:pt x="19" y="115"/>
                    <a:pt x="15" y="127"/>
                  </a:cubicBezTo>
                  <a:cubicBezTo>
                    <a:pt x="13" y="138"/>
                    <a:pt x="10" y="148"/>
                    <a:pt x="4" y="157"/>
                  </a:cubicBezTo>
                  <a:cubicBezTo>
                    <a:pt x="0" y="145"/>
                    <a:pt x="3" y="125"/>
                    <a:pt x="3" y="112"/>
                  </a:cubicBezTo>
                  <a:cubicBezTo>
                    <a:pt x="10" y="6"/>
                    <a:pt x="10" y="6"/>
                    <a:pt x="10" y="6"/>
                  </a:cubicBezTo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9" name="ï$ļiḓe">
              <a:extLst>
                <a:ext uri="{FF2B5EF4-FFF2-40B4-BE49-F238E27FC236}">
                  <a16:creationId xmlns:a16="http://schemas.microsoft.com/office/drawing/2014/main" id="{00197F59-5625-4FE4-9764-88CFD57C55EB}"/>
                </a:ext>
              </a:extLst>
            </p:cNvPr>
            <p:cNvSpPr/>
            <p:nvPr/>
          </p:nvSpPr>
          <p:spPr bwMode="auto">
            <a:xfrm>
              <a:off x="3724167" y="5496984"/>
              <a:ext cx="54045" cy="71197"/>
            </a:xfrm>
            <a:custGeom>
              <a:avLst/>
              <a:gdLst>
                <a:gd name="T0" fmla="*/ 12 w 21"/>
                <a:gd name="T1" fmla="*/ 0 h 28"/>
                <a:gd name="T2" fmla="*/ 0 w 21"/>
                <a:gd name="T3" fmla="*/ 23 h 28"/>
                <a:gd name="T4" fmla="*/ 8 w 21"/>
                <a:gd name="T5" fmla="*/ 28 h 28"/>
                <a:gd name="T6" fmla="*/ 21 w 21"/>
                <a:gd name="T7" fmla="*/ 3 h 28"/>
                <a:gd name="T8" fmla="*/ 12 w 21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8">
                  <a:moveTo>
                    <a:pt x="12" y="0"/>
                  </a:moveTo>
                  <a:cubicBezTo>
                    <a:pt x="10" y="1"/>
                    <a:pt x="4" y="16"/>
                    <a:pt x="0" y="23"/>
                  </a:cubicBezTo>
                  <a:cubicBezTo>
                    <a:pt x="1" y="25"/>
                    <a:pt x="5" y="26"/>
                    <a:pt x="8" y="28"/>
                  </a:cubicBezTo>
                  <a:cubicBezTo>
                    <a:pt x="11" y="20"/>
                    <a:pt x="16" y="11"/>
                    <a:pt x="21" y="3"/>
                  </a:cubicBezTo>
                  <a:cubicBezTo>
                    <a:pt x="16" y="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0" name="ïš1iďé">
              <a:extLst>
                <a:ext uri="{FF2B5EF4-FFF2-40B4-BE49-F238E27FC236}">
                  <a16:creationId xmlns:a16="http://schemas.microsoft.com/office/drawing/2014/main" id="{850E3010-37A9-4F55-954A-8CFA21321CBB}"/>
                </a:ext>
              </a:extLst>
            </p:cNvPr>
            <p:cNvSpPr/>
            <p:nvPr/>
          </p:nvSpPr>
          <p:spPr bwMode="auto">
            <a:xfrm>
              <a:off x="3704514" y="5503454"/>
              <a:ext cx="191619" cy="375412"/>
            </a:xfrm>
            <a:custGeom>
              <a:avLst/>
              <a:gdLst>
                <a:gd name="T0" fmla="*/ 69 w 72"/>
                <a:gd name="T1" fmla="*/ 23 h 142"/>
                <a:gd name="T2" fmla="*/ 28 w 72"/>
                <a:gd name="T3" fmla="*/ 0 h 142"/>
                <a:gd name="T4" fmla="*/ 15 w 72"/>
                <a:gd name="T5" fmla="*/ 25 h 142"/>
                <a:gd name="T6" fmla="*/ 20 w 72"/>
                <a:gd name="T7" fmla="*/ 28 h 142"/>
                <a:gd name="T8" fmla="*/ 10 w 72"/>
                <a:gd name="T9" fmla="*/ 31 h 142"/>
                <a:gd name="T10" fmla="*/ 3 w 72"/>
                <a:gd name="T11" fmla="*/ 93 h 142"/>
                <a:gd name="T12" fmla="*/ 14 w 72"/>
                <a:gd name="T13" fmla="*/ 139 h 142"/>
                <a:gd name="T14" fmla="*/ 25 w 72"/>
                <a:gd name="T15" fmla="*/ 131 h 142"/>
                <a:gd name="T16" fmla="*/ 28 w 72"/>
                <a:gd name="T17" fmla="*/ 77 h 142"/>
                <a:gd name="T18" fmla="*/ 37 w 72"/>
                <a:gd name="T19" fmla="*/ 60 h 142"/>
                <a:gd name="T20" fmla="*/ 49 w 72"/>
                <a:gd name="T21" fmla="*/ 54 h 142"/>
                <a:gd name="T22" fmla="*/ 72 w 72"/>
                <a:gd name="T23" fmla="*/ 57 h 142"/>
                <a:gd name="T24" fmla="*/ 69 w 72"/>
                <a:gd name="T25" fmla="*/ 2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142">
                  <a:moveTo>
                    <a:pt x="69" y="23"/>
                  </a:moveTo>
                  <a:cubicBezTo>
                    <a:pt x="58" y="15"/>
                    <a:pt x="39" y="5"/>
                    <a:pt x="28" y="0"/>
                  </a:cubicBezTo>
                  <a:cubicBezTo>
                    <a:pt x="23" y="8"/>
                    <a:pt x="18" y="17"/>
                    <a:pt x="15" y="25"/>
                  </a:cubicBezTo>
                  <a:cubicBezTo>
                    <a:pt x="17" y="26"/>
                    <a:pt x="19" y="27"/>
                    <a:pt x="20" y="28"/>
                  </a:cubicBezTo>
                  <a:cubicBezTo>
                    <a:pt x="16" y="29"/>
                    <a:pt x="13" y="30"/>
                    <a:pt x="10" y="31"/>
                  </a:cubicBezTo>
                  <a:cubicBezTo>
                    <a:pt x="2" y="51"/>
                    <a:pt x="0" y="71"/>
                    <a:pt x="3" y="93"/>
                  </a:cubicBezTo>
                  <a:cubicBezTo>
                    <a:pt x="5" y="106"/>
                    <a:pt x="7" y="125"/>
                    <a:pt x="14" y="139"/>
                  </a:cubicBezTo>
                  <a:cubicBezTo>
                    <a:pt x="18" y="142"/>
                    <a:pt x="23" y="141"/>
                    <a:pt x="25" y="131"/>
                  </a:cubicBezTo>
                  <a:cubicBezTo>
                    <a:pt x="27" y="113"/>
                    <a:pt x="25" y="95"/>
                    <a:pt x="28" y="77"/>
                  </a:cubicBezTo>
                  <a:cubicBezTo>
                    <a:pt x="29" y="73"/>
                    <a:pt x="34" y="63"/>
                    <a:pt x="37" y="60"/>
                  </a:cubicBezTo>
                  <a:cubicBezTo>
                    <a:pt x="40" y="56"/>
                    <a:pt x="45" y="55"/>
                    <a:pt x="49" y="54"/>
                  </a:cubicBezTo>
                  <a:cubicBezTo>
                    <a:pt x="56" y="51"/>
                    <a:pt x="65" y="52"/>
                    <a:pt x="72" y="57"/>
                  </a:cubicBezTo>
                  <a:lnTo>
                    <a:pt x="69" y="23"/>
                  </a:lnTo>
                  <a:close/>
                </a:path>
              </a:pathLst>
            </a:custGeom>
            <a:solidFill>
              <a:srgbClr val="373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1" name="íṡḻïdé">
              <a:extLst>
                <a:ext uri="{FF2B5EF4-FFF2-40B4-BE49-F238E27FC236}">
                  <a16:creationId xmlns:a16="http://schemas.microsoft.com/office/drawing/2014/main" id="{291E29E8-2C71-4D2C-8549-756B3816F84C}"/>
                </a:ext>
              </a:extLst>
            </p:cNvPr>
            <p:cNvSpPr/>
            <p:nvPr/>
          </p:nvSpPr>
          <p:spPr bwMode="auto">
            <a:xfrm>
              <a:off x="3689772" y="5587600"/>
              <a:ext cx="54048" cy="284795"/>
            </a:xfrm>
            <a:custGeom>
              <a:avLst/>
              <a:gdLst>
                <a:gd name="T0" fmla="*/ 16 w 20"/>
                <a:gd name="T1" fmla="*/ 0 h 108"/>
                <a:gd name="T2" fmla="*/ 2 w 20"/>
                <a:gd name="T3" fmla="*/ 25 h 108"/>
                <a:gd name="T4" fmla="*/ 9 w 20"/>
                <a:gd name="T5" fmla="*/ 96 h 108"/>
                <a:gd name="T6" fmla="*/ 20 w 20"/>
                <a:gd name="T7" fmla="*/ 108 h 108"/>
                <a:gd name="T8" fmla="*/ 9 w 20"/>
                <a:gd name="T9" fmla="*/ 62 h 108"/>
                <a:gd name="T10" fmla="*/ 16 w 20"/>
                <a:gd name="T11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08">
                  <a:moveTo>
                    <a:pt x="16" y="0"/>
                  </a:moveTo>
                  <a:cubicBezTo>
                    <a:pt x="6" y="3"/>
                    <a:pt x="1" y="10"/>
                    <a:pt x="2" y="25"/>
                  </a:cubicBezTo>
                  <a:cubicBezTo>
                    <a:pt x="3" y="45"/>
                    <a:pt x="0" y="78"/>
                    <a:pt x="9" y="96"/>
                  </a:cubicBezTo>
                  <a:cubicBezTo>
                    <a:pt x="11" y="101"/>
                    <a:pt x="15" y="106"/>
                    <a:pt x="20" y="108"/>
                  </a:cubicBezTo>
                  <a:cubicBezTo>
                    <a:pt x="13" y="94"/>
                    <a:pt x="11" y="75"/>
                    <a:pt x="9" y="62"/>
                  </a:cubicBezTo>
                  <a:cubicBezTo>
                    <a:pt x="6" y="40"/>
                    <a:pt x="8" y="20"/>
                    <a:pt x="16" y="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2" name="íśḷídé">
              <a:extLst>
                <a:ext uri="{FF2B5EF4-FFF2-40B4-BE49-F238E27FC236}">
                  <a16:creationId xmlns:a16="http://schemas.microsoft.com/office/drawing/2014/main" id="{A276ABD2-B20A-4C39-8335-C6229AA2CA3F}"/>
                </a:ext>
              </a:extLst>
            </p:cNvPr>
            <p:cNvSpPr/>
            <p:nvPr/>
          </p:nvSpPr>
          <p:spPr bwMode="auto">
            <a:xfrm>
              <a:off x="3846999" y="4953284"/>
              <a:ext cx="697694" cy="919111"/>
            </a:xfrm>
            <a:custGeom>
              <a:avLst/>
              <a:gdLst>
                <a:gd name="T0" fmla="*/ 0 w 262"/>
                <a:gd name="T1" fmla="*/ 285 h 345"/>
                <a:gd name="T2" fmla="*/ 7 w 262"/>
                <a:gd name="T3" fmla="*/ 249 h 345"/>
                <a:gd name="T4" fmla="*/ 17 w 262"/>
                <a:gd name="T5" fmla="*/ 223 h 345"/>
                <a:gd name="T6" fmla="*/ 67 w 262"/>
                <a:gd name="T7" fmla="*/ 249 h 345"/>
                <a:gd name="T8" fmla="*/ 105 w 262"/>
                <a:gd name="T9" fmla="*/ 268 h 345"/>
                <a:gd name="T10" fmla="*/ 106 w 262"/>
                <a:gd name="T11" fmla="*/ 261 h 345"/>
                <a:gd name="T12" fmla="*/ 115 w 262"/>
                <a:gd name="T13" fmla="*/ 266 h 345"/>
                <a:gd name="T14" fmla="*/ 116 w 262"/>
                <a:gd name="T15" fmla="*/ 248 h 345"/>
                <a:gd name="T16" fmla="*/ 118 w 262"/>
                <a:gd name="T17" fmla="*/ 141 h 345"/>
                <a:gd name="T18" fmla="*/ 124 w 262"/>
                <a:gd name="T19" fmla="*/ 95 h 345"/>
                <a:gd name="T20" fmla="*/ 138 w 262"/>
                <a:gd name="T21" fmla="*/ 58 h 345"/>
                <a:gd name="T22" fmla="*/ 168 w 262"/>
                <a:gd name="T23" fmla="*/ 10 h 345"/>
                <a:gd name="T24" fmla="*/ 186 w 262"/>
                <a:gd name="T25" fmla="*/ 17 h 345"/>
                <a:gd name="T26" fmla="*/ 204 w 262"/>
                <a:gd name="T27" fmla="*/ 28 h 345"/>
                <a:gd name="T28" fmla="*/ 239 w 262"/>
                <a:gd name="T29" fmla="*/ 48 h 345"/>
                <a:gd name="T30" fmla="*/ 255 w 262"/>
                <a:gd name="T31" fmla="*/ 55 h 345"/>
                <a:gd name="T32" fmla="*/ 262 w 262"/>
                <a:gd name="T33" fmla="*/ 58 h 345"/>
                <a:gd name="T34" fmla="*/ 243 w 262"/>
                <a:gd name="T35" fmla="*/ 103 h 345"/>
                <a:gd name="T36" fmla="*/ 227 w 262"/>
                <a:gd name="T37" fmla="*/ 106 h 345"/>
                <a:gd name="T38" fmla="*/ 207 w 262"/>
                <a:gd name="T39" fmla="*/ 109 h 345"/>
                <a:gd name="T40" fmla="*/ 188 w 262"/>
                <a:gd name="T41" fmla="*/ 121 h 345"/>
                <a:gd name="T42" fmla="*/ 179 w 262"/>
                <a:gd name="T43" fmla="*/ 151 h 345"/>
                <a:gd name="T44" fmla="*/ 174 w 262"/>
                <a:gd name="T45" fmla="*/ 187 h 345"/>
                <a:gd name="T46" fmla="*/ 165 w 262"/>
                <a:gd name="T47" fmla="*/ 249 h 345"/>
                <a:gd name="T48" fmla="*/ 159 w 262"/>
                <a:gd name="T49" fmla="*/ 295 h 345"/>
                <a:gd name="T50" fmla="*/ 149 w 262"/>
                <a:gd name="T51" fmla="*/ 329 h 345"/>
                <a:gd name="T52" fmla="*/ 108 w 262"/>
                <a:gd name="T53" fmla="*/ 330 h 345"/>
                <a:gd name="T54" fmla="*/ 38 w 262"/>
                <a:gd name="T55" fmla="*/ 299 h 345"/>
                <a:gd name="T56" fmla="*/ 0 w 262"/>
                <a:gd name="T57" fmla="*/ 285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2" h="345">
                  <a:moveTo>
                    <a:pt x="0" y="285"/>
                  </a:moveTo>
                  <a:cubicBezTo>
                    <a:pt x="1" y="274"/>
                    <a:pt x="4" y="262"/>
                    <a:pt x="7" y="249"/>
                  </a:cubicBezTo>
                  <a:cubicBezTo>
                    <a:pt x="10" y="241"/>
                    <a:pt x="11" y="229"/>
                    <a:pt x="17" y="223"/>
                  </a:cubicBezTo>
                  <a:cubicBezTo>
                    <a:pt x="35" y="234"/>
                    <a:pt x="54" y="243"/>
                    <a:pt x="67" y="249"/>
                  </a:cubicBezTo>
                  <a:cubicBezTo>
                    <a:pt x="85" y="259"/>
                    <a:pt x="91" y="261"/>
                    <a:pt x="105" y="268"/>
                  </a:cubicBezTo>
                  <a:cubicBezTo>
                    <a:pt x="105" y="265"/>
                    <a:pt x="106" y="263"/>
                    <a:pt x="106" y="261"/>
                  </a:cubicBezTo>
                  <a:cubicBezTo>
                    <a:pt x="108" y="258"/>
                    <a:pt x="109" y="258"/>
                    <a:pt x="115" y="266"/>
                  </a:cubicBezTo>
                  <a:cubicBezTo>
                    <a:pt x="115" y="260"/>
                    <a:pt x="115" y="254"/>
                    <a:pt x="116" y="248"/>
                  </a:cubicBezTo>
                  <a:cubicBezTo>
                    <a:pt x="116" y="212"/>
                    <a:pt x="116" y="176"/>
                    <a:pt x="118" y="141"/>
                  </a:cubicBezTo>
                  <a:cubicBezTo>
                    <a:pt x="119" y="128"/>
                    <a:pt x="121" y="107"/>
                    <a:pt x="124" y="95"/>
                  </a:cubicBezTo>
                  <a:cubicBezTo>
                    <a:pt x="129" y="81"/>
                    <a:pt x="131" y="71"/>
                    <a:pt x="138" y="58"/>
                  </a:cubicBezTo>
                  <a:cubicBezTo>
                    <a:pt x="145" y="46"/>
                    <a:pt x="158" y="20"/>
                    <a:pt x="168" y="10"/>
                  </a:cubicBezTo>
                  <a:cubicBezTo>
                    <a:pt x="178" y="0"/>
                    <a:pt x="178" y="12"/>
                    <a:pt x="186" y="17"/>
                  </a:cubicBezTo>
                  <a:cubicBezTo>
                    <a:pt x="197" y="22"/>
                    <a:pt x="198" y="22"/>
                    <a:pt x="204" y="28"/>
                  </a:cubicBezTo>
                  <a:cubicBezTo>
                    <a:pt x="214" y="36"/>
                    <a:pt x="227" y="42"/>
                    <a:pt x="239" y="48"/>
                  </a:cubicBezTo>
                  <a:cubicBezTo>
                    <a:pt x="244" y="51"/>
                    <a:pt x="250" y="53"/>
                    <a:pt x="255" y="55"/>
                  </a:cubicBezTo>
                  <a:cubicBezTo>
                    <a:pt x="257" y="56"/>
                    <a:pt x="262" y="56"/>
                    <a:pt x="262" y="58"/>
                  </a:cubicBezTo>
                  <a:cubicBezTo>
                    <a:pt x="262" y="59"/>
                    <a:pt x="244" y="101"/>
                    <a:pt x="243" y="103"/>
                  </a:cubicBezTo>
                  <a:cubicBezTo>
                    <a:pt x="240" y="106"/>
                    <a:pt x="231" y="105"/>
                    <a:pt x="227" y="106"/>
                  </a:cubicBezTo>
                  <a:cubicBezTo>
                    <a:pt x="220" y="106"/>
                    <a:pt x="213" y="107"/>
                    <a:pt x="207" y="109"/>
                  </a:cubicBezTo>
                  <a:cubicBezTo>
                    <a:pt x="200" y="111"/>
                    <a:pt x="193" y="115"/>
                    <a:pt x="188" y="121"/>
                  </a:cubicBezTo>
                  <a:cubicBezTo>
                    <a:pt x="181" y="128"/>
                    <a:pt x="180" y="141"/>
                    <a:pt x="179" y="151"/>
                  </a:cubicBezTo>
                  <a:cubicBezTo>
                    <a:pt x="178" y="163"/>
                    <a:pt x="176" y="175"/>
                    <a:pt x="174" y="187"/>
                  </a:cubicBezTo>
                  <a:cubicBezTo>
                    <a:pt x="171" y="208"/>
                    <a:pt x="168" y="229"/>
                    <a:pt x="165" y="249"/>
                  </a:cubicBezTo>
                  <a:cubicBezTo>
                    <a:pt x="163" y="266"/>
                    <a:pt x="161" y="279"/>
                    <a:pt x="159" y="295"/>
                  </a:cubicBezTo>
                  <a:cubicBezTo>
                    <a:pt x="158" y="307"/>
                    <a:pt x="155" y="318"/>
                    <a:pt x="149" y="329"/>
                  </a:cubicBezTo>
                  <a:cubicBezTo>
                    <a:pt x="141" y="345"/>
                    <a:pt x="121" y="334"/>
                    <a:pt x="108" y="330"/>
                  </a:cubicBezTo>
                  <a:cubicBezTo>
                    <a:pt x="83" y="320"/>
                    <a:pt x="63" y="310"/>
                    <a:pt x="38" y="299"/>
                  </a:cubicBezTo>
                  <a:lnTo>
                    <a:pt x="0" y="285"/>
                  </a:lnTo>
                  <a:close/>
                </a:path>
              </a:pathLst>
            </a:custGeom>
            <a:solidFill>
              <a:srgbClr val="35241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3" name="iṥľïḋe">
              <a:extLst>
                <a:ext uri="{FF2B5EF4-FFF2-40B4-BE49-F238E27FC236}">
                  <a16:creationId xmlns:a16="http://schemas.microsoft.com/office/drawing/2014/main" id="{18EBE0E1-07E2-4578-94B8-4713B25E676F}"/>
                </a:ext>
              </a:extLst>
            </p:cNvPr>
            <p:cNvSpPr/>
            <p:nvPr/>
          </p:nvSpPr>
          <p:spPr bwMode="auto">
            <a:xfrm>
              <a:off x="4146714" y="5652326"/>
              <a:ext cx="24565" cy="32361"/>
            </a:xfrm>
            <a:custGeom>
              <a:avLst/>
              <a:gdLst>
                <a:gd name="T0" fmla="*/ 0 w 9"/>
                <a:gd name="T1" fmla="*/ 0 h 12"/>
                <a:gd name="T2" fmla="*/ 3 w 9"/>
                <a:gd name="T3" fmla="*/ 1 h 12"/>
                <a:gd name="T4" fmla="*/ 6 w 9"/>
                <a:gd name="T5" fmla="*/ 5 h 12"/>
                <a:gd name="T6" fmla="*/ 8 w 9"/>
                <a:gd name="T7" fmla="*/ 9 h 12"/>
                <a:gd name="T8" fmla="*/ 8 w 9"/>
                <a:gd name="T9" fmla="*/ 12 h 12"/>
                <a:gd name="T10" fmla="*/ 6 w 9"/>
                <a:gd name="T11" fmla="*/ 11 h 12"/>
                <a:gd name="T12" fmla="*/ 3 w 9"/>
                <a:gd name="T13" fmla="*/ 7 h 12"/>
                <a:gd name="T14" fmla="*/ 1 w 9"/>
                <a:gd name="T15" fmla="*/ 3 h 12"/>
                <a:gd name="T16" fmla="*/ 0 w 9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0"/>
                    <a:pt x="1" y="1"/>
                    <a:pt x="3" y="1"/>
                  </a:cubicBezTo>
                  <a:cubicBezTo>
                    <a:pt x="4" y="2"/>
                    <a:pt x="5" y="3"/>
                    <a:pt x="6" y="5"/>
                  </a:cubicBezTo>
                  <a:cubicBezTo>
                    <a:pt x="7" y="6"/>
                    <a:pt x="8" y="8"/>
                    <a:pt x="8" y="9"/>
                  </a:cubicBezTo>
                  <a:cubicBezTo>
                    <a:pt x="9" y="11"/>
                    <a:pt x="8" y="12"/>
                    <a:pt x="8" y="12"/>
                  </a:cubicBezTo>
                  <a:cubicBezTo>
                    <a:pt x="8" y="12"/>
                    <a:pt x="7" y="11"/>
                    <a:pt x="6" y="11"/>
                  </a:cubicBezTo>
                  <a:cubicBezTo>
                    <a:pt x="5" y="10"/>
                    <a:pt x="4" y="8"/>
                    <a:pt x="3" y="7"/>
                  </a:cubicBezTo>
                  <a:cubicBezTo>
                    <a:pt x="2" y="6"/>
                    <a:pt x="1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4" name="ïṩḷïďê">
              <a:extLst>
                <a:ext uri="{FF2B5EF4-FFF2-40B4-BE49-F238E27FC236}">
                  <a16:creationId xmlns:a16="http://schemas.microsoft.com/office/drawing/2014/main" id="{C72C2D1E-5F0B-4439-998A-F26FD339B628}"/>
                </a:ext>
              </a:extLst>
            </p:cNvPr>
            <p:cNvSpPr/>
            <p:nvPr/>
          </p:nvSpPr>
          <p:spPr bwMode="auto">
            <a:xfrm>
              <a:off x="4117234" y="5658797"/>
              <a:ext cx="9827" cy="32365"/>
            </a:xfrm>
            <a:custGeom>
              <a:avLst/>
              <a:gdLst>
                <a:gd name="T0" fmla="*/ 3 w 4"/>
                <a:gd name="T1" fmla="*/ 0 h 10"/>
                <a:gd name="T2" fmla="*/ 4 w 4"/>
                <a:gd name="T3" fmla="*/ 1 h 10"/>
                <a:gd name="T4" fmla="*/ 4 w 4"/>
                <a:gd name="T5" fmla="*/ 5 h 10"/>
                <a:gd name="T6" fmla="*/ 3 w 4"/>
                <a:gd name="T7" fmla="*/ 8 h 10"/>
                <a:gd name="T8" fmla="*/ 1 w 4"/>
                <a:gd name="T9" fmla="*/ 10 h 10"/>
                <a:gd name="T10" fmla="*/ 1 w 4"/>
                <a:gd name="T11" fmla="*/ 8 h 10"/>
                <a:gd name="T12" fmla="*/ 0 w 4"/>
                <a:gd name="T13" fmla="*/ 4 h 10"/>
                <a:gd name="T14" fmla="*/ 2 w 4"/>
                <a:gd name="T15" fmla="*/ 1 h 10"/>
                <a:gd name="T16" fmla="*/ 3 w 4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10">
                  <a:moveTo>
                    <a:pt x="3" y="0"/>
                  </a:moveTo>
                  <a:cubicBezTo>
                    <a:pt x="3" y="0"/>
                    <a:pt x="4" y="0"/>
                    <a:pt x="4" y="1"/>
                  </a:cubicBezTo>
                  <a:cubicBezTo>
                    <a:pt x="4" y="2"/>
                    <a:pt x="4" y="4"/>
                    <a:pt x="4" y="5"/>
                  </a:cubicBezTo>
                  <a:cubicBezTo>
                    <a:pt x="4" y="6"/>
                    <a:pt x="3" y="8"/>
                    <a:pt x="3" y="8"/>
                  </a:cubicBezTo>
                  <a:cubicBezTo>
                    <a:pt x="2" y="9"/>
                    <a:pt x="1" y="10"/>
                    <a:pt x="1" y="10"/>
                  </a:cubicBezTo>
                  <a:cubicBezTo>
                    <a:pt x="1" y="10"/>
                    <a:pt x="1" y="9"/>
                    <a:pt x="1" y="8"/>
                  </a:cubicBezTo>
                  <a:cubicBezTo>
                    <a:pt x="0" y="7"/>
                    <a:pt x="0" y="6"/>
                    <a:pt x="0" y="4"/>
                  </a:cubicBezTo>
                  <a:cubicBezTo>
                    <a:pt x="1" y="3"/>
                    <a:pt x="1" y="2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5" name="ï$1îḓê">
              <a:extLst>
                <a:ext uri="{FF2B5EF4-FFF2-40B4-BE49-F238E27FC236}">
                  <a16:creationId xmlns:a16="http://schemas.microsoft.com/office/drawing/2014/main" id="{E1CF4934-3640-4281-A88A-E5A7FA5A1BFF}"/>
                </a:ext>
              </a:extLst>
            </p:cNvPr>
            <p:cNvSpPr/>
            <p:nvPr/>
          </p:nvSpPr>
          <p:spPr bwMode="auto">
            <a:xfrm>
              <a:off x="4608569" y="5865921"/>
              <a:ext cx="73699" cy="25890"/>
            </a:xfrm>
            <a:custGeom>
              <a:avLst/>
              <a:gdLst>
                <a:gd name="T0" fmla="*/ 0 w 28"/>
                <a:gd name="T1" fmla="*/ 10 h 10"/>
                <a:gd name="T2" fmla="*/ 24 w 28"/>
                <a:gd name="T3" fmla="*/ 9 h 10"/>
                <a:gd name="T4" fmla="*/ 28 w 28"/>
                <a:gd name="T5" fmla="*/ 2 h 10"/>
                <a:gd name="T6" fmla="*/ 1 w 28"/>
                <a:gd name="T7" fmla="*/ 0 h 10"/>
                <a:gd name="T8" fmla="*/ 0 w 2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0">
                  <a:moveTo>
                    <a:pt x="0" y="10"/>
                  </a:moveTo>
                  <a:cubicBezTo>
                    <a:pt x="7" y="10"/>
                    <a:pt x="16" y="9"/>
                    <a:pt x="24" y="9"/>
                  </a:cubicBezTo>
                  <a:cubicBezTo>
                    <a:pt x="24" y="8"/>
                    <a:pt x="26" y="5"/>
                    <a:pt x="28" y="2"/>
                  </a:cubicBezTo>
                  <a:cubicBezTo>
                    <a:pt x="19" y="1"/>
                    <a:pt x="10" y="1"/>
                    <a:pt x="1" y="0"/>
                  </a:cubicBezTo>
                  <a:cubicBezTo>
                    <a:pt x="1" y="3"/>
                    <a:pt x="0" y="7"/>
                    <a:pt x="0" y="1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6" name="isľïḓe">
              <a:extLst>
                <a:ext uri="{FF2B5EF4-FFF2-40B4-BE49-F238E27FC236}">
                  <a16:creationId xmlns:a16="http://schemas.microsoft.com/office/drawing/2014/main" id="{BF579154-CB83-4C31-8354-2255A80A735A}"/>
                </a:ext>
              </a:extLst>
            </p:cNvPr>
            <p:cNvSpPr/>
            <p:nvPr/>
          </p:nvSpPr>
          <p:spPr bwMode="auto">
            <a:xfrm>
              <a:off x="4721574" y="5872395"/>
              <a:ext cx="216187" cy="32361"/>
            </a:xfrm>
            <a:custGeom>
              <a:avLst/>
              <a:gdLst>
                <a:gd name="T0" fmla="*/ 59 w 81"/>
                <a:gd name="T1" fmla="*/ 4 h 11"/>
                <a:gd name="T2" fmla="*/ 20 w 81"/>
                <a:gd name="T3" fmla="*/ 4 h 11"/>
                <a:gd name="T4" fmla="*/ 0 w 81"/>
                <a:gd name="T5" fmla="*/ 0 h 11"/>
                <a:gd name="T6" fmla="*/ 2 w 81"/>
                <a:gd name="T7" fmla="*/ 2 h 11"/>
                <a:gd name="T8" fmla="*/ 37 w 81"/>
                <a:gd name="T9" fmla="*/ 10 h 11"/>
                <a:gd name="T10" fmla="*/ 81 w 81"/>
                <a:gd name="T11" fmla="*/ 2 h 11"/>
                <a:gd name="T12" fmla="*/ 59 w 81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1">
                  <a:moveTo>
                    <a:pt x="59" y="4"/>
                  </a:moveTo>
                  <a:cubicBezTo>
                    <a:pt x="47" y="5"/>
                    <a:pt x="32" y="4"/>
                    <a:pt x="20" y="4"/>
                  </a:cubicBezTo>
                  <a:cubicBezTo>
                    <a:pt x="13" y="4"/>
                    <a:pt x="7" y="2"/>
                    <a:pt x="0" y="0"/>
                  </a:cubicBezTo>
                  <a:cubicBezTo>
                    <a:pt x="1" y="0"/>
                    <a:pt x="1" y="1"/>
                    <a:pt x="2" y="2"/>
                  </a:cubicBezTo>
                  <a:cubicBezTo>
                    <a:pt x="11" y="9"/>
                    <a:pt x="24" y="10"/>
                    <a:pt x="37" y="10"/>
                  </a:cubicBezTo>
                  <a:cubicBezTo>
                    <a:pt x="51" y="11"/>
                    <a:pt x="69" y="11"/>
                    <a:pt x="81" y="2"/>
                  </a:cubicBezTo>
                  <a:cubicBezTo>
                    <a:pt x="74" y="3"/>
                    <a:pt x="67" y="4"/>
                    <a:pt x="59" y="4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7" name="ïšlîdè">
              <a:extLst>
                <a:ext uri="{FF2B5EF4-FFF2-40B4-BE49-F238E27FC236}">
                  <a16:creationId xmlns:a16="http://schemas.microsoft.com/office/drawing/2014/main" id="{71E48995-B6D3-4B37-B484-430438331586}"/>
                </a:ext>
              </a:extLst>
            </p:cNvPr>
            <p:cNvSpPr/>
            <p:nvPr/>
          </p:nvSpPr>
          <p:spPr bwMode="auto">
            <a:xfrm>
              <a:off x="4608569" y="5684688"/>
              <a:ext cx="363587" cy="200653"/>
            </a:xfrm>
            <a:custGeom>
              <a:avLst/>
              <a:gdLst>
                <a:gd name="T0" fmla="*/ 100 w 136"/>
                <a:gd name="T1" fmla="*/ 76 h 77"/>
                <a:gd name="T2" fmla="*/ 122 w 136"/>
                <a:gd name="T3" fmla="*/ 74 h 77"/>
                <a:gd name="T4" fmla="*/ 122 w 136"/>
                <a:gd name="T5" fmla="*/ 74 h 77"/>
                <a:gd name="T6" fmla="*/ 113 w 136"/>
                <a:gd name="T7" fmla="*/ 54 h 77"/>
                <a:gd name="T8" fmla="*/ 61 w 136"/>
                <a:gd name="T9" fmla="*/ 39 h 77"/>
                <a:gd name="T10" fmla="*/ 55 w 136"/>
                <a:gd name="T11" fmla="*/ 0 h 77"/>
                <a:gd name="T12" fmla="*/ 18 w 136"/>
                <a:gd name="T13" fmla="*/ 3 h 77"/>
                <a:gd name="T14" fmla="*/ 4 w 136"/>
                <a:gd name="T15" fmla="*/ 37 h 77"/>
                <a:gd name="T16" fmla="*/ 0 w 136"/>
                <a:gd name="T17" fmla="*/ 69 h 77"/>
                <a:gd name="T18" fmla="*/ 27 w 136"/>
                <a:gd name="T19" fmla="*/ 71 h 77"/>
                <a:gd name="T20" fmla="*/ 33 w 136"/>
                <a:gd name="T21" fmla="*/ 63 h 77"/>
                <a:gd name="T22" fmla="*/ 41 w 136"/>
                <a:gd name="T23" fmla="*/ 72 h 77"/>
                <a:gd name="T24" fmla="*/ 61 w 136"/>
                <a:gd name="T25" fmla="*/ 76 h 77"/>
                <a:gd name="T26" fmla="*/ 100 w 136"/>
                <a:gd name="T27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6" h="77">
                  <a:moveTo>
                    <a:pt x="100" y="76"/>
                  </a:moveTo>
                  <a:cubicBezTo>
                    <a:pt x="108" y="76"/>
                    <a:pt x="115" y="75"/>
                    <a:pt x="122" y="74"/>
                  </a:cubicBezTo>
                  <a:cubicBezTo>
                    <a:pt x="122" y="74"/>
                    <a:pt x="122" y="74"/>
                    <a:pt x="122" y="74"/>
                  </a:cubicBezTo>
                  <a:cubicBezTo>
                    <a:pt x="136" y="63"/>
                    <a:pt x="130" y="56"/>
                    <a:pt x="113" y="54"/>
                  </a:cubicBezTo>
                  <a:cubicBezTo>
                    <a:pt x="96" y="52"/>
                    <a:pt x="77" y="48"/>
                    <a:pt x="61" y="39"/>
                  </a:cubicBezTo>
                  <a:cubicBezTo>
                    <a:pt x="47" y="32"/>
                    <a:pt x="53" y="13"/>
                    <a:pt x="55" y="0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5" y="12"/>
                    <a:pt x="8" y="28"/>
                    <a:pt x="4" y="37"/>
                  </a:cubicBezTo>
                  <a:cubicBezTo>
                    <a:pt x="1" y="47"/>
                    <a:pt x="1" y="58"/>
                    <a:pt x="0" y="69"/>
                  </a:cubicBezTo>
                  <a:cubicBezTo>
                    <a:pt x="9" y="70"/>
                    <a:pt x="18" y="70"/>
                    <a:pt x="27" y="71"/>
                  </a:cubicBezTo>
                  <a:cubicBezTo>
                    <a:pt x="29" y="67"/>
                    <a:pt x="33" y="63"/>
                    <a:pt x="33" y="63"/>
                  </a:cubicBezTo>
                  <a:cubicBezTo>
                    <a:pt x="35" y="63"/>
                    <a:pt x="38" y="68"/>
                    <a:pt x="41" y="72"/>
                  </a:cubicBezTo>
                  <a:cubicBezTo>
                    <a:pt x="48" y="74"/>
                    <a:pt x="54" y="76"/>
                    <a:pt x="61" y="76"/>
                  </a:cubicBezTo>
                  <a:cubicBezTo>
                    <a:pt x="73" y="76"/>
                    <a:pt x="88" y="77"/>
                    <a:pt x="100" y="76"/>
                  </a:cubicBezTo>
                  <a:close/>
                </a:path>
              </a:pathLst>
            </a:custGeom>
            <a:solidFill>
              <a:srgbClr val="373D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8" name="îṡ1ïde">
              <a:extLst>
                <a:ext uri="{FF2B5EF4-FFF2-40B4-BE49-F238E27FC236}">
                  <a16:creationId xmlns:a16="http://schemas.microsoft.com/office/drawing/2014/main" id="{5007E5B5-938C-4E95-8E05-8D0198FA1EC0}"/>
                </a:ext>
              </a:extLst>
            </p:cNvPr>
            <p:cNvSpPr/>
            <p:nvPr/>
          </p:nvSpPr>
          <p:spPr bwMode="auto">
            <a:xfrm>
              <a:off x="4151626" y="5121572"/>
              <a:ext cx="707521" cy="627841"/>
            </a:xfrm>
            <a:custGeom>
              <a:avLst/>
              <a:gdLst>
                <a:gd name="T0" fmla="*/ 43 w 266"/>
                <a:gd name="T1" fmla="*/ 4 h 236"/>
                <a:gd name="T2" fmla="*/ 29 w 266"/>
                <a:gd name="T3" fmla="*/ 0 h 236"/>
                <a:gd name="T4" fmla="*/ 16 w 266"/>
                <a:gd name="T5" fmla="*/ 8 h 236"/>
                <a:gd name="T6" fmla="*/ 3 w 266"/>
                <a:gd name="T7" fmla="*/ 45 h 236"/>
                <a:gd name="T8" fmla="*/ 22 w 266"/>
                <a:gd name="T9" fmla="*/ 71 h 236"/>
                <a:gd name="T10" fmla="*/ 136 w 266"/>
                <a:gd name="T11" fmla="*/ 96 h 236"/>
                <a:gd name="T12" fmla="*/ 205 w 266"/>
                <a:gd name="T13" fmla="*/ 112 h 236"/>
                <a:gd name="T14" fmla="*/ 205 w 266"/>
                <a:gd name="T15" fmla="*/ 121 h 236"/>
                <a:gd name="T16" fmla="*/ 177 w 266"/>
                <a:gd name="T17" fmla="*/ 231 h 236"/>
                <a:gd name="T18" fmla="*/ 209 w 266"/>
                <a:gd name="T19" fmla="*/ 234 h 236"/>
                <a:gd name="T20" fmla="*/ 232 w 266"/>
                <a:gd name="T21" fmla="*/ 229 h 236"/>
                <a:gd name="T22" fmla="*/ 242 w 266"/>
                <a:gd name="T23" fmla="*/ 190 h 236"/>
                <a:gd name="T24" fmla="*/ 265 w 266"/>
                <a:gd name="T25" fmla="*/ 78 h 236"/>
                <a:gd name="T26" fmla="*/ 220 w 266"/>
                <a:gd name="T27" fmla="*/ 53 h 236"/>
                <a:gd name="T28" fmla="*/ 43 w 266"/>
                <a:gd name="T29" fmla="*/ 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6" h="236">
                  <a:moveTo>
                    <a:pt x="43" y="4"/>
                  </a:moveTo>
                  <a:cubicBezTo>
                    <a:pt x="38" y="2"/>
                    <a:pt x="34" y="0"/>
                    <a:pt x="29" y="0"/>
                  </a:cubicBezTo>
                  <a:cubicBezTo>
                    <a:pt x="22" y="0"/>
                    <a:pt x="20" y="1"/>
                    <a:pt x="16" y="8"/>
                  </a:cubicBezTo>
                  <a:cubicBezTo>
                    <a:pt x="11" y="18"/>
                    <a:pt x="5" y="34"/>
                    <a:pt x="3" y="45"/>
                  </a:cubicBezTo>
                  <a:cubicBezTo>
                    <a:pt x="0" y="61"/>
                    <a:pt x="7" y="65"/>
                    <a:pt x="22" y="71"/>
                  </a:cubicBezTo>
                  <a:cubicBezTo>
                    <a:pt x="40" y="77"/>
                    <a:pt x="116" y="93"/>
                    <a:pt x="136" y="96"/>
                  </a:cubicBezTo>
                  <a:cubicBezTo>
                    <a:pt x="153" y="99"/>
                    <a:pt x="200" y="110"/>
                    <a:pt x="205" y="112"/>
                  </a:cubicBezTo>
                  <a:cubicBezTo>
                    <a:pt x="202" y="116"/>
                    <a:pt x="202" y="120"/>
                    <a:pt x="205" y="121"/>
                  </a:cubicBezTo>
                  <a:cubicBezTo>
                    <a:pt x="210" y="122"/>
                    <a:pt x="182" y="205"/>
                    <a:pt x="177" y="231"/>
                  </a:cubicBezTo>
                  <a:cubicBezTo>
                    <a:pt x="186" y="236"/>
                    <a:pt x="199" y="233"/>
                    <a:pt x="209" y="234"/>
                  </a:cubicBezTo>
                  <a:cubicBezTo>
                    <a:pt x="214" y="234"/>
                    <a:pt x="228" y="233"/>
                    <a:pt x="232" y="229"/>
                  </a:cubicBezTo>
                  <a:cubicBezTo>
                    <a:pt x="234" y="227"/>
                    <a:pt x="240" y="199"/>
                    <a:pt x="242" y="190"/>
                  </a:cubicBezTo>
                  <a:cubicBezTo>
                    <a:pt x="242" y="190"/>
                    <a:pt x="266" y="84"/>
                    <a:pt x="265" y="78"/>
                  </a:cubicBezTo>
                  <a:cubicBezTo>
                    <a:pt x="263" y="61"/>
                    <a:pt x="234" y="57"/>
                    <a:pt x="220" y="53"/>
                  </a:cubicBezTo>
                  <a:cubicBezTo>
                    <a:pt x="210" y="50"/>
                    <a:pt x="57" y="11"/>
                    <a:pt x="43" y="4"/>
                  </a:cubicBezTo>
                  <a:close/>
                </a:path>
              </a:pathLst>
            </a:custGeom>
            <a:solidFill>
              <a:srgbClr val="3B28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9" name="îšļïḍè">
              <a:extLst>
                <a:ext uri="{FF2B5EF4-FFF2-40B4-BE49-F238E27FC236}">
                  <a16:creationId xmlns:a16="http://schemas.microsoft.com/office/drawing/2014/main" id="{C1ECF899-BDAD-46C3-AA53-A588DE84F18F}"/>
                </a:ext>
              </a:extLst>
            </p:cNvPr>
            <p:cNvSpPr/>
            <p:nvPr/>
          </p:nvSpPr>
          <p:spPr bwMode="auto">
            <a:xfrm>
              <a:off x="4697009" y="5438728"/>
              <a:ext cx="24565" cy="12945"/>
            </a:xfrm>
            <a:custGeom>
              <a:avLst/>
              <a:gdLst>
                <a:gd name="T0" fmla="*/ 0 w 8"/>
                <a:gd name="T1" fmla="*/ 0 h 5"/>
                <a:gd name="T2" fmla="*/ 2 w 8"/>
                <a:gd name="T3" fmla="*/ 0 h 5"/>
                <a:gd name="T4" fmla="*/ 5 w 8"/>
                <a:gd name="T5" fmla="*/ 1 h 5"/>
                <a:gd name="T6" fmla="*/ 7 w 8"/>
                <a:gd name="T7" fmla="*/ 3 h 5"/>
                <a:gd name="T8" fmla="*/ 8 w 8"/>
                <a:gd name="T9" fmla="*/ 5 h 5"/>
                <a:gd name="T10" fmla="*/ 6 w 8"/>
                <a:gd name="T11" fmla="*/ 5 h 5"/>
                <a:gd name="T12" fmla="*/ 3 w 8"/>
                <a:gd name="T13" fmla="*/ 4 h 5"/>
                <a:gd name="T14" fmla="*/ 1 w 8"/>
                <a:gd name="T15" fmla="*/ 2 h 5"/>
                <a:gd name="T16" fmla="*/ 0 w 8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5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2" y="4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0" name="ïṣľiďê">
              <a:extLst>
                <a:ext uri="{FF2B5EF4-FFF2-40B4-BE49-F238E27FC236}">
                  <a16:creationId xmlns:a16="http://schemas.microsoft.com/office/drawing/2014/main" id="{53136FE9-41DD-46E9-9900-145C675A0125}"/>
                </a:ext>
              </a:extLst>
            </p:cNvPr>
            <p:cNvSpPr/>
            <p:nvPr/>
          </p:nvSpPr>
          <p:spPr bwMode="auto">
            <a:xfrm>
              <a:off x="4697009" y="5419312"/>
              <a:ext cx="29480" cy="12945"/>
            </a:xfrm>
            <a:custGeom>
              <a:avLst/>
              <a:gdLst>
                <a:gd name="T0" fmla="*/ 0 w 11"/>
                <a:gd name="T1" fmla="*/ 0 h 5"/>
                <a:gd name="T2" fmla="*/ 2 w 11"/>
                <a:gd name="T3" fmla="*/ 0 h 5"/>
                <a:gd name="T4" fmla="*/ 6 w 11"/>
                <a:gd name="T5" fmla="*/ 1 h 5"/>
                <a:gd name="T6" fmla="*/ 9 w 11"/>
                <a:gd name="T7" fmla="*/ 3 h 5"/>
                <a:gd name="T8" fmla="*/ 11 w 11"/>
                <a:gd name="T9" fmla="*/ 4 h 5"/>
                <a:gd name="T10" fmla="*/ 9 w 11"/>
                <a:gd name="T11" fmla="*/ 5 h 5"/>
                <a:gd name="T12" fmla="*/ 4 w 11"/>
                <a:gd name="T13" fmla="*/ 4 h 5"/>
                <a:gd name="T14" fmla="*/ 1 w 11"/>
                <a:gd name="T15" fmla="*/ 2 h 5"/>
                <a:gd name="T16" fmla="*/ 0 w 11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cubicBezTo>
                    <a:pt x="0" y="0"/>
                    <a:pt x="0" y="0"/>
                    <a:pt x="2" y="0"/>
                  </a:cubicBezTo>
                  <a:cubicBezTo>
                    <a:pt x="3" y="0"/>
                    <a:pt x="4" y="0"/>
                    <a:pt x="6" y="1"/>
                  </a:cubicBezTo>
                  <a:cubicBezTo>
                    <a:pt x="7" y="1"/>
                    <a:pt x="8" y="2"/>
                    <a:pt x="9" y="3"/>
                  </a:cubicBezTo>
                  <a:cubicBezTo>
                    <a:pt x="10" y="4"/>
                    <a:pt x="11" y="4"/>
                    <a:pt x="11" y="4"/>
                  </a:cubicBezTo>
                  <a:cubicBezTo>
                    <a:pt x="11" y="4"/>
                    <a:pt x="10" y="5"/>
                    <a:pt x="9" y="5"/>
                  </a:cubicBezTo>
                  <a:cubicBezTo>
                    <a:pt x="7" y="5"/>
                    <a:pt x="6" y="5"/>
                    <a:pt x="4" y="4"/>
                  </a:cubicBezTo>
                  <a:cubicBezTo>
                    <a:pt x="3" y="4"/>
                    <a:pt x="2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E130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1" name="íṧļiḋê">
              <a:extLst>
                <a:ext uri="{FF2B5EF4-FFF2-40B4-BE49-F238E27FC236}">
                  <a16:creationId xmlns:a16="http://schemas.microsoft.com/office/drawing/2014/main" id="{0018FEE5-97B5-4164-84CA-15D02DCBCCC6}"/>
                </a:ext>
              </a:extLst>
            </p:cNvPr>
            <p:cNvSpPr/>
            <p:nvPr/>
          </p:nvSpPr>
          <p:spPr bwMode="auto">
            <a:xfrm>
              <a:off x="5045854" y="4066534"/>
              <a:ext cx="176880" cy="459558"/>
            </a:xfrm>
            <a:custGeom>
              <a:avLst/>
              <a:gdLst>
                <a:gd name="T0" fmla="*/ 37 w 66"/>
                <a:gd name="T1" fmla="*/ 174 h 174"/>
                <a:gd name="T2" fmla="*/ 35 w 66"/>
                <a:gd name="T3" fmla="*/ 146 h 174"/>
                <a:gd name="T4" fmla="*/ 22 w 66"/>
                <a:gd name="T5" fmla="*/ 112 h 174"/>
                <a:gd name="T6" fmla="*/ 11 w 66"/>
                <a:gd name="T7" fmla="*/ 86 h 174"/>
                <a:gd name="T8" fmla="*/ 12 w 66"/>
                <a:gd name="T9" fmla="*/ 65 h 174"/>
                <a:gd name="T10" fmla="*/ 37 w 66"/>
                <a:gd name="T11" fmla="*/ 94 h 174"/>
                <a:gd name="T12" fmla="*/ 48 w 66"/>
                <a:gd name="T13" fmla="*/ 36 h 174"/>
                <a:gd name="T14" fmla="*/ 60 w 66"/>
                <a:gd name="T15" fmla="*/ 11 h 174"/>
                <a:gd name="T16" fmla="*/ 60 w 66"/>
                <a:gd name="T17" fmla="*/ 54 h 174"/>
                <a:gd name="T18" fmla="*/ 60 w 66"/>
                <a:gd name="T19" fmla="*/ 92 h 174"/>
                <a:gd name="T20" fmla="*/ 54 w 66"/>
                <a:gd name="T21" fmla="*/ 169 h 174"/>
                <a:gd name="T22" fmla="*/ 39 w 66"/>
                <a:gd name="T2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174">
                  <a:moveTo>
                    <a:pt x="37" y="174"/>
                  </a:moveTo>
                  <a:cubicBezTo>
                    <a:pt x="37" y="165"/>
                    <a:pt x="36" y="155"/>
                    <a:pt x="35" y="146"/>
                  </a:cubicBezTo>
                  <a:cubicBezTo>
                    <a:pt x="22" y="140"/>
                    <a:pt x="23" y="124"/>
                    <a:pt x="22" y="112"/>
                  </a:cubicBezTo>
                  <a:cubicBezTo>
                    <a:pt x="21" y="103"/>
                    <a:pt x="17" y="94"/>
                    <a:pt x="11" y="86"/>
                  </a:cubicBezTo>
                  <a:cubicBezTo>
                    <a:pt x="7" y="80"/>
                    <a:pt x="0" y="59"/>
                    <a:pt x="12" y="65"/>
                  </a:cubicBezTo>
                  <a:cubicBezTo>
                    <a:pt x="21" y="69"/>
                    <a:pt x="27" y="97"/>
                    <a:pt x="37" y="94"/>
                  </a:cubicBezTo>
                  <a:cubicBezTo>
                    <a:pt x="45" y="79"/>
                    <a:pt x="43" y="61"/>
                    <a:pt x="48" y="36"/>
                  </a:cubicBezTo>
                  <a:cubicBezTo>
                    <a:pt x="49" y="30"/>
                    <a:pt x="54" y="0"/>
                    <a:pt x="60" y="11"/>
                  </a:cubicBezTo>
                  <a:cubicBezTo>
                    <a:pt x="65" y="18"/>
                    <a:pt x="61" y="45"/>
                    <a:pt x="60" y="54"/>
                  </a:cubicBezTo>
                  <a:cubicBezTo>
                    <a:pt x="57" y="67"/>
                    <a:pt x="60" y="78"/>
                    <a:pt x="60" y="92"/>
                  </a:cubicBezTo>
                  <a:cubicBezTo>
                    <a:pt x="61" y="116"/>
                    <a:pt x="66" y="138"/>
                    <a:pt x="54" y="169"/>
                  </a:cubicBezTo>
                  <a:cubicBezTo>
                    <a:pt x="39" y="174"/>
                    <a:pt x="39" y="174"/>
                    <a:pt x="39" y="174"/>
                  </a:cubicBezTo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2" name="i$ḷídè">
              <a:extLst>
                <a:ext uri="{FF2B5EF4-FFF2-40B4-BE49-F238E27FC236}">
                  <a16:creationId xmlns:a16="http://schemas.microsoft.com/office/drawing/2014/main" id="{CE18D0A7-483A-4DF6-8B6F-380FB8965CD5}"/>
                </a:ext>
              </a:extLst>
            </p:cNvPr>
            <p:cNvSpPr/>
            <p:nvPr/>
          </p:nvSpPr>
          <p:spPr bwMode="auto">
            <a:xfrm>
              <a:off x="5193255" y="4085954"/>
              <a:ext cx="24568" cy="226539"/>
            </a:xfrm>
            <a:custGeom>
              <a:avLst/>
              <a:gdLst>
                <a:gd name="T0" fmla="*/ 0 w 10"/>
                <a:gd name="T1" fmla="*/ 6 h 84"/>
                <a:gd name="T2" fmla="*/ 0 w 10"/>
                <a:gd name="T3" fmla="*/ 5 h 84"/>
                <a:gd name="T4" fmla="*/ 1 w 10"/>
                <a:gd name="T5" fmla="*/ 2 h 84"/>
                <a:gd name="T6" fmla="*/ 3 w 10"/>
                <a:gd name="T7" fmla="*/ 0 h 84"/>
                <a:gd name="T8" fmla="*/ 6 w 10"/>
                <a:gd name="T9" fmla="*/ 0 h 84"/>
                <a:gd name="T10" fmla="*/ 7 w 10"/>
                <a:gd name="T11" fmla="*/ 2 h 84"/>
                <a:gd name="T12" fmla="*/ 7 w 10"/>
                <a:gd name="T13" fmla="*/ 2 h 84"/>
                <a:gd name="T14" fmla="*/ 8 w 10"/>
                <a:gd name="T15" fmla="*/ 3 h 84"/>
                <a:gd name="T16" fmla="*/ 9 w 10"/>
                <a:gd name="T17" fmla="*/ 6 h 84"/>
                <a:gd name="T18" fmla="*/ 10 w 10"/>
                <a:gd name="T19" fmla="*/ 21 h 84"/>
                <a:gd name="T20" fmla="*/ 9 w 10"/>
                <a:gd name="T21" fmla="*/ 38 h 84"/>
                <a:gd name="T22" fmla="*/ 6 w 10"/>
                <a:gd name="T23" fmla="*/ 55 h 84"/>
                <a:gd name="T24" fmla="*/ 6 w 10"/>
                <a:gd name="T25" fmla="*/ 63 h 84"/>
                <a:gd name="T26" fmla="*/ 6 w 10"/>
                <a:gd name="T27" fmla="*/ 69 h 84"/>
                <a:gd name="T28" fmla="*/ 6 w 10"/>
                <a:gd name="T29" fmla="*/ 80 h 84"/>
                <a:gd name="T30" fmla="*/ 6 w 10"/>
                <a:gd name="T31" fmla="*/ 84 h 84"/>
                <a:gd name="T32" fmla="*/ 6 w 10"/>
                <a:gd name="T33" fmla="*/ 80 h 84"/>
                <a:gd name="T34" fmla="*/ 4 w 10"/>
                <a:gd name="T35" fmla="*/ 70 h 84"/>
                <a:gd name="T36" fmla="*/ 3 w 10"/>
                <a:gd name="T37" fmla="*/ 63 h 84"/>
                <a:gd name="T38" fmla="*/ 3 w 10"/>
                <a:gd name="T39" fmla="*/ 55 h 84"/>
                <a:gd name="T40" fmla="*/ 5 w 10"/>
                <a:gd name="T41" fmla="*/ 38 h 84"/>
                <a:gd name="T42" fmla="*/ 6 w 10"/>
                <a:gd name="T43" fmla="*/ 21 h 84"/>
                <a:gd name="T44" fmla="*/ 6 w 10"/>
                <a:gd name="T45" fmla="*/ 7 h 84"/>
                <a:gd name="T46" fmla="*/ 6 w 10"/>
                <a:gd name="T47" fmla="*/ 4 h 84"/>
                <a:gd name="T48" fmla="*/ 6 w 10"/>
                <a:gd name="T49" fmla="*/ 3 h 84"/>
                <a:gd name="T50" fmla="*/ 5 w 10"/>
                <a:gd name="T51" fmla="*/ 3 h 84"/>
                <a:gd name="T52" fmla="*/ 5 w 10"/>
                <a:gd name="T53" fmla="*/ 2 h 84"/>
                <a:gd name="T54" fmla="*/ 2 w 10"/>
                <a:gd name="T55" fmla="*/ 2 h 84"/>
                <a:gd name="T56" fmla="*/ 0 w 10"/>
                <a:gd name="T57" fmla="*/ 5 h 84"/>
                <a:gd name="T58" fmla="*/ 0 w 10"/>
                <a:gd name="T59" fmla="*/ 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" h="84">
                  <a:moveTo>
                    <a:pt x="0" y="6"/>
                  </a:moveTo>
                  <a:cubicBezTo>
                    <a:pt x="0" y="6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6" y="1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5"/>
                    <a:pt x="9" y="6"/>
                  </a:cubicBezTo>
                  <a:cubicBezTo>
                    <a:pt x="10" y="10"/>
                    <a:pt x="10" y="16"/>
                    <a:pt x="10" y="21"/>
                  </a:cubicBezTo>
                  <a:cubicBezTo>
                    <a:pt x="10" y="27"/>
                    <a:pt x="9" y="32"/>
                    <a:pt x="9" y="38"/>
                  </a:cubicBezTo>
                  <a:cubicBezTo>
                    <a:pt x="8" y="44"/>
                    <a:pt x="7" y="50"/>
                    <a:pt x="6" y="55"/>
                  </a:cubicBezTo>
                  <a:cubicBezTo>
                    <a:pt x="6" y="58"/>
                    <a:pt x="6" y="60"/>
                    <a:pt x="6" y="63"/>
                  </a:cubicBezTo>
                  <a:cubicBezTo>
                    <a:pt x="6" y="65"/>
                    <a:pt x="6" y="67"/>
                    <a:pt x="6" y="69"/>
                  </a:cubicBezTo>
                  <a:cubicBezTo>
                    <a:pt x="7" y="74"/>
                    <a:pt x="6" y="77"/>
                    <a:pt x="6" y="80"/>
                  </a:cubicBezTo>
                  <a:cubicBezTo>
                    <a:pt x="6" y="82"/>
                    <a:pt x="6" y="84"/>
                    <a:pt x="6" y="84"/>
                  </a:cubicBezTo>
                  <a:cubicBezTo>
                    <a:pt x="6" y="84"/>
                    <a:pt x="6" y="82"/>
                    <a:pt x="6" y="80"/>
                  </a:cubicBezTo>
                  <a:cubicBezTo>
                    <a:pt x="5" y="77"/>
                    <a:pt x="5" y="74"/>
                    <a:pt x="4" y="70"/>
                  </a:cubicBezTo>
                  <a:cubicBezTo>
                    <a:pt x="4" y="67"/>
                    <a:pt x="3" y="65"/>
                    <a:pt x="3" y="63"/>
                  </a:cubicBezTo>
                  <a:cubicBezTo>
                    <a:pt x="3" y="60"/>
                    <a:pt x="3" y="57"/>
                    <a:pt x="3" y="55"/>
                  </a:cubicBezTo>
                  <a:cubicBezTo>
                    <a:pt x="3" y="49"/>
                    <a:pt x="4" y="43"/>
                    <a:pt x="5" y="38"/>
                  </a:cubicBezTo>
                  <a:cubicBezTo>
                    <a:pt x="5" y="32"/>
                    <a:pt x="6" y="26"/>
                    <a:pt x="6" y="21"/>
                  </a:cubicBezTo>
                  <a:cubicBezTo>
                    <a:pt x="7" y="16"/>
                    <a:pt x="7" y="11"/>
                    <a:pt x="6" y="7"/>
                  </a:cubicBezTo>
                  <a:cubicBezTo>
                    <a:pt x="6" y="6"/>
                    <a:pt x="6" y="5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0"/>
                    <a:pt x="2" y="1"/>
                    <a:pt x="2" y="2"/>
                  </a:cubicBezTo>
                  <a:cubicBezTo>
                    <a:pt x="1" y="3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3" name="ïsľíḋè">
              <a:extLst>
                <a:ext uri="{FF2B5EF4-FFF2-40B4-BE49-F238E27FC236}">
                  <a16:creationId xmlns:a16="http://schemas.microsoft.com/office/drawing/2014/main" id="{51ABA086-F7D1-4C18-8466-A6FE1F931980}"/>
                </a:ext>
              </a:extLst>
            </p:cNvPr>
            <p:cNvSpPr/>
            <p:nvPr/>
          </p:nvSpPr>
          <p:spPr bwMode="auto">
            <a:xfrm>
              <a:off x="5227650" y="4170096"/>
              <a:ext cx="9827" cy="116507"/>
            </a:xfrm>
            <a:custGeom>
              <a:avLst/>
              <a:gdLst>
                <a:gd name="T0" fmla="*/ 2 w 4"/>
                <a:gd name="T1" fmla="*/ 0 h 43"/>
                <a:gd name="T2" fmla="*/ 3 w 4"/>
                <a:gd name="T3" fmla="*/ 7 h 43"/>
                <a:gd name="T4" fmla="*/ 4 w 4"/>
                <a:gd name="T5" fmla="*/ 22 h 43"/>
                <a:gd name="T6" fmla="*/ 3 w 4"/>
                <a:gd name="T7" fmla="*/ 37 h 43"/>
                <a:gd name="T8" fmla="*/ 1 w 4"/>
                <a:gd name="T9" fmla="*/ 43 h 43"/>
                <a:gd name="T10" fmla="*/ 0 w 4"/>
                <a:gd name="T11" fmla="*/ 37 h 43"/>
                <a:gd name="T12" fmla="*/ 0 w 4"/>
                <a:gd name="T13" fmla="*/ 22 h 43"/>
                <a:gd name="T14" fmla="*/ 1 w 4"/>
                <a:gd name="T15" fmla="*/ 7 h 43"/>
                <a:gd name="T16" fmla="*/ 2 w 4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3">
                  <a:moveTo>
                    <a:pt x="2" y="0"/>
                  </a:moveTo>
                  <a:cubicBezTo>
                    <a:pt x="2" y="0"/>
                    <a:pt x="3" y="3"/>
                    <a:pt x="3" y="7"/>
                  </a:cubicBezTo>
                  <a:cubicBezTo>
                    <a:pt x="3" y="11"/>
                    <a:pt x="4" y="17"/>
                    <a:pt x="4" y="22"/>
                  </a:cubicBezTo>
                  <a:cubicBezTo>
                    <a:pt x="4" y="27"/>
                    <a:pt x="3" y="33"/>
                    <a:pt x="3" y="37"/>
                  </a:cubicBezTo>
                  <a:cubicBezTo>
                    <a:pt x="2" y="41"/>
                    <a:pt x="1" y="43"/>
                    <a:pt x="1" y="43"/>
                  </a:cubicBezTo>
                  <a:cubicBezTo>
                    <a:pt x="1" y="43"/>
                    <a:pt x="1" y="41"/>
                    <a:pt x="0" y="37"/>
                  </a:cubicBezTo>
                  <a:cubicBezTo>
                    <a:pt x="0" y="33"/>
                    <a:pt x="0" y="27"/>
                    <a:pt x="0" y="22"/>
                  </a:cubicBezTo>
                  <a:cubicBezTo>
                    <a:pt x="0" y="17"/>
                    <a:pt x="0" y="11"/>
                    <a:pt x="1" y="7"/>
                  </a:cubicBezTo>
                  <a:cubicBezTo>
                    <a:pt x="1" y="3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4" name="ïşliďê">
              <a:extLst>
                <a:ext uri="{FF2B5EF4-FFF2-40B4-BE49-F238E27FC236}">
                  <a16:creationId xmlns:a16="http://schemas.microsoft.com/office/drawing/2014/main" id="{32A541DA-D1CB-4521-9049-DF4A5033A7F6}"/>
                </a:ext>
              </a:extLst>
            </p:cNvPr>
            <p:cNvSpPr/>
            <p:nvPr/>
          </p:nvSpPr>
          <p:spPr bwMode="auto">
            <a:xfrm>
              <a:off x="4593827" y="4280133"/>
              <a:ext cx="388156" cy="466028"/>
            </a:xfrm>
            <a:custGeom>
              <a:avLst/>
              <a:gdLst>
                <a:gd name="T0" fmla="*/ 11 w 146"/>
                <a:gd name="T1" fmla="*/ 152 h 176"/>
                <a:gd name="T2" fmla="*/ 26 w 146"/>
                <a:gd name="T3" fmla="*/ 113 h 176"/>
                <a:gd name="T4" fmla="*/ 27 w 146"/>
                <a:gd name="T5" fmla="*/ 76 h 176"/>
                <a:gd name="T6" fmla="*/ 50 w 146"/>
                <a:gd name="T7" fmla="*/ 17 h 176"/>
                <a:gd name="T8" fmla="*/ 103 w 146"/>
                <a:gd name="T9" fmla="*/ 6 h 176"/>
                <a:gd name="T10" fmla="*/ 137 w 146"/>
                <a:gd name="T11" fmla="*/ 32 h 176"/>
                <a:gd name="T12" fmla="*/ 134 w 146"/>
                <a:gd name="T13" fmla="*/ 70 h 176"/>
                <a:gd name="T14" fmla="*/ 118 w 146"/>
                <a:gd name="T15" fmla="*/ 117 h 176"/>
                <a:gd name="T16" fmla="*/ 104 w 146"/>
                <a:gd name="T17" fmla="*/ 166 h 176"/>
                <a:gd name="T18" fmla="*/ 61 w 146"/>
                <a:gd name="T19" fmla="*/ 173 h 176"/>
                <a:gd name="T20" fmla="*/ 42 w 146"/>
                <a:gd name="T21" fmla="*/ 166 h 176"/>
                <a:gd name="T22" fmla="*/ 24 w 146"/>
                <a:gd name="T23" fmla="*/ 169 h 176"/>
                <a:gd name="T24" fmla="*/ 17 w 146"/>
                <a:gd name="T25" fmla="*/ 176 h 176"/>
                <a:gd name="T26" fmla="*/ 11 w 146"/>
                <a:gd name="T27" fmla="*/ 15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6" h="176">
                  <a:moveTo>
                    <a:pt x="11" y="152"/>
                  </a:moveTo>
                  <a:cubicBezTo>
                    <a:pt x="26" y="141"/>
                    <a:pt x="23" y="128"/>
                    <a:pt x="26" y="113"/>
                  </a:cubicBezTo>
                  <a:cubicBezTo>
                    <a:pt x="0" y="111"/>
                    <a:pt x="2" y="65"/>
                    <a:pt x="27" y="76"/>
                  </a:cubicBezTo>
                  <a:cubicBezTo>
                    <a:pt x="31" y="54"/>
                    <a:pt x="40" y="32"/>
                    <a:pt x="50" y="17"/>
                  </a:cubicBezTo>
                  <a:cubicBezTo>
                    <a:pt x="62" y="0"/>
                    <a:pt x="83" y="0"/>
                    <a:pt x="103" y="6"/>
                  </a:cubicBezTo>
                  <a:cubicBezTo>
                    <a:pt x="119" y="10"/>
                    <a:pt x="128" y="19"/>
                    <a:pt x="137" y="32"/>
                  </a:cubicBezTo>
                  <a:cubicBezTo>
                    <a:pt x="146" y="45"/>
                    <a:pt x="140" y="56"/>
                    <a:pt x="134" y="70"/>
                  </a:cubicBezTo>
                  <a:cubicBezTo>
                    <a:pt x="127" y="86"/>
                    <a:pt x="121" y="99"/>
                    <a:pt x="118" y="117"/>
                  </a:cubicBezTo>
                  <a:cubicBezTo>
                    <a:pt x="117" y="132"/>
                    <a:pt x="116" y="154"/>
                    <a:pt x="104" y="166"/>
                  </a:cubicBezTo>
                  <a:cubicBezTo>
                    <a:pt x="94" y="176"/>
                    <a:pt x="75" y="176"/>
                    <a:pt x="61" y="173"/>
                  </a:cubicBezTo>
                  <a:cubicBezTo>
                    <a:pt x="54" y="172"/>
                    <a:pt x="48" y="170"/>
                    <a:pt x="42" y="166"/>
                  </a:cubicBezTo>
                  <a:cubicBezTo>
                    <a:pt x="33" y="161"/>
                    <a:pt x="32" y="162"/>
                    <a:pt x="24" y="169"/>
                  </a:cubicBezTo>
                  <a:cubicBezTo>
                    <a:pt x="21" y="171"/>
                    <a:pt x="20" y="174"/>
                    <a:pt x="17" y="176"/>
                  </a:cubicBezTo>
                  <a:lnTo>
                    <a:pt x="11" y="152"/>
                  </a:lnTo>
                  <a:close/>
                </a:path>
              </a:pathLst>
            </a:custGeom>
            <a:solidFill>
              <a:srgbClr val="F3D5C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5" name="iṡḷide">
              <a:extLst>
                <a:ext uri="{FF2B5EF4-FFF2-40B4-BE49-F238E27FC236}">
                  <a16:creationId xmlns:a16="http://schemas.microsoft.com/office/drawing/2014/main" id="{3B5FCE68-BF42-479F-8EAD-8DF9BCF98C9D}"/>
                </a:ext>
              </a:extLst>
            </p:cNvPr>
            <p:cNvSpPr/>
            <p:nvPr/>
          </p:nvSpPr>
          <p:spPr bwMode="auto">
            <a:xfrm>
              <a:off x="4588915" y="4610234"/>
              <a:ext cx="127747" cy="135927"/>
            </a:xfrm>
            <a:custGeom>
              <a:avLst/>
              <a:gdLst>
                <a:gd name="T0" fmla="*/ 0 w 48"/>
                <a:gd name="T1" fmla="*/ 15 h 49"/>
                <a:gd name="T2" fmla="*/ 13 w 48"/>
                <a:gd name="T3" fmla="*/ 0 h 49"/>
                <a:gd name="T4" fmla="*/ 48 w 48"/>
                <a:gd name="T5" fmla="*/ 36 h 49"/>
                <a:gd name="T6" fmla="*/ 34 w 48"/>
                <a:gd name="T7" fmla="*/ 49 h 49"/>
                <a:gd name="T8" fmla="*/ 0 w 48"/>
                <a:gd name="T9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9">
                  <a:moveTo>
                    <a:pt x="0" y="15"/>
                  </a:moveTo>
                  <a:cubicBezTo>
                    <a:pt x="4" y="10"/>
                    <a:pt x="11" y="5"/>
                    <a:pt x="13" y="0"/>
                  </a:cubicBezTo>
                  <a:cubicBezTo>
                    <a:pt x="22" y="10"/>
                    <a:pt x="42" y="27"/>
                    <a:pt x="48" y="36"/>
                  </a:cubicBezTo>
                  <a:cubicBezTo>
                    <a:pt x="48" y="36"/>
                    <a:pt x="37" y="46"/>
                    <a:pt x="34" y="49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6" name="ïş1iḋe">
              <a:extLst>
                <a:ext uri="{FF2B5EF4-FFF2-40B4-BE49-F238E27FC236}">
                  <a16:creationId xmlns:a16="http://schemas.microsoft.com/office/drawing/2014/main" id="{1CE895D6-5C4A-4299-BEB6-D7E3593EC554}"/>
                </a:ext>
              </a:extLst>
            </p:cNvPr>
            <p:cNvSpPr/>
            <p:nvPr/>
          </p:nvSpPr>
          <p:spPr bwMode="auto">
            <a:xfrm>
              <a:off x="4303941" y="4629654"/>
              <a:ext cx="422547" cy="453083"/>
            </a:xfrm>
            <a:custGeom>
              <a:avLst/>
              <a:gdLst>
                <a:gd name="T0" fmla="*/ 82 w 158"/>
                <a:gd name="T1" fmla="*/ 170 h 171"/>
                <a:gd name="T2" fmla="*/ 62 w 158"/>
                <a:gd name="T3" fmla="*/ 160 h 171"/>
                <a:gd name="T4" fmla="*/ 37 w 158"/>
                <a:gd name="T5" fmla="*/ 148 h 171"/>
                <a:gd name="T6" fmla="*/ 8 w 158"/>
                <a:gd name="T7" fmla="*/ 104 h 171"/>
                <a:gd name="T8" fmla="*/ 28 w 158"/>
                <a:gd name="T9" fmla="*/ 86 h 171"/>
                <a:gd name="T10" fmla="*/ 51 w 158"/>
                <a:gd name="T11" fmla="*/ 61 h 171"/>
                <a:gd name="T12" fmla="*/ 68 w 158"/>
                <a:gd name="T13" fmla="*/ 35 h 171"/>
                <a:gd name="T14" fmla="*/ 87 w 158"/>
                <a:gd name="T15" fmla="*/ 11 h 171"/>
                <a:gd name="T16" fmla="*/ 114 w 158"/>
                <a:gd name="T17" fmla="*/ 5 h 171"/>
                <a:gd name="T18" fmla="*/ 155 w 158"/>
                <a:gd name="T19" fmla="*/ 37 h 171"/>
                <a:gd name="T20" fmla="*/ 155 w 158"/>
                <a:gd name="T21" fmla="*/ 64 h 171"/>
                <a:gd name="T22" fmla="*/ 144 w 158"/>
                <a:gd name="T23" fmla="*/ 87 h 171"/>
                <a:gd name="T24" fmla="*/ 123 w 158"/>
                <a:gd name="T25" fmla="*/ 121 h 171"/>
                <a:gd name="T26" fmla="*/ 107 w 158"/>
                <a:gd name="T27" fmla="*/ 153 h 171"/>
                <a:gd name="T28" fmla="*/ 92 w 158"/>
                <a:gd name="T29" fmla="*/ 171 h 171"/>
                <a:gd name="T30" fmla="*/ 82 w 158"/>
                <a:gd name="T31" fmla="*/ 17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8" h="171">
                  <a:moveTo>
                    <a:pt x="82" y="170"/>
                  </a:moveTo>
                  <a:cubicBezTo>
                    <a:pt x="77" y="170"/>
                    <a:pt x="67" y="162"/>
                    <a:pt x="62" y="160"/>
                  </a:cubicBezTo>
                  <a:cubicBezTo>
                    <a:pt x="53" y="156"/>
                    <a:pt x="45" y="153"/>
                    <a:pt x="37" y="148"/>
                  </a:cubicBezTo>
                  <a:cubicBezTo>
                    <a:pt x="26" y="141"/>
                    <a:pt x="0" y="118"/>
                    <a:pt x="8" y="104"/>
                  </a:cubicBezTo>
                  <a:cubicBezTo>
                    <a:pt x="13" y="96"/>
                    <a:pt x="22" y="93"/>
                    <a:pt x="28" y="86"/>
                  </a:cubicBezTo>
                  <a:cubicBezTo>
                    <a:pt x="39" y="74"/>
                    <a:pt x="43" y="71"/>
                    <a:pt x="51" y="61"/>
                  </a:cubicBezTo>
                  <a:cubicBezTo>
                    <a:pt x="61" y="47"/>
                    <a:pt x="63" y="42"/>
                    <a:pt x="68" y="35"/>
                  </a:cubicBezTo>
                  <a:cubicBezTo>
                    <a:pt x="74" y="26"/>
                    <a:pt x="82" y="17"/>
                    <a:pt x="87" y="11"/>
                  </a:cubicBezTo>
                  <a:cubicBezTo>
                    <a:pt x="94" y="4"/>
                    <a:pt x="104" y="0"/>
                    <a:pt x="114" y="5"/>
                  </a:cubicBezTo>
                  <a:cubicBezTo>
                    <a:pt x="129" y="12"/>
                    <a:pt x="148" y="21"/>
                    <a:pt x="155" y="37"/>
                  </a:cubicBezTo>
                  <a:cubicBezTo>
                    <a:pt x="158" y="45"/>
                    <a:pt x="157" y="56"/>
                    <a:pt x="155" y="64"/>
                  </a:cubicBezTo>
                  <a:cubicBezTo>
                    <a:pt x="153" y="73"/>
                    <a:pt x="148" y="79"/>
                    <a:pt x="144" y="87"/>
                  </a:cubicBezTo>
                  <a:cubicBezTo>
                    <a:pt x="138" y="99"/>
                    <a:pt x="131" y="110"/>
                    <a:pt x="123" y="121"/>
                  </a:cubicBezTo>
                  <a:cubicBezTo>
                    <a:pt x="116" y="131"/>
                    <a:pt x="113" y="143"/>
                    <a:pt x="107" y="153"/>
                  </a:cubicBezTo>
                  <a:cubicBezTo>
                    <a:pt x="103" y="158"/>
                    <a:pt x="97" y="168"/>
                    <a:pt x="92" y="171"/>
                  </a:cubicBezTo>
                  <a:lnTo>
                    <a:pt x="82" y="170"/>
                  </a:lnTo>
                  <a:close/>
                </a:path>
              </a:pathLst>
            </a:custGeom>
            <a:solidFill>
              <a:srgbClr val="EBB1B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7" name="ïṥliḓê">
              <a:extLst>
                <a:ext uri="{FF2B5EF4-FFF2-40B4-BE49-F238E27FC236}">
                  <a16:creationId xmlns:a16="http://schemas.microsoft.com/office/drawing/2014/main" id="{CC736C9B-774D-45E0-AD87-D5BFE5C3EEC2}"/>
                </a:ext>
              </a:extLst>
            </p:cNvPr>
            <p:cNvSpPr/>
            <p:nvPr/>
          </p:nvSpPr>
          <p:spPr bwMode="auto">
            <a:xfrm>
              <a:off x="4284288" y="4927394"/>
              <a:ext cx="284974" cy="207124"/>
            </a:xfrm>
            <a:custGeom>
              <a:avLst/>
              <a:gdLst>
                <a:gd name="T0" fmla="*/ 0 w 108"/>
                <a:gd name="T1" fmla="*/ 21 h 78"/>
                <a:gd name="T2" fmla="*/ 62 w 108"/>
                <a:gd name="T3" fmla="*/ 61 h 78"/>
                <a:gd name="T4" fmla="*/ 82 w 108"/>
                <a:gd name="T5" fmla="*/ 72 h 78"/>
                <a:gd name="T6" fmla="*/ 97 w 108"/>
                <a:gd name="T7" fmla="*/ 78 h 78"/>
                <a:gd name="T8" fmla="*/ 108 w 108"/>
                <a:gd name="T9" fmla="*/ 56 h 78"/>
                <a:gd name="T10" fmla="*/ 50 w 108"/>
                <a:gd name="T11" fmla="*/ 29 h 78"/>
                <a:gd name="T12" fmla="*/ 13 w 108"/>
                <a:gd name="T13" fmla="*/ 0 h 78"/>
                <a:gd name="T14" fmla="*/ 0 w 108"/>
                <a:gd name="T15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" h="78">
                  <a:moveTo>
                    <a:pt x="0" y="21"/>
                  </a:moveTo>
                  <a:cubicBezTo>
                    <a:pt x="17" y="38"/>
                    <a:pt x="42" y="48"/>
                    <a:pt x="62" y="61"/>
                  </a:cubicBezTo>
                  <a:cubicBezTo>
                    <a:pt x="69" y="64"/>
                    <a:pt x="75" y="69"/>
                    <a:pt x="82" y="72"/>
                  </a:cubicBezTo>
                  <a:cubicBezTo>
                    <a:pt x="87" y="75"/>
                    <a:pt x="93" y="75"/>
                    <a:pt x="97" y="78"/>
                  </a:cubicBezTo>
                  <a:cubicBezTo>
                    <a:pt x="102" y="75"/>
                    <a:pt x="108" y="61"/>
                    <a:pt x="108" y="56"/>
                  </a:cubicBezTo>
                  <a:cubicBezTo>
                    <a:pt x="87" y="53"/>
                    <a:pt x="67" y="41"/>
                    <a:pt x="50" y="29"/>
                  </a:cubicBezTo>
                  <a:cubicBezTo>
                    <a:pt x="37" y="20"/>
                    <a:pt x="22" y="12"/>
                    <a:pt x="13" y="0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8" name="íṩḻíďè">
              <a:extLst>
                <a:ext uri="{FF2B5EF4-FFF2-40B4-BE49-F238E27FC236}">
                  <a16:creationId xmlns:a16="http://schemas.microsoft.com/office/drawing/2014/main" id="{33C3A64D-53BD-409B-B5A0-86C729E5D2A5}"/>
                </a:ext>
              </a:extLst>
            </p:cNvPr>
            <p:cNvSpPr/>
            <p:nvPr/>
          </p:nvSpPr>
          <p:spPr bwMode="auto">
            <a:xfrm>
              <a:off x="4353075" y="4979175"/>
              <a:ext cx="68787" cy="90617"/>
            </a:xfrm>
            <a:custGeom>
              <a:avLst/>
              <a:gdLst>
                <a:gd name="T0" fmla="*/ 0 w 26"/>
                <a:gd name="T1" fmla="*/ 29 h 35"/>
                <a:gd name="T2" fmla="*/ 17 w 26"/>
                <a:gd name="T3" fmla="*/ 0 h 35"/>
                <a:gd name="T4" fmla="*/ 26 w 26"/>
                <a:gd name="T5" fmla="*/ 7 h 35"/>
                <a:gd name="T6" fmla="*/ 10 w 26"/>
                <a:gd name="T7" fmla="*/ 35 h 35"/>
                <a:gd name="T8" fmla="*/ 0 w 26"/>
                <a:gd name="T9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5">
                  <a:moveTo>
                    <a:pt x="0" y="29"/>
                  </a:moveTo>
                  <a:cubicBezTo>
                    <a:pt x="6" y="21"/>
                    <a:pt x="11" y="9"/>
                    <a:pt x="17" y="0"/>
                  </a:cubicBezTo>
                  <a:cubicBezTo>
                    <a:pt x="19" y="3"/>
                    <a:pt x="25" y="6"/>
                    <a:pt x="26" y="7"/>
                  </a:cubicBezTo>
                  <a:cubicBezTo>
                    <a:pt x="26" y="7"/>
                    <a:pt x="14" y="28"/>
                    <a:pt x="10" y="35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3B28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9" name="ïṥľïḋê">
              <a:extLst>
                <a:ext uri="{FF2B5EF4-FFF2-40B4-BE49-F238E27FC236}">
                  <a16:creationId xmlns:a16="http://schemas.microsoft.com/office/drawing/2014/main" id="{9DB02ECC-321B-44B4-A3C4-A39A86BD3336}"/>
                </a:ext>
              </a:extLst>
            </p:cNvPr>
            <p:cNvSpPr/>
            <p:nvPr/>
          </p:nvSpPr>
          <p:spPr bwMode="auto">
            <a:xfrm>
              <a:off x="4490648" y="5030956"/>
              <a:ext cx="78613" cy="103562"/>
            </a:xfrm>
            <a:custGeom>
              <a:avLst/>
              <a:gdLst>
                <a:gd name="T0" fmla="*/ 30 w 30"/>
                <a:gd name="T1" fmla="*/ 2 h 38"/>
                <a:gd name="T2" fmla="*/ 23 w 30"/>
                <a:gd name="T3" fmla="*/ 0 h 38"/>
                <a:gd name="T4" fmla="*/ 22 w 30"/>
                <a:gd name="T5" fmla="*/ 2 h 38"/>
                <a:gd name="T6" fmla="*/ 19 w 30"/>
                <a:gd name="T7" fmla="*/ 7 h 38"/>
                <a:gd name="T8" fmla="*/ 9 w 30"/>
                <a:gd name="T9" fmla="*/ 21 h 38"/>
                <a:gd name="T10" fmla="*/ 4 w 30"/>
                <a:gd name="T11" fmla="*/ 29 h 38"/>
                <a:gd name="T12" fmla="*/ 1 w 30"/>
                <a:gd name="T13" fmla="*/ 32 h 38"/>
                <a:gd name="T14" fmla="*/ 0 w 30"/>
                <a:gd name="T15" fmla="*/ 35 h 38"/>
                <a:gd name="T16" fmla="*/ 3 w 30"/>
                <a:gd name="T17" fmla="*/ 37 h 38"/>
                <a:gd name="T18" fmla="*/ 6 w 30"/>
                <a:gd name="T19" fmla="*/ 38 h 38"/>
                <a:gd name="T20" fmla="*/ 27 w 30"/>
                <a:gd name="T21" fmla="*/ 5 h 38"/>
                <a:gd name="T22" fmla="*/ 30 w 30"/>
                <a:gd name="T23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8">
                  <a:moveTo>
                    <a:pt x="30" y="2"/>
                  </a:moveTo>
                  <a:cubicBezTo>
                    <a:pt x="27" y="0"/>
                    <a:pt x="24" y="0"/>
                    <a:pt x="23" y="0"/>
                  </a:cubicBezTo>
                  <a:cubicBezTo>
                    <a:pt x="23" y="0"/>
                    <a:pt x="22" y="1"/>
                    <a:pt x="22" y="2"/>
                  </a:cubicBezTo>
                  <a:cubicBezTo>
                    <a:pt x="21" y="3"/>
                    <a:pt x="20" y="5"/>
                    <a:pt x="19" y="7"/>
                  </a:cubicBezTo>
                  <a:cubicBezTo>
                    <a:pt x="15" y="11"/>
                    <a:pt x="12" y="16"/>
                    <a:pt x="9" y="21"/>
                  </a:cubicBezTo>
                  <a:cubicBezTo>
                    <a:pt x="7" y="23"/>
                    <a:pt x="6" y="26"/>
                    <a:pt x="4" y="29"/>
                  </a:cubicBezTo>
                  <a:cubicBezTo>
                    <a:pt x="3" y="30"/>
                    <a:pt x="2" y="31"/>
                    <a:pt x="1" y="32"/>
                  </a:cubicBezTo>
                  <a:cubicBezTo>
                    <a:pt x="1" y="34"/>
                    <a:pt x="0" y="35"/>
                    <a:pt x="0" y="35"/>
                  </a:cubicBezTo>
                  <a:cubicBezTo>
                    <a:pt x="1" y="36"/>
                    <a:pt x="1" y="36"/>
                    <a:pt x="3" y="37"/>
                  </a:cubicBezTo>
                  <a:cubicBezTo>
                    <a:pt x="4" y="37"/>
                    <a:pt x="5" y="38"/>
                    <a:pt x="6" y="38"/>
                  </a:cubicBezTo>
                  <a:cubicBezTo>
                    <a:pt x="10" y="33"/>
                    <a:pt x="23" y="11"/>
                    <a:pt x="27" y="5"/>
                  </a:cubicBezTo>
                  <a:cubicBezTo>
                    <a:pt x="28" y="4"/>
                    <a:pt x="29" y="3"/>
                    <a:pt x="30" y="2"/>
                  </a:cubicBezTo>
                  <a:close/>
                </a:path>
              </a:pathLst>
            </a:custGeom>
            <a:solidFill>
              <a:srgbClr val="DBB34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0" name="ïṩḻïďê">
              <a:extLst>
                <a:ext uri="{FF2B5EF4-FFF2-40B4-BE49-F238E27FC236}">
                  <a16:creationId xmlns:a16="http://schemas.microsoft.com/office/drawing/2014/main" id="{2551C973-7354-48E4-B0CC-B8D472213FB2}"/>
                </a:ext>
              </a:extLst>
            </p:cNvPr>
            <p:cNvSpPr/>
            <p:nvPr/>
          </p:nvSpPr>
          <p:spPr bwMode="auto">
            <a:xfrm>
              <a:off x="4505387" y="5037426"/>
              <a:ext cx="93355" cy="110036"/>
            </a:xfrm>
            <a:custGeom>
              <a:avLst/>
              <a:gdLst>
                <a:gd name="T0" fmla="*/ 34 w 35"/>
                <a:gd name="T1" fmla="*/ 5 h 41"/>
                <a:gd name="T2" fmla="*/ 24 w 35"/>
                <a:gd name="T3" fmla="*/ 0 h 41"/>
                <a:gd name="T4" fmla="*/ 21 w 35"/>
                <a:gd name="T5" fmla="*/ 3 h 41"/>
                <a:gd name="T6" fmla="*/ 0 w 35"/>
                <a:gd name="T7" fmla="*/ 36 h 41"/>
                <a:gd name="T8" fmla="*/ 3 w 35"/>
                <a:gd name="T9" fmla="*/ 37 h 41"/>
                <a:gd name="T10" fmla="*/ 13 w 35"/>
                <a:gd name="T11" fmla="*/ 41 h 41"/>
                <a:gd name="T12" fmla="*/ 34 w 35"/>
                <a:gd name="T13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34" y="5"/>
                  </a:moveTo>
                  <a:cubicBezTo>
                    <a:pt x="32" y="3"/>
                    <a:pt x="28" y="1"/>
                    <a:pt x="24" y="0"/>
                  </a:cubicBezTo>
                  <a:cubicBezTo>
                    <a:pt x="23" y="1"/>
                    <a:pt x="22" y="2"/>
                    <a:pt x="21" y="3"/>
                  </a:cubicBezTo>
                  <a:cubicBezTo>
                    <a:pt x="17" y="9"/>
                    <a:pt x="4" y="31"/>
                    <a:pt x="0" y="36"/>
                  </a:cubicBezTo>
                  <a:cubicBezTo>
                    <a:pt x="1" y="37"/>
                    <a:pt x="2" y="37"/>
                    <a:pt x="3" y="37"/>
                  </a:cubicBezTo>
                  <a:cubicBezTo>
                    <a:pt x="6" y="39"/>
                    <a:pt x="10" y="41"/>
                    <a:pt x="13" y="41"/>
                  </a:cubicBezTo>
                  <a:cubicBezTo>
                    <a:pt x="15" y="41"/>
                    <a:pt x="35" y="7"/>
                    <a:pt x="34" y="5"/>
                  </a:cubicBezTo>
                  <a:close/>
                </a:path>
              </a:pathLst>
            </a:custGeom>
            <a:solidFill>
              <a:srgbClr val="EFCC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1" name="i$lîḑe">
              <a:extLst>
                <a:ext uri="{FF2B5EF4-FFF2-40B4-BE49-F238E27FC236}">
                  <a16:creationId xmlns:a16="http://schemas.microsoft.com/office/drawing/2014/main" id="{51C4C807-CAA8-43B7-88DC-39A2EBAD8B26}"/>
                </a:ext>
              </a:extLst>
            </p:cNvPr>
            <p:cNvSpPr/>
            <p:nvPr/>
          </p:nvSpPr>
          <p:spPr bwMode="auto">
            <a:xfrm>
              <a:off x="4638049" y="4247768"/>
              <a:ext cx="353761" cy="284795"/>
            </a:xfrm>
            <a:custGeom>
              <a:avLst/>
              <a:gdLst>
                <a:gd name="T0" fmla="*/ 3 w 132"/>
                <a:gd name="T1" fmla="*/ 87 h 109"/>
                <a:gd name="T2" fmla="*/ 2 w 132"/>
                <a:gd name="T3" fmla="*/ 62 h 109"/>
                <a:gd name="T4" fmla="*/ 11 w 132"/>
                <a:gd name="T5" fmla="*/ 47 h 109"/>
                <a:gd name="T6" fmla="*/ 22 w 132"/>
                <a:gd name="T7" fmla="*/ 37 h 109"/>
                <a:gd name="T8" fmla="*/ 23 w 132"/>
                <a:gd name="T9" fmla="*/ 30 h 109"/>
                <a:gd name="T10" fmla="*/ 30 w 132"/>
                <a:gd name="T11" fmla="*/ 20 h 109"/>
                <a:gd name="T12" fmla="*/ 46 w 132"/>
                <a:gd name="T13" fmla="*/ 6 h 109"/>
                <a:gd name="T14" fmla="*/ 89 w 132"/>
                <a:gd name="T15" fmla="*/ 13 h 109"/>
                <a:gd name="T16" fmla="*/ 108 w 132"/>
                <a:gd name="T17" fmla="*/ 25 h 109"/>
                <a:gd name="T18" fmla="*/ 123 w 132"/>
                <a:gd name="T19" fmla="*/ 31 h 109"/>
                <a:gd name="T20" fmla="*/ 99 w 132"/>
                <a:gd name="T21" fmla="*/ 44 h 109"/>
                <a:gd name="T22" fmla="*/ 71 w 132"/>
                <a:gd name="T23" fmla="*/ 36 h 109"/>
                <a:gd name="T24" fmla="*/ 54 w 132"/>
                <a:gd name="T25" fmla="*/ 29 h 109"/>
                <a:gd name="T26" fmla="*/ 45 w 132"/>
                <a:gd name="T27" fmla="*/ 26 h 109"/>
                <a:gd name="T28" fmla="*/ 41 w 132"/>
                <a:gd name="T29" fmla="*/ 40 h 109"/>
                <a:gd name="T30" fmla="*/ 42 w 132"/>
                <a:gd name="T31" fmla="*/ 57 h 109"/>
                <a:gd name="T32" fmla="*/ 39 w 132"/>
                <a:gd name="T33" fmla="*/ 74 h 109"/>
                <a:gd name="T34" fmla="*/ 23 w 132"/>
                <a:gd name="T35" fmla="*/ 81 h 109"/>
                <a:gd name="T36" fmla="*/ 11 w 132"/>
                <a:gd name="T37" fmla="*/ 108 h 109"/>
                <a:gd name="T38" fmla="*/ 8 w 132"/>
                <a:gd name="T39" fmla="*/ 87 h 109"/>
                <a:gd name="T40" fmla="*/ 3 w 132"/>
                <a:gd name="T41" fmla="*/ 8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2" h="109">
                  <a:moveTo>
                    <a:pt x="3" y="87"/>
                  </a:moveTo>
                  <a:cubicBezTo>
                    <a:pt x="0" y="78"/>
                    <a:pt x="0" y="70"/>
                    <a:pt x="2" y="62"/>
                  </a:cubicBezTo>
                  <a:cubicBezTo>
                    <a:pt x="4" y="56"/>
                    <a:pt x="7" y="51"/>
                    <a:pt x="11" y="47"/>
                  </a:cubicBezTo>
                  <a:cubicBezTo>
                    <a:pt x="15" y="44"/>
                    <a:pt x="20" y="42"/>
                    <a:pt x="22" y="37"/>
                  </a:cubicBezTo>
                  <a:cubicBezTo>
                    <a:pt x="22" y="35"/>
                    <a:pt x="22" y="32"/>
                    <a:pt x="23" y="30"/>
                  </a:cubicBezTo>
                  <a:cubicBezTo>
                    <a:pt x="25" y="27"/>
                    <a:pt x="27" y="23"/>
                    <a:pt x="30" y="20"/>
                  </a:cubicBezTo>
                  <a:cubicBezTo>
                    <a:pt x="34" y="14"/>
                    <a:pt x="39" y="9"/>
                    <a:pt x="46" y="6"/>
                  </a:cubicBezTo>
                  <a:cubicBezTo>
                    <a:pt x="61" y="0"/>
                    <a:pt x="77" y="3"/>
                    <a:pt x="89" y="13"/>
                  </a:cubicBezTo>
                  <a:cubicBezTo>
                    <a:pt x="95" y="17"/>
                    <a:pt x="101" y="22"/>
                    <a:pt x="108" y="25"/>
                  </a:cubicBezTo>
                  <a:cubicBezTo>
                    <a:pt x="112" y="27"/>
                    <a:pt x="121" y="28"/>
                    <a:pt x="123" y="31"/>
                  </a:cubicBezTo>
                  <a:cubicBezTo>
                    <a:pt x="132" y="43"/>
                    <a:pt x="104" y="44"/>
                    <a:pt x="99" y="44"/>
                  </a:cubicBezTo>
                  <a:cubicBezTo>
                    <a:pt x="89" y="43"/>
                    <a:pt x="80" y="40"/>
                    <a:pt x="71" y="36"/>
                  </a:cubicBezTo>
                  <a:cubicBezTo>
                    <a:pt x="65" y="34"/>
                    <a:pt x="59" y="32"/>
                    <a:pt x="54" y="29"/>
                  </a:cubicBezTo>
                  <a:cubicBezTo>
                    <a:pt x="52" y="28"/>
                    <a:pt x="48" y="24"/>
                    <a:pt x="45" y="26"/>
                  </a:cubicBezTo>
                  <a:cubicBezTo>
                    <a:pt x="42" y="28"/>
                    <a:pt x="42" y="37"/>
                    <a:pt x="41" y="40"/>
                  </a:cubicBezTo>
                  <a:cubicBezTo>
                    <a:pt x="41" y="46"/>
                    <a:pt x="43" y="52"/>
                    <a:pt x="42" y="57"/>
                  </a:cubicBezTo>
                  <a:cubicBezTo>
                    <a:pt x="42" y="63"/>
                    <a:pt x="40" y="69"/>
                    <a:pt x="39" y="74"/>
                  </a:cubicBezTo>
                  <a:cubicBezTo>
                    <a:pt x="37" y="80"/>
                    <a:pt x="29" y="87"/>
                    <a:pt x="23" y="81"/>
                  </a:cubicBezTo>
                  <a:cubicBezTo>
                    <a:pt x="23" y="88"/>
                    <a:pt x="20" y="106"/>
                    <a:pt x="11" y="108"/>
                  </a:cubicBezTo>
                  <a:cubicBezTo>
                    <a:pt x="3" y="109"/>
                    <a:pt x="7" y="91"/>
                    <a:pt x="8" y="87"/>
                  </a:cubicBezTo>
                  <a:lnTo>
                    <a:pt x="3" y="87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2" name="iṧḻíḑé">
              <a:extLst>
                <a:ext uri="{FF2B5EF4-FFF2-40B4-BE49-F238E27FC236}">
                  <a16:creationId xmlns:a16="http://schemas.microsoft.com/office/drawing/2014/main" id="{95F0E775-F6E9-4886-B415-C2CFEB6035D8}"/>
                </a:ext>
              </a:extLst>
            </p:cNvPr>
            <p:cNvSpPr/>
            <p:nvPr/>
          </p:nvSpPr>
          <p:spPr bwMode="auto">
            <a:xfrm>
              <a:off x="4746142" y="4623179"/>
              <a:ext cx="83525" cy="77671"/>
            </a:xfrm>
            <a:custGeom>
              <a:avLst/>
              <a:gdLst>
                <a:gd name="T0" fmla="*/ 1 w 32"/>
                <a:gd name="T1" fmla="*/ 0 h 28"/>
                <a:gd name="T2" fmla="*/ 9 w 32"/>
                <a:gd name="T3" fmla="*/ 22 h 28"/>
                <a:gd name="T4" fmla="*/ 32 w 32"/>
                <a:gd name="T5" fmla="*/ 8 h 28"/>
                <a:gd name="T6" fmla="*/ 1 w 32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8">
                  <a:moveTo>
                    <a:pt x="1" y="0"/>
                  </a:moveTo>
                  <a:cubicBezTo>
                    <a:pt x="0" y="8"/>
                    <a:pt x="2" y="18"/>
                    <a:pt x="9" y="22"/>
                  </a:cubicBezTo>
                  <a:cubicBezTo>
                    <a:pt x="20" y="28"/>
                    <a:pt x="28" y="16"/>
                    <a:pt x="32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666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3" name="íṥlíḓé">
              <a:extLst>
                <a:ext uri="{FF2B5EF4-FFF2-40B4-BE49-F238E27FC236}">
                  <a16:creationId xmlns:a16="http://schemas.microsoft.com/office/drawing/2014/main" id="{3266B16D-0804-4910-B0E3-58E5076777AC}"/>
                </a:ext>
              </a:extLst>
            </p:cNvPr>
            <p:cNvSpPr/>
            <p:nvPr/>
          </p:nvSpPr>
          <p:spPr bwMode="auto">
            <a:xfrm>
              <a:off x="4726489" y="4571398"/>
              <a:ext cx="132659" cy="97091"/>
            </a:xfrm>
            <a:custGeom>
              <a:avLst/>
              <a:gdLst>
                <a:gd name="T0" fmla="*/ 23 w 50"/>
                <a:gd name="T1" fmla="*/ 9 h 35"/>
                <a:gd name="T2" fmla="*/ 0 w 50"/>
                <a:gd name="T3" fmla="*/ 20 h 35"/>
                <a:gd name="T4" fmla="*/ 26 w 50"/>
                <a:gd name="T5" fmla="*/ 32 h 35"/>
                <a:gd name="T6" fmla="*/ 49 w 50"/>
                <a:gd name="T7" fmla="*/ 34 h 35"/>
                <a:gd name="T8" fmla="*/ 45 w 50"/>
                <a:gd name="T9" fmla="*/ 15 h 35"/>
                <a:gd name="T10" fmla="*/ 28 w 50"/>
                <a:gd name="T11" fmla="*/ 12 h 35"/>
                <a:gd name="T12" fmla="*/ 23 w 50"/>
                <a:gd name="T13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35">
                  <a:moveTo>
                    <a:pt x="23" y="9"/>
                  </a:moveTo>
                  <a:cubicBezTo>
                    <a:pt x="13" y="0"/>
                    <a:pt x="5" y="13"/>
                    <a:pt x="0" y="20"/>
                  </a:cubicBezTo>
                  <a:cubicBezTo>
                    <a:pt x="7" y="26"/>
                    <a:pt x="17" y="30"/>
                    <a:pt x="26" y="32"/>
                  </a:cubicBezTo>
                  <a:cubicBezTo>
                    <a:pt x="33" y="33"/>
                    <a:pt x="41" y="35"/>
                    <a:pt x="49" y="34"/>
                  </a:cubicBezTo>
                  <a:cubicBezTo>
                    <a:pt x="49" y="27"/>
                    <a:pt x="50" y="21"/>
                    <a:pt x="45" y="15"/>
                  </a:cubicBezTo>
                  <a:cubicBezTo>
                    <a:pt x="40" y="8"/>
                    <a:pt x="34" y="17"/>
                    <a:pt x="28" y="12"/>
                  </a:cubicBezTo>
                  <a:lnTo>
                    <a:pt x="23" y="9"/>
                  </a:ln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4" name="ïŝľídè">
              <a:extLst>
                <a:ext uri="{FF2B5EF4-FFF2-40B4-BE49-F238E27FC236}">
                  <a16:creationId xmlns:a16="http://schemas.microsoft.com/office/drawing/2014/main" id="{9E9D5EC2-86DA-4937-AE12-EBA2B16701A0}"/>
                </a:ext>
              </a:extLst>
            </p:cNvPr>
            <p:cNvSpPr/>
            <p:nvPr/>
          </p:nvSpPr>
          <p:spPr bwMode="auto">
            <a:xfrm>
              <a:off x="4864062" y="4487256"/>
              <a:ext cx="19653" cy="32361"/>
            </a:xfrm>
            <a:custGeom>
              <a:avLst/>
              <a:gdLst>
                <a:gd name="T0" fmla="*/ 4 w 8"/>
                <a:gd name="T1" fmla="*/ 2 h 13"/>
                <a:gd name="T2" fmla="*/ 4 w 8"/>
                <a:gd name="T3" fmla="*/ 2 h 13"/>
                <a:gd name="T4" fmla="*/ 4 w 8"/>
                <a:gd name="T5" fmla="*/ 9 h 13"/>
                <a:gd name="T6" fmla="*/ 4 w 8"/>
                <a:gd name="T7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3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0" y="3"/>
                    <a:pt x="0" y="13"/>
                    <a:pt x="4" y="9"/>
                  </a:cubicBezTo>
                  <a:cubicBezTo>
                    <a:pt x="6" y="8"/>
                    <a:pt x="8" y="0"/>
                    <a:pt x="4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5" name="ïṧḷiḍê">
              <a:extLst>
                <a:ext uri="{FF2B5EF4-FFF2-40B4-BE49-F238E27FC236}">
                  <a16:creationId xmlns:a16="http://schemas.microsoft.com/office/drawing/2014/main" id="{C60F1635-5976-4274-962A-7FFA4F6EDDB4}"/>
                </a:ext>
              </a:extLst>
            </p:cNvPr>
            <p:cNvSpPr/>
            <p:nvPr/>
          </p:nvSpPr>
          <p:spPr bwMode="auto">
            <a:xfrm>
              <a:off x="4795275" y="4474311"/>
              <a:ext cx="24565" cy="32361"/>
            </a:xfrm>
            <a:custGeom>
              <a:avLst/>
              <a:gdLst>
                <a:gd name="T0" fmla="*/ 5 w 10"/>
                <a:gd name="T1" fmla="*/ 1 h 14"/>
                <a:gd name="T2" fmla="*/ 5 w 10"/>
                <a:gd name="T3" fmla="*/ 1 h 14"/>
                <a:gd name="T4" fmla="*/ 5 w 10"/>
                <a:gd name="T5" fmla="*/ 10 h 14"/>
                <a:gd name="T6" fmla="*/ 5 w 10"/>
                <a:gd name="T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3"/>
                    <a:pt x="0" y="14"/>
                    <a:pt x="5" y="10"/>
                  </a:cubicBezTo>
                  <a:cubicBezTo>
                    <a:pt x="7" y="8"/>
                    <a:pt x="10" y="0"/>
                    <a:pt x="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6" name="íşḷídé">
              <a:extLst>
                <a:ext uri="{FF2B5EF4-FFF2-40B4-BE49-F238E27FC236}">
                  <a16:creationId xmlns:a16="http://schemas.microsoft.com/office/drawing/2014/main" id="{9809E90B-D598-4C8F-B63D-A8BDDAD7D982}"/>
                </a:ext>
              </a:extLst>
            </p:cNvPr>
            <p:cNvSpPr/>
            <p:nvPr/>
          </p:nvSpPr>
          <p:spPr bwMode="auto">
            <a:xfrm>
              <a:off x="4805102" y="4409585"/>
              <a:ext cx="34392" cy="12945"/>
            </a:xfrm>
            <a:custGeom>
              <a:avLst/>
              <a:gdLst>
                <a:gd name="T0" fmla="*/ 0 w 14"/>
                <a:gd name="T1" fmla="*/ 4 h 5"/>
                <a:gd name="T2" fmla="*/ 1 w 14"/>
                <a:gd name="T3" fmla="*/ 4 h 5"/>
                <a:gd name="T4" fmla="*/ 2 w 14"/>
                <a:gd name="T5" fmla="*/ 2 h 5"/>
                <a:gd name="T6" fmla="*/ 4 w 14"/>
                <a:gd name="T7" fmla="*/ 1 h 5"/>
                <a:gd name="T8" fmla="*/ 7 w 14"/>
                <a:gd name="T9" fmla="*/ 0 h 5"/>
                <a:gd name="T10" fmla="*/ 8 w 14"/>
                <a:gd name="T11" fmla="*/ 0 h 5"/>
                <a:gd name="T12" fmla="*/ 10 w 14"/>
                <a:gd name="T13" fmla="*/ 1 h 5"/>
                <a:gd name="T14" fmla="*/ 12 w 14"/>
                <a:gd name="T15" fmla="*/ 2 h 5"/>
                <a:gd name="T16" fmla="*/ 13 w 14"/>
                <a:gd name="T17" fmla="*/ 3 h 5"/>
                <a:gd name="T18" fmla="*/ 14 w 14"/>
                <a:gd name="T19" fmla="*/ 4 h 5"/>
                <a:gd name="T20" fmla="*/ 13 w 14"/>
                <a:gd name="T21" fmla="*/ 4 h 5"/>
                <a:gd name="T22" fmla="*/ 11 w 14"/>
                <a:gd name="T23" fmla="*/ 4 h 5"/>
                <a:gd name="T24" fmla="*/ 9 w 14"/>
                <a:gd name="T25" fmla="*/ 4 h 5"/>
                <a:gd name="T26" fmla="*/ 7 w 14"/>
                <a:gd name="T27" fmla="*/ 4 h 5"/>
                <a:gd name="T28" fmla="*/ 5 w 14"/>
                <a:gd name="T29" fmla="*/ 4 h 5"/>
                <a:gd name="T30" fmla="*/ 3 w 14"/>
                <a:gd name="T31" fmla="*/ 4 h 5"/>
                <a:gd name="T32" fmla="*/ 1 w 14"/>
                <a:gd name="T33" fmla="*/ 5 h 5"/>
                <a:gd name="T34" fmla="*/ 0 w 14"/>
                <a:gd name="T3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" h="5">
                  <a:moveTo>
                    <a:pt x="0" y="4"/>
                  </a:moveTo>
                  <a:cubicBezTo>
                    <a:pt x="0" y="4"/>
                    <a:pt x="0" y="4"/>
                    <a:pt x="1" y="4"/>
                  </a:cubicBez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3" y="1"/>
                    <a:pt x="4" y="1"/>
                  </a:cubicBezTo>
                  <a:cubicBezTo>
                    <a:pt x="5" y="1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10" y="1"/>
                  </a:cubicBezTo>
                  <a:cubicBezTo>
                    <a:pt x="11" y="1"/>
                    <a:pt x="12" y="1"/>
                    <a:pt x="12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8" y="4"/>
                    <a:pt x="7" y="4"/>
                  </a:cubicBezTo>
                  <a:cubicBezTo>
                    <a:pt x="6" y="4"/>
                    <a:pt x="6" y="4"/>
                    <a:pt x="5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2" y="4"/>
                    <a:pt x="1" y="5"/>
                    <a:pt x="1" y="5"/>
                  </a:cubicBezTo>
                  <a:cubicBezTo>
                    <a:pt x="1" y="5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7" name="îŝḻïḋe">
              <a:extLst>
                <a:ext uri="{FF2B5EF4-FFF2-40B4-BE49-F238E27FC236}">
                  <a16:creationId xmlns:a16="http://schemas.microsoft.com/office/drawing/2014/main" id="{168AECF1-4A48-42C0-8802-9E516078ABF7}"/>
                </a:ext>
              </a:extLst>
            </p:cNvPr>
            <p:cNvSpPr/>
            <p:nvPr/>
          </p:nvSpPr>
          <p:spPr bwMode="auto">
            <a:xfrm>
              <a:off x="4888627" y="4429001"/>
              <a:ext cx="14742" cy="19420"/>
            </a:xfrm>
            <a:custGeom>
              <a:avLst/>
              <a:gdLst>
                <a:gd name="T0" fmla="*/ 0 w 6"/>
                <a:gd name="T1" fmla="*/ 1 h 9"/>
                <a:gd name="T2" fmla="*/ 0 w 6"/>
                <a:gd name="T3" fmla="*/ 1 h 9"/>
                <a:gd name="T4" fmla="*/ 2 w 6"/>
                <a:gd name="T5" fmla="*/ 0 h 9"/>
                <a:gd name="T6" fmla="*/ 4 w 6"/>
                <a:gd name="T7" fmla="*/ 1 h 9"/>
                <a:gd name="T8" fmla="*/ 5 w 6"/>
                <a:gd name="T9" fmla="*/ 3 h 9"/>
                <a:gd name="T10" fmla="*/ 5 w 6"/>
                <a:gd name="T11" fmla="*/ 4 h 9"/>
                <a:gd name="T12" fmla="*/ 6 w 6"/>
                <a:gd name="T13" fmla="*/ 6 h 9"/>
                <a:gd name="T14" fmla="*/ 5 w 6"/>
                <a:gd name="T15" fmla="*/ 8 h 9"/>
                <a:gd name="T16" fmla="*/ 4 w 6"/>
                <a:gd name="T17" fmla="*/ 9 h 9"/>
                <a:gd name="T18" fmla="*/ 3 w 6"/>
                <a:gd name="T19" fmla="*/ 8 h 9"/>
                <a:gd name="T20" fmla="*/ 1 w 6"/>
                <a:gd name="T21" fmla="*/ 5 h 9"/>
                <a:gd name="T22" fmla="*/ 1 w 6"/>
                <a:gd name="T23" fmla="*/ 4 h 9"/>
                <a:gd name="T24" fmla="*/ 1 w 6"/>
                <a:gd name="T25" fmla="*/ 3 h 9"/>
                <a:gd name="T26" fmla="*/ 0 w 6"/>
                <a:gd name="T27" fmla="*/ 2 h 9"/>
                <a:gd name="T28" fmla="*/ 0 w 6"/>
                <a:gd name="T2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9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5" y="7"/>
                    <a:pt x="5" y="8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4" y="9"/>
                    <a:pt x="3" y="8"/>
                    <a:pt x="3" y="8"/>
                  </a:cubicBezTo>
                  <a:cubicBezTo>
                    <a:pt x="2" y="7"/>
                    <a:pt x="2" y="6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3E231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8" name="íŝ1îḑé">
              <a:extLst>
                <a:ext uri="{FF2B5EF4-FFF2-40B4-BE49-F238E27FC236}">
                  <a16:creationId xmlns:a16="http://schemas.microsoft.com/office/drawing/2014/main" id="{7FEB7FAC-1072-474B-8968-4B6D1D5B14EE}"/>
                </a:ext>
              </a:extLst>
            </p:cNvPr>
            <p:cNvSpPr/>
            <p:nvPr/>
          </p:nvSpPr>
          <p:spPr bwMode="auto">
            <a:xfrm>
              <a:off x="4775622" y="4480782"/>
              <a:ext cx="88440" cy="129452"/>
            </a:xfrm>
            <a:custGeom>
              <a:avLst/>
              <a:gdLst>
                <a:gd name="T0" fmla="*/ 0 w 34"/>
                <a:gd name="T1" fmla="*/ 35 h 49"/>
                <a:gd name="T2" fmla="*/ 2 w 34"/>
                <a:gd name="T3" fmla="*/ 38 h 49"/>
                <a:gd name="T4" fmla="*/ 4 w 34"/>
                <a:gd name="T5" fmla="*/ 41 h 49"/>
                <a:gd name="T6" fmla="*/ 8 w 34"/>
                <a:gd name="T7" fmla="*/ 44 h 49"/>
                <a:gd name="T8" fmla="*/ 13 w 34"/>
                <a:gd name="T9" fmla="*/ 46 h 49"/>
                <a:gd name="T10" fmla="*/ 19 w 34"/>
                <a:gd name="T11" fmla="*/ 45 h 49"/>
                <a:gd name="T12" fmla="*/ 25 w 34"/>
                <a:gd name="T13" fmla="*/ 42 h 49"/>
                <a:gd name="T14" fmla="*/ 27 w 34"/>
                <a:gd name="T15" fmla="*/ 40 h 49"/>
                <a:gd name="T16" fmla="*/ 28 w 34"/>
                <a:gd name="T17" fmla="*/ 39 h 49"/>
                <a:gd name="T18" fmla="*/ 29 w 34"/>
                <a:gd name="T19" fmla="*/ 38 h 49"/>
                <a:gd name="T20" fmla="*/ 30 w 34"/>
                <a:gd name="T21" fmla="*/ 32 h 49"/>
                <a:gd name="T22" fmla="*/ 29 w 34"/>
                <a:gd name="T23" fmla="*/ 25 h 49"/>
                <a:gd name="T24" fmla="*/ 27 w 34"/>
                <a:gd name="T25" fmla="*/ 12 h 49"/>
                <a:gd name="T26" fmla="*/ 27 w 34"/>
                <a:gd name="T27" fmla="*/ 3 h 49"/>
                <a:gd name="T28" fmla="*/ 27 w 34"/>
                <a:gd name="T29" fmla="*/ 0 h 49"/>
                <a:gd name="T30" fmla="*/ 27 w 34"/>
                <a:gd name="T31" fmla="*/ 3 h 49"/>
                <a:gd name="T32" fmla="*/ 30 w 34"/>
                <a:gd name="T33" fmla="*/ 12 h 49"/>
                <a:gd name="T34" fmla="*/ 32 w 34"/>
                <a:gd name="T35" fmla="*/ 24 h 49"/>
                <a:gd name="T36" fmla="*/ 34 w 34"/>
                <a:gd name="T37" fmla="*/ 31 h 49"/>
                <a:gd name="T38" fmla="*/ 33 w 34"/>
                <a:gd name="T39" fmla="*/ 40 h 49"/>
                <a:gd name="T40" fmla="*/ 31 w 34"/>
                <a:gd name="T41" fmla="*/ 42 h 49"/>
                <a:gd name="T42" fmla="*/ 30 w 34"/>
                <a:gd name="T43" fmla="*/ 43 h 49"/>
                <a:gd name="T44" fmla="*/ 27 w 34"/>
                <a:gd name="T45" fmla="*/ 46 h 49"/>
                <a:gd name="T46" fmla="*/ 20 w 34"/>
                <a:gd name="T47" fmla="*/ 48 h 49"/>
                <a:gd name="T48" fmla="*/ 12 w 34"/>
                <a:gd name="T49" fmla="*/ 49 h 49"/>
                <a:gd name="T50" fmla="*/ 6 w 34"/>
                <a:gd name="T51" fmla="*/ 46 h 49"/>
                <a:gd name="T52" fmla="*/ 3 w 34"/>
                <a:gd name="T53" fmla="*/ 42 h 49"/>
                <a:gd name="T54" fmla="*/ 1 w 34"/>
                <a:gd name="T55" fmla="*/ 38 h 49"/>
                <a:gd name="T56" fmla="*/ 0 w 34"/>
                <a:gd name="T57" fmla="*/ 36 h 49"/>
                <a:gd name="T58" fmla="*/ 0 w 34"/>
                <a:gd name="T59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" h="49">
                  <a:moveTo>
                    <a:pt x="0" y="35"/>
                  </a:moveTo>
                  <a:cubicBezTo>
                    <a:pt x="0" y="35"/>
                    <a:pt x="1" y="36"/>
                    <a:pt x="2" y="38"/>
                  </a:cubicBezTo>
                  <a:cubicBezTo>
                    <a:pt x="3" y="39"/>
                    <a:pt x="3" y="40"/>
                    <a:pt x="4" y="41"/>
                  </a:cubicBezTo>
                  <a:cubicBezTo>
                    <a:pt x="5" y="42"/>
                    <a:pt x="6" y="43"/>
                    <a:pt x="8" y="44"/>
                  </a:cubicBezTo>
                  <a:cubicBezTo>
                    <a:pt x="9" y="45"/>
                    <a:pt x="11" y="46"/>
                    <a:pt x="13" y="46"/>
                  </a:cubicBezTo>
                  <a:cubicBezTo>
                    <a:pt x="15" y="46"/>
                    <a:pt x="17" y="46"/>
                    <a:pt x="19" y="45"/>
                  </a:cubicBezTo>
                  <a:cubicBezTo>
                    <a:pt x="21" y="44"/>
                    <a:pt x="23" y="43"/>
                    <a:pt x="25" y="42"/>
                  </a:cubicBezTo>
                  <a:cubicBezTo>
                    <a:pt x="25" y="42"/>
                    <a:pt x="27" y="41"/>
                    <a:pt x="27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30" y="36"/>
                    <a:pt x="30" y="34"/>
                    <a:pt x="30" y="32"/>
                  </a:cubicBezTo>
                  <a:cubicBezTo>
                    <a:pt x="29" y="30"/>
                    <a:pt x="29" y="27"/>
                    <a:pt x="29" y="25"/>
                  </a:cubicBezTo>
                  <a:cubicBezTo>
                    <a:pt x="28" y="20"/>
                    <a:pt x="28" y="16"/>
                    <a:pt x="27" y="12"/>
                  </a:cubicBezTo>
                  <a:cubicBezTo>
                    <a:pt x="27" y="9"/>
                    <a:pt x="27" y="5"/>
                    <a:pt x="27" y="3"/>
                  </a:cubicBezTo>
                  <a:cubicBezTo>
                    <a:pt x="27" y="1"/>
                    <a:pt x="27" y="0"/>
                    <a:pt x="27" y="0"/>
                  </a:cubicBezTo>
                  <a:cubicBezTo>
                    <a:pt x="27" y="0"/>
                    <a:pt x="27" y="1"/>
                    <a:pt x="27" y="3"/>
                  </a:cubicBezTo>
                  <a:cubicBezTo>
                    <a:pt x="28" y="5"/>
                    <a:pt x="29" y="8"/>
                    <a:pt x="30" y="12"/>
                  </a:cubicBezTo>
                  <a:cubicBezTo>
                    <a:pt x="30" y="15"/>
                    <a:pt x="31" y="20"/>
                    <a:pt x="32" y="24"/>
                  </a:cubicBezTo>
                  <a:cubicBezTo>
                    <a:pt x="33" y="27"/>
                    <a:pt x="33" y="29"/>
                    <a:pt x="34" y="31"/>
                  </a:cubicBezTo>
                  <a:cubicBezTo>
                    <a:pt x="34" y="34"/>
                    <a:pt x="34" y="37"/>
                    <a:pt x="33" y="40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0" y="43"/>
                    <a:pt x="30" y="43"/>
                  </a:cubicBezTo>
                  <a:cubicBezTo>
                    <a:pt x="29" y="44"/>
                    <a:pt x="28" y="45"/>
                    <a:pt x="27" y="46"/>
                  </a:cubicBezTo>
                  <a:cubicBezTo>
                    <a:pt x="24" y="47"/>
                    <a:pt x="22" y="48"/>
                    <a:pt x="20" y="48"/>
                  </a:cubicBezTo>
                  <a:cubicBezTo>
                    <a:pt x="17" y="49"/>
                    <a:pt x="15" y="49"/>
                    <a:pt x="12" y="49"/>
                  </a:cubicBezTo>
                  <a:cubicBezTo>
                    <a:pt x="10" y="48"/>
                    <a:pt x="8" y="47"/>
                    <a:pt x="6" y="46"/>
                  </a:cubicBezTo>
                  <a:cubicBezTo>
                    <a:pt x="5" y="45"/>
                    <a:pt x="4" y="43"/>
                    <a:pt x="3" y="42"/>
                  </a:cubicBezTo>
                  <a:cubicBezTo>
                    <a:pt x="2" y="40"/>
                    <a:pt x="2" y="39"/>
                    <a:pt x="1" y="38"/>
                  </a:cubicBezTo>
                  <a:cubicBezTo>
                    <a:pt x="1" y="37"/>
                    <a:pt x="1" y="36"/>
                    <a:pt x="0" y="36"/>
                  </a:cubicBezTo>
                  <a:cubicBezTo>
                    <a:pt x="0" y="35"/>
                    <a:pt x="0" y="35"/>
                    <a:pt x="0" y="35"/>
                  </a:cubicBezTo>
                  <a:close/>
                </a:path>
              </a:pathLst>
            </a:custGeom>
            <a:solidFill>
              <a:srgbClr val="E398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9" name="îṩḷíďe">
              <a:extLst>
                <a:ext uri="{FF2B5EF4-FFF2-40B4-BE49-F238E27FC236}">
                  <a16:creationId xmlns:a16="http://schemas.microsoft.com/office/drawing/2014/main" id="{9DC24938-E009-4066-AD99-50A5BA1DD3F9}"/>
                </a:ext>
              </a:extLst>
            </p:cNvPr>
            <p:cNvSpPr/>
            <p:nvPr/>
          </p:nvSpPr>
          <p:spPr bwMode="auto">
            <a:xfrm>
              <a:off x="4539782" y="4474311"/>
              <a:ext cx="673126" cy="401302"/>
            </a:xfrm>
            <a:custGeom>
              <a:avLst/>
              <a:gdLst>
                <a:gd name="T0" fmla="*/ 10 w 252"/>
                <a:gd name="T1" fmla="*/ 73 h 153"/>
                <a:gd name="T2" fmla="*/ 11 w 252"/>
                <a:gd name="T3" fmla="*/ 73 h 153"/>
                <a:gd name="T4" fmla="*/ 42 w 252"/>
                <a:gd name="T5" fmla="*/ 86 h 153"/>
                <a:gd name="T6" fmla="*/ 97 w 252"/>
                <a:gd name="T7" fmla="*/ 110 h 153"/>
                <a:gd name="T8" fmla="*/ 157 w 252"/>
                <a:gd name="T9" fmla="*/ 118 h 153"/>
                <a:gd name="T10" fmla="*/ 164 w 252"/>
                <a:gd name="T11" fmla="*/ 113 h 153"/>
                <a:gd name="T12" fmla="*/ 170 w 252"/>
                <a:gd name="T13" fmla="*/ 112 h 153"/>
                <a:gd name="T14" fmla="*/ 218 w 252"/>
                <a:gd name="T15" fmla="*/ 0 h 153"/>
                <a:gd name="T16" fmla="*/ 252 w 252"/>
                <a:gd name="T17" fmla="*/ 15 h 153"/>
                <a:gd name="T18" fmla="*/ 244 w 252"/>
                <a:gd name="T19" fmla="*/ 40 h 153"/>
                <a:gd name="T20" fmla="*/ 198 w 252"/>
                <a:gd name="T21" fmla="*/ 146 h 153"/>
                <a:gd name="T22" fmla="*/ 170 w 252"/>
                <a:gd name="T23" fmla="*/ 153 h 153"/>
                <a:gd name="T24" fmla="*/ 128 w 252"/>
                <a:gd name="T25" fmla="*/ 150 h 153"/>
                <a:gd name="T26" fmla="*/ 56 w 252"/>
                <a:gd name="T27" fmla="*/ 137 h 153"/>
                <a:gd name="T28" fmla="*/ 35 w 252"/>
                <a:gd name="T29" fmla="*/ 131 h 153"/>
                <a:gd name="T30" fmla="*/ 15 w 252"/>
                <a:gd name="T31" fmla="*/ 121 h 153"/>
                <a:gd name="T32" fmla="*/ 4 w 252"/>
                <a:gd name="T33" fmla="*/ 109 h 153"/>
                <a:gd name="T34" fmla="*/ 10 w 252"/>
                <a:gd name="T35" fmla="*/ 7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2" h="153">
                  <a:moveTo>
                    <a:pt x="10" y="73"/>
                  </a:moveTo>
                  <a:cubicBezTo>
                    <a:pt x="11" y="73"/>
                    <a:pt x="11" y="73"/>
                    <a:pt x="11" y="73"/>
                  </a:cubicBezTo>
                  <a:cubicBezTo>
                    <a:pt x="21" y="67"/>
                    <a:pt x="35" y="81"/>
                    <a:pt x="42" y="86"/>
                  </a:cubicBezTo>
                  <a:cubicBezTo>
                    <a:pt x="59" y="96"/>
                    <a:pt x="78" y="104"/>
                    <a:pt x="97" y="110"/>
                  </a:cubicBezTo>
                  <a:cubicBezTo>
                    <a:pt x="114" y="115"/>
                    <a:pt x="139" y="118"/>
                    <a:pt x="157" y="118"/>
                  </a:cubicBezTo>
                  <a:cubicBezTo>
                    <a:pt x="163" y="117"/>
                    <a:pt x="165" y="118"/>
                    <a:pt x="164" y="113"/>
                  </a:cubicBezTo>
                  <a:cubicBezTo>
                    <a:pt x="164" y="108"/>
                    <a:pt x="164" y="108"/>
                    <a:pt x="170" y="112"/>
                  </a:cubicBezTo>
                  <a:cubicBezTo>
                    <a:pt x="193" y="78"/>
                    <a:pt x="203" y="37"/>
                    <a:pt x="218" y="0"/>
                  </a:cubicBezTo>
                  <a:cubicBezTo>
                    <a:pt x="226" y="9"/>
                    <a:pt x="240" y="15"/>
                    <a:pt x="252" y="15"/>
                  </a:cubicBezTo>
                  <a:cubicBezTo>
                    <a:pt x="250" y="23"/>
                    <a:pt x="247" y="33"/>
                    <a:pt x="244" y="40"/>
                  </a:cubicBezTo>
                  <a:cubicBezTo>
                    <a:pt x="238" y="53"/>
                    <a:pt x="204" y="138"/>
                    <a:pt x="198" y="146"/>
                  </a:cubicBezTo>
                  <a:cubicBezTo>
                    <a:pt x="193" y="152"/>
                    <a:pt x="178" y="153"/>
                    <a:pt x="170" y="153"/>
                  </a:cubicBezTo>
                  <a:cubicBezTo>
                    <a:pt x="152" y="153"/>
                    <a:pt x="145" y="151"/>
                    <a:pt x="128" y="150"/>
                  </a:cubicBezTo>
                  <a:cubicBezTo>
                    <a:pt x="104" y="150"/>
                    <a:pt x="79" y="143"/>
                    <a:pt x="56" y="137"/>
                  </a:cubicBezTo>
                  <a:cubicBezTo>
                    <a:pt x="49" y="135"/>
                    <a:pt x="42" y="133"/>
                    <a:pt x="35" y="131"/>
                  </a:cubicBezTo>
                  <a:cubicBezTo>
                    <a:pt x="27" y="129"/>
                    <a:pt x="22" y="128"/>
                    <a:pt x="15" y="121"/>
                  </a:cubicBezTo>
                  <a:cubicBezTo>
                    <a:pt x="11" y="117"/>
                    <a:pt x="6" y="114"/>
                    <a:pt x="4" y="109"/>
                  </a:cubicBezTo>
                  <a:cubicBezTo>
                    <a:pt x="0" y="99"/>
                    <a:pt x="1" y="80"/>
                    <a:pt x="10" y="73"/>
                  </a:cubicBezTo>
                  <a:close/>
                </a:path>
              </a:pathLst>
            </a:custGeom>
            <a:solidFill>
              <a:srgbClr val="EBB1B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0" name="íṣ1îḓé">
              <a:extLst>
                <a:ext uri="{FF2B5EF4-FFF2-40B4-BE49-F238E27FC236}">
                  <a16:creationId xmlns:a16="http://schemas.microsoft.com/office/drawing/2014/main" id="{01CA7EE7-0B6D-4FC1-8A85-0DDA2A4C765B}"/>
                </a:ext>
              </a:extLst>
            </p:cNvPr>
            <p:cNvSpPr/>
            <p:nvPr/>
          </p:nvSpPr>
          <p:spPr bwMode="auto">
            <a:xfrm>
              <a:off x="4579088" y="4513147"/>
              <a:ext cx="633819" cy="368937"/>
            </a:xfrm>
            <a:custGeom>
              <a:avLst/>
              <a:gdLst>
                <a:gd name="T0" fmla="*/ 237 w 237"/>
                <a:gd name="T1" fmla="*/ 0 h 140"/>
                <a:gd name="T2" fmla="*/ 236 w 237"/>
                <a:gd name="T3" fmla="*/ 4 h 140"/>
                <a:gd name="T4" fmla="*/ 234 w 237"/>
                <a:gd name="T5" fmla="*/ 14 h 140"/>
                <a:gd name="T6" fmla="*/ 228 w 237"/>
                <a:gd name="T7" fmla="*/ 29 h 140"/>
                <a:gd name="T8" fmla="*/ 220 w 237"/>
                <a:gd name="T9" fmla="*/ 49 h 140"/>
                <a:gd name="T10" fmla="*/ 200 w 237"/>
                <a:gd name="T11" fmla="*/ 98 h 140"/>
                <a:gd name="T12" fmla="*/ 188 w 237"/>
                <a:gd name="T13" fmla="*/ 126 h 140"/>
                <a:gd name="T14" fmla="*/ 187 w 237"/>
                <a:gd name="T15" fmla="*/ 129 h 140"/>
                <a:gd name="T16" fmla="*/ 184 w 237"/>
                <a:gd name="T17" fmla="*/ 133 h 140"/>
                <a:gd name="T18" fmla="*/ 181 w 237"/>
                <a:gd name="T19" fmla="*/ 135 h 140"/>
                <a:gd name="T20" fmla="*/ 177 w 237"/>
                <a:gd name="T21" fmla="*/ 137 h 140"/>
                <a:gd name="T22" fmla="*/ 161 w 237"/>
                <a:gd name="T23" fmla="*/ 140 h 140"/>
                <a:gd name="T24" fmla="*/ 146 w 237"/>
                <a:gd name="T25" fmla="*/ 139 h 140"/>
                <a:gd name="T26" fmla="*/ 130 w 237"/>
                <a:gd name="T27" fmla="*/ 138 h 140"/>
                <a:gd name="T28" fmla="*/ 100 w 237"/>
                <a:gd name="T29" fmla="*/ 136 h 140"/>
                <a:gd name="T30" fmla="*/ 73 w 237"/>
                <a:gd name="T31" fmla="*/ 131 h 140"/>
                <a:gd name="T32" fmla="*/ 48 w 237"/>
                <a:gd name="T33" fmla="*/ 125 h 140"/>
                <a:gd name="T34" fmla="*/ 38 w 237"/>
                <a:gd name="T35" fmla="*/ 122 h 140"/>
                <a:gd name="T36" fmla="*/ 28 w 237"/>
                <a:gd name="T37" fmla="*/ 118 h 140"/>
                <a:gd name="T38" fmla="*/ 13 w 237"/>
                <a:gd name="T39" fmla="*/ 111 h 140"/>
                <a:gd name="T40" fmla="*/ 4 w 237"/>
                <a:gd name="T41" fmla="*/ 107 h 140"/>
                <a:gd name="T42" fmla="*/ 0 w 237"/>
                <a:gd name="T43" fmla="*/ 106 h 140"/>
                <a:gd name="T44" fmla="*/ 4 w 237"/>
                <a:gd name="T45" fmla="*/ 107 h 140"/>
                <a:gd name="T46" fmla="*/ 13 w 237"/>
                <a:gd name="T47" fmla="*/ 111 h 140"/>
                <a:gd name="T48" fmla="*/ 29 w 237"/>
                <a:gd name="T49" fmla="*/ 117 h 140"/>
                <a:gd name="T50" fmla="*/ 38 w 237"/>
                <a:gd name="T51" fmla="*/ 121 h 140"/>
                <a:gd name="T52" fmla="*/ 49 w 237"/>
                <a:gd name="T53" fmla="*/ 123 h 140"/>
                <a:gd name="T54" fmla="*/ 73 w 237"/>
                <a:gd name="T55" fmla="*/ 129 h 140"/>
                <a:gd name="T56" fmla="*/ 101 w 237"/>
                <a:gd name="T57" fmla="*/ 133 h 140"/>
                <a:gd name="T58" fmla="*/ 130 w 237"/>
                <a:gd name="T59" fmla="*/ 135 h 140"/>
                <a:gd name="T60" fmla="*/ 146 w 237"/>
                <a:gd name="T61" fmla="*/ 136 h 140"/>
                <a:gd name="T62" fmla="*/ 161 w 237"/>
                <a:gd name="T63" fmla="*/ 136 h 140"/>
                <a:gd name="T64" fmla="*/ 176 w 237"/>
                <a:gd name="T65" fmla="*/ 133 h 140"/>
                <a:gd name="T66" fmla="*/ 179 w 237"/>
                <a:gd name="T67" fmla="*/ 132 h 140"/>
                <a:gd name="T68" fmla="*/ 180 w 237"/>
                <a:gd name="T69" fmla="*/ 131 h 140"/>
                <a:gd name="T70" fmla="*/ 182 w 237"/>
                <a:gd name="T71" fmla="*/ 130 h 140"/>
                <a:gd name="T72" fmla="*/ 183 w 237"/>
                <a:gd name="T73" fmla="*/ 127 h 140"/>
                <a:gd name="T74" fmla="*/ 185 w 237"/>
                <a:gd name="T75" fmla="*/ 124 h 140"/>
                <a:gd name="T76" fmla="*/ 197 w 237"/>
                <a:gd name="T77" fmla="*/ 97 h 140"/>
                <a:gd name="T78" fmla="*/ 218 w 237"/>
                <a:gd name="T79" fmla="*/ 48 h 140"/>
                <a:gd name="T80" fmla="*/ 226 w 237"/>
                <a:gd name="T81" fmla="*/ 29 h 140"/>
                <a:gd name="T82" fmla="*/ 233 w 237"/>
                <a:gd name="T83" fmla="*/ 14 h 140"/>
                <a:gd name="T84" fmla="*/ 236 w 237"/>
                <a:gd name="T85" fmla="*/ 4 h 140"/>
                <a:gd name="T86" fmla="*/ 237 w 237"/>
                <a:gd name="T87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7" h="140">
                  <a:moveTo>
                    <a:pt x="237" y="0"/>
                  </a:moveTo>
                  <a:cubicBezTo>
                    <a:pt x="237" y="0"/>
                    <a:pt x="237" y="1"/>
                    <a:pt x="236" y="4"/>
                  </a:cubicBezTo>
                  <a:cubicBezTo>
                    <a:pt x="236" y="6"/>
                    <a:pt x="235" y="9"/>
                    <a:pt x="234" y="14"/>
                  </a:cubicBezTo>
                  <a:cubicBezTo>
                    <a:pt x="232" y="18"/>
                    <a:pt x="230" y="23"/>
                    <a:pt x="228" y="29"/>
                  </a:cubicBezTo>
                  <a:cubicBezTo>
                    <a:pt x="226" y="35"/>
                    <a:pt x="223" y="42"/>
                    <a:pt x="220" y="49"/>
                  </a:cubicBezTo>
                  <a:cubicBezTo>
                    <a:pt x="214" y="63"/>
                    <a:pt x="208" y="80"/>
                    <a:pt x="200" y="98"/>
                  </a:cubicBezTo>
                  <a:cubicBezTo>
                    <a:pt x="197" y="107"/>
                    <a:pt x="193" y="116"/>
                    <a:pt x="188" y="126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6" y="130"/>
                    <a:pt x="186" y="131"/>
                    <a:pt x="184" y="133"/>
                  </a:cubicBezTo>
                  <a:cubicBezTo>
                    <a:pt x="184" y="134"/>
                    <a:pt x="182" y="135"/>
                    <a:pt x="181" y="135"/>
                  </a:cubicBezTo>
                  <a:cubicBezTo>
                    <a:pt x="180" y="136"/>
                    <a:pt x="178" y="137"/>
                    <a:pt x="177" y="137"/>
                  </a:cubicBezTo>
                  <a:cubicBezTo>
                    <a:pt x="172" y="139"/>
                    <a:pt x="166" y="139"/>
                    <a:pt x="161" y="140"/>
                  </a:cubicBezTo>
                  <a:cubicBezTo>
                    <a:pt x="156" y="140"/>
                    <a:pt x="151" y="140"/>
                    <a:pt x="146" y="139"/>
                  </a:cubicBezTo>
                  <a:cubicBezTo>
                    <a:pt x="140" y="139"/>
                    <a:pt x="135" y="139"/>
                    <a:pt x="130" y="138"/>
                  </a:cubicBezTo>
                  <a:cubicBezTo>
                    <a:pt x="120" y="137"/>
                    <a:pt x="110" y="137"/>
                    <a:pt x="100" y="136"/>
                  </a:cubicBezTo>
                  <a:cubicBezTo>
                    <a:pt x="90" y="135"/>
                    <a:pt x="81" y="133"/>
                    <a:pt x="73" y="131"/>
                  </a:cubicBezTo>
                  <a:cubicBezTo>
                    <a:pt x="64" y="129"/>
                    <a:pt x="56" y="127"/>
                    <a:pt x="48" y="125"/>
                  </a:cubicBezTo>
                  <a:cubicBezTo>
                    <a:pt x="45" y="124"/>
                    <a:pt x="41" y="123"/>
                    <a:pt x="38" y="122"/>
                  </a:cubicBezTo>
                  <a:cubicBezTo>
                    <a:pt x="34" y="120"/>
                    <a:pt x="31" y="119"/>
                    <a:pt x="28" y="118"/>
                  </a:cubicBezTo>
                  <a:cubicBezTo>
                    <a:pt x="22" y="115"/>
                    <a:pt x="17" y="113"/>
                    <a:pt x="13" y="111"/>
                  </a:cubicBezTo>
                  <a:cubicBezTo>
                    <a:pt x="9" y="110"/>
                    <a:pt x="6" y="108"/>
                    <a:pt x="4" y="107"/>
                  </a:cubicBezTo>
                  <a:cubicBezTo>
                    <a:pt x="1" y="106"/>
                    <a:pt x="0" y="106"/>
                    <a:pt x="0" y="106"/>
                  </a:cubicBezTo>
                  <a:cubicBezTo>
                    <a:pt x="0" y="106"/>
                    <a:pt x="1" y="106"/>
                    <a:pt x="4" y="107"/>
                  </a:cubicBezTo>
                  <a:cubicBezTo>
                    <a:pt x="6" y="108"/>
                    <a:pt x="9" y="109"/>
                    <a:pt x="13" y="111"/>
                  </a:cubicBezTo>
                  <a:cubicBezTo>
                    <a:pt x="18" y="113"/>
                    <a:pt x="23" y="115"/>
                    <a:pt x="29" y="117"/>
                  </a:cubicBezTo>
                  <a:cubicBezTo>
                    <a:pt x="32" y="118"/>
                    <a:pt x="35" y="120"/>
                    <a:pt x="38" y="121"/>
                  </a:cubicBezTo>
                  <a:cubicBezTo>
                    <a:pt x="41" y="122"/>
                    <a:pt x="45" y="123"/>
                    <a:pt x="49" y="123"/>
                  </a:cubicBezTo>
                  <a:cubicBezTo>
                    <a:pt x="56" y="125"/>
                    <a:pt x="64" y="127"/>
                    <a:pt x="73" y="129"/>
                  </a:cubicBezTo>
                  <a:cubicBezTo>
                    <a:pt x="82" y="131"/>
                    <a:pt x="91" y="132"/>
                    <a:pt x="101" y="133"/>
                  </a:cubicBezTo>
                  <a:cubicBezTo>
                    <a:pt x="110" y="134"/>
                    <a:pt x="120" y="134"/>
                    <a:pt x="130" y="135"/>
                  </a:cubicBezTo>
                  <a:cubicBezTo>
                    <a:pt x="136" y="135"/>
                    <a:pt x="140" y="136"/>
                    <a:pt x="146" y="136"/>
                  </a:cubicBezTo>
                  <a:cubicBezTo>
                    <a:pt x="151" y="136"/>
                    <a:pt x="156" y="136"/>
                    <a:pt x="161" y="136"/>
                  </a:cubicBezTo>
                  <a:cubicBezTo>
                    <a:pt x="166" y="135"/>
                    <a:pt x="171" y="135"/>
                    <a:pt x="176" y="133"/>
                  </a:cubicBezTo>
                  <a:cubicBezTo>
                    <a:pt x="177" y="133"/>
                    <a:pt x="178" y="132"/>
                    <a:pt x="179" y="132"/>
                  </a:cubicBezTo>
                  <a:cubicBezTo>
                    <a:pt x="179" y="132"/>
                    <a:pt x="180" y="131"/>
                    <a:pt x="180" y="131"/>
                  </a:cubicBezTo>
                  <a:cubicBezTo>
                    <a:pt x="181" y="131"/>
                    <a:pt x="181" y="130"/>
                    <a:pt x="182" y="130"/>
                  </a:cubicBezTo>
                  <a:cubicBezTo>
                    <a:pt x="182" y="129"/>
                    <a:pt x="183" y="128"/>
                    <a:pt x="183" y="127"/>
                  </a:cubicBezTo>
                  <a:cubicBezTo>
                    <a:pt x="185" y="124"/>
                    <a:pt x="185" y="124"/>
                    <a:pt x="185" y="124"/>
                  </a:cubicBezTo>
                  <a:cubicBezTo>
                    <a:pt x="189" y="115"/>
                    <a:pt x="193" y="106"/>
                    <a:pt x="197" y="97"/>
                  </a:cubicBezTo>
                  <a:cubicBezTo>
                    <a:pt x="205" y="79"/>
                    <a:pt x="212" y="62"/>
                    <a:pt x="218" y="48"/>
                  </a:cubicBezTo>
                  <a:cubicBezTo>
                    <a:pt x="221" y="41"/>
                    <a:pt x="224" y="34"/>
                    <a:pt x="226" y="29"/>
                  </a:cubicBezTo>
                  <a:cubicBezTo>
                    <a:pt x="229" y="23"/>
                    <a:pt x="231" y="18"/>
                    <a:pt x="233" y="14"/>
                  </a:cubicBezTo>
                  <a:cubicBezTo>
                    <a:pt x="234" y="9"/>
                    <a:pt x="235" y="6"/>
                    <a:pt x="236" y="4"/>
                  </a:cubicBezTo>
                  <a:cubicBezTo>
                    <a:pt x="237" y="1"/>
                    <a:pt x="237" y="0"/>
                    <a:pt x="237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1" name="íSľiďé">
              <a:extLst>
                <a:ext uri="{FF2B5EF4-FFF2-40B4-BE49-F238E27FC236}">
                  <a16:creationId xmlns:a16="http://schemas.microsoft.com/office/drawing/2014/main" id="{8A1F97C3-52B1-45B6-9D3E-E53A69CE4922}"/>
                </a:ext>
              </a:extLst>
            </p:cNvPr>
            <p:cNvSpPr/>
            <p:nvPr/>
          </p:nvSpPr>
          <p:spPr bwMode="auto">
            <a:xfrm>
              <a:off x="4584000" y="4474311"/>
              <a:ext cx="535556" cy="317156"/>
            </a:xfrm>
            <a:custGeom>
              <a:avLst/>
              <a:gdLst>
                <a:gd name="T0" fmla="*/ 10 w 201"/>
                <a:gd name="T1" fmla="*/ 75 h 120"/>
                <a:gd name="T2" fmla="*/ 24 w 201"/>
                <a:gd name="T3" fmla="*/ 84 h 120"/>
                <a:gd name="T4" fmla="*/ 28 w 201"/>
                <a:gd name="T5" fmla="*/ 87 h 120"/>
                <a:gd name="T6" fmla="*/ 47 w 201"/>
                <a:gd name="T7" fmla="*/ 96 h 120"/>
                <a:gd name="T8" fmla="*/ 57 w 201"/>
                <a:gd name="T9" fmla="*/ 100 h 120"/>
                <a:gd name="T10" fmla="*/ 77 w 201"/>
                <a:gd name="T11" fmla="*/ 107 h 120"/>
                <a:gd name="T12" fmla="*/ 82 w 201"/>
                <a:gd name="T13" fmla="*/ 109 h 120"/>
                <a:gd name="T14" fmla="*/ 98 w 201"/>
                <a:gd name="T15" fmla="*/ 112 h 120"/>
                <a:gd name="T16" fmla="*/ 119 w 201"/>
                <a:gd name="T17" fmla="*/ 115 h 120"/>
                <a:gd name="T18" fmla="*/ 140 w 201"/>
                <a:gd name="T19" fmla="*/ 116 h 120"/>
                <a:gd name="T20" fmla="*/ 145 w 201"/>
                <a:gd name="T21" fmla="*/ 115 h 120"/>
                <a:gd name="T22" fmla="*/ 145 w 201"/>
                <a:gd name="T23" fmla="*/ 115 h 120"/>
                <a:gd name="T24" fmla="*/ 145 w 201"/>
                <a:gd name="T25" fmla="*/ 111 h 120"/>
                <a:gd name="T26" fmla="*/ 145 w 201"/>
                <a:gd name="T27" fmla="*/ 108 h 120"/>
                <a:gd name="T28" fmla="*/ 149 w 201"/>
                <a:gd name="T29" fmla="*/ 107 h 120"/>
                <a:gd name="T30" fmla="*/ 154 w 201"/>
                <a:gd name="T31" fmla="*/ 110 h 120"/>
                <a:gd name="T32" fmla="*/ 159 w 201"/>
                <a:gd name="T33" fmla="*/ 98 h 120"/>
                <a:gd name="T34" fmla="*/ 173 w 201"/>
                <a:gd name="T35" fmla="*/ 71 h 120"/>
                <a:gd name="T36" fmla="*/ 190 w 201"/>
                <a:gd name="T37" fmla="*/ 28 h 120"/>
                <a:gd name="T38" fmla="*/ 201 w 201"/>
                <a:gd name="T39" fmla="*/ 0 h 120"/>
                <a:gd name="T40" fmla="*/ 191 w 201"/>
                <a:gd name="T41" fmla="*/ 29 h 120"/>
                <a:gd name="T42" fmla="*/ 176 w 201"/>
                <a:gd name="T43" fmla="*/ 72 h 120"/>
                <a:gd name="T44" fmla="*/ 162 w 201"/>
                <a:gd name="T45" fmla="*/ 100 h 120"/>
                <a:gd name="T46" fmla="*/ 153 w 201"/>
                <a:gd name="T47" fmla="*/ 114 h 120"/>
                <a:gd name="T48" fmla="*/ 149 w 201"/>
                <a:gd name="T49" fmla="*/ 112 h 120"/>
                <a:gd name="T50" fmla="*/ 148 w 201"/>
                <a:gd name="T51" fmla="*/ 110 h 120"/>
                <a:gd name="T52" fmla="*/ 149 w 201"/>
                <a:gd name="T53" fmla="*/ 110 h 120"/>
                <a:gd name="T54" fmla="*/ 149 w 201"/>
                <a:gd name="T55" fmla="*/ 113 h 120"/>
                <a:gd name="T56" fmla="*/ 149 w 201"/>
                <a:gd name="T57" fmla="*/ 117 h 120"/>
                <a:gd name="T58" fmla="*/ 145 w 201"/>
                <a:gd name="T59" fmla="*/ 120 h 120"/>
                <a:gd name="T60" fmla="*/ 129 w 201"/>
                <a:gd name="T61" fmla="*/ 120 h 120"/>
                <a:gd name="T62" fmla="*/ 108 w 201"/>
                <a:gd name="T63" fmla="*/ 118 h 120"/>
                <a:gd name="T64" fmla="*/ 86 w 201"/>
                <a:gd name="T65" fmla="*/ 113 h 120"/>
                <a:gd name="T66" fmla="*/ 79 w 201"/>
                <a:gd name="T67" fmla="*/ 111 h 120"/>
                <a:gd name="T68" fmla="*/ 56 w 201"/>
                <a:gd name="T69" fmla="*/ 103 h 120"/>
                <a:gd name="T70" fmla="*/ 46 w 201"/>
                <a:gd name="T71" fmla="*/ 98 h 120"/>
                <a:gd name="T72" fmla="*/ 27 w 201"/>
                <a:gd name="T73" fmla="*/ 88 h 120"/>
                <a:gd name="T74" fmla="*/ 23 w 201"/>
                <a:gd name="T75" fmla="*/ 85 h 120"/>
                <a:gd name="T76" fmla="*/ 10 w 201"/>
                <a:gd name="T77" fmla="*/ 7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1" h="120">
                  <a:moveTo>
                    <a:pt x="0" y="72"/>
                  </a:moveTo>
                  <a:cubicBezTo>
                    <a:pt x="4" y="72"/>
                    <a:pt x="7" y="74"/>
                    <a:pt x="10" y="75"/>
                  </a:cubicBezTo>
                  <a:cubicBezTo>
                    <a:pt x="14" y="77"/>
                    <a:pt x="17" y="79"/>
                    <a:pt x="19" y="81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41" y="93"/>
                    <a:pt x="44" y="95"/>
                    <a:pt x="47" y="96"/>
                  </a:cubicBezTo>
                  <a:cubicBezTo>
                    <a:pt x="52" y="98"/>
                    <a:pt x="52" y="98"/>
                    <a:pt x="52" y="98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1" y="109"/>
                    <a:pt x="82" y="109"/>
                  </a:cubicBezTo>
                  <a:cubicBezTo>
                    <a:pt x="87" y="110"/>
                    <a:pt x="87" y="110"/>
                    <a:pt x="87" y="110"/>
                  </a:cubicBezTo>
                  <a:cubicBezTo>
                    <a:pt x="91" y="111"/>
                    <a:pt x="94" y="112"/>
                    <a:pt x="98" y="112"/>
                  </a:cubicBezTo>
                  <a:cubicBezTo>
                    <a:pt x="108" y="114"/>
                    <a:pt x="108" y="114"/>
                    <a:pt x="108" y="114"/>
                  </a:cubicBezTo>
                  <a:cubicBezTo>
                    <a:pt x="112" y="115"/>
                    <a:pt x="115" y="115"/>
                    <a:pt x="119" y="115"/>
                  </a:cubicBezTo>
                  <a:cubicBezTo>
                    <a:pt x="122" y="115"/>
                    <a:pt x="126" y="116"/>
                    <a:pt x="129" y="11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41" y="116"/>
                    <a:pt x="143" y="116"/>
                    <a:pt x="145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5" y="111"/>
                    <a:pt x="145" y="111"/>
                    <a:pt x="145" y="111"/>
                  </a:cubicBezTo>
                  <a:cubicBezTo>
                    <a:pt x="145" y="110"/>
                    <a:pt x="145" y="110"/>
                    <a:pt x="145" y="109"/>
                  </a:cubicBezTo>
                  <a:cubicBezTo>
                    <a:pt x="145" y="108"/>
                    <a:pt x="145" y="108"/>
                    <a:pt x="145" y="108"/>
                  </a:cubicBezTo>
                  <a:cubicBezTo>
                    <a:pt x="146" y="108"/>
                    <a:pt x="146" y="108"/>
                    <a:pt x="146" y="107"/>
                  </a:cubicBezTo>
                  <a:cubicBezTo>
                    <a:pt x="147" y="107"/>
                    <a:pt x="148" y="107"/>
                    <a:pt x="149" y="107"/>
                  </a:cubicBezTo>
                  <a:cubicBezTo>
                    <a:pt x="150" y="108"/>
                    <a:pt x="151" y="108"/>
                    <a:pt x="151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9" y="98"/>
                    <a:pt x="159" y="98"/>
                    <a:pt x="159" y="98"/>
                  </a:cubicBezTo>
                  <a:cubicBezTo>
                    <a:pt x="166" y="84"/>
                    <a:pt x="166" y="84"/>
                    <a:pt x="166" y="84"/>
                  </a:cubicBezTo>
                  <a:cubicBezTo>
                    <a:pt x="173" y="71"/>
                    <a:pt x="173" y="71"/>
                    <a:pt x="173" y="71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90" y="28"/>
                    <a:pt x="190" y="28"/>
                    <a:pt x="190" y="28"/>
                  </a:cubicBezTo>
                  <a:cubicBezTo>
                    <a:pt x="195" y="14"/>
                    <a:pt x="195" y="14"/>
                    <a:pt x="195" y="14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1" y="29"/>
                    <a:pt x="191" y="29"/>
                    <a:pt x="191" y="29"/>
                  </a:cubicBezTo>
                  <a:cubicBezTo>
                    <a:pt x="188" y="39"/>
                    <a:pt x="184" y="48"/>
                    <a:pt x="181" y="58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3" y="77"/>
                    <a:pt x="171" y="81"/>
                    <a:pt x="169" y="86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8" y="111"/>
                    <a:pt x="148" y="111"/>
                  </a:cubicBezTo>
                  <a:cubicBezTo>
                    <a:pt x="147" y="111"/>
                    <a:pt x="148" y="111"/>
                    <a:pt x="148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1"/>
                  </a:cubicBezTo>
                  <a:cubicBezTo>
                    <a:pt x="149" y="113"/>
                    <a:pt x="149" y="113"/>
                    <a:pt x="149" y="113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6"/>
                    <a:pt x="149" y="117"/>
                  </a:cubicBezTo>
                  <a:cubicBezTo>
                    <a:pt x="149" y="117"/>
                    <a:pt x="148" y="118"/>
                    <a:pt x="147" y="119"/>
                  </a:cubicBezTo>
                  <a:cubicBezTo>
                    <a:pt x="147" y="119"/>
                    <a:pt x="146" y="119"/>
                    <a:pt x="145" y="120"/>
                  </a:cubicBezTo>
                  <a:cubicBezTo>
                    <a:pt x="143" y="120"/>
                    <a:pt x="142" y="120"/>
                    <a:pt x="140" y="120"/>
                  </a:cubicBezTo>
                  <a:cubicBezTo>
                    <a:pt x="136" y="120"/>
                    <a:pt x="133" y="120"/>
                    <a:pt x="129" y="120"/>
                  </a:cubicBezTo>
                  <a:cubicBezTo>
                    <a:pt x="125" y="120"/>
                    <a:pt x="122" y="119"/>
                    <a:pt x="118" y="119"/>
                  </a:cubicBezTo>
                  <a:cubicBezTo>
                    <a:pt x="115" y="118"/>
                    <a:pt x="111" y="118"/>
                    <a:pt x="108" y="118"/>
                  </a:cubicBezTo>
                  <a:cubicBezTo>
                    <a:pt x="97" y="116"/>
                    <a:pt x="97" y="116"/>
                    <a:pt x="97" y="116"/>
                  </a:cubicBezTo>
                  <a:cubicBezTo>
                    <a:pt x="93" y="115"/>
                    <a:pt x="90" y="114"/>
                    <a:pt x="86" y="113"/>
                  </a:cubicBezTo>
                  <a:cubicBezTo>
                    <a:pt x="81" y="112"/>
                    <a:pt x="81" y="112"/>
                    <a:pt x="81" y="112"/>
                  </a:cubicBezTo>
                  <a:cubicBezTo>
                    <a:pt x="80" y="112"/>
                    <a:pt x="80" y="112"/>
                    <a:pt x="79" y="111"/>
                  </a:cubicBezTo>
                  <a:cubicBezTo>
                    <a:pt x="76" y="110"/>
                    <a:pt x="76" y="110"/>
                    <a:pt x="76" y="110"/>
                  </a:cubicBezTo>
                  <a:cubicBezTo>
                    <a:pt x="69" y="108"/>
                    <a:pt x="63" y="105"/>
                    <a:pt x="56" y="103"/>
                  </a:cubicBezTo>
                  <a:cubicBezTo>
                    <a:pt x="51" y="101"/>
                    <a:pt x="51" y="101"/>
                    <a:pt x="51" y="101"/>
                  </a:cubicBezTo>
                  <a:cubicBezTo>
                    <a:pt x="46" y="98"/>
                    <a:pt x="46" y="98"/>
                    <a:pt x="46" y="98"/>
                  </a:cubicBezTo>
                  <a:cubicBezTo>
                    <a:pt x="43" y="97"/>
                    <a:pt x="40" y="95"/>
                    <a:pt x="37" y="94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6" y="80"/>
                    <a:pt x="13" y="78"/>
                    <a:pt x="10" y="76"/>
                  </a:cubicBezTo>
                  <a:cubicBezTo>
                    <a:pt x="7" y="74"/>
                    <a:pt x="4" y="72"/>
                    <a:pt x="0" y="72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2" name="iSļîḓe">
              <a:extLst>
                <a:ext uri="{FF2B5EF4-FFF2-40B4-BE49-F238E27FC236}">
                  <a16:creationId xmlns:a16="http://schemas.microsoft.com/office/drawing/2014/main" id="{97D5ABAD-5503-4E06-9EE6-991A3EA1BFA5}"/>
                </a:ext>
              </a:extLst>
            </p:cNvPr>
            <p:cNvSpPr/>
            <p:nvPr/>
          </p:nvSpPr>
          <p:spPr bwMode="auto">
            <a:xfrm>
              <a:off x="4977068" y="4772051"/>
              <a:ext cx="9827" cy="38836"/>
            </a:xfrm>
            <a:custGeom>
              <a:avLst/>
              <a:gdLst>
                <a:gd name="T0" fmla="*/ 1 w 5"/>
                <a:gd name="T1" fmla="*/ 0 h 14"/>
                <a:gd name="T2" fmla="*/ 3 w 5"/>
                <a:gd name="T3" fmla="*/ 2 h 14"/>
                <a:gd name="T4" fmla="*/ 3 w 5"/>
                <a:gd name="T5" fmla="*/ 4 h 14"/>
                <a:gd name="T6" fmla="*/ 4 w 5"/>
                <a:gd name="T7" fmla="*/ 6 h 14"/>
                <a:gd name="T8" fmla="*/ 5 w 5"/>
                <a:gd name="T9" fmla="*/ 11 h 14"/>
                <a:gd name="T10" fmla="*/ 4 w 5"/>
                <a:gd name="T11" fmla="*/ 14 h 14"/>
                <a:gd name="T12" fmla="*/ 3 w 5"/>
                <a:gd name="T13" fmla="*/ 12 h 14"/>
                <a:gd name="T14" fmla="*/ 0 w 5"/>
                <a:gd name="T15" fmla="*/ 8 h 14"/>
                <a:gd name="T16" fmla="*/ 0 w 5"/>
                <a:gd name="T17" fmla="*/ 2 h 14"/>
                <a:gd name="T18" fmla="*/ 1 w 5"/>
                <a:gd name="T1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4">
                  <a:moveTo>
                    <a:pt x="1" y="0"/>
                  </a:moveTo>
                  <a:cubicBezTo>
                    <a:pt x="1" y="0"/>
                    <a:pt x="2" y="1"/>
                    <a:pt x="3" y="2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4" y="5"/>
                    <a:pt x="4" y="6"/>
                    <a:pt x="4" y="6"/>
                  </a:cubicBezTo>
                  <a:cubicBezTo>
                    <a:pt x="5" y="8"/>
                    <a:pt x="5" y="10"/>
                    <a:pt x="5" y="11"/>
                  </a:cubicBezTo>
                  <a:cubicBezTo>
                    <a:pt x="5" y="13"/>
                    <a:pt x="4" y="14"/>
                    <a:pt x="4" y="14"/>
                  </a:cubicBezTo>
                  <a:cubicBezTo>
                    <a:pt x="4" y="14"/>
                    <a:pt x="3" y="13"/>
                    <a:pt x="3" y="12"/>
                  </a:cubicBezTo>
                  <a:cubicBezTo>
                    <a:pt x="2" y="11"/>
                    <a:pt x="1" y="9"/>
                    <a:pt x="0" y="8"/>
                  </a:cubicBezTo>
                  <a:cubicBezTo>
                    <a:pt x="0" y="6"/>
                    <a:pt x="0" y="4"/>
                    <a:pt x="0" y="2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3" name="îsļíḋè">
              <a:extLst>
                <a:ext uri="{FF2B5EF4-FFF2-40B4-BE49-F238E27FC236}">
                  <a16:creationId xmlns:a16="http://schemas.microsoft.com/office/drawing/2014/main" id="{5BC45F96-D8CE-4A4F-A860-E2088F3FB3D1}"/>
                </a:ext>
              </a:extLst>
            </p:cNvPr>
            <p:cNvSpPr/>
            <p:nvPr/>
          </p:nvSpPr>
          <p:spPr bwMode="auto">
            <a:xfrm>
              <a:off x="4991809" y="4765577"/>
              <a:ext cx="9827" cy="12945"/>
            </a:xfrm>
            <a:custGeom>
              <a:avLst/>
              <a:gdLst>
                <a:gd name="T0" fmla="*/ 0 w 5"/>
                <a:gd name="T1" fmla="*/ 0 h 5"/>
                <a:gd name="T2" fmla="*/ 2 w 5"/>
                <a:gd name="T3" fmla="*/ 0 h 5"/>
                <a:gd name="T4" fmla="*/ 4 w 5"/>
                <a:gd name="T5" fmla="*/ 1 h 5"/>
                <a:gd name="T6" fmla="*/ 5 w 5"/>
                <a:gd name="T7" fmla="*/ 3 h 5"/>
                <a:gd name="T8" fmla="*/ 5 w 5"/>
                <a:gd name="T9" fmla="*/ 5 h 5"/>
                <a:gd name="T10" fmla="*/ 3 w 5"/>
                <a:gd name="T11" fmla="*/ 5 h 5"/>
                <a:gd name="T12" fmla="*/ 1 w 5"/>
                <a:gd name="T13" fmla="*/ 4 h 5"/>
                <a:gd name="T14" fmla="*/ 0 w 5"/>
                <a:gd name="T15" fmla="*/ 2 h 5"/>
                <a:gd name="T16" fmla="*/ 0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5" y="3"/>
                    <a:pt x="5" y="3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2" y="5"/>
                    <a:pt x="1" y="5"/>
                    <a:pt x="1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4" name="ís1ïḑê">
              <a:extLst>
                <a:ext uri="{FF2B5EF4-FFF2-40B4-BE49-F238E27FC236}">
                  <a16:creationId xmlns:a16="http://schemas.microsoft.com/office/drawing/2014/main" id="{D19C0620-D8C9-4EE2-8383-76D19E7801A2}"/>
                </a:ext>
              </a:extLst>
            </p:cNvPr>
            <p:cNvSpPr/>
            <p:nvPr/>
          </p:nvSpPr>
          <p:spPr bwMode="auto">
            <a:xfrm>
              <a:off x="5099903" y="4545508"/>
              <a:ext cx="93352" cy="38836"/>
            </a:xfrm>
            <a:custGeom>
              <a:avLst/>
              <a:gdLst>
                <a:gd name="T0" fmla="*/ 0 w 33"/>
                <a:gd name="T1" fmla="*/ 0 h 15"/>
                <a:gd name="T2" fmla="*/ 1 w 33"/>
                <a:gd name="T3" fmla="*/ 1 h 15"/>
                <a:gd name="T4" fmla="*/ 5 w 33"/>
                <a:gd name="T5" fmla="*/ 3 h 15"/>
                <a:gd name="T6" fmla="*/ 7 w 33"/>
                <a:gd name="T7" fmla="*/ 4 h 15"/>
                <a:gd name="T8" fmla="*/ 10 w 33"/>
                <a:gd name="T9" fmla="*/ 6 h 15"/>
                <a:gd name="T10" fmla="*/ 15 w 33"/>
                <a:gd name="T11" fmla="*/ 9 h 15"/>
                <a:gd name="T12" fmla="*/ 22 w 33"/>
                <a:gd name="T13" fmla="*/ 11 h 15"/>
                <a:gd name="T14" fmla="*/ 24 w 33"/>
                <a:gd name="T15" fmla="*/ 12 h 15"/>
                <a:gd name="T16" fmla="*/ 27 w 33"/>
                <a:gd name="T17" fmla="*/ 13 h 15"/>
                <a:gd name="T18" fmla="*/ 31 w 33"/>
                <a:gd name="T19" fmla="*/ 14 h 15"/>
                <a:gd name="T20" fmla="*/ 33 w 33"/>
                <a:gd name="T21" fmla="*/ 15 h 15"/>
                <a:gd name="T22" fmla="*/ 31 w 33"/>
                <a:gd name="T23" fmla="*/ 15 h 15"/>
                <a:gd name="T24" fmla="*/ 27 w 33"/>
                <a:gd name="T25" fmla="*/ 15 h 15"/>
                <a:gd name="T26" fmla="*/ 21 w 33"/>
                <a:gd name="T27" fmla="*/ 14 h 15"/>
                <a:gd name="T28" fmla="*/ 17 w 33"/>
                <a:gd name="T29" fmla="*/ 13 h 15"/>
                <a:gd name="T30" fmla="*/ 14 w 33"/>
                <a:gd name="T31" fmla="*/ 12 h 15"/>
                <a:gd name="T32" fmla="*/ 11 w 33"/>
                <a:gd name="T33" fmla="*/ 11 h 15"/>
                <a:gd name="T34" fmla="*/ 8 w 33"/>
                <a:gd name="T35" fmla="*/ 9 h 15"/>
                <a:gd name="T36" fmla="*/ 5 w 33"/>
                <a:gd name="T37" fmla="*/ 7 h 15"/>
                <a:gd name="T38" fmla="*/ 3 w 33"/>
                <a:gd name="T39" fmla="*/ 5 h 15"/>
                <a:gd name="T40" fmla="*/ 0 w 33"/>
                <a:gd name="T41" fmla="*/ 1 h 15"/>
                <a:gd name="T42" fmla="*/ 0 w 33"/>
                <a:gd name="T4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15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1"/>
                    <a:pt x="3" y="2"/>
                    <a:pt x="5" y="3"/>
                  </a:cubicBezTo>
                  <a:cubicBezTo>
                    <a:pt x="5" y="4"/>
                    <a:pt x="6" y="4"/>
                    <a:pt x="7" y="4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1" y="7"/>
                    <a:pt x="13" y="8"/>
                    <a:pt x="15" y="9"/>
                  </a:cubicBezTo>
                  <a:cubicBezTo>
                    <a:pt x="18" y="9"/>
                    <a:pt x="20" y="10"/>
                    <a:pt x="22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5" y="12"/>
                    <a:pt x="26" y="12"/>
                    <a:pt x="27" y="13"/>
                  </a:cubicBezTo>
                  <a:cubicBezTo>
                    <a:pt x="29" y="13"/>
                    <a:pt x="30" y="14"/>
                    <a:pt x="31" y="14"/>
                  </a:cubicBezTo>
                  <a:cubicBezTo>
                    <a:pt x="32" y="15"/>
                    <a:pt x="33" y="15"/>
                    <a:pt x="33" y="15"/>
                  </a:cubicBezTo>
                  <a:cubicBezTo>
                    <a:pt x="33" y="15"/>
                    <a:pt x="32" y="15"/>
                    <a:pt x="31" y="15"/>
                  </a:cubicBezTo>
                  <a:cubicBezTo>
                    <a:pt x="30" y="15"/>
                    <a:pt x="28" y="15"/>
                    <a:pt x="27" y="15"/>
                  </a:cubicBezTo>
                  <a:cubicBezTo>
                    <a:pt x="25" y="15"/>
                    <a:pt x="23" y="15"/>
                    <a:pt x="21" y="14"/>
                  </a:cubicBezTo>
                  <a:cubicBezTo>
                    <a:pt x="20" y="14"/>
                    <a:pt x="18" y="14"/>
                    <a:pt x="17" y="13"/>
                  </a:cubicBezTo>
                  <a:cubicBezTo>
                    <a:pt x="16" y="13"/>
                    <a:pt x="15" y="13"/>
                    <a:pt x="14" y="12"/>
                  </a:cubicBezTo>
                  <a:cubicBezTo>
                    <a:pt x="13" y="12"/>
                    <a:pt x="12" y="11"/>
                    <a:pt x="11" y="11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7" y="8"/>
                    <a:pt x="6" y="8"/>
                    <a:pt x="5" y="7"/>
                  </a:cubicBezTo>
                  <a:cubicBezTo>
                    <a:pt x="4" y="6"/>
                    <a:pt x="4" y="5"/>
                    <a:pt x="3" y="5"/>
                  </a:cubicBezTo>
                  <a:cubicBezTo>
                    <a:pt x="2" y="4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5" name="ïS1íďè">
              <a:extLst>
                <a:ext uri="{FF2B5EF4-FFF2-40B4-BE49-F238E27FC236}">
                  <a16:creationId xmlns:a16="http://schemas.microsoft.com/office/drawing/2014/main" id="{A467E55E-F410-4628-AECA-FF14EAE27779}"/>
                </a:ext>
              </a:extLst>
            </p:cNvPr>
            <p:cNvSpPr/>
            <p:nvPr/>
          </p:nvSpPr>
          <p:spPr bwMode="auto">
            <a:xfrm>
              <a:off x="4456253" y="4920919"/>
              <a:ext cx="58960" cy="97091"/>
            </a:xfrm>
            <a:custGeom>
              <a:avLst/>
              <a:gdLst>
                <a:gd name="T0" fmla="*/ 0 w 21"/>
                <a:gd name="T1" fmla="*/ 0 h 37"/>
                <a:gd name="T2" fmla="*/ 1 w 21"/>
                <a:gd name="T3" fmla="*/ 2 h 37"/>
                <a:gd name="T4" fmla="*/ 3 w 21"/>
                <a:gd name="T5" fmla="*/ 6 h 37"/>
                <a:gd name="T6" fmla="*/ 6 w 21"/>
                <a:gd name="T7" fmla="*/ 12 h 37"/>
                <a:gd name="T8" fmla="*/ 10 w 21"/>
                <a:gd name="T9" fmla="*/ 19 h 37"/>
                <a:gd name="T10" fmla="*/ 14 w 21"/>
                <a:gd name="T11" fmla="*/ 26 h 37"/>
                <a:gd name="T12" fmla="*/ 15 w 21"/>
                <a:gd name="T13" fmla="*/ 29 h 37"/>
                <a:gd name="T14" fmla="*/ 17 w 21"/>
                <a:gd name="T15" fmla="*/ 32 h 37"/>
                <a:gd name="T16" fmla="*/ 20 w 21"/>
                <a:gd name="T17" fmla="*/ 36 h 37"/>
                <a:gd name="T18" fmla="*/ 21 w 21"/>
                <a:gd name="T19" fmla="*/ 37 h 37"/>
                <a:gd name="T20" fmla="*/ 19 w 21"/>
                <a:gd name="T21" fmla="*/ 36 h 37"/>
                <a:gd name="T22" fmla="*/ 15 w 21"/>
                <a:gd name="T23" fmla="*/ 33 h 37"/>
                <a:gd name="T24" fmla="*/ 11 w 21"/>
                <a:gd name="T25" fmla="*/ 28 h 37"/>
                <a:gd name="T26" fmla="*/ 8 w 21"/>
                <a:gd name="T27" fmla="*/ 25 h 37"/>
                <a:gd name="T28" fmla="*/ 6 w 21"/>
                <a:gd name="T29" fmla="*/ 21 h 37"/>
                <a:gd name="T30" fmla="*/ 4 w 21"/>
                <a:gd name="T31" fmla="*/ 17 h 37"/>
                <a:gd name="T32" fmla="*/ 3 w 21"/>
                <a:gd name="T33" fmla="*/ 14 h 37"/>
                <a:gd name="T34" fmla="*/ 1 w 21"/>
                <a:gd name="T35" fmla="*/ 7 h 37"/>
                <a:gd name="T36" fmla="*/ 0 w 21"/>
                <a:gd name="T37" fmla="*/ 2 h 37"/>
                <a:gd name="T38" fmla="*/ 0 w 21"/>
                <a:gd name="T3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" h="37">
                  <a:moveTo>
                    <a:pt x="0" y="0"/>
                  </a:moveTo>
                  <a:cubicBezTo>
                    <a:pt x="0" y="0"/>
                    <a:pt x="0" y="1"/>
                    <a:pt x="1" y="2"/>
                  </a:cubicBezTo>
                  <a:cubicBezTo>
                    <a:pt x="2" y="3"/>
                    <a:pt x="2" y="4"/>
                    <a:pt x="3" y="6"/>
                  </a:cubicBezTo>
                  <a:cubicBezTo>
                    <a:pt x="4" y="8"/>
                    <a:pt x="5" y="10"/>
                    <a:pt x="6" y="12"/>
                  </a:cubicBezTo>
                  <a:cubicBezTo>
                    <a:pt x="7" y="15"/>
                    <a:pt x="9" y="17"/>
                    <a:pt x="10" y="19"/>
                  </a:cubicBezTo>
                  <a:cubicBezTo>
                    <a:pt x="11" y="21"/>
                    <a:pt x="12" y="24"/>
                    <a:pt x="14" y="26"/>
                  </a:cubicBezTo>
                  <a:cubicBezTo>
                    <a:pt x="14" y="27"/>
                    <a:pt x="15" y="28"/>
                    <a:pt x="15" y="29"/>
                  </a:cubicBezTo>
                  <a:cubicBezTo>
                    <a:pt x="16" y="30"/>
                    <a:pt x="17" y="31"/>
                    <a:pt x="17" y="32"/>
                  </a:cubicBezTo>
                  <a:cubicBezTo>
                    <a:pt x="18" y="33"/>
                    <a:pt x="19" y="35"/>
                    <a:pt x="20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7"/>
                    <a:pt x="20" y="37"/>
                    <a:pt x="19" y="36"/>
                  </a:cubicBezTo>
                  <a:cubicBezTo>
                    <a:pt x="18" y="36"/>
                    <a:pt x="17" y="35"/>
                    <a:pt x="15" y="33"/>
                  </a:cubicBezTo>
                  <a:cubicBezTo>
                    <a:pt x="14" y="32"/>
                    <a:pt x="12" y="30"/>
                    <a:pt x="11" y="28"/>
                  </a:cubicBezTo>
                  <a:cubicBezTo>
                    <a:pt x="10" y="27"/>
                    <a:pt x="9" y="26"/>
                    <a:pt x="8" y="25"/>
                  </a:cubicBezTo>
                  <a:cubicBezTo>
                    <a:pt x="8" y="23"/>
                    <a:pt x="7" y="22"/>
                    <a:pt x="6" y="21"/>
                  </a:cubicBezTo>
                  <a:cubicBezTo>
                    <a:pt x="6" y="20"/>
                    <a:pt x="5" y="19"/>
                    <a:pt x="4" y="17"/>
                  </a:cubicBezTo>
                  <a:cubicBezTo>
                    <a:pt x="4" y="16"/>
                    <a:pt x="3" y="15"/>
                    <a:pt x="3" y="14"/>
                  </a:cubicBezTo>
                  <a:cubicBezTo>
                    <a:pt x="2" y="11"/>
                    <a:pt x="1" y="9"/>
                    <a:pt x="1" y="7"/>
                  </a:cubicBezTo>
                  <a:cubicBezTo>
                    <a:pt x="0" y="5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80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6" name="íşḻiḍe">
              <a:extLst>
                <a:ext uri="{FF2B5EF4-FFF2-40B4-BE49-F238E27FC236}">
                  <a16:creationId xmlns:a16="http://schemas.microsoft.com/office/drawing/2014/main" id="{17CC6B10-F709-46D7-9CA7-DC9DB7DEAD57}"/>
                </a:ext>
              </a:extLst>
            </p:cNvPr>
            <p:cNvSpPr/>
            <p:nvPr/>
          </p:nvSpPr>
          <p:spPr bwMode="auto">
            <a:xfrm>
              <a:off x="6519857" y="3309241"/>
              <a:ext cx="73702" cy="12945"/>
            </a:xfrm>
            <a:custGeom>
              <a:avLst/>
              <a:gdLst>
                <a:gd name="T0" fmla="*/ 0 w 26"/>
                <a:gd name="T1" fmla="*/ 5 h 5"/>
                <a:gd name="T2" fmla="*/ 4 w 26"/>
                <a:gd name="T3" fmla="*/ 3 h 5"/>
                <a:gd name="T4" fmla="*/ 12 w 26"/>
                <a:gd name="T5" fmla="*/ 0 h 5"/>
                <a:gd name="T6" fmla="*/ 22 w 26"/>
                <a:gd name="T7" fmla="*/ 0 h 5"/>
                <a:gd name="T8" fmla="*/ 26 w 26"/>
                <a:gd name="T9" fmla="*/ 0 h 5"/>
                <a:gd name="T10" fmla="*/ 22 w 26"/>
                <a:gd name="T11" fmla="*/ 2 h 5"/>
                <a:gd name="T12" fmla="*/ 13 w 26"/>
                <a:gd name="T13" fmla="*/ 4 h 5"/>
                <a:gd name="T14" fmla="*/ 4 w 26"/>
                <a:gd name="T15" fmla="*/ 5 h 5"/>
                <a:gd name="T16" fmla="*/ 0 w 26"/>
                <a:gd name="T1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0" y="5"/>
                  </a:moveTo>
                  <a:cubicBezTo>
                    <a:pt x="0" y="5"/>
                    <a:pt x="1" y="4"/>
                    <a:pt x="4" y="3"/>
                  </a:cubicBezTo>
                  <a:cubicBezTo>
                    <a:pt x="6" y="2"/>
                    <a:pt x="9" y="1"/>
                    <a:pt x="12" y="0"/>
                  </a:cubicBezTo>
                  <a:cubicBezTo>
                    <a:pt x="16" y="0"/>
                    <a:pt x="19" y="0"/>
                    <a:pt x="22" y="0"/>
                  </a:cubicBezTo>
                  <a:cubicBezTo>
                    <a:pt x="24" y="0"/>
                    <a:pt x="26" y="0"/>
                    <a:pt x="26" y="0"/>
                  </a:cubicBezTo>
                  <a:cubicBezTo>
                    <a:pt x="26" y="0"/>
                    <a:pt x="24" y="1"/>
                    <a:pt x="22" y="2"/>
                  </a:cubicBezTo>
                  <a:cubicBezTo>
                    <a:pt x="20" y="3"/>
                    <a:pt x="16" y="4"/>
                    <a:pt x="13" y="4"/>
                  </a:cubicBezTo>
                  <a:cubicBezTo>
                    <a:pt x="10" y="5"/>
                    <a:pt x="7" y="5"/>
                    <a:pt x="4" y="5"/>
                  </a:cubicBezTo>
                  <a:cubicBezTo>
                    <a:pt x="1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7" name="îsḷíḓé">
              <a:extLst>
                <a:ext uri="{FF2B5EF4-FFF2-40B4-BE49-F238E27FC236}">
                  <a16:creationId xmlns:a16="http://schemas.microsoft.com/office/drawing/2014/main" id="{D5762EF3-D03B-467D-8F4F-9554FDE79BC6}"/>
                </a:ext>
              </a:extLst>
            </p:cNvPr>
            <p:cNvSpPr/>
            <p:nvPr/>
          </p:nvSpPr>
          <p:spPr bwMode="auto">
            <a:xfrm>
              <a:off x="5547015" y="3341602"/>
              <a:ext cx="339022" cy="524284"/>
            </a:xfrm>
            <a:custGeom>
              <a:avLst/>
              <a:gdLst>
                <a:gd name="T0" fmla="*/ 51 w 129"/>
                <a:gd name="T1" fmla="*/ 198 h 198"/>
                <a:gd name="T2" fmla="*/ 1 w 129"/>
                <a:gd name="T3" fmla="*/ 153 h 198"/>
                <a:gd name="T4" fmla="*/ 23 w 129"/>
                <a:gd name="T5" fmla="*/ 103 h 198"/>
                <a:gd name="T6" fmla="*/ 51 w 129"/>
                <a:gd name="T7" fmla="*/ 56 h 198"/>
                <a:gd name="T8" fmla="*/ 61 w 129"/>
                <a:gd name="T9" fmla="*/ 37 h 198"/>
                <a:gd name="T10" fmla="*/ 45 w 129"/>
                <a:gd name="T11" fmla="*/ 35 h 198"/>
                <a:gd name="T12" fmla="*/ 21 w 129"/>
                <a:gd name="T13" fmla="*/ 23 h 198"/>
                <a:gd name="T14" fmla="*/ 38 w 129"/>
                <a:gd name="T15" fmla="*/ 17 h 198"/>
                <a:gd name="T16" fmla="*/ 75 w 129"/>
                <a:gd name="T17" fmla="*/ 13 h 198"/>
                <a:gd name="T18" fmla="*/ 129 w 129"/>
                <a:gd name="T19" fmla="*/ 14 h 198"/>
                <a:gd name="T20" fmla="*/ 94 w 129"/>
                <a:gd name="T21" fmla="*/ 27 h 198"/>
                <a:gd name="T22" fmla="*/ 36 w 129"/>
                <a:gd name="T23" fmla="*/ 139 h 198"/>
                <a:gd name="T24" fmla="*/ 48 w 129"/>
                <a:gd name="T25" fmla="*/ 154 h 198"/>
                <a:gd name="T26" fmla="*/ 80 w 129"/>
                <a:gd name="T27" fmla="*/ 182 h 198"/>
                <a:gd name="T28" fmla="*/ 51 w 129"/>
                <a:gd name="T2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9" h="198">
                  <a:moveTo>
                    <a:pt x="51" y="198"/>
                  </a:moveTo>
                  <a:cubicBezTo>
                    <a:pt x="32" y="187"/>
                    <a:pt x="18" y="170"/>
                    <a:pt x="1" y="153"/>
                  </a:cubicBezTo>
                  <a:cubicBezTo>
                    <a:pt x="0" y="142"/>
                    <a:pt x="17" y="113"/>
                    <a:pt x="23" y="103"/>
                  </a:cubicBezTo>
                  <a:cubicBezTo>
                    <a:pt x="34" y="86"/>
                    <a:pt x="40" y="74"/>
                    <a:pt x="51" y="56"/>
                  </a:cubicBezTo>
                  <a:cubicBezTo>
                    <a:pt x="53" y="53"/>
                    <a:pt x="61" y="37"/>
                    <a:pt x="61" y="37"/>
                  </a:cubicBezTo>
                  <a:cubicBezTo>
                    <a:pt x="61" y="37"/>
                    <a:pt x="48" y="36"/>
                    <a:pt x="45" y="35"/>
                  </a:cubicBezTo>
                  <a:cubicBezTo>
                    <a:pt x="33" y="34"/>
                    <a:pt x="27" y="34"/>
                    <a:pt x="21" y="23"/>
                  </a:cubicBezTo>
                  <a:cubicBezTo>
                    <a:pt x="25" y="21"/>
                    <a:pt x="29" y="18"/>
                    <a:pt x="38" y="17"/>
                  </a:cubicBezTo>
                  <a:cubicBezTo>
                    <a:pt x="47" y="16"/>
                    <a:pt x="66" y="13"/>
                    <a:pt x="75" y="13"/>
                  </a:cubicBezTo>
                  <a:cubicBezTo>
                    <a:pt x="101" y="12"/>
                    <a:pt x="129" y="0"/>
                    <a:pt x="129" y="14"/>
                  </a:cubicBezTo>
                  <a:cubicBezTo>
                    <a:pt x="122" y="24"/>
                    <a:pt x="94" y="27"/>
                    <a:pt x="94" y="27"/>
                  </a:cubicBezTo>
                  <a:cubicBezTo>
                    <a:pt x="78" y="37"/>
                    <a:pt x="42" y="120"/>
                    <a:pt x="36" y="139"/>
                  </a:cubicBezTo>
                  <a:cubicBezTo>
                    <a:pt x="36" y="139"/>
                    <a:pt x="38" y="144"/>
                    <a:pt x="48" y="154"/>
                  </a:cubicBezTo>
                  <a:cubicBezTo>
                    <a:pt x="63" y="168"/>
                    <a:pt x="70" y="172"/>
                    <a:pt x="80" y="182"/>
                  </a:cubicBezTo>
                  <a:lnTo>
                    <a:pt x="51" y="198"/>
                  </a:ln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8" name="išḷîḑé">
              <a:extLst>
                <a:ext uri="{FF2B5EF4-FFF2-40B4-BE49-F238E27FC236}">
                  <a16:creationId xmlns:a16="http://schemas.microsoft.com/office/drawing/2014/main" id="{12056ED2-494E-417F-8F5F-E2D47643E5F4}"/>
                </a:ext>
              </a:extLst>
            </p:cNvPr>
            <p:cNvSpPr/>
            <p:nvPr/>
          </p:nvSpPr>
          <p:spPr bwMode="auto">
            <a:xfrm>
              <a:off x="5895864" y="3354547"/>
              <a:ext cx="280059" cy="297740"/>
            </a:xfrm>
            <a:custGeom>
              <a:avLst/>
              <a:gdLst>
                <a:gd name="T0" fmla="*/ 10 w 105"/>
                <a:gd name="T1" fmla="*/ 111 h 113"/>
                <a:gd name="T2" fmla="*/ 13 w 105"/>
                <a:gd name="T3" fmla="*/ 84 h 113"/>
                <a:gd name="T4" fmla="*/ 18 w 105"/>
                <a:gd name="T5" fmla="*/ 60 h 113"/>
                <a:gd name="T6" fmla="*/ 18 w 105"/>
                <a:gd name="T7" fmla="*/ 27 h 113"/>
                <a:gd name="T8" fmla="*/ 29 w 105"/>
                <a:gd name="T9" fmla="*/ 33 h 113"/>
                <a:gd name="T10" fmla="*/ 56 w 105"/>
                <a:gd name="T11" fmla="*/ 34 h 113"/>
                <a:gd name="T12" fmla="*/ 78 w 105"/>
                <a:gd name="T13" fmla="*/ 27 h 113"/>
                <a:gd name="T14" fmla="*/ 88 w 105"/>
                <a:gd name="T15" fmla="*/ 19 h 113"/>
                <a:gd name="T16" fmla="*/ 95 w 105"/>
                <a:gd name="T17" fmla="*/ 71 h 113"/>
                <a:gd name="T18" fmla="*/ 98 w 105"/>
                <a:gd name="T19" fmla="*/ 94 h 113"/>
                <a:gd name="T20" fmla="*/ 101 w 105"/>
                <a:gd name="T21" fmla="*/ 102 h 113"/>
                <a:gd name="T22" fmla="*/ 104 w 105"/>
                <a:gd name="T23" fmla="*/ 98 h 113"/>
                <a:gd name="T24" fmla="*/ 103 w 105"/>
                <a:gd name="T25" fmla="*/ 52 h 113"/>
                <a:gd name="T26" fmla="*/ 84 w 105"/>
                <a:gd name="T27" fmla="*/ 8 h 113"/>
                <a:gd name="T28" fmla="*/ 42 w 105"/>
                <a:gd name="T29" fmla="*/ 3 h 113"/>
                <a:gd name="T30" fmla="*/ 2 w 105"/>
                <a:gd name="T31" fmla="*/ 37 h 113"/>
                <a:gd name="T32" fmla="*/ 0 w 105"/>
                <a:gd name="T33" fmla="*/ 69 h 113"/>
                <a:gd name="T34" fmla="*/ 5 w 105"/>
                <a:gd name="T35" fmla="*/ 109 h 113"/>
                <a:gd name="T36" fmla="*/ 4 w 105"/>
                <a:gd name="T37" fmla="*/ 109 h 113"/>
                <a:gd name="T38" fmla="*/ 10 w 105"/>
                <a:gd name="T39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" h="113">
                  <a:moveTo>
                    <a:pt x="10" y="111"/>
                  </a:moveTo>
                  <a:cubicBezTo>
                    <a:pt x="14" y="105"/>
                    <a:pt x="14" y="90"/>
                    <a:pt x="13" y="84"/>
                  </a:cubicBezTo>
                  <a:cubicBezTo>
                    <a:pt x="12" y="75"/>
                    <a:pt x="15" y="69"/>
                    <a:pt x="18" y="60"/>
                  </a:cubicBezTo>
                  <a:cubicBezTo>
                    <a:pt x="21" y="51"/>
                    <a:pt x="20" y="37"/>
                    <a:pt x="18" y="27"/>
                  </a:cubicBezTo>
                  <a:cubicBezTo>
                    <a:pt x="18" y="27"/>
                    <a:pt x="24" y="31"/>
                    <a:pt x="29" y="33"/>
                  </a:cubicBezTo>
                  <a:cubicBezTo>
                    <a:pt x="36" y="36"/>
                    <a:pt x="48" y="36"/>
                    <a:pt x="56" y="34"/>
                  </a:cubicBezTo>
                  <a:cubicBezTo>
                    <a:pt x="64" y="32"/>
                    <a:pt x="71" y="32"/>
                    <a:pt x="78" y="27"/>
                  </a:cubicBezTo>
                  <a:cubicBezTo>
                    <a:pt x="81" y="25"/>
                    <a:pt x="83" y="25"/>
                    <a:pt x="88" y="19"/>
                  </a:cubicBezTo>
                  <a:cubicBezTo>
                    <a:pt x="90" y="37"/>
                    <a:pt x="92" y="48"/>
                    <a:pt x="95" y="71"/>
                  </a:cubicBezTo>
                  <a:cubicBezTo>
                    <a:pt x="95" y="79"/>
                    <a:pt x="97" y="87"/>
                    <a:pt x="98" y="94"/>
                  </a:cubicBezTo>
                  <a:cubicBezTo>
                    <a:pt x="98" y="96"/>
                    <a:pt x="98" y="102"/>
                    <a:pt x="101" y="102"/>
                  </a:cubicBezTo>
                  <a:cubicBezTo>
                    <a:pt x="102" y="102"/>
                    <a:pt x="103" y="101"/>
                    <a:pt x="104" y="98"/>
                  </a:cubicBezTo>
                  <a:cubicBezTo>
                    <a:pt x="104" y="83"/>
                    <a:pt x="105" y="67"/>
                    <a:pt x="103" y="52"/>
                  </a:cubicBezTo>
                  <a:cubicBezTo>
                    <a:pt x="101" y="36"/>
                    <a:pt x="99" y="18"/>
                    <a:pt x="84" y="8"/>
                  </a:cubicBezTo>
                  <a:cubicBezTo>
                    <a:pt x="71" y="0"/>
                    <a:pt x="56" y="0"/>
                    <a:pt x="42" y="3"/>
                  </a:cubicBezTo>
                  <a:cubicBezTo>
                    <a:pt x="22" y="8"/>
                    <a:pt x="5" y="16"/>
                    <a:pt x="2" y="37"/>
                  </a:cubicBezTo>
                  <a:cubicBezTo>
                    <a:pt x="0" y="47"/>
                    <a:pt x="0" y="58"/>
                    <a:pt x="0" y="69"/>
                  </a:cubicBezTo>
                  <a:cubicBezTo>
                    <a:pt x="1" y="76"/>
                    <a:pt x="2" y="94"/>
                    <a:pt x="5" y="109"/>
                  </a:cubicBezTo>
                  <a:cubicBezTo>
                    <a:pt x="4" y="109"/>
                    <a:pt x="4" y="109"/>
                    <a:pt x="4" y="109"/>
                  </a:cubicBezTo>
                  <a:cubicBezTo>
                    <a:pt x="7" y="112"/>
                    <a:pt x="9" y="113"/>
                    <a:pt x="10" y="111"/>
                  </a:cubicBezTo>
                  <a:close/>
                </a:path>
              </a:pathLst>
            </a:custGeom>
            <a:solidFill>
              <a:srgbClr val="6B67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9" name="îSľïḋé">
              <a:extLst>
                <a:ext uri="{FF2B5EF4-FFF2-40B4-BE49-F238E27FC236}">
                  <a16:creationId xmlns:a16="http://schemas.microsoft.com/office/drawing/2014/main" id="{05659CCE-AE4C-4C77-8DDD-100E6F0D0933}"/>
                </a:ext>
              </a:extLst>
            </p:cNvPr>
            <p:cNvSpPr/>
            <p:nvPr/>
          </p:nvSpPr>
          <p:spPr bwMode="auto">
            <a:xfrm>
              <a:off x="5846731" y="3406328"/>
              <a:ext cx="373414" cy="582535"/>
            </a:xfrm>
            <a:custGeom>
              <a:avLst/>
              <a:gdLst>
                <a:gd name="T0" fmla="*/ 138 w 139"/>
                <a:gd name="T1" fmla="*/ 99 h 219"/>
                <a:gd name="T2" fmla="*/ 121 w 139"/>
                <a:gd name="T3" fmla="*/ 80 h 219"/>
                <a:gd name="T4" fmla="*/ 121 w 139"/>
                <a:gd name="T5" fmla="*/ 79 h 219"/>
                <a:gd name="T6" fmla="*/ 118 w 139"/>
                <a:gd name="T7" fmla="*/ 83 h 219"/>
                <a:gd name="T8" fmla="*/ 115 w 139"/>
                <a:gd name="T9" fmla="*/ 75 h 219"/>
                <a:gd name="T10" fmla="*/ 112 w 139"/>
                <a:gd name="T11" fmla="*/ 52 h 219"/>
                <a:gd name="T12" fmla="*/ 105 w 139"/>
                <a:gd name="T13" fmla="*/ 0 h 219"/>
                <a:gd name="T14" fmla="*/ 95 w 139"/>
                <a:gd name="T15" fmla="*/ 8 h 219"/>
                <a:gd name="T16" fmla="*/ 73 w 139"/>
                <a:gd name="T17" fmla="*/ 15 h 219"/>
                <a:gd name="T18" fmla="*/ 46 w 139"/>
                <a:gd name="T19" fmla="*/ 14 h 219"/>
                <a:gd name="T20" fmla="*/ 35 w 139"/>
                <a:gd name="T21" fmla="*/ 8 h 219"/>
                <a:gd name="T22" fmla="*/ 35 w 139"/>
                <a:gd name="T23" fmla="*/ 41 h 219"/>
                <a:gd name="T24" fmla="*/ 30 w 139"/>
                <a:gd name="T25" fmla="*/ 65 h 219"/>
                <a:gd name="T26" fmla="*/ 27 w 139"/>
                <a:gd name="T27" fmla="*/ 92 h 219"/>
                <a:gd name="T28" fmla="*/ 21 w 139"/>
                <a:gd name="T29" fmla="*/ 90 h 219"/>
                <a:gd name="T30" fmla="*/ 1 w 139"/>
                <a:gd name="T31" fmla="*/ 104 h 219"/>
                <a:gd name="T32" fmla="*/ 25 w 139"/>
                <a:gd name="T33" fmla="*/ 126 h 219"/>
                <a:gd name="T34" fmla="*/ 34 w 139"/>
                <a:gd name="T35" fmla="*/ 154 h 219"/>
                <a:gd name="T36" fmla="*/ 57 w 139"/>
                <a:gd name="T37" fmla="*/ 173 h 219"/>
                <a:gd name="T38" fmla="*/ 54 w 139"/>
                <a:gd name="T39" fmla="*/ 211 h 219"/>
                <a:gd name="T40" fmla="*/ 59 w 139"/>
                <a:gd name="T41" fmla="*/ 215 h 219"/>
                <a:gd name="T42" fmla="*/ 86 w 139"/>
                <a:gd name="T43" fmla="*/ 211 h 219"/>
                <a:gd name="T44" fmla="*/ 84 w 139"/>
                <a:gd name="T45" fmla="*/ 173 h 219"/>
                <a:gd name="T46" fmla="*/ 96 w 139"/>
                <a:gd name="T47" fmla="*/ 169 h 219"/>
                <a:gd name="T48" fmla="*/ 118 w 139"/>
                <a:gd name="T49" fmla="*/ 137 h 219"/>
                <a:gd name="T50" fmla="*/ 118 w 139"/>
                <a:gd name="T51" fmla="*/ 126 h 219"/>
                <a:gd name="T52" fmla="*/ 128 w 139"/>
                <a:gd name="T53" fmla="*/ 122 h 219"/>
                <a:gd name="T54" fmla="*/ 138 w 139"/>
                <a:gd name="T55" fmla="*/ 9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9" h="219">
                  <a:moveTo>
                    <a:pt x="138" y="99"/>
                  </a:moveTo>
                  <a:cubicBezTo>
                    <a:pt x="138" y="88"/>
                    <a:pt x="133" y="81"/>
                    <a:pt x="121" y="80"/>
                  </a:cubicBezTo>
                  <a:cubicBezTo>
                    <a:pt x="121" y="79"/>
                    <a:pt x="121" y="79"/>
                    <a:pt x="121" y="79"/>
                  </a:cubicBezTo>
                  <a:cubicBezTo>
                    <a:pt x="120" y="82"/>
                    <a:pt x="119" y="83"/>
                    <a:pt x="118" y="83"/>
                  </a:cubicBezTo>
                  <a:cubicBezTo>
                    <a:pt x="115" y="83"/>
                    <a:pt x="115" y="77"/>
                    <a:pt x="115" y="75"/>
                  </a:cubicBezTo>
                  <a:cubicBezTo>
                    <a:pt x="114" y="68"/>
                    <a:pt x="112" y="60"/>
                    <a:pt x="112" y="52"/>
                  </a:cubicBezTo>
                  <a:cubicBezTo>
                    <a:pt x="109" y="29"/>
                    <a:pt x="107" y="18"/>
                    <a:pt x="105" y="0"/>
                  </a:cubicBezTo>
                  <a:cubicBezTo>
                    <a:pt x="100" y="6"/>
                    <a:pt x="98" y="6"/>
                    <a:pt x="95" y="8"/>
                  </a:cubicBezTo>
                  <a:cubicBezTo>
                    <a:pt x="88" y="13"/>
                    <a:pt x="81" y="13"/>
                    <a:pt x="73" y="15"/>
                  </a:cubicBezTo>
                  <a:cubicBezTo>
                    <a:pt x="65" y="17"/>
                    <a:pt x="53" y="17"/>
                    <a:pt x="46" y="14"/>
                  </a:cubicBezTo>
                  <a:cubicBezTo>
                    <a:pt x="41" y="12"/>
                    <a:pt x="35" y="8"/>
                    <a:pt x="35" y="8"/>
                  </a:cubicBezTo>
                  <a:cubicBezTo>
                    <a:pt x="37" y="18"/>
                    <a:pt x="38" y="32"/>
                    <a:pt x="35" y="41"/>
                  </a:cubicBezTo>
                  <a:cubicBezTo>
                    <a:pt x="32" y="50"/>
                    <a:pt x="29" y="56"/>
                    <a:pt x="30" y="65"/>
                  </a:cubicBezTo>
                  <a:cubicBezTo>
                    <a:pt x="31" y="71"/>
                    <a:pt x="31" y="86"/>
                    <a:pt x="27" y="92"/>
                  </a:cubicBezTo>
                  <a:cubicBezTo>
                    <a:pt x="26" y="94"/>
                    <a:pt x="24" y="93"/>
                    <a:pt x="21" y="90"/>
                  </a:cubicBezTo>
                  <a:cubicBezTo>
                    <a:pt x="11" y="85"/>
                    <a:pt x="0" y="93"/>
                    <a:pt x="1" y="104"/>
                  </a:cubicBezTo>
                  <a:cubicBezTo>
                    <a:pt x="2" y="115"/>
                    <a:pt x="14" y="124"/>
                    <a:pt x="25" y="126"/>
                  </a:cubicBezTo>
                  <a:cubicBezTo>
                    <a:pt x="27" y="136"/>
                    <a:pt x="27" y="145"/>
                    <a:pt x="34" y="154"/>
                  </a:cubicBezTo>
                  <a:cubicBezTo>
                    <a:pt x="39" y="161"/>
                    <a:pt x="49" y="171"/>
                    <a:pt x="57" y="173"/>
                  </a:cubicBezTo>
                  <a:cubicBezTo>
                    <a:pt x="57" y="177"/>
                    <a:pt x="57" y="205"/>
                    <a:pt x="54" y="211"/>
                  </a:cubicBezTo>
                  <a:cubicBezTo>
                    <a:pt x="59" y="215"/>
                    <a:pt x="59" y="215"/>
                    <a:pt x="59" y="215"/>
                  </a:cubicBezTo>
                  <a:cubicBezTo>
                    <a:pt x="65" y="218"/>
                    <a:pt x="82" y="219"/>
                    <a:pt x="86" y="211"/>
                  </a:cubicBezTo>
                  <a:cubicBezTo>
                    <a:pt x="88" y="208"/>
                    <a:pt x="83" y="180"/>
                    <a:pt x="84" y="173"/>
                  </a:cubicBezTo>
                  <a:cubicBezTo>
                    <a:pt x="84" y="173"/>
                    <a:pt x="91" y="172"/>
                    <a:pt x="96" y="169"/>
                  </a:cubicBezTo>
                  <a:cubicBezTo>
                    <a:pt x="110" y="161"/>
                    <a:pt x="115" y="149"/>
                    <a:pt x="118" y="137"/>
                  </a:cubicBezTo>
                  <a:cubicBezTo>
                    <a:pt x="119" y="133"/>
                    <a:pt x="118" y="126"/>
                    <a:pt x="118" y="126"/>
                  </a:cubicBezTo>
                  <a:cubicBezTo>
                    <a:pt x="118" y="126"/>
                    <a:pt x="125" y="124"/>
                    <a:pt x="128" y="122"/>
                  </a:cubicBezTo>
                  <a:cubicBezTo>
                    <a:pt x="136" y="118"/>
                    <a:pt x="139" y="107"/>
                    <a:pt x="138" y="99"/>
                  </a:cubicBez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0" name="îṩľíḋê">
              <a:extLst>
                <a:ext uri="{FF2B5EF4-FFF2-40B4-BE49-F238E27FC236}">
                  <a16:creationId xmlns:a16="http://schemas.microsoft.com/office/drawing/2014/main" id="{6E6B811F-F848-47F7-AE53-1875B7D2B65A}"/>
                </a:ext>
              </a:extLst>
            </p:cNvPr>
            <p:cNvSpPr/>
            <p:nvPr/>
          </p:nvSpPr>
          <p:spPr bwMode="auto">
            <a:xfrm>
              <a:off x="5979389" y="3516364"/>
              <a:ext cx="19653" cy="12945"/>
            </a:xfrm>
            <a:custGeom>
              <a:avLst/>
              <a:gdLst>
                <a:gd name="T0" fmla="*/ 0 w 9"/>
                <a:gd name="T1" fmla="*/ 4 h 4"/>
                <a:gd name="T2" fmla="*/ 0 w 9"/>
                <a:gd name="T3" fmla="*/ 4 h 4"/>
                <a:gd name="T4" fmla="*/ 0 w 9"/>
                <a:gd name="T5" fmla="*/ 2 h 4"/>
                <a:gd name="T6" fmla="*/ 1 w 9"/>
                <a:gd name="T7" fmla="*/ 1 h 4"/>
                <a:gd name="T8" fmla="*/ 3 w 9"/>
                <a:gd name="T9" fmla="*/ 0 h 4"/>
                <a:gd name="T10" fmla="*/ 6 w 9"/>
                <a:gd name="T11" fmla="*/ 0 h 4"/>
                <a:gd name="T12" fmla="*/ 7 w 9"/>
                <a:gd name="T13" fmla="*/ 0 h 4"/>
                <a:gd name="T14" fmla="*/ 9 w 9"/>
                <a:gd name="T15" fmla="*/ 2 h 4"/>
                <a:gd name="T16" fmla="*/ 7 w 9"/>
                <a:gd name="T17" fmla="*/ 3 h 4"/>
                <a:gd name="T18" fmla="*/ 4 w 9"/>
                <a:gd name="T19" fmla="*/ 4 h 4"/>
                <a:gd name="T20" fmla="*/ 3 w 9"/>
                <a:gd name="T21" fmla="*/ 4 h 4"/>
                <a:gd name="T22" fmla="*/ 2 w 9"/>
                <a:gd name="T23" fmla="*/ 4 h 4"/>
                <a:gd name="T24" fmla="*/ 1 w 9"/>
                <a:gd name="T25" fmla="*/ 4 h 4"/>
                <a:gd name="T26" fmla="*/ 0 w 9"/>
                <a:gd name="T2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4"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1"/>
                    <a:pt x="9" y="2"/>
                    <a:pt x="9" y="2"/>
                  </a:cubicBezTo>
                  <a:cubicBezTo>
                    <a:pt x="9" y="2"/>
                    <a:pt x="8" y="2"/>
                    <a:pt x="7" y="3"/>
                  </a:cubicBezTo>
                  <a:cubicBezTo>
                    <a:pt x="6" y="3"/>
                    <a:pt x="5" y="3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2B1C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1" name="îṥliḍê">
              <a:extLst>
                <a:ext uri="{FF2B5EF4-FFF2-40B4-BE49-F238E27FC236}">
                  <a16:creationId xmlns:a16="http://schemas.microsoft.com/office/drawing/2014/main" id="{4CB901BE-01D8-42E3-B064-41B316CC81AA}"/>
                </a:ext>
              </a:extLst>
            </p:cNvPr>
            <p:cNvSpPr/>
            <p:nvPr/>
          </p:nvSpPr>
          <p:spPr bwMode="auto">
            <a:xfrm>
              <a:off x="6087483" y="3509890"/>
              <a:ext cx="19653" cy="12945"/>
            </a:xfrm>
            <a:custGeom>
              <a:avLst/>
              <a:gdLst>
                <a:gd name="T0" fmla="*/ 0 w 7"/>
                <a:gd name="T1" fmla="*/ 1 h 6"/>
                <a:gd name="T2" fmla="*/ 2 w 7"/>
                <a:gd name="T3" fmla="*/ 0 h 6"/>
                <a:gd name="T4" fmla="*/ 3 w 7"/>
                <a:gd name="T5" fmla="*/ 0 h 6"/>
                <a:gd name="T6" fmla="*/ 5 w 7"/>
                <a:gd name="T7" fmla="*/ 1 h 6"/>
                <a:gd name="T8" fmla="*/ 7 w 7"/>
                <a:gd name="T9" fmla="*/ 4 h 6"/>
                <a:gd name="T10" fmla="*/ 6 w 7"/>
                <a:gd name="T11" fmla="*/ 6 h 6"/>
                <a:gd name="T12" fmla="*/ 5 w 7"/>
                <a:gd name="T13" fmla="*/ 5 h 6"/>
                <a:gd name="T14" fmla="*/ 4 w 7"/>
                <a:gd name="T15" fmla="*/ 5 h 6"/>
                <a:gd name="T16" fmla="*/ 3 w 7"/>
                <a:gd name="T17" fmla="*/ 4 h 6"/>
                <a:gd name="T18" fmla="*/ 2 w 7"/>
                <a:gd name="T19" fmla="*/ 4 h 6"/>
                <a:gd name="T20" fmla="*/ 2 w 7"/>
                <a:gd name="T21" fmla="*/ 3 h 6"/>
                <a:gd name="T22" fmla="*/ 1 w 7"/>
                <a:gd name="T23" fmla="*/ 3 h 6"/>
                <a:gd name="T24" fmla="*/ 0 w 7"/>
                <a:gd name="T2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6">
                  <a:moveTo>
                    <a:pt x="0" y="1"/>
                  </a:moveTo>
                  <a:cubicBezTo>
                    <a:pt x="0" y="1"/>
                    <a:pt x="1" y="1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6" y="2"/>
                    <a:pt x="7" y="3"/>
                    <a:pt x="7" y="4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6"/>
                    <a:pt x="6" y="6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B1C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2" name="iṩḷíḓe">
              <a:extLst>
                <a:ext uri="{FF2B5EF4-FFF2-40B4-BE49-F238E27FC236}">
                  <a16:creationId xmlns:a16="http://schemas.microsoft.com/office/drawing/2014/main" id="{50154C66-0255-43B6-89E7-07414FFD7FE9}"/>
                </a:ext>
              </a:extLst>
            </p:cNvPr>
            <p:cNvSpPr/>
            <p:nvPr/>
          </p:nvSpPr>
          <p:spPr bwMode="auto">
            <a:xfrm>
              <a:off x="6018696" y="3600506"/>
              <a:ext cx="49133" cy="103562"/>
            </a:xfrm>
            <a:custGeom>
              <a:avLst/>
              <a:gdLst>
                <a:gd name="T0" fmla="*/ 0 w 19"/>
                <a:gd name="T1" fmla="*/ 26 h 40"/>
                <a:gd name="T2" fmla="*/ 1 w 19"/>
                <a:gd name="T3" fmla="*/ 28 h 40"/>
                <a:gd name="T4" fmla="*/ 4 w 19"/>
                <a:gd name="T5" fmla="*/ 34 h 40"/>
                <a:gd name="T6" fmla="*/ 8 w 19"/>
                <a:gd name="T7" fmla="*/ 36 h 40"/>
                <a:gd name="T8" fmla="*/ 12 w 19"/>
                <a:gd name="T9" fmla="*/ 36 h 40"/>
                <a:gd name="T10" fmla="*/ 13 w 19"/>
                <a:gd name="T11" fmla="*/ 35 h 40"/>
                <a:gd name="T12" fmla="*/ 14 w 19"/>
                <a:gd name="T13" fmla="*/ 34 h 40"/>
                <a:gd name="T14" fmla="*/ 15 w 19"/>
                <a:gd name="T15" fmla="*/ 34 h 40"/>
                <a:gd name="T16" fmla="*/ 15 w 19"/>
                <a:gd name="T17" fmla="*/ 30 h 40"/>
                <a:gd name="T18" fmla="*/ 14 w 19"/>
                <a:gd name="T19" fmla="*/ 25 h 40"/>
                <a:gd name="T20" fmla="*/ 12 w 19"/>
                <a:gd name="T21" fmla="*/ 19 h 40"/>
                <a:gd name="T22" fmla="*/ 11 w 19"/>
                <a:gd name="T23" fmla="*/ 9 h 40"/>
                <a:gd name="T24" fmla="*/ 11 w 19"/>
                <a:gd name="T25" fmla="*/ 2 h 40"/>
                <a:gd name="T26" fmla="*/ 12 w 19"/>
                <a:gd name="T27" fmla="*/ 0 h 40"/>
                <a:gd name="T28" fmla="*/ 12 w 19"/>
                <a:gd name="T29" fmla="*/ 2 h 40"/>
                <a:gd name="T30" fmla="*/ 13 w 19"/>
                <a:gd name="T31" fmla="*/ 9 h 40"/>
                <a:gd name="T32" fmla="*/ 14 w 19"/>
                <a:gd name="T33" fmla="*/ 13 h 40"/>
                <a:gd name="T34" fmla="*/ 15 w 19"/>
                <a:gd name="T35" fmla="*/ 18 h 40"/>
                <a:gd name="T36" fmla="*/ 17 w 19"/>
                <a:gd name="T37" fmla="*/ 23 h 40"/>
                <a:gd name="T38" fmla="*/ 19 w 19"/>
                <a:gd name="T39" fmla="*/ 29 h 40"/>
                <a:gd name="T40" fmla="*/ 18 w 19"/>
                <a:gd name="T41" fmla="*/ 36 h 40"/>
                <a:gd name="T42" fmla="*/ 17 w 19"/>
                <a:gd name="T43" fmla="*/ 37 h 40"/>
                <a:gd name="T44" fmla="*/ 16 w 19"/>
                <a:gd name="T45" fmla="*/ 38 h 40"/>
                <a:gd name="T46" fmla="*/ 13 w 19"/>
                <a:gd name="T47" fmla="*/ 40 h 40"/>
                <a:gd name="T48" fmla="*/ 6 w 19"/>
                <a:gd name="T49" fmla="*/ 39 h 40"/>
                <a:gd name="T50" fmla="*/ 3 w 19"/>
                <a:gd name="T51" fmla="*/ 35 h 40"/>
                <a:gd name="T52" fmla="*/ 0 w 19"/>
                <a:gd name="T53" fmla="*/ 28 h 40"/>
                <a:gd name="T54" fmla="*/ 0 w 19"/>
                <a:gd name="T55" fmla="*/ 26 h 40"/>
                <a:gd name="T56" fmla="*/ 0 w 19"/>
                <a:gd name="T57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40">
                  <a:moveTo>
                    <a:pt x="0" y="26"/>
                  </a:moveTo>
                  <a:cubicBezTo>
                    <a:pt x="0" y="26"/>
                    <a:pt x="0" y="27"/>
                    <a:pt x="1" y="28"/>
                  </a:cubicBezTo>
                  <a:cubicBezTo>
                    <a:pt x="1" y="30"/>
                    <a:pt x="3" y="32"/>
                    <a:pt x="4" y="34"/>
                  </a:cubicBezTo>
                  <a:cubicBezTo>
                    <a:pt x="5" y="35"/>
                    <a:pt x="7" y="35"/>
                    <a:pt x="8" y="36"/>
                  </a:cubicBezTo>
                  <a:cubicBezTo>
                    <a:pt x="9" y="37"/>
                    <a:pt x="10" y="37"/>
                    <a:pt x="12" y="36"/>
                  </a:cubicBezTo>
                  <a:cubicBezTo>
                    <a:pt x="12" y="36"/>
                    <a:pt x="13" y="36"/>
                    <a:pt x="13" y="35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3"/>
                    <a:pt x="15" y="31"/>
                    <a:pt x="15" y="30"/>
                  </a:cubicBezTo>
                  <a:cubicBezTo>
                    <a:pt x="15" y="28"/>
                    <a:pt x="14" y="26"/>
                    <a:pt x="14" y="25"/>
                  </a:cubicBezTo>
                  <a:cubicBezTo>
                    <a:pt x="13" y="23"/>
                    <a:pt x="12" y="21"/>
                    <a:pt x="12" y="19"/>
                  </a:cubicBezTo>
                  <a:cubicBezTo>
                    <a:pt x="11" y="16"/>
                    <a:pt x="11" y="12"/>
                    <a:pt x="11" y="9"/>
                  </a:cubicBezTo>
                  <a:cubicBezTo>
                    <a:pt x="11" y="6"/>
                    <a:pt x="11" y="4"/>
                    <a:pt x="11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1"/>
                    <a:pt x="12" y="2"/>
                  </a:cubicBezTo>
                  <a:cubicBezTo>
                    <a:pt x="12" y="4"/>
                    <a:pt x="12" y="6"/>
                    <a:pt x="13" y="9"/>
                  </a:cubicBezTo>
                  <a:cubicBezTo>
                    <a:pt x="13" y="10"/>
                    <a:pt x="13" y="12"/>
                    <a:pt x="14" y="13"/>
                  </a:cubicBezTo>
                  <a:cubicBezTo>
                    <a:pt x="14" y="15"/>
                    <a:pt x="15" y="16"/>
                    <a:pt x="15" y="18"/>
                  </a:cubicBezTo>
                  <a:cubicBezTo>
                    <a:pt x="16" y="20"/>
                    <a:pt x="17" y="21"/>
                    <a:pt x="17" y="23"/>
                  </a:cubicBezTo>
                  <a:cubicBezTo>
                    <a:pt x="18" y="25"/>
                    <a:pt x="19" y="27"/>
                    <a:pt x="19" y="29"/>
                  </a:cubicBezTo>
                  <a:cubicBezTo>
                    <a:pt x="19" y="31"/>
                    <a:pt x="19" y="34"/>
                    <a:pt x="18" y="36"/>
                  </a:cubicBezTo>
                  <a:cubicBezTo>
                    <a:pt x="18" y="36"/>
                    <a:pt x="17" y="37"/>
                    <a:pt x="17" y="37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4" y="39"/>
                    <a:pt x="13" y="40"/>
                  </a:cubicBezTo>
                  <a:cubicBezTo>
                    <a:pt x="10" y="40"/>
                    <a:pt x="8" y="40"/>
                    <a:pt x="6" y="39"/>
                  </a:cubicBezTo>
                  <a:cubicBezTo>
                    <a:pt x="5" y="38"/>
                    <a:pt x="4" y="36"/>
                    <a:pt x="3" y="35"/>
                  </a:cubicBezTo>
                  <a:cubicBezTo>
                    <a:pt x="1" y="33"/>
                    <a:pt x="0" y="30"/>
                    <a:pt x="0" y="28"/>
                  </a:cubicBezTo>
                  <a:cubicBezTo>
                    <a:pt x="0" y="27"/>
                    <a:pt x="0" y="27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3" name="îşľîḓé">
              <a:extLst>
                <a:ext uri="{FF2B5EF4-FFF2-40B4-BE49-F238E27FC236}">
                  <a16:creationId xmlns:a16="http://schemas.microsoft.com/office/drawing/2014/main" id="{2597C8DA-1032-47A6-900D-88B7AB3C6A01}"/>
                </a:ext>
              </a:extLst>
            </p:cNvPr>
            <p:cNvSpPr/>
            <p:nvPr/>
          </p:nvSpPr>
          <p:spPr bwMode="auto">
            <a:xfrm>
              <a:off x="5994131" y="3749378"/>
              <a:ext cx="88440" cy="38836"/>
            </a:xfrm>
            <a:custGeom>
              <a:avLst/>
              <a:gdLst>
                <a:gd name="T0" fmla="*/ 0 w 34"/>
                <a:gd name="T1" fmla="*/ 4 h 15"/>
                <a:gd name="T2" fmla="*/ 26 w 34"/>
                <a:gd name="T3" fmla="*/ 12 h 15"/>
                <a:gd name="T4" fmla="*/ 34 w 34"/>
                <a:gd name="T5" fmla="*/ 5 h 15"/>
                <a:gd name="T6" fmla="*/ 0 w 34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5">
                  <a:moveTo>
                    <a:pt x="0" y="4"/>
                  </a:moveTo>
                  <a:cubicBezTo>
                    <a:pt x="5" y="13"/>
                    <a:pt x="14" y="15"/>
                    <a:pt x="26" y="12"/>
                  </a:cubicBezTo>
                  <a:cubicBezTo>
                    <a:pt x="29" y="11"/>
                    <a:pt x="32" y="9"/>
                    <a:pt x="34" y="5"/>
                  </a:cubicBezTo>
                  <a:cubicBezTo>
                    <a:pt x="25" y="0"/>
                    <a:pt x="7" y="0"/>
                    <a:pt x="0" y="4"/>
                  </a:cubicBezTo>
                  <a:close/>
                </a:path>
              </a:pathLst>
            </a:custGeom>
            <a:solidFill>
              <a:srgbClr val="C666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4" name="í$ľíďê">
              <a:extLst>
                <a:ext uri="{FF2B5EF4-FFF2-40B4-BE49-F238E27FC236}">
                  <a16:creationId xmlns:a16="http://schemas.microsoft.com/office/drawing/2014/main" id="{8F5721ED-F88D-413C-B64C-7B45B647B9A1}"/>
                </a:ext>
              </a:extLst>
            </p:cNvPr>
            <p:cNvSpPr/>
            <p:nvPr/>
          </p:nvSpPr>
          <p:spPr bwMode="auto">
            <a:xfrm>
              <a:off x="5979389" y="3723488"/>
              <a:ext cx="117920" cy="38836"/>
            </a:xfrm>
            <a:custGeom>
              <a:avLst/>
              <a:gdLst>
                <a:gd name="T0" fmla="*/ 37 w 44"/>
                <a:gd name="T1" fmla="*/ 7 h 16"/>
                <a:gd name="T2" fmla="*/ 27 w 44"/>
                <a:gd name="T3" fmla="*/ 10 h 16"/>
                <a:gd name="T4" fmla="*/ 3 w 44"/>
                <a:gd name="T5" fmla="*/ 7 h 16"/>
                <a:gd name="T6" fmla="*/ 0 w 44"/>
                <a:gd name="T7" fmla="*/ 0 h 16"/>
                <a:gd name="T8" fmla="*/ 0 w 44"/>
                <a:gd name="T9" fmla="*/ 0 h 16"/>
                <a:gd name="T10" fmla="*/ 2 w 44"/>
                <a:gd name="T11" fmla="*/ 9 h 16"/>
                <a:gd name="T12" fmla="*/ 5 w 44"/>
                <a:gd name="T13" fmla="*/ 15 h 16"/>
                <a:gd name="T14" fmla="*/ 39 w 44"/>
                <a:gd name="T15" fmla="*/ 16 h 16"/>
                <a:gd name="T16" fmla="*/ 44 w 44"/>
                <a:gd name="T17" fmla="*/ 1 h 16"/>
                <a:gd name="T18" fmla="*/ 37 w 44"/>
                <a:gd name="T19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16">
                  <a:moveTo>
                    <a:pt x="37" y="7"/>
                  </a:moveTo>
                  <a:cubicBezTo>
                    <a:pt x="33" y="8"/>
                    <a:pt x="30" y="9"/>
                    <a:pt x="27" y="10"/>
                  </a:cubicBezTo>
                  <a:cubicBezTo>
                    <a:pt x="20" y="11"/>
                    <a:pt x="10" y="10"/>
                    <a:pt x="3" y="7"/>
                  </a:cubicBezTo>
                  <a:cubicBezTo>
                    <a:pt x="2" y="5"/>
                    <a:pt x="1" y="3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12"/>
                    <a:pt x="4" y="14"/>
                    <a:pt x="5" y="15"/>
                  </a:cubicBezTo>
                  <a:cubicBezTo>
                    <a:pt x="12" y="11"/>
                    <a:pt x="30" y="11"/>
                    <a:pt x="39" y="16"/>
                  </a:cubicBezTo>
                  <a:cubicBezTo>
                    <a:pt x="41" y="12"/>
                    <a:pt x="42" y="7"/>
                    <a:pt x="44" y="1"/>
                  </a:cubicBezTo>
                  <a:cubicBezTo>
                    <a:pt x="42" y="4"/>
                    <a:pt x="40" y="6"/>
                    <a:pt x="37" y="7"/>
                  </a:cubicBezTo>
                  <a:close/>
                </a:path>
              </a:pathLst>
            </a:custGeom>
            <a:solidFill>
              <a:srgbClr val="A64A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5" name="ïṣḷiḑê">
              <a:extLst>
                <a:ext uri="{FF2B5EF4-FFF2-40B4-BE49-F238E27FC236}">
                  <a16:creationId xmlns:a16="http://schemas.microsoft.com/office/drawing/2014/main" id="{F964259F-922C-4E13-8C1B-7F15ACE1FE31}"/>
                </a:ext>
              </a:extLst>
            </p:cNvPr>
            <p:cNvSpPr/>
            <p:nvPr/>
          </p:nvSpPr>
          <p:spPr bwMode="auto">
            <a:xfrm>
              <a:off x="5979389" y="3723488"/>
              <a:ext cx="117920" cy="25890"/>
            </a:xfrm>
            <a:custGeom>
              <a:avLst/>
              <a:gdLst>
                <a:gd name="T0" fmla="*/ 27 w 44"/>
                <a:gd name="T1" fmla="*/ 10 h 11"/>
                <a:gd name="T2" fmla="*/ 37 w 44"/>
                <a:gd name="T3" fmla="*/ 7 h 11"/>
                <a:gd name="T4" fmla="*/ 44 w 44"/>
                <a:gd name="T5" fmla="*/ 1 h 11"/>
                <a:gd name="T6" fmla="*/ 44 w 44"/>
                <a:gd name="T7" fmla="*/ 1 h 11"/>
                <a:gd name="T8" fmla="*/ 0 w 44"/>
                <a:gd name="T9" fmla="*/ 0 h 11"/>
                <a:gd name="T10" fmla="*/ 3 w 44"/>
                <a:gd name="T11" fmla="*/ 7 h 11"/>
                <a:gd name="T12" fmla="*/ 27 w 44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1">
                  <a:moveTo>
                    <a:pt x="27" y="10"/>
                  </a:moveTo>
                  <a:cubicBezTo>
                    <a:pt x="30" y="9"/>
                    <a:pt x="33" y="8"/>
                    <a:pt x="37" y="7"/>
                  </a:cubicBezTo>
                  <a:cubicBezTo>
                    <a:pt x="40" y="6"/>
                    <a:pt x="42" y="4"/>
                    <a:pt x="44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30" y="3"/>
                    <a:pt x="20" y="5"/>
                    <a:pt x="0" y="0"/>
                  </a:cubicBezTo>
                  <a:cubicBezTo>
                    <a:pt x="1" y="3"/>
                    <a:pt x="2" y="5"/>
                    <a:pt x="3" y="7"/>
                  </a:cubicBezTo>
                  <a:cubicBezTo>
                    <a:pt x="10" y="10"/>
                    <a:pt x="20" y="11"/>
                    <a:pt x="27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6" name="îśḻïďe">
              <a:extLst>
                <a:ext uri="{FF2B5EF4-FFF2-40B4-BE49-F238E27FC236}">
                  <a16:creationId xmlns:a16="http://schemas.microsoft.com/office/drawing/2014/main" id="{5DD7FA56-EC21-4432-A3FF-9056450CFC5B}"/>
                </a:ext>
              </a:extLst>
            </p:cNvPr>
            <p:cNvSpPr/>
            <p:nvPr/>
          </p:nvSpPr>
          <p:spPr bwMode="auto">
            <a:xfrm>
              <a:off x="5979389" y="3587561"/>
              <a:ext cx="19653" cy="3236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7" name="íşľïḑe">
              <a:extLst>
                <a:ext uri="{FF2B5EF4-FFF2-40B4-BE49-F238E27FC236}">
                  <a16:creationId xmlns:a16="http://schemas.microsoft.com/office/drawing/2014/main" id="{4C7BDB3F-7E45-483A-A291-7E1A40253691}"/>
                </a:ext>
              </a:extLst>
            </p:cNvPr>
            <p:cNvSpPr/>
            <p:nvPr/>
          </p:nvSpPr>
          <p:spPr bwMode="auto">
            <a:xfrm>
              <a:off x="6082571" y="3587561"/>
              <a:ext cx="19653" cy="32365"/>
            </a:xfrm>
            <a:custGeom>
              <a:avLst/>
              <a:gdLst>
                <a:gd name="T0" fmla="*/ 7 w 7"/>
                <a:gd name="T1" fmla="*/ 6 h 12"/>
                <a:gd name="T2" fmla="*/ 3 w 7"/>
                <a:gd name="T3" fmla="*/ 12 h 12"/>
                <a:gd name="T4" fmla="*/ 0 w 7"/>
                <a:gd name="T5" fmla="*/ 6 h 12"/>
                <a:gd name="T6" fmla="*/ 3 w 7"/>
                <a:gd name="T7" fmla="*/ 0 h 12"/>
                <a:gd name="T8" fmla="*/ 7 w 7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7" y="6"/>
                  </a:moveTo>
                  <a:cubicBezTo>
                    <a:pt x="7" y="9"/>
                    <a:pt x="5" y="12"/>
                    <a:pt x="3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1" y="0"/>
                    <a:pt x="3" y="0"/>
                  </a:cubicBezTo>
                  <a:cubicBezTo>
                    <a:pt x="5" y="0"/>
                    <a:pt x="6" y="3"/>
                    <a:pt x="7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8" name="ï$ľíḋè">
              <a:extLst>
                <a:ext uri="{FF2B5EF4-FFF2-40B4-BE49-F238E27FC236}">
                  <a16:creationId xmlns:a16="http://schemas.microsoft.com/office/drawing/2014/main" id="{C0D36852-5FF7-4337-907A-2AD0E4C21630}"/>
                </a:ext>
              </a:extLst>
            </p:cNvPr>
            <p:cNvSpPr/>
            <p:nvPr/>
          </p:nvSpPr>
          <p:spPr bwMode="auto">
            <a:xfrm>
              <a:off x="5684589" y="3373967"/>
              <a:ext cx="103182" cy="19416"/>
            </a:xfrm>
            <a:custGeom>
              <a:avLst/>
              <a:gdLst>
                <a:gd name="T0" fmla="*/ 0 w 39"/>
                <a:gd name="T1" fmla="*/ 6 h 8"/>
                <a:gd name="T2" fmla="*/ 2 w 39"/>
                <a:gd name="T3" fmla="*/ 6 h 8"/>
                <a:gd name="T4" fmla="*/ 4 w 39"/>
                <a:gd name="T5" fmla="*/ 6 h 8"/>
                <a:gd name="T6" fmla="*/ 6 w 39"/>
                <a:gd name="T7" fmla="*/ 6 h 8"/>
                <a:gd name="T8" fmla="*/ 9 w 39"/>
                <a:gd name="T9" fmla="*/ 5 h 8"/>
                <a:gd name="T10" fmla="*/ 12 w 39"/>
                <a:gd name="T11" fmla="*/ 4 h 8"/>
                <a:gd name="T12" fmla="*/ 15 w 39"/>
                <a:gd name="T13" fmla="*/ 3 h 8"/>
                <a:gd name="T14" fmla="*/ 19 w 39"/>
                <a:gd name="T15" fmla="*/ 2 h 8"/>
                <a:gd name="T16" fmla="*/ 23 w 39"/>
                <a:gd name="T17" fmla="*/ 1 h 8"/>
                <a:gd name="T18" fmla="*/ 26 w 39"/>
                <a:gd name="T19" fmla="*/ 1 h 8"/>
                <a:gd name="T20" fmla="*/ 30 w 39"/>
                <a:gd name="T21" fmla="*/ 1 h 8"/>
                <a:gd name="T22" fmla="*/ 33 w 39"/>
                <a:gd name="T23" fmla="*/ 1 h 8"/>
                <a:gd name="T24" fmla="*/ 39 w 39"/>
                <a:gd name="T25" fmla="*/ 3 h 8"/>
                <a:gd name="T26" fmla="*/ 33 w 39"/>
                <a:gd name="T27" fmla="*/ 3 h 8"/>
                <a:gd name="T28" fmla="*/ 30 w 39"/>
                <a:gd name="T29" fmla="*/ 4 h 8"/>
                <a:gd name="T30" fmla="*/ 27 w 39"/>
                <a:gd name="T31" fmla="*/ 4 h 8"/>
                <a:gd name="T32" fmla="*/ 23 w 39"/>
                <a:gd name="T33" fmla="*/ 5 h 8"/>
                <a:gd name="T34" fmla="*/ 20 w 39"/>
                <a:gd name="T35" fmla="*/ 5 h 8"/>
                <a:gd name="T36" fmla="*/ 17 w 39"/>
                <a:gd name="T37" fmla="*/ 6 h 8"/>
                <a:gd name="T38" fmla="*/ 13 w 39"/>
                <a:gd name="T39" fmla="*/ 7 h 8"/>
                <a:gd name="T40" fmla="*/ 6 w 39"/>
                <a:gd name="T41" fmla="*/ 8 h 8"/>
                <a:gd name="T42" fmla="*/ 4 w 39"/>
                <a:gd name="T43" fmla="*/ 8 h 8"/>
                <a:gd name="T44" fmla="*/ 2 w 39"/>
                <a:gd name="T45" fmla="*/ 7 h 8"/>
                <a:gd name="T46" fmla="*/ 0 w 39"/>
                <a:gd name="T4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8">
                  <a:moveTo>
                    <a:pt x="0" y="6"/>
                  </a:moveTo>
                  <a:cubicBezTo>
                    <a:pt x="0" y="6"/>
                    <a:pt x="1" y="6"/>
                    <a:pt x="2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7" y="6"/>
                    <a:pt x="8" y="5"/>
                    <a:pt x="9" y="5"/>
                  </a:cubicBezTo>
                  <a:cubicBezTo>
                    <a:pt x="10" y="5"/>
                    <a:pt x="11" y="4"/>
                    <a:pt x="12" y="4"/>
                  </a:cubicBezTo>
                  <a:cubicBezTo>
                    <a:pt x="13" y="4"/>
                    <a:pt x="14" y="3"/>
                    <a:pt x="15" y="3"/>
                  </a:cubicBezTo>
                  <a:cubicBezTo>
                    <a:pt x="16" y="2"/>
                    <a:pt x="18" y="2"/>
                    <a:pt x="19" y="2"/>
                  </a:cubicBezTo>
                  <a:cubicBezTo>
                    <a:pt x="20" y="1"/>
                    <a:pt x="21" y="1"/>
                    <a:pt x="23" y="1"/>
                  </a:cubicBezTo>
                  <a:cubicBezTo>
                    <a:pt x="24" y="1"/>
                    <a:pt x="25" y="1"/>
                    <a:pt x="26" y="1"/>
                  </a:cubicBezTo>
                  <a:cubicBezTo>
                    <a:pt x="28" y="0"/>
                    <a:pt x="29" y="1"/>
                    <a:pt x="30" y="1"/>
                  </a:cubicBezTo>
                  <a:cubicBezTo>
                    <a:pt x="31" y="1"/>
                    <a:pt x="32" y="1"/>
                    <a:pt x="33" y="1"/>
                  </a:cubicBezTo>
                  <a:cubicBezTo>
                    <a:pt x="37" y="2"/>
                    <a:pt x="39" y="3"/>
                    <a:pt x="39" y="3"/>
                  </a:cubicBezTo>
                  <a:cubicBezTo>
                    <a:pt x="39" y="3"/>
                    <a:pt x="37" y="3"/>
                    <a:pt x="33" y="3"/>
                  </a:cubicBezTo>
                  <a:cubicBezTo>
                    <a:pt x="32" y="3"/>
                    <a:pt x="31" y="4"/>
                    <a:pt x="30" y="4"/>
                  </a:cubicBezTo>
                  <a:cubicBezTo>
                    <a:pt x="29" y="4"/>
                    <a:pt x="28" y="4"/>
                    <a:pt x="27" y="4"/>
                  </a:cubicBezTo>
                  <a:cubicBezTo>
                    <a:pt x="26" y="4"/>
                    <a:pt x="25" y="4"/>
                    <a:pt x="23" y="5"/>
                  </a:cubicBezTo>
                  <a:cubicBezTo>
                    <a:pt x="22" y="5"/>
                    <a:pt x="21" y="5"/>
                    <a:pt x="20" y="5"/>
                  </a:cubicBezTo>
                  <a:cubicBezTo>
                    <a:pt x="19" y="6"/>
                    <a:pt x="18" y="6"/>
                    <a:pt x="17" y="6"/>
                  </a:cubicBezTo>
                  <a:cubicBezTo>
                    <a:pt x="15" y="7"/>
                    <a:pt x="14" y="7"/>
                    <a:pt x="13" y="7"/>
                  </a:cubicBezTo>
                  <a:cubicBezTo>
                    <a:pt x="11" y="8"/>
                    <a:pt x="8" y="8"/>
                    <a:pt x="6" y="8"/>
                  </a:cubicBezTo>
                  <a:cubicBezTo>
                    <a:pt x="5" y="8"/>
                    <a:pt x="4" y="8"/>
                    <a:pt x="4" y="8"/>
                  </a:cubicBezTo>
                  <a:cubicBezTo>
                    <a:pt x="3" y="7"/>
                    <a:pt x="2" y="7"/>
                    <a:pt x="2" y="7"/>
                  </a:cubicBezTo>
                  <a:cubicBezTo>
                    <a:pt x="1" y="6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8F5B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9" name="iSļïdê">
              <a:extLst>
                <a:ext uri="{FF2B5EF4-FFF2-40B4-BE49-F238E27FC236}">
                  <a16:creationId xmlns:a16="http://schemas.microsoft.com/office/drawing/2014/main" id="{7E6166EC-4A23-4742-8848-C778A6DB86EF}"/>
                </a:ext>
              </a:extLst>
            </p:cNvPr>
            <p:cNvSpPr/>
            <p:nvPr/>
          </p:nvSpPr>
          <p:spPr bwMode="auto">
            <a:xfrm>
              <a:off x="6357718" y="3276876"/>
              <a:ext cx="348846" cy="601955"/>
            </a:xfrm>
            <a:custGeom>
              <a:avLst/>
              <a:gdLst>
                <a:gd name="T0" fmla="*/ 40 w 131"/>
                <a:gd name="T1" fmla="*/ 15 h 227"/>
                <a:gd name="T2" fmla="*/ 19 w 131"/>
                <a:gd name="T3" fmla="*/ 14 h 227"/>
                <a:gd name="T4" fmla="*/ 13 w 131"/>
                <a:gd name="T5" fmla="*/ 20 h 227"/>
                <a:gd name="T6" fmla="*/ 27 w 131"/>
                <a:gd name="T7" fmla="*/ 28 h 227"/>
                <a:gd name="T8" fmla="*/ 39 w 131"/>
                <a:gd name="T9" fmla="*/ 30 h 227"/>
                <a:gd name="T10" fmla="*/ 69 w 131"/>
                <a:gd name="T11" fmla="*/ 155 h 227"/>
                <a:gd name="T12" fmla="*/ 34 w 131"/>
                <a:gd name="T13" fmla="*/ 180 h 227"/>
                <a:gd name="T14" fmla="*/ 0 w 131"/>
                <a:gd name="T15" fmla="*/ 200 h 227"/>
                <a:gd name="T16" fmla="*/ 18 w 131"/>
                <a:gd name="T17" fmla="*/ 227 h 227"/>
                <a:gd name="T18" fmla="*/ 82 w 131"/>
                <a:gd name="T19" fmla="*/ 185 h 227"/>
                <a:gd name="T20" fmla="*/ 101 w 131"/>
                <a:gd name="T21" fmla="*/ 158 h 227"/>
                <a:gd name="T22" fmla="*/ 65 w 131"/>
                <a:gd name="T23" fmla="*/ 30 h 227"/>
                <a:gd name="T24" fmla="*/ 109 w 131"/>
                <a:gd name="T25" fmla="*/ 17 h 227"/>
                <a:gd name="T26" fmla="*/ 122 w 131"/>
                <a:gd name="T27" fmla="*/ 3 h 227"/>
                <a:gd name="T28" fmla="*/ 98 w 131"/>
                <a:gd name="T29" fmla="*/ 3 h 227"/>
                <a:gd name="T30" fmla="*/ 50 w 131"/>
                <a:gd name="T31" fmla="*/ 12 h 227"/>
                <a:gd name="T32" fmla="*/ 40 w 131"/>
                <a:gd name="T33" fmla="*/ 15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" h="227">
                  <a:moveTo>
                    <a:pt x="40" y="15"/>
                  </a:moveTo>
                  <a:cubicBezTo>
                    <a:pt x="34" y="17"/>
                    <a:pt x="26" y="14"/>
                    <a:pt x="19" y="14"/>
                  </a:cubicBezTo>
                  <a:cubicBezTo>
                    <a:pt x="15" y="14"/>
                    <a:pt x="9" y="16"/>
                    <a:pt x="13" y="20"/>
                  </a:cubicBezTo>
                  <a:cubicBezTo>
                    <a:pt x="15" y="24"/>
                    <a:pt x="23" y="27"/>
                    <a:pt x="27" y="28"/>
                  </a:cubicBezTo>
                  <a:cubicBezTo>
                    <a:pt x="30" y="29"/>
                    <a:pt x="37" y="28"/>
                    <a:pt x="39" y="30"/>
                  </a:cubicBezTo>
                  <a:cubicBezTo>
                    <a:pt x="44" y="32"/>
                    <a:pt x="66" y="143"/>
                    <a:pt x="69" y="155"/>
                  </a:cubicBezTo>
                  <a:cubicBezTo>
                    <a:pt x="61" y="166"/>
                    <a:pt x="45" y="172"/>
                    <a:pt x="34" y="180"/>
                  </a:cubicBezTo>
                  <a:cubicBezTo>
                    <a:pt x="25" y="188"/>
                    <a:pt x="11" y="194"/>
                    <a:pt x="0" y="200"/>
                  </a:cubicBezTo>
                  <a:cubicBezTo>
                    <a:pt x="4" y="208"/>
                    <a:pt x="14" y="218"/>
                    <a:pt x="18" y="227"/>
                  </a:cubicBezTo>
                  <a:cubicBezTo>
                    <a:pt x="39" y="214"/>
                    <a:pt x="63" y="202"/>
                    <a:pt x="82" y="185"/>
                  </a:cubicBezTo>
                  <a:cubicBezTo>
                    <a:pt x="89" y="179"/>
                    <a:pt x="103" y="169"/>
                    <a:pt x="101" y="158"/>
                  </a:cubicBezTo>
                  <a:cubicBezTo>
                    <a:pt x="98" y="132"/>
                    <a:pt x="65" y="30"/>
                    <a:pt x="65" y="30"/>
                  </a:cubicBezTo>
                  <a:cubicBezTo>
                    <a:pt x="82" y="28"/>
                    <a:pt x="97" y="22"/>
                    <a:pt x="109" y="17"/>
                  </a:cubicBezTo>
                  <a:cubicBezTo>
                    <a:pt x="112" y="15"/>
                    <a:pt x="131" y="9"/>
                    <a:pt x="122" y="3"/>
                  </a:cubicBezTo>
                  <a:cubicBezTo>
                    <a:pt x="118" y="0"/>
                    <a:pt x="102" y="2"/>
                    <a:pt x="98" y="3"/>
                  </a:cubicBezTo>
                  <a:cubicBezTo>
                    <a:pt x="82" y="5"/>
                    <a:pt x="66" y="10"/>
                    <a:pt x="50" y="12"/>
                  </a:cubicBezTo>
                  <a:lnTo>
                    <a:pt x="40" y="15"/>
                  </a:lnTo>
                  <a:close/>
                </a:path>
              </a:pathLst>
            </a:custGeom>
            <a:solidFill>
              <a:srgbClr val="B98A7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0" name="íśḷíḋê">
              <a:extLst>
                <a:ext uri="{FF2B5EF4-FFF2-40B4-BE49-F238E27FC236}">
                  <a16:creationId xmlns:a16="http://schemas.microsoft.com/office/drawing/2014/main" id="{F21502FF-F16B-436C-86D2-18B6A89D715B}"/>
                </a:ext>
              </a:extLst>
            </p:cNvPr>
            <p:cNvSpPr/>
            <p:nvPr/>
          </p:nvSpPr>
          <p:spPr bwMode="auto">
            <a:xfrm>
              <a:off x="6102224" y="5775304"/>
              <a:ext cx="304627" cy="168288"/>
            </a:xfrm>
            <a:custGeom>
              <a:avLst/>
              <a:gdLst>
                <a:gd name="T0" fmla="*/ 8 w 113"/>
                <a:gd name="T1" fmla="*/ 2 h 62"/>
                <a:gd name="T2" fmla="*/ 2 w 113"/>
                <a:gd name="T3" fmla="*/ 57 h 62"/>
                <a:gd name="T4" fmla="*/ 16 w 113"/>
                <a:gd name="T5" fmla="*/ 57 h 62"/>
                <a:gd name="T6" fmla="*/ 23 w 113"/>
                <a:gd name="T7" fmla="*/ 51 h 62"/>
                <a:gd name="T8" fmla="*/ 29 w 113"/>
                <a:gd name="T9" fmla="*/ 51 h 62"/>
                <a:gd name="T10" fmla="*/ 43 w 113"/>
                <a:gd name="T11" fmla="*/ 59 h 62"/>
                <a:gd name="T12" fmla="*/ 85 w 113"/>
                <a:gd name="T13" fmla="*/ 61 h 62"/>
                <a:gd name="T14" fmla="*/ 110 w 113"/>
                <a:gd name="T15" fmla="*/ 53 h 62"/>
                <a:gd name="T16" fmla="*/ 98 w 113"/>
                <a:gd name="T17" fmla="*/ 44 h 62"/>
                <a:gd name="T18" fmla="*/ 71 w 113"/>
                <a:gd name="T19" fmla="*/ 34 h 62"/>
                <a:gd name="T20" fmla="*/ 42 w 113"/>
                <a:gd name="T21" fmla="*/ 0 h 62"/>
                <a:gd name="T22" fmla="*/ 8 w 113"/>
                <a:gd name="T23" fmla="*/ 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3" h="62">
                  <a:moveTo>
                    <a:pt x="8" y="2"/>
                  </a:moveTo>
                  <a:cubicBezTo>
                    <a:pt x="0" y="1"/>
                    <a:pt x="1" y="50"/>
                    <a:pt x="2" y="57"/>
                  </a:cubicBezTo>
                  <a:cubicBezTo>
                    <a:pt x="7" y="57"/>
                    <a:pt x="11" y="57"/>
                    <a:pt x="16" y="57"/>
                  </a:cubicBezTo>
                  <a:cubicBezTo>
                    <a:pt x="22" y="57"/>
                    <a:pt x="21" y="56"/>
                    <a:pt x="23" y="51"/>
                  </a:cubicBezTo>
                  <a:cubicBezTo>
                    <a:pt x="25" y="43"/>
                    <a:pt x="26" y="47"/>
                    <a:pt x="29" y="51"/>
                  </a:cubicBezTo>
                  <a:cubicBezTo>
                    <a:pt x="32" y="56"/>
                    <a:pt x="37" y="58"/>
                    <a:pt x="43" y="59"/>
                  </a:cubicBezTo>
                  <a:cubicBezTo>
                    <a:pt x="57" y="61"/>
                    <a:pt x="72" y="62"/>
                    <a:pt x="85" y="61"/>
                  </a:cubicBezTo>
                  <a:cubicBezTo>
                    <a:pt x="92" y="60"/>
                    <a:pt x="108" y="61"/>
                    <a:pt x="110" y="53"/>
                  </a:cubicBezTo>
                  <a:cubicBezTo>
                    <a:pt x="113" y="46"/>
                    <a:pt x="103" y="46"/>
                    <a:pt x="98" y="44"/>
                  </a:cubicBezTo>
                  <a:cubicBezTo>
                    <a:pt x="89" y="40"/>
                    <a:pt x="79" y="38"/>
                    <a:pt x="71" y="34"/>
                  </a:cubicBezTo>
                  <a:cubicBezTo>
                    <a:pt x="56" y="27"/>
                    <a:pt x="45" y="16"/>
                    <a:pt x="42" y="0"/>
                  </a:cubicBezTo>
                  <a:lnTo>
                    <a:pt x="8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1" name="işḻïḓè">
              <a:extLst>
                <a:ext uri="{FF2B5EF4-FFF2-40B4-BE49-F238E27FC236}">
                  <a16:creationId xmlns:a16="http://schemas.microsoft.com/office/drawing/2014/main" id="{F9CBBF7A-B86A-4549-B12C-50214C9ACC2F}"/>
                </a:ext>
              </a:extLst>
            </p:cNvPr>
            <p:cNvSpPr/>
            <p:nvPr/>
          </p:nvSpPr>
          <p:spPr bwMode="auto">
            <a:xfrm>
              <a:off x="5640370" y="5775304"/>
              <a:ext cx="299712" cy="168288"/>
            </a:xfrm>
            <a:custGeom>
              <a:avLst/>
              <a:gdLst>
                <a:gd name="T0" fmla="*/ 104 w 112"/>
                <a:gd name="T1" fmla="*/ 1 h 62"/>
                <a:gd name="T2" fmla="*/ 112 w 112"/>
                <a:gd name="T3" fmla="*/ 56 h 62"/>
                <a:gd name="T4" fmla="*/ 97 w 112"/>
                <a:gd name="T5" fmla="*/ 56 h 62"/>
                <a:gd name="T6" fmla="*/ 90 w 112"/>
                <a:gd name="T7" fmla="*/ 50 h 62"/>
                <a:gd name="T8" fmla="*/ 84 w 112"/>
                <a:gd name="T9" fmla="*/ 51 h 62"/>
                <a:gd name="T10" fmla="*/ 70 w 112"/>
                <a:gd name="T11" fmla="*/ 58 h 62"/>
                <a:gd name="T12" fmla="*/ 28 w 112"/>
                <a:gd name="T13" fmla="*/ 61 h 62"/>
                <a:gd name="T14" fmla="*/ 3 w 112"/>
                <a:gd name="T15" fmla="*/ 54 h 62"/>
                <a:gd name="T16" fmla="*/ 15 w 112"/>
                <a:gd name="T17" fmla="*/ 44 h 62"/>
                <a:gd name="T18" fmla="*/ 42 w 112"/>
                <a:gd name="T19" fmla="*/ 34 h 62"/>
                <a:gd name="T20" fmla="*/ 70 w 112"/>
                <a:gd name="T21" fmla="*/ 0 h 62"/>
                <a:gd name="T22" fmla="*/ 104 w 112"/>
                <a:gd name="T2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62">
                  <a:moveTo>
                    <a:pt x="104" y="1"/>
                  </a:moveTo>
                  <a:cubicBezTo>
                    <a:pt x="112" y="0"/>
                    <a:pt x="112" y="49"/>
                    <a:pt x="112" y="56"/>
                  </a:cubicBezTo>
                  <a:cubicBezTo>
                    <a:pt x="107" y="56"/>
                    <a:pt x="102" y="56"/>
                    <a:pt x="97" y="56"/>
                  </a:cubicBezTo>
                  <a:cubicBezTo>
                    <a:pt x="91" y="56"/>
                    <a:pt x="92" y="55"/>
                    <a:pt x="90" y="50"/>
                  </a:cubicBezTo>
                  <a:cubicBezTo>
                    <a:pt x="88" y="42"/>
                    <a:pt x="87" y="46"/>
                    <a:pt x="84" y="51"/>
                  </a:cubicBezTo>
                  <a:cubicBezTo>
                    <a:pt x="81" y="56"/>
                    <a:pt x="76" y="57"/>
                    <a:pt x="70" y="58"/>
                  </a:cubicBezTo>
                  <a:cubicBezTo>
                    <a:pt x="57" y="61"/>
                    <a:pt x="42" y="62"/>
                    <a:pt x="28" y="61"/>
                  </a:cubicBezTo>
                  <a:cubicBezTo>
                    <a:pt x="21" y="61"/>
                    <a:pt x="6" y="62"/>
                    <a:pt x="3" y="54"/>
                  </a:cubicBezTo>
                  <a:cubicBezTo>
                    <a:pt x="0" y="47"/>
                    <a:pt x="10" y="47"/>
                    <a:pt x="15" y="44"/>
                  </a:cubicBezTo>
                  <a:cubicBezTo>
                    <a:pt x="24" y="41"/>
                    <a:pt x="34" y="39"/>
                    <a:pt x="42" y="34"/>
                  </a:cubicBezTo>
                  <a:cubicBezTo>
                    <a:pt x="56" y="27"/>
                    <a:pt x="68" y="16"/>
                    <a:pt x="70" y="0"/>
                  </a:cubicBezTo>
                  <a:lnTo>
                    <a:pt x="1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2" name="iṣ1ídê">
              <a:extLst>
                <a:ext uri="{FF2B5EF4-FFF2-40B4-BE49-F238E27FC236}">
                  <a16:creationId xmlns:a16="http://schemas.microsoft.com/office/drawing/2014/main" id="{8728BA7D-DF44-4621-9FF8-DE9840A71425}"/>
                </a:ext>
              </a:extLst>
            </p:cNvPr>
            <p:cNvSpPr/>
            <p:nvPr/>
          </p:nvSpPr>
          <p:spPr bwMode="auto">
            <a:xfrm>
              <a:off x="5792682" y="4493727"/>
              <a:ext cx="461854" cy="1346303"/>
            </a:xfrm>
            <a:custGeom>
              <a:avLst/>
              <a:gdLst>
                <a:gd name="T0" fmla="*/ 25 w 174"/>
                <a:gd name="T1" fmla="*/ 7 h 507"/>
                <a:gd name="T2" fmla="*/ 0 w 174"/>
                <a:gd name="T3" fmla="*/ 498 h 507"/>
                <a:gd name="T4" fmla="*/ 66 w 174"/>
                <a:gd name="T5" fmla="*/ 498 h 507"/>
                <a:gd name="T6" fmla="*/ 83 w 174"/>
                <a:gd name="T7" fmla="*/ 113 h 507"/>
                <a:gd name="T8" fmla="*/ 114 w 174"/>
                <a:gd name="T9" fmla="*/ 113 h 507"/>
                <a:gd name="T10" fmla="*/ 112 w 174"/>
                <a:gd name="T11" fmla="*/ 496 h 507"/>
                <a:gd name="T12" fmla="*/ 173 w 174"/>
                <a:gd name="T13" fmla="*/ 496 h 507"/>
                <a:gd name="T14" fmla="*/ 168 w 174"/>
                <a:gd name="T15" fmla="*/ 0 h 507"/>
                <a:gd name="T16" fmla="*/ 25 w 174"/>
                <a:gd name="T17" fmla="*/ 0 h 507"/>
                <a:gd name="T18" fmla="*/ 25 w 174"/>
                <a:gd name="T19" fmla="*/ 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" h="507">
                  <a:moveTo>
                    <a:pt x="25" y="7"/>
                  </a:moveTo>
                  <a:cubicBezTo>
                    <a:pt x="0" y="498"/>
                    <a:pt x="0" y="498"/>
                    <a:pt x="0" y="498"/>
                  </a:cubicBezTo>
                  <a:cubicBezTo>
                    <a:pt x="0" y="498"/>
                    <a:pt x="49" y="506"/>
                    <a:pt x="66" y="498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114" y="113"/>
                    <a:pt x="114" y="113"/>
                    <a:pt x="114" y="113"/>
                  </a:cubicBezTo>
                  <a:cubicBezTo>
                    <a:pt x="112" y="496"/>
                    <a:pt x="112" y="496"/>
                    <a:pt x="112" y="496"/>
                  </a:cubicBezTo>
                  <a:cubicBezTo>
                    <a:pt x="112" y="496"/>
                    <a:pt x="131" y="507"/>
                    <a:pt x="173" y="496"/>
                  </a:cubicBezTo>
                  <a:cubicBezTo>
                    <a:pt x="173" y="496"/>
                    <a:pt x="174" y="38"/>
                    <a:pt x="168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7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3" name="iṡļiḍé">
              <a:extLst>
                <a:ext uri="{FF2B5EF4-FFF2-40B4-BE49-F238E27FC236}">
                  <a16:creationId xmlns:a16="http://schemas.microsoft.com/office/drawing/2014/main" id="{23F6EEF8-CA51-45F1-BC42-5A299291E8F6}"/>
                </a:ext>
              </a:extLst>
            </p:cNvPr>
            <p:cNvSpPr/>
            <p:nvPr/>
          </p:nvSpPr>
          <p:spPr bwMode="auto">
            <a:xfrm>
              <a:off x="5615802" y="3749378"/>
              <a:ext cx="830356" cy="750823"/>
            </a:xfrm>
            <a:custGeom>
              <a:avLst/>
              <a:gdLst>
                <a:gd name="T0" fmla="*/ 0 w 313"/>
                <a:gd name="T1" fmla="*/ 45 h 281"/>
                <a:gd name="T2" fmla="*/ 30 w 313"/>
                <a:gd name="T3" fmla="*/ 0 h 281"/>
                <a:gd name="T4" fmla="*/ 73 w 313"/>
                <a:gd name="T5" fmla="*/ 26 h 281"/>
                <a:gd name="T6" fmla="*/ 111 w 313"/>
                <a:gd name="T7" fmla="*/ 42 h 281"/>
                <a:gd name="T8" fmla="*/ 142 w 313"/>
                <a:gd name="T9" fmla="*/ 58 h 281"/>
                <a:gd name="T10" fmla="*/ 159 w 313"/>
                <a:gd name="T11" fmla="*/ 102 h 281"/>
                <a:gd name="T12" fmla="*/ 190 w 313"/>
                <a:gd name="T13" fmla="*/ 48 h 281"/>
                <a:gd name="T14" fmla="*/ 218 w 313"/>
                <a:gd name="T15" fmla="*/ 41 h 281"/>
                <a:gd name="T16" fmla="*/ 224 w 313"/>
                <a:gd name="T17" fmla="*/ 41 h 281"/>
                <a:gd name="T18" fmla="*/ 228 w 313"/>
                <a:gd name="T19" fmla="*/ 36 h 281"/>
                <a:gd name="T20" fmla="*/ 239 w 313"/>
                <a:gd name="T21" fmla="*/ 38 h 281"/>
                <a:gd name="T22" fmla="*/ 271 w 313"/>
                <a:gd name="T23" fmla="*/ 22 h 281"/>
                <a:gd name="T24" fmla="*/ 295 w 313"/>
                <a:gd name="T25" fmla="*/ 10 h 281"/>
                <a:gd name="T26" fmla="*/ 303 w 313"/>
                <a:gd name="T27" fmla="*/ 38 h 281"/>
                <a:gd name="T28" fmla="*/ 311 w 313"/>
                <a:gd name="T29" fmla="*/ 61 h 281"/>
                <a:gd name="T30" fmla="*/ 295 w 313"/>
                <a:gd name="T31" fmla="*/ 76 h 281"/>
                <a:gd name="T32" fmla="*/ 256 w 313"/>
                <a:gd name="T33" fmla="*/ 89 h 281"/>
                <a:gd name="T34" fmla="*/ 243 w 313"/>
                <a:gd name="T35" fmla="*/ 105 h 281"/>
                <a:gd name="T36" fmla="*/ 241 w 313"/>
                <a:gd name="T37" fmla="*/ 144 h 281"/>
                <a:gd name="T38" fmla="*/ 240 w 313"/>
                <a:gd name="T39" fmla="*/ 224 h 281"/>
                <a:gd name="T40" fmla="*/ 238 w 313"/>
                <a:gd name="T41" fmla="*/ 272 h 281"/>
                <a:gd name="T42" fmla="*/ 175 w 313"/>
                <a:gd name="T43" fmla="*/ 280 h 281"/>
                <a:gd name="T44" fmla="*/ 105 w 313"/>
                <a:gd name="T45" fmla="*/ 278 h 281"/>
                <a:gd name="T46" fmla="*/ 81 w 313"/>
                <a:gd name="T47" fmla="*/ 271 h 281"/>
                <a:gd name="T48" fmla="*/ 80 w 313"/>
                <a:gd name="T49" fmla="*/ 243 h 281"/>
                <a:gd name="T50" fmla="*/ 82 w 313"/>
                <a:gd name="T51" fmla="*/ 177 h 281"/>
                <a:gd name="T52" fmla="*/ 79 w 313"/>
                <a:gd name="T53" fmla="*/ 95 h 281"/>
                <a:gd name="T54" fmla="*/ 0 w 313"/>
                <a:gd name="T55" fmla="*/ 45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13" h="281">
                  <a:moveTo>
                    <a:pt x="0" y="45"/>
                  </a:moveTo>
                  <a:cubicBezTo>
                    <a:pt x="18" y="25"/>
                    <a:pt x="22" y="11"/>
                    <a:pt x="30" y="0"/>
                  </a:cubicBezTo>
                  <a:cubicBezTo>
                    <a:pt x="45" y="10"/>
                    <a:pt x="60" y="17"/>
                    <a:pt x="73" y="26"/>
                  </a:cubicBezTo>
                  <a:cubicBezTo>
                    <a:pt x="85" y="33"/>
                    <a:pt x="97" y="38"/>
                    <a:pt x="111" y="42"/>
                  </a:cubicBezTo>
                  <a:cubicBezTo>
                    <a:pt x="123" y="45"/>
                    <a:pt x="133" y="48"/>
                    <a:pt x="142" y="58"/>
                  </a:cubicBezTo>
                  <a:cubicBezTo>
                    <a:pt x="142" y="58"/>
                    <a:pt x="153" y="92"/>
                    <a:pt x="159" y="102"/>
                  </a:cubicBezTo>
                  <a:cubicBezTo>
                    <a:pt x="164" y="88"/>
                    <a:pt x="183" y="54"/>
                    <a:pt x="190" y="48"/>
                  </a:cubicBezTo>
                  <a:cubicBezTo>
                    <a:pt x="198" y="42"/>
                    <a:pt x="209" y="44"/>
                    <a:pt x="218" y="41"/>
                  </a:cubicBezTo>
                  <a:cubicBezTo>
                    <a:pt x="220" y="41"/>
                    <a:pt x="222" y="42"/>
                    <a:pt x="224" y="41"/>
                  </a:cubicBezTo>
                  <a:cubicBezTo>
                    <a:pt x="226" y="40"/>
                    <a:pt x="227" y="36"/>
                    <a:pt x="228" y="36"/>
                  </a:cubicBezTo>
                  <a:cubicBezTo>
                    <a:pt x="232" y="35"/>
                    <a:pt x="234" y="34"/>
                    <a:pt x="239" y="38"/>
                  </a:cubicBezTo>
                  <a:cubicBezTo>
                    <a:pt x="244" y="29"/>
                    <a:pt x="263" y="26"/>
                    <a:pt x="271" y="22"/>
                  </a:cubicBezTo>
                  <a:cubicBezTo>
                    <a:pt x="279" y="18"/>
                    <a:pt x="287" y="14"/>
                    <a:pt x="295" y="10"/>
                  </a:cubicBezTo>
                  <a:cubicBezTo>
                    <a:pt x="300" y="18"/>
                    <a:pt x="300" y="30"/>
                    <a:pt x="303" y="38"/>
                  </a:cubicBezTo>
                  <a:cubicBezTo>
                    <a:pt x="306" y="46"/>
                    <a:pt x="310" y="54"/>
                    <a:pt x="311" y="61"/>
                  </a:cubicBezTo>
                  <a:cubicBezTo>
                    <a:pt x="313" y="72"/>
                    <a:pt x="305" y="73"/>
                    <a:pt x="295" y="76"/>
                  </a:cubicBezTo>
                  <a:cubicBezTo>
                    <a:pt x="281" y="80"/>
                    <a:pt x="269" y="87"/>
                    <a:pt x="256" y="89"/>
                  </a:cubicBezTo>
                  <a:cubicBezTo>
                    <a:pt x="246" y="91"/>
                    <a:pt x="245" y="93"/>
                    <a:pt x="243" y="105"/>
                  </a:cubicBezTo>
                  <a:cubicBezTo>
                    <a:pt x="240" y="118"/>
                    <a:pt x="242" y="131"/>
                    <a:pt x="241" y="144"/>
                  </a:cubicBezTo>
                  <a:cubicBezTo>
                    <a:pt x="241" y="171"/>
                    <a:pt x="240" y="198"/>
                    <a:pt x="240" y="224"/>
                  </a:cubicBezTo>
                  <a:cubicBezTo>
                    <a:pt x="240" y="236"/>
                    <a:pt x="248" y="263"/>
                    <a:pt x="238" y="272"/>
                  </a:cubicBezTo>
                  <a:cubicBezTo>
                    <a:pt x="227" y="281"/>
                    <a:pt x="189" y="279"/>
                    <a:pt x="175" y="280"/>
                  </a:cubicBezTo>
                  <a:cubicBezTo>
                    <a:pt x="152" y="280"/>
                    <a:pt x="127" y="280"/>
                    <a:pt x="105" y="278"/>
                  </a:cubicBezTo>
                  <a:cubicBezTo>
                    <a:pt x="99" y="277"/>
                    <a:pt x="85" y="276"/>
                    <a:pt x="81" y="271"/>
                  </a:cubicBezTo>
                  <a:cubicBezTo>
                    <a:pt x="75" y="264"/>
                    <a:pt x="79" y="250"/>
                    <a:pt x="80" y="243"/>
                  </a:cubicBezTo>
                  <a:cubicBezTo>
                    <a:pt x="84" y="208"/>
                    <a:pt x="83" y="203"/>
                    <a:pt x="82" y="177"/>
                  </a:cubicBezTo>
                  <a:cubicBezTo>
                    <a:pt x="81" y="149"/>
                    <a:pt x="82" y="117"/>
                    <a:pt x="79" y="95"/>
                  </a:cubicBezTo>
                  <a:lnTo>
                    <a:pt x="0" y="45"/>
                  </a:lnTo>
                  <a:close/>
                </a:path>
              </a:pathLst>
            </a:custGeom>
            <a:solidFill>
              <a:srgbClr val="D5B4FB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4" name="íṩľídé">
              <a:extLst>
                <a:ext uri="{FF2B5EF4-FFF2-40B4-BE49-F238E27FC236}">
                  <a16:creationId xmlns:a16="http://schemas.microsoft.com/office/drawing/2014/main" id="{3D2E2EF5-557D-48F1-8E4B-BE58FFFBBCF6}"/>
                </a:ext>
              </a:extLst>
            </p:cNvPr>
            <p:cNvSpPr/>
            <p:nvPr/>
          </p:nvSpPr>
          <p:spPr bwMode="auto">
            <a:xfrm>
              <a:off x="5969563" y="4001808"/>
              <a:ext cx="117920" cy="427192"/>
            </a:xfrm>
            <a:custGeom>
              <a:avLst/>
              <a:gdLst>
                <a:gd name="T0" fmla="*/ 18 w 45"/>
                <a:gd name="T1" fmla="*/ 0 h 162"/>
                <a:gd name="T2" fmla="*/ 0 w 45"/>
                <a:gd name="T3" fmla="*/ 128 h 162"/>
                <a:gd name="T4" fmla="*/ 22 w 45"/>
                <a:gd name="T5" fmla="*/ 162 h 162"/>
                <a:gd name="T6" fmla="*/ 45 w 45"/>
                <a:gd name="T7" fmla="*/ 129 h 162"/>
                <a:gd name="T8" fmla="*/ 32 w 45"/>
                <a:gd name="T9" fmla="*/ 0 h 162"/>
                <a:gd name="T10" fmla="*/ 18 w 45"/>
                <a:gd name="T11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62">
                  <a:moveTo>
                    <a:pt x="18" y="0"/>
                  </a:moveTo>
                  <a:cubicBezTo>
                    <a:pt x="14" y="33"/>
                    <a:pt x="0" y="126"/>
                    <a:pt x="0" y="128"/>
                  </a:cubicBezTo>
                  <a:cubicBezTo>
                    <a:pt x="0" y="128"/>
                    <a:pt x="21" y="161"/>
                    <a:pt x="22" y="162"/>
                  </a:cubicBezTo>
                  <a:cubicBezTo>
                    <a:pt x="26" y="155"/>
                    <a:pt x="45" y="131"/>
                    <a:pt x="45" y="129"/>
                  </a:cubicBezTo>
                  <a:cubicBezTo>
                    <a:pt x="45" y="124"/>
                    <a:pt x="31" y="5"/>
                    <a:pt x="32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4E34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5" name="íṧ1ïḑé">
              <a:extLst>
                <a:ext uri="{FF2B5EF4-FFF2-40B4-BE49-F238E27FC236}">
                  <a16:creationId xmlns:a16="http://schemas.microsoft.com/office/drawing/2014/main" id="{30240DFC-66E4-49DC-8266-171717516863}"/>
                </a:ext>
              </a:extLst>
            </p:cNvPr>
            <p:cNvSpPr/>
            <p:nvPr/>
          </p:nvSpPr>
          <p:spPr bwMode="auto">
            <a:xfrm>
              <a:off x="5974477" y="3950027"/>
              <a:ext cx="98267" cy="110036"/>
            </a:xfrm>
            <a:custGeom>
              <a:avLst/>
              <a:gdLst>
                <a:gd name="T0" fmla="*/ 32 w 37"/>
                <a:gd name="T1" fmla="*/ 29 h 42"/>
                <a:gd name="T2" fmla="*/ 27 w 37"/>
                <a:gd name="T3" fmla="*/ 10 h 42"/>
                <a:gd name="T4" fmla="*/ 36 w 37"/>
                <a:gd name="T5" fmla="*/ 22 h 42"/>
                <a:gd name="T6" fmla="*/ 32 w 37"/>
                <a:gd name="T7" fmla="*/ 2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42">
                  <a:moveTo>
                    <a:pt x="32" y="29"/>
                  </a:moveTo>
                  <a:cubicBezTo>
                    <a:pt x="10" y="42"/>
                    <a:pt x="0" y="0"/>
                    <a:pt x="27" y="10"/>
                  </a:cubicBezTo>
                  <a:cubicBezTo>
                    <a:pt x="33" y="12"/>
                    <a:pt x="37" y="16"/>
                    <a:pt x="36" y="22"/>
                  </a:cubicBezTo>
                  <a:cubicBezTo>
                    <a:pt x="36" y="26"/>
                    <a:pt x="34" y="28"/>
                    <a:pt x="32" y="29"/>
                  </a:cubicBezTo>
                  <a:close/>
                </a:path>
              </a:pathLst>
            </a:custGeom>
            <a:solidFill>
              <a:srgbClr val="5E3F7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6" name="íşḷîḓé">
              <a:extLst>
                <a:ext uri="{FF2B5EF4-FFF2-40B4-BE49-F238E27FC236}">
                  <a16:creationId xmlns:a16="http://schemas.microsoft.com/office/drawing/2014/main" id="{559F2284-5626-4303-947B-AE3075DB0BB9}"/>
                </a:ext>
              </a:extLst>
            </p:cNvPr>
            <p:cNvSpPr/>
            <p:nvPr/>
          </p:nvSpPr>
          <p:spPr bwMode="auto">
            <a:xfrm>
              <a:off x="5930256" y="3878831"/>
              <a:ext cx="103182" cy="142397"/>
            </a:xfrm>
            <a:custGeom>
              <a:avLst/>
              <a:gdLst>
                <a:gd name="T0" fmla="*/ 39 w 39"/>
                <a:gd name="T1" fmla="*/ 35 h 53"/>
                <a:gd name="T2" fmla="*/ 29 w 39"/>
                <a:gd name="T3" fmla="*/ 15 h 53"/>
                <a:gd name="T4" fmla="*/ 26 w 39"/>
                <a:gd name="T5" fmla="*/ 5 h 53"/>
                <a:gd name="T6" fmla="*/ 16 w 39"/>
                <a:gd name="T7" fmla="*/ 0 h 53"/>
                <a:gd name="T8" fmla="*/ 8 w 39"/>
                <a:gd name="T9" fmla="*/ 7 h 53"/>
                <a:gd name="T10" fmla="*/ 3 w 39"/>
                <a:gd name="T11" fmla="*/ 26 h 53"/>
                <a:gd name="T12" fmla="*/ 4 w 39"/>
                <a:gd name="T13" fmla="*/ 51 h 53"/>
                <a:gd name="T14" fmla="*/ 38 w 39"/>
                <a:gd name="T15" fmla="*/ 39 h 53"/>
                <a:gd name="T16" fmla="*/ 39 w 39"/>
                <a:gd name="T17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53">
                  <a:moveTo>
                    <a:pt x="39" y="35"/>
                  </a:moveTo>
                  <a:cubicBezTo>
                    <a:pt x="37" y="29"/>
                    <a:pt x="31" y="22"/>
                    <a:pt x="29" y="15"/>
                  </a:cubicBezTo>
                  <a:cubicBezTo>
                    <a:pt x="28" y="12"/>
                    <a:pt x="27" y="9"/>
                    <a:pt x="26" y="5"/>
                  </a:cubicBezTo>
                  <a:cubicBezTo>
                    <a:pt x="25" y="0"/>
                    <a:pt x="22" y="0"/>
                    <a:pt x="16" y="0"/>
                  </a:cubicBezTo>
                  <a:cubicBezTo>
                    <a:pt x="10" y="0"/>
                    <a:pt x="11" y="1"/>
                    <a:pt x="8" y="7"/>
                  </a:cubicBezTo>
                  <a:cubicBezTo>
                    <a:pt x="6" y="13"/>
                    <a:pt x="4" y="18"/>
                    <a:pt x="3" y="26"/>
                  </a:cubicBezTo>
                  <a:cubicBezTo>
                    <a:pt x="3" y="34"/>
                    <a:pt x="0" y="50"/>
                    <a:pt x="4" y="51"/>
                  </a:cubicBezTo>
                  <a:cubicBezTo>
                    <a:pt x="12" y="53"/>
                    <a:pt x="35" y="49"/>
                    <a:pt x="38" y="39"/>
                  </a:cubicBezTo>
                  <a:lnTo>
                    <a:pt x="39" y="35"/>
                  </a:lnTo>
                  <a:close/>
                </a:path>
              </a:pathLst>
            </a:custGeom>
            <a:solidFill>
              <a:srgbClr val="DFCA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7" name="íSľïḍé">
              <a:extLst>
                <a:ext uri="{FF2B5EF4-FFF2-40B4-BE49-F238E27FC236}">
                  <a16:creationId xmlns:a16="http://schemas.microsoft.com/office/drawing/2014/main" id="{3C180E6A-8014-4CD8-BC98-AAE10A9894AB}"/>
                </a:ext>
              </a:extLst>
            </p:cNvPr>
            <p:cNvSpPr/>
            <p:nvPr/>
          </p:nvSpPr>
          <p:spPr bwMode="auto">
            <a:xfrm>
              <a:off x="6038349" y="3878831"/>
              <a:ext cx="108094" cy="142397"/>
            </a:xfrm>
            <a:custGeom>
              <a:avLst/>
              <a:gdLst>
                <a:gd name="T0" fmla="*/ 0 w 40"/>
                <a:gd name="T1" fmla="*/ 36 h 54"/>
                <a:gd name="T2" fmla="*/ 10 w 40"/>
                <a:gd name="T3" fmla="*/ 16 h 54"/>
                <a:gd name="T4" fmla="*/ 13 w 40"/>
                <a:gd name="T5" fmla="*/ 6 h 54"/>
                <a:gd name="T6" fmla="*/ 23 w 40"/>
                <a:gd name="T7" fmla="*/ 0 h 54"/>
                <a:gd name="T8" fmla="*/ 31 w 40"/>
                <a:gd name="T9" fmla="*/ 7 h 54"/>
                <a:gd name="T10" fmla="*/ 36 w 40"/>
                <a:gd name="T11" fmla="*/ 26 h 54"/>
                <a:gd name="T12" fmla="*/ 36 w 40"/>
                <a:gd name="T13" fmla="*/ 51 h 54"/>
                <a:gd name="T14" fmla="*/ 1 w 40"/>
                <a:gd name="T15" fmla="*/ 40 h 54"/>
                <a:gd name="T16" fmla="*/ 0 w 40"/>
                <a:gd name="T17" fmla="*/ 3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54">
                  <a:moveTo>
                    <a:pt x="0" y="36"/>
                  </a:moveTo>
                  <a:cubicBezTo>
                    <a:pt x="3" y="30"/>
                    <a:pt x="8" y="23"/>
                    <a:pt x="10" y="16"/>
                  </a:cubicBezTo>
                  <a:cubicBezTo>
                    <a:pt x="12" y="13"/>
                    <a:pt x="12" y="10"/>
                    <a:pt x="13" y="6"/>
                  </a:cubicBezTo>
                  <a:cubicBezTo>
                    <a:pt x="14" y="1"/>
                    <a:pt x="17" y="1"/>
                    <a:pt x="23" y="0"/>
                  </a:cubicBezTo>
                  <a:cubicBezTo>
                    <a:pt x="29" y="0"/>
                    <a:pt x="28" y="1"/>
                    <a:pt x="31" y="7"/>
                  </a:cubicBezTo>
                  <a:cubicBezTo>
                    <a:pt x="34" y="14"/>
                    <a:pt x="36" y="19"/>
                    <a:pt x="36" y="26"/>
                  </a:cubicBezTo>
                  <a:cubicBezTo>
                    <a:pt x="37" y="35"/>
                    <a:pt x="40" y="51"/>
                    <a:pt x="36" y="51"/>
                  </a:cubicBezTo>
                  <a:cubicBezTo>
                    <a:pt x="28" y="54"/>
                    <a:pt x="5" y="50"/>
                    <a:pt x="1" y="40"/>
                  </a:cubicBezTo>
                  <a:lnTo>
                    <a:pt x="0" y="36"/>
                  </a:lnTo>
                  <a:close/>
                </a:path>
              </a:pathLst>
            </a:custGeom>
            <a:solidFill>
              <a:srgbClr val="DFCA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8" name="išḻïḑê">
              <a:extLst>
                <a:ext uri="{FF2B5EF4-FFF2-40B4-BE49-F238E27FC236}">
                  <a16:creationId xmlns:a16="http://schemas.microsoft.com/office/drawing/2014/main" id="{D098D2F9-0B19-4D2F-858A-7B968D5C2FC9}"/>
                </a:ext>
              </a:extLst>
            </p:cNvPr>
            <p:cNvSpPr/>
            <p:nvPr/>
          </p:nvSpPr>
          <p:spPr bwMode="auto">
            <a:xfrm>
              <a:off x="6028523" y="4545508"/>
              <a:ext cx="9827" cy="239489"/>
            </a:xfrm>
            <a:custGeom>
              <a:avLst/>
              <a:gdLst>
                <a:gd name="T0" fmla="*/ 2 w 4"/>
                <a:gd name="T1" fmla="*/ 0 h 91"/>
                <a:gd name="T2" fmla="*/ 3 w 4"/>
                <a:gd name="T3" fmla="*/ 4 h 91"/>
                <a:gd name="T4" fmla="*/ 3 w 4"/>
                <a:gd name="T5" fmla="*/ 14 h 91"/>
                <a:gd name="T6" fmla="*/ 4 w 4"/>
                <a:gd name="T7" fmla="*/ 45 h 91"/>
                <a:gd name="T8" fmla="*/ 3 w 4"/>
                <a:gd name="T9" fmla="*/ 77 h 91"/>
                <a:gd name="T10" fmla="*/ 2 w 4"/>
                <a:gd name="T11" fmla="*/ 87 h 91"/>
                <a:gd name="T12" fmla="*/ 2 w 4"/>
                <a:gd name="T13" fmla="*/ 91 h 91"/>
                <a:gd name="T14" fmla="*/ 2 w 4"/>
                <a:gd name="T15" fmla="*/ 87 h 91"/>
                <a:gd name="T16" fmla="*/ 1 w 4"/>
                <a:gd name="T17" fmla="*/ 77 h 91"/>
                <a:gd name="T18" fmla="*/ 0 w 4"/>
                <a:gd name="T19" fmla="*/ 46 h 91"/>
                <a:gd name="T20" fmla="*/ 1 w 4"/>
                <a:gd name="T21" fmla="*/ 14 h 91"/>
                <a:gd name="T22" fmla="*/ 2 w 4"/>
                <a:gd name="T23" fmla="*/ 4 h 91"/>
                <a:gd name="T24" fmla="*/ 2 w 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91">
                  <a:moveTo>
                    <a:pt x="2" y="0"/>
                  </a:moveTo>
                  <a:cubicBezTo>
                    <a:pt x="2" y="0"/>
                    <a:pt x="3" y="1"/>
                    <a:pt x="3" y="4"/>
                  </a:cubicBezTo>
                  <a:cubicBezTo>
                    <a:pt x="3" y="6"/>
                    <a:pt x="3" y="10"/>
                    <a:pt x="3" y="14"/>
                  </a:cubicBezTo>
                  <a:cubicBezTo>
                    <a:pt x="4" y="23"/>
                    <a:pt x="4" y="34"/>
                    <a:pt x="4" y="45"/>
                  </a:cubicBezTo>
                  <a:cubicBezTo>
                    <a:pt x="4" y="57"/>
                    <a:pt x="4" y="68"/>
                    <a:pt x="3" y="77"/>
                  </a:cubicBezTo>
                  <a:cubicBezTo>
                    <a:pt x="3" y="81"/>
                    <a:pt x="3" y="85"/>
                    <a:pt x="2" y="87"/>
                  </a:cubicBezTo>
                  <a:cubicBezTo>
                    <a:pt x="2" y="90"/>
                    <a:pt x="2" y="91"/>
                    <a:pt x="2" y="91"/>
                  </a:cubicBezTo>
                  <a:cubicBezTo>
                    <a:pt x="2" y="91"/>
                    <a:pt x="2" y="90"/>
                    <a:pt x="2" y="87"/>
                  </a:cubicBezTo>
                  <a:cubicBezTo>
                    <a:pt x="1" y="85"/>
                    <a:pt x="1" y="81"/>
                    <a:pt x="1" y="77"/>
                  </a:cubicBezTo>
                  <a:cubicBezTo>
                    <a:pt x="0" y="68"/>
                    <a:pt x="0" y="57"/>
                    <a:pt x="0" y="46"/>
                  </a:cubicBezTo>
                  <a:cubicBezTo>
                    <a:pt x="0" y="34"/>
                    <a:pt x="1" y="23"/>
                    <a:pt x="1" y="14"/>
                  </a:cubicBezTo>
                  <a:cubicBezTo>
                    <a:pt x="1" y="10"/>
                    <a:pt x="2" y="6"/>
                    <a:pt x="2" y="4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59" name="ísḻidê">
              <a:extLst>
                <a:ext uri="{FF2B5EF4-FFF2-40B4-BE49-F238E27FC236}">
                  <a16:creationId xmlns:a16="http://schemas.microsoft.com/office/drawing/2014/main" id="{06D830C9-B40F-4928-B0BD-30AB299049A4}"/>
                </a:ext>
              </a:extLst>
            </p:cNvPr>
            <p:cNvSpPr/>
            <p:nvPr/>
          </p:nvSpPr>
          <p:spPr bwMode="auto">
            <a:xfrm>
              <a:off x="6033438" y="4545508"/>
              <a:ext cx="49133" cy="181233"/>
            </a:xfrm>
            <a:custGeom>
              <a:avLst/>
              <a:gdLst>
                <a:gd name="T0" fmla="*/ 16 w 19"/>
                <a:gd name="T1" fmla="*/ 0 h 67"/>
                <a:gd name="T2" fmla="*/ 17 w 19"/>
                <a:gd name="T3" fmla="*/ 3 h 67"/>
                <a:gd name="T4" fmla="*/ 18 w 19"/>
                <a:gd name="T5" fmla="*/ 12 h 67"/>
                <a:gd name="T6" fmla="*/ 18 w 19"/>
                <a:gd name="T7" fmla="*/ 24 h 67"/>
                <a:gd name="T8" fmla="*/ 18 w 19"/>
                <a:gd name="T9" fmla="*/ 38 h 67"/>
                <a:gd name="T10" fmla="*/ 17 w 19"/>
                <a:gd name="T11" fmla="*/ 52 h 67"/>
                <a:gd name="T12" fmla="*/ 16 w 19"/>
                <a:gd name="T13" fmla="*/ 59 h 67"/>
                <a:gd name="T14" fmla="*/ 12 w 19"/>
                <a:gd name="T15" fmla="*/ 64 h 67"/>
                <a:gd name="T16" fmla="*/ 8 w 19"/>
                <a:gd name="T17" fmla="*/ 67 h 67"/>
                <a:gd name="T18" fmla="*/ 4 w 19"/>
                <a:gd name="T19" fmla="*/ 67 h 67"/>
                <a:gd name="T20" fmla="*/ 1 w 19"/>
                <a:gd name="T21" fmla="*/ 67 h 67"/>
                <a:gd name="T22" fmla="*/ 0 w 19"/>
                <a:gd name="T23" fmla="*/ 67 h 67"/>
                <a:gd name="T24" fmla="*/ 4 w 19"/>
                <a:gd name="T25" fmla="*/ 66 h 67"/>
                <a:gd name="T26" fmla="*/ 11 w 19"/>
                <a:gd name="T27" fmla="*/ 63 h 67"/>
                <a:gd name="T28" fmla="*/ 14 w 19"/>
                <a:gd name="T29" fmla="*/ 52 h 67"/>
                <a:gd name="T30" fmla="*/ 14 w 19"/>
                <a:gd name="T31" fmla="*/ 45 h 67"/>
                <a:gd name="T32" fmla="*/ 14 w 19"/>
                <a:gd name="T33" fmla="*/ 38 h 67"/>
                <a:gd name="T34" fmla="*/ 15 w 19"/>
                <a:gd name="T35" fmla="*/ 24 h 67"/>
                <a:gd name="T36" fmla="*/ 15 w 19"/>
                <a:gd name="T37" fmla="*/ 12 h 67"/>
                <a:gd name="T38" fmla="*/ 16 w 19"/>
                <a:gd name="T39" fmla="*/ 3 h 67"/>
                <a:gd name="T40" fmla="*/ 16 w 19"/>
                <a:gd name="T4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67">
                  <a:moveTo>
                    <a:pt x="16" y="0"/>
                  </a:moveTo>
                  <a:cubicBezTo>
                    <a:pt x="16" y="0"/>
                    <a:pt x="16" y="1"/>
                    <a:pt x="17" y="3"/>
                  </a:cubicBezTo>
                  <a:cubicBezTo>
                    <a:pt x="17" y="5"/>
                    <a:pt x="17" y="8"/>
                    <a:pt x="18" y="12"/>
                  </a:cubicBezTo>
                  <a:cubicBezTo>
                    <a:pt x="18" y="15"/>
                    <a:pt x="18" y="20"/>
                    <a:pt x="18" y="24"/>
                  </a:cubicBezTo>
                  <a:cubicBezTo>
                    <a:pt x="19" y="29"/>
                    <a:pt x="18" y="33"/>
                    <a:pt x="18" y="38"/>
                  </a:cubicBezTo>
                  <a:cubicBezTo>
                    <a:pt x="18" y="43"/>
                    <a:pt x="18" y="48"/>
                    <a:pt x="17" y="52"/>
                  </a:cubicBezTo>
                  <a:cubicBezTo>
                    <a:pt x="17" y="55"/>
                    <a:pt x="17" y="57"/>
                    <a:pt x="16" y="59"/>
                  </a:cubicBezTo>
                  <a:cubicBezTo>
                    <a:pt x="15" y="61"/>
                    <a:pt x="14" y="63"/>
                    <a:pt x="12" y="64"/>
                  </a:cubicBezTo>
                  <a:cubicBezTo>
                    <a:pt x="11" y="66"/>
                    <a:pt x="9" y="66"/>
                    <a:pt x="8" y="67"/>
                  </a:cubicBezTo>
                  <a:cubicBezTo>
                    <a:pt x="6" y="67"/>
                    <a:pt x="5" y="67"/>
                    <a:pt x="4" y="67"/>
                  </a:cubicBezTo>
                  <a:cubicBezTo>
                    <a:pt x="3" y="67"/>
                    <a:pt x="2" y="67"/>
                    <a:pt x="1" y="67"/>
                  </a:cubicBezTo>
                  <a:cubicBezTo>
                    <a:pt x="1" y="67"/>
                    <a:pt x="0" y="67"/>
                    <a:pt x="0" y="67"/>
                  </a:cubicBezTo>
                  <a:cubicBezTo>
                    <a:pt x="0" y="67"/>
                    <a:pt x="2" y="67"/>
                    <a:pt x="4" y="66"/>
                  </a:cubicBezTo>
                  <a:cubicBezTo>
                    <a:pt x="6" y="66"/>
                    <a:pt x="8" y="65"/>
                    <a:pt x="11" y="63"/>
                  </a:cubicBezTo>
                  <a:cubicBezTo>
                    <a:pt x="13" y="60"/>
                    <a:pt x="14" y="56"/>
                    <a:pt x="14" y="52"/>
                  </a:cubicBezTo>
                  <a:cubicBezTo>
                    <a:pt x="14" y="50"/>
                    <a:pt x="14" y="47"/>
                    <a:pt x="14" y="45"/>
                  </a:cubicBezTo>
                  <a:cubicBezTo>
                    <a:pt x="14" y="43"/>
                    <a:pt x="14" y="40"/>
                    <a:pt x="14" y="38"/>
                  </a:cubicBezTo>
                  <a:cubicBezTo>
                    <a:pt x="14" y="33"/>
                    <a:pt x="15" y="29"/>
                    <a:pt x="15" y="24"/>
                  </a:cubicBezTo>
                  <a:cubicBezTo>
                    <a:pt x="15" y="20"/>
                    <a:pt x="15" y="15"/>
                    <a:pt x="15" y="12"/>
                  </a:cubicBezTo>
                  <a:cubicBezTo>
                    <a:pt x="15" y="8"/>
                    <a:pt x="16" y="5"/>
                    <a:pt x="16" y="3"/>
                  </a:cubicBezTo>
                  <a:cubicBezTo>
                    <a:pt x="16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0" name="íŝḻíḑê">
              <a:extLst>
                <a:ext uri="{FF2B5EF4-FFF2-40B4-BE49-F238E27FC236}">
                  <a16:creationId xmlns:a16="http://schemas.microsoft.com/office/drawing/2014/main" id="{1FF526EF-0B63-4B7E-BC94-26D46C463A19}"/>
                </a:ext>
              </a:extLst>
            </p:cNvPr>
            <p:cNvSpPr/>
            <p:nvPr/>
          </p:nvSpPr>
          <p:spPr bwMode="auto">
            <a:xfrm>
              <a:off x="6161184" y="4564928"/>
              <a:ext cx="73699" cy="84142"/>
            </a:xfrm>
            <a:custGeom>
              <a:avLst/>
              <a:gdLst>
                <a:gd name="T0" fmla="*/ 2 w 26"/>
                <a:gd name="T1" fmla="*/ 0 h 31"/>
                <a:gd name="T2" fmla="*/ 2 w 26"/>
                <a:gd name="T3" fmla="*/ 2 h 31"/>
                <a:gd name="T4" fmla="*/ 3 w 26"/>
                <a:gd name="T5" fmla="*/ 7 h 31"/>
                <a:gd name="T6" fmla="*/ 4 w 26"/>
                <a:gd name="T7" fmla="*/ 10 h 31"/>
                <a:gd name="T8" fmla="*/ 5 w 26"/>
                <a:gd name="T9" fmla="*/ 13 h 31"/>
                <a:gd name="T10" fmla="*/ 6 w 26"/>
                <a:gd name="T11" fmla="*/ 17 h 31"/>
                <a:gd name="T12" fmla="*/ 9 w 26"/>
                <a:gd name="T13" fmla="*/ 20 h 31"/>
                <a:gd name="T14" fmla="*/ 11 w 26"/>
                <a:gd name="T15" fmla="*/ 23 h 31"/>
                <a:gd name="T16" fmla="*/ 14 w 26"/>
                <a:gd name="T17" fmla="*/ 26 h 31"/>
                <a:gd name="T18" fmla="*/ 15 w 26"/>
                <a:gd name="T19" fmla="*/ 27 h 31"/>
                <a:gd name="T20" fmla="*/ 16 w 26"/>
                <a:gd name="T21" fmla="*/ 27 h 31"/>
                <a:gd name="T22" fmla="*/ 19 w 26"/>
                <a:gd name="T23" fmla="*/ 28 h 31"/>
                <a:gd name="T24" fmla="*/ 24 w 26"/>
                <a:gd name="T25" fmla="*/ 29 h 31"/>
                <a:gd name="T26" fmla="*/ 26 w 26"/>
                <a:gd name="T27" fmla="*/ 30 h 31"/>
                <a:gd name="T28" fmla="*/ 24 w 26"/>
                <a:gd name="T29" fmla="*/ 30 h 31"/>
                <a:gd name="T30" fmla="*/ 19 w 26"/>
                <a:gd name="T31" fmla="*/ 31 h 31"/>
                <a:gd name="T32" fmla="*/ 16 w 26"/>
                <a:gd name="T33" fmla="*/ 30 h 31"/>
                <a:gd name="T34" fmla="*/ 14 w 26"/>
                <a:gd name="T35" fmla="*/ 29 h 31"/>
                <a:gd name="T36" fmla="*/ 12 w 26"/>
                <a:gd name="T37" fmla="*/ 28 h 31"/>
                <a:gd name="T38" fmla="*/ 8 w 26"/>
                <a:gd name="T39" fmla="*/ 26 h 31"/>
                <a:gd name="T40" fmla="*/ 5 w 26"/>
                <a:gd name="T41" fmla="*/ 22 h 31"/>
                <a:gd name="T42" fmla="*/ 3 w 26"/>
                <a:gd name="T43" fmla="*/ 19 h 31"/>
                <a:gd name="T44" fmla="*/ 1 w 26"/>
                <a:gd name="T45" fmla="*/ 15 h 31"/>
                <a:gd name="T46" fmla="*/ 1 w 26"/>
                <a:gd name="T47" fmla="*/ 11 h 31"/>
                <a:gd name="T48" fmla="*/ 1 w 26"/>
                <a:gd name="T49" fmla="*/ 7 h 31"/>
                <a:gd name="T50" fmla="*/ 1 w 26"/>
                <a:gd name="T51" fmla="*/ 4 h 31"/>
                <a:gd name="T52" fmla="*/ 2 w 26"/>
                <a:gd name="T53" fmla="*/ 2 h 31"/>
                <a:gd name="T54" fmla="*/ 2 w 26"/>
                <a:gd name="T5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31">
                  <a:moveTo>
                    <a:pt x="2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3"/>
                    <a:pt x="3" y="5"/>
                    <a:pt x="3" y="7"/>
                  </a:cubicBezTo>
                  <a:cubicBezTo>
                    <a:pt x="3" y="8"/>
                    <a:pt x="3" y="9"/>
                    <a:pt x="4" y="10"/>
                  </a:cubicBezTo>
                  <a:cubicBezTo>
                    <a:pt x="4" y="11"/>
                    <a:pt x="4" y="12"/>
                    <a:pt x="5" y="13"/>
                  </a:cubicBezTo>
                  <a:cubicBezTo>
                    <a:pt x="5" y="14"/>
                    <a:pt x="6" y="16"/>
                    <a:pt x="6" y="17"/>
                  </a:cubicBezTo>
                  <a:cubicBezTo>
                    <a:pt x="7" y="18"/>
                    <a:pt x="8" y="19"/>
                    <a:pt x="9" y="20"/>
                  </a:cubicBezTo>
                  <a:cubicBezTo>
                    <a:pt x="9" y="21"/>
                    <a:pt x="10" y="22"/>
                    <a:pt x="11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6"/>
                    <a:pt x="15" y="26"/>
                    <a:pt x="15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7" y="28"/>
                    <a:pt x="19" y="28"/>
                    <a:pt x="19" y="28"/>
                  </a:cubicBezTo>
                  <a:cubicBezTo>
                    <a:pt x="21" y="29"/>
                    <a:pt x="23" y="29"/>
                    <a:pt x="24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0"/>
                    <a:pt x="26" y="30"/>
                    <a:pt x="24" y="30"/>
                  </a:cubicBezTo>
                  <a:cubicBezTo>
                    <a:pt x="23" y="30"/>
                    <a:pt x="21" y="31"/>
                    <a:pt x="19" y="31"/>
                  </a:cubicBezTo>
                  <a:cubicBezTo>
                    <a:pt x="18" y="30"/>
                    <a:pt x="17" y="31"/>
                    <a:pt x="16" y="30"/>
                  </a:cubicBezTo>
                  <a:cubicBezTo>
                    <a:pt x="15" y="30"/>
                    <a:pt x="14" y="30"/>
                    <a:pt x="14" y="29"/>
                  </a:cubicBezTo>
                  <a:cubicBezTo>
                    <a:pt x="13" y="29"/>
                    <a:pt x="12" y="29"/>
                    <a:pt x="12" y="28"/>
                  </a:cubicBezTo>
                  <a:cubicBezTo>
                    <a:pt x="10" y="28"/>
                    <a:pt x="9" y="27"/>
                    <a:pt x="8" y="26"/>
                  </a:cubicBezTo>
                  <a:cubicBezTo>
                    <a:pt x="7" y="24"/>
                    <a:pt x="6" y="23"/>
                    <a:pt x="5" y="22"/>
                  </a:cubicBezTo>
                  <a:cubicBezTo>
                    <a:pt x="5" y="21"/>
                    <a:pt x="4" y="20"/>
                    <a:pt x="3" y="19"/>
                  </a:cubicBezTo>
                  <a:cubicBezTo>
                    <a:pt x="2" y="17"/>
                    <a:pt x="2" y="16"/>
                    <a:pt x="1" y="15"/>
                  </a:cubicBezTo>
                  <a:cubicBezTo>
                    <a:pt x="1" y="13"/>
                    <a:pt x="1" y="12"/>
                    <a:pt x="1" y="11"/>
                  </a:cubicBezTo>
                  <a:cubicBezTo>
                    <a:pt x="0" y="9"/>
                    <a:pt x="0" y="8"/>
                    <a:pt x="1" y="7"/>
                  </a:cubicBezTo>
                  <a:cubicBezTo>
                    <a:pt x="1" y="6"/>
                    <a:pt x="1" y="5"/>
                    <a:pt x="1" y="4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1" name="ís1îḓe">
              <a:extLst>
                <a:ext uri="{FF2B5EF4-FFF2-40B4-BE49-F238E27FC236}">
                  <a16:creationId xmlns:a16="http://schemas.microsoft.com/office/drawing/2014/main" id="{4624FB6D-E5B4-42A8-96E2-25B29EC4561B}"/>
                </a:ext>
              </a:extLst>
            </p:cNvPr>
            <p:cNvSpPr/>
            <p:nvPr/>
          </p:nvSpPr>
          <p:spPr bwMode="auto">
            <a:xfrm>
              <a:off x="5866384" y="4564928"/>
              <a:ext cx="58960" cy="84142"/>
            </a:xfrm>
            <a:custGeom>
              <a:avLst/>
              <a:gdLst>
                <a:gd name="T0" fmla="*/ 0 w 24"/>
                <a:gd name="T1" fmla="*/ 30 h 31"/>
                <a:gd name="T2" fmla="*/ 2 w 24"/>
                <a:gd name="T3" fmla="*/ 30 h 31"/>
                <a:gd name="T4" fmla="*/ 4 w 24"/>
                <a:gd name="T5" fmla="*/ 29 h 31"/>
                <a:gd name="T6" fmla="*/ 6 w 24"/>
                <a:gd name="T7" fmla="*/ 28 h 31"/>
                <a:gd name="T8" fmla="*/ 9 w 24"/>
                <a:gd name="T9" fmla="*/ 27 h 31"/>
                <a:gd name="T10" fmla="*/ 12 w 24"/>
                <a:gd name="T11" fmla="*/ 25 h 31"/>
                <a:gd name="T12" fmla="*/ 14 w 24"/>
                <a:gd name="T13" fmla="*/ 23 h 31"/>
                <a:gd name="T14" fmla="*/ 16 w 24"/>
                <a:gd name="T15" fmla="*/ 20 h 31"/>
                <a:gd name="T16" fmla="*/ 18 w 24"/>
                <a:gd name="T17" fmla="*/ 16 h 31"/>
                <a:gd name="T18" fmla="*/ 20 w 24"/>
                <a:gd name="T19" fmla="*/ 13 h 31"/>
                <a:gd name="T20" fmla="*/ 21 w 24"/>
                <a:gd name="T21" fmla="*/ 6 h 31"/>
                <a:gd name="T22" fmla="*/ 22 w 24"/>
                <a:gd name="T23" fmla="*/ 2 h 31"/>
                <a:gd name="T24" fmla="*/ 23 w 24"/>
                <a:gd name="T25" fmla="*/ 0 h 31"/>
                <a:gd name="T26" fmla="*/ 23 w 24"/>
                <a:gd name="T27" fmla="*/ 2 h 31"/>
                <a:gd name="T28" fmla="*/ 24 w 24"/>
                <a:gd name="T29" fmla="*/ 7 h 31"/>
                <a:gd name="T30" fmla="*/ 23 w 24"/>
                <a:gd name="T31" fmla="*/ 14 h 31"/>
                <a:gd name="T32" fmla="*/ 22 w 24"/>
                <a:gd name="T33" fmla="*/ 18 h 31"/>
                <a:gd name="T34" fmla="*/ 20 w 24"/>
                <a:gd name="T35" fmla="*/ 22 h 31"/>
                <a:gd name="T36" fmla="*/ 17 w 24"/>
                <a:gd name="T37" fmla="*/ 25 h 31"/>
                <a:gd name="T38" fmla="*/ 14 w 24"/>
                <a:gd name="T39" fmla="*/ 28 h 31"/>
                <a:gd name="T40" fmla="*/ 10 w 24"/>
                <a:gd name="T41" fmla="*/ 30 h 31"/>
                <a:gd name="T42" fmla="*/ 7 w 24"/>
                <a:gd name="T43" fmla="*/ 31 h 31"/>
                <a:gd name="T44" fmla="*/ 4 w 24"/>
                <a:gd name="T45" fmla="*/ 31 h 31"/>
                <a:gd name="T46" fmla="*/ 2 w 24"/>
                <a:gd name="T47" fmla="*/ 30 h 31"/>
                <a:gd name="T48" fmla="*/ 0 w 24"/>
                <a:gd name="T49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31">
                  <a:moveTo>
                    <a:pt x="0" y="30"/>
                  </a:moveTo>
                  <a:cubicBezTo>
                    <a:pt x="0" y="30"/>
                    <a:pt x="0" y="30"/>
                    <a:pt x="2" y="30"/>
                  </a:cubicBezTo>
                  <a:cubicBezTo>
                    <a:pt x="2" y="29"/>
                    <a:pt x="3" y="29"/>
                    <a:pt x="4" y="29"/>
                  </a:cubicBezTo>
                  <a:cubicBezTo>
                    <a:pt x="5" y="29"/>
                    <a:pt x="5" y="29"/>
                    <a:pt x="6" y="28"/>
                  </a:cubicBezTo>
                  <a:cubicBezTo>
                    <a:pt x="7" y="28"/>
                    <a:pt x="8" y="28"/>
                    <a:pt x="9" y="27"/>
                  </a:cubicBezTo>
                  <a:cubicBezTo>
                    <a:pt x="10" y="27"/>
                    <a:pt x="11" y="26"/>
                    <a:pt x="12" y="25"/>
                  </a:cubicBezTo>
                  <a:cubicBezTo>
                    <a:pt x="13" y="24"/>
                    <a:pt x="13" y="23"/>
                    <a:pt x="14" y="23"/>
                  </a:cubicBezTo>
                  <a:cubicBezTo>
                    <a:pt x="15" y="22"/>
                    <a:pt x="16" y="21"/>
                    <a:pt x="16" y="20"/>
                  </a:cubicBezTo>
                  <a:cubicBezTo>
                    <a:pt x="17" y="19"/>
                    <a:pt x="18" y="17"/>
                    <a:pt x="18" y="16"/>
                  </a:cubicBezTo>
                  <a:cubicBezTo>
                    <a:pt x="19" y="15"/>
                    <a:pt x="19" y="14"/>
                    <a:pt x="20" y="13"/>
                  </a:cubicBezTo>
                  <a:cubicBezTo>
                    <a:pt x="20" y="11"/>
                    <a:pt x="21" y="8"/>
                    <a:pt x="21" y="6"/>
                  </a:cubicBezTo>
                  <a:cubicBezTo>
                    <a:pt x="22" y="4"/>
                    <a:pt x="22" y="3"/>
                    <a:pt x="22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2"/>
                  </a:cubicBezTo>
                  <a:cubicBezTo>
                    <a:pt x="23" y="3"/>
                    <a:pt x="24" y="5"/>
                    <a:pt x="24" y="7"/>
                  </a:cubicBezTo>
                  <a:cubicBezTo>
                    <a:pt x="24" y="9"/>
                    <a:pt x="24" y="11"/>
                    <a:pt x="23" y="14"/>
                  </a:cubicBezTo>
                  <a:cubicBezTo>
                    <a:pt x="23" y="15"/>
                    <a:pt x="22" y="16"/>
                    <a:pt x="22" y="18"/>
                  </a:cubicBezTo>
                  <a:cubicBezTo>
                    <a:pt x="21" y="19"/>
                    <a:pt x="21" y="20"/>
                    <a:pt x="20" y="22"/>
                  </a:cubicBezTo>
                  <a:cubicBezTo>
                    <a:pt x="19" y="23"/>
                    <a:pt x="18" y="24"/>
                    <a:pt x="17" y="25"/>
                  </a:cubicBezTo>
                  <a:cubicBezTo>
                    <a:pt x="16" y="26"/>
                    <a:pt x="15" y="27"/>
                    <a:pt x="14" y="28"/>
                  </a:cubicBezTo>
                  <a:cubicBezTo>
                    <a:pt x="13" y="29"/>
                    <a:pt x="11" y="29"/>
                    <a:pt x="10" y="30"/>
                  </a:cubicBezTo>
                  <a:cubicBezTo>
                    <a:pt x="9" y="30"/>
                    <a:pt x="8" y="30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3" y="31"/>
                    <a:pt x="2" y="30"/>
                    <a:pt x="2" y="30"/>
                  </a:cubicBezTo>
                  <a:cubicBezTo>
                    <a:pt x="0" y="30"/>
                    <a:pt x="0" y="30"/>
                    <a:pt x="0" y="30"/>
                  </a:cubicBezTo>
                  <a:close/>
                </a:path>
              </a:pathLst>
            </a:custGeom>
            <a:solidFill>
              <a:srgbClr val="4263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2" name="iṩļïďè">
              <a:extLst>
                <a:ext uri="{FF2B5EF4-FFF2-40B4-BE49-F238E27FC236}">
                  <a16:creationId xmlns:a16="http://schemas.microsoft.com/office/drawing/2014/main" id="{2CD1D38F-3782-4353-BD4F-AD0AC31FA267}"/>
                </a:ext>
              </a:extLst>
            </p:cNvPr>
            <p:cNvSpPr/>
            <p:nvPr/>
          </p:nvSpPr>
          <p:spPr bwMode="auto">
            <a:xfrm>
              <a:off x="5846731" y="4474311"/>
              <a:ext cx="407806" cy="71197"/>
            </a:xfrm>
            <a:custGeom>
              <a:avLst/>
              <a:gdLst>
                <a:gd name="T0" fmla="*/ 0 w 257"/>
                <a:gd name="T1" fmla="*/ 43 h 45"/>
                <a:gd name="T2" fmla="*/ 0 w 257"/>
                <a:gd name="T3" fmla="*/ 0 h 45"/>
                <a:gd name="T4" fmla="*/ 257 w 257"/>
                <a:gd name="T5" fmla="*/ 1 h 45"/>
                <a:gd name="T6" fmla="*/ 257 w 257"/>
                <a:gd name="T7" fmla="*/ 45 h 45"/>
                <a:gd name="T8" fmla="*/ 0 w 257"/>
                <a:gd name="T9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45">
                  <a:moveTo>
                    <a:pt x="0" y="43"/>
                  </a:moveTo>
                  <a:lnTo>
                    <a:pt x="0" y="0"/>
                  </a:lnTo>
                  <a:lnTo>
                    <a:pt x="257" y="1"/>
                  </a:lnTo>
                  <a:lnTo>
                    <a:pt x="257" y="45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31283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3" name="iṡ1ïḋe">
              <a:extLst>
                <a:ext uri="{FF2B5EF4-FFF2-40B4-BE49-F238E27FC236}">
                  <a16:creationId xmlns:a16="http://schemas.microsoft.com/office/drawing/2014/main" id="{B0251D6C-6EA7-4007-92DD-5DDD6FA383E7}"/>
                </a:ext>
              </a:extLst>
            </p:cNvPr>
            <p:cNvSpPr/>
            <p:nvPr/>
          </p:nvSpPr>
          <p:spPr bwMode="auto">
            <a:xfrm>
              <a:off x="5900776" y="4461366"/>
              <a:ext cx="24568" cy="90617"/>
            </a:xfrm>
            <a:custGeom>
              <a:avLst/>
              <a:gdLst>
                <a:gd name="T0" fmla="*/ 10 w 10"/>
                <a:gd name="T1" fmla="*/ 34 h 34"/>
                <a:gd name="T2" fmla="*/ 10 w 10"/>
                <a:gd name="T3" fmla="*/ 0 h 34"/>
                <a:gd name="T4" fmla="*/ 0 w 10"/>
                <a:gd name="T5" fmla="*/ 0 h 34"/>
                <a:gd name="T6" fmla="*/ 0 w 10"/>
                <a:gd name="T7" fmla="*/ 34 h 34"/>
                <a:gd name="T8" fmla="*/ 10 w 10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4">
                  <a:moveTo>
                    <a:pt x="10" y="34"/>
                  </a:moveTo>
                  <a:cubicBezTo>
                    <a:pt x="10" y="23"/>
                    <a:pt x="10" y="7"/>
                    <a:pt x="10" y="0"/>
                  </a:cubicBezTo>
                  <a:cubicBezTo>
                    <a:pt x="7" y="0"/>
                    <a:pt x="4" y="1"/>
                    <a:pt x="0" y="0"/>
                  </a:cubicBezTo>
                  <a:cubicBezTo>
                    <a:pt x="0" y="11"/>
                    <a:pt x="0" y="24"/>
                    <a:pt x="0" y="34"/>
                  </a:cubicBezTo>
                  <a:lnTo>
                    <a:pt x="10" y="34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4" name="îṥlíḑè">
              <a:extLst>
                <a:ext uri="{FF2B5EF4-FFF2-40B4-BE49-F238E27FC236}">
                  <a16:creationId xmlns:a16="http://schemas.microsoft.com/office/drawing/2014/main" id="{E3EE3BD7-E14F-4099-A86F-7E7079EE224A}"/>
                </a:ext>
              </a:extLst>
            </p:cNvPr>
            <p:cNvSpPr/>
            <p:nvPr/>
          </p:nvSpPr>
          <p:spPr bwMode="auto">
            <a:xfrm>
              <a:off x="6141531" y="4467836"/>
              <a:ext cx="34392" cy="84146"/>
            </a:xfrm>
            <a:custGeom>
              <a:avLst/>
              <a:gdLst>
                <a:gd name="T0" fmla="*/ 10 w 11"/>
                <a:gd name="T1" fmla="*/ 33 h 33"/>
                <a:gd name="T2" fmla="*/ 10 w 11"/>
                <a:gd name="T3" fmla="*/ 0 h 33"/>
                <a:gd name="T4" fmla="*/ 1 w 11"/>
                <a:gd name="T5" fmla="*/ 0 h 33"/>
                <a:gd name="T6" fmla="*/ 0 w 11"/>
                <a:gd name="T7" fmla="*/ 33 h 33"/>
                <a:gd name="T8" fmla="*/ 10 w 11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10" y="33"/>
                  </a:moveTo>
                  <a:cubicBezTo>
                    <a:pt x="10" y="23"/>
                    <a:pt x="11" y="6"/>
                    <a:pt x="10" y="0"/>
                  </a:cubicBezTo>
                  <a:cubicBezTo>
                    <a:pt x="7" y="0"/>
                    <a:pt x="4" y="0"/>
                    <a:pt x="1" y="0"/>
                  </a:cubicBezTo>
                  <a:cubicBezTo>
                    <a:pt x="0" y="11"/>
                    <a:pt x="0" y="23"/>
                    <a:pt x="0" y="33"/>
                  </a:cubicBezTo>
                  <a:lnTo>
                    <a:pt x="10" y="33"/>
                  </a:lnTo>
                  <a:close/>
                </a:path>
              </a:pathLst>
            </a:custGeom>
            <a:solidFill>
              <a:srgbClr val="4F7B7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5" name="îṩḻïḋe">
              <a:extLst>
                <a:ext uri="{FF2B5EF4-FFF2-40B4-BE49-F238E27FC236}">
                  <a16:creationId xmlns:a16="http://schemas.microsoft.com/office/drawing/2014/main" id="{D39A3384-BE9C-4C23-A9B8-F9079FFE6F59}"/>
                </a:ext>
              </a:extLst>
            </p:cNvPr>
            <p:cNvSpPr/>
            <p:nvPr/>
          </p:nvSpPr>
          <p:spPr bwMode="auto">
            <a:xfrm>
              <a:off x="5984304" y="4467836"/>
              <a:ext cx="113005" cy="90617"/>
            </a:xfrm>
            <a:custGeom>
              <a:avLst/>
              <a:gdLst>
                <a:gd name="T0" fmla="*/ 0 w 42"/>
                <a:gd name="T1" fmla="*/ 34 h 34"/>
                <a:gd name="T2" fmla="*/ 1 w 42"/>
                <a:gd name="T3" fmla="*/ 0 h 34"/>
                <a:gd name="T4" fmla="*/ 42 w 42"/>
                <a:gd name="T5" fmla="*/ 0 h 34"/>
                <a:gd name="T6" fmla="*/ 42 w 42"/>
                <a:gd name="T7" fmla="*/ 34 h 34"/>
                <a:gd name="T8" fmla="*/ 0 w 42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4">
                  <a:moveTo>
                    <a:pt x="0" y="34"/>
                  </a:moveTo>
                  <a:cubicBezTo>
                    <a:pt x="0" y="28"/>
                    <a:pt x="1" y="1"/>
                    <a:pt x="1" y="0"/>
                  </a:cubicBezTo>
                  <a:cubicBezTo>
                    <a:pt x="3" y="0"/>
                    <a:pt x="34" y="0"/>
                    <a:pt x="42" y="0"/>
                  </a:cubicBezTo>
                  <a:cubicBezTo>
                    <a:pt x="42" y="3"/>
                    <a:pt x="42" y="22"/>
                    <a:pt x="42" y="34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rgbClr val="EFCC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66" name="îSľîḑe">
              <a:extLst>
                <a:ext uri="{FF2B5EF4-FFF2-40B4-BE49-F238E27FC236}">
                  <a16:creationId xmlns:a16="http://schemas.microsoft.com/office/drawing/2014/main" id="{8A146239-690C-4DBE-9DE1-CA386E8F477C}"/>
                </a:ext>
              </a:extLst>
            </p:cNvPr>
            <p:cNvSpPr/>
            <p:nvPr/>
          </p:nvSpPr>
          <p:spPr bwMode="auto">
            <a:xfrm>
              <a:off x="3262313" y="1982353"/>
              <a:ext cx="5242534" cy="4000075"/>
            </a:xfrm>
            <a:custGeom>
              <a:avLst/>
              <a:gdLst>
                <a:gd name="T0" fmla="*/ 1875 w 1969"/>
                <a:gd name="T1" fmla="*/ 125 h 1504"/>
                <a:gd name="T2" fmla="*/ 1888 w 1969"/>
                <a:gd name="T3" fmla="*/ 216 h 1504"/>
                <a:gd name="T4" fmla="*/ 1969 w 1969"/>
                <a:gd name="T5" fmla="*/ 0 h 1504"/>
                <a:gd name="T6" fmla="*/ 1755 w 1969"/>
                <a:gd name="T7" fmla="*/ 109 h 1504"/>
                <a:gd name="T8" fmla="*/ 1843 w 1969"/>
                <a:gd name="T9" fmla="*/ 108 h 1504"/>
                <a:gd name="T10" fmla="*/ 1825 w 1969"/>
                <a:gd name="T11" fmla="*/ 122 h 1504"/>
                <a:gd name="T12" fmla="*/ 1785 w 1969"/>
                <a:gd name="T13" fmla="*/ 155 h 1504"/>
                <a:gd name="T14" fmla="*/ 1742 w 1969"/>
                <a:gd name="T15" fmla="*/ 189 h 1504"/>
                <a:gd name="T16" fmla="*/ 1727 w 1969"/>
                <a:gd name="T17" fmla="*/ 202 h 1504"/>
                <a:gd name="T18" fmla="*/ 1689 w 1969"/>
                <a:gd name="T19" fmla="*/ 217 h 1504"/>
                <a:gd name="T20" fmla="*/ 1560 w 1969"/>
                <a:gd name="T21" fmla="*/ 256 h 1504"/>
                <a:gd name="T22" fmla="*/ 1503 w 1969"/>
                <a:gd name="T23" fmla="*/ 273 h 1504"/>
                <a:gd name="T24" fmla="*/ 1429 w 1969"/>
                <a:gd name="T25" fmla="*/ 333 h 1504"/>
                <a:gd name="T26" fmla="*/ 1294 w 1969"/>
                <a:gd name="T27" fmla="*/ 448 h 1504"/>
                <a:gd name="T28" fmla="*/ 1249 w 1969"/>
                <a:gd name="T29" fmla="*/ 457 h 1504"/>
                <a:gd name="T30" fmla="*/ 1014 w 1969"/>
                <a:gd name="T31" fmla="*/ 476 h 1504"/>
                <a:gd name="T32" fmla="*/ 841 w 1969"/>
                <a:gd name="T33" fmla="*/ 494 h 1504"/>
                <a:gd name="T34" fmla="*/ 826 w 1969"/>
                <a:gd name="T35" fmla="*/ 510 h 1504"/>
                <a:gd name="T36" fmla="*/ 800 w 1969"/>
                <a:gd name="T37" fmla="*/ 585 h 1504"/>
                <a:gd name="T38" fmla="*/ 775 w 1969"/>
                <a:gd name="T39" fmla="*/ 669 h 1504"/>
                <a:gd name="T40" fmla="*/ 659 w 1969"/>
                <a:gd name="T41" fmla="*/ 810 h 1504"/>
                <a:gd name="T42" fmla="*/ 583 w 1969"/>
                <a:gd name="T43" fmla="*/ 818 h 1504"/>
                <a:gd name="T44" fmla="*/ 525 w 1969"/>
                <a:gd name="T45" fmla="*/ 825 h 1504"/>
                <a:gd name="T46" fmla="*/ 390 w 1969"/>
                <a:gd name="T47" fmla="*/ 1047 h 1504"/>
                <a:gd name="T48" fmla="*/ 0 w 1969"/>
                <a:gd name="T49" fmla="*/ 1434 h 1504"/>
                <a:gd name="T50" fmla="*/ 0 w 1969"/>
                <a:gd name="T51" fmla="*/ 1504 h 1504"/>
                <a:gd name="T52" fmla="*/ 422 w 1969"/>
                <a:gd name="T53" fmla="*/ 1078 h 1504"/>
                <a:gd name="T54" fmla="*/ 543 w 1969"/>
                <a:gd name="T55" fmla="*/ 872 h 1504"/>
                <a:gd name="T56" fmla="*/ 633 w 1969"/>
                <a:gd name="T57" fmla="*/ 865 h 1504"/>
                <a:gd name="T58" fmla="*/ 699 w 1969"/>
                <a:gd name="T59" fmla="*/ 838 h 1504"/>
                <a:gd name="T60" fmla="*/ 768 w 1969"/>
                <a:gd name="T61" fmla="*/ 753 h 1504"/>
                <a:gd name="T62" fmla="*/ 802 w 1969"/>
                <a:gd name="T63" fmla="*/ 706 h 1504"/>
                <a:gd name="T64" fmla="*/ 825 w 1969"/>
                <a:gd name="T65" fmla="*/ 665 h 1504"/>
                <a:gd name="T66" fmla="*/ 835 w 1969"/>
                <a:gd name="T67" fmla="*/ 625 h 1504"/>
                <a:gd name="T68" fmla="*/ 851 w 1969"/>
                <a:gd name="T69" fmla="*/ 564 h 1504"/>
                <a:gd name="T70" fmla="*/ 856 w 1969"/>
                <a:gd name="T71" fmla="*/ 550 h 1504"/>
                <a:gd name="T72" fmla="*/ 906 w 1969"/>
                <a:gd name="T73" fmla="*/ 531 h 1504"/>
                <a:gd name="T74" fmla="*/ 1006 w 1969"/>
                <a:gd name="T75" fmla="*/ 522 h 1504"/>
                <a:gd name="T76" fmla="*/ 1240 w 1969"/>
                <a:gd name="T77" fmla="*/ 500 h 1504"/>
                <a:gd name="T78" fmla="*/ 1280 w 1969"/>
                <a:gd name="T79" fmla="*/ 497 h 1504"/>
                <a:gd name="T80" fmla="*/ 1318 w 1969"/>
                <a:gd name="T81" fmla="*/ 489 h 1504"/>
                <a:gd name="T82" fmla="*/ 1367 w 1969"/>
                <a:gd name="T83" fmla="*/ 447 h 1504"/>
                <a:gd name="T84" fmla="*/ 1462 w 1969"/>
                <a:gd name="T85" fmla="*/ 364 h 1504"/>
                <a:gd name="T86" fmla="*/ 1502 w 1969"/>
                <a:gd name="T87" fmla="*/ 332 h 1504"/>
                <a:gd name="T88" fmla="*/ 1549 w 1969"/>
                <a:gd name="T89" fmla="*/ 312 h 1504"/>
                <a:gd name="T90" fmla="*/ 1664 w 1969"/>
                <a:gd name="T91" fmla="*/ 270 h 1504"/>
                <a:gd name="T92" fmla="*/ 1780 w 1969"/>
                <a:gd name="T93" fmla="*/ 223 h 1504"/>
                <a:gd name="T94" fmla="*/ 1815 w 1969"/>
                <a:gd name="T95" fmla="*/ 187 h 1504"/>
                <a:gd name="T96" fmla="*/ 1856 w 1969"/>
                <a:gd name="T97" fmla="*/ 145 h 1504"/>
                <a:gd name="T98" fmla="*/ 1875 w 1969"/>
                <a:gd name="T99" fmla="*/ 125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69" h="1504">
                  <a:moveTo>
                    <a:pt x="1875" y="125"/>
                  </a:moveTo>
                  <a:cubicBezTo>
                    <a:pt x="1888" y="216"/>
                    <a:pt x="1888" y="216"/>
                    <a:pt x="1888" y="216"/>
                  </a:cubicBezTo>
                  <a:cubicBezTo>
                    <a:pt x="1969" y="0"/>
                    <a:pt x="1969" y="0"/>
                    <a:pt x="1969" y="0"/>
                  </a:cubicBezTo>
                  <a:cubicBezTo>
                    <a:pt x="1755" y="109"/>
                    <a:pt x="1755" y="109"/>
                    <a:pt x="1755" y="109"/>
                  </a:cubicBezTo>
                  <a:cubicBezTo>
                    <a:pt x="1843" y="108"/>
                    <a:pt x="1843" y="108"/>
                    <a:pt x="1843" y="108"/>
                  </a:cubicBezTo>
                  <a:cubicBezTo>
                    <a:pt x="1839" y="108"/>
                    <a:pt x="1828" y="120"/>
                    <a:pt x="1825" y="122"/>
                  </a:cubicBezTo>
                  <a:cubicBezTo>
                    <a:pt x="1811" y="133"/>
                    <a:pt x="1798" y="144"/>
                    <a:pt x="1785" y="155"/>
                  </a:cubicBezTo>
                  <a:cubicBezTo>
                    <a:pt x="1771" y="167"/>
                    <a:pt x="1757" y="178"/>
                    <a:pt x="1742" y="189"/>
                  </a:cubicBezTo>
                  <a:cubicBezTo>
                    <a:pt x="1737" y="194"/>
                    <a:pt x="1732" y="198"/>
                    <a:pt x="1727" y="202"/>
                  </a:cubicBezTo>
                  <a:cubicBezTo>
                    <a:pt x="1718" y="210"/>
                    <a:pt x="1699" y="213"/>
                    <a:pt x="1689" y="217"/>
                  </a:cubicBezTo>
                  <a:cubicBezTo>
                    <a:pt x="1646" y="231"/>
                    <a:pt x="1603" y="243"/>
                    <a:pt x="1560" y="256"/>
                  </a:cubicBezTo>
                  <a:cubicBezTo>
                    <a:pt x="1541" y="262"/>
                    <a:pt x="1521" y="266"/>
                    <a:pt x="1503" y="273"/>
                  </a:cubicBezTo>
                  <a:cubicBezTo>
                    <a:pt x="1474" y="284"/>
                    <a:pt x="1451" y="313"/>
                    <a:pt x="1429" y="333"/>
                  </a:cubicBezTo>
                  <a:cubicBezTo>
                    <a:pt x="1398" y="360"/>
                    <a:pt x="1310" y="441"/>
                    <a:pt x="1294" y="448"/>
                  </a:cubicBezTo>
                  <a:cubicBezTo>
                    <a:pt x="1280" y="455"/>
                    <a:pt x="1265" y="455"/>
                    <a:pt x="1249" y="457"/>
                  </a:cubicBezTo>
                  <a:cubicBezTo>
                    <a:pt x="1171" y="463"/>
                    <a:pt x="1093" y="469"/>
                    <a:pt x="1014" y="476"/>
                  </a:cubicBezTo>
                  <a:cubicBezTo>
                    <a:pt x="982" y="478"/>
                    <a:pt x="848" y="488"/>
                    <a:pt x="841" y="494"/>
                  </a:cubicBezTo>
                  <a:cubicBezTo>
                    <a:pt x="834" y="498"/>
                    <a:pt x="830" y="503"/>
                    <a:pt x="826" y="510"/>
                  </a:cubicBezTo>
                  <a:cubicBezTo>
                    <a:pt x="812" y="531"/>
                    <a:pt x="807" y="560"/>
                    <a:pt x="800" y="585"/>
                  </a:cubicBezTo>
                  <a:cubicBezTo>
                    <a:pt x="793" y="612"/>
                    <a:pt x="790" y="645"/>
                    <a:pt x="775" y="669"/>
                  </a:cubicBezTo>
                  <a:cubicBezTo>
                    <a:pt x="767" y="682"/>
                    <a:pt x="680" y="802"/>
                    <a:pt x="659" y="810"/>
                  </a:cubicBezTo>
                  <a:cubicBezTo>
                    <a:pt x="637" y="818"/>
                    <a:pt x="606" y="818"/>
                    <a:pt x="583" y="818"/>
                  </a:cubicBezTo>
                  <a:cubicBezTo>
                    <a:pt x="568" y="819"/>
                    <a:pt x="537" y="815"/>
                    <a:pt x="525" y="825"/>
                  </a:cubicBezTo>
                  <a:cubicBezTo>
                    <a:pt x="512" y="836"/>
                    <a:pt x="410" y="1018"/>
                    <a:pt x="390" y="1047"/>
                  </a:cubicBezTo>
                  <a:cubicBezTo>
                    <a:pt x="370" y="1077"/>
                    <a:pt x="0" y="1434"/>
                    <a:pt x="0" y="1434"/>
                  </a:cubicBezTo>
                  <a:cubicBezTo>
                    <a:pt x="0" y="1504"/>
                    <a:pt x="0" y="1504"/>
                    <a:pt x="0" y="1504"/>
                  </a:cubicBezTo>
                  <a:cubicBezTo>
                    <a:pt x="422" y="1078"/>
                    <a:pt x="422" y="1078"/>
                    <a:pt x="422" y="1078"/>
                  </a:cubicBezTo>
                  <a:cubicBezTo>
                    <a:pt x="422" y="1078"/>
                    <a:pt x="537" y="877"/>
                    <a:pt x="543" y="872"/>
                  </a:cubicBezTo>
                  <a:cubicBezTo>
                    <a:pt x="549" y="868"/>
                    <a:pt x="554" y="864"/>
                    <a:pt x="633" y="865"/>
                  </a:cubicBezTo>
                  <a:cubicBezTo>
                    <a:pt x="633" y="865"/>
                    <a:pt x="666" y="870"/>
                    <a:pt x="699" y="838"/>
                  </a:cubicBezTo>
                  <a:cubicBezTo>
                    <a:pt x="725" y="814"/>
                    <a:pt x="746" y="782"/>
                    <a:pt x="768" y="753"/>
                  </a:cubicBezTo>
                  <a:cubicBezTo>
                    <a:pt x="779" y="738"/>
                    <a:pt x="791" y="722"/>
                    <a:pt x="802" y="706"/>
                  </a:cubicBezTo>
                  <a:cubicBezTo>
                    <a:pt x="812" y="692"/>
                    <a:pt x="821" y="682"/>
                    <a:pt x="825" y="665"/>
                  </a:cubicBezTo>
                  <a:cubicBezTo>
                    <a:pt x="828" y="651"/>
                    <a:pt x="832" y="638"/>
                    <a:pt x="835" y="625"/>
                  </a:cubicBezTo>
                  <a:cubicBezTo>
                    <a:pt x="840" y="605"/>
                    <a:pt x="845" y="584"/>
                    <a:pt x="851" y="564"/>
                  </a:cubicBezTo>
                  <a:cubicBezTo>
                    <a:pt x="853" y="560"/>
                    <a:pt x="854" y="555"/>
                    <a:pt x="856" y="550"/>
                  </a:cubicBezTo>
                  <a:cubicBezTo>
                    <a:pt x="864" y="531"/>
                    <a:pt x="888" y="533"/>
                    <a:pt x="906" y="531"/>
                  </a:cubicBezTo>
                  <a:cubicBezTo>
                    <a:pt x="939" y="528"/>
                    <a:pt x="972" y="525"/>
                    <a:pt x="1006" y="522"/>
                  </a:cubicBezTo>
                  <a:cubicBezTo>
                    <a:pt x="1084" y="515"/>
                    <a:pt x="1162" y="508"/>
                    <a:pt x="1240" y="500"/>
                  </a:cubicBezTo>
                  <a:cubicBezTo>
                    <a:pt x="1253" y="499"/>
                    <a:pt x="1267" y="498"/>
                    <a:pt x="1280" y="497"/>
                  </a:cubicBezTo>
                  <a:cubicBezTo>
                    <a:pt x="1293" y="496"/>
                    <a:pt x="1306" y="497"/>
                    <a:pt x="1318" y="489"/>
                  </a:cubicBezTo>
                  <a:cubicBezTo>
                    <a:pt x="1335" y="477"/>
                    <a:pt x="1351" y="460"/>
                    <a:pt x="1367" y="447"/>
                  </a:cubicBezTo>
                  <a:cubicBezTo>
                    <a:pt x="1398" y="419"/>
                    <a:pt x="1430" y="392"/>
                    <a:pt x="1462" y="364"/>
                  </a:cubicBezTo>
                  <a:cubicBezTo>
                    <a:pt x="1475" y="352"/>
                    <a:pt x="1487" y="341"/>
                    <a:pt x="1502" y="332"/>
                  </a:cubicBezTo>
                  <a:cubicBezTo>
                    <a:pt x="1517" y="323"/>
                    <a:pt x="1532" y="318"/>
                    <a:pt x="1549" y="312"/>
                  </a:cubicBezTo>
                  <a:cubicBezTo>
                    <a:pt x="1587" y="298"/>
                    <a:pt x="1625" y="284"/>
                    <a:pt x="1664" y="270"/>
                  </a:cubicBezTo>
                  <a:cubicBezTo>
                    <a:pt x="1687" y="262"/>
                    <a:pt x="1767" y="238"/>
                    <a:pt x="1780" y="223"/>
                  </a:cubicBezTo>
                  <a:cubicBezTo>
                    <a:pt x="1792" y="211"/>
                    <a:pt x="1804" y="199"/>
                    <a:pt x="1815" y="187"/>
                  </a:cubicBezTo>
                  <a:cubicBezTo>
                    <a:pt x="1829" y="173"/>
                    <a:pt x="1842" y="159"/>
                    <a:pt x="1856" y="145"/>
                  </a:cubicBezTo>
                  <a:cubicBezTo>
                    <a:pt x="1858" y="142"/>
                    <a:pt x="1875" y="128"/>
                    <a:pt x="1875" y="125"/>
                  </a:cubicBezTo>
                  <a:close/>
                </a:path>
              </a:pathLst>
            </a:custGeom>
            <a:solidFill>
              <a:srgbClr val="682D8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7596" name="组合 669">
            <a:extLst>
              <a:ext uri="{FF2B5EF4-FFF2-40B4-BE49-F238E27FC236}">
                <a16:creationId xmlns:a16="http://schemas.microsoft.com/office/drawing/2014/main" id="{F0BF318F-55ED-45FD-976B-2AB40D61F83D}"/>
              </a:ext>
            </a:extLst>
          </p:cNvPr>
          <p:cNvGrpSpPr>
            <a:grpSpLocks/>
          </p:cNvGrpSpPr>
          <p:nvPr/>
        </p:nvGrpSpPr>
        <p:grpSpPr bwMode="auto">
          <a:xfrm>
            <a:off x="6259513" y="1654175"/>
            <a:ext cx="5630862" cy="4854575"/>
            <a:chOff x="5748906" y="1653772"/>
            <a:chExt cx="5630987" cy="4854715"/>
          </a:xfrm>
        </p:grpSpPr>
        <p:grpSp>
          <p:nvGrpSpPr>
            <p:cNvPr id="67755" name="组合 670">
              <a:extLst>
                <a:ext uri="{FF2B5EF4-FFF2-40B4-BE49-F238E27FC236}">
                  <a16:creationId xmlns:a16="http://schemas.microsoft.com/office/drawing/2014/main" id="{4F2288EC-E6B5-4D7D-A023-6F9A71F735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68942" y="1653772"/>
              <a:ext cx="2017507" cy="882461"/>
              <a:chOff x="3537846" y="329761"/>
              <a:chExt cx="2017507" cy="882461"/>
            </a:xfrm>
          </p:grpSpPr>
          <p:sp>
            <p:nvSpPr>
              <p:cNvPr id="697" name="椭圆 696">
                <a:extLst>
                  <a:ext uri="{FF2B5EF4-FFF2-40B4-BE49-F238E27FC236}">
                    <a16:creationId xmlns:a16="http://schemas.microsoft.com/office/drawing/2014/main" id="{1CC0EB86-6132-45FE-AE6D-55A6C963A97F}"/>
                  </a:ext>
                </a:extLst>
              </p:cNvPr>
              <p:cNvSpPr/>
              <p:nvPr/>
            </p:nvSpPr>
            <p:spPr>
              <a:xfrm>
                <a:off x="3537110" y="329761"/>
                <a:ext cx="2017758" cy="882675"/>
              </a:xfrm>
              <a:prstGeom prst="ellipse">
                <a:avLst/>
              </a:prstGeom>
              <a:solidFill>
                <a:srgbClr val="682D89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8" name="椭圆 4">
                <a:extLst>
                  <a:ext uri="{FF2B5EF4-FFF2-40B4-BE49-F238E27FC236}">
                    <a16:creationId xmlns:a16="http://schemas.microsoft.com/office/drawing/2014/main" id="{9EDCF2B0-B9E3-49CE-871A-A8CAAC0EFE64}"/>
                  </a:ext>
                </a:extLst>
              </p:cNvPr>
              <p:cNvSpPr txBox="1"/>
              <p:nvPr/>
            </p:nvSpPr>
            <p:spPr>
              <a:xfrm>
                <a:off x="3832392" y="458353"/>
                <a:ext cx="1427195" cy="62549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Create a climate for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7756" name="组合 671">
              <a:extLst>
                <a:ext uri="{FF2B5EF4-FFF2-40B4-BE49-F238E27FC236}">
                  <a16:creationId xmlns:a16="http://schemas.microsoft.com/office/drawing/2014/main" id="{7A536AFD-10C8-40C3-BE3D-8D3009FA3B4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88978" y="2646836"/>
              <a:ext cx="2017507" cy="882461"/>
              <a:chOff x="5257882" y="1322825"/>
              <a:chExt cx="2017507" cy="882461"/>
            </a:xfrm>
          </p:grpSpPr>
          <p:sp>
            <p:nvSpPr>
              <p:cNvPr id="695" name="椭圆 694">
                <a:extLst>
                  <a:ext uri="{FF2B5EF4-FFF2-40B4-BE49-F238E27FC236}">
                    <a16:creationId xmlns:a16="http://schemas.microsoft.com/office/drawing/2014/main" id="{354DA9D8-0B82-42B8-AA65-DB33AB6744AF}"/>
                  </a:ext>
                </a:extLst>
              </p:cNvPr>
              <p:cNvSpPr/>
              <p:nvPr/>
            </p:nvSpPr>
            <p:spPr>
              <a:xfrm>
                <a:off x="5257998" y="1323565"/>
                <a:ext cx="2017758" cy="881088"/>
              </a:xfrm>
              <a:prstGeom prst="ellipse">
                <a:avLst/>
              </a:prstGeom>
              <a:solidFill>
                <a:srgbClr val="722E85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6" name="椭圆 6">
                <a:extLst>
                  <a:ext uri="{FF2B5EF4-FFF2-40B4-BE49-F238E27FC236}">
                    <a16:creationId xmlns:a16="http://schemas.microsoft.com/office/drawing/2014/main" id="{4280ED5E-F82C-45B4-8352-A19659D74277}"/>
                  </a:ext>
                </a:extLst>
              </p:cNvPr>
              <p:cNvSpPr txBox="1"/>
              <p:nvPr/>
            </p:nvSpPr>
            <p:spPr>
              <a:xfrm>
                <a:off x="5553280" y="1452157"/>
                <a:ext cx="1427195" cy="62390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Tracking cultural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7757" name="组合 672">
              <a:extLst>
                <a:ext uri="{FF2B5EF4-FFF2-40B4-BE49-F238E27FC236}">
                  <a16:creationId xmlns:a16="http://schemas.microsoft.com/office/drawing/2014/main" id="{BBC4496B-C45B-4DB2-95E4-2C8D89F8BA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88978" y="4632963"/>
              <a:ext cx="2017507" cy="882461"/>
              <a:chOff x="5257882" y="3308952"/>
              <a:chExt cx="2017507" cy="882461"/>
            </a:xfrm>
          </p:grpSpPr>
          <p:sp>
            <p:nvSpPr>
              <p:cNvPr id="693" name="椭圆 692">
                <a:extLst>
                  <a:ext uri="{FF2B5EF4-FFF2-40B4-BE49-F238E27FC236}">
                    <a16:creationId xmlns:a16="http://schemas.microsoft.com/office/drawing/2014/main" id="{38B8B949-D650-4B92-BE8E-C103F95DD6B7}"/>
                  </a:ext>
                </a:extLst>
              </p:cNvPr>
              <p:cNvSpPr/>
              <p:nvPr/>
            </p:nvSpPr>
            <p:spPr>
              <a:xfrm>
                <a:off x="5257998" y="3309585"/>
                <a:ext cx="2017758" cy="881087"/>
              </a:xfrm>
              <a:prstGeom prst="ellipse">
                <a:avLst/>
              </a:prstGeom>
              <a:solidFill>
                <a:srgbClr val="7E2F7E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4" name="椭圆 8">
                <a:extLst>
                  <a:ext uri="{FF2B5EF4-FFF2-40B4-BE49-F238E27FC236}">
                    <a16:creationId xmlns:a16="http://schemas.microsoft.com/office/drawing/2014/main" id="{C79EBB0B-873E-45A7-8CDB-3222A5542CFE}"/>
                  </a:ext>
                </a:extLst>
              </p:cNvPr>
              <p:cNvSpPr txBox="1"/>
              <p:nvPr/>
            </p:nvSpPr>
            <p:spPr>
              <a:xfrm>
                <a:off x="5553280" y="3438176"/>
                <a:ext cx="1427195" cy="6239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R</a:t>
                </a:r>
                <a:r>
                  <a:rPr lang="en-US" altLang="zh-CN" sz="1400" dirty="0" err="1">
                    <a:solidFill>
                      <a:prstClr val="white"/>
                    </a:solidFill>
                    <a:cs typeface="+mn-ea"/>
                    <a:sym typeface="+mn-lt"/>
                  </a:rPr>
                  <a:t>ecognition</a:t>
                </a: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 and rewards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7758" name="组合 673">
              <a:extLst>
                <a:ext uri="{FF2B5EF4-FFF2-40B4-BE49-F238E27FC236}">
                  <a16:creationId xmlns:a16="http://schemas.microsoft.com/office/drawing/2014/main" id="{5549E4B3-9439-4256-9178-8E072EE28F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68942" y="5626026"/>
              <a:ext cx="2017507" cy="882461"/>
              <a:chOff x="3537846" y="4302015"/>
              <a:chExt cx="2017507" cy="882461"/>
            </a:xfrm>
          </p:grpSpPr>
          <p:sp>
            <p:nvSpPr>
              <p:cNvPr id="691" name="椭圆 690">
                <a:extLst>
                  <a:ext uri="{FF2B5EF4-FFF2-40B4-BE49-F238E27FC236}">
                    <a16:creationId xmlns:a16="http://schemas.microsoft.com/office/drawing/2014/main" id="{80020B5E-4AC4-4ABA-A16A-EB70B354D4EB}"/>
                  </a:ext>
                </a:extLst>
              </p:cNvPr>
              <p:cNvSpPr/>
              <p:nvPr/>
            </p:nvSpPr>
            <p:spPr>
              <a:xfrm>
                <a:off x="3537110" y="4301801"/>
                <a:ext cx="2017758" cy="882675"/>
              </a:xfrm>
              <a:prstGeom prst="ellipse">
                <a:avLst/>
              </a:prstGeom>
              <a:solidFill>
                <a:srgbClr val="8B3478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2" name="椭圆 10">
                <a:extLst>
                  <a:ext uri="{FF2B5EF4-FFF2-40B4-BE49-F238E27FC236}">
                    <a16:creationId xmlns:a16="http://schemas.microsoft.com/office/drawing/2014/main" id="{5E1C5969-1621-4E08-B8B7-D9F5264BDD4F}"/>
                  </a:ext>
                </a:extLst>
              </p:cNvPr>
              <p:cNvSpPr txBox="1"/>
              <p:nvPr/>
            </p:nvSpPr>
            <p:spPr>
              <a:xfrm>
                <a:off x="3832392" y="4430393"/>
                <a:ext cx="1427195" cy="62549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Team orientation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7759" name="组合 674">
              <a:extLst>
                <a:ext uri="{FF2B5EF4-FFF2-40B4-BE49-F238E27FC236}">
                  <a16:creationId xmlns:a16="http://schemas.microsoft.com/office/drawing/2014/main" id="{1FC8757F-16A7-4A54-99A7-108F74687BD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48906" y="4632963"/>
              <a:ext cx="2017507" cy="882461"/>
              <a:chOff x="1817810" y="3308952"/>
              <a:chExt cx="2017507" cy="882461"/>
            </a:xfrm>
          </p:grpSpPr>
          <p:sp>
            <p:nvSpPr>
              <p:cNvPr id="689" name="椭圆 688">
                <a:extLst>
                  <a:ext uri="{FF2B5EF4-FFF2-40B4-BE49-F238E27FC236}">
                    <a16:creationId xmlns:a16="http://schemas.microsoft.com/office/drawing/2014/main" id="{F3FAA055-C79A-4E51-83E0-2DA3B089E3CC}"/>
                  </a:ext>
                </a:extLst>
              </p:cNvPr>
              <p:cNvSpPr/>
              <p:nvPr/>
            </p:nvSpPr>
            <p:spPr>
              <a:xfrm>
                <a:off x="1817810" y="3309585"/>
                <a:ext cx="2017757" cy="881087"/>
              </a:xfrm>
              <a:prstGeom prst="ellipse">
                <a:avLst/>
              </a:prstGeom>
              <a:solidFill>
                <a:srgbClr val="9C3970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0" name="椭圆 12">
                <a:extLst>
                  <a:ext uri="{FF2B5EF4-FFF2-40B4-BE49-F238E27FC236}">
                    <a16:creationId xmlns:a16="http://schemas.microsoft.com/office/drawing/2014/main" id="{D86ABEBE-ECDD-4297-ACC3-D54F2B739294}"/>
                  </a:ext>
                </a:extLst>
              </p:cNvPr>
              <p:cNvSpPr txBox="1"/>
              <p:nvPr/>
            </p:nvSpPr>
            <p:spPr>
              <a:xfrm>
                <a:off x="2113092" y="3438176"/>
                <a:ext cx="1427194" cy="6239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Employee engagement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7760" name="组合 675">
              <a:extLst>
                <a:ext uri="{FF2B5EF4-FFF2-40B4-BE49-F238E27FC236}">
                  <a16:creationId xmlns:a16="http://schemas.microsoft.com/office/drawing/2014/main" id="{87ABB30F-11C5-4822-9BDE-EF588511DDB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48906" y="2646836"/>
              <a:ext cx="2017507" cy="882461"/>
              <a:chOff x="1817810" y="1322825"/>
              <a:chExt cx="2017507" cy="882461"/>
            </a:xfrm>
          </p:grpSpPr>
          <p:sp>
            <p:nvSpPr>
              <p:cNvPr id="687" name="椭圆 686">
                <a:extLst>
                  <a:ext uri="{FF2B5EF4-FFF2-40B4-BE49-F238E27FC236}">
                    <a16:creationId xmlns:a16="http://schemas.microsoft.com/office/drawing/2014/main" id="{EDEA90BA-F645-484F-A029-5D2AA7B70685}"/>
                  </a:ext>
                </a:extLst>
              </p:cNvPr>
              <p:cNvSpPr/>
              <p:nvPr/>
            </p:nvSpPr>
            <p:spPr>
              <a:xfrm>
                <a:off x="1817810" y="1323565"/>
                <a:ext cx="2017757" cy="881088"/>
              </a:xfrm>
              <a:prstGeom prst="ellipse">
                <a:avLst/>
              </a:prstGeom>
              <a:solidFill>
                <a:srgbClr val="B04066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88" name="椭圆 14">
                <a:extLst>
                  <a:ext uri="{FF2B5EF4-FFF2-40B4-BE49-F238E27FC236}">
                    <a16:creationId xmlns:a16="http://schemas.microsoft.com/office/drawing/2014/main" id="{81A15327-6868-439B-93D3-FD6009191644}"/>
                  </a:ext>
                </a:extLst>
              </p:cNvPr>
              <p:cNvSpPr txBox="1"/>
              <p:nvPr/>
            </p:nvSpPr>
            <p:spPr>
              <a:xfrm>
                <a:off x="2113092" y="1452157"/>
                <a:ext cx="1427194" cy="62390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Leader as champions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77" name="矩形 676">
              <a:extLst>
                <a:ext uri="{FF2B5EF4-FFF2-40B4-BE49-F238E27FC236}">
                  <a16:creationId xmlns:a16="http://schemas.microsoft.com/office/drawing/2014/main" id="{DC4C1E94-E22A-409B-A436-E5AA9692DE6E}"/>
                </a:ext>
              </a:extLst>
            </p:cNvPr>
            <p:cNvSpPr/>
            <p:nvPr/>
          </p:nvSpPr>
          <p:spPr>
            <a:xfrm>
              <a:off x="7682524" y="3490563"/>
              <a:ext cx="1590710" cy="1144620"/>
            </a:xfrm>
            <a:prstGeom prst="rect">
              <a:avLst/>
            </a:prstGeom>
            <a:solidFill>
              <a:srgbClr val="F28D0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Private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Culture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cxnSp>
          <p:nvCxnSpPr>
            <p:cNvPr id="678" name="直接箭头连接符 677">
              <a:extLst>
                <a:ext uri="{FF2B5EF4-FFF2-40B4-BE49-F238E27FC236}">
                  <a16:creationId xmlns:a16="http://schemas.microsoft.com/office/drawing/2014/main" id="{0572E9E6-3234-48EF-A6E5-FC330AC67D34}"/>
                </a:ext>
              </a:extLst>
            </p:cNvPr>
            <p:cNvCxnSpPr>
              <a:cxnSpLocks/>
              <a:stCxn id="697" idx="4"/>
              <a:endCxn id="677" idx="0"/>
            </p:cNvCxnSpPr>
            <p:nvPr/>
          </p:nvCxnSpPr>
          <p:spPr>
            <a:xfrm flipH="1">
              <a:off x="8477879" y="2536447"/>
              <a:ext cx="0" cy="954116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9" name="直接箭头连接符 678">
              <a:extLst>
                <a:ext uri="{FF2B5EF4-FFF2-40B4-BE49-F238E27FC236}">
                  <a16:creationId xmlns:a16="http://schemas.microsoft.com/office/drawing/2014/main" id="{67996F10-31F0-41DB-AE34-C09CAF574AC4}"/>
                </a:ext>
              </a:extLst>
            </p:cNvPr>
            <p:cNvCxnSpPr>
              <a:cxnSpLocks/>
              <a:stCxn id="687" idx="4"/>
            </p:cNvCxnSpPr>
            <p:nvPr/>
          </p:nvCxnSpPr>
          <p:spPr>
            <a:xfrm>
              <a:off x="6756990" y="3528664"/>
              <a:ext cx="796943" cy="211143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0" name="直接箭头连接符 679">
              <a:extLst>
                <a:ext uri="{FF2B5EF4-FFF2-40B4-BE49-F238E27FC236}">
                  <a16:creationId xmlns:a16="http://schemas.microsoft.com/office/drawing/2014/main" id="{9A89C7EB-70D2-478A-A97F-78CFE25B328C}"/>
                </a:ext>
              </a:extLst>
            </p:cNvPr>
            <p:cNvCxnSpPr>
              <a:cxnSpLocks/>
              <a:stCxn id="693" idx="0"/>
            </p:cNvCxnSpPr>
            <p:nvPr/>
          </p:nvCxnSpPr>
          <p:spPr>
            <a:xfrm flipH="1" flipV="1">
              <a:off x="9401824" y="4354188"/>
              <a:ext cx="795356" cy="27940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1" name="直接箭头连接符 680">
              <a:extLst>
                <a:ext uri="{FF2B5EF4-FFF2-40B4-BE49-F238E27FC236}">
                  <a16:creationId xmlns:a16="http://schemas.microsoft.com/office/drawing/2014/main" id="{50F91093-2B5E-4270-B97A-1D89CE34F685}"/>
                </a:ext>
              </a:extLst>
            </p:cNvPr>
            <p:cNvCxnSpPr>
              <a:cxnSpLocks/>
              <a:stCxn id="689" idx="0"/>
            </p:cNvCxnSpPr>
            <p:nvPr/>
          </p:nvCxnSpPr>
          <p:spPr>
            <a:xfrm flipV="1">
              <a:off x="6756990" y="4354188"/>
              <a:ext cx="796943" cy="27940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2" name="直接箭头连接符 681">
              <a:extLst>
                <a:ext uri="{FF2B5EF4-FFF2-40B4-BE49-F238E27FC236}">
                  <a16:creationId xmlns:a16="http://schemas.microsoft.com/office/drawing/2014/main" id="{9D8C6682-BEDA-48D3-A02E-FD688910FEA1}"/>
                </a:ext>
              </a:extLst>
            </p:cNvPr>
            <p:cNvCxnSpPr>
              <a:cxnSpLocks/>
              <a:stCxn id="695" idx="4"/>
            </p:cNvCxnSpPr>
            <p:nvPr/>
          </p:nvCxnSpPr>
          <p:spPr>
            <a:xfrm flipH="1">
              <a:off x="9401824" y="3528664"/>
              <a:ext cx="795356" cy="231782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3" name="直接箭头连接符 682">
              <a:extLst>
                <a:ext uri="{FF2B5EF4-FFF2-40B4-BE49-F238E27FC236}">
                  <a16:creationId xmlns:a16="http://schemas.microsoft.com/office/drawing/2014/main" id="{DB2815A9-1447-4B3E-9209-A9A72F7353EF}"/>
                </a:ext>
              </a:extLst>
            </p:cNvPr>
            <p:cNvCxnSpPr>
              <a:cxnSpLocks/>
              <a:stCxn id="691" idx="0"/>
              <a:endCxn id="677" idx="2"/>
            </p:cNvCxnSpPr>
            <p:nvPr/>
          </p:nvCxnSpPr>
          <p:spPr>
            <a:xfrm flipH="1" flipV="1">
              <a:off x="8477879" y="4635183"/>
              <a:ext cx="0" cy="990629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4" name="矩形 683">
              <a:extLst>
                <a:ext uri="{FF2B5EF4-FFF2-40B4-BE49-F238E27FC236}">
                  <a16:creationId xmlns:a16="http://schemas.microsoft.com/office/drawing/2014/main" id="{E72A17EE-B41E-4E74-A9A2-A6942DFD5EAE}"/>
                </a:ext>
              </a:extLst>
            </p:cNvPr>
            <p:cNvSpPr/>
            <p:nvPr/>
          </p:nvSpPr>
          <p:spPr>
            <a:xfrm>
              <a:off x="9268471" y="3490563"/>
              <a:ext cx="2097135" cy="114303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85" name="矩形 684">
              <a:extLst>
                <a:ext uri="{FF2B5EF4-FFF2-40B4-BE49-F238E27FC236}">
                  <a16:creationId xmlns:a16="http://schemas.microsoft.com/office/drawing/2014/main" id="{288D6514-3689-4673-ADA4-B3122DF98DBC}"/>
                </a:ext>
              </a:extLst>
            </p:cNvPr>
            <p:cNvSpPr/>
            <p:nvPr/>
          </p:nvSpPr>
          <p:spPr>
            <a:xfrm>
              <a:off x="8966839" y="2536447"/>
              <a:ext cx="2413054" cy="9541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86" name="矩形 685">
              <a:extLst>
                <a:ext uri="{FF2B5EF4-FFF2-40B4-BE49-F238E27FC236}">
                  <a16:creationId xmlns:a16="http://schemas.microsoft.com/office/drawing/2014/main" id="{F19CE462-9A32-4DE1-99F3-C9098868A030}"/>
                </a:ext>
              </a:extLst>
            </p:cNvPr>
            <p:cNvSpPr/>
            <p:nvPr/>
          </p:nvSpPr>
          <p:spPr>
            <a:xfrm>
              <a:off x="9152582" y="4605020"/>
              <a:ext cx="2173335" cy="947764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7597" name="组合 698">
            <a:extLst>
              <a:ext uri="{FF2B5EF4-FFF2-40B4-BE49-F238E27FC236}">
                <a16:creationId xmlns:a16="http://schemas.microsoft.com/office/drawing/2014/main" id="{B1FA441D-ACD1-4517-94D6-144205C923A5}"/>
              </a:ext>
            </a:extLst>
          </p:cNvPr>
          <p:cNvGrpSpPr>
            <a:grpSpLocks/>
          </p:cNvGrpSpPr>
          <p:nvPr/>
        </p:nvGrpSpPr>
        <p:grpSpPr bwMode="auto">
          <a:xfrm>
            <a:off x="355600" y="4257675"/>
            <a:ext cx="2614613" cy="2236788"/>
            <a:chOff x="292" y="630"/>
            <a:chExt cx="2438" cy="1586"/>
          </a:xfrm>
        </p:grpSpPr>
        <p:sp>
          <p:nvSpPr>
            <p:cNvPr id="700" name="矩形 699">
              <a:extLst>
                <a:ext uri="{FF2B5EF4-FFF2-40B4-BE49-F238E27FC236}">
                  <a16:creationId xmlns:a16="http://schemas.microsoft.com/office/drawing/2014/main" id="{0870B4B8-8969-4B1A-904A-12811D10B8C0}"/>
                </a:ext>
              </a:extLst>
            </p:cNvPr>
            <p:cNvSpPr/>
            <p:nvPr/>
          </p:nvSpPr>
          <p:spPr>
            <a:xfrm>
              <a:off x="292" y="630"/>
              <a:ext cx="2438" cy="158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701" name="矩形 700">
              <a:extLst>
                <a:ext uri="{FF2B5EF4-FFF2-40B4-BE49-F238E27FC236}">
                  <a16:creationId xmlns:a16="http://schemas.microsoft.com/office/drawing/2014/main" id="{924107AD-0D80-45CF-AD17-9268F5DC037A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973872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2" name="矩形 701">
              <a:extLst>
                <a:ext uri="{FF2B5EF4-FFF2-40B4-BE49-F238E27FC236}">
                  <a16:creationId xmlns:a16="http://schemas.microsoft.com/office/drawing/2014/main" id="{1D9AFDB7-545D-4EBB-A10E-97882C178020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Employee engagement </a:t>
              </a:r>
            </a:p>
          </p:txBody>
        </p:sp>
        <p:sp>
          <p:nvSpPr>
            <p:cNvPr id="703" name="矩形 702">
              <a:extLst>
                <a:ext uri="{FF2B5EF4-FFF2-40B4-BE49-F238E27FC236}">
                  <a16:creationId xmlns:a16="http://schemas.microsoft.com/office/drawing/2014/main" id="{C24E323A-838D-428A-8D1F-630F38EF871F}"/>
                </a:ext>
              </a:extLst>
            </p:cNvPr>
            <p:cNvSpPr/>
            <p:nvPr/>
          </p:nvSpPr>
          <p:spPr>
            <a:xfrm>
              <a:off x="370" y="1012"/>
              <a:ext cx="2262" cy="34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More effective feedback channels</a:t>
              </a:r>
            </a:p>
          </p:txBody>
        </p:sp>
      </p:grpSp>
      <p:sp>
        <p:nvSpPr>
          <p:cNvPr id="704" name="文本框 703">
            <a:extLst>
              <a:ext uri="{FF2B5EF4-FFF2-40B4-BE49-F238E27FC236}">
                <a16:creationId xmlns:a16="http://schemas.microsoft.com/office/drawing/2014/main" id="{482C4515-688F-4EA9-B986-D33A3828600E}"/>
              </a:ext>
            </a:extLst>
          </p:cNvPr>
          <p:cNvSpPr txBox="1"/>
          <p:nvPr/>
        </p:nvSpPr>
        <p:spPr>
          <a:xfrm>
            <a:off x="355600" y="5418138"/>
            <a:ext cx="1181100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44780" lvl="1" indent="-142875" defTabSz="895350" eaLnBrk="1" hangingPunct="1">
              <a:buSzPct val="120000"/>
              <a:buFontTx/>
              <a:buChar char="•"/>
              <a:defRPr/>
            </a:pPr>
            <a:r>
              <a:rPr lang="en-US" altLang="ko-KR" sz="1600" dirty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rPr>
              <a:t>Work on their key concerns</a:t>
            </a:r>
            <a:endParaRPr lang="en-US" altLang="ko-KR" sz="140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67599" name="组合 70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D908CD81-4A79-40F1-9D58-7F2C4486BF2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41450" y="5173663"/>
            <a:ext cx="1296988" cy="1111250"/>
            <a:chOff x="3548522" y="1247776"/>
            <a:chExt cx="5094957" cy="4362449"/>
          </a:xfrm>
        </p:grpSpPr>
        <p:sp>
          <p:nvSpPr>
            <p:cNvPr id="706" name="îṧḻïḍè">
              <a:extLst>
                <a:ext uri="{FF2B5EF4-FFF2-40B4-BE49-F238E27FC236}">
                  <a16:creationId xmlns:a16="http://schemas.microsoft.com/office/drawing/2014/main" id="{073E025B-D78C-4BD2-A6C5-D9FF9E165B61}"/>
                </a:ext>
              </a:extLst>
            </p:cNvPr>
            <p:cNvSpPr/>
            <p:nvPr/>
          </p:nvSpPr>
          <p:spPr bwMode="auto">
            <a:xfrm>
              <a:off x="6598014" y="3933796"/>
              <a:ext cx="1746129" cy="1676429"/>
            </a:xfrm>
            <a:custGeom>
              <a:avLst/>
              <a:gdLst>
                <a:gd name="T0" fmla="*/ 196 w 910"/>
                <a:gd name="T1" fmla="*/ 875 h 875"/>
                <a:gd name="T2" fmla="*/ 296 w 910"/>
                <a:gd name="T3" fmla="*/ 875 h 875"/>
                <a:gd name="T4" fmla="*/ 910 w 910"/>
                <a:gd name="T5" fmla="*/ 520 h 875"/>
                <a:gd name="T6" fmla="*/ 0 w 910"/>
                <a:gd name="T7" fmla="*/ 0 h 875"/>
                <a:gd name="T8" fmla="*/ 196 w 910"/>
                <a:gd name="T9" fmla="*/ 875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875">
                  <a:moveTo>
                    <a:pt x="196" y="875"/>
                  </a:moveTo>
                  <a:lnTo>
                    <a:pt x="296" y="875"/>
                  </a:lnTo>
                  <a:lnTo>
                    <a:pt x="910" y="520"/>
                  </a:lnTo>
                  <a:lnTo>
                    <a:pt x="0" y="0"/>
                  </a:lnTo>
                  <a:lnTo>
                    <a:pt x="196" y="875"/>
                  </a:ln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7" name="îṥ1îdè">
              <a:extLst>
                <a:ext uri="{FF2B5EF4-FFF2-40B4-BE49-F238E27FC236}">
                  <a16:creationId xmlns:a16="http://schemas.microsoft.com/office/drawing/2014/main" id="{5CCA154B-5121-49E9-8198-A1C8EBFC95DD}"/>
                </a:ext>
              </a:extLst>
            </p:cNvPr>
            <p:cNvSpPr/>
            <p:nvPr/>
          </p:nvSpPr>
          <p:spPr bwMode="auto">
            <a:xfrm>
              <a:off x="6311150" y="2830722"/>
              <a:ext cx="2120300" cy="1227716"/>
            </a:xfrm>
            <a:custGeom>
              <a:avLst/>
              <a:gdLst>
                <a:gd name="T0" fmla="*/ 438 w 532"/>
                <a:gd name="T1" fmla="*/ 252 h 307"/>
                <a:gd name="T2" fmla="*/ 95 w 532"/>
                <a:gd name="T3" fmla="*/ 252 h 307"/>
                <a:gd name="T4" fmla="*/ 95 w 532"/>
                <a:gd name="T5" fmla="*/ 54 h 307"/>
                <a:gd name="T6" fmla="*/ 438 w 532"/>
                <a:gd name="T7" fmla="*/ 54 h 307"/>
                <a:gd name="T8" fmla="*/ 438 w 532"/>
                <a:gd name="T9" fmla="*/ 252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07">
                  <a:moveTo>
                    <a:pt x="438" y="252"/>
                  </a:moveTo>
                  <a:cubicBezTo>
                    <a:pt x="343" y="307"/>
                    <a:pt x="190" y="307"/>
                    <a:pt x="95" y="252"/>
                  </a:cubicBezTo>
                  <a:cubicBezTo>
                    <a:pt x="0" y="197"/>
                    <a:pt x="0" y="109"/>
                    <a:pt x="95" y="54"/>
                  </a:cubicBezTo>
                  <a:cubicBezTo>
                    <a:pt x="190" y="0"/>
                    <a:pt x="343" y="0"/>
                    <a:pt x="438" y="54"/>
                  </a:cubicBezTo>
                  <a:cubicBezTo>
                    <a:pt x="532" y="109"/>
                    <a:pt x="532" y="197"/>
                    <a:pt x="438" y="252"/>
                  </a:cubicBezTo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8" name="íṥļîḋé">
              <a:extLst>
                <a:ext uri="{FF2B5EF4-FFF2-40B4-BE49-F238E27FC236}">
                  <a16:creationId xmlns:a16="http://schemas.microsoft.com/office/drawing/2014/main" id="{E6692951-A538-485D-94AD-01B99DACF570}"/>
                </a:ext>
              </a:extLst>
            </p:cNvPr>
            <p:cNvSpPr/>
            <p:nvPr/>
          </p:nvSpPr>
          <p:spPr bwMode="auto">
            <a:xfrm>
              <a:off x="4845646" y="4849912"/>
              <a:ext cx="598673" cy="348996"/>
            </a:xfrm>
            <a:custGeom>
              <a:avLst/>
              <a:gdLst>
                <a:gd name="T0" fmla="*/ 122 w 149"/>
                <a:gd name="T1" fmla="*/ 70 h 86"/>
                <a:gd name="T2" fmla="*/ 26 w 149"/>
                <a:gd name="T3" fmla="*/ 70 h 86"/>
                <a:gd name="T4" fmla="*/ 26 w 149"/>
                <a:gd name="T5" fmla="*/ 15 h 86"/>
                <a:gd name="T6" fmla="*/ 122 w 149"/>
                <a:gd name="T7" fmla="*/ 15 h 86"/>
                <a:gd name="T8" fmla="*/ 122 w 149"/>
                <a:gd name="T9" fmla="*/ 7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86">
                  <a:moveTo>
                    <a:pt x="122" y="70"/>
                  </a:moveTo>
                  <a:cubicBezTo>
                    <a:pt x="96" y="86"/>
                    <a:pt x="53" y="86"/>
                    <a:pt x="26" y="70"/>
                  </a:cubicBezTo>
                  <a:cubicBezTo>
                    <a:pt x="0" y="55"/>
                    <a:pt x="0" y="30"/>
                    <a:pt x="26" y="15"/>
                  </a:cubicBezTo>
                  <a:cubicBezTo>
                    <a:pt x="53" y="0"/>
                    <a:pt x="96" y="0"/>
                    <a:pt x="122" y="15"/>
                  </a:cubicBezTo>
                  <a:cubicBezTo>
                    <a:pt x="149" y="30"/>
                    <a:pt x="149" y="55"/>
                    <a:pt x="122" y="70"/>
                  </a:cubicBez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09" name="iṣlîdé">
              <a:extLst>
                <a:ext uri="{FF2B5EF4-FFF2-40B4-BE49-F238E27FC236}">
                  <a16:creationId xmlns:a16="http://schemas.microsoft.com/office/drawing/2014/main" id="{2594864B-E749-4649-8935-C24BB65587C8}"/>
                </a:ext>
              </a:extLst>
            </p:cNvPr>
            <p:cNvSpPr/>
            <p:nvPr/>
          </p:nvSpPr>
          <p:spPr bwMode="auto">
            <a:xfrm>
              <a:off x="8044806" y="4276562"/>
              <a:ext cx="598673" cy="348996"/>
            </a:xfrm>
            <a:custGeom>
              <a:avLst/>
              <a:gdLst>
                <a:gd name="T0" fmla="*/ 123 w 150"/>
                <a:gd name="T1" fmla="*/ 71 h 87"/>
                <a:gd name="T2" fmla="*/ 27 w 150"/>
                <a:gd name="T3" fmla="*/ 71 h 87"/>
                <a:gd name="T4" fmla="*/ 27 w 150"/>
                <a:gd name="T5" fmla="*/ 16 h 87"/>
                <a:gd name="T6" fmla="*/ 123 w 150"/>
                <a:gd name="T7" fmla="*/ 16 h 87"/>
                <a:gd name="T8" fmla="*/ 123 w 150"/>
                <a:gd name="T9" fmla="*/ 7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87">
                  <a:moveTo>
                    <a:pt x="123" y="71"/>
                  </a:moveTo>
                  <a:cubicBezTo>
                    <a:pt x="97" y="87"/>
                    <a:pt x="54" y="87"/>
                    <a:pt x="27" y="71"/>
                  </a:cubicBezTo>
                  <a:cubicBezTo>
                    <a:pt x="0" y="56"/>
                    <a:pt x="0" y="31"/>
                    <a:pt x="27" y="16"/>
                  </a:cubicBezTo>
                  <a:cubicBezTo>
                    <a:pt x="54" y="0"/>
                    <a:pt x="97" y="0"/>
                    <a:pt x="123" y="16"/>
                  </a:cubicBezTo>
                  <a:cubicBezTo>
                    <a:pt x="150" y="31"/>
                    <a:pt x="150" y="56"/>
                    <a:pt x="123" y="71"/>
                  </a:cubicBez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0" name="íṥlïḍê">
              <a:extLst>
                <a:ext uri="{FF2B5EF4-FFF2-40B4-BE49-F238E27FC236}">
                  <a16:creationId xmlns:a16="http://schemas.microsoft.com/office/drawing/2014/main" id="{DFDE3714-D940-40DC-8DD1-8FD663D77818}"/>
                </a:ext>
              </a:extLst>
            </p:cNvPr>
            <p:cNvSpPr/>
            <p:nvPr/>
          </p:nvSpPr>
          <p:spPr bwMode="auto">
            <a:xfrm>
              <a:off x="7676870" y="3915102"/>
              <a:ext cx="330519" cy="155800"/>
            </a:xfrm>
            <a:custGeom>
              <a:avLst/>
              <a:gdLst>
                <a:gd name="T0" fmla="*/ 54 w 83"/>
                <a:gd name="T1" fmla="*/ 0 h 40"/>
                <a:gd name="T2" fmla="*/ 4 w 83"/>
                <a:gd name="T3" fmla="*/ 14 h 40"/>
                <a:gd name="T4" fmla="*/ 0 w 83"/>
                <a:gd name="T5" fmla="*/ 16 h 40"/>
                <a:gd name="T6" fmla="*/ 41 w 83"/>
                <a:gd name="T7" fmla="*/ 40 h 40"/>
                <a:gd name="T8" fmla="*/ 83 w 83"/>
                <a:gd name="T9" fmla="*/ 16 h 40"/>
                <a:gd name="T10" fmla="*/ 54 w 83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40">
                  <a:moveTo>
                    <a:pt x="54" y="0"/>
                  </a:moveTo>
                  <a:cubicBezTo>
                    <a:pt x="38" y="6"/>
                    <a:pt x="21" y="11"/>
                    <a:pt x="4" y="1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54" y="0"/>
                    <a:pt x="54" y="0"/>
                    <a:pt x="54" y="0"/>
                  </a:cubicBezTo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1" name="îṣlîḑê">
              <a:extLst>
                <a:ext uri="{FF2B5EF4-FFF2-40B4-BE49-F238E27FC236}">
                  <a16:creationId xmlns:a16="http://schemas.microsoft.com/office/drawing/2014/main" id="{17B3361D-DC30-4DB4-BF6B-96D6A395297E}"/>
                </a:ext>
              </a:extLst>
            </p:cNvPr>
            <p:cNvSpPr/>
            <p:nvPr/>
          </p:nvSpPr>
          <p:spPr bwMode="auto">
            <a:xfrm>
              <a:off x="7689342" y="3877710"/>
              <a:ext cx="199558" cy="93479"/>
            </a:xfrm>
            <a:custGeom>
              <a:avLst/>
              <a:gdLst>
                <a:gd name="T0" fmla="*/ 37 w 50"/>
                <a:gd name="T1" fmla="*/ 0 h 22"/>
                <a:gd name="T2" fmla="*/ 0 w 50"/>
                <a:gd name="T3" fmla="*/ 22 h 22"/>
                <a:gd name="T4" fmla="*/ 50 w 50"/>
                <a:gd name="T5" fmla="*/ 8 h 22"/>
                <a:gd name="T6" fmla="*/ 37 w 50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2">
                  <a:moveTo>
                    <a:pt x="37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17" y="19"/>
                    <a:pt x="34" y="14"/>
                    <a:pt x="50" y="8"/>
                  </a:cubicBezTo>
                  <a:cubicBezTo>
                    <a:pt x="37" y="0"/>
                    <a:pt x="37" y="0"/>
                    <a:pt x="37" y="0"/>
                  </a:cubicBezTo>
                </a:path>
              </a:pathLst>
            </a:custGeom>
            <a:solidFill>
              <a:srgbClr val="CEE1F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2" name="íṡ1iḋê">
              <a:extLst>
                <a:ext uri="{FF2B5EF4-FFF2-40B4-BE49-F238E27FC236}">
                  <a16:creationId xmlns:a16="http://schemas.microsoft.com/office/drawing/2014/main" id="{7180C228-C29B-4E77-BF4A-59DEA479EB0C}"/>
                </a:ext>
              </a:extLst>
            </p:cNvPr>
            <p:cNvSpPr/>
            <p:nvPr/>
          </p:nvSpPr>
          <p:spPr bwMode="auto">
            <a:xfrm>
              <a:off x="5787311" y="3541178"/>
              <a:ext cx="336753" cy="193192"/>
            </a:xfrm>
            <a:custGeom>
              <a:avLst/>
              <a:gdLst>
                <a:gd name="T0" fmla="*/ 85 w 173"/>
                <a:gd name="T1" fmla="*/ 0 h 99"/>
                <a:gd name="T2" fmla="*/ 0 w 173"/>
                <a:gd name="T3" fmla="*/ 49 h 99"/>
                <a:gd name="T4" fmla="*/ 85 w 173"/>
                <a:gd name="T5" fmla="*/ 99 h 99"/>
                <a:gd name="T6" fmla="*/ 173 w 173"/>
                <a:gd name="T7" fmla="*/ 49 h 99"/>
                <a:gd name="T8" fmla="*/ 85 w 173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85" y="0"/>
                  </a:moveTo>
                  <a:lnTo>
                    <a:pt x="0" y="49"/>
                  </a:lnTo>
                  <a:lnTo>
                    <a:pt x="85" y="99"/>
                  </a:lnTo>
                  <a:lnTo>
                    <a:pt x="173" y="49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3" name="iṧļiḍê">
              <a:extLst>
                <a:ext uri="{FF2B5EF4-FFF2-40B4-BE49-F238E27FC236}">
                  <a16:creationId xmlns:a16="http://schemas.microsoft.com/office/drawing/2014/main" id="{BD098653-42A2-44B2-9FFC-C76D82D5B6D3}"/>
                </a:ext>
              </a:extLst>
            </p:cNvPr>
            <p:cNvSpPr/>
            <p:nvPr/>
          </p:nvSpPr>
          <p:spPr bwMode="auto">
            <a:xfrm>
              <a:off x="5787311" y="3541178"/>
              <a:ext cx="336753" cy="193192"/>
            </a:xfrm>
            <a:custGeom>
              <a:avLst/>
              <a:gdLst>
                <a:gd name="T0" fmla="*/ 85 w 173"/>
                <a:gd name="T1" fmla="*/ 0 h 99"/>
                <a:gd name="T2" fmla="*/ 0 w 173"/>
                <a:gd name="T3" fmla="*/ 49 h 99"/>
                <a:gd name="T4" fmla="*/ 85 w 173"/>
                <a:gd name="T5" fmla="*/ 99 h 99"/>
                <a:gd name="T6" fmla="*/ 173 w 173"/>
                <a:gd name="T7" fmla="*/ 49 h 99"/>
                <a:gd name="T8" fmla="*/ 85 w 173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9">
                  <a:moveTo>
                    <a:pt x="85" y="0"/>
                  </a:moveTo>
                  <a:lnTo>
                    <a:pt x="0" y="49"/>
                  </a:lnTo>
                  <a:lnTo>
                    <a:pt x="85" y="99"/>
                  </a:lnTo>
                  <a:lnTo>
                    <a:pt x="173" y="49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4" name="iSļíḑê">
              <a:extLst>
                <a:ext uri="{FF2B5EF4-FFF2-40B4-BE49-F238E27FC236}">
                  <a16:creationId xmlns:a16="http://schemas.microsoft.com/office/drawing/2014/main" id="{3B556FE6-ADC6-4F1A-ACF6-123B9068D5DC}"/>
                </a:ext>
              </a:extLst>
            </p:cNvPr>
            <p:cNvSpPr/>
            <p:nvPr/>
          </p:nvSpPr>
          <p:spPr bwMode="auto">
            <a:xfrm>
              <a:off x="5924507" y="3566106"/>
              <a:ext cx="155902" cy="162034"/>
            </a:xfrm>
            <a:custGeom>
              <a:avLst/>
              <a:gdLst>
                <a:gd name="T0" fmla="*/ 0 w 79"/>
                <a:gd name="T1" fmla="*/ 83 h 83"/>
                <a:gd name="T2" fmla="*/ 79 w 79"/>
                <a:gd name="T3" fmla="*/ 40 h 83"/>
                <a:gd name="T4" fmla="*/ 79 w 79"/>
                <a:gd name="T5" fmla="*/ 0 h 83"/>
                <a:gd name="T6" fmla="*/ 0 w 79"/>
                <a:gd name="T7" fmla="*/ 44 h 83"/>
                <a:gd name="T8" fmla="*/ 0 w 79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83">
                  <a:moveTo>
                    <a:pt x="0" y="83"/>
                  </a:moveTo>
                  <a:lnTo>
                    <a:pt x="79" y="40"/>
                  </a:lnTo>
                  <a:lnTo>
                    <a:pt x="79" y="0"/>
                  </a:lnTo>
                  <a:lnTo>
                    <a:pt x="0" y="44"/>
                  </a:lnTo>
                  <a:lnTo>
                    <a:pt x="0" y="83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5" name="ïşļíḍê">
              <a:extLst>
                <a:ext uri="{FF2B5EF4-FFF2-40B4-BE49-F238E27FC236}">
                  <a16:creationId xmlns:a16="http://schemas.microsoft.com/office/drawing/2014/main" id="{277238AA-C8D0-46BF-8475-D0CD785991A0}"/>
                </a:ext>
              </a:extLst>
            </p:cNvPr>
            <p:cNvSpPr/>
            <p:nvPr/>
          </p:nvSpPr>
          <p:spPr bwMode="auto">
            <a:xfrm>
              <a:off x="5781073" y="3566106"/>
              <a:ext cx="143434" cy="162034"/>
            </a:xfrm>
            <a:custGeom>
              <a:avLst/>
              <a:gdLst>
                <a:gd name="T0" fmla="*/ 0 w 77"/>
                <a:gd name="T1" fmla="*/ 40 h 83"/>
                <a:gd name="T2" fmla="*/ 77 w 77"/>
                <a:gd name="T3" fmla="*/ 83 h 83"/>
                <a:gd name="T4" fmla="*/ 77 w 77"/>
                <a:gd name="T5" fmla="*/ 44 h 83"/>
                <a:gd name="T6" fmla="*/ 0 w 77"/>
                <a:gd name="T7" fmla="*/ 0 h 83"/>
                <a:gd name="T8" fmla="*/ 0 w 77"/>
                <a:gd name="T9" fmla="*/ 4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83">
                  <a:moveTo>
                    <a:pt x="0" y="40"/>
                  </a:moveTo>
                  <a:lnTo>
                    <a:pt x="77" y="83"/>
                  </a:lnTo>
                  <a:lnTo>
                    <a:pt x="77" y="44"/>
                  </a:lnTo>
                  <a:lnTo>
                    <a:pt x="0" y="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6" name="iṧlíďé">
              <a:extLst>
                <a:ext uri="{FF2B5EF4-FFF2-40B4-BE49-F238E27FC236}">
                  <a16:creationId xmlns:a16="http://schemas.microsoft.com/office/drawing/2014/main" id="{F123E7E8-EEE5-44AA-BAFF-690075271FAD}"/>
                </a:ext>
              </a:extLst>
            </p:cNvPr>
            <p:cNvSpPr/>
            <p:nvPr/>
          </p:nvSpPr>
          <p:spPr bwMode="auto">
            <a:xfrm>
              <a:off x="5781073" y="3478857"/>
              <a:ext cx="299336" cy="174498"/>
            </a:xfrm>
            <a:custGeom>
              <a:avLst/>
              <a:gdLst>
                <a:gd name="T0" fmla="*/ 77 w 156"/>
                <a:gd name="T1" fmla="*/ 90 h 90"/>
                <a:gd name="T2" fmla="*/ 156 w 156"/>
                <a:gd name="T3" fmla="*/ 46 h 90"/>
                <a:gd name="T4" fmla="*/ 77 w 156"/>
                <a:gd name="T5" fmla="*/ 0 h 90"/>
                <a:gd name="T6" fmla="*/ 0 w 156"/>
                <a:gd name="T7" fmla="*/ 46 h 90"/>
                <a:gd name="T8" fmla="*/ 77 w 156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0">
                  <a:moveTo>
                    <a:pt x="77" y="90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9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7" name="iṥḻîdê">
              <a:extLst>
                <a:ext uri="{FF2B5EF4-FFF2-40B4-BE49-F238E27FC236}">
                  <a16:creationId xmlns:a16="http://schemas.microsoft.com/office/drawing/2014/main" id="{8E73B136-8368-4B29-98E4-A9246417A35A}"/>
                </a:ext>
              </a:extLst>
            </p:cNvPr>
            <p:cNvSpPr/>
            <p:nvPr/>
          </p:nvSpPr>
          <p:spPr bwMode="auto">
            <a:xfrm>
              <a:off x="7814066" y="3696978"/>
              <a:ext cx="149668" cy="367694"/>
            </a:xfrm>
            <a:custGeom>
              <a:avLst/>
              <a:gdLst>
                <a:gd name="T0" fmla="*/ 0 w 77"/>
                <a:gd name="T1" fmla="*/ 193 h 193"/>
                <a:gd name="T2" fmla="*/ 77 w 77"/>
                <a:gd name="T3" fmla="*/ 147 h 193"/>
                <a:gd name="T4" fmla="*/ 77 w 77"/>
                <a:gd name="T5" fmla="*/ 0 h 193"/>
                <a:gd name="T6" fmla="*/ 0 w 77"/>
                <a:gd name="T7" fmla="*/ 43 h 193"/>
                <a:gd name="T8" fmla="*/ 0 w 77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93">
                  <a:moveTo>
                    <a:pt x="0" y="193"/>
                  </a:moveTo>
                  <a:lnTo>
                    <a:pt x="77" y="147"/>
                  </a:lnTo>
                  <a:lnTo>
                    <a:pt x="77" y="0"/>
                  </a:lnTo>
                  <a:lnTo>
                    <a:pt x="0" y="43"/>
                  </a:lnTo>
                  <a:lnTo>
                    <a:pt x="0" y="193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8" name="îSľíḑè">
              <a:extLst>
                <a:ext uri="{FF2B5EF4-FFF2-40B4-BE49-F238E27FC236}">
                  <a16:creationId xmlns:a16="http://schemas.microsoft.com/office/drawing/2014/main" id="{CE0CE112-EC05-4D82-BBDA-EACAADC9B1A3}"/>
                </a:ext>
              </a:extLst>
            </p:cNvPr>
            <p:cNvSpPr/>
            <p:nvPr/>
          </p:nvSpPr>
          <p:spPr bwMode="auto">
            <a:xfrm>
              <a:off x="7664398" y="3696978"/>
              <a:ext cx="149668" cy="367694"/>
            </a:xfrm>
            <a:custGeom>
              <a:avLst/>
              <a:gdLst>
                <a:gd name="T0" fmla="*/ 0 w 79"/>
                <a:gd name="T1" fmla="*/ 147 h 193"/>
                <a:gd name="T2" fmla="*/ 79 w 79"/>
                <a:gd name="T3" fmla="*/ 193 h 193"/>
                <a:gd name="T4" fmla="*/ 79 w 79"/>
                <a:gd name="T5" fmla="*/ 43 h 193"/>
                <a:gd name="T6" fmla="*/ 0 w 79"/>
                <a:gd name="T7" fmla="*/ 0 h 193"/>
                <a:gd name="T8" fmla="*/ 0 w 79"/>
                <a:gd name="T9" fmla="*/ 14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93">
                  <a:moveTo>
                    <a:pt x="0" y="147"/>
                  </a:moveTo>
                  <a:lnTo>
                    <a:pt x="79" y="193"/>
                  </a:lnTo>
                  <a:lnTo>
                    <a:pt x="79" y="43"/>
                  </a:lnTo>
                  <a:lnTo>
                    <a:pt x="0" y="0"/>
                  </a:lnTo>
                  <a:lnTo>
                    <a:pt x="0" y="147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19" name="ïś1íḓè">
              <a:extLst>
                <a:ext uri="{FF2B5EF4-FFF2-40B4-BE49-F238E27FC236}">
                  <a16:creationId xmlns:a16="http://schemas.microsoft.com/office/drawing/2014/main" id="{C4E1CB90-46D2-4E22-B04D-7484E27008B1}"/>
                </a:ext>
              </a:extLst>
            </p:cNvPr>
            <p:cNvSpPr/>
            <p:nvPr/>
          </p:nvSpPr>
          <p:spPr bwMode="auto">
            <a:xfrm>
              <a:off x="7664398" y="3603498"/>
              <a:ext cx="299336" cy="174498"/>
            </a:xfrm>
            <a:custGeom>
              <a:avLst/>
              <a:gdLst>
                <a:gd name="T0" fmla="*/ 79 w 156"/>
                <a:gd name="T1" fmla="*/ 89 h 89"/>
                <a:gd name="T2" fmla="*/ 156 w 156"/>
                <a:gd name="T3" fmla="*/ 46 h 89"/>
                <a:gd name="T4" fmla="*/ 79 w 156"/>
                <a:gd name="T5" fmla="*/ 0 h 89"/>
                <a:gd name="T6" fmla="*/ 0 w 156"/>
                <a:gd name="T7" fmla="*/ 46 h 89"/>
                <a:gd name="T8" fmla="*/ 79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9" y="89"/>
                  </a:moveTo>
                  <a:lnTo>
                    <a:pt x="156" y="46"/>
                  </a:lnTo>
                  <a:lnTo>
                    <a:pt x="79" y="0"/>
                  </a:lnTo>
                  <a:lnTo>
                    <a:pt x="0" y="46"/>
                  </a:lnTo>
                  <a:lnTo>
                    <a:pt x="79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0" name="iS1íďé">
              <a:extLst>
                <a:ext uri="{FF2B5EF4-FFF2-40B4-BE49-F238E27FC236}">
                  <a16:creationId xmlns:a16="http://schemas.microsoft.com/office/drawing/2014/main" id="{A7C82EFB-ACBA-4B60-B1EA-18BAC7006367}"/>
                </a:ext>
              </a:extLst>
            </p:cNvPr>
            <p:cNvSpPr/>
            <p:nvPr/>
          </p:nvSpPr>
          <p:spPr bwMode="auto">
            <a:xfrm>
              <a:off x="7458606" y="4008581"/>
              <a:ext cx="324281" cy="193196"/>
            </a:xfrm>
            <a:custGeom>
              <a:avLst/>
              <a:gdLst>
                <a:gd name="T0" fmla="*/ 85 w 170"/>
                <a:gd name="T1" fmla="*/ 0 h 99"/>
                <a:gd name="T2" fmla="*/ 0 w 170"/>
                <a:gd name="T3" fmla="*/ 50 h 99"/>
                <a:gd name="T4" fmla="*/ 85 w 170"/>
                <a:gd name="T5" fmla="*/ 99 h 99"/>
                <a:gd name="T6" fmla="*/ 170 w 170"/>
                <a:gd name="T7" fmla="*/ 50 h 99"/>
                <a:gd name="T8" fmla="*/ 85 w 170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9">
                  <a:moveTo>
                    <a:pt x="85" y="0"/>
                  </a:moveTo>
                  <a:lnTo>
                    <a:pt x="0" y="50"/>
                  </a:lnTo>
                  <a:lnTo>
                    <a:pt x="85" y="99"/>
                  </a:lnTo>
                  <a:lnTo>
                    <a:pt x="17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1" name="íSḻiďè">
              <a:extLst>
                <a:ext uri="{FF2B5EF4-FFF2-40B4-BE49-F238E27FC236}">
                  <a16:creationId xmlns:a16="http://schemas.microsoft.com/office/drawing/2014/main" id="{14E2DA99-89EC-40A4-85BB-8AEDE43F7050}"/>
                </a:ext>
              </a:extLst>
            </p:cNvPr>
            <p:cNvSpPr/>
            <p:nvPr/>
          </p:nvSpPr>
          <p:spPr bwMode="auto">
            <a:xfrm>
              <a:off x="7458606" y="4008581"/>
              <a:ext cx="324281" cy="193196"/>
            </a:xfrm>
            <a:custGeom>
              <a:avLst/>
              <a:gdLst>
                <a:gd name="T0" fmla="*/ 85 w 170"/>
                <a:gd name="T1" fmla="*/ 0 h 99"/>
                <a:gd name="T2" fmla="*/ 0 w 170"/>
                <a:gd name="T3" fmla="*/ 50 h 99"/>
                <a:gd name="T4" fmla="*/ 85 w 170"/>
                <a:gd name="T5" fmla="*/ 99 h 99"/>
                <a:gd name="T6" fmla="*/ 170 w 170"/>
                <a:gd name="T7" fmla="*/ 50 h 99"/>
                <a:gd name="T8" fmla="*/ 85 w 170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9">
                  <a:moveTo>
                    <a:pt x="85" y="0"/>
                  </a:moveTo>
                  <a:lnTo>
                    <a:pt x="0" y="50"/>
                  </a:lnTo>
                  <a:lnTo>
                    <a:pt x="85" y="99"/>
                  </a:lnTo>
                  <a:lnTo>
                    <a:pt x="170" y="50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2" name="îṧḷidê">
              <a:extLst>
                <a:ext uri="{FF2B5EF4-FFF2-40B4-BE49-F238E27FC236}">
                  <a16:creationId xmlns:a16="http://schemas.microsoft.com/office/drawing/2014/main" id="{22FDF3A1-82BA-49F1-8B2B-A03A07AF3FB6}"/>
                </a:ext>
              </a:extLst>
            </p:cNvPr>
            <p:cNvSpPr/>
            <p:nvPr/>
          </p:nvSpPr>
          <p:spPr bwMode="auto">
            <a:xfrm>
              <a:off x="7589563" y="3915102"/>
              <a:ext cx="149668" cy="274211"/>
            </a:xfrm>
            <a:custGeom>
              <a:avLst/>
              <a:gdLst>
                <a:gd name="T0" fmla="*/ 0 w 77"/>
                <a:gd name="T1" fmla="*/ 145 h 145"/>
                <a:gd name="T2" fmla="*/ 77 w 77"/>
                <a:gd name="T3" fmla="*/ 102 h 145"/>
                <a:gd name="T4" fmla="*/ 77 w 77"/>
                <a:gd name="T5" fmla="*/ 0 h 145"/>
                <a:gd name="T6" fmla="*/ 0 w 77"/>
                <a:gd name="T7" fmla="*/ 43 h 145"/>
                <a:gd name="T8" fmla="*/ 0 w 77"/>
                <a:gd name="T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45">
                  <a:moveTo>
                    <a:pt x="0" y="145"/>
                  </a:moveTo>
                  <a:lnTo>
                    <a:pt x="77" y="102"/>
                  </a:lnTo>
                  <a:lnTo>
                    <a:pt x="77" y="0"/>
                  </a:lnTo>
                  <a:lnTo>
                    <a:pt x="0" y="43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3" name="ïṥḻïďè">
              <a:extLst>
                <a:ext uri="{FF2B5EF4-FFF2-40B4-BE49-F238E27FC236}">
                  <a16:creationId xmlns:a16="http://schemas.microsoft.com/office/drawing/2014/main" id="{A6E4626D-9DE7-4C5B-8CD1-C837736AE555}"/>
                </a:ext>
              </a:extLst>
            </p:cNvPr>
            <p:cNvSpPr/>
            <p:nvPr/>
          </p:nvSpPr>
          <p:spPr bwMode="auto">
            <a:xfrm>
              <a:off x="7439895" y="3915102"/>
              <a:ext cx="149668" cy="274211"/>
            </a:xfrm>
            <a:custGeom>
              <a:avLst/>
              <a:gdLst>
                <a:gd name="T0" fmla="*/ 0 w 79"/>
                <a:gd name="T1" fmla="*/ 102 h 145"/>
                <a:gd name="T2" fmla="*/ 79 w 79"/>
                <a:gd name="T3" fmla="*/ 145 h 145"/>
                <a:gd name="T4" fmla="*/ 79 w 79"/>
                <a:gd name="T5" fmla="*/ 43 h 145"/>
                <a:gd name="T6" fmla="*/ 0 w 79"/>
                <a:gd name="T7" fmla="*/ 0 h 145"/>
                <a:gd name="T8" fmla="*/ 0 w 79"/>
                <a:gd name="T9" fmla="*/ 10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45">
                  <a:moveTo>
                    <a:pt x="0" y="102"/>
                  </a:moveTo>
                  <a:lnTo>
                    <a:pt x="79" y="145"/>
                  </a:lnTo>
                  <a:lnTo>
                    <a:pt x="79" y="43"/>
                  </a:lnTo>
                  <a:lnTo>
                    <a:pt x="0" y="0"/>
                  </a:lnTo>
                  <a:lnTo>
                    <a:pt x="0" y="102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4" name="íṡľíḍe">
              <a:extLst>
                <a:ext uri="{FF2B5EF4-FFF2-40B4-BE49-F238E27FC236}">
                  <a16:creationId xmlns:a16="http://schemas.microsoft.com/office/drawing/2014/main" id="{4F2E3F72-F054-4675-9869-18119A02DB87}"/>
                </a:ext>
              </a:extLst>
            </p:cNvPr>
            <p:cNvSpPr/>
            <p:nvPr/>
          </p:nvSpPr>
          <p:spPr bwMode="auto">
            <a:xfrm>
              <a:off x="7439895" y="3827853"/>
              <a:ext cx="299336" cy="168264"/>
            </a:xfrm>
            <a:custGeom>
              <a:avLst/>
              <a:gdLst>
                <a:gd name="T0" fmla="*/ 79 w 156"/>
                <a:gd name="T1" fmla="*/ 89 h 89"/>
                <a:gd name="T2" fmla="*/ 156 w 156"/>
                <a:gd name="T3" fmla="*/ 46 h 89"/>
                <a:gd name="T4" fmla="*/ 79 w 156"/>
                <a:gd name="T5" fmla="*/ 0 h 89"/>
                <a:gd name="T6" fmla="*/ 0 w 156"/>
                <a:gd name="T7" fmla="*/ 46 h 89"/>
                <a:gd name="T8" fmla="*/ 79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9" y="89"/>
                  </a:moveTo>
                  <a:lnTo>
                    <a:pt x="156" y="46"/>
                  </a:lnTo>
                  <a:lnTo>
                    <a:pt x="79" y="0"/>
                  </a:lnTo>
                  <a:lnTo>
                    <a:pt x="0" y="46"/>
                  </a:lnTo>
                  <a:lnTo>
                    <a:pt x="79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5" name="ïŝḻïdê">
              <a:extLst>
                <a:ext uri="{FF2B5EF4-FFF2-40B4-BE49-F238E27FC236}">
                  <a16:creationId xmlns:a16="http://schemas.microsoft.com/office/drawing/2014/main" id="{D6A49374-CEB9-436F-BCB3-844CF4D23BB3}"/>
                </a:ext>
              </a:extLst>
            </p:cNvPr>
            <p:cNvSpPr/>
            <p:nvPr/>
          </p:nvSpPr>
          <p:spPr bwMode="auto">
            <a:xfrm>
              <a:off x="5120038" y="2917971"/>
              <a:ext cx="324281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48 h 98"/>
                <a:gd name="T4" fmla="*/ 85 w 170"/>
                <a:gd name="T5" fmla="*/ 98 h 98"/>
                <a:gd name="T6" fmla="*/ 170 w 170"/>
                <a:gd name="T7" fmla="*/ 48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48"/>
                  </a:lnTo>
                  <a:lnTo>
                    <a:pt x="85" y="98"/>
                  </a:lnTo>
                  <a:lnTo>
                    <a:pt x="170" y="4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6" name="íṥļíḍe">
              <a:extLst>
                <a:ext uri="{FF2B5EF4-FFF2-40B4-BE49-F238E27FC236}">
                  <a16:creationId xmlns:a16="http://schemas.microsoft.com/office/drawing/2014/main" id="{238455B0-44E4-410F-8814-8DCE90F0DB55}"/>
                </a:ext>
              </a:extLst>
            </p:cNvPr>
            <p:cNvSpPr/>
            <p:nvPr/>
          </p:nvSpPr>
          <p:spPr bwMode="auto">
            <a:xfrm>
              <a:off x="5120038" y="2917971"/>
              <a:ext cx="324281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48 h 98"/>
                <a:gd name="T4" fmla="*/ 85 w 170"/>
                <a:gd name="T5" fmla="*/ 98 h 98"/>
                <a:gd name="T6" fmla="*/ 170 w 170"/>
                <a:gd name="T7" fmla="*/ 48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48"/>
                  </a:lnTo>
                  <a:lnTo>
                    <a:pt x="85" y="98"/>
                  </a:lnTo>
                  <a:lnTo>
                    <a:pt x="170" y="48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7" name="ïṥ1ïḓê">
              <a:extLst>
                <a:ext uri="{FF2B5EF4-FFF2-40B4-BE49-F238E27FC236}">
                  <a16:creationId xmlns:a16="http://schemas.microsoft.com/office/drawing/2014/main" id="{DA7034D5-F897-4950-99DF-F4E76914C3E6}"/>
                </a:ext>
              </a:extLst>
            </p:cNvPr>
            <p:cNvSpPr/>
            <p:nvPr/>
          </p:nvSpPr>
          <p:spPr bwMode="auto">
            <a:xfrm>
              <a:off x="5251000" y="2618831"/>
              <a:ext cx="149668" cy="479867"/>
            </a:xfrm>
            <a:custGeom>
              <a:avLst/>
              <a:gdLst>
                <a:gd name="T0" fmla="*/ 0 w 79"/>
                <a:gd name="T1" fmla="*/ 251 h 251"/>
                <a:gd name="T2" fmla="*/ 79 w 79"/>
                <a:gd name="T3" fmla="*/ 205 h 251"/>
                <a:gd name="T4" fmla="*/ 79 w 79"/>
                <a:gd name="T5" fmla="*/ 0 h 251"/>
                <a:gd name="T6" fmla="*/ 0 w 79"/>
                <a:gd name="T7" fmla="*/ 43 h 251"/>
                <a:gd name="T8" fmla="*/ 0 w 79"/>
                <a:gd name="T9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51">
                  <a:moveTo>
                    <a:pt x="0" y="251"/>
                  </a:moveTo>
                  <a:lnTo>
                    <a:pt x="79" y="205"/>
                  </a:lnTo>
                  <a:lnTo>
                    <a:pt x="79" y="0"/>
                  </a:lnTo>
                  <a:lnTo>
                    <a:pt x="0" y="43"/>
                  </a:lnTo>
                  <a:lnTo>
                    <a:pt x="0" y="251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8" name="îşliḑè">
              <a:extLst>
                <a:ext uri="{FF2B5EF4-FFF2-40B4-BE49-F238E27FC236}">
                  <a16:creationId xmlns:a16="http://schemas.microsoft.com/office/drawing/2014/main" id="{93B5ABC1-0E2C-4093-BC04-2CEC181438F5}"/>
                </a:ext>
              </a:extLst>
            </p:cNvPr>
            <p:cNvSpPr/>
            <p:nvPr/>
          </p:nvSpPr>
          <p:spPr bwMode="auto">
            <a:xfrm>
              <a:off x="5101332" y="2618831"/>
              <a:ext cx="149668" cy="479867"/>
            </a:xfrm>
            <a:custGeom>
              <a:avLst/>
              <a:gdLst>
                <a:gd name="T0" fmla="*/ 0 w 77"/>
                <a:gd name="T1" fmla="*/ 205 h 251"/>
                <a:gd name="T2" fmla="*/ 77 w 77"/>
                <a:gd name="T3" fmla="*/ 251 h 251"/>
                <a:gd name="T4" fmla="*/ 77 w 77"/>
                <a:gd name="T5" fmla="*/ 43 h 251"/>
                <a:gd name="T6" fmla="*/ 0 w 77"/>
                <a:gd name="T7" fmla="*/ 0 h 251"/>
                <a:gd name="T8" fmla="*/ 0 w 77"/>
                <a:gd name="T9" fmla="*/ 20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51">
                  <a:moveTo>
                    <a:pt x="0" y="205"/>
                  </a:moveTo>
                  <a:lnTo>
                    <a:pt x="77" y="251"/>
                  </a:lnTo>
                  <a:lnTo>
                    <a:pt x="77" y="43"/>
                  </a:lnTo>
                  <a:lnTo>
                    <a:pt x="0" y="0"/>
                  </a:lnTo>
                  <a:lnTo>
                    <a:pt x="0" y="205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29" name="íṡlîdè">
              <a:extLst>
                <a:ext uri="{FF2B5EF4-FFF2-40B4-BE49-F238E27FC236}">
                  <a16:creationId xmlns:a16="http://schemas.microsoft.com/office/drawing/2014/main" id="{AF8071F3-E355-4D40-8B54-8BB5B563E594}"/>
                </a:ext>
              </a:extLst>
            </p:cNvPr>
            <p:cNvSpPr/>
            <p:nvPr/>
          </p:nvSpPr>
          <p:spPr bwMode="auto">
            <a:xfrm>
              <a:off x="5101332" y="2531582"/>
              <a:ext cx="299336" cy="168264"/>
            </a:xfrm>
            <a:custGeom>
              <a:avLst/>
              <a:gdLst>
                <a:gd name="T0" fmla="*/ 77 w 156"/>
                <a:gd name="T1" fmla="*/ 89 h 89"/>
                <a:gd name="T2" fmla="*/ 156 w 156"/>
                <a:gd name="T3" fmla="*/ 46 h 89"/>
                <a:gd name="T4" fmla="*/ 77 w 156"/>
                <a:gd name="T5" fmla="*/ 0 h 89"/>
                <a:gd name="T6" fmla="*/ 0 w 156"/>
                <a:gd name="T7" fmla="*/ 46 h 89"/>
                <a:gd name="T8" fmla="*/ 77 w 15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9">
                  <a:moveTo>
                    <a:pt x="77" y="89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89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0" name="íşļïḋè">
              <a:extLst>
                <a:ext uri="{FF2B5EF4-FFF2-40B4-BE49-F238E27FC236}">
                  <a16:creationId xmlns:a16="http://schemas.microsoft.com/office/drawing/2014/main" id="{8B325740-4883-44F1-81FC-78DD619320D8}"/>
                </a:ext>
              </a:extLst>
            </p:cNvPr>
            <p:cNvSpPr/>
            <p:nvPr/>
          </p:nvSpPr>
          <p:spPr bwMode="auto">
            <a:xfrm>
              <a:off x="4883063" y="3055076"/>
              <a:ext cx="330519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50 h 98"/>
                <a:gd name="T4" fmla="*/ 85 w 170"/>
                <a:gd name="T5" fmla="*/ 98 h 98"/>
                <a:gd name="T6" fmla="*/ 170 w 170"/>
                <a:gd name="T7" fmla="*/ 50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50"/>
                  </a:lnTo>
                  <a:lnTo>
                    <a:pt x="85" y="98"/>
                  </a:lnTo>
                  <a:lnTo>
                    <a:pt x="17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0EDF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1" name="îṧḷïḓé">
              <a:extLst>
                <a:ext uri="{FF2B5EF4-FFF2-40B4-BE49-F238E27FC236}">
                  <a16:creationId xmlns:a16="http://schemas.microsoft.com/office/drawing/2014/main" id="{2ACF6F0E-28B8-4684-AAA1-E4E53A861D9E}"/>
                </a:ext>
              </a:extLst>
            </p:cNvPr>
            <p:cNvSpPr/>
            <p:nvPr/>
          </p:nvSpPr>
          <p:spPr bwMode="auto">
            <a:xfrm>
              <a:off x="4883063" y="3055076"/>
              <a:ext cx="330519" cy="186962"/>
            </a:xfrm>
            <a:custGeom>
              <a:avLst/>
              <a:gdLst>
                <a:gd name="T0" fmla="*/ 85 w 170"/>
                <a:gd name="T1" fmla="*/ 0 h 98"/>
                <a:gd name="T2" fmla="*/ 0 w 170"/>
                <a:gd name="T3" fmla="*/ 50 h 98"/>
                <a:gd name="T4" fmla="*/ 85 w 170"/>
                <a:gd name="T5" fmla="*/ 98 h 98"/>
                <a:gd name="T6" fmla="*/ 170 w 170"/>
                <a:gd name="T7" fmla="*/ 50 h 98"/>
                <a:gd name="T8" fmla="*/ 85 w 170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8">
                  <a:moveTo>
                    <a:pt x="85" y="0"/>
                  </a:moveTo>
                  <a:lnTo>
                    <a:pt x="0" y="50"/>
                  </a:lnTo>
                  <a:lnTo>
                    <a:pt x="85" y="98"/>
                  </a:lnTo>
                  <a:lnTo>
                    <a:pt x="170" y="50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2" name="iṣlïḓè">
              <a:extLst>
                <a:ext uri="{FF2B5EF4-FFF2-40B4-BE49-F238E27FC236}">
                  <a16:creationId xmlns:a16="http://schemas.microsoft.com/office/drawing/2014/main" id="{CD3EE05D-907D-4FB0-B2E9-C1B79DD9A583}"/>
                </a:ext>
              </a:extLst>
            </p:cNvPr>
            <p:cNvSpPr/>
            <p:nvPr/>
          </p:nvSpPr>
          <p:spPr bwMode="auto">
            <a:xfrm>
              <a:off x="5026497" y="2537813"/>
              <a:ext cx="155902" cy="691762"/>
            </a:xfrm>
            <a:custGeom>
              <a:avLst/>
              <a:gdLst>
                <a:gd name="T0" fmla="*/ 0 w 79"/>
                <a:gd name="T1" fmla="*/ 359 h 359"/>
                <a:gd name="T2" fmla="*/ 79 w 79"/>
                <a:gd name="T3" fmla="*/ 316 h 359"/>
                <a:gd name="T4" fmla="*/ 79 w 79"/>
                <a:gd name="T5" fmla="*/ 0 h 359"/>
                <a:gd name="T6" fmla="*/ 0 w 79"/>
                <a:gd name="T7" fmla="*/ 44 h 359"/>
                <a:gd name="T8" fmla="*/ 0 w 79"/>
                <a:gd name="T9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359">
                  <a:moveTo>
                    <a:pt x="0" y="359"/>
                  </a:moveTo>
                  <a:lnTo>
                    <a:pt x="79" y="316"/>
                  </a:lnTo>
                  <a:lnTo>
                    <a:pt x="79" y="0"/>
                  </a:lnTo>
                  <a:lnTo>
                    <a:pt x="0" y="44"/>
                  </a:lnTo>
                  <a:lnTo>
                    <a:pt x="0" y="359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3" name="íṥļîḓè">
              <a:extLst>
                <a:ext uri="{FF2B5EF4-FFF2-40B4-BE49-F238E27FC236}">
                  <a16:creationId xmlns:a16="http://schemas.microsoft.com/office/drawing/2014/main" id="{84143582-CEAF-4929-897E-39F98650CC96}"/>
                </a:ext>
              </a:extLst>
            </p:cNvPr>
            <p:cNvSpPr/>
            <p:nvPr/>
          </p:nvSpPr>
          <p:spPr bwMode="auto">
            <a:xfrm>
              <a:off x="4883063" y="2537813"/>
              <a:ext cx="143434" cy="691762"/>
            </a:xfrm>
            <a:custGeom>
              <a:avLst/>
              <a:gdLst>
                <a:gd name="T0" fmla="*/ 0 w 77"/>
                <a:gd name="T1" fmla="*/ 316 h 359"/>
                <a:gd name="T2" fmla="*/ 77 w 77"/>
                <a:gd name="T3" fmla="*/ 359 h 359"/>
                <a:gd name="T4" fmla="*/ 77 w 77"/>
                <a:gd name="T5" fmla="*/ 44 h 359"/>
                <a:gd name="T6" fmla="*/ 0 w 77"/>
                <a:gd name="T7" fmla="*/ 0 h 359"/>
                <a:gd name="T8" fmla="*/ 0 w 77"/>
                <a:gd name="T9" fmla="*/ 316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59">
                  <a:moveTo>
                    <a:pt x="0" y="316"/>
                  </a:moveTo>
                  <a:lnTo>
                    <a:pt x="77" y="359"/>
                  </a:lnTo>
                  <a:lnTo>
                    <a:pt x="77" y="44"/>
                  </a:lnTo>
                  <a:lnTo>
                    <a:pt x="0" y="0"/>
                  </a:lnTo>
                  <a:lnTo>
                    <a:pt x="0" y="316"/>
                  </a:lnTo>
                  <a:close/>
                </a:path>
              </a:pathLst>
            </a:custGeom>
            <a:solidFill>
              <a:srgbClr val="F2B6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4" name="ïṣ1îḑê">
              <a:extLst>
                <a:ext uri="{FF2B5EF4-FFF2-40B4-BE49-F238E27FC236}">
                  <a16:creationId xmlns:a16="http://schemas.microsoft.com/office/drawing/2014/main" id="{53C43605-A023-4921-A703-03CEA9CB2270}"/>
                </a:ext>
              </a:extLst>
            </p:cNvPr>
            <p:cNvSpPr/>
            <p:nvPr/>
          </p:nvSpPr>
          <p:spPr bwMode="auto">
            <a:xfrm>
              <a:off x="4883063" y="2450564"/>
              <a:ext cx="299336" cy="174498"/>
            </a:xfrm>
            <a:custGeom>
              <a:avLst/>
              <a:gdLst>
                <a:gd name="T0" fmla="*/ 77 w 156"/>
                <a:gd name="T1" fmla="*/ 90 h 90"/>
                <a:gd name="T2" fmla="*/ 156 w 156"/>
                <a:gd name="T3" fmla="*/ 46 h 90"/>
                <a:gd name="T4" fmla="*/ 77 w 156"/>
                <a:gd name="T5" fmla="*/ 0 h 90"/>
                <a:gd name="T6" fmla="*/ 0 w 156"/>
                <a:gd name="T7" fmla="*/ 46 h 90"/>
                <a:gd name="T8" fmla="*/ 77 w 156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0">
                  <a:moveTo>
                    <a:pt x="77" y="90"/>
                  </a:moveTo>
                  <a:lnTo>
                    <a:pt x="156" y="46"/>
                  </a:lnTo>
                  <a:lnTo>
                    <a:pt x="77" y="0"/>
                  </a:lnTo>
                  <a:lnTo>
                    <a:pt x="0" y="46"/>
                  </a:lnTo>
                  <a:lnTo>
                    <a:pt x="77" y="9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5" name="îŝļiďè">
              <a:extLst>
                <a:ext uri="{FF2B5EF4-FFF2-40B4-BE49-F238E27FC236}">
                  <a16:creationId xmlns:a16="http://schemas.microsoft.com/office/drawing/2014/main" id="{ADA71F32-3C9A-495B-9CE0-4ADFA3F12ECB}"/>
                </a:ext>
              </a:extLst>
            </p:cNvPr>
            <p:cNvSpPr/>
            <p:nvPr/>
          </p:nvSpPr>
          <p:spPr bwMode="auto">
            <a:xfrm>
              <a:off x="5824728" y="1247776"/>
              <a:ext cx="1789780" cy="2629934"/>
            </a:xfrm>
            <a:custGeom>
              <a:avLst/>
              <a:gdLst>
                <a:gd name="T0" fmla="*/ 448 w 448"/>
                <a:gd name="T1" fmla="*/ 459 h 660"/>
                <a:gd name="T2" fmla="*/ 224 w 448"/>
                <a:gd name="T3" fmla="*/ 589 h 660"/>
                <a:gd name="T4" fmla="*/ 0 w 448"/>
                <a:gd name="T5" fmla="*/ 201 h 660"/>
                <a:gd name="T6" fmla="*/ 224 w 448"/>
                <a:gd name="T7" fmla="*/ 71 h 660"/>
                <a:gd name="T8" fmla="*/ 448 w 448"/>
                <a:gd name="T9" fmla="*/ 45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660">
                  <a:moveTo>
                    <a:pt x="448" y="459"/>
                  </a:moveTo>
                  <a:cubicBezTo>
                    <a:pt x="448" y="602"/>
                    <a:pt x="347" y="660"/>
                    <a:pt x="224" y="589"/>
                  </a:cubicBezTo>
                  <a:cubicBezTo>
                    <a:pt x="100" y="517"/>
                    <a:pt x="0" y="344"/>
                    <a:pt x="0" y="201"/>
                  </a:cubicBezTo>
                  <a:cubicBezTo>
                    <a:pt x="0" y="58"/>
                    <a:pt x="100" y="0"/>
                    <a:pt x="224" y="71"/>
                  </a:cubicBezTo>
                  <a:cubicBezTo>
                    <a:pt x="347" y="143"/>
                    <a:pt x="448" y="316"/>
                    <a:pt x="448" y="459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6" name="íslïḍê">
              <a:extLst>
                <a:ext uri="{FF2B5EF4-FFF2-40B4-BE49-F238E27FC236}">
                  <a16:creationId xmlns:a16="http://schemas.microsoft.com/office/drawing/2014/main" id="{BE1CAAD2-64A6-479D-ABCB-DE32689E01D0}"/>
                </a:ext>
              </a:extLst>
            </p:cNvPr>
            <p:cNvSpPr/>
            <p:nvPr/>
          </p:nvSpPr>
          <p:spPr bwMode="auto">
            <a:xfrm>
              <a:off x="5955686" y="1459666"/>
              <a:ext cx="1396903" cy="2287168"/>
            </a:xfrm>
            <a:custGeom>
              <a:avLst/>
              <a:gdLst>
                <a:gd name="T0" fmla="*/ 0 w 729"/>
                <a:gd name="T1" fmla="*/ 46 h 1193"/>
                <a:gd name="T2" fmla="*/ 82 w 729"/>
                <a:gd name="T3" fmla="*/ 0 h 1193"/>
                <a:gd name="T4" fmla="*/ 729 w 729"/>
                <a:gd name="T5" fmla="*/ 1145 h 1193"/>
                <a:gd name="T6" fmla="*/ 645 w 729"/>
                <a:gd name="T7" fmla="*/ 1193 h 1193"/>
                <a:gd name="T8" fmla="*/ 0 w 729"/>
                <a:gd name="T9" fmla="*/ 46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9" h="1193">
                  <a:moveTo>
                    <a:pt x="0" y="46"/>
                  </a:moveTo>
                  <a:lnTo>
                    <a:pt x="82" y="0"/>
                  </a:lnTo>
                  <a:lnTo>
                    <a:pt x="729" y="1145"/>
                  </a:lnTo>
                  <a:lnTo>
                    <a:pt x="645" y="1193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7" name="iṣlîďê">
              <a:extLst>
                <a:ext uri="{FF2B5EF4-FFF2-40B4-BE49-F238E27FC236}">
                  <a16:creationId xmlns:a16="http://schemas.microsoft.com/office/drawing/2014/main" id="{D6C93180-C5EC-430C-B69D-CBF13F4677EA}"/>
                </a:ext>
              </a:extLst>
            </p:cNvPr>
            <p:cNvSpPr/>
            <p:nvPr/>
          </p:nvSpPr>
          <p:spPr bwMode="auto">
            <a:xfrm>
              <a:off x="5687532" y="1328791"/>
              <a:ext cx="1783546" cy="2629934"/>
            </a:xfrm>
            <a:custGeom>
              <a:avLst/>
              <a:gdLst>
                <a:gd name="T0" fmla="*/ 448 w 448"/>
                <a:gd name="T1" fmla="*/ 459 h 660"/>
                <a:gd name="T2" fmla="*/ 224 w 448"/>
                <a:gd name="T3" fmla="*/ 588 h 660"/>
                <a:gd name="T4" fmla="*/ 0 w 448"/>
                <a:gd name="T5" fmla="*/ 201 h 660"/>
                <a:gd name="T6" fmla="*/ 224 w 448"/>
                <a:gd name="T7" fmla="*/ 71 h 660"/>
                <a:gd name="T8" fmla="*/ 448 w 448"/>
                <a:gd name="T9" fmla="*/ 45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660">
                  <a:moveTo>
                    <a:pt x="448" y="459"/>
                  </a:moveTo>
                  <a:cubicBezTo>
                    <a:pt x="448" y="602"/>
                    <a:pt x="348" y="660"/>
                    <a:pt x="224" y="588"/>
                  </a:cubicBezTo>
                  <a:cubicBezTo>
                    <a:pt x="101" y="517"/>
                    <a:pt x="0" y="343"/>
                    <a:pt x="0" y="201"/>
                  </a:cubicBezTo>
                  <a:cubicBezTo>
                    <a:pt x="0" y="58"/>
                    <a:pt x="101" y="0"/>
                    <a:pt x="224" y="71"/>
                  </a:cubicBezTo>
                  <a:cubicBezTo>
                    <a:pt x="348" y="143"/>
                    <a:pt x="448" y="316"/>
                    <a:pt x="448" y="459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8" name="iṡļïḋé">
              <a:extLst>
                <a:ext uri="{FF2B5EF4-FFF2-40B4-BE49-F238E27FC236}">
                  <a16:creationId xmlns:a16="http://schemas.microsoft.com/office/drawing/2014/main" id="{D3E9B1D4-6FE4-4E5C-87A8-7F70BCDEC3D7}"/>
                </a:ext>
              </a:extLst>
            </p:cNvPr>
            <p:cNvSpPr/>
            <p:nvPr/>
          </p:nvSpPr>
          <p:spPr bwMode="auto">
            <a:xfrm>
              <a:off x="5855907" y="1571844"/>
              <a:ext cx="1453031" cy="2143832"/>
            </a:xfrm>
            <a:custGeom>
              <a:avLst/>
              <a:gdLst>
                <a:gd name="T0" fmla="*/ 182 w 365"/>
                <a:gd name="T1" fmla="*/ 480 h 538"/>
                <a:gd name="T2" fmla="*/ 0 w 365"/>
                <a:gd name="T3" fmla="*/ 163 h 538"/>
                <a:gd name="T4" fmla="*/ 182 w 365"/>
                <a:gd name="T5" fmla="*/ 58 h 538"/>
                <a:gd name="T6" fmla="*/ 365 w 365"/>
                <a:gd name="T7" fmla="*/ 374 h 538"/>
                <a:gd name="T8" fmla="*/ 182 w 365"/>
                <a:gd name="T9" fmla="*/ 48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538">
                  <a:moveTo>
                    <a:pt x="182" y="480"/>
                  </a:moveTo>
                  <a:cubicBezTo>
                    <a:pt x="82" y="421"/>
                    <a:pt x="0" y="280"/>
                    <a:pt x="0" y="163"/>
                  </a:cubicBezTo>
                  <a:cubicBezTo>
                    <a:pt x="0" y="47"/>
                    <a:pt x="82" y="0"/>
                    <a:pt x="182" y="58"/>
                  </a:cubicBezTo>
                  <a:cubicBezTo>
                    <a:pt x="283" y="116"/>
                    <a:pt x="365" y="258"/>
                    <a:pt x="365" y="374"/>
                  </a:cubicBezTo>
                  <a:cubicBezTo>
                    <a:pt x="365" y="490"/>
                    <a:pt x="283" y="538"/>
                    <a:pt x="182" y="48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39" name="ïŝliďé">
              <a:extLst>
                <a:ext uri="{FF2B5EF4-FFF2-40B4-BE49-F238E27FC236}">
                  <a16:creationId xmlns:a16="http://schemas.microsoft.com/office/drawing/2014/main" id="{9DE78DD1-E6DE-4FA7-8030-B4781EC154CE}"/>
                </a:ext>
              </a:extLst>
            </p:cNvPr>
            <p:cNvSpPr/>
            <p:nvPr/>
          </p:nvSpPr>
          <p:spPr bwMode="auto">
            <a:xfrm>
              <a:off x="6018047" y="1814892"/>
              <a:ext cx="1122512" cy="1657731"/>
            </a:xfrm>
            <a:custGeom>
              <a:avLst/>
              <a:gdLst>
                <a:gd name="T0" fmla="*/ 141 w 282"/>
                <a:gd name="T1" fmla="*/ 371 h 416"/>
                <a:gd name="T2" fmla="*/ 0 w 282"/>
                <a:gd name="T3" fmla="*/ 126 h 416"/>
                <a:gd name="T4" fmla="*/ 141 w 282"/>
                <a:gd name="T5" fmla="*/ 45 h 416"/>
                <a:gd name="T6" fmla="*/ 282 w 282"/>
                <a:gd name="T7" fmla="*/ 289 h 416"/>
                <a:gd name="T8" fmla="*/ 141 w 282"/>
                <a:gd name="T9" fmla="*/ 371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416">
                  <a:moveTo>
                    <a:pt x="141" y="371"/>
                  </a:moveTo>
                  <a:cubicBezTo>
                    <a:pt x="64" y="326"/>
                    <a:pt x="0" y="216"/>
                    <a:pt x="0" y="126"/>
                  </a:cubicBezTo>
                  <a:cubicBezTo>
                    <a:pt x="0" y="37"/>
                    <a:pt x="64" y="0"/>
                    <a:pt x="141" y="45"/>
                  </a:cubicBezTo>
                  <a:cubicBezTo>
                    <a:pt x="219" y="90"/>
                    <a:pt x="282" y="199"/>
                    <a:pt x="282" y="289"/>
                  </a:cubicBezTo>
                  <a:cubicBezTo>
                    <a:pt x="282" y="379"/>
                    <a:pt x="219" y="416"/>
                    <a:pt x="141" y="371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0" name="iṧlïde">
              <a:extLst>
                <a:ext uri="{FF2B5EF4-FFF2-40B4-BE49-F238E27FC236}">
                  <a16:creationId xmlns:a16="http://schemas.microsoft.com/office/drawing/2014/main" id="{7D9D3E25-AA56-4042-9A4E-8DA3A34A988C}"/>
                </a:ext>
              </a:extLst>
            </p:cNvPr>
            <p:cNvSpPr/>
            <p:nvPr/>
          </p:nvSpPr>
          <p:spPr bwMode="auto">
            <a:xfrm>
              <a:off x="6186426" y="2057945"/>
              <a:ext cx="791992" cy="1165395"/>
            </a:xfrm>
            <a:custGeom>
              <a:avLst/>
              <a:gdLst>
                <a:gd name="T0" fmla="*/ 99 w 199"/>
                <a:gd name="T1" fmla="*/ 262 h 293"/>
                <a:gd name="T2" fmla="*/ 0 w 199"/>
                <a:gd name="T3" fmla="*/ 89 h 293"/>
                <a:gd name="T4" fmla="*/ 99 w 199"/>
                <a:gd name="T5" fmla="*/ 32 h 293"/>
                <a:gd name="T6" fmla="*/ 199 w 199"/>
                <a:gd name="T7" fmla="*/ 204 h 293"/>
                <a:gd name="T8" fmla="*/ 99 w 199"/>
                <a:gd name="T9" fmla="*/ 262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293">
                  <a:moveTo>
                    <a:pt x="99" y="262"/>
                  </a:moveTo>
                  <a:cubicBezTo>
                    <a:pt x="44" y="230"/>
                    <a:pt x="0" y="153"/>
                    <a:pt x="0" y="89"/>
                  </a:cubicBezTo>
                  <a:cubicBezTo>
                    <a:pt x="0" y="26"/>
                    <a:pt x="44" y="0"/>
                    <a:pt x="99" y="32"/>
                  </a:cubicBezTo>
                  <a:cubicBezTo>
                    <a:pt x="154" y="64"/>
                    <a:pt x="199" y="141"/>
                    <a:pt x="199" y="204"/>
                  </a:cubicBezTo>
                  <a:cubicBezTo>
                    <a:pt x="199" y="268"/>
                    <a:pt x="154" y="293"/>
                    <a:pt x="99" y="2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1" name="ïSḷïḑé">
              <a:extLst>
                <a:ext uri="{FF2B5EF4-FFF2-40B4-BE49-F238E27FC236}">
                  <a16:creationId xmlns:a16="http://schemas.microsoft.com/office/drawing/2014/main" id="{A4CF68F2-0108-499F-8B98-9FEF22DDCD52}"/>
                </a:ext>
              </a:extLst>
            </p:cNvPr>
            <p:cNvSpPr/>
            <p:nvPr/>
          </p:nvSpPr>
          <p:spPr bwMode="auto">
            <a:xfrm>
              <a:off x="6348567" y="2300994"/>
              <a:ext cx="461477" cy="679298"/>
            </a:xfrm>
            <a:custGeom>
              <a:avLst/>
              <a:gdLst>
                <a:gd name="T0" fmla="*/ 58 w 116"/>
                <a:gd name="T1" fmla="*/ 153 h 171"/>
                <a:gd name="T2" fmla="*/ 0 w 116"/>
                <a:gd name="T3" fmla="*/ 52 h 171"/>
                <a:gd name="T4" fmla="*/ 58 w 116"/>
                <a:gd name="T5" fmla="*/ 19 h 171"/>
                <a:gd name="T6" fmla="*/ 116 w 116"/>
                <a:gd name="T7" fmla="*/ 119 h 171"/>
                <a:gd name="T8" fmla="*/ 58 w 116"/>
                <a:gd name="T9" fmla="*/ 15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71">
                  <a:moveTo>
                    <a:pt x="58" y="153"/>
                  </a:moveTo>
                  <a:cubicBezTo>
                    <a:pt x="26" y="134"/>
                    <a:pt x="0" y="89"/>
                    <a:pt x="0" y="52"/>
                  </a:cubicBezTo>
                  <a:cubicBezTo>
                    <a:pt x="0" y="15"/>
                    <a:pt x="26" y="0"/>
                    <a:pt x="58" y="19"/>
                  </a:cubicBezTo>
                  <a:cubicBezTo>
                    <a:pt x="90" y="37"/>
                    <a:pt x="116" y="82"/>
                    <a:pt x="116" y="119"/>
                  </a:cubicBezTo>
                  <a:cubicBezTo>
                    <a:pt x="116" y="156"/>
                    <a:pt x="90" y="171"/>
                    <a:pt x="58" y="153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2" name="iṣ1îḑe">
              <a:extLst>
                <a:ext uri="{FF2B5EF4-FFF2-40B4-BE49-F238E27FC236}">
                  <a16:creationId xmlns:a16="http://schemas.microsoft.com/office/drawing/2014/main" id="{DA5B2C52-8A9B-4E12-AF4A-F885981D92EB}"/>
                </a:ext>
              </a:extLst>
            </p:cNvPr>
            <p:cNvSpPr/>
            <p:nvPr/>
          </p:nvSpPr>
          <p:spPr bwMode="auto">
            <a:xfrm>
              <a:off x="6516941" y="2544047"/>
              <a:ext cx="130962" cy="193192"/>
            </a:xfrm>
            <a:custGeom>
              <a:avLst/>
              <a:gdLst>
                <a:gd name="T0" fmla="*/ 16 w 33"/>
                <a:gd name="T1" fmla="*/ 44 h 49"/>
                <a:gd name="T2" fmla="*/ 0 w 33"/>
                <a:gd name="T3" fmla="*/ 15 h 49"/>
                <a:gd name="T4" fmla="*/ 16 w 33"/>
                <a:gd name="T5" fmla="*/ 6 h 49"/>
                <a:gd name="T6" fmla="*/ 33 w 33"/>
                <a:gd name="T7" fmla="*/ 34 h 49"/>
                <a:gd name="T8" fmla="*/ 16 w 33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9">
                  <a:moveTo>
                    <a:pt x="16" y="44"/>
                  </a:moveTo>
                  <a:cubicBezTo>
                    <a:pt x="7" y="39"/>
                    <a:pt x="0" y="26"/>
                    <a:pt x="0" y="15"/>
                  </a:cubicBezTo>
                  <a:cubicBezTo>
                    <a:pt x="0" y="5"/>
                    <a:pt x="7" y="0"/>
                    <a:pt x="16" y="6"/>
                  </a:cubicBezTo>
                  <a:cubicBezTo>
                    <a:pt x="26" y="11"/>
                    <a:pt x="33" y="24"/>
                    <a:pt x="33" y="34"/>
                  </a:cubicBezTo>
                  <a:cubicBezTo>
                    <a:pt x="33" y="45"/>
                    <a:pt x="26" y="49"/>
                    <a:pt x="16" y="44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3" name="i$ļiḑe">
              <a:extLst>
                <a:ext uri="{FF2B5EF4-FFF2-40B4-BE49-F238E27FC236}">
                  <a16:creationId xmlns:a16="http://schemas.microsoft.com/office/drawing/2014/main" id="{54E08BE3-2851-461C-9DAD-B9776F712FBF}"/>
                </a:ext>
              </a:extLst>
            </p:cNvPr>
            <p:cNvSpPr/>
            <p:nvPr/>
          </p:nvSpPr>
          <p:spPr bwMode="auto">
            <a:xfrm>
              <a:off x="5288417" y="3933796"/>
              <a:ext cx="2064172" cy="1190327"/>
            </a:xfrm>
            <a:custGeom>
              <a:avLst/>
              <a:gdLst>
                <a:gd name="T0" fmla="*/ 441 w 1078"/>
                <a:gd name="T1" fmla="*/ 621 h 621"/>
                <a:gd name="T2" fmla="*/ 0 w 1078"/>
                <a:gd name="T3" fmla="*/ 368 h 621"/>
                <a:gd name="T4" fmla="*/ 639 w 1078"/>
                <a:gd name="T5" fmla="*/ 0 h 621"/>
                <a:gd name="T6" fmla="*/ 1078 w 1078"/>
                <a:gd name="T7" fmla="*/ 254 h 621"/>
                <a:gd name="T8" fmla="*/ 441 w 1078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8" h="621">
                  <a:moveTo>
                    <a:pt x="441" y="621"/>
                  </a:moveTo>
                  <a:lnTo>
                    <a:pt x="0" y="368"/>
                  </a:lnTo>
                  <a:lnTo>
                    <a:pt x="639" y="0"/>
                  </a:lnTo>
                  <a:lnTo>
                    <a:pt x="1078" y="254"/>
                  </a:lnTo>
                  <a:lnTo>
                    <a:pt x="441" y="62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4" name="íṧľiḍè">
              <a:extLst>
                <a:ext uri="{FF2B5EF4-FFF2-40B4-BE49-F238E27FC236}">
                  <a16:creationId xmlns:a16="http://schemas.microsoft.com/office/drawing/2014/main" id="{816A0B88-DA5E-440D-9F6E-C6B2455DB5DD}"/>
                </a:ext>
              </a:extLst>
            </p:cNvPr>
            <p:cNvSpPr/>
            <p:nvPr/>
          </p:nvSpPr>
          <p:spPr bwMode="auto">
            <a:xfrm>
              <a:off x="6130298" y="4419898"/>
              <a:ext cx="2064176" cy="1190327"/>
            </a:xfrm>
            <a:custGeom>
              <a:avLst/>
              <a:gdLst>
                <a:gd name="T0" fmla="*/ 439 w 1076"/>
                <a:gd name="T1" fmla="*/ 621 h 621"/>
                <a:gd name="T2" fmla="*/ 0 w 1076"/>
                <a:gd name="T3" fmla="*/ 367 h 621"/>
                <a:gd name="T4" fmla="*/ 637 w 1076"/>
                <a:gd name="T5" fmla="*/ 0 h 621"/>
                <a:gd name="T6" fmla="*/ 1076 w 1076"/>
                <a:gd name="T7" fmla="*/ 253 h 621"/>
                <a:gd name="T8" fmla="*/ 439 w 1076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621">
                  <a:moveTo>
                    <a:pt x="439" y="621"/>
                  </a:moveTo>
                  <a:lnTo>
                    <a:pt x="0" y="367"/>
                  </a:lnTo>
                  <a:lnTo>
                    <a:pt x="637" y="0"/>
                  </a:lnTo>
                  <a:lnTo>
                    <a:pt x="1076" y="253"/>
                  </a:lnTo>
                  <a:lnTo>
                    <a:pt x="439" y="62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5" name="i$lîḑé">
              <a:extLst>
                <a:ext uri="{FF2B5EF4-FFF2-40B4-BE49-F238E27FC236}">
                  <a16:creationId xmlns:a16="http://schemas.microsoft.com/office/drawing/2014/main" id="{D758038E-142C-479B-A1F8-3D04119DA9BB}"/>
                </a:ext>
              </a:extLst>
            </p:cNvPr>
            <p:cNvSpPr/>
            <p:nvPr/>
          </p:nvSpPr>
          <p:spPr bwMode="auto">
            <a:xfrm>
              <a:off x="5288417" y="3902638"/>
              <a:ext cx="2064172" cy="1190323"/>
            </a:xfrm>
            <a:custGeom>
              <a:avLst/>
              <a:gdLst>
                <a:gd name="T0" fmla="*/ 441 w 1078"/>
                <a:gd name="T1" fmla="*/ 621 h 621"/>
                <a:gd name="T2" fmla="*/ 0 w 1078"/>
                <a:gd name="T3" fmla="*/ 367 h 621"/>
                <a:gd name="T4" fmla="*/ 639 w 1078"/>
                <a:gd name="T5" fmla="*/ 0 h 621"/>
                <a:gd name="T6" fmla="*/ 1078 w 1078"/>
                <a:gd name="T7" fmla="*/ 253 h 621"/>
                <a:gd name="T8" fmla="*/ 441 w 1078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8" h="621">
                  <a:moveTo>
                    <a:pt x="441" y="621"/>
                  </a:moveTo>
                  <a:lnTo>
                    <a:pt x="0" y="367"/>
                  </a:lnTo>
                  <a:lnTo>
                    <a:pt x="639" y="0"/>
                  </a:lnTo>
                  <a:lnTo>
                    <a:pt x="1078" y="253"/>
                  </a:lnTo>
                  <a:lnTo>
                    <a:pt x="441" y="621"/>
                  </a:lnTo>
                  <a:close/>
                </a:path>
              </a:pathLst>
            </a:custGeom>
            <a:solidFill>
              <a:srgbClr val="F4BF2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6" name="îsļiḓê">
              <a:extLst>
                <a:ext uri="{FF2B5EF4-FFF2-40B4-BE49-F238E27FC236}">
                  <a16:creationId xmlns:a16="http://schemas.microsoft.com/office/drawing/2014/main" id="{26DB0EDA-D798-41DA-8417-FB20B2122F4E}"/>
                </a:ext>
              </a:extLst>
            </p:cNvPr>
            <p:cNvSpPr/>
            <p:nvPr/>
          </p:nvSpPr>
          <p:spPr bwMode="auto">
            <a:xfrm>
              <a:off x="6130298" y="4388739"/>
              <a:ext cx="2064176" cy="1190323"/>
            </a:xfrm>
            <a:custGeom>
              <a:avLst/>
              <a:gdLst>
                <a:gd name="T0" fmla="*/ 439 w 1076"/>
                <a:gd name="T1" fmla="*/ 621 h 621"/>
                <a:gd name="T2" fmla="*/ 0 w 1076"/>
                <a:gd name="T3" fmla="*/ 368 h 621"/>
                <a:gd name="T4" fmla="*/ 637 w 1076"/>
                <a:gd name="T5" fmla="*/ 0 h 621"/>
                <a:gd name="T6" fmla="*/ 1076 w 1076"/>
                <a:gd name="T7" fmla="*/ 254 h 621"/>
                <a:gd name="T8" fmla="*/ 439 w 1076"/>
                <a:gd name="T9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621">
                  <a:moveTo>
                    <a:pt x="439" y="621"/>
                  </a:moveTo>
                  <a:lnTo>
                    <a:pt x="0" y="368"/>
                  </a:lnTo>
                  <a:lnTo>
                    <a:pt x="637" y="0"/>
                  </a:lnTo>
                  <a:lnTo>
                    <a:pt x="1076" y="254"/>
                  </a:lnTo>
                  <a:lnTo>
                    <a:pt x="439" y="621"/>
                  </a:lnTo>
                  <a:close/>
                </a:path>
              </a:pathLst>
            </a:custGeom>
            <a:solidFill>
              <a:srgbClr val="F4BF2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7" name="i$ḻïďé">
              <a:extLst>
                <a:ext uri="{FF2B5EF4-FFF2-40B4-BE49-F238E27FC236}">
                  <a16:creationId xmlns:a16="http://schemas.microsoft.com/office/drawing/2014/main" id="{B5FD4352-DF74-4583-A548-E1EF8DB21DA3}"/>
                </a:ext>
              </a:extLst>
            </p:cNvPr>
            <p:cNvSpPr/>
            <p:nvPr/>
          </p:nvSpPr>
          <p:spPr bwMode="auto">
            <a:xfrm>
              <a:off x="5369485" y="3946260"/>
              <a:ext cx="1951925" cy="1128007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39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39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B1A7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8" name="í$1iďé">
              <a:extLst>
                <a:ext uri="{FF2B5EF4-FFF2-40B4-BE49-F238E27FC236}">
                  <a16:creationId xmlns:a16="http://schemas.microsoft.com/office/drawing/2014/main" id="{DEC29CC4-CEB9-44AA-8583-B00D4B109303}"/>
                </a:ext>
              </a:extLst>
            </p:cNvPr>
            <p:cNvSpPr/>
            <p:nvPr/>
          </p:nvSpPr>
          <p:spPr bwMode="auto">
            <a:xfrm>
              <a:off x="6167716" y="4401203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41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41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B1A7F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49" name="iş1iḑè">
              <a:extLst>
                <a:ext uri="{FF2B5EF4-FFF2-40B4-BE49-F238E27FC236}">
                  <a16:creationId xmlns:a16="http://schemas.microsoft.com/office/drawing/2014/main" id="{D1A3C8C8-3806-4C62-BE8A-46C70D1B906D}"/>
                </a:ext>
              </a:extLst>
            </p:cNvPr>
            <p:cNvSpPr/>
            <p:nvPr/>
          </p:nvSpPr>
          <p:spPr bwMode="auto">
            <a:xfrm>
              <a:off x="5369485" y="3852781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7 h 588"/>
                <a:gd name="T4" fmla="*/ 603 w 1019"/>
                <a:gd name="T5" fmla="*/ 0 h 588"/>
                <a:gd name="T6" fmla="*/ 1019 w 1019"/>
                <a:gd name="T7" fmla="*/ 239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7"/>
                  </a:lnTo>
                  <a:lnTo>
                    <a:pt x="603" y="0"/>
                  </a:lnTo>
                  <a:lnTo>
                    <a:pt x="1019" y="239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E0DCF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0" name="îşḷíḓè">
              <a:extLst>
                <a:ext uri="{FF2B5EF4-FFF2-40B4-BE49-F238E27FC236}">
                  <a16:creationId xmlns:a16="http://schemas.microsoft.com/office/drawing/2014/main" id="{3AAC5584-A6BB-4723-BAF6-6F341CF0542C}"/>
                </a:ext>
              </a:extLst>
            </p:cNvPr>
            <p:cNvSpPr/>
            <p:nvPr/>
          </p:nvSpPr>
          <p:spPr bwMode="auto">
            <a:xfrm>
              <a:off x="6167716" y="4313954"/>
              <a:ext cx="1951925" cy="1128003"/>
            </a:xfrm>
            <a:custGeom>
              <a:avLst/>
              <a:gdLst>
                <a:gd name="T0" fmla="*/ 416 w 1019"/>
                <a:gd name="T1" fmla="*/ 588 h 588"/>
                <a:gd name="T2" fmla="*/ 0 w 1019"/>
                <a:gd name="T3" fmla="*/ 349 h 588"/>
                <a:gd name="T4" fmla="*/ 603 w 1019"/>
                <a:gd name="T5" fmla="*/ 0 h 588"/>
                <a:gd name="T6" fmla="*/ 1019 w 1019"/>
                <a:gd name="T7" fmla="*/ 238 h 588"/>
                <a:gd name="T8" fmla="*/ 416 w 1019"/>
                <a:gd name="T9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588">
                  <a:moveTo>
                    <a:pt x="416" y="588"/>
                  </a:moveTo>
                  <a:lnTo>
                    <a:pt x="0" y="349"/>
                  </a:lnTo>
                  <a:lnTo>
                    <a:pt x="603" y="0"/>
                  </a:lnTo>
                  <a:lnTo>
                    <a:pt x="1019" y="238"/>
                  </a:lnTo>
                  <a:lnTo>
                    <a:pt x="416" y="588"/>
                  </a:ln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1" name="îṩḻîďè">
              <a:extLst>
                <a:ext uri="{FF2B5EF4-FFF2-40B4-BE49-F238E27FC236}">
                  <a16:creationId xmlns:a16="http://schemas.microsoft.com/office/drawing/2014/main" id="{6C7AC04C-3261-45FC-A0DF-ED3EC8039C3B}"/>
                </a:ext>
              </a:extLst>
            </p:cNvPr>
            <p:cNvSpPr/>
            <p:nvPr/>
          </p:nvSpPr>
          <p:spPr bwMode="auto">
            <a:xfrm>
              <a:off x="6485762" y="3964959"/>
              <a:ext cx="642324" cy="367690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2" name="îSľîdè">
              <a:extLst>
                <a:ext uri="{FF2B5EF4-FFF2-40B4-BE49-F238E27FC236}">
                  <a16:creationId xmlns:a16="http://schemas.microsoft.com/office/drawing/2014/main" id="{642ECB89-5101-43E4-BD4B-0C785E6111C8}"/>
                </a:ext>
              </a:extLst>
            </p:cNvPr>
            <p:cNvSpPr/>
            <p:nvPr/>
          </p:nvSpPr>
          <p:spPr bwMode="auto">
            <a:xfrm>
              <a:off x="6373511" y="4033509"/>
              <a:ext cx="642324" cy="36769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3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3" name="íṩḻïḑe">
              <a:extLst>
                <a:ext uri="{FF2B5EF4-FFF2-40B4-BE49-F238E27FC236}">
                  <a16:creationId xmlns:a16="http://schemas.microsoft.com/office/drawing/2014/main" id="{5D7E80AA-825E-408F-983A-802A42B772EA}"/>
                </a:ext>
              </a:extLst>
            </p:cNvPr>
            <p:cNvSpPr/>
            <p:nvPr/>
          </p:nvSpPr>
          <p:spPr bwMode="auto">
            <a:xfrm>
              <a:off x="6255022" y="4102064"/>
              <a:ext cx="642328" cy="367690"/>
            </a:xfrm>
            <a:custGeom>
              <a:avLst/>
              <a:gdLst>
                <a:gd name="T0" fmla="*/ 312 w 332"/>
                <a:gd name="T1" fmla="*/ 194 h 194"/>
                <a:gd name="T2" fmla="*/ 0 w 332"/>
                <a:gd name="T3" fmla="*/ 13 h 194"/>
                <a:gd name="T4" fmla="*/ 18 w 332"/>
                <a:gd name="T5" fmla="*/ 0 h 194"/>
                <a:gd name="T6" fmla="*/ 332 w 332"/>
                <a:gd name="T7" fmla="*/ 181 h 194"/>
                <a:gd name="T8" fmla="*/ 312 w 332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194">
                  <a:moveTo>
                    <a:pt x="312" y="194"/>
                  </a:moveTo>
                  <a:lnTo>
                    <a:pt x="0" y="13"/>
                  </a:lnTo>
                  <a:lnTo>
                    <a:pt x="18" y="0"/>
                  </a:lnTo>
                  <a:lnTo>
                    <a:pt x="332" y="181"/>
                  </a:lnTo>
                  <a:lnTo>
                    <a:pt x="312" y="194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4" name="işľíḑé">
              <a:extLst>
                <a:ext uri="{FF2B5EF4-FFF2-40B4-BE49-F238E27FC236}">
                  <a16:creationId xmlns:a16="http://schemas.microsoft.com/office/drawing/2014/main" id="{3DC7B253-FB23-420C-A47C-CDD21CAF74C4}"/>
                </a:ext>
              </a:extLst>
            </p:cNvPr>
            <p:cNvSpPr/>
            <p:nvPr/>
          </p:nvSpPr>
          <p:spPr bwMode="auto">
            <a:xfrm>
              <a:off x="6136537" y="4170615"/>
              <a:ext cx="642324" cy="36769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0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5" name="íṣľiḑê">
              <a:extLst>
                <a:ext uri="{FF2B5EF4-FFF2-40B4-BE49-F238E27FC236}">
                  <a16:creationId xmlns:a16="http://schemas.microsoft.com/office/drawing/2014/main" id="{80E7BB69-F16E-4A93-9F5F-925D70D52451}"/>
                </a:ext>
              </a:extLst>
            </p:cNvPr>
            <p:cNvSpPr/>
            <p:nvPr/>
          </p:nvSpPr>
          <p:spPr bwMode="auto">
            <a:xfrm>
              <a:off x="6024285" y="4232936"/>
              <a:ext cx="642324" cy="367694"/>
            </a:xfrm>
            <a:custGeom>
              <a:avLst/>
              <a:gdLst>
                <a:gd name="T0" fmla="*/ 314 w 335"/>
                <a:gd name="T1" fmla="*/ 191 h 191"/>
                <a:gd name="T2" fmla="*/ 0 w 335"/>
                <a:gd name="T3" fmla="*/ 10 h 191"/>
                <a:gd name="T4" fmla="*/ 21 w 335"/>
                <a:gd name="T5" fmla="*/ 0 h 191"/>
                <a:gd name="T6" fmla="*/ 335 w 335"/>
                <a:gd name="T7" fmla="*/ 181 h 191"/>
                <a:gd name="T8" fmla="*/ 314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4" y="191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1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6" name="iṧļîḋè">
              <a:extLst>
                <a:ext uri="{FF2B5EF4-FFF2-40B4-BE49-F238E27FC236}">
                  <a16:creationId xmlns:a16="http://schemas.microsoft.com/office/drawing/2014/main" id="{C36D0CCD-0137-4E9D-BBE8-4022FE915EF5}"/>
                </a:ext>
              </a:extLst>
            </p:cNvPr>
            <p:cNvSpPr/>
            <p:nvPr/>
          </p:nvSpPr>
          <p:spPr bwMode="auto">
            <a:xfrm>
              <a:off x="5905796" y="4301490"/>
              <a:ext cx="642328" cy="367690"/>
            </a:xfrm>
            <a:custGeom>
              <a:avLst/>
              <a:gdLst>
                <a:gd name="T0" fmla="*/ 315 w 335"/>
                <a:gd name="T1" fmla="*/ 192 h 192"/>
                <a:gd name="T2" fmla="*/ 0 w 335"/>
                <a:gd name="T3" fmla="*/ 11 h 192"/>
                <a:gd name="T4" fmla="*/ 21 w 335"/>
                <a:gd name="T5" fmla="*/ 0 h 192"/>
                <a:gd name="T6" fmla="*/ 335 w 335"/>
                <a:gd name="T7" fmla="*/ 181 h 192"/>
                <a:gd name="T8" fmla="*/ 315 w 335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2">
                  <a:moveTo>
                    <a:pt x="315" y="192"/>
                  </a:moveTo>
                  <a:lnTo>
                    <a:pt x="0" y="11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2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7" name="îšlîḑê">
              <a:extLst>
                <a:ext uri="{FF2B5EF4-FFF2-40B4-BE49-F238E27FC236}">
                  <a16:creationId xmlns:a16="http://schemas.microsoft.com/office/drawing/2014/main" id="{298741D8-AE49-4ADB-A84B-8F20AD312820}"/>
                </a:ext>
              </a:extLst>
            </p:cNvPr>
            <p:cNvSpPr/>
            <p:nvPr/>
          </p:nvSpPr>
          <p:spPr bwMode="auto">
            <a:xfrm>
              <a:off x="5787311" y="4370041"/>
              <a:ext cx="642324" cy="36769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2 h 193"/>
                <a:gd name="T4" fmla="*/ 21 w 333"/>
                <a:gd name="T5" fmla="*/ 0 h 193"/>
                <a:gd name="T6" fmla="*/ 333 w 333"/>
                <a:gd name="T7" fmla="*/ 180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3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8" name="íṡḻîďe">
              <a:extLst>
                <a:ext uri="{FF2B5EF4-FFF2-40B4-BE49-F238E27FC236}">
                  <a16:creationId xmlns:a16="http://schemas.microsoft.com/office/drawing/2014/main" id="{25E3BCA4-60AA-4310-B018-9E436F3FBC57}"/>
                </a:ext>
              </a:extLst>
            </p:cNvPr>
            <p:cNvSpPr/>
            <p:nvPr/>
          </p:nvSpPr>
          <p:spPr bwMode="auto">
            <a:xfrm>
              <a:off x="5675060" y="4432362"/>
              <a:ext cx="636090" cy="373924"/>
            </a:xfrm>
            <a:custGeom>
              <a:avLst/>
              <a:gdLst>
                <a:gd name="T0" fmla="*/ 312 w 333"/>
                <a:gd name="T1" fmla="*/ 193 h 193"/>
                <a:gd name="T2" fmla="*/ 0 w 333"/>
                <a:gd name="T3" fmla="*/ 12 h 193"/>
                <a:gd name="T4" fmla="*/ 19 w 333"/>
                <a:gd name="T5" fmla="*/ 0 h 193"/>
                <a:gd name="T6" fmla="*/ 333 w 333"/>
                <a:gd name="T7" fmla="*/ 181 h 193"/>
                <a:gd name="T8" fmla="*/ 312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2" y="193"/>
                  </a:moveTo>
                  <a:lnTo>
                    <a:pt x="0" y="12"/>
                  </a:lnTo>
                  <a:lnTo>
                    <a:pt x="19" y="0"/>
                  </a:lnTo>
                  <a:lnTo>
                    <a:pt x="333" y="181"/>
                  </a:lnTo>
                  <a:lnTo>
                    <a:pt x="312" y="193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59" name="íṧlîḋé">
              <a:extLst>
                <a:ext uri="{FF2B5EF4-FFF2-40B4-BE49-F238E27FC236}">
                  <a16:creationId xmlns:a16="http://schemas.microsoft.com/office/drawing/2014/main" id="{DBA5E33B-931A-4441-9D7A-F9E8327D77D3}"/>
                </a:ext>
              </a:extLst>
            </p:cNvPr>
            <p:cNvSpPr/>
            <p:nvPr/>
          </p:nvSpPr>
          <p:spPr bwMode="auto">
            <a:xfrm>
              <a:off x="5556570" y="4500917"/>
              <a:ext cx="642328" cy="373924"/>
            </a:xfrm>
            <a:custGeom>
              <a:avLst/>
              <a:gdLst>
                <a:gd name="T0" fmla="*/ 315 w 335"/>
                <a:gd name="T1" fmla="*/ 194 h 194"/>
                <a:gd name="T2" fmla="*/ 0 w 335"/>
                <a:gd name="T3" fmla="*/ 13 h 194"/>
                <a:gd name="T4" fmla="*/ 21 w 335"/>
                <a:gd name="T5" fmla="*/ 0 h 194"/>
                <a:gd name="T6" fmla="*/ 335 w 335"/>
                <a:gd name="T7" fmla="*/ 181 h 194"/>
                <a:gd name="T8" fmla="*/ 315 w 335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4">
                  <a:moveTo>
                    <a:pt x="315" y="194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4"/>
                  </a:lnTo>
                  <a:close/>
                </a:path>
              </a:pathLst>
            </a:custGeom>
            <a:solidFill>
              <a:srgbClr val="8462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0" name="ïsḻídè">
              <a:extLst>
                <a:ext uri="{FF2B5EF4-FFF2-40B4-BE49-F238E27FC236}">
                  <a16:creationId xmlns:a16="http://schemas.microsoft.com/office/drawing/2014/main" id="{A01EF879-4542-4C80-951B-5D809D955431}"/>
                </a:ext>
              </a:extLst>
            </p:cNvPr>
            <p:cNvSpPr/>
            <p:nvPr/>
          </p:nvSpPr>
          <p:spPr bwMode="auto">
            <a:xfrm>
              <a:off x="7283993" y="4426132"/>
              <a:ext cx="642324" cy="367690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0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1" name="ïṩľîḍe">
              <a:extLst>
                <a:ext uri="{FF2B5EF4-FFF2-40B4-BE49-F238E27FC236}">
                  <a16:creationId xmlns:a16="http://schemas.microsoft.com/office/drawing/2014/main" id="{69333451-74D0-483B-A9EC-C95D999CE2D6}"/>
                </a:ext>
              </a:extLst>
            </p:cNvPr>
            <p:cNvSpPr/>
            <p:nvPr/>
          </p:nvSpPr>
          <p:spPr bwMode="auto">
            <a:xfrm>
              <a:off x="7165504" y="4488452"/>
              <a:ext cx="642328" cy="37392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3 h 193"/>
                <a:gd name="T4" fmla="*/ 21 w 335"/>
                <a:gd name="T5" fmla="*/ 0 h 193"/>
                <a:gd name="T6" fmla="*/ 335 w 335"/>
                <a:gd name="T7" fmla="*/ 181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3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2" name="ïŝlídê">
              <a:extLst>
                <a:ext uri="{FF2B5EF4-FFF2-40B4-BE49-F238E27FC236}">
                  <a16:creationId xmlns:a16="http://schemas.microsoft.com/office/drawing/2014/main" id="{45F37FE8-07B3-4C17-B0FF-30F776CFB731}"/>
                </a:ext>
              </a:extLst>
            </p:cNvPr>
            <p:cNvSpPr/>
            <p:nvPr/>
          </p:nvSpPr>
          <p:spPr bwMode="auto">
            <a:xfrm>
              <a:off x="7053252" y="4557003"/>
              <a:ext cx="636090" cy="373924"/>
            </a:xfrm>
            <a:custGeom>
              <a:avLst/>
              <a:gdLst>
                <a:gd name="T0" fmla="*/ 314 w 334"/>
                <a:gd name="T1" fmla="*/ 194 h 194"/>
                <a:gd name="T2" fmla="*/ 0 w 334"/>
                <a:gd name="T3" fmla="*/ 13 h 194"/>
                <a:gd name="T4" fmla="*/ 20 w 334"/>
                <a:gd name="T5" fmla="*/ 0 h 194"/>
                <a:gd name="T6" fmla="*/ 334 w 334"/>
                <a:gd name="T7" fmla="*/ 181 h 194"/>
                <a:gd name="T8" fmla="*/ 314 w 33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4" h="194">
                  <a:moveTo>
                    <a:pt x="314" y="194"/>
                  </a:moveTo>
                  <a:lnTo>
                    <a:pt x="0" y="13"/>
                  </a:lnTo>
                  <a:lnTo>
                    <a:pt x="20" y="0"/>
                  </a:lnTo>
                  <a:lnTo>
                    <a:pt x="334" y="181"/>
                  </a:lnTo>
                  <a:lnTo>
                    <a:pt x="314" y="194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3" name="ïṡľíḋe">
              <a:extLst>
                <a:ext uri="{FF2B5EF4-FFF2-40B4-BE49-F238E27FC236}">
                  <a16:creationId xmlns:a16="http://schemas.microsoft.com/office/drawing/2014/main" id="{57E57E54-A4C4-4A50-B45F-19D6AEC37512}"/>
                </a:ext>
              </a:extLst>
            </p:cNvPr>
            <p:cNvSpPr/>
            <p:nvPr/>
          </p:nvSpPr>
          <p:spPr bwMode="auto">
            <a:xfrm>
              <a:off x="6934767" y="4625558"/>
              <a:ext cx="636090" cy="37392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0 h 193"/>
                <a:gd name="T4" fmla="*/ 21 w 333"/>
                <a:gd name="T5" fmla="*/ 0 h 193"/>
                <a:gd name="T6" fmla="*/ 333 w 333"/>
                <a:gd name="T7" fmla="*/ 180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3" y="180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4" name="ïṧḷíḑê">
              <a:extLst>
                <a:ext uri="{FF2B5EF4-FFF2-40B4-BE49-F238E27FC236}">
                  <a16:creationId xmlns:a16="http://schemas.microsoft.com/office/drawing/2014/main" id="{A95F6840-53B8-459A-B482-15A24B4DE3B8}"/>
                </a:ext>
              </a:extLst>
            </p:cNvPr>
            <p:cNvSpPr/>
            <p:nvPr/>
          </p:nvSpPr>
          <p:spPr bwMode="auto">
            <a:xfrm>
              <a:off x="6816278" y="4694109"/>
              <a:ext cx="642328" cy="367694"/>
            </a:xfrm>
            <a:custGeom>
              <a:avLst/>
              <a:gdLst>
                <a:gd name="T0" fmla="*/ 314 w 335"/>
                <a:gd name="T1" fmla="*/ 191 h 191"/>
                <a:gd name="T2" fmla="*/ 0 w 335"/>
                <a:gd name="T3" fmla="*/ 10 h 191"/>
                <a:gd name="T4" fmla="*/ 21 w 335"/>
                <a:gd name="T5" fmla="*/ 0 h 191"/>
                <a:gd name="T6" fmla="*/ 335 w 335"/>
                <a:gd name="T7" fmla="*/ 181 h 191"/>
                <a:gd name="T8" fmla="*/ 314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4" y="191"/>
                  </a:moveTo>
                  <a:lnTo>
                    <a:pt x="0" y="10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4" y="191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5" name="íŝľïḑe">
              <a:extLst>
                <a:ext uri="{FF2B5EF4-FFF2-40B4-BE49-F238E27FC236}">
                  <a16:creationId xmlns:a16="http://schemas.microsoft.com/office/drawing/2014/main" id="{E05C530D-9E9F-4637-B81F-471F486A586B}"/>
                </a:ext>
              </a:extLst>
            </p:cNvPr>
            <p:cNvSpPr/>
            <p:nvPr/>
          </p:nvSpPr>
          <p:spPr bwMode="auto">
            <a:xfrm>
              <a:off x="6697792" y="4762663"/>
              <a:ext cx="642324" cy="361460"/>
            </a:xfrm>
            <a:custGeom>
              <a:avLst/>
              <a:gdLst>
                <a:gd name="T0" fmla="*/ 315 w 335"/>
                <a:gd name="T1" fmla="*/ 191 h 191"/>
                <a:gd name="T2" fmla="*/ 0 w 335"/>
                <a:gd name="T3" fmla="*/ 11 h 191"/>
                <a:gd name="T4" fmla="*/ 21 w 335"/>
                <a:gd name="T5" fmla="*/ 0 h 191"/>
                <a:gd name="T6" fmla="*/ 335 w 335"/>
                <a:gd name="T7" fmla="*/ 181 h 191"/>
                <a:gd name="T8" fmla="*/ 315 w 335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1">
                  <a:moveTo>
                    <a:pt x="315" y="191"/>
                  </a:moveTo>
                  <a:lnTo>
                    <a:pt x="0" y="11"/>
                  </a:lnTo>
                  <a:lnTo>
                    <a:pt x="21" y="0"/>
                  </a:lnTo>
                  <a:lnTo>
                    <a:pt x="335" y="181"/>
                  </a:lnTo>
                  <a:lnTo>
                    <a:pt x="315" y="191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6" name="îṡḷïďe">
              <a:extLst>
                <a:ext uri="{FF2B5EF4-FFF2-40B4-BE49-F238E27FC236}">
                  <a16:creationId xmlns:a16="http://schemas.microsoft.com/office/drawing/2014/main" id="{15746B25-C05D-48C7-9B9E-35083F46ED26}"/>
                </a:ext>
              </a:extLst>
            </p:cNvPr>
            <p:cNvSpPr/>
            <p:nvPr/>
          </p:nvSpPr>
          <p:spPr bwMode="auto">
            <a:xfrm>
              <a:off x="6585541" y="4824984"/>
              <a:ext cx="642324" cy="373924"/>
            </a:xfrm>
            <a:custGeom>
              <a:avLst/>
              <a:gdLst>
                <a:gd name="T0" fmla="*/ 314 w 335"/>
                <a:gd name="T1" fmla="*/ 193 h 193"/>
                <a:gd name="T2" fmla="*/ 0 w 335"/>
                <a:gd name="T3" fmla="*/ 12 h 193"/>
                <a:gd name="T4" fmla="*/ 21 w 335"/>
                <a:gd name="T5" fmla="*/ 0 h 193"/>
                <a:gd name="T6" fmla="*/ 335 w 335"/>
                <a:gd name="T7" fmla="*/ 182 h 193"/>
                <a:gd name="T8" fmla="*/ 314 w 335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5" y="182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7" name="îṥḻîḓe">
              <a:extLst>
                <a:ext uri="{FF2B5EF4-FFF2-40B4-BE49-F238E27FC236}">
                  <a16:creationId xmlns:a16="http://schemas.microsoft.com/office/drawing/2014/main" id="{AF629DA1-554F-422B-B7C6-7C629C896130}"/>
                </a:ext>
              </a:extLst>
            </p:cNvPr>
            <p:cNvSpPr/>
            <p:nvPr/>
          </p:nvSpPr>
          <p:spPr bwMode="auto">
            <a:xfrm>
              <a:off x="6467052" y="4893535"/>
              <a:ext cx="642328" cy="367694"/>
            </a:xfrm>
            <a:custGeom>
              <a:avLst/>
              <a:gdLst>
                <a:gd name="T0" fmla="*/ 314 w 333"/>
                <a:gd name="T1" fmla="*/ 193 h 193"/>
                <a:gd name="T2" fmla="*/ 0 w 333"/>
                <a:gd name="T3" fmla="*/ 12 h 193"/>
                <a:gd name="T4" fmla="*/ 21 w 333"/>
                <a:gd name="T5" fmla="*/ 0 h 193"/>
                <a:gd name="T6" fmla="*/ 333 w 333"/>
                <a:gd name="T7" fmla="*/ 181 h 193"/>
                <a:gd name="T8" fmla="*/ 314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4" y="193"/>
                  </a:moveTo>
                  <a:lnTo>
                    <a:pt x="0" y="12"/>
                  </a:lnTo>
                  <a:lnTo>
                    <a:pt x="21" y="0"/>
                  </a:lnTo>
                  <a:lnTo>
                    <a:pt x="333" y="181"/>
                  </a:lnTo>
                  <a:lnTo>
                    <a:pt x="314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8" name="iSḷîḑê">
              <a:extLst>
                <a:ext uri="{FF2B5EF4-FFF2-40B4-BE49-F238E27FC236}">
                  <a16:creationId xmlns:a16="http://schemas.microsoft.com/office/drawing/2014/main" id="{F1C6764A-DB6C-4B5A-9FC0-EB25E57796F7}"/>
                </a:ext>
              </a:extLst>
            </p:cNvPr>
            <p:cNvSpPr/>
            <p:nvPr/>
          </p:nvSpPr>
          <p:spPr bwMode="auto">
            <a:xfrm>
              <a:off x="6354801" y="4962090"/>
              <a:ext cx="636090" cy="367690"/>
            </a:xfrm>
            <a:custGeom>
              <a:avLst/>
              <a:gdLst>
                <a:gd name="T0" fmla="*/ 312 w 333"/>
                <a:gd name="T1" fmla="*/ 193 h 193"/>
                <a:gd name="T2" fmla="*/ 0 w 333"/>
                <a:gd name="T3" fmla="*/ 13 h 193"/>
                <a:gd name="T4" fmla="*/ 19 w 333"/>
                <a:gd name="T5" fmla="*/ 0 h 193"/>
                <a:gd name="T6" fmla="*/ 333 w 333"/>
                <a:gd name="T7" fmla="*/ 181 h 193"/>
                <a:gd name="T8" fmla="*/ 312 w 33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93">
                  <a:moveTo>
                    <a:pt x="312" y="193"/>
                  </a:moveTo>
                  <a:lnTo>
                    <a:pt x="0" y="13"/>
                  </a:lnTo>
                  <a:lnTo>
                    <a:pt x="19" y="0"/>
                  </a:lnTo>
                  <a:lnTo>
                    <a:pt x="333" y="181"/>
                  </a:lnTo>
                  <a:lnTo>
                    <a:pt x="312" y="193"/>
                  </a:ln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69" name="íṥḻïḑè">
              <a:extLst>
                <a:ext uri="{FF2B5EF4-FFF2-40B4-BE49-F238E27FC236}">
                  <a16:creationId xmlns:a16="http://schemas.microsoft.com/office/drawing/2014/main" id="{C7500A5E-06BF-46D7-A7AB-31EED9A5A002}"/>
                </a:ext>
              </a:extLst>
            </p:cNvPr>
            <p:cNvSpPr/>
            <p:nvPr/>
          </p:nvSpPr>
          <p:spPr bwMode="auto">
            <a:xfrm>
              <a:off x="5369485" y="4519611"/>
              <a:ext cx="798230" cy="554656"/>
            </a:xfrm>
            <a:custGeom>
              <a:avLst/>
              <a:gdLst>
                <a:gd name="T0" fmla="*/ 0 w 416"/>
                <a:gd name="T1" fmla="*/ 0 h 288"/>
                <a:gd name="T2" fmla="*/ 0 w 416"/>
                <a:gd name="T3" fmla="*/ 49 h 288"/>
                <a:gd name="T4" fmla="*/ 416 w 416"/>
                <a:gd name="T5" fmla="*/ 288 h 288"/>
                <a:gd name="T6" fmla="*/ 416 w 416"/>
                <a:gd name="T7" fmla="*/ 241 h 288"/>
                <a:gd name="T8" fmla="*/ 0 w 416"/>
                <a:gd name="T9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8">
                  <a:moveTo>
                    <a:pt x="0" y="0"/>
                  </a:moveTo>
                  <a:lnTo>
                    <a:pt x="0" y="49"/>
                  </a:lnTo>
                  <a:lnTo>
                    <a:pt x="416" y="288"/>
                  </a:lnTo>
                  <a:lnTo>
                    <a:pt x="416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0" name="îṣḷîḋê">
              <a:extLst>
                <a:ext uri="{FF2B5EF4-FFF2-40B4-BE49-F238E27FC236}">
                  <a16:creationId xmlns:a16="http://schemas.microsoft.com/office/drawing/2014/main" id="{188CE576-E8CB-4443-B983-2F6B52C6C557}"/>
                </a:ext>
              </a:extLst>
            </p:cNvPr>
            <p:cNvSpPr/>
            <p:nvPr/>
          </p:nvSpPr>
          <p:spPr bwMode="auto">
            <a:xfrm>
              <a:off x="6167716" y="4980784"/>
              <a:ext cx="798230" cy="548422"/>
            </a:xfrm>
            <a:custGeom>
              <a:avLst/>
              <a:gdLst>
                <a:gd name="T0" fmla="*/ 416 w 416"/>
                <a:gd name="T1" fmla="*/ 286 h 286"/>
                <a:gd name="T2" fmla="*/ 416 w 416"/>
                <a:gd name="T3" fmla="*/ 239 h 286"/>
                <a:gd name="T4" fmla="*/ 0 w 416"/>
                <a:gd name="T5" fmla="*/ 0 h 286"/>
                <a:gd name="T6" fmla="*/ 0 w 416"/>
                <a:gd name="T7" fmla="*/ 47 h 286"/>
                <a:gd name="T8" fmla="*/ 416 w 416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6">
                  <a:moveTo>
                    <a:pt x="416" y="286"/>
                  </a:moveTo>
                  <a:lnTo>
                    <a:pt x="416" y="239"/>
                  </a:lnTo>
                  <a:lnTo>
                    <a:pt x="0" y="0"/>
                  </a:lnTo>
                  <a:lnTo>
                    <a:pt x="0" y="47"/>
                  </a:lnTo>
                  <a:lnTo>
                    <a:pt x="416" y="286"/>
                  </a:lnTo>
                  <a:close/>
                </a:path>
              </a:pathLst>
            </a:custGeom>
            <a:solidFill>
              <a:srgbClr val="A389D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1" name="îs1iďé">
              <a:extLst>
                <a:ext uri="{FF2B5EF4-FFF2-40B4-BE49-F238E27FC236}">
                  <a16:creationId xmlns:a16="http://schemas.microsoft.com/office/drawing/2014/main" id="{2D1FF50B-ED20-43C3-A931-55053BE8D657}"/>
                </a:ext>
              </a:extLst>
            </p:cNvPr>
            <p:cNvSpPr/>
            <p:nvPr/>
          </p:nvSpPr>
          <p:spPr bwMode="auto">
            <a:xfrm>
              <a:off x="6965946" y="4768894"/>
              <a:ext cx="1153694" cy="760313"/>
            </a:xfrm>
            <a:custGeom>
              <a:avLst/>
              <a:gdLst>
                <a:gd name="T0" fmla="*/ 603 w 603"/>
                <a:gd name="T1" fmla="*/ 0 h 397"/>
                <a:gd name="T2" fmla="*/ 603 w 603"/>
                <a:gd name="T3" fmla="*/ 50 h 397"/>
                <a:gd name="T4" fmla="*/ 0 w 603"/>
                <a:gd name="T5" fmla="*/ 397 h 397"/>
                <a:gd name="T6" fmla="*/ 0 w 603"/>
                <a:gd name="T7" fmla="*/ 350 h 397"/>
                <a:gd name="T8" fmla="*/ 603 w 603"/>
                <a:gd name="T9" fmla="*/ 0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3" h="397">
                  <a:moveTo>
                    <a:pt x="603" y="0"/>
                  </a:moveTo>
                  <a:lnTo>
                    <a:pt x="603" y="50"/>
                  </a:lnTo>
                  <a:lnTo>
                    <a:pt x="0" y="397"/>
                  </a:lnTo>
                  <a:lnTo>
                    <a:pt x="0" y="350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2" name="ïsļíďé">
              <a:extLst>
                <a:ext uri="{FF2B5EF4-FFF2-40B4-BE49-F238E27FC236}">
                  <a16:creationId xmlns:a16="http://schemas.microsoft.com/office/drawing/2014/main" id="{CF371EA6-4B11-47D1-B173-22C286B19ADD}"/>
                </a:ext>
              </a:extLst>
            </p:cNvPr>
            <p:cNvSpPr/>
            <p:nvPr/>
          </p:nvSpPr>
          <p:spPr bwMode="auto">
            <a:xfrm>
              <a:off x="5288417" y="4606860"/>
              <a:ext cx="841882" cy="517264"/>
            </a:xfrm>
            <a:custGeom>
              <a:avLst/>
              <a:gdLst>
                <a:gd name="T0" fmla="*/ 0 w 441"/>
                <a:gd name="T1" fmla="*/ 0 h 270"/>
                <a:gd name="T2" fmla="*/ 0 w 441"/>
                <a:gd name="T3" fmla="*/ 17 h 270"/>
                <a:gd name="T4" fmla="*/ 441 w 441"/>
                <a:gd name="T5" fmla="*/ 270 h 270"/>
                <a:gd name="T6" fmla="*/ 441 w 441"/>
                <a:gd name="T7" fmla="*/ 254 h 270"/>
                <a:gd name="T8" fmla="*/ 0 w 441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270">
                  <a:moveTo>
                    <a:pt x="0" y="0"/>
                  </a:moveTo>
                  <a:lnTo>
                    <a:pt x="0" y="17"/>
                  </a:lnTo>
                  <a:lnTo>
                    <a:pt x="441" y="270"/>
                  </a:lnTo>
                  <a:lnTo>
                    <a:pt x="44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3" name="íS1îḋé">
              <a:extLst>
                <a:ext uri="{FF2B5EF4-FFF2-40B4-BE49-F238E27FC236}">
                  <a16:creationId xmlns:a16="http://schemas.microsoft.com/office/drawing/2014/main" id="{9E12A2E0-D672-4301-B944-6CA64FFA6853}"/>
                </a:ext>
              </a:extLst>
            </p:cNvPr>
            <p:cNvSpPr/>
            <p:nvPr/>
          </p:nvSpPr>
          <p:spPr bwMode="auto">
            <a:xfrm>
              <a:off x="6130298" y="5092961"/>
              <a:ext cx="841886" cy="517264"/>
            </a:xfrm>
            <a:custGeom>
              <a:avLst/>
              <a:gdLst>
                <a:gd name="T0" fmla="*/ 439 w 439"/>
                <a:gd name="T1" fmla="*/ 253 h 270"/>
                <a:gd name="T2" fmla="*/ 0 w 439"/>
                <a:gd name="T3" fmla="*/ 0 h 270"/>
                <a:gd name="T4" fmla="*/ 0 w 439"/>
                <a:gd name="T5" fmla="*/ 16 h 270"/>
                <a:gd name="T6" fmla="*/ 439 w 439"/>
                <a:gd name="T7" fmla="*/ 270 h 270"/>
                <a:gd name="T8" fmla="*/ 439 w 439"/>
                <a:gd name="T9" fmla="*/ 25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9" h="270">
                  <a:moveTo>
                    <a:pt x="439" y="253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439" y="270"/>
                  </a:lnTo>
                  <a:lnTo>
                    <a:pt x="439" y="253"/>
                  </a:ln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4" name="iş1îḍe">
              <a:extLst>
                <a:ext uri="{FF2B5EF4-FFF2-40B4-BE49-F238E27FC236}">
                  <a16:creationId xmlns:a16="http://schemas.microsoft.com/office/drawing/2014/main" id="{DC895D76-850D-417A-B9A6-BAC3AACA3119}"/>
                </a:ext>
              </a:extLst>
            </p:cNvPr>
            <p:cNvSpPr/>
            <p:nvPr/>
          </p:nvSpPr>
          <p:spPr bwMode="auto">
            <a:xfrm>
              <a:off x="6972184" y="4874841"/>
              <a:ext cx="1222290" cy="735384"/>
            </a:xfrm>
            <a:custGeom>
              <a:avLst/>
              <a:gdLst>
                <a:gd name="T0" fmla="*/ 637 w 637"/>
                <a:gd name="T1" fmla="*/ 0 h 384"/>
                <a:gd name="T2" fmla="*/ 637 w 637"/>
                <a:gd name="T3" fmla="*/ 16 h 384"/>
                <a:gd name="T4" fmla="*/ 0 w 637"/>
                <a:gd name="T5" fmla="*/ 384 h 384"/>
                <a:gd name="T6" fmla="*/ 0 w 637"/>
                <a:gd name="T7" fmla="*/ 367 h 384"/>
                <a:gd name="T8" fmla="*/ 637 w 637"/>
                <a:gd name="T9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7" h="384">
                  <a:moveTo>
                    <a:pt x="637" y="0"/>
                  </a:moveTo>
                  <a:lnTo>
                    <a:pt x="637" y="16"/>
                  </a:lnTo>
                  <a:lnTo>
                    <a:pt x="0" y="384"/>
                  </a:lnTo>
                  <a:lnTo>
                    <a:pt x="0" y="367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5" name="iŝḻîḋe">
              <a:extLst>
                <a:ext uri="{FF2B5EF4-FFF2-40B4-BE49-F238E27FC236}">
                  <a16:creationId xmlns:a16="http://schemas.microsoft.com/office/drawing/2014/main" id="{C38B9837-5E5F-4758-BEBD-BB0A5AECE1D2}"/>
                </a:ext>
              </a:extLst>
            </p:cNvPr>
            <p:cNvSpPr/>
            <p:nvPr/>
          </p:nvSpPr>
          <p:spPr bwMode="auto">
            <a:xfrm>
              <a:off x="4502659" y="2724775"/>
              <a:ext cx="1902031" cy="1152935"/>
            </a:xfrm>
            <a:custGeom>
              <a:avLst/>
              <a:gdLst>
                <a:gd name="T0" fmla="*/ 992 w 992"/>
                <a:gd name="T1" fmla="*/ 31 h 602"/>
                <a:gd name="T2" fmla="*/ 0 w 992"/>
                <a:gd name="T3" fmla="*/ 602 h 602"/>
                <a:gd name="T4" fmla="*/ 0 w 992"/>
                <a:gd name="T5" fmla="*/ 573 h 602"/>
                <a:gd name="T6" fmla="*/ 992 w 992"/>
                <a:gd name="T7" fmla="*/ 0 h 602"/>
                <a:gd name="T8" fmla="*/ 992 w 992"/>
                <a:gd name="T9" fmla="*/ 31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2" h="602">
                  <a:moveTo>
                    <a:pt x="992" y="31"/>
                  </a:moveTo>
                  <a:lnTo>
                    <a:pt x="0" y="602"/>
                  </a:lnTo>
                  <a:lnTo>
                    <a:pt x="0" y="573"/>
                  </a:lnTo>
                  <a:lnTo>
                    <a:pt x="992" y="0"/>
                  </a:lnTo>
                  <a:lnTo>
                    <a:pt x="992" y="31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6" name="íşľiďé">
              <a:extLst>
                <a:ext uri="{FF2B5EF4-FFF2-40B4-BE49-F238E27FC236}">
                  <a16:creationId xmlns:a16="http://schemas.microsoft.com/office/drawing/2014/main" id="{571E403B-E0F5-4CE2-8848-EB62CA590124}"/>
                </a:ext>
              </a:extLst>
            </p:cNvPr>
            <p:cNvSpPr/>
            <p:nvPr/>
          </p:nvSpPr>
          <p:spPr bwMode="auto">
            <a:xfrm>
              <a:off x="6223843" y="2643760"/>
              <a:ext cx="374171" cy="398852"/>
            </a:xfrm>
            <a:custGeom>
              <a:avLst/>
              <a:gdLst>
                <a:gd name="T0" fmla="*/ 0 w 195"/>
                <a:gd name="T1" fmla="*/ 17 h 210"/>
                <a:gd name="T2" fmla="*/ 195 w 195"/>
                <a:gd name="T3" fmla="*/ 0 h 210"/>
                <a:gd name="T4" fmla="*/ 0 w 195"/>
                <a:gd name="T5" fmla="*/ 210 h 210"/>
                <a:gd name="T6" fmla="*/ 0 w 195"/>
                <a:gd name="T7" fmla="*/ 1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5" h="210">
                  <a:moveTo>
                    <a:pt x="0" y="17"/>
                  </a:moveTo>
                  <a:lnTo>
                    <a:pt x="195" y="0"/>
                  </a:lnTo>
                  <a:lnTo>
                    <a:pt x="0" y="21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7" name="iS1iḑè">
              <a:extLst>
                <a:ext uri="{FF2B5EF4-FFF2-40B4-BE49-F238E27FC236}">
                  <a16:creationId xmlns:a16="http://schemas.microsoft.com/office/drawing/2014/main" id="{D0B40E26-0A20-4BDF-8CC8-3B691051357B}"/>
                </a:ext>
              </a:extLst>
            </p:cNvPr>
            <p:cNvSpPr/>
            <p:nvPr/>
          </p:nvSpPr>
          <p:spPr bwMode="auto">
            <a:xfrm>
              <a:off x="4427825" y="3503785"/>
              <a:ext cx="168375" cy="311604"/>
            </a:xfrm>
            <a:custGeom>
              <a:avLst/>
              <a:gdLst>
                <a:gd name="T0" fmla="*/ 31 w 87"/>
                <a:gd name="T1" fmla="*/ 0 h 160"/>
                <a:gd name="T2" fmla="*/ 0 w 87"/>
                <a:gd name="T3" fmla="*/ 19 h 160"/>
                <a:gd name="T4" fmla="*/ 58 w 87"/>
                <a:gd name="T5" fmla="*/ 160 h 160"/>
                <a:gd name="T6" fmla="*/ 87 w 87"/>
                <a:gd name="T7" fmla="*/ 143 h 160"/>
                <a:gd name="T8" fmla="*/ 31 w 87"/>
                <a:gd name="T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60">
                  <a:moveTo>
                    <a:pt x="31" y="0"/>
                  </a:moveTo>
                  <a:lnTo>
                    <a:pt x="0" y="19"/>
                  </a:lnTo>
                  <a:lnTo>
                    <a:pt x="58" y="160"/>
                  </a:lnTo>
                  <a:lnTo>
                    <a:pt x="87" y="14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8" name="íşļíḑé">
              <a:extLst>
                <a:ext uri="{FF2B5EF4-FFF2-40B4-BE49-F238E27FC236}">
                  <a16:creationId xmlns:a16="http://schemas.microsoft.com/office/drawing/2014/main" id="{E1DAB4ED-0ED7-4913-A31D-0E658B4E8D98}"/>
                </a:ext>
              </a:extLst>
            </p:cNvPr>
            <p:cNvSpPr/>
            <p:nvPr/>
          </p:nvSpPr>
          <p:spPr bwMode="auto">
            <a:xfrm>
              <a:off x="4552548" y="3441465"/>
              <a:ext cx="168375" cy="299139"/>
            </a:xfrm>
            <a:custGeom>
              <a:avLst/>
              <a:gdLst>
                <a:gd name="T0" fmla="*/ 31 w 88"/>
                <a:gd name="T1" fmla="*/ 0 h 157"/>
                <a:gd name="T2" fmla="*/ 0 w 88"/>
                <a:gd name="T3" fmla="*/ 16 h 157"/>
                <a:gd name="T4" fmla="*/ 58 w 88"/>
                <a:gd name="T5" fmla="*/ 157 h 157"/>
                <a:gd name="T6" fmla="*/ 88 w 88"/>
                <a:gd name="T7" fmla="*/ 141 h 157"/>
                <a:gd name="T8" fmla="*/ 31 w 88"/>
                <a:gd name="T9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57">
                  <a:moveTo>
                    <a:pt x="31" y="0"/>
                  </a:moveTo>
                  <a:lnTo>
                    <a:pt x="0" y="16"/>
                  </a:lnTo>
                  <a:lnTo>
                    <a:pt x="58" y="157"/>
                  </a:lnTo>
                  <a:lnTo>
                    <a:pt x="88" y="14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79" name="isľiḍe">
              <a:extLst>
                <a:ext uri="{FF2B5EF4-FFF2-40B4-BE49-F238E27FC236}">
                  <a16:creationId xmlns:a16="http://schemas.microsoft.com/office/drawing/2014/main" id="{D1E5D9DD-DAC6-4951-8079-695F92068744}"/>
                </a:ext>
              </a:extLst>
            </p:cNvPr>
            <p:cNvSpPr/>
            <p:nvPr/>
          </p:nvSpPr>
          <p:spPr bwMode="auto">
            <a:xfrm>
              <a:off x="4671034" y="3372910"/>
              <a:ext cx="168379" cy="299139"/>
            </a:xfrm>
            <a:custGeom>
              <a:avLst/>
              <a:gdLst>
                <a:gd name="T0" fmla="*/ 31 w 87"/>
                <a:gd name="T1" fmla="*/ 0 h 158"/>
                <a:gd name="T2" fmla="*/ 0 w 87"/>
                <a:gd name="T3" fmla="*/ 17 h 158"/>
                <a:gd name="T4" fmla="*/ 58 w 87"/>
                <a:gd name="T5" fmla="*/ 158 h 158"/>
                <a:gd name="T6" fmla="*/ 87 w 87"/>
                <a:gd name="T7" fmla="*/ 142 h 158"/>
                <a:gd name="T8" fmla="*/ 31 w 87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58">
                  <a:moveTo>
                    <a:pt x="31" y="0"/>
                  </a:moveTo>
                  <a:lnTo>
                    <a:pt x="0" y="17"/>
                  </a:lnTo>
                  <a:lnTo>
                    <a:pt x="58" y="158"/>
                  </a:lnTo>
                  <a:lnTo>
                    <a:pt x="87" y="14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0" name="îsḷïḓe">
              <a:extLst>
                <a:ext uri="{FF2B5EF4-FFF2-40B4-BE49-F238E27FC236}">
                  <a16:creationId xmlns:a16="http://schemas.microsoft.com/office/drawing/2014/main" id="{E04DB21D-D734-425F-95CE-29C6445A6296}"/>
                </a:ext>
              </a:extLst>
            </p:cNvPr>
            <p:cNvSpPr/>
            <p:nvPr/>
          </p:nvSpPr>
          <p:spPr bwMode="auto">
            <a:xfrm>
              <a:off x="4671034" y="3678283"/>
              <a:ext cx="168379" cy="423781"/>
            </a:xfrm>
            <a:custGeom>
              <a:avLst/>
              <a:gdLst>
                <a:gd name="T0" fmla="*/ 58 w 87"/>
                <a:gd name="T1" fmla="*/ 17 h 223"/>
                <a:gd name="T2" fmla="*/ 87 w 87"/>
                <a:gd name="T3" fmla="*/ 0 h 223"/>
                <a:gd name="T4" fmla="*/ 31 w 87"/>
                <a:gd name="T5" fmla="*/ 206 h 223"/>
                <a:gd name="T6" fmla="*/ 0 w 87"/>
                <a:gd name="T7" fmla="*/ 223 h 223"/>
                <a:gd name="T8" fmla="*/ 58 w 87"/>
                <a:gd name="T9" fmla="*/ 17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223">
                  <a:moveTo>
                    <a:pt x="58" y="17"/>
                  </a:moveTo>
                  <a:lnTo>
                    <a:pt x="87" y="0"/>
                  </a:lnTo>
                  <a:lnTo>
                    <a:pt x="31" y="206"/>
                  </a:lnTo>
                  <a:lnTo>
                    <a:pt x="0" y="223"/>
                  </a:lnTo>
                  <a:lnTo>
                    <a:pt x="58" y="17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1" name="ïṡḻíďê">
              <a:extLst>
                <a:ext uri="{FF2B5EF4-FFF2-40B4-BE49-F238E27FC236}">
                  <a16:creationId xmlns:a16="http://schemas.microsoft.com/office/drawing/2014/main" id="{2969E300-C55A-4009-BFDC-D1321A694987}"/>
                </a:ext>
              </a:extLst>
            </p:cNvPr>
            <p:cNvSpPr/>
            <p:nvPr/>
          </p:nvSpPr>
          <p:spPr bwMode="auto">
            <a:xfrm>
              <a:off x="4552548" y="3746834"/>
              <a:ext cx="168375" cy="430015"/>
            </a:xfrm>
            <a:custGeom>
              <a:avLst/>
              <a:gdLst>
                <a:gd name="T0" fmla="*/ 58 w 88"/>
                <a:gd name="T1" fmla="*/ 16 h 224"/>
                <a:gd name="T2" fmla="*/ 88 w 88"/>
                <a:gd name="T3" fmla="*/ 0 h 224"/>
                <a:gd name="T4" fmla="*/ 31 w 88"/>
                <a:gd name="T5" fmla="*/ 207 h 224"/>
                <a:gd name="T6" fmla="*/ 0 w 88"/>
                <a:gd name="T7" fmla="*/ 224 h 224"/>
                <a:gd name="T8" fmla="*/ 58 w 88"/>
                <a:gd name="T9" fmla="*/ 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224">
                  <a:moveTo>
                    <a:pt x="58" y="16"/>
                  </a:moveTo>
                  <a:lnTo>
                    <a:pt x="88" y="0"/>
                  </a:lnTo>
                  <a:lnTo>
                    <a:pt x="31" y="207"/>
                  </a:lnTo>
                  <a:lnTo>
                    <a:pt x="0" y="224"/>
                  </a:lnTo>
                  <a:lnTo>
                    <a:pt x="58" y="16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2" name="is1íḍe">
              <a:extLst>
                <a:ext uri="{FF2B5EF4-FFF2-40B4-BE49-F238E27FC236}">
                  <a16:creationId xmlns:a16="http://schemas.microsoft.com/office/drawing/2014/main" id="{8A10FD53-BCAA-4570-81E6-419965B38D8D}"/>
                </a:ext>
              </a:extLst>
            </p:cNvPr>
            <p:cNvSpPr/>
            <p:nvPr/>
          </p:nvSpPr>
          <p:spPr bwMode="auto">
            <a:xfrm>
              <a:off x="4427825" y="3815389"/>
              <a:ext cx="168375" cy="430011"/>
            </a:xfrm>
            <a:custGeom>
              <a:avLst/>
              <a:gdLst>
                <a:gd name="T0" fmla="*/ 58 w 87"/>
                <a:gd name="T1" fmla="*/ 16 h 224"/>
                <a:gd name="T2" fmla="*/ 87 w 87"/>
                <a:gd name="T3" fmla="*/ 0 h 224"/>
                <a:gd name="T4" fmla="*/ 31 w 87"/>
                <a:gd name="T5" fmla="*/ 208 h 224"/>
                <a:gd name="T6" fmla="*/ 0 w 87"/>
                <a:gd name="T7" fmla="*/ 224 h 224"/>
                <a:gd name="T8" fmla="*/ 58 w 87"/>
                <a:gd name="T9" fmla="*/ 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224">
                  <a:moveTo>
                    <a:pt x="58" y="16"/>
                  </a:moveTo>
                  <a:lnTo>
                    <a:pt x="87" y="0"/>
                  </a:lnTo>
                  <a:lnTo>
                    <a:pt x="31" y="208"/>
                  </a:lnTo>
                  <a:lnTo>
                    <a:pt x="0" y="224"/>
                  </a:lnTo>
                  <a:lnTo>
                    <a:pt x="58" y="16"/>
                  </a:ln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3" name="îSľîḋè">
              <a:extLst>
                <a:ext uri="{FF2B5EF4-FFF2-40B4-BE49-F238E27FC236}">
                  <a16:creationId xmlns:a16="http://schemas.microsoft.com/office/drawing/2014/main" id="{E2A05FEF-F475-4772-928B-F4FF76833C5A}"/>
                </a:ext>
              </a:extLst>
            </p:cNvPr>
            <p:cNvSpPr/>
            <p:nvPr/>
          </p:nvSpPr>
          <p:spPr bwMode="auto">
            <a:xfrm>
              <a:off x="5095093" y="1684021"/>
              <a:ext cx="261919" cy="361460"/>
            </a:xfrm>
            <a:custGeom>
              <a:avLst/>
              <a:gdLst>
                <a:gd name="T0" fmla="*/ 66 w 66"/>
                <a:gd name="T1" fmla="*/ 64 h 90"/>
                <a:gd name="T2" fmla="*/ 33 w 66"/>
                <a:gd name="T3" fmla="*/ 6 h 90"/>
                <a:gd name="T4" fmla="*/ 10 w 66"/>
                <a:gd name="T5" fmla="*/ 4 h 90"/>
                <a:gd name="T6" fmla="*/ 10 w 66"/>
                <a:gd name="T7" fmla="*/ 4 h 90"/>
                <a:gd name="T8" fmla="*/ 10 w 66"/>
                <a:gd name="T9" fmla="*/ 4 h 90"/>
                <a:gd name="T10" fmla="*/ 10 w 66"/>
                <a:gd name="T11" fmla="*/ 4 h 90"/>
                <a:gd name="T12" fmla="*/ 2 w 66"/>
                <a:gd name="T13" fmla="*/ 8 h 90"/>
                <a:gd name="T14" fmla="*/ 3 w 66"/>
                <a:gd name="T15" fmla="*/ 11 h 90"/>
                <a:gd name="T16" fmla="*/ 0 w 66"/>
                <a:gd name="T17" fmla="*/ 25 h 90"/>
                <a:gd name="T18" fmla="*/ 33 w 66"/>
                <a:gd name="T19" fmla="*/ 83 h 90"/>
                <a:gd name="T20" fmla="*/ 46 w 66"/>
                <a:gd name="T21" fmla="*/ 87 h 90"/>
                <a:gd name="T22" fmla="*/ 48 w 66"/>
                <a:gd name="T23" fmla="*/ 90 h 90"/>
                <a:gd name="T24" fmla="*/ 56 w 66"/>
                <a:gd name="T25" fmla="*/ 85 h 90"/>
                <a:gd name="T26" fmla="*/ 57 w 66"/>
                <a:gd name="T27" fmla="*/ 85 h 90"/>
                <a:gd name="T28" fmla="*/ 57 w 66"/>
                <a:gd name="T29" fmla="*/ 85 h 90"/>
                <a:gd name="T30" fmla="*/ 57 w 66"/>
                <a:gd name="T31" fmla="*/ 85 h 90"/>
                <a:gd name="T32" fmla="*/ 66 w 66"/>
                <a:gd name="T33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90">
                  <a:moveTo>
                    <a:pt x="66" y="64"/>
                  </a:moveTo>
                  <a:cubicBezTo>
                    <a:pt x="66" y="42"/>
                    <a:pt x="51" y="17"/>
                    <a:pt x="33" y="6"/>
                  </a:cubicBezTo>
                  <a:cubicBezTo>
                    <a:pt x="24" y="1"/>
                    <a:pt x="16" y="0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5"/>
                    <a:pt x="0" y="20"/>
                    <a:pt x="0" y="25"/>
                  </a:cubicBezTo>
                  <a:cubicBezTo>
                    <a:pt x="0" y="46"/>
                    <a:pt x="15" y="72"/>
                    <a:pt x="33" y="83"/>
                  </a:cubicBezTo>
                  <a:cubicBezTo>
                    <a:pt x="38" y="85"/>
                    <a:pt x="42" y="87"/>
                    <a:pt x="46" y="87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3" y="81"/>
                    <a:pt x="66" y="74"/>
                    <a:pt x="66" y="64"/>
                  </a:cubicBez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4" name="íšlíḍe">
              <a:extLst>
                <a:ext uri="{FF2B5EF4-FFF2-40B4-BE49-F238E27FC236}">
                  <a16:creationId xmlns:a16="http://schemas.microsoft.com/office/drawing/2014/main" id="{15C78998-677B-42AA-8D64-6406BCDE644F}"/>
                </a:ext>
              </a:extLst>
            </p:cNvPr>
            <p:cNvSpPr/>
            <p:nvPr/>
          </p:nvSpPr>
          <p:spPr bwMode="auto">
            <a:xfrm>
              <a:off x="5063915" y="1684021"/>
              <a:ext cx="261919" cy="392618"/>
            </a:xfrm>
            <a:custGeom>
              <a:avLst/>
              <a:gdLst>
                <a:gd name="T0" fmla="*/ 0 w 66"/>
                <a:gd name="T1" fmla="*/ 30 h 98"/>
                <a:gd name="T2" fmla="*/ 33 w 66"/>
                <a:gd name="T3" fmla="*/ 11 h 98"/>
                <a:gd name="T4" fmla="*/ 66 w 66"/>
                <a:gd name="T5" fmla="*/ 68 h 98"/>
                <a:gd name="T6" fmla="*/ 33 w 66"/>
                <a:gd name="T7" fmla="*/ 87 h 98"/>
                <a:gd name="T8" fmla="*/ 0 w 66"/>
                <a:gd name="T9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8">
                  <a:moveTo>
                    <a:pt x="0" y="30"/>
                  </a:moveTo>
                  <a:cubicBezTo>
                    <a:pt x="0" y="9"/>
                    <a:pt x="15" y="0"/>
                    <a:pt x="33" y="11"/>
                  </a:cubicBezTo>
                  <a:cubicBezTo>
                    <a:pt x="51" y="21"/>
                    <a:pt x="66" y="47"/>
                    <a:pt x="66" y="68"/>
                  </a:cubicBezTo>
                  <a:cubicBezTo>
                    <a:pt x="66" y="89"/>
                    <a:pt x="51" y="98"/>
                    <a:pt x="33" y="87"/>
                  </a:cubicBezTo>
                  <a:cubicBezTo>
                    <a:pt x="15" y="77"/>
                    <a:pt x="0" y="51"/>
                    <a:pt x="0" y="30"/>
                  </a:cubicBezTo>
                  <a:close/>
                </a:path>
              </a:pathLst>
            </a:custGeom>
            <a:solidFill>
              <a:srgbClr val="EAAA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5" name="ï$ļiḍê">
              <a:extLst>
                <a:ext uri="{FF2B5EF4-FFF2-40B4-BE49-F238E27FC236}">
                  <a16:creationId xmlns:a16="http://schemas.microsoft.com/office/drawing/2014/main" id="{A7B2D13A-2FA6-400C-A1F3-0530E23F4A15}"/>
                </a:ext>
              </a:extLst>
            </p:cNvPr>
            <p:cNvSpPr/>
            <p:nvPr/>
          </p:nvSpPr>
          <p:spPr bwMode="auto">
            <a:xfrm>
              <a:off x="5157455" y="1789964"/>
              <a:ext cx="106017" cy="143340"/>
            </a:xfrm>
            <a:custGeom>
              <a:avLst/>
              <a:gdLst>
                <a:gd name="T0" fmla="*/ 0 w 27"/>
                <a:gd name="T1" fmla="*/ 17 h 36"/>
                <a:gd name="T2" fmla="*/ 0 w 27"/>
                <a:gd name="T3" fmla="*/ 3 h 36"/>
                <a:gd name="T4" fmla="*/ 3 w 27"/>
                <a:gd name="T5" fmla="*/ 2 h 36"/>
                <a:gd name="T6" fmla="*/ 14 w 27"/>
                <a:gd name="T7" fmla="*/ 16 h 36"/>
                <a:gd name="T8" fmla="*/ 25 w 27"/>
                <a:gd name="T9" fmla="*/ 30 h 36"/>
                <a:gd name="T10" fmla="*/ 25 w 27"/>
                <a:gd name="T11" fmla="*/ 34 h 36"/>
                <a:gd name="T12" fmla="*/ 14 w 27"/>
                <a:gd name="T13" fmla="*/ 35 h 36"/>
                <a:gd name="T14" fmla="*/ 3 w 27"/>
                <a:gd name="T15" fmla="*/ 36 h 36"/>
                <a:gd name="T16" fmla="*/ 0 w 27"/>
                <a:gd name="T17" fmla="*/ 32 h 36"/>
                <a:gd name="T18" fmla="*/ 0 w 27"/>
                <a:gd name="T19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36">
                  <a:moveTo>
                    <a:pt x="0" y="17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2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7" y="32"/>
                    <a:pt x="27" y="34"/>
                    <a:pt x="25" y="34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1" y="36"/>
                    <a:pt x="0" y="34"/>
                    <a:pt x="0" y="32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6" name="ïslïde">
              <a:extLst>
                <a:ext uri="{FF2B5EF4-FFF2-40B4-BE49-F238E27FC236}">
                  <a16:creationId xmlns:a16="http://schemas.microsoft.com/office/drawing/2014/main" id="{9C462936-167B-4337-BE68-F490AD62FB92}"/>
                </a:ext>
              </a:extLst>
            </p:cNvPr>
            <p:cNvSpPr/>
            <p:nvPr/>
          </p:nvSpPr>
          <p:spPr bwMode="auto">
            <a:xfrm>
              <a:off x="7732997" y="2020553"/>
              <a:ext cx="24945" cy="18694"/>
            </a:xfrm>
            <a:custGeom>
              <a:avLst/>
              <a:gdLst>
                <a:gd name="T0" fmla="*/ 2 w 13"/>
                <a:gd name="T1" fmla="*/ 10 h 10"/>
                <a:gd name="T2" fmla="*/ 13 w 13"/>
                <a:gd name="T3" fmla="*/ 4 h 10"/>
                <a:gd name="T4" fmla="*/ 11 w 13"/>
                <a:gd name="T5" fmla="*/ 0 h 10"/>
                <a:gd name="T6" fmla="*/ 0 w 13"/>
                <a:gd name="T7" fmla="*/ 6 h 10"/>
                <a:gd name="T8" fmla="*/ 2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2" y="10"/>
                  </a:moveTo>
                  <a:lnTo>
                    <a:pt x="13" y="4"/>
                  </a:lnTo>
                  <a:lnTo>
                    <a:pt x="11" y="0"/>
                  </a:lnTo>
                  <a:lnTo>
                    <a:pt x="0" y="6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7" name="îS1îdè">
              <a:extLst>
                <a:ext uri="{FF2B5EF4-FFF2-40B4-BE49-F238E27FC236}">
                  <a16:creationId xmlns:a16="http://schemas.microsoft.com/office/drawing/2014/main" id="{2631525B-A99B-4C68-BB7D-B74EE5ED7235}"/>
                </a:ext>
              </a:extLst>
            </p:cNvPr>
            <p:cNvSpPr/>
            <p:nvPr/>
          </p:nvSpPr>
          <p:spPr bwMode="auto">
            <a:xfrm>
              <a:off x="7496023" y="1528217"/>
              <a:ext cx="268154" cy="504800"/>
            </a:xfrm>
            <a:custGeom>
              <a:avLst/>
              <a:gdLst>
                <a:gd name="T0" fmla="*/ 66 w 66"/>
                <a:gd name="T1" fmla="*/ 28 h 128"/>
                <a:gd name="T2" fmla="*/ 66 w 66"/>
                <a:gd name="T3" fmla="*/ 122 h 128"/>
                <a:gd name="T4" fmla="*/ 61 w 66"/>
                <a:gd name="T5" fmla="*/ 126 h 128"/>
                <a:gd name="T6" fmla="*/ 5 w 66"/>
                <a:gd name="T7" fmla="*/ 94 h 128"/>
                <a:gd name="T8" fmla="*/ 0 w 66"/>
                <a:gd name="T9" fmla="*/ 84 h 128"/>
                <a:gd name="T10" fmla="*/ 0 w 66"/>
                <a:gd name="T11" fmla="*/ 17 h 128"/>
                <a:gd name="T12" fmla="*/ 29 w 66"/>
                <a:gd name="T13" fmla="*/ 0 h 128"/>
                <a:gd name="T14" fmla="*/ 61 w 66"/>
                <a:gd name="T15" fmla="*/ 18 h 128"/>
                <a:gd name="T16" fmla="*/ 66 w 66"/>
                <a:gd name="T17" fmla="*/ 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28">
                  <a:moveTo>
                    <a:pt x="66" y="28"/>
                  </a:moveTo>
                  <a:cubicBezTo>
                    <a:pt x="66" y="122"/>
                    <a:pt x="66" y="122"/>
                    <a:pt x="66" y="122"/>
                  </a:cubicBezTo>
                  <a:cubicBezTo>
                    <a:pt x="66" y="126"/>
                    <a:pt x="64" y="128"/>
                    <a:pt x="61" y="126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2" y="92"/>
                    <a:pt x="0" y="87"/>
                    <a:pt x="0" y="8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4" y="20"/>
                    <a:pt x="66" y="25"/>
                    <a:pt x="66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8" name="íṧḷiḑè">
              <a:extLst>
                <a:ext uri="{FF2B5EF4-FFF2-40B4-BE49-F238E27FC236}">
                  <a16:creationId xmlns:a16="http://schemas.microsoft.com/office/drawing/2014/main" id="{E0240AFC-9D3B-450E-8838-CDEC8EAE6F42}"/>
                </a:ext>
              </a:extLst>
            </p:cNvPr>
            <p:cNvSpPr/>
            <p:nvPr/>
          </p:nvSpPr>
          <p:spPr bwMode="auto">
            <a:xfrm>
              <a:off x="7477312" y="1540681"/>
              <a:ext cx="268157" cy="504800"/>
            </a:xfrm>
            <a:custGeom>
              <a:avLst/>
              <a:gdLst>
                <a:gd name="T0" fmla="*/ 67 w 67"/>
                <a:gd name="T1" fmla="*/ 28 h 127"/>
                <a:gd name="T2" fmla="*/ 67 w 67"/>
                <a:gd name="T3" fmla="*/ 122 h 127"/>
                <a:gd name="T4" fmla="*/ 61 w 67"/>
                <a:gd name="T5" fmla="*/ 125 h 127"/>
                <a:gd name="T6" fmla="*/ 6 w 67"/>
                <a:gd name="T7" fmla="*/ 93 h 127"/>
                <a:gd name="T8" fmla="*/ 0 w 67"/>
                <a:gd name="T9" fmla="*/ 83 h 127"/>
                <a:gd name="T10" fmla="*/ 0 w 67"/>
                <a:gd name="T11" fmla="*/ 17 h 127"/>
                <a:gd name="T12" fmla="*/ 30 w 67"/>
                <a:gd name="T13" fmla="*/ 0 h 127"/>
                <a:gd name="T14" fmla="*/ 61 w 67"/>
                <a:gd name="T15" fmla="*/ 18 h 127"/>
                <a:gd name="T16" fmla="*/ 67 w 67"/>
                <a:gd name="T17" fmla="*/ 2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7">
                  <a:moveTo>
                    <a:pt x="67" y="28"/>
                  </a:moveTo>
                  <a:cubicBezTo>
                    <a:pt x="67" y="122"/>
                    <a:pt x="67" y="122"/>
                    <a:pt x="67" y="122"/>
                  </a:cubicBezTo>
                  <a:cubicBezTo>
                    <a:pt x="67" y="126"/>
                    <a:pt x="64" y="127"/>
                    <a:pt x="61" y="125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3" y="92"/>
                    <a:pt x="0" y="87"/>
                    <a:pt x="0" y="8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4" y="20"/>
                    <a:pt x="67" y="24"/>
                    <a:pt x="67" y="28"/>
                  </a:cubicBezTo>
                  <a:close/>
                </a:path>
              </a:pathLst>
            </a:custGeom>
            <a:solidFill>
              <a:srgbClr val="EAAA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89" name="ïSḻiḍê">
              <a:extLst>
                <a:ext uri="{FF2B5EF4-FFF2-40B4-BE49-F238E27FC236}">
                  <a16:creationId xmlns:a16="http://schemas.microsoft.com/office/drawing/2014/main" id="{C32DE829-8F57-474D-95E1-4DAE3BCCD3DA}"/>
                </a:ext>
              </a:extLst>
            </p:cNvPr>
            <p:cNvSpPr/>
            <p:nvPr/>
          </p:nvSpPr>
          <p:spPr bwMode="auto">
            <a:xfrm>
              <a:off x="7483550" y="1540681"/>
              <a:ext cx="118485" cy="130875"/>
            </a:xfrm>
            <a:custGeom>
              <a:avLst/>
              <a:gdLst>
                <a:gd name="T0" fmla="*/ 29 w 29"/>
                <a:gd name="T1" fmla="*/ 1 h 34"/>
                <a:gd name="T2" fmla="*/ 29 w 29"/>
                <a:gd name="T3" fmla="*/ 29 h 34"/>
                <a:gd name="T4" fmla="*/ 23 w 29"/>
                <a:gd name="T5" fmla="*/ 32 h 34"/>
                <a:gd name="T6" fmla="*/ 0 w 29"/>
                <a:gd name="T7" fmla="*/ 18 h 34"/>
                <a:gd name="T8" fmla="*/ 28 w 29"/>
                <a:gd name="T9" fmla="*/ 0 h 34"/>
                <a:gd name="T10" fmla="*/ 29 w 29"/>
                <a:gd name="T1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4">
                  <a:moveTo>
                    <a:pt x="29" y="1"/>
                  </a:moveTo>
                  <a:cubicBezTo>
                    <a:pt x="29" y="29"/>
                    <a:pt x="29" y="29"/>
                    <a:pt x="29" y="29"/>
                  </a:cubicBezTo>
                  <a:cubicBezTo>
                    <a:pt x="29" y="32"/>
                    <a:pt x="27" y="34"/>
                    <a:pt x="2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8" y="0"/>
                    <a:pt x="28" y="0"/>
                    <a:pt x="28" y="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0" name="ïṥ1ïḍê">
              <a:extLst>
                <a:ext uri="{FF2B5EF4-FFF2-40B4-BE49-F238E27FC236}">
                  <a16:creationId xmlns:a16="http://schemas.microsoft.com/office/drawing/2014/main" id="{FAB678FD-9530-4BD4-86F7-548561B95296}"/>
                </a:ext>
              </a:extLst>
            </p:cNvPr>
            <p:cNvSpPr/>
            <p:nvPr/>
          </p:nvSpPr>
          <p:spPr bwMode="auto">
            <a:xfrm>
              <a:off x="7477312" y="1540681"/>
              <a:ext cx="118489" cy="130875"/>
            </a:xfrm>
            <a:custGeom>
              <a:avLst/>
              <a:gdLst>
                <a:gd name="T0" fmla="*/ 30 w 30"/>
                <a:gd name="T1" fmla="*/ 0 h 33"/>
                <a:gd name="T2" fmla="*/ 30 w 30"/>
                <a:gd name="T3" fmla="*/ 28 h 33"/>
                <a:gd name="T4" fmla="*/ 24 w 30"/>
                <a:gd name="T5" fmla="*/ 31 h 33"/>
                <a:gd name="T6" fmla="*/ 0 w 30"/>
                <a:gd name="T7" fmla="*/ 17 h 33"/>
                <a:gd name="T8" fmla="*/ 30 w 30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3">
                  <a:moveTo>
                    <a:pt x="30" y="0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0" y="31"/>
                    <a:pt x="27" y="33"/>
                    <a:pt x="24" y="31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1" name="íSļiḍe">
              <a:extLst>
                <a:ext uri="{FF2B5EF4-FFF2-40B4-BE49-F238E27FC236}">
                  <a16:creationId xmlns:a16="http://schemas.microsoft.com/office/drawing/2014/main" id="{E09EF3DF-0668-4C88-A119-70865FC17BB2}"/>
                </a:ext>
              </a:extLst>
            </p:cNvPr>
            <p:cNvSpPr/>
            <p:nvPr/>
          </p:nvSpPr>
          <p:spPr bwMode="auto">
            <a:xfrm>
              <a:off x="7514729" y="1684021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8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0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8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2" name="ïŝḻíde">
              <a:extLst>
                <a:ext uri="{FF2B5EF4-FFF2-40B4-BE49-F238E27FC236}">
                  <a16:creationId xmlns:a16="http://schemas.microsoft.com/office/drawing/2014/main" id="{9E1D48DB-B164-42A9-9735-53EB39A51E45}"/>
                </a:ext>
              </a:extLst>
            </p:cNvPr>
            <p:cNvSpPr/>
            <p:nvPr/>
          </p:nvSpPr>
          <p:spPr bwMode="auto">
            <a:xfrm>
              <a:off x="7514729" y="1727643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3" name="íṧḷïďé">
              <a:extLst>
                <a:ext uri="{FF2B5EF4-FFF2-40B4-BE49-F238E27FC236}">
                  <a16:creationId xmlns:a16="http://schemas.microsoft.com/office/drawing/2014/main" id="{F4DBAFD9-5ED2-487E-95BE-EE925A5444C7}"/>
                </a:ext>
              </a:extLst>
            </p:cNvPr>
            <p:cNvSpPr/>
            <p:nvPr/>
          </p:nvSpPr>
          <p:spPr bwMode="auto">
            <a:xfrm>
              <a:off x="7514729" y="1771270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4" name="íṣļiḍè">
              <a:extLst>
                <a:ext uri="{FF2B5EF4-FFF2-40B4-BE49-F238E27FC236}">
                  <a16:creationId xmlns:a16="http://schemas.microsoft.com/office/drawing/2014/main" id="{93EC4B8E-121E-4A18-B453-67EA5D82551B}"/>
                </a:ext>
              </a:extLst>
            </p:cNvPr>
            <p:cNvSpPr/>
            <p:nvPr/>
          </p:nvSpPr>
          <p:spPr bwMode="auto">
            <a:xfrm>
              <a:off x="7514729" y="1814892"/>
              <a:ext cx="193323" cy="112177"/>
            </a:xfrm>
            <a:custGeom>
              <a:avLst/>
              <a:gdLst>
                <a:gd name="T0" fmla="*/ 1 w 49"/>
                <a:gd name="T1" fmla="*/ 2 h 29"/>
                <a:gd name="T2" fmla="*/ 47 w 49"/>
                <a:gd name="T3" fmla="*/ 29 h 29"/>
                <a:gd name="T4" fmla="*/ 49 w 49"/>
                <a:gd name="T5" fmla="*/ 29 h 29"/>
                <a:gd name="T6" fmla="*/ 49 w 49"/>
                <a:gd name="T7" fmla="*/ 27 h 29"/>
                <a:gd name="T8" fmla="*/ 2 w 49"/>
                <a:gd name="T9" fmla="*/ 0 h 29"/>
                <a:gd name="T10" fmla="*/ 1 w 49"/>
                <a:gd name="T11" fmla="*/ 1 h 29"/>
                <a:gd name="T12" fmla="*/ 1 w 49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9">
                  <a:moveTo>
                    <a:pt x="1" y="2"/>
                  </a:moveTo>
                  <a:cubicBezTo>
                    <a:pt x="47" y="29"/>
                    <a:pt x="47" y="29"/>
                    <a:pt x="47" y="29"/>
                  </a:cubicBezTo>
                  <a:cubicBezTo>
                    <a:pt x="48" y="29"/>
                    <a:pt x="49" y="29"/>
                    <a:pt x="49" y="29"/>
                  </a:cubicBezTo>
                  <a:cubicBezTo>
                    <a:pt x="49" y="28"/>
                    <a:pt x="49" y="27"/>
                    <a:pt x="49" y="2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</a:path>
              </a:pathLst>
            </a:custGeom>
            <a:solidFill>
              <a:srgbClr val="F5DB9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5" name="ïṧḷíďé">
              <a:extLst>
                <a:ext uri="{FF2B5EF4-FFF2-40B4-BE49-F238E27FC236}">
                  <a16:creationId xmlns:a16="http://schemas.microsoft.com/office/drawing/2014/main" id="{AC276F99-C0F9-4660-9D6A-46D63E5AF69D}"/>
                </a:ext>
              </a:extLst>
            </p:cNvPr>
            <p:cNvSpPr/>
            <p:nvPr/>
          </p:nvSpPr>
          <p:spPr bwMode="auto">
            <a:xfrm>
              <a:off x="7907610" y="2344620"/>
              <a:ext cx="274392" cy="361460"/>
            </a:xfrm>
            <a:custGeom>
              <a:avLst/>
              <a:gdLst>
                <a:gd name="T0" fmla="*/ 20 w 68"/>
                <a:gd name="T1" fmla="*/ 0 h 91"/>
                <a:gd name="T2" fmla="*/ 20 w 68"/>
                <a:gd name="T3" fmla="*/ 49 h 91"/>
                <a:gd name="T4" fmla="*/ 16 w 68"/>
                <a:gd name="T5" fmla="*/ 45 h 91"/>
                <a:gd name="T6" fmla="*/ 15 w 68"/>
                <a:gd name="T7" fmla="*/ 44 h 91"/>
                <a:gd name="T8" fmla="*/ 15 w 68"/>
                <a:gd name="T9" fmla="*/ 44 h 91"/>
                <a:gd name="T10" fmla="*/ 15 w 68"/>
                <a:gd name="T11" fmla="*/ 52 h 91"/>
                <a:gd name="T12" fmla="*/ 9 w 68"/>
                <a:gd name="T13" fmla="*/ 48 h 91"/>
                <a:gd name="T14" fmla="*/ 0 w 68"/>
                <a:gd name="T15" fmla="*/ 47 h 91"/>
                <a:gd name="T16" fmla="*/ 2 w 68"/>
                <a:gd name="T17" fmla="*/ 49 h 91"/>
                <a:gd name="T18" fmla="*/ 2 w 68"/>
                <a:gd name="T19" fmla="*/ 52 h 91"/>
                <a:gd name="T20" fmla="*/ 4 w 68"/>
                <a:gd name="T21" fmla="*/ 63 h 91"/>
                <a:gd name="T22" fmla="*/ 13 w 68"/>
                <a:gd name="T23" fmla="*/ 72 h 91"/>
                <a:gd name="T24" fmla="*/ 15 w 68"/>
                <a:gd name="T25" fmla="*/ 73 h 91"/>
                <a:gd name="T26" fmla="*/ 16 w 68"/>
                <a:gd name="T27" fmla="*/ 75 h 91"/>
                <a:gd name="T28" fmla="*/ 16 w 68"/>
                <a:gd name="T29" fmla="*/ 75 h 91"/>
                <a:gd name="T30" fmla="*/ 22 w 68"/>
                <a:gd name="T31" fmla="*/ 72 h 91"/>
                <a:gd name="T32" fmla="*/ 22 w 68"/>
                <a:gd name="T33" fmla="*/ 72 h 91"/>
                <a:gd name="T34" fmla="*/ 26 w 68"/>
                <a:gd name="T35" fmla="*/ 64 h 91"/>
                <a:gd name="T36" fmla="*/ 26 w 68"/>
                <a:gd name="T37" fmla="*/ 63 h 91"/>
                <a:gd name="T38" fmla="*/ 26 w 68"/>
                <a:gd name="T39" fmla="*/ 21 h 91"/>
                <a:gd name="T40" fmla="*/ 62 w 68"/>
                <a:gd name="T41" fmla="*/ 35 h 91"/>
                <a:gd name="T42" fmla="*/ 62 w 68"/>
                <a:gd name="T43" fmla="*/ 65 h 91"/>
                <a:gd name="T44" fmla="*/ 58 w 68"/>
                <a:gd name="T45" fmla="*/ 61 h 91"/>
                <a:gd name="T46" fmla="*/ 56 w 68"/>
                <a:gd name="T47" fmla="*/ 60 h 91"/>
                <a:gd name="T48" fmla="*/ 56 w 68"/>
                <a:gd name="T49" fmla="*/ 60 h 91"/>
                <a:gd name="T50" fmla="*/ 56 w 68"/>
                <a:gd name="T51" fmla="*/ 68 h 91"/>
                <a:gd name="T52" fmla="*/ 51 w 68"/>
                <a:gd name="T53" fmla="*/ 63 h 91"/>
                <a:gd name="T54" fmla="*/ 41 w 68"/>
                <a:gd name="T55" fmla="*/ 63 h 91"/>
                <a:gd name="T56" fmla="*/ 43 w 68"/>
                <a:gd name="T57" fmla="*/ 65 h 91"/>
                <a:gd name="T58" fmla="*/ 43 w 68"/>
                <a:gd name="T59" fmla="*/ 68 h 91"/>
                <a:gd name="T60" fmla="*/ 45 w 68"/>
                <a:gd name="T61" fmla="*/ 77 h 91"/>
                <a:gd name="T62" fmla="*/ 54 w 68"/>
                <a:gd name="T63" fmla="*/ 87 h 91"/>
                <a:gd name="T64" fmla="*/ 56 w 68"/>
                <a:gd name="T65" fmla="*/ 88 h 91"/>
                <a:gd name="T66" fmla="*/ 57 w 68"/>
                <a:gd name="T67" fmla="*/ 91 h 91"/>
                <a:gd name="T68" fmla="*/ 57 w 68"/>
                <a:gd name="T69" fmla="*/ 91 h 91"/>
                <a:gd name="T70" fmla="*/ 58 w 68"/>
                <a:gd name="T71" fmla="*/ 91 h 91"/>
                <a:gd name="T72" fmla="*/ 63 w 68"/>
                <a:gd name="T73" fmla="*/ 88 h 91"/>
                <a:gd name="T74" fmla="*/ 63 w 68"/>
                <a:gd name="T75" fmla="*/ 88 h 91"/>
                <a:gd name="T76" fmla="*/ 63 w 68"/>
                <a:gd name="T77" fmla="*/ 88 h 91"/>
                <a:gd name="T78" fmla="*/ 68 w 68"/>
                <a:gd name="T79" fmla="*/ 79 h 91"/>
                <a:gd name="T80" fmla="*/ 68 w 68"/>
                <a:gd name="T81" fmla="*/ 79 h 91"/>
                <a:gd name="T82" fmla="*/ 68 w 68"/>
                <a:gd name="T83" fmla="*/ 18 h 91"/>
                <a:gd name="T84" fmla="*/ 20 w 68"/>
                <a:gd name="T85" fmla="*/ 0 h 91"/>
                <a:gd name="T86" fmla="*/ 56 w 68"/>
                <a:gd name="T87" fmla="*/ 26 h 91"/>
                <a:gd name="T88" fmla="*/ 26 w 68"/>
                <a:gd name="T89" fmla="*/ 15 h 91"/>
                <a:gd name="T90" fmla="*/ 26 w 68"/>
                <a:gd name="T91" fmla="*/ 8 h 91"/>
                <a:gd name="T92" fmla="*/ 62 w 68"/>
                <a:gd name="T93" fmla="*/ 22 h 91"/>
                <a:gd name="T94" fmla="*/ 62 w 68"/>
                <a:gd name="T95" fmla="*/ 28 h 91"/>
                <a:gd name="T96" fmla="*/ 56 w 68"/>
                <a:gd name="T97" fmla="*/ 2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" h="91">
                  <a:moveTo>
                    <a:pt x="20" y="0"/>
                  </a:moveTo>
                  <a:cubicBezTo>
                    <a:pt x="20" y="49"/>
                    <a:pt x="20" y="49"/>
                    <a:pt x="20" y="49"/>
                  </a:cubicBezTo>
                  <a:cubicBezTo>
                    <a:pt x="19" y="47"/>
                    <a:pt x="18" y="46"/>
                    <a:pt x="16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0"/>
                    <a:pt x="11" y="49"/>
                    <a:pt x="9" y="48"/>
                  </a:cubicBezTo>
                  <a:cubicBezTo>
                    <a:pt x="6" y="46"/>
                    <a:pt x="3" y="45"/>
                    <a:pt x="0" y="47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1"/>
                    <a:pt x="2" y="52"/>
                  </a:cubicBezTo>
                  <a:cubicBezTo>
                    <a:pt x="2" y="56"/>
                    <a:pt x="3" y="59"/>
                    <a:pt x="4" y="63"/>
                  </a:cubicBezTo>
                  <a:cubicBezTo>
                    <a:pt x="6" y="66"/>
                    <a:pt x="9" y="70"/>
                    <a:pt x="13" y="72"/>
                  </a:cubicBezTo>
                  <a:cubicBezTo>
                    <a:pt x="13" y="72"/>
                    <a:pt x="14" y="72"/>
                    <a:pt x="15" y="73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5" y="70"/>
                    <a:pt x="26" y="68"/>
                    <a:pt x="26" y="64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0" y="63"/>
                    <a:pt x="59" y="62"/>
                    <a:pt x="58" y="61"/>
                  </a:cubicBezTo>
                  <a:cubicBezTo>
                    <a:pt x="57" y="61"/>
                    <a:pt x="57" y="60"/>
                    <a:pt x="56" y="60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4" y="66"/>
                    <a:pt x="53" y="64"/>
                    <a:pt x="51" y="63"/>
                  </a:cubicBezTo>
                  <a:cubicBezTo>
                    <a:pt x="47" y="61"/>
                    <a:pt x="44" y="61"/>
                    <a:pt x="41" y="63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6"/>
                    <a:pt x="43" y="67"/>
                    <a:pt x="43" y="68"/>
                  </a:cubicBezTo>
                  <a:cubicBezTo>
                    <a:pt x="43" y="71"/>
                    <a:pt x="44" y="74"/>
                    <a:pt x="45" y="77"/>
                  </a:cubicBezTo>
                  <a:cubicBezTo>
                    <a:pt x="47" y="81"/>
                    <a:pt x="50" y="85"/>
                    <a:pt x="54" y="87"/>
                  </a:cubicBezTo>
                  <a:cubicBezTo>
                    <a:pt x="55" y="87"/>
                    <a:pt x="55" y="88"/>
                    <a:pt x="56" y="88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8" y="91"/>
                    <a:pt x="58" y="91"/>
                    <a:pt x="58" y="91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6" y="86"/>
                    <a:pt x="68" y="83"/>
                    <a:pt x="68" y="79"/>
                  </a:cubicBezTo>
                  <a:cubicBezTo>
                    <a:pt x="68" y="79"/>
                    <a:pt x="68" y="79"/>
                    <a:pt x="68" y="79"/>
                  </a:cubicBezTo>
                  <a:cubicBezTo>
                    <a:pt x="68" y="18"/>
                    <a:pt x="68" y="18"/>
                    <a:pt x="68" y="18"/>
                  </a:cubicBezTo>
                  <a:lnTo>
                    <a:pt x="20" y="0"/>
                  </a:lnTo>
                  <a:close/>
                  <a:moveTo>
                    <a:pt x="56" y="26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8"/>
                    <a:pt x="62" y="28"/>
                    <a:pt x="62" y="28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6" name="iṧļíḋe">
              <a:extLst>
                <a:ext uri="{FF2B5EF4-FFF2-40B4-BE49-F238E27FC236}">
                  <a16:creationId xmlns:a16="http://schemas.microsoft.com/office/drawing/2014/main" id="{62AC6D2B-82CE-4613-84D3-3FA79E590F3D}"/>
                </a:ext>
              </a:extLst>
            </p:cNvPr>
            <p:cNvSpPr/>
            <p:nvPr/>
          </p:nvSpPr>
          <p:spPr bwMode="auto">
            <a:xfrm>
              <a:off x="7888900" y="2357084"/>
              <a:ext cx="268157" cy="355226"/>
            </a:xfrm>
            <a:custGeom>
              <a:avLst/>
              <a:gdLst>
                <a:gd name="T0" fmla="*/ 24 w 66"/>
                <a:gd name="T1" fmla="*/ 2 h 89"/>
                <a:gd name="T2" fmla="*/ 19 w 66"/>
                <a:gd name="T3" fmla="*/ 0 h 89"/>
                <a:gd name="T4" fmla="*/ 19 w 66"/>
                <a:gd name="T5" fmla="*/ 49 h 89"/>
                <a:gd name="T6" fmla="*/ 13 w 66"/>
                <a:gd name="T7" fmla="*/ 45 h 89"/>
                <a:gd name="T8" fmla="*/ 4 w 66"/>
                <a:gd name="T9" fmla="*/ 44 h 89"/>
                <a:gd name="T10" fmla="*/ 4 w 66"/>
                <a:gd name="T11" fmla="*/ 44 h 89"/>
                <a:gd name="T12" fmla="*/ 0 w 66"/>
                <a:gd name="T13" fmla="*/ 52 h 89"/>
                <a:gd name="T14" fmla="*/ 1 w 66"/>
                <a:gd name="T15" fmla="*/ 60 h 89"/>
                <a:gd name="T16" fmla="*/ 11 w 66"/>
                <a:gd name="T17" fmla="*/ 72 h 89"/>
                <a:gd name="T18" fmla="*/ 17 w 66"/>
                <a:gd name="T19" fmla="*/ 73 h 89"/>
                <a:gd name="T20" fmla="*/ 20 w 66"/>
                <a:gd name="T21" fmla="*/ 72 h 89"/>
                <a:gd name="T22" fmla="*/ 20 w 66"/>
                <a:gd name="T23" fmla="*/ 72 h 89"/>
                <a:gd name="T24" fmla="*/ 25 w 66"/>
                <a:gd name="T25" fmla="*/ 64 h 89"/>
                <a:gd name="T26" fmla="*/ 25 w 66"/>
                <a:gd name="T27" fmla="*/ 63 h 89"/>
                <a:gd name="T28" fmla="*/ 25 w 66"/>
                <a:gd name="T29" fmla="*/ 21 h 89"/>
                <a:gd name="T30" fmla="*/ 30 w 66"/>
                <a:gd name="T31" fmla="*/ 24 h 89"/>
                <a:gd name="T32" fmla="*/ 60 w 66"/>
                <a:gd name="T33" fmla="*/ 35 h 89"/>
                <a:gd name="T34" fmla="*/ 60 w 66"/>
                <a:gd name="T35" fmla="*/ 65 h 89"/>
                <a:gd name="T36" fmla="*/ 55 w 66"/>
                <a:gd name="T37" fmla="*/ 60 h 89"/>
                <a:gd name="T38" fmla="*/ 45 w 66"/>
                <a:gd name="T39" fmla="*/ 60 h 89"/>
                <a:gd name="T40" fmla="*/ 45 w 66"/>
                <a:gd name="T41" fmla="*/ 60 h 89"/>
                <a:gd name="T42" fmla="*/ 41 w 66"/>
                <a:gd name="T43" fmla="*/ 68 h 89"/>
                <a:gd name="T44" fmla="*/ 42 w 66"/>
                <a:gd name="T45" fmla="*/ 74 h 89"/>
                <a:gd name="T46" fmla="*/ 52 w 66"/>
                <a:gd name="T47" fmla="*/ 87 h 89"/>
                <a:gd name="T48" fmla="*/ 58 w 66"/>
                <a:gd name="T49" fmla="*/ 89 h 89"/>
                <a:gd name="T50" fmla="*/ 61 w 66"/>
                <a:gd name="T51" fmla="*/ 88 h 89"/>
                <a:gd name="T52" fmla="*/ 62 w 66"/>
                <a:gd name="T53" fmla="*/ 88 h 89"/>
                <a:gd name="T54" fmla="*/ 66 w 66"/>
                <a:gd name="T55" fmla="*/ 80 h 89"/>
                <a:gd name="T56" fmla="*/ 66 w 66"/>
                <a:gd name="T57" fmla="*/ 79 h 89"/>
                <a:gd name="T58" fmla="*/ 66 w 66"/>
                <a:gd name="T59" fmla="*/ 18 h 89"/>
                <a:gd name="T60" fmla="*/ 24 w 66"/>
                <a:gd name="T61" fmla="*/ 2 h 89"/>
                <a:gd name="T62" fmla="*/ 25 w 66"/>
                <a:gd name="T63" fmla="*/ 15 h 89"/>
                <a:gd name="T64" fmla="*/ 25 w 66"/>
                <a:gd name="T65" fmla="*/ 9 h 89"/>
                <a:gd name="T66" fmla="*/ 30 w 66"/>
                <a:gd name="T67" fmla="*/ 11 h 89"/>
                <a:gd name="T68" fmla="*/ 60 w 66"/>
                <a:gd name="T69" fmla="*/ 22 h 89"/>
                <a:gd name="T70" fmla="*/ 60 w 66"/>
                <a:gd name="T71" fmla="*/ 28 h 89"/>
                <a:gd name="T72" fmla="*/ 25 w 66"/>
                <a:gd name="T73" fmla="*/ 1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6" h="89">
                  <a:moveTo>
                    <a:pt x="24" y="2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7" y="47"/>
                    <a:pt x="15" y="46"/>
                    <a:pt x="13" y="45"/>
                  </a:cubicBezTo>
                  <a:cubicBezTo>
                    <a:pt x="10" y="43"/>
                    <a:pt x="7" y="42"/>
                    <a:pt x="4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1" y="45"/>
                    <a:pt x="0" y="49"/>
                    <a:pt x="0" y="52"/>
                  </a:cubicBezTo>
                  <a:cubicBezTo>
                    <a:pt x="0" y="55"/>
                    <a:pt x="0" y="57"/>
                    <a:pt x="1" y="60"/>
                  </a:cubicBezTo>
                  <a:cubicBezTo>
                    <a:pt x="3" y="65"/>
                    <a:pt x="7" y="69"/>
                    <a:pt x="11" y="72"/>
                  </a:cubicBezTo>
                  <a:cubicBezTo>
                    <a:pt x="13" y="73"/>
                    <a:pt x="15" y="73"/>
                    <a:pt x="17" y="73"/>
                  </a:cubicBezTo>
                  <a:cubicBezTo>
                    <a:pt x="18" y="73"/>
                    <a:pt x="19" y="73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3" y="71"/>
                    <a:pt x="25" y="68"/>
                    <a:pt x="25" y="64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58" y="63"/>
                    <a:pt x="57" y="61"/>
                    <a:pt x="55" y="60"/>
                  </a:cubicBezTo>
                  <a:cubicBezTo>
                    <a:pt x="51" y="58"/>
                    <a:pt x="48" y="58"/>
                    <a:pt x="45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3" y="61"/>
                    <a:pt x="41" y="64"/>
                    <a:pt x="41" y="68"/>
                  </a:cubicBezTo>
                  <a:cubicBezTo>
                    <a:pt x="41" y="70"/>
                    <a:pt x="41" y="72"/>
                    <a:pt x="42" y="74"/>
                  </a:cubicBezTo>
                  <a:cubicBezTo>
                    <a:pt x="44" y="79"/>
                    <a:pt x="48" y="85"/>
                    <a:pt x="52" y="87"/>
                  </a:cubicBezTo>
                  <a:cubicBezTo>
                    <a:pt x="54" y="89"/>
                    <a:pt x="56" y="89"/>
                    <a:pt x="58" y="89"/>
                  </a:cubicBezTo>
                  <a:cubicBezTo>
                    <a:pt x="59" y="89"/>
                    <a:pt x="60" y="89"/>
                    <a:pt x="61" y="88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64" y="87"/>
                    <a:pt x="66" y="84"/>
                    <a:pt x="66" y="80"/>
                  </a:cubicBezTo>
                  <a:cubicBezTo>
                    <a:pt x="66" y="79"/>
                    <a:pt x="66" y="79"/>
                    <a:pt x="66" y="79"/>
                  </a:cubicBezTo>
                  <a:cubicBezTo>
                    <a:pt x="66" y="18"/>
                    <a:pt x="66" y="18"/>
                    <a:pt x="66" y="18"/>
                  </a:cubicBezTo>
                  <a:lnTo>
                    <a:pt x="24" y="2"/>
                  </a:lnTo>
                  <a:close/>
                  <a:moveTo>
                    <a:pt x="25" y="15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8"/>
                    <a:pt x="60" y="28"/>
                    <a:pt x="60" y="28"/>
                  </a:cubicBezTo>
                  <a:lnTo>
                    <a:pt x="25" y="15"/>
                  </a:ln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7" name="îśľîḋê">
              <a:extLst>
                <a:ext uri="{FF2B5EF4-FFF2-40B4-BE49-F238E27FC236}">
                  <a16:creationId xmlns:a16="http://schemas.microsoft.com/office/drawing/2014/main" id="{AE3E2D4B-F20E-4F94-96EA-2D2AC204F18E}"/>
                </a:ext>
              </a:extLst>
            </p:cNvPr>
            <p:cNvSpPr/>
            <p:nvPr/>
          </p:nvSpPr>
          <p:spPr bwMode="auto">
            <a:xfrm>
              <a:off x="7969972" y="2344620"/>
              <a:ext cx="212030" cy="87249"/>
            </a:xfrm>
            <a:custGeom>
              <a:avLst/>
              <a:gdLst>
                <a:gd name="T0" fmla="*/ 0 w 110"/>
                <a:gd name="T1" fmla="*/ 7 h 44"/>
                <a:gd name="T2" fmla="*/ 10 w 110"/>
                <a:gd name="T3" fmla="*/ 0 h 44"/>
                <a:gd name="T4" fmla="*/ 110 w 110"/>
                <a:gd name="T5" fmla="*/ 38 h 44"/>
                <a:gd name="T6" fmla="*/ 98 w 110"/>
                <a:gd name="T7" fmla="*/ 44 h 44"/>
                <a:gd name="T8" fmla="*/ 0 w 110"/>
                <a:gd name="T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44">
                  <a:moveTo>
                    <a:pt x="0" y="7"/>
                  </a:moveTo>
                  <a:lnTo>
                    <a:pt x="10" y="0"/>
                  </a:lnTo>
                  <a:lnTo>
                    <a:pt x="110" y="38"/>
                  </a:lnTo>
                  <a:lnTo>
                    <a:pt x="98" y="44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8" name="íṩ1ïḓé">
              <a:extLst>
                <a:ext uri="{FF2B5EF4-FFF2-40B4-BE49-F238E27FC236}">
                  <a16:creationId xmlns:a16="http://schemas.microsoft.com/office/drawing/2014/main" id="{42F8E5C3-54CC-4B49-A95A-77EBA0250919}"/>
                </a:ext>
              </a:extLst>
            </p:cNvPr>
            <p:cNvSpPr/>
            <p:nvPr/>
          </p:nvSpPr>
          <p:spPr bwMode="auto">
            <a:xfrm>
              <a:off x="7907610" y="2512884"/>
              <a:ext cx="62362" cy="43626"/>
            </a:xfrm>
            <a:custGeom>
              <a:avLst/>
              <a:gdLst>
                <a:gd name="T0" fmla="*/ 15 w 15"/>
                <a:gd name="T1" fmla="*/ 10 h 10"/>
                <a:gd name="T2" fmla="*/ 9 w 15"/>
                <a:gd name="T3" fmla="*/ 6 h 10"/>
                <a:gd name="T4" fmla="*/ 0 w 15"/>
                <a:gd name="T5" fmla="*/ 5 h 10"/>
                <a:gd name="T6" fmla="*/ 5 w 15"/>
                <a:gd name="T7" fmla="*/ 2 h 10"/>
                <a:gd name="T8" fmla="*/ 5 w 15"/>
                <a:gd name="T9" fmla="*/ 2 h 10"/>
                <a:gd name="T10" fmla="*/ 6 w 15"/>
                <a:gd name="T11" fmla="*/ 2 h 10"/>
                <a:gd name="T12" fmla="*/ 15 w 15"/>
                <a:gd name="T13" fmla="*/ 2 h 10"/>
                <a:gd name="T14" fmla="*/ 15 w 15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10"/>
                  </a:moveTo>
                  <a:cubicBezTo>
                    <a:pt x="13" y="8"/>
                    <a:pt x="11" y="7"/>
                    <a:pt x="9" y="6"/>
                  </a:cubicBezTo>
                  <a:cubicBezTo>
                    <a:pt x="6" y="4"/>
                    <a:pt x="3" y="3"/>
                    <a:pt x="0" y="5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0"/>
                    <a:pt x="11" y="0"/>
                    <a:pt x="15" y="2"/>
                  </a:cubicBezTo>
                  <a:lnTo>
                    <a:pt x="15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799" name="isḷîḑê">
              <a:extLst>
                <a:ext uri="{FF2B5EF4-FFF2-40B4-BE49-F238E27FC236}">
                  <a16:creationId xmlns:a16="http://schemas.microsoft.com/office/drawing/2014/main" id="{F4EC5707-4E20-463F-BE4F-1D3725191E31}"/>
                </a:ext>
              </a:extLst>
            </p:cNvPr>
            <p:cNvSpPr/>
            <p:nvPr/>
          </p:nvSpPr>
          <p:spPr bwMode="auto">
            <a:xfrm>
              <a:off x="8069751" y="2581439"/>
              <a:ext cx="62362" cy="37392"/>
            </a:xfrm>
            <a:custGeom>
              <a:avLst/>
              <a:gdLst>
                <a:gd name="T0" fmla="*/ 15 w 15"/>
                <a:gd name="T1" fmla="*/ 2 h 10"/>
                <a:gd name="T2" fmla="*/ 15 w 15"/>
                <a:gd name="T3" fmla="*/ 10 h 10"/>
                <a:gd name="T4" fmla="*/ 10 w 15"/>
                <a:gd name="T5" fmla="*/ 5 h 10"/>
                <a:gd name="T6" fmla="*/ 0 w 15"/>
                <a:gd name="T7" fmla="*/ 5 h 10"/>
                <a:gd name="T8" fmla="*/ 6 w 15"/>
                <a:gd name="T9" fmla="*/ 2 h 10"/>
                <a:gd name="T10" fmla="*/ 6 w 15"/>
                <a:gd name="T11" fmla="*/ 2 h 10"/>
                <a:gd name="T12" fmla="*/ 6 w 15"/>
                <a:gd name="T13" fmla="*/ 1 h 10"/>
                <a:gd name="T14" fmla="*/ 15 w 15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2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3" y="8"/>
                    <a:pt x="12" y="6"/>
                    <a:pt x="10" y="5"/>
                  </a:cubicBezTo>
                  <a:cubicBezTo>
                    <a:pt x="6" y="3"/>
                    <a:pt x="3" y="3"/>
                    <a:pt x="0" y="5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9" y="0"/>
                    <a:pt x="12" y="0"/>
                    <a:pt x="1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0" name="i$ḷiḋé">
              <a:extLst>
                <a:ext uri="{FF2B5EF4-FFF2-40B4-BE49-F238E27FC236}">
                  <a16:creationId xmlns:a16="http://schemas.microsoft.com/office/drawing/2014/main" id="{81AE1AD6-820E-4779-B39B-B044B4FD3065}"/>
                </a:ext>
              </a:extLst>
            </p:cNvPr>
            <p:cNvSpPr/>
            <p:nvPr/>
          </p:nvSpPr>
          <p:spPr bwMode="auto">
            <a:xfrm>
              <a:off x="3810441" y="2712310"/>
              <a:ext cx="436532" cy="486101"/>
            </a:xfrm>
            <a:custGeom>
              <a:avLst/>
              <a:gdLst>
                <a:gd name="T0" fmla="*/ 92 w 109"/>
                <a:gd name="T1" fmla="*/ 44 h 121"/>
                <a:gd name="T2" fmla="*/ 21 w 109"/>
                <a:gd name="T3" fmla="*/ 3 h 121"/>
                <a:gd name="T4" fmla="*/ 9 w 109"/>
                <a:gd name="T5" fmla="*/ 1 h 121"/>
                <a:gd name="T6" fmla="*/ 9 w 109"/>
                <a:gd name="T7" fmla="*/ 1 h 121"/>
                <a:gd name="T8" fmla="*/ 9 w 109"/>
                <a:gd name="T9" fmla="*/ 1 h 121"/>
                <a:gd name="T10" fmla="*/ 9 w 109"/>
                <a:gd name="T11" fmla="*/ 1 h 121"/>
                <a:gd name="T12" fmla="*/ 0 w 109"/>
                <a:gd name="T13" fmla="*/ 6 h 121"/>
                <a:gd name="T14" fmla="*/ 3 w 109"/>
                <a:gd name="T15" fmla="*/ 11 h 121"/>
                <a:gd name="T16" fmla="*/ 4 w 109"/>
                <a:gd name="T17" fmla="*/ 11 h 121"/>
                <a:gd name="T18" fmla="*/ 4 w 109"/>
                <a:gd name="T19" fmla="*/ 12 h 121"/>
                <a:gd name="T20" fmla="*/ 4 w 109"/>
                <a:gd name="T21" fmla="*/ 44 h 121"/>
                <a:gd name="T22" fmla="*/ 21 w 109"/>
                <a:gd name="T23" fmla="*/ 73 h 121"/>
                <a:gd name="T24" fmla="*/ 25 w 109"/>
                <a:gd name="T25" fmla="*/ 76 h 121"/>
                <a:gd name="T26" fmla="*/ 28 w 109"/>
                <a:gd name="T27" fmla="*/ 94 h 121"/>
                <a:gd name="T28" fmla="*/ 27 w 109"/>
                <a:gd name="T29" fmla="*/ 93 h 121"/>
                <a:gd name="T30" fmla="*/ 21 w 109"/>
                <a:gd name="T31" fmla="*/ 109 h 121"/>
                <a:gd name="T32" fmla="*/ 30 w 109"/>
                <a:gd name="T33" fmla="*/ 104 h 121"/>
                <a:gd name="T34" fmla="*/ 45 w 109"/>
                <a:gd name="T35" fmla="*/ 87 h 121"/>
                <a:gd name="T36" fmla="*/ 91 w 109"/>
                <a:gd name="T37" fmla="*/ 114 h 121"/>
                <a:gd name="T38" fmla="*/ 90 w 109"/>
                <a:gd name="T39" fmla="*/ 114 h 121"/>
                <a:gd name="T40" fmla="*/ 94 w 109"/>
                <a:gd name="T41" fmla="*/ 121 h 121"/>
                <a:gd name="T42" fmla="*/ 103 w 109"/>
                <a:gd name="T43" fmla="*/ 116 h 121"/>
                <a:gd name="T44" fmla="*/ 103 w 109"/>
                <a:gd name="T45" fmla="*/ 116 h 121"/>
                <a:gd name="T46" fmla="*/ 109 w 109"/>
                <a:gd name="T47" fmla="*/ 104 h 121"/>
                <a:gd name="T48" fmla="*/ 109 w 109"/>
                <a:gd name="T49" fmla="*/ 73 h 121"/>
                <a:gd name="T50" fmla="*/ 92 w 109"/>
                <a:gd name="T51" fmla="*/ 4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9" h="121">
                  <a:moveTo>
                    <a:pt x="92" y="44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6" y="0"/>
                    <a:pt x="12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55"/>
                    <a:pt x="11" y="68"/>
                    <a:pt x="21" y="73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30" y="104"/>
                    <a:pt x="30" y="104"/>
                    <a:pt x="30" y="104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0" y="114"/>
                    <a:pt x="90" y="114"/>
                    <a:pt x="90" y="114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3" y="116"/>
                    <a:pt x="103" y="116"/>
                    <a:pt x="103" y="116"/>
                  </a:cubicBezTo>
                  <a:cubicBezTo>
                    <a:pt x="103" y="116"/>
                    <a:pt x="103" y="116"/>
                    <a:pt x="103" y="116"/>
                  </a:cubicBezTo>
                  <a:cubicBezTo>
                    <a:pt x="106" y="114"/>
                    <a:pt x="109" y="110"/>
                    <a:pt x="109" y="104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62"/>
                    <a:pt x="101" y="49"/>
                    <a:pt x="92" y="44"/>
                  </a:cubicBezTo>
                  <a:close/>
                </a:path>
              </a:pathLst>
            </a:custGeom>
            <a:solidFill>
              <a:srgbClr val="D66F1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1" name="îṣḷíḋe">
              <a:extLst>
                <a:ext uri="{FF2B5EF4-FFF2-40B4-BE49-F238E27FC236}">
                  <a16:creationId xmlns:a16="http://schemas.microsoft.com/office/drawing/2014/main" id="{1E6B6F5A-B5F0-4A25-8265-BA7C5CAFEC2D}"/>
                </a:ext>
              </a:extLst>
            </p:cNvPr>
            <p:cNvSpPr/>
            <p:nvPr/>
          </p:nvSpPr>
          <p:spPr bwMode="auto">
            <a:xfrm>
              <a:off x="4066126" y="2512884"/>
              <a:ext cx="436532" cy="560886"/>
            </a:xfrm>
            <a:custGeom>
              <a:avLst/>
              <a:gdLst>
                <a:gd name="T0" fmla="*/ 92 w 109"/>
                <a:gd name="T1" fmla="*/ 44 h 140"/>
                <a:gd name="T2" fmla="*/ 21 w 109"/>
                <a:gd name="T3" fmla="*/ 3 h 140"/>
                <a:gd name="T4" fmla="*/ 10 w 109"/>
                <a:gd name="T5" fmla="*/ 1 h 140"/>
                <a:gd name="T6" fmla="*/ 10 w 109"/>
                <a:gd name="T7" fmla="*/ 1 h 140"/>
                <a:gd name="T8" fmla="*/ 9 w 109"/>
                <a:gd name="T9" fmla="*/ 2 h 140"/>
                <a:gd name="T10" fmla="*/ 9 w 109"/>
                <a:gd name="T11" fmla="*/ 2 h 140"/>
                <a:gd name="T12" fmla="*/ 0 w 109"/>
                <a:gd name="T13" fmla="*/ 7 h 140"/>
                <a:gd name="T14" fmla="*/ 3 w 109"/>
                <a:gd name="T15" fmla="*/ 11 h 140"/>
                <a:gd name="T16" fmla="*/ 4 w 109"/>
                <a:gd name="T17" fmla="*/ 10 h 140"/>
                <a:gd name="T18" fmla="*/ 4 w 109"/>
                <a:gd name="T19" fmla="*/ 13 h 140"/>
                <a:gd name="T20" fmla="*/ 4 w 109"/>
                <a:gd name="T21" fmla="*/ 44 h 140"/>
                <a:gd name="T22" fmla="*/ 21 w 109"/>
                <a:gd name="T23" fmla="*/ 73 h 140"/>
                <a:gd name="T24" fmla="*/ 68 w 109"/>
                <a:gd name="T25" fmla="*/ 101 h 140"/>
                <a:gd name="T26" fmla="*/ 75 w 109"/>
                <a:gd name="T27" fmla="*/ 116 h 140"/>
                <a:gd name="T28" fmla="*/ 72 w 109"/>
                <a:gd name="T29" fmla="*/ 117 h 140"/>
                <a:gd name="T30" fmla="*/ 73 w 109"/>
                <a:gd name="T31" fmla="*/ 140 h 140"/>
                <a:gd name="T32" fmla="*/ 83 w 109"/>
                <a:gd name="T33" fmla="*/ 135 h 140"/>
                <a:gd name="T34" fmla="*/ 88 w 109"/>
                <a:gd name="T35" fmla="*/ 112 h 140"/>
                <a:gd name="T36" fmla="*/ 91 w 109"/>
                <a:gd name="T37" fmla="*/ 114 h 140"/>
                <a:gd name="T38" fmla="*/ 94 w 109"/>
                <a:gd name="T39" fmla="*/ 121 h 140"/>
                <a:gd name="T40" fmla="*/ 104 w 109"/>
                <a:gd name="T41" fmla="*/ 116 h 140"/>
                <a:gd name="T42" fmla="*/ 104 w 109"/>
                <a:gd name="T43" fmla="*/ 116 h 140"/>
                <a:gd name="T44" fmla="*/ 109 w 109"/>
                <a:gd name="T45" fmla="*/ 105 h 140"/>
                <a:gd name="T46" fmla="*/ 109 w 109"/>
                <a:gd name="T47" fmla="*/ 73 h 140"/>
                <a:gd name="T48" fmla="*/ 92 w 109"/>
                <a:gd name="T49" fmla="*/ 44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9" h="140">
                  <a:moveTo>
                    <a:pt x="92" y="44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7" y="0"/>
                    <a:pt x="13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4" y="10"/>
                  </a:cubicBezTo>
                  <a:cubicBezTo>
                    <a:pt x="4" y="11"/>
                    <a:pt x="4" y="12"/>
                    <a:pt x="4" y="1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55"/>
                    <a:pt x="12" y="68"/>
                    <a:pt x="21" y="73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3" y="140"/>
                    <a:pt x="73" y="140"/>
                    <a:pt x="73" y="140"/>
                  </a:cubicBezTo>
                  <a:cubicBezTo>
                    <a:pt x="83" y="135"/>
                    <a:pt x="83" y="135"/>
                    <a:pt x="83" y="135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7" y="114"/>
                    <a:pt x="109" y="110"/>
                    <a:pt x="109" y="105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62"/>
                    <a:pt x="101" y="49"/>
                    <a:pt x="92" y="44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2" name="îsľîdé">
              <a:extLst>
                <a:ext uri="{FF2B5EF4-FFF2-40B4-BE49-F238E27FC236}">
                  <a16:creationId xmlns:a16="http://schemas.microsoft.com/office/drawing/2014/main" id="{622DE328-B2F6-41D9-AEB8-6937B73D1256}"/>
                </a:ext>
              </a:extLst>
            </p:cNvPr>
            <p:cNvSpPr/>
            <p:nvPr/>
          </p:nvSpPr>
          <p:spPr bwMode="auto">
            <a:xfrm>
              <a:off x="3791735" y="2724775"/>
              <a:ext cx="411588" cy="486101"/>
            </a:xfrm>
            <a:custGeom>
              <a:avLst/>
              <a:gdLst>
                <a:gd name="T0" fmla="*/ 104 w 104"/>
                <a:gd name="T1" fmla="*/ 76 h 123"/>
                <a:gd name="T2" fmla="*/ 104 w 104"/>
                <a:gd name="T3" fmla="*/ 108 h 123"/>
                <a:gd name="T4" fmla="*/ 87 w 104"/>
                <a:gd name="T5" fmla="*/ 117 h 123"/>
                <a:gd name="T6" fmla="*/ 40 w 104"/>
                <a:gd name="T7" fmla="*/ 90 h 123"/>
                <a:gd name="T8" fmla="*/ 26 w 104"/>
                <a:gd name="T9" fmla="*/ 107 h 123"/>
                <a:gd name="T10" fmla="*/ 21 w 104"/>
                <a:gd name="T11" fmla="*/ 79 h 123"/>
                <a:gd name="T12" fmla="*/ 16 w 104"/>
                <a:gd name="T13" fmla="*/ 76 h 123"/>
                <a:gd name="T14" fmla="*/ 0 w 104"/>
                <a:gd name="T15" fmla="*/ 47 h 123"/>
                <a:gd name="T16" fmla="*/ 0 w 104"/>
                <a:gd name="T17" fmla="*/ 15 h 123"/>
                <a:gd name="T18" fmla="*/ 16 w 104"/>
                <a:gd name="T19" fmla="*/ 6 h 123"/>
                <a:gd name="T20" fmla="*/ 87 w 104"/>
                <a:gd name="T21" fmla="*/ 47 h 123"/>
                <a:gd name="T22" fmla="*/ 104 w 104"/>
                <a:gd name="T23" fmla="*/ 7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123">
                  <a:moveTo>
                    <a:pt x="104" y="76"/>
                  </a:moveTo>
                  <a:cubicBezTo>
                    <a:pt x="104" y="108"/>
                    <a:pt x="104" y="108"/>
                    <a:pt x="104" y="108"/>
                  </a:cubicBezTo>
                  <a:cubicBezTo>
                    <a:pt x="104" y="118"/>
                    <a:pt x="97" y="123"/>
                    <a:pt x="87" y="117"/>
                  </a:cubicBezTo>
                  <a:cubicBezTo>
                    <a:pt x="40" y="90"/>
                    <a:pt x="40" y="90"/>
                    <a:pt x="40" y="90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16" y="76"/>
                    <a:pt x="16" y="76"/>
                    <a:pt x="16" y="76"/>
                  </a:cubicBezTo>
                  <a:cubicBezTo>
                    <a:pt x="7" y="71"/>
                    <a:pt x="0" y="58"/>
                    <a:pt x="0" y="4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5"/>
                    <a:pt x="7" y="0"/>
                    <a:pt x="16" y="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7" y="52"/>
                    <a:pt x="104" y="65"/>
                    <a:pt x="104" y="76"/>
                  </a:cubicBezTo>
                  <a:close/>
                </a:path>
              </a:pathLst>
            </a:custGeom>
            <a:solidFill>
              <a:srgbClr val="E9A52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3" name="iṧľîḓê">
              <a:extLst>
                <a:ext uri="{FF2B5EF4-FFF2-40B4-BE49-F238E27FC236}">
                  <a16:creationId xmlns:a16="http://schemas.microsoft.com/office/drawing/2014/main" id="{BEF05FD6-D643-407D-AC47-40C533261050}"/>
                </a:ext>
              </a:extLst>
            </p:cNvPr>
            <p:cNvSpPr/>
            <p:nvPr/>
          </p:nvSpPr>
          <p:spPr bwMode="auto">
            <a:xfrm>
              <a:off x="4047416" y="2525348"/>
              <a:ext cx="411588" cy="548422"/>
            </a:xfrm>
            <a:custGeom>
              <a:avLst/>
              <a:gdLst>
                <a:gd name="T0" fmla="*/ 0 w 104"/>
                <a:gd name="T1" fmla="*/ 15 h 137"/>
                <a:gd name="T2" fmla="*/ 0 w 104"/>
                <a:gd name="T3" fmla="*/ 46 h 137"/>
                <a:gd name="T4" fmla="*/ 17 w 104"/>
                <a:gd name="T5" fmla="*/ 76 h 137"/>
                <a:gd name="T6" fmla="*/ 64 w 104"/>
                <a:gd name="T7" fmla="*/ 103 h 137"/>
                <a:gd name="T8" fmla="*/ 78 w 104"/>
                <a:gd name="T9" fmla="*/ 137 h 137"/>
                <a:gd name="T10" fmla="*/ 84 w 104"/>
                <a:gd name="T11" fmla="*/ 114 h 137"/>
                <a:gd name="T12" fmla="*/ 88 w 104"/>
                <a:gd name="T13" fmla="*/ 117 h 137"/>
                <a:gd name="T14" fmla="*/ 104 w 104"/>
                <a:gd name="T15" fmla="*/ 107 h 137"/>
                <a:gd name="T16" fmla="*/ 104 w 104"/>
                <a:gd name="T17" fmla="*/ 75 h 137"/>
                <a:gd name="T18" fmla="*/ 88 w 104"/>
                <a:gd name="T19" fmla="*/ 46 h 137"/>
                <a:gd name="T20" fmla="*/ 17 w 104"/>
                <a:gd name="T21" fmla="*/ 5 h 137"/>
                <a:gd name="T22" fmla="*/ 0 w 104"/>
                <a:gd name="T23" fmla="*/ 1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137">
                  <a:moveTo>
                    <a:pt x="0" y="15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57"/>
                    <a:pt x="7" y="70"/>
                    <a:pt x="17" y="76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8" y="117"/>
                    <a:pt x="88" y="117"/>
                    <a:pt x="88" y="117"/>
                  </a:cubicBezTo>
                  <a:cubicBezTo>
                    <a:pt x="97" y="122"/>
                    <a:pt x="104" y="118"/>
                    <a:pt x="104" y="107"/>
                  </a:cubicBezTo>
                  <a:cubicBezTo>
                    <a:pt x="104" y="75"/>
                    <a:pt x="104" y="75"/>
                    <a:pt x="104" y="75"/>
                  </a:cubicBezTo>
                  <a:cubicBezTo>
                    <a:pt x="104" y="64"/>
                    <a:pt x="97" y="51"/>
                    <a:pt x="88" y="4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7" y="0"/>
                    <a:pt x="0" y="4"/>
                    <a:pt x="0" y="15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4" name="íS1iḋê">
              <a:extLst>
                <a:ext uri="{FF2B5EF4-FFF2-40B4-BE49-F238E27FC236}">
                  <a16:creationId xmlns:a16="http://schemas.microsoft.com/office/drawing/2014/main" id="{9090C972-94D7-4DAF-B51A-F15B63171B64}"/>
                </a:ext>
              </a:extLst>
            </p:cNvPr>
            <p:cNvSpPr/>
            <p:nvPr/>
          </p:nvSpPr>
          <p:spPr bwMode="auto">
            <a:xfrm>
              <a:off x="3579705" y="3684513"/>
              <a:ext cx="785758" cy="454943"/>
            </a:xfrm>
            <a:custGeom>
              <a:avLst/>
              <a:gdLst>
                <a:gd name="T0" fmla="*/ 161 w 198"/>
                <a:gd name="T1" fmla="*/ 78 h 114"/>
                <a:gd name="T2" fmla="*/ 182 w 198"/>
                <a:gd name="T3" fmla="*/ 67 h 114"/>
                <a:gd name="T4" fmla="*/ 198 w 198"/>
                <a:gd name="T5" fmla="*/ 56 h 114"/>
                <a:gd name="T6" fmla="*/ 169 w 198"/>
                <a:gd name="T7" fmla="*/ 46 h 114"/>
                <a:gd name="T8" fmla="*/ 170 w 198"/>
                <a:gd name="T9" fmla="*/ 31 h 114"/>
                <a:gd name="T10" fmla="*/ 168 w 198"/>
                <a:gd name="T11" fmla="*/ 16 h 114"/>
                <a:gd name="T12" fmla="*/ 136 w 198"/>
                <a:gd name="T13" fmla="*/ 21 h 114"/>
                <a:gd name="T14" fmla="*/ 117 w 198"/>
                <a:gd name="T15" fmla="*/ 9 h 114"/>
                <a:gd name="T16" fmla="*/ 98 w 198"/>
                <a:gd name="T17" fmla="*/ 0 h 114"/>
                <a:gd name="T18" fmla="*/ 81 w 198"/>
                <a:gd name="T19" fmla="*/ 17 h 114"/>
                <a:gd name="T20" fmla="*/ 54 w 198"/>
                <a:gd name="T21" fmla="*/ 16 h 114"/>
                <a:gd name="T22" fmla="*/ 28 w 198"/>
                <a:gd name="T23" fmla="*/ 17 h 114"/>
                <a:gd name="T24" fmla="*/ 37 w 198"/>
                <a:gd name="T25" fmla="*/ 36 h 114"/>
                <a:gd name="T26" fmla="*/ 17 w 198"/>
                <a:gd name="T27" fmla="*/ 46 h 114"/>
                <a:gd name="T28" fmla="*/ 0 w 198"/>
                <a:gd name="T29" fmla="*/ 58 h 114"/>
                <a:gd name="T30" fmla="*/ 30 w 198"/>
                <a:gd name="T31" fmla="*/ 67 h 114"/>
                <a:gd name="T32" fmla="*/ 28 w 198"/>
                <a:gd name="T33" fmla="*/ 83 h 114"/>
                <a:gd name="T34" fmla="*/ 30 w 198"/>
                <a:gd name="T35" fmla="*/ 98 h 114"/>
                <a:gd name="T36" fmla="*/ 63 w 198"/>
                <a:gd name="T37" fmla="*/ 93 h 114"/>
                <a:gd name="T38" fmla="*/ 81 w 198"/>
                <a:gd name="T39" fmla="*/ 104 h 114"/>
                <a:gd name="T40" fmla="*/ 101 w 198"/>
                <a:gd name="T41" fmla="*/ 114 h 114"/>
                <a:gd name="T42" fmla="*/ 117 w 198"/>
                <a:gd name="T43" fmla="*/ 97 h 114"/>
                <a:gd name="T44" fmla="*/ 145 w 198"/>
                <a:gd name="T45" fmla="*/ 98 h 114"/>
                <a:gd name="T46" fmla="*/ 170 w 198"/>
                <a:gd name="T47" fmla="*/ 97 h 114"/>
                <a:gd name="T48" fmla="*/ 99 w 198"/>
                <a:gd name="T49" fmla="*/ 71 h 114"/>
                <a:gd name="T50" fmla="*/ 81 w 198"/>
                <a:gd name="T51" fmla="*/ 67 h 114"/>
                <a:gd name="T52" fmla="*/ 74 w 198"/>
                <a:gd name="T53" fmla="*/ 57 h 114"/>
                <a:gd name="T54" fmla="*/ 82 w 198"/>
                <a:gd name="T55" fmla="*/ 46 h 114"/>
                <a:gd name="T56" fmla="*/ 100 w 198"/>
                <a:gd name="T57" fmla="*/ 42 h 114"/>
                <a:gd name="T58" fmla="*/ 117 w 198"/>
                <a:gd name="T59" fmla="*/ 47 h 114"/>
                <a:gd name="T60" fmla="*/ 124 w 198"/>
                <a:gd name="T61" fmla="*/ 57 h 114"/>
                <a:gd name="T62" fmla="*/ 117 w 198"/>
                <a:gd name="T63" fmla="*/ 67 h 114"/>
                <a:gd name="T64" fmla="*/ 99 w 198"/>
                <a:gd name="T65" fmla="*/ 7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8" h="114">
                  <a:moveTo>
                    <a:pt x="170" y="83"/>
                  </a:moveTo>
                  <a:cubicBezTo>
                    <a:pt x="161" y="78"/>
                    <a:pt x="161" y="78"/>
                    <a:pt x="161" y="78"/>
                  </a:cubicBezTo>
                  <a:cubicBezTo>
                    <a:pt x="165" y="75"/>
                    <a:pt x="167" y="71"/>
                    <a:pt x="169" y="67"/>
                  </a:cubicBezTo>
                  <a:cubicBezTo>
                    <a:pt x="182" y="67"/>
                    <a:pt x="182" y="67"/>
                    <a:pt x="182" y="67"/>
                  </a:cubicBezTo>
                  <a:cubicBezTo>
                    <a:pt x="191" y="67"/>
                    <a:pt x="198" y="63"/>
                    <a:pt x="198" y="58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98" y="51"/>
                    <a:pt x="191" y="46"/>
                    <a:pt x="182" y="46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7" y="43"/>
                    <a:pt x="165" y="39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7" y="27"/>
                    <a:pt x="177" y="21"/>
                    <a:pt x="170" y="17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2" y="12"/>
                    <a:pt x="151" y="12"/>
                    <a:pt x="145" y="16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30" y="19"/>
                    <a:pt x="124" y="18"/>
                    <a:pt x="117" y="17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4"/>
                    <a:pt x="110" y="0"/>
                    <a:pt x="101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9" y="0"/>
                    <a:pt x="81" y="4"/>
                    <a:pt x="81" y="9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9" y="19"/>
                    <a:pt x="63" y="21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47" y="12"/>
                    <a:pt x="37" y="12"/>
                    <a:pt x="30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2" y="21"/>
                    <a:pt x="22" y="27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4" y="39"/>
                    <a:pt x="31" y="43"/>
                    <a:pt x="30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8" y="46"/>
                    <a:pt x="0" y="51"/>
                    <a:pt x="0" y="56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8" y="67"/>
                    <a:pt x="17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1" y="71"/>
                    <a:pt x="34" y="75"/>
                    <a:pt x="37" y="78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2" y="87"/>
                    <a:pt x="22" y="93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7" y="102"/>
                    <a:pt x="47" y="102"/>
                    <a:pt x="54" y="98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9" y="95"/>
                    <a:pt x="75" y="96"/>
                    <a:pt x="81" y="97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1" y="110"/>
                    <a:pt x="89" y="114"/>
                    <a:pt x="98" y="114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10" y="114"/>
                    <a:pt x="117" y="110"/>
                    <a:pt x="117" y="104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24" y="96"/>
                    <a:pt x="130" y="95"/>
                    <a:pt x="136" y="93"/>
                  </a:cubicBezTo>
                  <a:cubicBezTo>
                    <a:pt x="145" y="98"/>
                    <a:pt x="145" y="98"/>
                    <a:pt x="145" y="98"/>
                  </a:cubicBezTo>
                  <a:cubicBezTo>
                    <a:pt x="151" y="102"/>
                    <a:pt x="162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7" y="93"/>
                    <a:pt x="177" y="87"/>
                    <a:pt x="170" y="83"/>
                  </a:cubicBezTo>
                  <a:close/>
                  <a:moveTo>
                    <a:pt x="99" y="71"/>
                  </a:moveTo>
                  <a:cubicBezTo>
                    <a:pt x="93" y="71"/>
                    <a:pt x="86" y="70"/>
                    <a:pt x="82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7" y="64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3"/>
                    <a:pt x="77" y="49"/>
                    <a:pt x="81" y="47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6" y="44"/>
                    <a:pt x="93" y="42"/>
                    <a:pt x="99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6" y="42"/>
                    <a:pt x="112" y="44"/>
                    <a:pt x="117" y="46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49"/>
                    <a:pt x="124" y="53"/>
                    <a:pt x="124" y="57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61"/>
                    <a:pt x="122" y="64"/>
                    <a:pt x="117" y="67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12" y="70"/>
                    <a:pt x="106" y="71"/>
                    <a:pt x="100" y="71"/>
                  </a:cubicBezTo>
                  <a:lnTo>
                    <a:pt x="99" y="71"/>
                  </a:lnTo>
                  <a:close/>
                </a:path>
              </a:pathLst>
            </a:custGeom>
            <a:solidFill>
              <a:srgbClr val="EBF2F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5" name="ïṣlîde">
              <a:extLst>
                <a:ext uri="{FF2B5EF4-FFF2-40B4-BE49-F238E27FC236}">
                  <a16:creationId xmlns:a16="http://schemas.microsoft.com/office/drawing/2014/main" id="{061BC267-E9F5-45A8-B22C-C0E136CCAC5E}"/>
                </a:ext>
              </a:extLst>
            </p:cNvPr>
            <p:cNvSpPr/>
            <p:nvPr/>
          </p:nvSpPr>
          <p:spPr bwMode="auto">
            <a:xfrm>
              <a:off x="3548522" y="3665819"/>
              <a:ext cx="791996" cy="454939"/>
            </a:xfrm>
            <a:custGeom>
              <a:avLst/>
              <a:gdLst>
                <a:gd name="T0" fmla="*/ 181 w 198"/>
                <a:gd name="T1" fmla="*/ 47 h 114"/>
                <a:gd name="T2" fmla="*/ 169 w 198"/>
                <a:gd name="T3" fmla="*/ 47 h 114"/>
                <a:gd name="T4" fmla="*/ 170 w 198"/>
                <a:gd name="T5" fmla="*/ 31 h 114"/>
                <a:gd name="T6" fmla="*/ 175 w 198"/>
                <a:gd name="T7" fmla="*/ 8 h 114"/>
                <a:gd name="T8" fmla="*/ 158 w 198"/>
                <a:gd name="T9" fmla="*/ 13 h 114"/>
                <a:gd name="T10" fmla="*/ 135 w 198"/>
                <a:gd name="T11" fmla="*/ 21 h 114"/>
                <a:gd name="T12" fmla="*/ 117 w 198"/>
                <a:gd name="T13" fmla="*/ 10 h 114"/>
                <a:gd name="T14" fmla="*/ 98 w 198"/>
                <a:gd name="T15" fmla="*/ 0 h 114"/>
                <a:gd name="T16" fmla="*/ 81 w 198"/>
                <a:gd name="T17" fmla="*/ 17 h 114"/>
                <a:gd name="T18" fmla="*/ 53 w 198"/>
                <a:gd name="T19" fmla="*/ 16 h 114"/>
                <a:gd name="T20" fmla="*/ 31 w 198"/>
                <a:gd name="T21" fmla="*/ 8 h 114"/>
                <a:gd name="T22" fmla="*/ 23 w 198"/>
                <a:gd name="T23" fmla="*/ 23 h 114"/>
                <a:gd name="T24" fmla="*/ 28 w 198"/>
                <a:gd name="T25" fmla="*/ 31 h 114"/>
                <a:gd name="T26" fmla="*/ 29 w 198"/>
                <a:gd name="T27" fmla="*/ 47 h 114"/>
                <a:gd name="T28" fmla="*/ 10 w 198"/>
                <a:gd name="T29" fmla="*/ 48 h 114"/>
                <a:gd name="T30" fmla="*/ 0 w 198"/>
                <a:gd name="T31" fmla="*/ 41 h 114"/>
                <a:gd name="T32" fmla="*/ 0 w 198"/>
                <a:gd name="T33" fmla="*/ 58 h 114"/>
                <a:gd name="T34" fmla="*/ 29 w 198"/>
                <a:gd name="T35" fmla="*/ 67 h 114"/>
                <a:gd name="T36" fmla="*/ 33 w 198"/>
                <a:gd name="T37" fmla="*/ 80 h 114"/>
                <a:gd name="T38" fmla="*/ 23 w 198"/>
                <a:gd name="T39" fmla="*/ 74 h 114"/>
                <a:gd name="T40" fmla="*/ 23 w 198"/>
                <a:gd name="T41" fmla="*/ 91 h 114"/>
                <a:gd name="T42" fmla="*/ 30 w 198"/>
                <a:gd name="T43" fmla="*/ 98 h 114"/>
                <a:gd name="T44" fmla="*/ 62 w 198"/>
                <a:gd name="T45" fmla="*/ 93 h 114"/>
                <a:gd name="T46" fmla="*/ 81 w 198"/>
                <a:gd name="T47" fmla="*/ 105 h 114"/>
                <a:gd name="T48" fmla="*/ 100 w 198"/>
                <a:gd name="T49" fmla="*/ 114 h 114"/>
                <a:gd name="T50" fmla="*/ 117 w 198"/>
                <a:gd name="T51" fmla="*/ 97 h 114"/>
                <a:gd name="T52" fmla="*/ 144 w 198"/>
                <a:gd name="T53" fmla="*/ 98 h 114"/>
                <a:gd name="T54" fmla="*/ 170 w 198"/>
                <a:gd name="T55" fmla="*/ 97 h 114"/>
                <a:gd name="T56" fmla="*/ 175 w 198"/>
                <a:gd name="T57" fmla="*/ 75 h 114"/>
                <a:gd name="T58" fmla="*/ 169 w 198"/>
                <a:gd name="T59" fmla="*/ 67 h 114"/>
                <a:gd name="T60" fmla="*/ 198 w 198"/>
                <a:gd name="T61" fmla="*/ 58 h 114"/>
                <a:gd name="T62" fmla="*/ 198 w 198"/>
                <a:gd name="T63" fmla="*/ 58 h 114"/>
                <a:gd name="T64" fmla="*/ 198 w 198"/>
                <a:gd name="T65" fmla="*/ 41 h 114"/>
                <a:gd name="T66" fmla="*/ 124 w 198"/>
                <a:gd name="T67" fmla="*/ 57 h 114"/>
                <a:gd name="T68" fmla="*/ 117 w 198"/>
                <a:gd name="T69" fmla="*/ 67 h 114"/>
                <a:gd name="T70" fmla="*/ 99 w 198"/>
                <a:gd name="T71" fmla="*/ 72 h 114"/>
                <a:gd name="T72" fmla="*/ 81 w 198"/>
                <a:gd name="T73" fmla="*/ 67 h 114"/>
                <a:gd name="T74" fmla="*/ 74 w 198"/>
                <a:gd name="T75" fmla="*/ 57 h 114"/>
                <a:gd name="T76" fmla="*/ 81 w 198"/>
                <a:gd name="T77" fmla="*/ 47 h 114"/>
                <a:gd name="T78" fmla="*/ 99 w 198"/>
                <a:gd name="T79" fmla="*/ 43 h 114"/>
                <a:gd name="T80" fmla="*/ 117 w 198"/>
                <a:gd name="T81" fmla="*/ 4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8" h="114">
                  <a:moveTo>
                    <a:pt x="181" y="41"/>
                  </a:moveTo>
                  <a:cubicBezTo>
                    <a:pt x="181" y="47"/>
                    <a:pt x="181" y="47"/>
                    <a:pt x="181" y="47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7" y="43"/>
                    <a:pt x="164" y="39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3" y="29"/>
                    <a:pt x="175" y="26"/>
                    <a:pt x="175" y="23"/>
                  </a:cubicBezTo>
                  <a:cubicBezTo>
                    <a:pt x="175" y="8"/>
                    <a:pt x="175" y="8"/>
                    <a:pt x="175" y="8"/>
                  </a:cubicBezTo>
                  <a:cubicBezTo>
                    <a:pt x="158" y="8"/>
                    <a:pt x="158" y="8"/>
                    <a:pt x="158" y="8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3" y="13"/>
                    <a:pt x="148" y="14"/>
                    <a:pt x="144" y="16"/>
                  </a:cubicBezTo>
                  <a:cubicBezTo>
                    <a:pt x="135" y="21"/>
                    <a:pt x="135" y="21"/>
                    <a:pt x="135" y="21"/>
                  </a:cubicBezTo>
                  <a:cubicBezTo>
                    <a:pt x="130" y="19"/>
                    <a:pt x="123" y="18"/>
                    <a:pt x="117" y="17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17" y="4"/>
                    <a:pt x="109" y="0"/>
                    <a:pt x="100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8" y="0"/>
                    <a:pt x="81" y="4"/>
                    <a:pt x="81" y="10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8" y="19"/>
                    <a:pt x="62" y="21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47" y="13"/>
                    <a:pt x="37" y="12"/>
                    <a:pt x="31" y="1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6"/>
                    <a:pt x="24" y="29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3" y="39"/>
                    <a:pt x="31" y="43"/>
                    <a:pt x="29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4" y="47"/>
                    <a:pt x="12" y="47"/>
                    <a:pt x="10" y="4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7" y="67"/>
                    <a:pt x="17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31" y="71"/>
                    <a:pt x="33" y="75"/>
                    <a:pt x="37" y="78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74"/>
                    <a:pt x="33" y="74"/>
                    <a:pt x="3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24" y="93"/>
                    <a:pt x="25" y="95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6" y="102"/>
                    <a:pt x="47" y="102"/>
                    <a:pt x="53" y="98"/>
                  </a:cubicBezTo>
                  <a:cubicBezTo>
                    <a:pt x="62" y="93"/>
                    <a:pt x="62" y="93"/>
                    <a:pt x="62" y="93"/>
                  </a:cubicBezTo>
                  <a:cubicBezTo>
                    <a:pt x="68" y="95"/>
                    <a:pt x="75" y="96"/>
                    <a:pt x="81" y="97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1" y="110"/>
                    <a:pt x="88" y="114"/>
                    <a:pt x="98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9" y="114"/>
                    <a:pt x="117" y="110"/>
                    <a:pt x="117" y="105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23" y="96"/>
                    <a:pt x="130" y="95"/>
                    <a:pt x="135" y="93"/>
                  </a:cubicBezTo>
                  <a:cubicBezTo>
                    <a:pt x="144" y="98"/>
                    <a:pt x="144" y="98"/>
                    <a:pt x="144" y="98"/>
                  </a:cubicBezTo>
                  <a:cubicBezTo>
                    <a:pt x="151" y="102"/>
                    <a:pt x="161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3" y="95"/>
                    <a:pt x="175" y="92"/>
                    <a:pt x="175" y="89"/>
                  </a:cubicBezTo>
                  <a:cubicBezTo>
                    <a:pt x="175" y="75"/>
                    <a:pt x="175" y="75"/>
                    <a:pt x="175" y="75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6" y="73"/>
                    <a:pt x="167" y="70"/>
                    <a:pt x="169" y="67"/>
                  </a:cubicBezTo>
                  <a:cubicBezTo>
                    <a:pt x="181" y="67"/>
                    <a:pt x="181" y="67"/>
                    <a:pt x="181" y="67"/>
                  </a:cubicBezTo>
                  <a:cubicBezTo>
                    <a:pt x="190" y="67"/>
                    <a:pt x="197" y="63"/>
                    <a:pt x="198" y="58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98" y="41"/>
                    <a:pt x="198" y="41"/>
                    <a:pt x="198" y="41"/>
                  </a:cubicBezTo>
                  <a:lnTo>
                    <a:pt x="181" y="41"/>
                  </a:lnTo>
                  <a:close/>
                  <a:moveTo>
                    <a:pt x="124" y="57"/>
                  </a:moveTo>
                  <a:cubicBezTo>
                    <a:pt x="124" y="61"/>
                    <a:pt x="122" y="64"/>
                    <a:pt x="117" y="67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12" y="70"/>
                    <a:pt x="105" y="72"/>
                    <a:pt x="99" y="72"/>
                  </a:cubicBezTo>
                  <a:cubicBezTo>
                    <a:pt x="99" y="72"/>
                    <a:pt x="99" y="72"/>
                    <a:pt x="99" y="72"/>
                  </a:cubicBezTo>
                  <a:cubicBezTo>
                    <a:pt x="92" y="72"/>
                    <a:pt x="86" y="70"/>
                    <a:pt x="81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6" y="64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3"/>
                    <a:pt x="76" y="50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6" y="44"/>
                    <a:pt x="92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105" y="43"/>
                    <a:pt x="112" y="44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50"/>
                    <a:pt x="124" y="53"/>
                    <a:pt x="124" y="57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6" name="íṩ1îdé">
              <a:extLst>
                <a:ext uri="{FF2B5EF4-FFF2-40B4-BE49-F238E27FC236}">
                  <a16:creationId xmlns:a16="http://schemas.microsoft.com/office/drawing/2014/main" id="{3970AE44-4213-4948-9F26-061CEEE92FC0}"/>
                </a:ext>
              </a:extLst>
            </p:cNvPr>
            <p:cNvSpPr/>
            <p:nvPr/>
          </p:nvSpPr>
          <p:spPr bwMode="auto">
            <a:xfrm>
              <a:off x="3548522" y="3603498"/>
              <a:ext cx="791996" cy="454939"/>
            </a:xfrm>
            <a:custGeom>
              <a:avLst/>
              <a:gdLst>
                <a:gd name="T0" fmla="*/ 161 w 198"/>
                <a:gd name="T1" fmla="*/ 78 h 114"/>
                <a:gd name="T2" fmla="*/ 181 w 198"/>
                <a:gd name="T3" fmla="*/ 68 h 114"/>
                <a:gd name="T4" fmla="*/ 198 w 198"/>
                <a:gd name="T5" fmla="*/ 57 h 114"/>
                <a:gd name="T6" fmla="*/ 169 w 198"/>
                <a:gd name="T7" fmla="*/ 47 h 114"/>
                <a:gd name="T8" fmla="*/ 170 w 198"/>
                <a:gd name="T9" fmla="*/ 31 h 114"/>
                <a:gd name="T10" fmla="*/ 168 w 198"/>
                <a:gd name="T11" fmla="*/ 16 h 114"/>
                <a:gd name="T12" fmla="*/ 135 w 198"/>
                <a:gd name="T13" fmla="*/ 22 h 114"/>
                <a:gd name="T14" fmla="*/ 117 w 198"/>
                <a:gd name="T15" fmla="*/ 10 h 114"/>
                <a:gd name="T16" fmla="*/ 98 w 198"/>
                <a:gd name="T17" fmla="*/ 0 h 114"/>
                <a:gd name="T18" fmla="*/ 81 w 198"/>
                <a:gd name="T19" fmla="*/ 17 h 114"/>
                <a:gd name="T20" fmla="*/ 53 w 198"/>
                <a:gd name="T21" fmla="*/ 16 h 114"/>
                <a:gd name="T22" fmla="*/ 28 w 198"/>
                <a:gd name="T23" fmla="*/ 17 h 114"/>
                <a:gd name="T24" fmla="*/ 37 w 198"/>
                <a:gd name="T25" fmla="*/ 36 h 114"/>
                <a:gd name="T26" fmla="*/ 17 w 198"/>
                <a:gd name="T27" fmla="*/ 47 h 114"/>
                <a:gd name="T28" fmla="*/ 0 w 198"/>
                <a:gd name="T29" fmla="*/ 58 h 114"/>
                <a:gd name="T30" fmla="*/ 29 w 198"/>
                <a:gd name="T31" fmla="*/ 68 h 114"/>
                <a:gd name="T32" fmla="*/ 28 w 198"/>
                <a:gd name="T33" fmla="*/ 84 h 114"/>
                <a:gd name="T34" fmla="*/ 30 w 198"/>
                <a:gd name="T35" fmla="*/ 98 h 114"/>
                <a:gd name="T36" fmla="*/ 62 w 198"/>
                <a:gd name="T37" fmla="*/ 93 h 114"/>
                <a:gd name="T38" fmla="*/ 81 w 198"/>
                <a:gd name="T39" fmla="*/ 105 h 114"/>
                <a:gd name="T40" fmla="*/ 100 w 198"/>
                <a:gd name="T41" fmla="*/ 114 h 114"/>
                <a:gd name="T42" fmla="*/ 117 w 198"/>
                <a:gd name="T43" fmla="*/ 98 h 114"/>
                <a:gd name="T44" fmla="*/ 144 w 198"/>
                <a:gd name="T45" fmla="*/ 98 h 114"/>
                <a:gd name="T46" fmla="*/ 170 w 198"/>
                <a:gd name="T47" fmla="*/ 97 h 114"/>
                <a:gd name="T48" fmla="*/ 99 w 198"/>
                <a:gd name="T49" fmla="*/ 72 h 114"/>
                <a:gd name="T50" fmla="*/ 81 w 198"/>
                <a:gd name="T51" fmla="*/ 67 h 114"/>
                <a:gd name="T52" fmla="*/ 74 w 198"/>
                <a:gd name="T53" fmla="*/ 57 h 114"/>
                <a:gd name="T54" fmla="*/ 81 w 198"/>
                <a:gd name="T55" fmla="*/ 47 h 114"/>
                <a:gd name="T56" fmla="*/ 99 w 198"/>
                <a:gd name="T57" fmla="*/ 43 h 114"/>
                <a:gd name="T58" fmla="*/ 117 w 198"/>
                <a:gd name="T59" fmla="*/ 47 h 114"/>
                <a:gd name="T60" fmla="*/ 124 w 198"/>
                <a:gd name="T61" fmla="*/ 57 h 114"/>
                <a:gd name="T62" fmla="*/ 117 w 198"/>
                <a:gd name="T63" fmla="*/ 6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8" h="114">
                  <a:moveTo>
                    <a:pt x="170" y="84"/>
                  </a:moveTo>
                  <a:cubicBezTo>
                    <a:pt x="161" y="78"/>
                    <a:pt x="161" y="78"/>
                    <a:pt x="161" y="78"/>
                  </a:cubicBezTo>
                  <a:cubicBezTo>
                    <a:pt x="164" y="75"/>
                    <a:pt x="167" y="71"/>
                    <a:pt x="169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90" y="68"/>
                    <a:pt x="198" y="63"/>
                    <a:pt x="198" y="58"/>
                  </a:cubicBezTo>
                  <a:cubicBezTo>
                    <a:pt x="198" y="57"/>
                    <a:pt x="198" y="57"/>
                    <a:pt x="198" y="57"/>
                  </a:cubicBezTo>
                  <a:cubicBezTo>
                    <a:pt x="198" y="51"/>
                    <a:pt x="190" y="47"/>
                    <a:pt x="181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7" y="43"/>
                    <a:pt x="164" y="40"/>
                    <a:pt x="161" y="36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6" y="27"/>
                    <a:pt x="176" y="21"/>
                    <a:pt x="170" y="17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1" y="13"/>
                    <a:pt x="151" y="13"/>
                    <a:pt x="144" y="16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0" y="20"/>
                    <a:pt x="123" y="18"/>
                    <a:pt x="117" y="17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17" y="5"/>
                    <a:pt x="109" y="0"/>
                    <a:pt x="100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88" y="0"/>
                    <a:pt x="81" y="5"/>
                    <a:pt x="81" y="10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75" y="18"/>
                    <a:pt x="68" y="20"/>
                    <a:pt x="62" y="22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47" y="13"/>
                    <a:pt x="36" y="13"/>
                    <a:pt x="30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2" y="21"/>
                    <a:pt x="22" y="27"/>
                    <a:pt x="28" y="3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3" y="40"/>
                    <a:pt x="31" y="43"/>
                    <a:pt x="29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7" y="47"/>
                    <a:pt x="0" y="51"/>
                    <a:pt x="0" y="5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7" y="68"/>
                    <a:pt x="17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1" y="71"/>
                    <a:pt x="33" y="75"/>
                    <a:pt x="37" y="78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2" y="87"/>
                    <a:pt x="22" y="93"/>
                    <a:pt x="28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6" y="102"/>
                    <a:pt x="47" y="102"/>
                    <a:pt x="53" y="98"/>
                  </a:cubicBezTo>
                  <a:cubicBezTo>
                    <a:pt x="62" y="93"/>
                    <a:pt x="62" y="93"/>
                    <a:pt x="62" y="93"/>
                  </a:cubicBezTo>
                  <a:cubicBezTo>
                    <a:pt x="68" y="95"/>
                    <a:pt x="75" y="97"/>
                    <a:pt x="81" y="98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1" y="110"/>
                    <a:pt x="88" y="114"/>
                    <a:pt x="98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9" y="114"/>
                    <a:pt x="117" y="110"/>
                    <a:pt x="117" y="105"/>
                  </a:cubicBezTo>
                  <a:cubicBezTo>
                    <a:pt x="117" y="98"/>
                    <a:pt x="117" y="98"/>
                    <a:pt x="117" y="98"/>
                  </a:cubicBezTo>
                  <a:cubicBezTo>
                    <a:pt x="123" y="97"/>
                    <a:pt x="130" y="95"/>
                    <a:pt x="135" y="93"/>
                  </a:cubicBezTo>
                  <a:cubicBezTo>
                    <a:pt x="144" y="98"/>
                    <a:pt x="144" y="98"/>
                    <a:pt x="144" y="98"/>
                  </a:cubicBezTo>
                  <a:cubicBezTo>
                    <a:pt x="151" y="102"/>
                    <a:pt x="161" y="102"/>
                    <a:pt x="168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6" y="93"/>
                    <a:pt x="176" y="87"/>
                    <a:pt x="170" y="84"/>
                  </a:cubicBezTo>
                  <a:close/>
                  <a:moveTo>
                    <a:pt x="99" y="72"/>
                  </a:moveTo>
                  <a:cubicBezTo>
                    <a:pt x="92" y="72"/>
                    <a:pt x="86" y="70"/>
                    <a:pt x="81" y="68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76" y="65"/>
                    <a:pt x="74" y="61"/>
                    <a:pt x="74" y="57"/>
                  </a:cubicBezTo>
                  <a:cubicBezTo>
                    <a:pt x="74" y="57"/>
                    <a:pt x="74" y="57"/>
                    <a:pt x="74" y="57"/>
                  </a:cubicBezTo>
                  <a:cubicBezTo>
                    <a:pt x="74" y="54"/>
                    <a:pt x="76" y="50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6" y="44"/>
                    <a:pt x="92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105" y="43"/>
                    <a:pt x="112" y="44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22" y="50"/>
                    <a:pt x="124" y="54"/>
                    <a:pt x="124" y="57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61"/>
                    <a:pt x="122" y="65"/>
                    <a:pt x="117" y="67"/>
                  </a:cubicBezTo>
                  <a:cubicBezTo>
                    <a:pt x="117" y="68"/>
                    <a:pt x="117" y="68"/>
                    <a:pt x="117" y="68"/>
                  </a:cubicBezTo>
                  <a:cubicBezTo>
                    <a:pt x="112" y="70"/>
                    <a:pt x="105" y="72"/>
                    <a:pt x="99" y="72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7" name="islïḋé">
              <a:extLst>
                <a:ext uri="{FF2B5EF4-FFF2-40B4-BE49-F238E27FC236}">
                  <a16:creationId xmlns:a16="http://schemas.microsoft.com/office/drawing/2014/main" id="{16581DF1-8106-4E71-9526-52ED36F53638}"/>
                </a:ext>
              </a:extLst>
            </p:cNvPr>
            <p:cNvSpPr/>
            <p:nvPr/>
          </p:nvSpPr>
          <p:spPr bwMode="auto">
            <a:xfrm>
              <a:off x="4864357" y="4108294"/>
              <a:ext cx="330515" cy="143340"/>
            </a:xfrm>
            <a:custGeom>
              <a:avLst/>
              <a:gdLst>
                <a:gd name="T0" fmla="*/ 31 w 83"/>
                <a:gd name="T1" fmla="*/ 10 h 37"/>
                <a:gd name="T2" fmla="*/ 34 w 83"/>
                <a:gd name="T3" fmla="*/ 10 h 37"/>
                <a:gd name="T4" fmla="*/ 53 w 83"/>
                <a:gd name="T5" fmla="*/ 5 h 37"/>
                <a:gd name="T6" fmla="*/ 62 w 83"/>
                <a:gd name="T7" fmla="*/ 1 h 37"/>
                <a:gd name="T8" fmla="*/ 71 w 83"/>
                <a:gd name="T9" fmla="*/ 1 h 37"/>
                <a:gd name="T10" fmla="*/ 62 w 83"/>
                <a:gd name="T11" fmla="*/ 5 h 37"/>
                <a:gd name="T12" fmla="*/ 83 w 83"/>
                <a:gd name="T13" fmla="*/ 3 h 37"/>
                <a:gd name="T14" fmla="*/ 83 w 83"/>
                <a:gd name="T15" fmla="*/ 5 h 37"/>
                <a:gd name="T16" fmla="*/ 77 w 83"/>
                <a:gd name="T17" fmla="*/ 13 h 37"/>
                <a:gd name="T18" fmla="*/ 73 w 83"/>
                <a:gd name="T19" fmla="*/ 15 h 37"/>
                <a:gd name="T20" fmla="*/ 69 w 83"/>
                <a:gd name="T21" fmla="*/ 16 h 37"/>
                <a:gd name="T22" fmla="*/ 55 w 83"/>
                <a:gd name="T23" fmla="*/ 16 h 37"/>
                <a:gd name="T24" fmla="*/ 48 w 83"/>
                <a:gd name="T25" fmla="*/ 18 h 37"/>
                <a:gd name="T26" fmla="*/ 32 w 83"/>
                <a:gd name="T27" fmla="*/ 27 h 37"/>
                <a:gd name="T28" fmla="*/ 6 w 83"/>
                <a:gd name="T29" fmla="*/ 34 h 37"/>
                <a:gd name="T30" fmla="*/ 1 w 83"/>
                <a:gd name="T31" fmla="*/ 26 h 37"/>
                <a:gd name="T32" fmla="*/ 8 w 83"/>
                <a:gd name="T33" fmla="*/ 17 h 37"/>
                <a:gd name="T34" fmla="*/ 31 w 83"/>
                <a:gd name="T35" fmla="*/ 1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37">
                  <a:moveTo>
                    <a:pt x="31" y="10"/>
                  </a:moveTo>
                  <a:cubicBezTo>
                    <a:pt x="32" y="10"/>
                    <a:pt x="33" y="10"/>
                    <a:pt x="34" y="10"/>
                  </a:cubicBezTo>
                  <a:cubicBezTo>
                    <a:pt x="40" y="9"/>
                    <a:pt x="47" y="8"/>
                    <a:pt x="53" y="5"/>
                  </a:cubicBezTo>
                  <a:cubicBezTo>
                    <a:pt x="56" y="4"/>
                    <a:pt x="59" y="2"/>
                    <a:pt x="62" y="1"/>
                  </a:cubicBezTo>
                  <a:cubicBezTo>
                    <a:pt x="64" y="0"/>
                    <a:pt x="68" y="0"/>
                    <a:pt x="71" y="1"/>
                  </a:cubicBezTo>
                  <a:cubicBezTo>
                    <a:pt x="68" y="3"/>
                    <a:pt x="65" y="5"/>
                    <a:pt x="62" y="5"/>
                  </a:cubicBezTo>
                  <a:cubicBezTo>
                    <a:pt x="69" y="5"/>
                    <a:pt x="76" y="4"/>
                    <a:pt x="83" y="3"/>
                  </a:cubicBezTo>
                  <a:cubicBezTo>
                    <a:pt x="83" y="4"/>
                    <a:pt x="83" y="5"/>
                    <a:pt x="83" y="5"/>
                  </a:cubicBezTo>
                  <a:cubicBezTo>
                    <a:pt x="81" y="8"/>
                    <a:pt x="79" y="11"/>
                    <a:pt x="77" y="13"/>
                  </a:cubicBezTo>
                  <a:cubicBezTo>
                    <a:pt x="76" y="14"/>
                    <a:pt x="75" y="15"/>
                    <a:pt x="73" y="15"/>
                  </a:cubicBezTo>
                  <a:cubicBezTo>
                    <a:pt x="72" y="16"/>
                    <a:pt x="70" y="16"/>
                    <a:pt x="69" y="16"/>
                  </a:cubicBezTo>
                  <a:cubicBezTo>
                    <a:pt x="64" y="16"/>
                    <a:pt x="59" y="14"/>
                    <a:pt x="55" y="16"/>
                  </a:cubicBezTo>
                  <a:cubicBezTo>
                    <a:pt x="53" y="16"/>
                    <a:pt x="51" y="16"/>
                    <a:pt x="48" y="18"/>
                  </a:cubicBezTo>
                  <a:cubicBezTo>
                    <a:pt x="43" y="21"/>
                    <a:pt x="38" y="24"/>
                    <a:pt x="32" y="27"/>
                  </a:cubicBezTo>
                  <a:cubicBezTo>
                    <a:pt x="27" y="30"/>
                    <a:pt x="13" y="37"/>
                    <a:pt x="6" y="34"/>
                  </a:cubicBezTo>
                  <a:cubicBezTo>
                    <a:pt x="2" y="32"/>
                    <a:pt x="0" y="30"/>
                    <a:pt x="1" y="26"/>
                  </a:cubicBezTo>
                  <a:cubicBezTo>
                    <a:pt x="1" y="21"/>
                    <a:pt x="5" y="19"/>
                    <a:pt x="8" y="17"/>
                  </a:cubicBezTo>
                  <a:cubicBezTo>
                    <a:pt x="14" y="14"/>
                    <a:pt x="25" y="11"/>
                    <a:pt x="31" y="10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8" name="iṡḻiḍê">
              <a:extLst>
                <a:ext uri="{FF2B5EF4-FFF2-40B4-BE49-F238E27FC236}">
                  <a16:creationId xmlns:a16="http://schemas.microsoft.com/office/drawing/2014/main" id="{06F40264-0403-46D2-A37C-9F47B023D24D}"/>
                </a:ext>
              </a:extLst>
            </p:cNvPr>
            <p:cNvSpPr/>
            <p:nvPr/>
          </p:nvSpPr>
          <p:spPr bwMode="auto">
            <a:xfrm>
              <a:off x="4858119" y="3902638"/>
              <a:ext cx="112251" cy="336532"/>
            </a:xfrm>
            <a:custGeom>
              <a:avLst/>
              <a:gdLst>
                <a:gd name="T0" fmla="*/ 28 w 28"/>
                <a:gd name="T1" fmla="*/ 7 h 85"/>
                <a:gd name="T2" fmla="*/ 28 w 28"/>
                <a:gd name="T3" fmla="*/ 13 h 85"/>
                <a:gd name="T4" fmla="*/ 17 w 28"/>
                <a:gd name="T5" fmla="*/ 76 h 85"/>
                <a:gd name="T6" fmla="*/ 14 w 28"/>
                <a:gd name="T7" fmla="*/ 82 h 85"/>
                <a:gd name="T8" fmla="*/ 7 w 28"/>
                <a:gd name="T9" fmla="*/ 85 h 85"/>
                <a:gd name="T10" fmla="*/ 2 w 28"/>
                <a:gd name="T11" fmla="*/ 81 h 85"/>
                <a:gd name="T12" fmla="*/ 1 w 28"/>
                <a:gd name="T13" fmla="*/ 74 h 85"/>
                <a:gd name="T14" fmla="*/ 8 w 28"/>
                <a:gd name="T15" fmla="*/ 16 h 85"/>
                <a:gd name="T16" fmla="*/ 14 w 28"/>
                <a:gd name="T17" fmla="*/ 4 h 85"/>
                <a:gd name="T18" fmla="*/ 23 w 28"/>
                <a:gd name="T19" fmla="*/ 1 h 85"/>
                <a:gd name="T20" fmla="*/ 28 w 28"/>
                <a:gd name="T21" fmla="*/ 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85">
                  <a:moveTo>
                    <a:pt x="28" y="7"/>
                  </a:moveTo>
                  <a:cubicBezTo>
                    <a:pt x="28" y="9"/>
                    <a:pt x="28" y="11"/>
                    <a:pt x="28" y="13"/>
                  </a:cubicBezTo>
                  <a:cubicBezTo>
                    <a:pt x="27" y="35"/>
                    <a:pt x="25" y="56"/>
                    <a:pt x="17" y="76"/>
                  </a:cubicBezTo>
                  <a:cubicBezTo>
                    <a:pt x="17" y="78"/>
                    <a:pt x="16" y="81"/>
                    <a:pt x="14" y="82"/>
                  </a:cubicBezTo>
                  <a:cubicBezTo>
                    <a:pt x="12" y="84"/>
                    <a:pt x="10" y="85"/>
                    <a:pt x="7" y="85"/>
                  </a:cubicBezTo>
                  <a:cubicBezTo>
                    <a:pt x="5" y="85"/>
                    <a:pt x="3" y="83"/>
                    <a:pt x="2" y="81"/>
                  </a:cubicBezTo>
                  <a:cubicBezTo>
                    <a:pt x="1" y="79"/>
                    <a:pt x="1" y="76"/>
                    <a:pt x="1" y="74"/>
                  </a:cubicBezTo>
                  <a:cubicBezTo>
                    <a:pt x="0" y="54"/>
                    <a:pt x="2" y="35"/>
                    <a:pt x="8" y="16"/>
                  </a:cubicBezTo>
                  <a:cubicBezTo>
                    <a:pt x="9" y="11"/>
                    <a:pt x="11" y="7"/>
                    <a:pt x="14" y="4"/>
                  </a:cubicBezTo>
                  <a:cubicBezTo>
                    <a:pt x="17" y="2"/>
                    <a:pt x="20" y="0"/>
                    <a:pt x="23" y="1"/>
                  </a:cubicBezTo>
                  <a:cubicBezTo>
                    <a:pt x="26" y="2"/>
                    <a:pt x="27" y="4"/>
                    <a:pt x="28" y="7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09" name="íṡľîďe">
              <a:extLst>
                <a:ext uri="{FF2B5EF4-FFF2-40B4-BE49-F238E27FC236}">
                  <a16:creationId xmlns:a16="http://schemas.microsoft.com/office/drawing/2014/main" id="{B7EF6FF8-1E43-471D-A0C1-8C0D79DA0FD3}"/>
                </a:ext>
              </a:extLst>
            </p:cNvPr>
            <p:cNvSpPr/>
            <p:nvPr/>
          </p:nvSpPr>
          <p:spPr bwMode="auto">
            <a:xfrm>
              <a:off x="5238527" y="3896404"/>
              <a:ext cx="106013" cy="342766"/>
            </a:xfrm>
            <a:custGeom>
              <a:avLst/>
              <a:gdLst>
                <a:gd name="T0" fmla="*/ 4 w 28"/>
                <a:gd name="T1" fmla="*/ 49 h 86"/>
                <a:gd name="T2" fmla="*/ 5 w 28"/>
                <a:gd name="T3" fmla="*/ 47 h 86"/>
                <a:gd name="T4" fmla="*/ 9 w 28"/>
                <a:gd name="T5" fmla="*/ 27 h 86"/>
                <a:gd name="T6" fmla="*/ 10 w 28"/>
                <a:gd name="T7" fmla="*/ 18 h 86"/>
                <a:gd name="T8" fmla="*/ 14 w 28"/>
                <a:gd name="T9" fmla="*/ 10 h 86"/>
                <a:gd name="T10" fmla="*/ 13 w 28"/>
                <a:gd name="T11" fmla="*/ 20 h 86"/>
                <a:gd name="T12" fmla="*/ 21 w 28"/>
                <a:gd name="T13" fmla="*/ 0 h 86"/>
                <a:gd name="T14" fmla="*/ 23 w 28"/>
                <a:gd name="T15" fmla="*/ 1 h 86"/>
                <a:gd name="T16" fmla="*/ 27 w 28"/>
                <a:gd name="T17" fmla="*/ 9 h 86"/>
                <a:gd name="T18" fmla="*/ 28 w 28"/>
                <a:gd name="T19" fmla="*/ 14 h 86"/>
                <a:gd name="T20" fmla="*/ 26 w 28"/>
                <a:gd name="T21" fmla="*/ 18 h 86"/>
                <a:gd name="T22" fmla="*/ 19 w 28"/>
                <a:gd name="T23" fmla="*/ 31 h 86"/>
                <a:gd name="T24" fmla="*/ 19 w 28"/>
                <a:gd name="T25" fmla="*/ 38 h 86"/>
                <a:gd name="T26" fmla="*/ 19 w 28"/>
                <a:gd name="T27" fmla="*/ 56 h 86"/>
                <a:gd name="T28" fmla="*/ 14 w 28"/>
                <a:gd name="T29" fmla="*/ 83 h 86"/>
                <a:gd name="T30" fmla="*/ 4 w 28"/>
                <a:gd name="T31" fmla="*/ 84 h 86"/>
                <a:gd name="T32" fmla="*/ 0 w 28"/>
                <a:gd name="T33" fmla="*/ 73 h 86"/>
                <a:gd name="T34" fmla="*/ 4 w 28"/>
                <a:gd name="T35" fmla="*/ 49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86">
                  <a:moveTo>
                    <a:pt x="4" y="49"/>
                  </a:moveTo>
                  <a:cubicBezTo>
                    <a:pt x="4" y="48"/>
                    <a:pt x="5" y="48"/>
                    <a:pt x="5" y="47"/>
                  </a:cubicBezTo>
                  <a:cubicBezTo>
                    <a:pt x="7" y="40"/>
                    <a:pt x="9" y="34"/>
                    <a:pt x="9" y="27"/>
                  </a:cubicBezTo>
                  <a:cubicBezTo>
                    <a:pt x="10" y="24"/>
                    <a:pt x="9" y="21"/>
                    <a:pt x="10" y="18"/>
                  </a:cubicBezTo>
                  <a:cubicBezTo>
                    <a:pt x="10" y="15"/>
                    <a:pt x="11" y="12"/>
                    <a:pt x="14" y="10"/>
                  </a:cubicBezTo>
                  <a:cubicBezTo>
                    <a:pt x="14" y="13"/>
                    <a:pt x="14" y="17"/>
                    <a:pt x="13" y="20"/>
                  </a:cubicBezTo>
                  <a:cubicBezTo>
                    <a:pt x="16" y="14"/>
                    <a:pt x="19" y="7"/>
                    <a:pt x="21" y="0"/>
                  </a:cubicBezTo>
                  <a:cubicBezTo>
                    <a:pt x="22" y="0"/>
                    <a:pt x="22" y="1"/>
                    <a:pt x="23" y="1"/>
                  </a:cubicBezTo>
                  <a:cubicBezTo>
                    <a:pt x="25" y="4"/>
                    <a:pt x="26" y="6"/>
                    <a:pt x="27" y="9"/>
                  </a:cubicBezTo>
                  <a:cubicBezTo>
                    <a:pt x="27" y="11"/>
                    <a:pt x="28" y="12"/>
                    <a:pt x="28" y="14"/>
                  </a:cubicBezTo>
                  <a:cubicBezTo>
                    <a:pt x="28" y="16"/>
                    <a:pt x="27" y="17"/>
                    <a:pt x="26" y="18"/>
                  </a:cubicBezTo>
                  <a:cubicBezTo>
                    <a:pt x="24" y="23"/>
                    <a:pt x="20" y="26"/>
                    <a:pt x="19" y="31"/>
                  </a:cubicBezTo>
                  <a:cubicBezTo>
                    <a:pt x="19" y="33"/>
                    <a:pt x="19" y="34"/>
                    <a:pt x="19" y="38"/>
                  </a:cubicBezTo>
                  <a:cubicBezTo>
                    <a:pt x="19" y="44"/>
                    <a:pt x="19" y="50"/>
                    <a:pt x="19" y="56"/>
                  </a:cubicBezTo>
                  <a:cubicBezTo>
                    <a:pt x="19" y="62"/>
                    <a:pt x="20" y="78"/>
                    <a:pt x="14" y="83"/>
                  </a:cubicBezTo>
                  <a:cubicBezTo>
                    <a:pt x="11" y="85"/>
                    <a:pt x="8" y="86"/>
                    <a:pt x="4" y="84"/>
                  </a:cubicBezTo>
                  <a:cubicBezTo>
                    <a:pt x="1" y="81"/>
                    <a:pt x="0" y="77"/>
                    <a:pt x="0" y="73"/>
                  </a:cubicBezTo>
                  <a:cubicBezTo>
                    <a:pt x="0" y="67"/>
                    <a:pt x="2" y="55"/>
                    <a:pt x="4" y="49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0" name="îṥľïḍé">
              <a:extLst>
                <a:ext uri="{FF2B5EF4-FFF2-40B4-BE49-F238E27FC236}">
                  <a16:creationId xmlns:a16="http://schemas.microsoft.com/office/drawing/2014/main" id="{9B687930-8E5C-4FA2-9645-2A1295CC5713}"/>
                </a:ext>
              </a:extLst>
            </p:cNvPr>
            <p:cNvSpPr/>
            <p:nvPr/>
          </p:nvSpPr>
          <p:spPr bwMode="auto">
            <a:xfrm>
              <a:off x="4839412" y="3902638"/>
              <a:ext cx="149668" cy="186962"/>
            </a:xfrm>
            <a:custGeom>
              <a:avLst/>
              <a:gdLst>
                <a:gd name="T0" fmla="*/ 36 w 37"/>
                <a:gd name="T1" fmla="*/ 11 h 48"/>
                <a:gd name="T2" fmla="*/ 37 w 37"/>
                <a:gd name="T3" fmla="*/ 19 h 48"/>
                <a:gd name="T4" fmla="*/ 37 w 37"/>
                <a:gd name="T5" fmla="*/ 25 h 48"/>
                <a:gd name="T6" fmla="*/ 36 w 37"/>
                <a:gd name="T7" fmla="*/ 31 h 48"/>
                <a:gd name="T8" fmla="*/ 36 w 37"/>
                <a:gd name="T9" fmla="*/ 37 h 48"/>
                <a:gd name="T10" fmla="*/ 34 w 37"/>
                <a:gd name="T11" fmla="*/ 47 h 48"/>
                <a:gd name="T12" fmla="*/ 0 w 37"/>
                <a:gd name="T13" fmla="*/ 38 h 48"/>
                <a:gd name="T14" fmla="*/ 5 w 37"/>
                <a:gd name="T15" fmla="*/ 23 h 48"/>
                <a:gd name="T16" fmla="*/ 12 w 37"/>
                <a:gd name="T17" fmla="*/ 9 h 48"/>
                <a:gd name="T18" fmla="*/ 26 w 37"/>
                <a:gd name="T19" fmla="*/ 1 h 48"/>
                <a:gd name="T20" fmla="*/ 36 w 37"/>
                <a:gd name="T21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48">
                  <a:moveTo>
                    <a:pt x="36" y="11"/>
                  </a:moveTo>
                  <a:cubicBezTo>
                    <a:pt x="37" y="13"/>
                    <a:pt x="37" y="16"/>
                    <a:pt x="37" y="19"/>
                  </a:cubicBezTo>
                  <a:cubicBezTo>
                    <a:pt x="37" y="21"/>
                    <a:pt x="37" y="23"/>
                    <a:pt x="37" y="25"/>
                  </a:cubicBezTo>
                  <a:cubicBezTo>
                    <a:pt x="37" y="27"/>
                    <a:pt x="37" y="29"/>
                    <a:pt x="36" y="31"/>
                  </a:cubicBezTo>
                  <a:cubicBezTo>
                    <a:pt x="36" y="33"/>
                    <a:pt x="36" y="35"/>
                    <a:pt x="36" y="37"/>
                  </a:cubicBezTo>
                  <a:cubicBezTo>
                    <a:pt x="35" y="40"/>
                    <a:pt x="34" y="44"/>
                    <a:pt x="34" y="47"/>
                  </a:cubicBezTo>
                  <a:cubicBezTo>
                    <a:pt x="22" y="48"/>
                    <a:pt x="10" y="44"/>
                    <a:pt x="0" y="38"/>
                  </a:cubicBezTo>
                  <a:cubicBezTo>
                    <a:pt x="1" y="33"/>
                    <a:pt x="3" y="28"/>
                    <a:pt x="5" y="23"/>
                  </a:cubicBezTo>
                  <a:cubicBezTo>
                    <a:pt x="6" y="18"/>
                    <a:pt x="9" y="13"/>
                    <a:pt x="12" y="9"/>
                  </a:cubicBezTo>
                  <a:cubicBezTo>
                    <a:pt x="15" y="6"/>
                    <a:pt x="21" y="2"/>
                    <a:pt x="26" y="1"/>
                  </a:cubicBezTo>
                  <a:cubicBezTo>
                    <a:pt x="31" y="0"/>
                    <a:pt x="35" y="6"/>
                    <a:pt x="36" y="11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1" name="ïš1íḍé">
              <a:extLst>
                <a:ext uri="{FF2B5EF4-FFF2-40B4-BE49-F238E27FC236}">
                  <a16:creationId xmlns:a16="http://schemas.microsoft.com/office/drawing/2014/main" id="{BE69E30D-611F-42CC-B0F5-F33FA45266B8}"/>
                </a:ext>
              </a:extLst>
            </p:cNvPr>
            <p:cNvSpPr/>
            <p:nvPr/>
          </p:nvSpPr>
          <p:spPr bwMode="auto">
            <a:xfrm>
              <a:off x="4970370" y="3784227"/>
              <a:ext cx="124724" cy="143340"/>
            </a:xfrm>
            <a:custGeom>
              <a:avLst/>
              <a:gdLst>
                <a:gd name="T0" fmla="*/ 31 w 31"/>
                <a:gd name="T1" fmla="*/ 26 h 35"/>
                <a:gd name="T2" fmla="*/ 8 w 31"/>
                <a:gd name="T3" fmla="*/ 33 h 35"/>
                <a:gd name="T4" fmla="*/ 0 w 31"/>
                <a:gd name="T5" fmla="*/ 31 h 35"/>
                <a:gd name="T6" fmla="*/ 6 w 31"/>
                <a:gd name="T7" fmla="*/ 21 h 35"/>
                <a:gd name="T8" fmla="*/ 6 w 31"/>
                <a:gd name="T9" fmla="*/ 8 h 35"/>
                <a:gd name="T10" fmla="*/ 5 w 31"/>
                <a:gd name="T11" fmla="*/ 2 h 35"/>
                <a:gd name="T12" fmla="*/ 11 w 31"/>
                <a:gd name="T13" fmla="*/ 4 h 35"/>
                <a:gd name="T14" fmla="*/ 15 w 31"/>
                <a:gd name="T15" fmla="*/ 3 h 35"/>
                <a:gd name="T16" fmla="*/ 16 w 31"/>
                <a:gd name="T17" fmla="*/ 2 h 35"/>
                <a:gd name="T18" fmla="*/ 16 w 31"/>
                <a:gd name="T19" fmla="*/ 2 h 35"/>
                <a:gd name="T20" fmla="*/ 20 w 31"/>
                <a:gd name="T21" fmla="*/ 0 h 35"/>
                <a:gd name="T22" fmla="*/ 21 w 31"/>
                <a:gd name="T23" fmla="*/ 0 h 35"/>
                <a:gd name="T24" fmla="*/ 22 w 31"/>
                <a:gd name="T25" fmla="*/ 1 h 35"/>
                <a:gd name="T26" fmla="*/ 27 w 31"/>
                <a:gd name="T27" fmla="*/ 6 h 35"/>
                <a:gd name="T28" fmla="*/ 26 w 31"/>
                <a:gd name="T29" fmla="*/ 12 h 35"/>
                <a:gd name="T30" fmla="*/ 26 w 31"/>
                <a:gd name="T31" fmla="*/ 12 h 35"/>
                <a:gd name="T32" fmla="*/ 25 w 31"/>
                <a:gd name="T33" fmla="*/ 18 h 35"/>
                <a:gd name="T34" fmla="*/ 26 w 31"/>
                <a:gd name="T35" fmla="*/ 20 h 35"/>
                <a:gd name="T36" fmla="*/ 26 w 31"/>
                <a:gd name="T37" fmla="*/ 22 h 35"/>
                <a:gd name="T38" fmla="*/ 31 w 31"/>
                <a:gd name="T39" fmla="*/ 2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35">
                  <a:moveTo>
                    <a:pt x="31" y="26"/>
                  </a:moveTo>
                  <a:cubicBezTo>
                    <a:pt x="25" y="32"/>
                    <a:pt x="16" y="35"/>
                    <a:pt x="8" y="33"/>
                  </a:cubicBezTo>
                  <a:cubicBezTo>
                    <a:pt x="5" y="32"/>
                    <a:pt x="3" y="31"/>
                    <a:pt x="0" y="31"/>
                  </a:cubicBezTo>
                  <a:cubicBezTo>
                    <a:pt x="4" y="29"/>
                    <a:pt x="5" y="25"/>
                    <a:pt x="6" y="21"/>
                  </a:cubicBezTo>
                  <a:cubicBezTo>
                    <a:pt x="7" y="17"/>
                    <a:pt x="7" y="12"/>
                    <a:pt x="6" y="8"/>
                  </a:cubicBezTo>
                  <a:cubicBezTo>
                    <a:pt x="6" y="7"/>
                    <a:pt x="4" y="3"/>
                    <a:pt x="5" y="2"/>
                  </a:cubicBezTo>
                  <a:cubicBezTo>
                    <a:pt x="5" y="2"/>
                    <a:pt x="10" y="4"/>
                    <a:pt x="11" y="4"/>
                  </a:cubicBezTo>
                  <a:cubicBezTo>
                    <a:pt x="12" y="3"/>
                    <a:pt x="14" y="3"/>
                    <a:pt x="15" y="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2"/>
                    <a:pt x="18" y="1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5" y="4"/>
                    <a:pt x="27" y="6"/>
                  </a:cubicBezTo>
                  <a:cubicBezTo>
                    <a:pt x="27" y="8"/>
                    <a:pt x="26" y="10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4"/>
                    <a:pt x="25" y="16"/>
                    <a:pt x="25" y="18"/>
                  </a:cubicBezTo>
                  <a:cubicBezTo>
                    <a:pt x="25" y="18"/>
                    <a:pt x="25" y="19"/>
                    <a:pt x="26" y="20"/>
                  </a:cubicBezTo>
                  <a:cubicBezTo>
                    <a:pt x="26" y="20"/>
                    <a:pt x="26" y="21"/>
                    <a:pt x="26" y="22"/>
                  </a:cubicBezTo>
                  <a:cubicBezTo>
                    <a:pt x="27" y="24"/>
                    <a:pt x="29" y="25"/>
                    <a:pt x="31" y="26"/>
                  </a:cubicBezTo>
                  <a:close/>
                </a:path>
              </a:pathLst>
            </a:custGeom>
            <a:solidFill>
              <a:srgbClr val="D1A37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2" name="îṥḷïḑé">
              <a:extLst>
                <a:ext uri="{FF2B5EF4-FFF2-40B4-BE49-F238E27FC236}">
                  <a16:creationId xmlns:a16="http://schemas.microsoft.com/office/drawing/2014/main" id="{1F91162B-8AFB-4198-A4E8-C59CFD1A2C85}"/>
                </a:ext>
              </a:extLst>
            </p:cNvPr>
            <p:cNvSpPr/>
            <p:nvPr/>
          </p:nvSpPr>
          <p:spPr bwMode="auto">
            <a:xfrm>
              <a:off x="5020259" y="3678283"/>
              <a:ext cx="118489" cy="155800"/>
            </a:xfrm>
            <a:custGeom>
              <a:avLst/>
              <a:gdLst>
                <a:gd name="T0" fmla="*/ 25 w 29"/>
                <a:gd name="T1" fmla="*/ 33 h 39"/>
                <a:gd name="T2" fmla="*/ 20 w 29"/>
                <a:gd name="T3" fmla="*/ 39 h 39"/>
                <a:gd name="T4" fmla="*/ 15 w 29"/>
                <a:gd name="T5" fmla="*/ 38 h 39"/>
                <a:gd name="T6" fmla="*/ 13 w 29"/>
                <a:gd name="T7" fmla="*/ 38 h 39"/>
                <a:gd name="T8" fmla="*/ 8 w 29"/>
                <a:gd name="T9" fmla="*/ 37 h 39"/>
                <a:gd name="T10" fmla="*/ 3 w 29"/>
                <a:gd name="T11" fmla="*/ 30 h 39"/>
                <a:gd name="T12" fmla="*/ 3 w 29"/>
                <a:gd name="T13" fmla="*/ 30 h 39"/>
                <a:gd name="T14" fmla="*/ 2 w 29"/>
                <a:gd name="T15" fmla="*/ 29 h 39"/>
                <a:gd name="T16" fmla="*/ 0 w 29"/>
                <a:gd name="T17" fmla="*/ 24 h 39"/>
                <a:gd name="T18" fmla="*/ 6 w 29"/>
                <a:gd name="T19" fmla="*/ 10 h 39"/>
                <a:gd name="T20" fmla="*/ 19 w 29"/>
                <a:gd name="T21" fmla="*/ 2 h 39"/>
                <a:gd name="T22" fmla="*/ 27 w 29"/>
                <a:gd name="T23" fmla="*/ 1 h 39"/>
                <a:gd name="T24" fmla="*/ 29 w 29"/>
                <a:gd name="T25" fmla="*/ 5 h 39"/>
                <a:gd name="T26" fmla="*/ 25 w 29"/>
                <a:gd name="T2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9">
                  <a:moveTo>
                    <a:pt x="25" y="33"/>
                  </a:moveTo>
                  <a:cubicBezTo>
                    <a:pt x="24" y="36"/>
                    <a:pt x="23" y="38"/>
                    <a:pt x="20" y="39"/>
                  </a:cubicBezTo>
                  <a:cubicBezTo>
                    <a:pt x="19" y="39"/>
                    <a:pt x="17" y="39"/>
                    <a:pt x="15" y="38"/>
                  </a:cubicBezTo>
                  <a:cubicBezTo>
                    <a:pt x="14" y="38"/>
                    <a:pt x="13" y="38"/>
                    <a:pt x="13" y="38"/>
                  </a:cubicBezTo>
                  <a:cubicBezTo>
                    <a:pt x="10" y="38"/>
                    <a:pt x="8" y="37"/>
                    <a:pt x="8" y="37"/>
                  </a:cubicBezTo>
                  <a:cubicBezTo>
                    <a:pt x="6" y="36"/>
                    <a:pt x="3" y="31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1" y="27"/>
                    <a:pt x="0" y="25"/>
                    <a:pt x="0" y="24"/>
                  </a:cubicBezTo>
                  <a:cubicBezTo>
                    <a:pt x="0" y="16"/>
                    <a:pt x="3" y="14"/>
                    <a:pt x="6" y="10"/>
                  </a:cubicBezTo>
                  <a:cubicBezTo>
                    <a:pt x="9" y="6"/>
                    <a:pt x="14" y="3"/>
                    <a:pt x="19" y="2"/>
                  </a:cubicBezTo>
                  <a:cubicBezTo>
                    <a:pt x="21" y="1"/>
                    <a:pt x="24" y="0"/>
                    <a:pt x="27" y="1"/>
                  </a:cubicBezTo>
                  <a:cubicBezTo>
                    <a:pt x="29" y="1"/>
                    <a:pt x="29" y="3"/>
                    <a:pt x="29" y="5"/>
                  </a:cubicBezTo>
                  <a:cubicBezTo>
                    <a:pt x="29" y="15"/>
                    <a:pt x="29" y="24"/>
                    <a:pt x="25" y="33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3" name="îṣḷíḓê">
              <a:extLst>
                <a:ext uri="{FF2B5EF4-FFF2-40B4-BE49-F238E27FC236}">
                  <a16:creationId xmlns:a16="http://schemas.microsoft.com/office/drawing/2014/main" id="{D2FE6840-0112-4AE0-A048-9D88DC9D8370}"/>
                </a:ext>
              </a:extLst>
            </p:cNvPr>
            <p:cNvSpPr/>
            <p:nvPr/>
          </p:nvSpPr>
          <p:spPr bwMode="auto">
            <a:xfrm>
              <a:off x="4945425" y="4949626"/>
              <a:ext cx="155906" cy="118407"/>
            </a:xfrm>
            <a:custGeom>
              <a:avLst/>
              <a:gdLst>
                <a:gd name="T0" fmla="*/ 0 w 38"/>
                <a:gd name="T1" fmla="*/ 19 h 30"/>
                <a:gd name="T2" fmla="*/ 0 w 38"/>
                <a:gd name="T3" fmla="*/ 24 h 30"/>
                <a:gd name="T4" fmla="*/ 9 w 38"/>
                <a:gd name="T5" fmla="*/ 29 h 30"/>
                <a:gd name="T6" fmla="*/ 19 w 38"/>
                <a:gd name="T7" fmla="*/ 25 h 30"/>
                <a:gd name="T8" fmla="*/ 33 w 38"/>
                <a:gd name="T9" fmla="*/ 15 h 30"/>
                <a:gd name="T10" fmla="*/ 37 w 38"/>
                <a:gd name="T11" fmla="*/ 10 h 30"/>
                <a:gd name="T12" fmla="*/ 37 w 38"/>
                <a:gd name="T13" fmla="*/ 4 h 30"/>
                <a:gd name="T14" fmla="*/ 28 w 38"/>
                <a:gd name="T15" fmla="*/ 1 h 30"/>
                <a:gd name="T16" fmla="*/ 19 w 38"/>
                <a:gd name="T17" fmla="*/ 5 h 30"/>
                <a:gd name="T18" fmla="*/ 8 w 38"/>
                <a:gd name="T19" fmla="*/ 10 h 30"/>
                <a:gd name="T20" fmla="*/ 0 w 38"/>
                <a:gd name="T21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30">
                  <a:moveTo>
                    <a:pt x="0" y="19"/>
                  </a:moveTo>
                  <a:cubicBezTo>
                    <a:pt x="0" y="21"/>
                    <a:pt x="0" y="23"/>
                    <a:pt x="0" y="24"/>
                  </a:cubicBezTo>
                  <a:cubicBezTo>
                    <a:pt x="1" y="28"/>
                    <a:pt x="5" y="30"/>
                    <a:pt x="9" y="29"/>
                  </a:cubicBezTo>
                  <a:cubicBezTo>
                    <a:pt x="13" y="29"/>
                    <a:pt x="16" y="27"/>
                    <a:pt x="19" y="25"/>
                  </a:cubicBezTo>
                  <a:cubicBezTo>
                    <a:pt x="24" y="22"/>
                    <a:pt x="29" y="19"/>
                    <a:pt x="33" y="15"/>
                  </a:cubicBezTo>
                  <a:cubicBezTo>
                    <a:pt x="35" y="14"/>
                    <a:pt x="36" y="12"/>
                    <a:pt x="37" y="10"/>
                  </a:cubicBezTo>
                  <a:cubicBezTo>
                    <a:pt x="38" y="8"/>
                    <a:pt x="38" y="6"/>
                    <a:pt x="37" y="4"/>
                  </a:cubicBezTo>
                  <a:cubicBezTo>
                    <a:pt x="35" y="1"/>
                    <a:pt x="31" y="0"/>
                    <a:pt x="28" y="1"/>
                  </a:cubicBezTo>
                  <a:cubicBezTo>
                    <a:pt x="25" y="2"/>
                    <a:pt x="22" y="4"/>
                    <a:pt x="19" y="5"/>
                  </a:cubicBezTo>
                  <a:cubicBezTo>
                    <a:pt x="14" y="7"/>
                    <a:pt x="12" y="9"/>
                    <a:pt x="8" y="10"/>
                  </a:cubicBezTo>
                  <a:cubicBezTo>
                    <a:pt x="2" y="12"/>
                    <a:pt x="1" y="14"/>
                    <a:pt x="0" y="19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4" name="ïṧlíḋé">
              <a:extLst>
                <a:ext uri="{FF2B5EF4-FFF2-40B4-BE49-F238E27FC236}">
                  <a16:creationId xmlns:a16="http://schemas.microsoft.com/office/drawing/2014/main" id="{C1C68E46-DEB9-4A56-B428-E173E338230B}"/>
                </a:ext>
              </a:extLst>
            </p:cNvPr>
            <p:cNvSpPr/>
            <p:nvPr/>
          </p:nvSpPr>
          <p:spPr bwMode="auto">
            <a:xfrm>
              <a:off x="4926719" y="4264098"/>
              <a:ext cx="155902" cy="760313"/>
            </a:xfrm>
            <a:custGeom>
              <a:avLst/>
              <a:gdLst>
                <a:gd name="T0" fmla="*/ 1 w 39"/>
                <a:gd name="T1" fmla="*/ 26 h 191"/>
                <a:gd name="T2" fmla="*/ 3 w 39"/>
                <a:gd name="T3" fmla="*/ 59 h 191"/>
                <a:gd name="T4" fmla="*/ 7 w 39"/>
                <a:gd name="T5" fmla="*/ 94 h 191"/>
                <a:gd name="T6" fmla="*/ 7 w 39"/>
                <a:gd name="T7" fmla="*/ 105 h 191"/>
                <a:gd name="T8" fmla="*/ 3 w 39"/>
                <a:gd name="T9" fmla="*/ 122 h 191"/>
                <a:gd name="T10" fmla="*/ 3 w 39"/>
                <a:gd name="T11" fmla="*/ 151 h 191"/>
                <a:gd name="T12" fmla="*/ 5 w 39"/>
                <a:gd name="T13" fmla="*/ 171 h 191"/>
                <a:gd name="T14" fmla="*/ 8 w 39"/>
                <a:gd name="T15" fmla="*/ 189 h 191"/>
                <a:gd name="T16" fmla="*/ 19 w 39"/>
                <a:gd name="T17" fmla="*/ 187 h 191"/>
                <a:gd name="T18" fmla="*/ 27 w 39"/>
                <a:gd name="T19" fmla="*/ 136 h 191"/>
                <a:gd name="T20" fmla="*/ 31 w 39"/>
                <a:gd name="T21" fmla="*/ 121 h 191"/>
                <a:gd name="T22" fmla="*/ 32 w 39"/>
                <a:gd name="T23" fmla="*/ 103 h 191"/>
                <a:gd name="T24" fmla="*/ 37 w 39"/>
                <a:gd name="T25" fmla="*/ 34 h 191"/>
                <a:gd name="T26" fmla="*/ 33 w 39"/>
                <a:gd name="T27" fmla="*/ 7 h 191"/>
                <a:gd name="T28" fmla="*/ 32 w 39"/>
                <a:gd name="T29" fmla="*/ 5 h 191"/>
                <a:gd name="T30" fmla="*/ 29 w 39"/>
                <a:gd name="T31" fmla="*/ 4 h 191"/>
                <a:gd name="T32" fmla="*/ 15 w 39"/>
                <a:gd name="T33" fmla="*/ 2 h 191"/>
                <a:gd name="T34" fmla="*/ 6 w 39"/>
                <a:gd name="T35" fmla="*/ 3 h 191"/>
                <a:gd name="T36" fmla="*/ 3 w 39"/>
                <a:gd name="T37" fmla="*/ 13 h 191"/>
                <a:gd name="T38" fmla="*/ 1 w 39"/>
                <a:gd name="T39" fmla="*/ 2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" h="191">
                  <a:moveTo>
                    <a:pt x="1" y="26"/>
                  </a:moveTo>
                  <a:cubicBezTo>
                    <a:pt x="0" y="37"/>
                    <a:pt x="2" y="48"/>
                    <a:pt x="3" y="59"/>
                  </a:cubicBezTo>
                  <a:cubicBezTo>
                    <a:pt x="5" y="71"/>
                    <a:pt x="6" y="82"/>
                    <a:pt x="7" y="94"/>
                  </a:cubicBezTo>
                  <a:cubicBezTo>
                    <a:pt x="7" y="98"/>
                    <a:pt x="8" y="101"/>
                    <a:pt x="7" y="105"/>
                  </a:cubicBezTo>
                  <a:cubicBezTo>
                    <a:pt x="7" y="110"/>
                    <a:pt x="5" y="116"/>
                    <a:pt x="3" y="122"/>
                  </a:cubicBezTo>
                  <a:cubicBezTo>
                    <a:pt x="1" y="131"/>
                    <a:pt x="2" y="141"/>
                    <a:pt x="3" y="151"/>
                  </a:cubicBezTo>
                  <a:cubicBezTo>
                    <a:pt x="4" y="158"/>
                    <a:pt x="5" y="164"/>
                    <a:pt x="5" y="171"/>
                  </a:cubicBezTo>
                  <a:cubicBezTo>
                    <a:pt x="6" y="177"/>
                    <a:pt x="6" y="183"/>
                    <a:pt x="8" y="189"/>
                  </a:cubicBezTo>
                  <a:cubicBezTo>
                    <a:pt x="14" y="191"/>
                    <a:pt x="17" y="189"/>
                    <a:pt x="19" y="187"/>
                  </a:cubicBezTo>
                  <a:cubicBezTo>
                    <a:pt x="20" y="170"/>
                    <a:pt x="23" y="153"/>
                    <a:pt x="27" y="136"/>
                  </a:cubicBezTo>
                  <a:cubicBezTo>
                    <a:pt x="28" y="131"/>
                    <a:pt x="30" y="126"/>
                    <a:pt x="31" y="121"/>
                  </a:cubicBezTo>
                  <a:cubicBezTo>
                    <a:pt x="32" y="115"/>
                    <a:pt x="32" y="109"/>
                    <a:pt x="32" y="103"/>
                  </a:cubicBezTo>
                  <a:cubicBezTo>
                    <a:pt x="34" y="80"/>
                    <a:pt x="39" y="57"/>
                    <a:pt x="37" y="34"/>
                  </a:cubicBezTo>
                  <a:cubicBezTo>
                    <a:pt x="36" y="25"/>
                    <a:pt x="34" y="16"/>
                    <a:pt x="33" y="7"/>
                  </a:cubicBezTo>
                  <a:cubicBezTo>
                    <a:pt x="32" y="7"/>
                    <a:pt x="32" y="6"/>
                    <a:pt x="32" y="5"/>
                  </a:cubicBezTo>
                  <a:cubicBezTo>
                    <a:pt x="31" y="5"/>
                    <a:pt x="30" y="4"/>
                    <a:pt x="29" y="4"/>
                  </a:cubicBezTo>
                  <a:cubicBezTo>
                    <a:pt x="24" y="4"/>
                    <a:pt x="20" y="3"/>
                    <a:pt x="15" y="2"/>
                  </a:cubicBezTo>
                  <a:cubicBezTo>
                    <a:pt x="12" y="2"/>
                    <a:pt x="8" y="0"/>
                    <a:pt x="6" y="3"/>
                  </a:cubicBezTo>
                  <a:cubicBezTo>
                    <a:pt x="4" y="5"/>
                    <a:pt x="3" y="10"/>
                    <a:pt x="3" y="13"/>
                  </a:cubicBezTo>
                  <a:cubicBezTo>
                    <a:pt x="2" y="18"/>
                    <a:pt x="1" y="22"/>
                    <a:pt x="1" y="26"/>
                  </a:cubicBez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5" name="îṣļïďè">
              <a:extLst>
                <a:ext uri="{FF2B5EF4-FFF2-40B4-BE49-F238E27FC236}">
                  <a16:creationId xmlns:a16="http://schemas.microsoft.com/office/drawing/2014/main" id="{DD9F5EF6-8C67-41E8-B852-E827A79C710D}"/>
                </a:ext>
              </a:extLst>
            </p:cNvPr>
            <p:cNvSpPr/>
            <p:nvPr/>
          </p:nvSpPr>
          <p:spPr bwMode="auto">
            <a:xfrm>
              <a:off x="5138749" y="4987018"/>
              <a:ext cx="180847" cy="118407"/>
            </a:xfrm>
            <a:custGeom>
              <a:avLst/>
              <a:gdLst>
                <a:gd name="T0" fmla="*/ 0 w 45"/>
                <a:gd name="T1" fmla="*/ 20 h 31"/>
                <a:gd name="T2" fmla="*/ 0 w 45"/>
                <a:gd name="T3" fmla="*/ 25 h 31"/>
                <a:gd name="T4" fmla="*/ 9 w 45"/>
                <a:gd name="T5" fmla="*/ 31 h 31"/>
                <a:gd name="T6" fmla="*/ 20 w 45"/>
                <a:gd name="T7" fmla="*/ 27 h 31"/>
                <a:gd name="T8" fmla="*/ 36 w 45"/>
                <a:gd name="T9" fmla="*/ 18 h 31"/>
                <a:gd name="T10" fmla="*/ 43 w 45"/>
                <a:gd name="T11" fmla="*/ 11 h 31"/>
                <a:gd name="T12" fmla="*/ 41 w 45"/>
                <a:gd name="T13" fmla="*/ 1 h 31"/>
                <a:gd name="T14" fmla="*/ 30 w 45"/>
                <a:gd name="T15" fmla="*/ 3 h 31"/>
                <a:gd name="T16" fmla="*/ 18 w 45"/>
                <a:gd name="T17" fmla="*/ 6 h 31"/>
                <a:gd name="T18" fmla="*/ 3 w 45"/>
                <a:gd name="T19" fmla="*/ 9 h 31"/>
                <a:gd name="T20" fmla="*/ 0 w 45"/>
                <a:gd name="T21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31">
                  <a:moveTo>
                    <a:pt x="0" y="20"/>
                  </a:moveTo>
                  <a:cubicBezTo>
                    <a:pt x="0" y="21"/>
                    <a:pt x="0" y="23"/>
                    <a:pt x="0" y="25"/>
                  </a:cubicBezTo>
                  <a:cubicBezTo>
                    <a:pt x="1" y="29"/>
                    <a:pt x="5" y="31"/>
                    <a:pt x="9" y="31"/>
                  </a:cubicBezTo>
                  <a:cubicBezTo>
                    <a:pt x="13" y="31"/>
                    <a:pt x="17" y="29"/>
                    <a:pt x="20" y="27"/>
                  </a:cubicBezTo>
                  <a:cubicBezTo>
                    <a:pt x="25" y="24"/>
                    <a:pt x="31" y="21"/>
                    <a:pt x="36" y="18"/>
                  </a:cubicBezTo>
                  <a:cubicBezTo>
                    <a:pt x="39" y="16"/>
                    <a:pt x="42" y="14"/>
                    <a:pt x="43" y="11"/>
                  </a:cubicBezTo>
                  <a:cubicBezTo>
                    <a:pt x="45" y="8"/>
                    <a:pt x="44" y="3"/>
                    <a:pt x="41" y="1"/>
                  </a:cubicBezTo>
                  <a:cubicBezTo>
                    <a:pt x="38" y="0"/>
                    <a:pt x="34" y="1"/>
                    <a:pt x="30" y="3"/>
                  </a:cubicBezTo>
                  <a:cubicBezTo>
                    <a:pt x="26" y="4"/>
                    <a:pt x="22" y="5"/>
                    <a:pt x="18" y="6"/>
                  </a:cubicBezTo>
                  <a:cubicBezTo>
                    <a:pt x="14" y="7"/>
                    <a:pt x="7" y="7"/>
                    <a:pt x="3" y="9"/>
                  </a:cubicBezTo>
                  <a:cubicBezTo>
                    <a:pt x="0" y="10"/>
                    <a:pt x="1" y="16"/>
                    <a:pt x="0" y="20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6" name="i$ḷîḓè">
              <a:extLst>
                <a:ext uri="{FF2B5EF4-FFF2-40B4-BE49-F238E27FC236}">
                  <a16:creationId xmlns:a16="http://schemas.microsoft.com/office/drawing/2014/main" id="{B5D719EB-679A-43AF-BF8A-E7F796096636}"/>
                </a:ext>
              </a:extLst>
            </p:cNvPr>
            <p:cNvSpPr/>
            <p:nvPr/>
          </p:nvSpPr>
          <p:spPr bwMode="auto">
            <a:xfrm>
              <a:off x="4989080" y="4270328"/>
              <a:ext cx="255681" cy="772777"/>
            </a:xfrm>
            <a:custGeom>
              <a:avLst/>
              <a:gdLst>
                <a:gd name="T0" fmla="*/ 12 w 64"/>
                <a:gd name="T1" fmla="*/ 45 h 194"/>
                <a:gd name="T2" fmla="*/ 19 w 64"/>
                <a:gd name="T3" fmla="*/ 55 h 194"/>
                <a:gd name="T4" fmla="*/ 26 w 64"/>
                <a:gd name="T5" fmla="*/ 71 h 194"/>
                <a:gd name="T6" fmla="*/ 36 w 64"/>
                <a:gd name="T7" fmla="*/ 116 h 194"/>
                <a:gd name="T8" fmla="*/ 34 w 64"/>
                <a:gd name="T9" fmla="*/ 149 h 194"/>
                <a:gd name="T10" fmla="*/ 35 w 64"/>
                <a:gd name="T11" fmla="*/ 171 h 194"/>
                <a:gd name="T12" fmla="*/ 37 w 64"/>
                <a:gd name="T13" fmla="*/ 193 h 194"/>
                <a:gd name="T14" fmla="*/ 54 w 64"/>
                <a:gd name="T15" fmla="*/ 190 h 194"/>
                <a:gd name="T16" fmla="*/ 58 w 64"/>
                <a:gd name="T17" fmla="*/ 135 h 194"/>
                <a:gd name="T18" fmla="*/ 63 w 64"/>
                <a:gd name="T19" fmla="*/ 108 h 194"/>
                <a:gd name="T20" fmla="*/ 60 w 64"/>
                <a:gd name="T21" fmla="*/ 59 h 194"/>
                <a:gd name="T22" fmla="*/ 48 w 64"/>
                <a:gd name="T23" fmla="*/ 0 h 194"/>
                <a:gd name="T24" fmla="*/ 11 w 64"/>
                <a:gd name="T25" fmla="*/ 4 h 194"/>
                <a:gd name="T26" fmla="*/ 5 w 64"/>
                <a:gd name="T27" fmla="*/ 27 h 194"/>
                <a:gd name="T28" fmla="*/ 12 w 64"/>
                <a:gd name="T29" fmla="*/ 45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194">
                  <a:moveTo>
                    <a:pt x="12" y="45"/>
                  </a:moveTo>
                  <a:cubicBezTo>
                    <a:pt x="14" y="48"/>
                    <a:pt x="17" y="51"/>
                    <a:pt x="19" y="55"/>
                  </a:cubicBezTo>
                  <a:cubicBezTo>
                    <a:pt x="22" y="60"/>
                    <a:pt x="24" y="65"/>
                    <a:pt x="26" y="71"/>
                  </a:cubicBezTo>
                  <a:cubicBezTo>
                    <a:pt x="31" y="86"/>
                    <a:pt x="36" y="101"/>
                    <a:pt x="36" y="116"/>
                  </a:cubicBezTo>
                  <a:cubicBezTo>
                    <a:pt x="36" y="127"/>
                    <a:pt x="34" y="138"/>
                    <a:pt x="34" y="149"/>
                  </a:cubicBezTo>
                  <a:cubicBezTo>
                    <a:pt x="33" y="156"/>
                    <a:pt x="34" y="164"/>
                    <a:pt x="35" y="171"/>
                  </a:cubicBezTo>
                  <a:cubicBezTo>
                    <a:pt x="35" y="178"/>
                    <a:pt x="36" y="186"/>
                    <a:pt x="37" y="193"/>
                  </a:cubicBezTo>
                  <a:cubicBezTo>
                    <a:pt x="43" y="194"/>
                    <a:pt x="49" y="193"/>
                    <a:pt x="54" y="190"/>
                  </a:cubicBezTo>
                  <a:cubicBezTo>
                    <a:pt x="53" y="171"/>
                    <a:pt x="55" y="153"/>
                    <a:pt x="58" y="135"/>
                  </a:cubicBezTo>
                  <a:cubicBezTo>
                    <a:pt x="60" y="126"/>
                    <a:pt x="62" y="117"/>
                    <a:pt x="63" y="108"/>
                  </a:cubicBezTo>
                  <a:cubicBezTo>
                    <a:pt x="64" y="92"/>
                    <a:pt x="62" y="75"/>
                    <a:pt x="60" y="59"/>
                  </a:cubicBezTo>
                  <a:cubicBezTo>
                    <a:pt x="57" y="39"/>
                    <a:pt x="55" y="19"/>
                    <a:pt x="48" y="0"/>
                  </a:cubicBezTo>
                  <a:cubicBezTo>
                    <a:pt x="48" y="1"/>
                    <a:pt x="14" y="4"/>
                    <a:pt x="11" y="4"/>
                  </a:cubicBezTo>
                  <a:cubicBezTo>
                    <a:pt x="0" y="6"/>
                    <a:pt x="3" y="19"/>
                    <a:pt x="5" y="27"/>
                  </a:cubicBezTo>
                  <a:cubicBezTo>
                    <a:pt x="6" y="33"/>
                    <a:pt x="8" y="39"/>
                    <a:pt x="12" y="45"/>
                  </a:cubicBezTo>
                  <a:close/>
                </a:path>
              </a:pathLst>
            </a:custGeom>
            <a:solidFill>
              <a:srgbClr val="F29F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7" name="îṧ1íḑê">
              <a:extLst>
                <a:ext uri="{FF2B5EF4-FFF2-40B4-BE49-F238E27FC236}">
                  <a16:creationId xmlns:a16="http://schemas.microsoft.com/office/drawing/2014/main" id="{5177C14D-59BF-4C61-9966-BC014DED4085}"/>
                </a:ext>
              </a:extLst>
            </p:cNvPr>
            <p:cNvSpPr/>
            <p:nvPr/>
          </p:nvSpPr>
          <p:spPr bwMode="auto">
            <a:xfrm>
              <a:off x="4901774" y="3958724"/>
              <a:ext cx="37417" cy="124641"/>
            </a:xfrm>
            <a:custGeom>
              <a:avLst/>
              <a:gdLst>
                <a:gd name="T0" fmla="*/ 9 w 9"/>
                <a:gd name="T1" fmla="*/ 31 h 31"/>
                <a:gd name="T2" fmla="*/ 4 w 9"/>
                <a:gd name="T3" fmla="*/ 31 h 31"/>
                <a:gd name="T4" fmla="*/ 1 w 9"/>
                <a:gd name="T5" fmla="*/ 30 h 31"/>
                <a:gd name="T6" fmla="*/ 1 w 9"/>
                <a:gd name="T7" fmla="*/ 26 h 31"/>
                <a:gd name="T8" fmla="*/ 2 w 9"/>
                <a:gd name="T9" fmla="*/ 9 h 31"/>
                <a:gd name="T10" fmla="*/ 1 w 9"/>
                <a:gd name="T11" fmla="*/ 3 h 31"/>
                <a:gd name="T12" fmla="*/ 2 w 9"/>
                <a:gd name="T13" fmla="*/ 0 h 31"/>
                <a:gd name="T14" fmla="*/ 4 w 9"/>
                <a:gd name="T15" fmla="*/ 10 h 31"/>
                <a:gd name="T16" fmla="*/ 7 w 9"/>
                <a:gd name="T17" fmla="*/ 19 h 31"/>
                <a:gd name="T18" fmla="*/ 7 w 9"/>
                <a:gd name="T19" fmla="*/ 26 h 31"/>
                <a:gd name="T20" fmla="*/ 9 w 9"/>
                <a:gd name="T2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31">
                  <a:moveTo>
                    <a:pt x="9" y="31"/>
                  </a:moveTo>
                  <a:cubicBezTo>
                    <a:pt x="8" y="31"/>
                    <a:pt x="5" y="31"/>
                    <a:pt x="4" y="31"/>
                  </a:cubicBezTo>
                  <a:cubicBezTo>
                    <a:pt x="3" y="30"/>
                    <a:pt x="2" y="30"/>
                    <a:pt x="1" y="30"/>
                  </a:cubicBezTo>
                  <a:cubicBezTo>
                    <a:pt x="0" y="29"/>
                    <a:pt x="1" y="28"/>
                    <a:pt x="1" y="26"/>
                  </a:cubicBezTo>
                  <a:cubicBezTo>
                    <a:pt x="2" y="21"/>
                    <a:pt x="2" y="15"/>
                    <a:pt x="2" y="9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1" y="2"/>
                    <a:pt x="2" y="1"/>
                    <a:pt x="2" y="0"/>
                  </a:cubicBezTo>
                  <a:cubicBezTo>
                    <a:pt x="4" y="2"/>
                    <a:pt x="4" y="7"/>
                    <a:pt x="4" y="10"/>
                  </a:cubicBezTo>
                  <a:cubicBezTo>
                    <a:pt x="5" y="13"/>
                    <a:pt x="6" y="16"/>
                    <a:pt x="7" y="19"/>
                  </a:cubicBezTo>
                  <a:cubicBezTo>
                    <a:pt x="7" y="21"/>
                    <a:pt x="7" y="23"/>
                    <a:pt x="7" y="26"/>
                  </a:cubicBezTo>
                  <a:cubicBezTo>
                    <a:pt x="8" y="27"/>
                    <a:pt x="8" y="30"/>
                    <a:pt x="9" y="31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8" name="iṣḷïdè">
              <a:extLst>
                <a:ext uri="{FF2B5EF4-FFF2-40B4-BE49-F238E27FC236}">
                  <a16:creationId xmlns:a16="http://schemas.microsoft.com/office/drawing/2014/main" id="{4205310F-FCB7-4549-AEBD-D2D28DBB11EF}"/>
                </a:ext>
              </a:extLst>
            </p:cNvPr>
            <p:cNvSpPr/>
            <p:nvPr/>
          </p:nvSpPr>
          <p:spPr bwMode="auto">
            <a:xfrm>
              <a:off x="4970370" y="4407434"/>
              <a:ext cx="99779" cy="598279"/>
            </a:xfrm>
            <a:custGeom>
              <a:avLst/>
              <a:gdLst>
                <a:gd name="T0" fmla="*/ 9 w 25"/>
                <a:gd name="T1" fmla="*/ 57 h 151"/>
                <a:gd name="T2" fmla="*/ 12 w 25"/>
                <a:gd name="T3" fmla="*/ 68 h 151"/>
                <a:gd name="T4" fmla="*/ 12 w 25"/>
                <a:gd name="T5" fmla="*/ 82 h 151"/>
                <a:gd name="T6" fmla="*/ 11 w 25"/>
                <a:gd name="T7" fmla="*/ 97 h 151"/>
                <a:gd name="T8" fmla="*/ 6 w 25"/>
                <a:gd name="T9" fmla="*/ 136 h 151"/>
                <a:gd name="T10" fmla="*/ 8 w 25"/>
                <a:gd name="T11" fmla="*/ 151 h 151"/>
                <a:gd name="T12" fmla="*/ 18 w 25"/>
                <a:gd name="T13" fmla="*/ 102 h 151"/>
                <a:gd name="T14" fmla="*/ 24 w 25"/>
                <a:gd name="T15" fmla="*/ 45 h 151"/>
                <a:gd name="T16" fmla="*/ 25 w 25"/>
                <a:gd name="T17" fmla="*/ 28 h 151"/>
                <a:gd name="T18" fmla="*/ 24 w 25"/>
                <a:gd name="T19" fmla="*/ 20 h 151"/>
                <a:gd name="T20" fmla="*/ 17 w 25"/>
                <a:gd name="T21" fmla="*/ 14 h 151"/>
                <a:gd name="T22" fmla="*/ 2 w 25"/>
                <a:gd name="T23" fmla="*/ 0 h 151"/>
                <a:gd name="T24" fmla="*/ 2 w 25"/>
                <a:gd name="T25" fmla="*/ 13 h 151"/>
                <a:gd name="T26" fmla="*/ 3 w 25"/>
                <a:gd name="T27" fmla="*/ 28 h 151"/>
                <a:gd name="T28" fmla="*/ 9 w 25"/>
                <a:gd name="T29" fmla="*/ 5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151">
                  <a:moveTo>
                    <a:pt x="9" y="57"/>
                  </a:moveTo>
                  <a:cubicBezTo>
                    <a:pt x="10" y="61"/>
                    <a:pt x="12" y="65"/>
                    <a:pt x="12" y="68"/>
                  </a:cubicBezTo>
                  <a:cubicBezTo>
                    <a:pt x="13" y="73"/>
                    <a:pt x="12" y="77"/>
                    <a:pt x="12" y="82"/>
                  </a:cubicBezTo>
                  <a:cubicBezTo>
                    <a:pt x="11" y="87"/>
                    <a:pt x="11" y="92"/>
                    <a:pt x="11" y="97"/>
                  </a:cubicBezTo>
                  <a:cubicBezTo>
                    <a:pt x="9" y="110"/>
                    <a:pt x="8" y="123"/>
                    <a:pt x="6" y="136"/>
                  </a:cubicBezTo>
                  <a:cubicBezTo>
                    <a:pt x="6" y="141"/>
                    <a:pt x="7" y="145"/>
                    <a:pt x="8" y="151"/>
                  </a:cubicBezTo>
                  <a:cubicBezTo>
                    <a:pt x="13" y="134"/>
                    <a:pt x="15" y="119"/>
                    <a:pt x="18" y="102"/>
                  </a:cubicBezTo>
                  <a:cubicBezTo>
                    <a:pt x="22" y="83"/>
                    <a:pt x="23" y="64"/>
                    <a:pt x="24" y="45"/>
                  </a:cubicBezTo>
                  <a:cubicBezTo>
                    <a:pt x="24" y="39"/>
                    <a:pt x="25" y="33"/>
                    <a:pt x="25" y="28"/>
                  </a:cubicBezTo>
                  <a:cubicBezTo>
                    <a:pt x="25" y="25"/>
                    <a:pt x="25" y="22"/>
                    <a:pt x="24" y="20"/>
                  </a:cubicBezTo>
                  <a:cubicBezTo>
                    <a:pt x="22" y="17"/>
                    <a:pt x="20" y="16"/>
                    <a:pt x="17" y="14"/>
                  </a:cubicBezTo>
                  <a:cubicBezTo>
                    <a:pt x="11" y="10"/>
                    <a:pt x="7" y="5"/>
                    <a:pt x="2" y="0"/>
                  </a:cubicBezTo>
                  <a:cubicBezTo>
                    <a:pt x="0" y="3"/>
                    <a:pt x="2" y="9"/>
                    <a:pt x="2" y="13"/>
                  </a:cubicBezTo>
                  <a:cubicBezTo>
                    <a:pt x="2" y="18"/>
                    <a:pt x="3" y="23"/>
                    <a:pt x="3" y="28"/>
                  </a:cubicBezTo>
                  <a:cubicBezTo>
                    <a:pt x="5" y="38"/>
                    <a:pt x="6" y="48"/>
                    <a:pt x="9" y="57"/>
                  </a:cubicBez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19" name="í$ḷîdé">
              <a:extLst>
                <a:ext uri="{FF2B5EF4-FFF2-40B4-BE49-F238E27FC236}">
                  <a16:creationId xmlns:a16="http://schemas.microsoft.com/office/drawing/2014/main" id="{1D2DA018-47B1-4190-9C11-66BDD14FCA56}"/>
                </a:ext>
              </a:extLst>
            </p:cNvPr>
            <p:cNvSpPr/>
            <p:nvPr/>
          </p:nvSpPr>
          <p:spPr bwMode="auto">
            <a:xfrm>
              <a:off x="5057676" y="3771762"/>
              <a:ext cx="361698" cy="255517"/>
            </a:xfrm>
            <a:custGeom>
              <a:avLst/>
              <a:gdLst>
                <a:gd name="T0" fmla="*/ 44 w 90"/>
                <a:gd name="T1" fmla="*/ 64 h 64"/>
                <a:gd name="T2" fmla="*/ 3 w 90"/>
                <a:gd name="T3" fmla="*/ 59 h 64"/>
                <a:gd name="T4" fmla="*/ 2 w 90"/>
                <a:gd name="T5" fmla="*/ 56 h 64"/>
                <a:gd name="T6" fmla="*/ 40 w 90"/>
                <a:gd name="T7" fmla="*/ 4 h 64"/>
                <a:gd name="T8" fmla="*/ 47 w 90"/>
                <a:gd name="T9" fmla="*/ 1 h 64"/>
                <a:gd name="T10" fmla="*/ 87 w 90"/>
                <a:gd name="T11" fmla="*/ 5 h 64"/>
                <a:gd name="T12" fmla="*/ 88 w 90"/>
                <a:gd name="T13" fmla="*/ 9 h 64"/>
                <a:gd name="T14" fmla="*/ 50 w 90"/>
                <a:gd name="T15" fmla="*/ 61 h 64"/>
                <a:gd name="T16" fmla="*/ 44 w 90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4">
                  <a:moveTo>
                    <a:pt x="44" y="64"/>
                  </a:moveTo>
                  <a:cubicBezTo>
                    <a:pt x="3" y="59"/>
                    <a:pt x="3" y="59"/>
                    <a:pt x="3" y="59"/>
                  </a:cubicBezTo>
                  <a:cubicBezTo>
                    <a:pt x="1" y="59"/>
                    <a:pt x="0" y="57"/>
                    <a:pt x="2" y="56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2" y="2"/>
                    <a:pt x="44" y="0"/>
                    <a:pt x="47" y="1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9" y="6"/>
                    <a:pt x="90" y="7"/>
                    <a:pt x="88" y="9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48" y="63"/>
                    <a:pt x="46" y="64"/>
                    <a:pt x="44" y="64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0" name="íṥļíḓê">
              <a:extLst>
                <a:ext uri="{FF2B5EF4-FFF2-40B4-BE49-F238E27FC236}">
                  <a16:creationId xmlns:a16="http://schemas.microsoft.com/office/drawing/2014/main" id="{1EAC7B93-B713-4571-BCA3-A1B12C694007}"/>
                </a:ext>
              </a:extLst>
            </p:cNvPr>
            <p:cNvSpPr/>
            <p:nvPr/>
          </p:nvSpPr>
          <p:spPr bwMode="auto">
            <a:xfrm>
              <a:off x="5082621" y="3784227"/>
              <a:ext cx="311809" cy="230589"/>
            </a:xfrm>
            <a:custGeom>
              <a:avLst/>
              <a:gdLst>
                <a:gd name="T0" fmla="*/ 1 w 78"/>
                <a:gd name="T1" fmla="*/ 50 h 57"/>
                <a:gd name="T2" fmla="*/ 37 w 78"/>
                <a:gd name="T3" fmla="*/ 2 h 57"/>
                <a:gd name="T4" fmla="*/ 40 w 78"/>
                <a:gd name="T5" fmla="*/ 0 h 57"/>
                <a:gd name="T6" fmla="*/ 77 w 78"/>
                <a:gd name="T7" fmla="*/ 4 h 57"/>
                <a:gd name="T8" fmla="*/ 77 w 78"/>
                <a:gd name="T9" fmla="*/ 6 h 57"/>
                <a:gd name="T10" fmla="*/ 41 w 78"/>
                <a:gd name="T11" fmla="*/ 55 h 57"/>
                <a:gd name="T12" fmla="*/ 38 w 78"/>
                <a:gd name="T13" fmla="*/ 57 h 57"/>
                <a:gd name="T14" fmla="*/ 2 w 78"/>
                <a:gd name="T15" fmla="*/ 53 h 57"/>
                <a:gd name="T16" fmla="*/ 1 w 78"/>
                <a:gd name="T17" fmla="*/ 5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57">
                  <a:moveTo>
                    <a:pt x="1" y="50"/>
                  </a:moveTo>
                  <a:cubicBezTo>
                    <a:pt x="37" y="2"/>
                    <a:pt x="37" y="2"/>
                    <a:pt x="37" y="2"/>
                  </a:cubicBezTo>
                  <a:cubicBezTo>
                    <a:pt x="38" y="1"/>
                    <a:pt x="39" y="0"/>
                    <a:pt x="40" y="0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5"/>
                    <a:pt x="77" y="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6"/>
                    <a:pt x="39" y="57"/>
                    <a:pt x="38" y="57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0" y="52"/>
                    <a:pt x="0" y="51"/>
                    <a:pt x="1" y="50"/>
                  </a:cubicBezTo>
                  <a:close/>
                </a:path>
              </a:pathLst>
            </a:custGeom>
            <a:solidFill>
              <a:srgbClr val="C7B2E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1" name="iṧļíḓè">
              <a:extLst>
                <a:ext uri="{FF2B5EF4-FFF2-40B4-BE49-F238E27FC236}">
                  <a16:creationId xmlns:a16="http://schemas.microsoft.com/office/drawing/2014/main" id="{07DE2447-A13C-42DD-8288-B1C0AE101F8A}"/>
                </a:ext>
              </a:extLst>
            </p:cNvPr>
            <p:cNvSpPr/>
            <p:nvPr/>
          </p:nvSpPr>
          <p:spPr bwMode="auto">
            <a:xfrm>
              <a:off x="4914246" y="3890174"/>
              <a:ext cx="280626" cy="436245"/>
            </a:xfrm>
            <a:custGeom>
              <a:avLst/>
              <a:gdLst>
                <a:gd name="T0" fmla="*/ 69 w 70"/>
                <a:gd name="T1" fmla="*/ 62 h 110"/>
                <a:gd name="T2" fmla="*/ 70 w 70"/>
                <a:gd name="T3" fmla="*/ 51 h 110"/>
                <a:gd name="T4" fmla="*/ 66 w 70"/>
                <a:gd name="T5" fmla="*/ 33 h 110"/>
                <a:gd name="T6" fmla="*/ 59 w 70"/>
                <a:gd name="T7" fmla="*/ 9 h 110"/>
                <a:gd name="T8" fmla="*/ 55 w 70"/>
                <a:gd name="T9" fmla="*/ 0 h 110"/>
                <a:gd name="T10" fmla="*/ 44 w 70"/>
                <a:gd name="T11" fmla="*/ 0 h 110"/>
                <a:gd name="T12" fmla="*/ 44 w 70"/>
                <a:gd name="T13" fmla="*/ 0 h 110"/>
                <a:gd name="T14" fmla="*/ 25 w 70"/>
                <a:gd name="T15" fmla="*/ 6 h 110"/>
                <a:gd name="T16" fmla="*/ 25 w 70"/>
                <a:gd name="T17" fmla="*/ 6 h 110"/>
                <a:gd name="T18" fmla="*/ 22 w 70"/>
                <a:gd name="T19" fmla="*/ 6 h 110"/>
                <a:gd name="T20" fmla="*/ 20 w 70"/>
                <a:gd name="T21" fmla="*/ 4 h 110"/>
                <a:gd name="T22" fmla="*/ 18 w 70"/>
                <a:gd name="T23" fmla="*/ 1 h 110"/>
                <a:gd name="T24" fmla="*/ 11 w 70"/>
                <a:gd name="T25" fmla="*/ 3 h 110"/>
                <a:gd name="T26" fmla="*/ 6 w 70"/>
                <a:gd name="T27" fmla="*/ 4 h 110"/>
                <a:gd name="T28" fmla="*/ 1 w 70"/>
                <a:gd name="T29" fmla="*/ 13 h 110"/>
                <a:gd name="T30" fmla="*/ 1 w 70"/>
                <a:gd name="T31" fmla="*/ 14 h 110"/>
                <a:gd name="T32" fmla="*/ 0 w 70"/>
                <a:gd name="T33" fmla="*/ 23 h 110"/>
                <a:gd name="T34" fmla="*/ 3 w 70"/>
                <a:gd name="T35" fmla="*/ 42 h 110"/>
                <a:gd name="T36" fmla="*/ 6 w 70"/>
                <a:gd name="T37" fmla="*/ 53 h 110"/>
                <a:gd name="T38" fmla="*/ 6 w 70"/>
                <a:gd name="T39" fmla="*/ 101 h 110"/>
                <a:gd name="T40" fmla="*/ 11 w 70"/>
                <a:gd name="T41" fmla="*/ 104 h 110"/>
                <a:gd name="T42" fmla="*/ 29 w 70"/>
                <a:gd name="T43" fmla="*/ 110 h 110"/>
                <a:gd name="T44" fmla="*/ 49 w 70"/>
                <a:gd name="T45" fmla="*/ 109 h 110"/>
                <a:gd name="T46" fmla="*/ 70 w 70"/>
                <a:gd name="T47" fmla="*/ 104 h 110"/>
                <a:gd name="T48" fmla="*/ 69 w 70"/>
                <a:gd name="T49" fmla="*/ 6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0" h="110">
                  <a:moveTo>
                    <a:pt x="69" y="62"/>
                  </a:moveTo>
                  <a:cubicBezTo>
                    <a:pt x="69" y="58"/>
                    <a:pt x="70" y="55"/>
                    <a:pt x="70" y="51"/>
                  </a:cubicBezTo>
                  <a:cubicBezTo>
                    <a:pt x="70" y="45"/>
                    <a:pt x="68" y="39"/>
                    <a:pt x="66" y="33"/>
                  </a:cubicBezTo>
                  <a:cubicBezTo>
                    <a:pt x="64" y="25"/>
                    <a:pt x="61" y="17"/>
                    <a:pt x="59" y="9"/>
                  </a:cubicBezTo>
                  <a:cubicBezTo>
                    <a:pt x="58" y="6"/>
                    <a:pt x="57" y="3"/>
                    <a:pt x="55" y="0"/>
                  </a:cubicBezTo>
                  <a:cubicBezTo>
                    <a:pt x="52" y="1"/>
                    <a:pt x="47" y="1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9" y="4"/>
                    <a:pt x="32" y="7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3" y="6"/>
                    <a:pt x="22" y="6"/>
                  </a:cubicBezTo>
                  <a:cubicBezTo>
                    <a:pt x="21" y="5"/>
                    <a:pt x="21" y="5"/>
                    <a:pt x="20" y="4"/>
                  </a:cubicBezTo>
                  <a:cubicBezTo>
                    <a:pt x="19" y="4"/>
                    <a:pt x="17" y="2"/>
                    <a:pt x="18" y="1"/>
                  </a:cubicBezTo>
                  <a:cubicBezTo>
                    <a:pt x="16" y="2"/>
                    <a:pt x="14" y="3"/>
                    <a:pt x="11" y="3"/>
                  </a:cubicBezTo>
                  <a:cubicBezTo>
                    <a:pt x="9" y="3"/>
                    <a:pt x="7" y="3"/>
                    <a:pt x="6" y="4"/>
                  </a:cubicBezTo>
                  <a:cubicBezTo>
                    <a:pt x="3" y="7"/>
                    <a:pt x="2" y="10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7"/>
                    <a:pt x="0" y="20"/>
                    <a:pt x="0" y="23"/>
                  </a:cubicBezTo>
                  <a:cubicBezTo>
                    <a:pt x="1" y="29"/>
                    <a:pt x="2" y="36"/>
                    <a:pt x="3" y="42"/>
                  </a:cubicBezTo>
                  <a:cubicBezTo>
                    <a:pt x="4" y="46"/>
                    <a:pt x="6" y="50"/>
                    <a:pt x="6" y="53"/>
                  </a:cubicBezTo>
                  <a:cubicBezTo>
                    <a:pt x="9" y="69"/>
                    <a:pt x="3" y="86"/>
                    <a:pt x="6" y="101"/>
                  </a:cubicBezTo>
                  <a:cubicBezTo>
                    <a:pt x="8" y="101"/>
                    <a:pt x="9" y="103"/>
                    <a:pt x="11" y="104"/>
                  </a:cubicBezTo>
                  <a:cubicBezTo>
                    <a:pt x="16" y="108"/>
                    <a:pt x="23" y="110"/>
                    <a:pt x="29" y="110"/>
                  </a:cubicBezTo>
                  <a:cubicBezTo>
                    <a:pt x="36" y="110"/>
                    <a:pt x="42" y="109"/>
                    <a:pt x="49" y="109"/>
                  </a:cubicBezTo>
                  <a:cubicBezTo>
                    <a:pt x="56" y="109"/>
                    <a:pt x="65" y="109"/>
                    <a:pt x="70" y="104"/>
                  </a:cubicBezTo>
                  <a:cubicBezTo>
                    <a:pt x="68" y="90"/>
                    <a:pt x="67" y="76"/>
                    <a:pt x="69" y="62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2" name="ïşḷíďe">
              <a:extLst>
                <a:ext uri="{FF2B5EF4-FFF2-40B4-BE49-F238E27FC236}">
                  <a16:creationId xmlns:a16="http://schemas.microsoft.com/office/drawing/2014/main" id="{7EDE07D7-7E24-443A-B632-0B6DC88CC6FE}"/>
                </a:ext>
              </a:extLst>
            </p:cNvPr>
            <p:cNvSpPr/>
            <p:nvPr/>
          </p:nvSpPr>
          <p:spPr bwMode="auto">
            <a:xfrm>
              <a:off x="5095093" y="3908868"/>
              <a:ext cx="106017" cy="411317"/>
            </a:xfrm>
            <a:custGeom>
              <a:avLst/>
              <a:gdLst>
                <a:gd name="T0" fmla="*/ 8 w 27"/>
                <a:gd name="T1" fmla="*/ 1 h 103"/>
                <a:gd name="T2" fmla="*/ 2 w 27"/>
                <a:gd name="T3" fmla="*/ 3 h 103"/>
                <a:gd name="T4" fmla="*/ 1 w 27"/>
                <a:gd name="T5" fmla="*/ 10 h 103"/>
                <a:gd name="T6" fmla="*/ 6 w 27"/>
                <a:gd name="T7" fmla="*/ 52 h 103"/>
                <a:gd name="T8" fmla="*/ 5 w 27"/>
                <a:gd name="T9" fmla="*/ 61 h 103"/>
                <a:gd name="T10" fmla="*/ 2 w 27"/>
                <a:gd name="T11" fmla="*/ 69 h 103"/>
                <a:gd name="T12" fmla="*/ 2 w 27"/>
                <a:gd name="T13" fmla="*/ 86 h 103"/>
                <a:gd name="T14" fmla="*/ 5 w 27"/>
                <a:gd name="T15" fmla="*/ 103 h 103"/>
                <a:gd name="T16" fmla="*/ 26 w 27"/>
                <a:gd name="T17" fmla="*/ 99 h 103"/>
                <a:gd name="T18" fmla="*/ 27 w 27"/>
                <a:gd name="T19" fmla="*/ 98 h 103"/>
                <a:gd name="T20" fmla="*/ 27 w 27"/>
                <a:gd name="T21" fmla="*/ 97 h 103"/>
                <a:gd name="T22" fmla="*/ 25 w 27"/>
                <a:gd name="T23" fmla="*/ 56 h 103"/>
                <a:gd name="T24" fmla="*/ 25 w 27"/>
                <a:gd name="T25" fmla="*/ 46 h 103"/>
                <a:gd name="T26" fmla="*/ 24 w 27"/>
                <a:gd name="T27" fmla="*/ 36 h 103"/>
                <a:gd name="T28" fmla="*/ 15 w 27"/>
                <a:gd name="T29" fmla="*/ 15 h 103"/>
                <a:gd name="T30" fmla="*/ 9 w 27"/>
                <a:gd name="T31" fmla="*/ 9 h 103"/>
                <a:gd name="T32" fmla="*/ 8 w 27"/>
                <a:gd name="T33" fmla="*/ 1 h 103"/>
                <a:gd name="T34" fmla="*/ 10 w 27"/>
                <a:gd name="T35" fmla="*/ 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103">
                  <a:moveTo>
                    <a:pt x="8" y="1"/>
                  </a:move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1" y="7"/>
                    <a:pt x="1" y="10"/>
                  </a:cubicBezTo>
                  <a:cubicBezTo>
                    <a:pt x="0" y="24"/>
                    <a:pt x="5" y="38"/>
                    <a:pt x="6" y="52"/>
                  </a:cubicBezTo>
                  <a:cubicBezTo>
                    <a:pt x="6" y="55"/>
                    <a:pt x="6" y="58"/>
                    <a:pt x="5" y="61"/>
                  </a:cubicBezTo>
                  <a:cubicBezTo>
                    <a:pt x="5" y="64"/>
                    <a:pt x="3" y="67"/>
                    <a:pt x="2" y="69"/>
                  </a:cubicBezTo>
                  <a:cubicBezTo>
                    <a:pt x="0" y="75"/>
                    <a:pt x="1" y="81"/>
                    <a:pt x="2" y="86"/>
                  </a:cubicBezTo>
                  <a:cubicBezTo>
                    <a:pt x="3" y="92"/>
                    <a:pt x="4" y="98"/>
                    <a:pt x="5" y="103"/>
                  </a:cubicBezTo>
                  <a:cubicBezTo>
                    <a:pt x="12" y="103"/>
                    <a:pt x="19" y="102"/>
                    <a:pt x="26" y="99"/>
                  </a:cubicBezTo>
                  <a:cubicBezTo>
                    <a:pt x="26" y="99"/>
                    <a:pt x="26" y="99"/>
                    <a:pt x="27" y="98"/>
                  </a:cubicBezTo>
                  <a:cubicBezTo>
                    <a:pt x="27" y="98"/>
                    <a:pt x="27" y="98"/>
                    <a:pt x="27" y="97"/>
                  </a:cubicBezTo>
                  <a:cubicBezTo>
                    <a:pt x="24" y="84"/>
                    <a:pt x="24" y="70"/>
                    <a:pt x="25" y="56"/>
                  </a:cubicBezTo>
                  <a:cubicBezTo>
                    <a:pt x="25" y="53"/>
                    <a:pt x="26" y="49"/>
                    <a:pt x="25" y="46"/>
                  </a:cubicBezTo>
                  <a:cubicBezTo>
                    <a:pt x="25" y="43"/>
                    <a:pt x="24" y="39"/>
                    <a:pt x="24" y="36"/>
                  </a:cubicBezTo>
                  <a:cubicBezTo>
                    <a:pt x="22" y="29"/>
                    <a:pt x="20" y="21"/>
                    <a:pt x="15" y="15"/>
                  </a:cubicBezTo>
                  <a:cubicBezTo>
                    <a:pt x="13" y="13"/>
                    <a:pt x="11" y="11"/>
                    <a:pt x="9" y="9"/>
                  </a:cubicBezTo>
                  <a:cubicBezTo>
                    <a:pt x="8" y="6"/>
                    <a:pt x="7" y="3"/>
                    <a:pt x="8" y="1"/>
                  </a:cubicBezTo>
                  <a:cubicBezTo>
                    <a:pt x="9" y="2"/>
                    <a:pt x="10" y="3"/>
                    <a:pt x="10" y="4"/>
                  </a:cubicBezTo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3" name="ïṥlíḍé">
              <a:extLst>
                <a:ext uri="{FF2B5EF4-FFF2-40B4-BE49-F238E27FC236}">
                  <a16:creationId xmlns:a16="http://schemas.microsoft.com/office/drawing/2014/main" id="{A5C9A44E-82DF-49CC-94F9-9345B1C8526B}"/>
                </a:ext>
              </a:extLst>
            </p:cNvPr>
            <p:cNvSpPr/>
            <p:nvPr/>
          </p:nvSpPr>
          <p:spPr bwMode="auto">
            <a:xfrm>
              <a:off x="4951663" y="3597264"/>
              <a:ext cx="199558" cy="249283"/>
            </a:xfrm>
            <a:custGeom>
              <a:avLst/>
              <a:gdLst>
                <a:gd name="T0" fmla="*/ 23 w 50"/>
                <a:gd name="T1" fmla="*/ 56 h 62"/>
                <a:gd name="T2" fmla="*/ 27 w 50"/>
                <a:gd name="T3" fmla="*/ 53 h 62"/>
                <a:gd name="T4" fmla="*/ 33 w 50"/>
                <a:gd name="T5" fmla="*/ 40 h 62"/>
                <a:gd name="T6" fmla="*/ 38 w 50"/>
                <a:gd name="T7" fmla="*/ 34 h 62"/>
                <a:gd name="T8" fmla="*/ 44 w 50"/>
                <a:gd name="T9" fmla="*/ 31 h 62"/>
                <a:gd name="T10" fmla="*/ 50 w 50"/>
                <a:gd name="T11" fmla="*/ 20 h 62"/>
                <a:gd name="T12" fmla="*/ 41 w 50"/>
                <a:gd name="T13" fmla="*/ 10 h 62"/>
                <a:gd name="T14" fmla="*/ 5 w 50"/>
                <a:gd name="T15" fmla="*/ 19 h 62"/>
                <a:gd name="T16" fmla="*/ 1 w 50"/>
                <a:gd name="T17" fmla="*/ 35 h 62"/>
                <a:gd name="T18" fmla="*/ 3 w 50"/>
                <a:gd name="T19" fmla="*/ 47 h 62"/>
                <a:gd name="T20" fmla="*/ 9 w 50"/>
                <a:gd name="T21" fmla="*/ 57 h 62"/>
                <a:gd name="T22" fmla="*/ 23 w 50"/>
                <a:gd name="T23" fmla="*/ 5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62">
                  <a:moveTo>
                    <a:pt x="23" y="56"/>
                  </a:moveTo>
                  <a:cubicBezTo>
                    <a:pt x="25" y="55"/>
                    <a:pt x="26" y="54"/>
                    <a:pt x="27" y="53"/>
                  </a:cubicBezTo>
                  <a:cubicBezTo>
                    <a:pt x="30" y="49"/>
                    <a:pt x="30" y="44"/>
                    <a:pt x="33" y="40"/>
                  </a:cubicBezTo>
                  <a:cubicBezTo>
                    <a:pt x="34" y="38"/>
                    <a:pt x="36" y="36"/>
                    <a:pt x="38" y="34"/>
                  </a:cubicBezTo>
                  <a:cubicBezTo>
                    <a:pt x="40" y="33"/>
                    <a:pt x="43" y="32"/>
                    <a:pt x="44" y="31"/>
                  </a:cubicBezTo>
                  <a:cubicBezTo>
                    <a:pt x="47" y="28"/>
                    <a:pt x="50" y="24"/>
                    <a:pt x="50" y="20"/>
                  </a:cubicBezTo>
                  <a:cubicBezTo>
                    <a:pt x="50" y="17"/>
                    <a:pt x="45" y="11"/>
                    <a:pt x="41" y="10"/>
                  </a:cubicBezTo>
                  <a:cubicBezTo>
                    <a:pt x="17" y="0"/>
                    <a:pt x="9" y="15"/>
                    <a:pt x="5" y="19"/>
                  </a:cubicBezTo>
                  <a:cubicBezTo>
                    <a:pt x="1" y="23"/>
                    <a:pt x="1" y="29"/>
                    <a:pt x="1" y="35"/>
                  </a:cubicBezTo>
                  <a:cubicBezTo>
                    <a:pt x="0" y="38"/>
                    <a:pt x="2" y="44"/>
                    <a:pt x="3" y="47"/>
                  </a:cubicBezTo>
                  <a:cubicBezTo>
                    <a:pt x="5" y="51"/>
                    <a:pt x="6" y="54"/>
                    <a:pt x="9" y="57"/>
                  </a:cubicBezTo>
                  <a:cubicBezTo>
                    <a:pt x="13" y="62"/>
                    <a:pt x="19" y="60"/>
                    <a:pt x="23" y="56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4" name="ïŝļíḍé">
              <a:extLst>
                <a:ext uri="{FF2B5EF4-FFF2-40B4-BE49-F238E27FC236}">
                  <a16:creationId xmlns:a16="http://schemas.microsoft.com/office/drawing/2014/main" id="{C2184E58-60F6-48C5-AF44-EBB402F8460A}"/>
                </a:ext>
              </a:extLst>
            </p:cNvPr>
            <p:cNvSpPr/>
            <p:nvPr/>
          </p:nvSpPr>
          <p:spPr bwMode="auto">
            <a:xfrm>
              <a:off x="5113804" y="3915102"/>
              <a:ext cx="174613" cy="317834"/>
            </a:xfrm>
            <a:custGeom>
              <a:avLst/>
              <a:gdLst>
                <a:gd name="T0" fmla="*/ 34 w 44"/>
                <a:gd name="T1" fmla="*/ 80 h 81"/>
                <a:gd name="T2" fmla="*/ 33 w 44"/>
                <a:gd name="T3" fmla="*/ 79 h 81"/>
                <a:gd name="T4" fmla="*/ 28 w 44"/>
                <a:gd name="T5" fmla="*/ 74 h 81"/>
                <a:gd name="T6" fmla="*/ 9 w 44"/>
                <a:gd name="T7" fmla="*/ 39 h 81"/>
                <a:gd name="T8" fmla="*/ 2 w 44"/>
                <a:gd name="T9" fmla="*/ 21 h 81"/>
                <a:gd name="T10" fmla="*/ 2 w 44"/>
                <a:gd name="T11" fmla="*/ 8 h 81"/>
                <a:gd name="T12" fmla="*/ 7 w 44"/>
                <a:gd name="T13" fmla="*/ 1 h 81"/>
                <a:gd name="T14" fmla="*/ 15 w 44"/>
                <a:gd name="T15" fmla="*/ 3 h 81"/>
                <a:gd name="T16" fmla="*/ 18 w 44"/>
                <a:gd name="T17" fmla="*/ 8 h 81"/>
                <a:gd name="T18" fmla="*/ 43 w 44"/>
                <a:gd name="T19" fmla="*/ 67 h 81"/>
                <a:gd name="T20" fmla="*/ 44 w 44"/>
                <a:gd name="T21" fmla="*/ 74 h 81"/>
                <a:gd name="T22" fmla="*/ 40 w 44"/>
                <a:gd name="T23" fmla="*/ 80 h 81"/>
                <a:gd name="T24" fmla="*/ 34 w 44"/>
                <a:gd name="T25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81">
                  <a:moveTo>
                    <a:pt x="34" y="80"/>
                  </a:moveTo>
                  <a:cubicBezTo>
                    <a:pt x="33" y="79"/>
                    <a:pt x="33" y="79"/>
                    <a:pt x="33" y="79"/>
                  </a:cubicBezTo>
                  <a:cubicBezTo>
                    <a:pt x="31" y="78"/>
                    <a:pt x="30" y="76"/>
                    <a:pt x="28" y="74"/>
                  </a:cubicBezTo>
                  <a:cubicBezTo>
                    <a:pt x="21" y="63"/>
                    <a:pt x="14" y="51"/>
                    <a:pt x="9" y="39"/>
                  </a:cubicBezTo>
                  <a:cubicBezTo>
                    <a:pt x="6" y="33"/>
                    <a:pt x="4" y="27"/>
                    <a:pt x="2" y="21"/>
                  </a:cubicBezTo>
                  <a:cubicBezTo>
                    <a:pt x="1" y="17"/>
                    <a:pt x="0" y="12"/>
                    <a:pt x="2" y="8"/>
                  </a:cubicBezTo>
                  <a:cubicBezTo>
                    <a:pt x="2" y="5"/>
                    <a:pt x="5" y="2"/>
                    <a:pt x="7" y="1"/>
                  </a:cubicBezTo>
                  <a:cubicBezTo>
                    <a:pt x="10" y="0"/>
                    <a:pt x="13" y="1"/>
                    <a:pt x="15" y="3"/>
                  </a:cubicBezTo>
                  <a:cubicBezTo>
                    <a:pt x="16" y="4"/>
                    <a:pt x="17" y="6"/>
                    <a:pt x="18" y="8"/>
                  </a:cubicBezTo>
                  <a:cubicBezTo>
                    <a:pt x="29" y="27"/>
                    <a:pt x="39" y="46"/>
                    <a:pt x="43" y="67"/>
                  </a:cubicBezTo>
                  <a:cubicBezTo>
                    <a:pt x="44" y="69"/>
                    <a:pt x="44" y="72"/>
                    <a:pt x="44" y="74"/>
                  </a:cubicBezTo>
                  <a:cubicBezTo>
                    <a:pt x="44" y="76"/>
                    <a:pt x="42" y="79"/>
                    <a:pt x="40" y="80"/>
                  </a:cubicBezTo>
                  <a:cubicBezTo>
                    <a:pt x="38" y="81"/>
                    <a:pt x="36" y="80"/>
                    <a:pt x="34" y="80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5" name="ïṩ1iḋè">
              <a:extLst>
                <a:ext uri="{FF2B5EF4-FFF2-40B4-BE49-F238E27FC236}">
                  <a16:creationId xmlns:a16="http://schemas.microsoft.com/office/drawing/2014/main" id="{A5933A02-1A4E-4A70-BA8E-490479829356}"/>
                </a:ext>
              </a:extLst>
            </p:cNvPr>
            <p:cNvSpPr/>
            <p:nvPr/>
          </p:nvSpPr>
          <p:spPr bwMode="auto">
            <a:xfrm>
              <a:off x="5095093" y="3877710"/>
              <a:ext cx="162141" cy="199426"/>
            </a:xfrm>
            <a:custGeom>
              <a:avLst/>
              <a:gdLst>
                <a:gd name="T0" fmla="*/ 21 w 41"/>
                <a:gd name="T1" fmla="*/ 6 h 49"/>
                <a:gd name="T2" fmla="*/ 26 w 41"/>
                <a:gd name="T3" fmla="*/ 12 h 49"/>
                <a:gd name="T4" fmla="*/ 30 w 41"/>
                <a:gd name="T5" fmla="*/ 17 h 49"/>
                <a:gd name="T6" fmla="*/ 34 w 41"/>
                <a:gd name="T7" fmla="*/ 22 h 49"/>
                <a:gd name="T8" fmla="*/ 36 w 41"/>
                <a:gd name="T9" fmla="*/ 27 h 49"/>
                <a:gd name="T10" fmla="*/ 41 w 41"/>
                <a:gd name="T11" fmla="*/ 36 h 49"/>
                <a:gd name="T12" fmla="*/ 8 w 41"/>
                <a:gd name="T13" fmla="*/ 49 h 49"/>
                <a:gd name="T14" fmla="*/ 3 w 41"/>
                <a:gd name="T15" fmla="*/ 34 h 49"/>
                <a:gd name="T16" fmla="*/ 1 w 41"/>
                <a:gd name="T17" fmla="*/ 19 h 49"/>
                <a:gd name="T18" fmla="*/ 7 w 41"/>
                <a:gd name="T19" fmla="*/ 5 h 49"/>
                <a:gd name="T20" fmla="*/ 21 w 41"/>
                <a:gd name="T21" fmla="*/ 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49">
                  <a:moveTo>
                    <a:pt x="21" y="6"/>
                  </a:moveTo>
                  <a:cubicBezTo>
                    <a:pt x="23" y="8"/>
                    <a:pt x="25" y="10"/>
                    <a:pt x="26" y="12"/>
                  </a:cubicBezTo>
                  <a:cubicBezTo>
                    <a:pt x="28" y="14"/>
                    <a:pt x="29" y="15"/>
                    <a:pt x="30" y="17"/>
                  </a:cubicBezTo>
                  <a:cubicBezTo>
                    <a:pt x="31" y="19"/>
                    <a:pt x="32" y="20"/>
                    <a:pt x="34" y="22"/>
                  </a:cubicBezTo>
                  <a:cubicBezTo>
                    <a:pt x="35" y="24"/>
                    <a:pt x="35" y="25"/>
                    <a:pt x="36" y="27"/>
                  </a:cubicBezTo>
                  <a:cubicBezTo>
                    <a:pt x="38" y="30"/>
                    <a:pt x="39" y="33"/>
                    <a:pt x="41" y="36"/>
                  </a:cubicBezTo>
                  <a:cubicBezTo>
                    <a:pt x="32" y="44"/>
                    <a:pt x="20" y="48"/>
                    <a:pt x="8" y="49"/>
                  </a:cubicBezTo>
                  <a:cubicBezTo>
                    <a:pt x="6" y="44"/>
                    <a:pt x="4" y="39"/>
                    <a:pt x="3" y="34"/>
                  </a:cubicBezTo>
                  <a:cubicBezTo>
                    <a:pt x="2" y="29"/>
                    <a:pt x="0" y="24"/>
                    <a:pt x="1" y="19"/>
                  </a:cubicBezTo>
                  <a:cubicBezTo>
                    <a:pt x="1" y="14"/>
                    <a:pt x="4" y="8"/>
                    <a:pt x="7" y="5"/>
                  </a:cubicBezTo>
                  <a:cubicBezTo>
                    <a:pt x="11" y="0"/>
                    <a:pt x="17" y="3"/>
                    <a:pt x="21" y="6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6" name="ïś1iḋê">
              <a:extLst>
                <a:ext uri="{FF2B5EF4-FFF2-40B4-BE49-F238E27FC236}">
                  <a16:creationId xmlns:a16="http://schemas.microsoft.com/office/drawing/2014/main" id="{0DF28D10-140B-42DB-AD0E-151EF5094D8E}"/>
                </a:ext>
              </a:extLst>
            </p:cNvPr>
            <p:cNvSpPr/>
            <p:nvPr/>
          </p:nvSpPr>
          <p:spPr bwMode="auto">
            <a:xfrm>
              <a:off x="5070149" y="386524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7D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7" name="iŝḻíde">
              <a:extLst>
                <a:ext uri="{FF2B5EF4-FFF2-40B4-BE49-F238E27FC236}">
                  <a16:creationId xmlns:a16="http://schemas.microsoft.com/office/drawing/2014/main" id="{598F8084-4BB7-4127-9BB1-632952AB07C7}"/>
                </a:ext>
              </a:extLst>
            </p:cNvPr>
            <p:cNvSpPr/>
            <p:nvPr/>
          </p:nvSpPr>
          <p:spPr bwMode="auto">
            <a:xfrm>
              <a:off x="5070149" y="3734370"/>
              <a:ext cx="31183" cy="56091"/>
            </a:xfrm>
            <a:custGeom>
              <a:avLst/>
              <a:gdLst>
                <a:gd name="T0" fmla="*/ 5 w 7"/>
                <a:gd name="T1" fmla="*/ 3 h 13"/>
                <a:gd name="T2" fmla="*/ 3 w 7"/>
                <a:gd name="T3" fmla="*/ 1 h 13"/>
                <a:gd name="T4" fmla="*/ 1 w 7"/>
                <a:gd name="T5" fmla="*/ 1 h 13"/>
                <a:gd name="T6" fmla="*/ 0 w 7"/>
                <a:gd name="T7" fmla="*/ 3 h 13"/>
                <a:gd name="T8" fmla="*/ 1 w 7"/>
                <a:gd name="T9" fmla="*/ 5 h 13"/>
                <a:gd name="T10" fmla="*/ 4 w 7"/>
                <a:gd name="T11" fmla="*/ 12 h 13"/>
                <a:gd name="T12" fmla="*/ 6 w 7"/>
                <a:gd name="T13" fmla="*/ 13 h 13"/>
                <a:gd name="T14" fmla="*/ 6 w 7"/>
                <a:gd name="T15" fmla="*/ 12 h 13"/>
                <a:gd name="T16" fmla="*/ 7 w 7"/>
                <a:gd name="T17" fmla="*/ 10 h 13"/>
                <a:gd name="T18" fmla="*/ 7 w 7"/>
                <a:gd name="T19" fmla="*/ 7 h 13"/>
                <a:gd name="T20" fmla="*/ 7 w 7"/>
                <a:gd name="T21" fmla="*/ 7 h 13"/>
                <a:gd name="T22" fmla="*/ 5 w 7"/>
                <a:gd name="T2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2"/>
                    <a:pt x="4" y="1"/>
                    <a:pt x="3" y="1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1" y="5"/>
                    <a:pt x="1" y="5"/>
                  </a:cubicBezTo>
                  <a:cubicBezTo>
                    <a:pt x="2" y="8"/>
                    <a:pt x="3" y="10"/>
                    <a:pt x="4" y="12"/>
                  </a:cubicBezTo>
                  <a:cubicBezTo>
                    <a:pt x="5" y="12"/>
                    <a:pt x="5" y="13"/>
                    <a:pt x="6" y="1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7" y="10"/>
                    <a:pt x="7" y="10"/>
                  </a:cubicBezTo>
                  <a:cubicBezTo>
                    <a:pt x="7" y="9"/>
                    <a:pt x="7" y="8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4"/>
                    <a:pt x="5" y="3"/>
                  </a:cubicBezTo>
                  <a:close/>
                </a:path>
              </a:pathLst>
            </a:custGeom>
            <a:solidFill>
              <a:srgbClr val="E8BF9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8" name="íSlîďé">
              <a:extLst>
                <a:ext uri="{FF2B5EF4-FFF2-40B4-BE49-F238E27FC236}">
                  <a16:creationId xmlns:a16="http://schemas.microsoft.com/office/drawing/2014/main" id="{4EADD196-891C-4B9F-AAF7-D9B5DCFD91D9}"/>
                </a:ext>
              </a:extLst>
            </p:cNvPr>
            <p:cNvSpPr/>
            <p:nvPr/>
          </p:nvSpPr>
          <p:spPr bwMode="auto">
            <a:xfrm>
              <a:off x="8163292" y="3198412"/>
              <a:ext cx="162141" cy="261747"/>
            </a:xfrm>
            <a:custGeom>
              <a:avLst/>
              <a:gdLst>
                <a:gd name="T0" fmla="*/ 12 w 40"/>
                <a:gd name="T1" fmla="*/ 27 h 67"/>
                <a:gd name="T2" fmla="*/ 7 w 40"/>
                <a:gd name="T3" fmla="*/ 31 h 67"/>
                <a:gd name="T4" fmla="*/ 0 w 40"/>
                <a:gd name="T5" fmla="*/ 34 h 67"/>
                <a:gd name="T6" fmla="*/ 17 w 40"/>
                <a:gd name="T7" fmla="*/ 67 h 67"/>
                <a:gd name="T8" fmla="*/ 33 w 40"/>
                <a:gd name="T9" fmla="*/ 48 h 67"/>
                <a:gd name="T10" fmla="*/ 40 w 40"/>
                <a:gd name="T11" fmla="*/ 27 h 67"/>
                <a:gd name="T12" fmla="*/ 34 w 40"/>
                <a:gd name="T13" fmla="*/ 24 h 67"/>
                <a:gd name="T14" fmla="*/ 32 w 40"/>
                <a:gd name="T15" fmla="*/ 18 h 67"/>
                <a:gd name="T16" fmla="*/ 32 w 40"/>
                <a:gd name="T17" fmla="*/ 0 h 67"/>
                <a:gd name="T18" fmla="*/ 21 w 40"/>
                <a:gd name="T19" fmla="*/ 7 h 67"/>
                <a:gd name="T20" fmla="*/ 12 w 40"/>
                <a:gd name="T21" fmla="*/ 15 h 67"/>
                <a:gd name="T22" fmla="*/ 12 w 40"/>
                <a:gd name="T23" fmla="*/ 2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67">
                  <a:moveTo>
                    <a:pt x="12" y="27"/>
                  </a:moveTo>
                  <a:cubicBezTo>
                    <a:pt x="11" y="29"/>
                    <a:pt x="9" y="30"/>
                    <a:pt x="7" y="31"/>
                  </a:cubicBezTo>
                  <a:cubicBezTo>
                    <a:pt x="4" y="32"/>
                    <a:pt x="2" y="33"/>
                    <a:pt x="0" y="34"/>
                  </a:cubicBezTo>
                  <a:cubicBezTo>
                    <a:pt x="3" y="46"/>
                    <a:pt x="9" y="57"/>
                    <a:pt x="17" y="67"/>
                  </a:cubicBezTo>
                  <a:cubicBezTo>
                    <a:pt x="23" y="61"/>
                    <a:pt x="28" y="55"/>
                    <a:pt x="33" y="48"/>
                  </a:cubicBezTo>
                  <a:cubicBezTo>
                    <a:pt x="37" y="41"/>
                    <a:pt x="40" y="35"/>
                    <a:pt x="40" y="27"/>
                  </a:cubicBezTo>
                  <a:cubicBezTo>
                    <a:pt x="38" y="28"/>
                    <a:pt x="35" y="25"/>
                    <a:pt x="34" y="24"/>
                  </a:cubicBezTo>
                  <a:cubicBezTo>
                    <a:pt x="33" y="22"/>
                    <a:pt x="32" y="20"/>
                    <a:pt x="32" y="18"/>
                  </a:cubicBezTo>
                  <a:cubicBezTo>
                    <a:pt x="31" y="12"/>
                    <a:pt x="31" y="6"/>
                    <a:pt x="32" y="0"/>
                  </a:cubicBezTo>
                  <a:cubicBezTo>
                    <a:pt x="29" y="3"/>
                    <a:pt x="25" y="6"/>
                    <a:pt x="21" y="7"/>
                  </a:cubicBezTo>
                  <a:cubicBezTo>
                    <a:pt x="17" y="8"/>
                    <a:pt x="11" y="10"/>
                    <a:pt x="12" y="15"/>
                  </a:cubicBezTo>
                  <a:cubicBezTo>
                    <a:pt x="14" y="19"/>
                    <a:pt x="15" y="23"/>
                    <a:pt x="12" y="27"/>
                  </a:cubicBezTo>
                  <a:close/>
                </a:path>
              </a:pathLst>
            </a:custGeom>
            <a:solidFill>
              <a:srgbClr val="DFB18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29" name="íş1ïḋe">
              <a:extLst>
                <a:ext uri="{FF2B5EF4-FFF2-40B4-BE49-F238E27FC236}">
                  <a16:creationId xmlns:a16="http://schemas.microsoft.com/office/drawing/2014/main" id="{389F8FC0-37C7-4098-A211-6BEBD2998C5E}"/>
                </a:ext>
              </a:extLst>
            </p:cNvPr>
            <p:cNvSpPr/>
            <p:nvPr/>
          </p:nvSpPr>
          <p:spPr bwMode="auto">
            <a:xfrm>
              <a:off x="8157057" y="3086235"/>
              <a:ext cx="149668" cy="211890"/>
            </a:xfrm>
            <a:custGeom>
              <a:avLst/>
              <a:gdLst>
                <a:gd name="T0" fmla="*/ 4 w 37"/>
                <a:gd name="T1" fmla="*/ 12 h 52"/>
                <a:gd name="T2" fmla="*/ 2 w 37"/>
                <a:gd name="T3" fmla="*/ 30 h 52"/>
                <a:gd name="T4" fmla="*/ 11 w 37"/>
                <a:gd name="T5" fmla="*/ 47 h 52"/>
                <a:gd name="T6" fmla="*/ 18 w 37"/>
                <a:gd name="T7" fmla="*/ 52 h 52"/>
                <a:gd name="T8" fmla="*/ 25 w 37"/>
                <a:gd name="T9" fmla="*/ 48 h 52"/>
                <a:gd name="T10" fmla="*/ 30 w 37"/>
                <a:gd name="T11" fmla="*/ 10 h 52"/>
                <a:gd name="T12" fmla="*/ 4 w 37"/>
                <a:gd name="T13" fmla="*/ 1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2">
                  <a:moveTo>
                    <a:pt x="4" y="12"/>
                  </a:moveTo>
                  <a:cubicBezTo>
                    <a:pt x="1" y="18"/>
                    <a:pt x="0" y="24"/>
                    <a:pt x="2" y="30"/>
                  </a:cubicBezTo>
                  <a:cubicBezTo>
                    <a:pt x="4" y="36"/>
                    <a:pt x="7" y="42"/>
                    <a:pt x="11" y="47"/>
                  </a:cubicBezTo>
                  <a:cubicBezTo>
                    <a:pt x="13" y="49"/>
                    <a:pt x="15" y="51"/>
                    <a:pt x="18" y="52"/>
                  </a:cubicBezTo>
                  <a:cubicBezTo>
                    <a:pt x="21" y="52"/>
                    <a:pt x="23" y="50"/>
                    <a:pt x="25" y="48"/>
                  </a:cubicBezTo>
                  <a:cubicBezTo>
                    <a:pt x="36" y="36"/>
                    <a:pt x="37" y="19"/>
                    <a:pt x="30" y="10"/>
                  </a:cubicBezTo>
                  <a:cubicBezTo>
                    <a:pt x="24" y="0"/>
                    <a:pt x="9" y="2"/>
                    <a:pt x="4" y="12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0" name="íṣľïḑe">
              <a:extLst>
                <a:ext uri="{FF2B5EF4-FFF2-40B4-BE49-F238E27FC236}">
                  <a16:creationId xmlns:a16="http://schemas.microsoft.com/office/drawing/2014/main" id="{2EA69CF8-E316-4ED3-A473-3C7417CAE04D}"/>
                </a:ext>
              </a:extLst>
            </p:cNvPr>
            <p:cNvSpPr/>
            <p:nvPr/>
          </p:nvSpPr>
          <p:spPr bwMode="auto">
            <a:xfrm>
              <a:off x="8138347" y="3123627"/>
              <a:ext cx="124724" cy="81019"/>
            </a:xfrm>
            <a:custGeom>
              <a:avLst/>
              <a:gdLst>
                <a:gd name="T0" fmla="*/ 4 w 30"/>
                <a:gd name="T1" fmla="*/ 5 h 20"/>
                <a:gd name="T2" fmla="*/ 15 w 30"/>
                <a:gd name="T3" fmla="*/ 0 h 20"/>
                <a:gd name="T4" fmla="*/ 25 w 30"/>
                <a:gd name="T5" fmla="*/ 7 h 20"/>
                <a:gd name="T6" fmla="*/ 30 w 30"/>
                <a:gd name="T7" fmla="*/ 18 h 20"/>
                <a:gd name="T8" fmla="*/ 7 w 30"/>
                <a:gd name="T9" fmla="*/ 19 h 20"/>
                <a:gd name="T10" fmla="*/ 1 w 30"/>
                <a:gd name="T11" fmla="*/ 14 h 20"/>
                <a:gd name="T12" fmla="*/ 4 w 30"/>
                <a:gd name="T1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4" y="5"/>
                  </a:moveTo>
                  <a:cubicBezTo>
                    <a:pt x="6" y="1"/>
                    <a:pt x="11" y="0"/>
                    <a:pt x="15" y="0"/>
                  </a:cubicBezTo>
                  <a:cubicBezTo>
                    <a:pt x="19" y="1"/>
                    <a:pt x="23" y="3"/>
                    <a:pt x="25" y="7"/>
                  </a:cubicBezTo>
                  <a:cubicBezTo>
                    <a:pt x="28" y="10"/>
                    <a:pt x="29" y="14"/>
                    <a:pt x="30" y="18"/>
                  </a:cubicBezTo>
                  <a:cubicBezTo>
                    <a:pt x="30" y="20"/>
                    <a:pt x="9" y="19"/>
                    <a:pt x="7" y="19"/>
                  </a:cubicBezTo>
                  <a:cubicBezTo>
                    <a:pt x="3" y="18"/>
                    <a:pt x="0" y="18"/>
                    <a:pt x="1" y="14"/>
                  </a:cubicBezTo>
                  <a:cubicBezTo>
                    <a:pt x="1" y="11"/>
                    <a:pt x="1" y="7"/>
                    <a:pt x="4" y="5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1" name="íṣļíḑé">
              <a:extLst>
                <a:ext uri="{FF2B5EF4-FFF2-40B4-BE49-F238E27FC236}">
                  <a16:creationId xmlns:a16="http://schemas.microsoft.com/office/drawing/2014/main" id="{4BCCB33C-0158-4BE8-B614-585647E03D61}"/>
                </a:ext>
              </a:extLst>
            </p:cNvPr>
            <p:cNvSpPr/>
            <p:nvPr/>
          </p:nvSpPr>
          <p:spPr bwMode="auto">
            <a:xfrm>
              <a:off x="8150819" y="3067540"/>
              <a:ext cx="174613" cy="186962"/>
            </a:xfrm>
            <a:custGeom>
              <a:avLst/>
              <a:gdLst>
                <a:gd name="T0" fmla="*/ 4 w 43"/>
                <a:gd name="T1" fmla="*/ 10 h 47"/>
                <a:gd name="T2" fmla="*/ 15 w 43"/>
                <a:gd name="T3" fmla="*/ 3 h 47"/>
                <a:gd name="T4" fmla="*/ 38 w 43"/>
                <a:gd name="T5" fmla="*/ 8 h 47"/>
                <a:gd name="T6" fmla="*/ 43 w 43"/>
                <a:gd name="T7" fmla="*/ 23 h 47"/>
                <a:gd name="T8" fmla="*/ 39 w 43"/>
                <a:gd name="T9" fmla="*/ 44 h 47"/>
                <a:gd name="T10" fmla="*/ 36 w 43"/>
                <a:gd name="T11" fmla="*/ 47 h 47"/>
                <a:gd name="T12" fmla="*/ 34 w 43"/>
                <a:gd name="T13" fmla="*/ 44 h 47"/>
                <a:gd name="T14" fmla="*/ 32 w 43"/>
                <a:gd name="T15" fmla="*/ 37 h 47"/>
                <a:gd name="T16" fmla="*/ 30 w 43"/>
                <a:gd name="T17" fmla="*/ 31 h 47"/>
                <a:gd name="T18" fmla="*/ 25 w 43"/>
                <a:gd name="T19" fmla="*/ 28 h 47"/>
                <a:gd name="T20" fmla="*/ 19 w 43"/>
                <a:gd name="T21" fmla="*/ 22 h 47"/>
                <a:gd name="T22" fmla="*/ 11 w 43"/>
                <a:gd name="T23" fmla="*/ 19 h 47"/>
                <a:gd name="T24" fmla="*/ 5 w 43"/>
                <a:gd name="T25" fmla="*/ 20 h 47"/>
                <a:gd name="T26" fmla="*/ 1 w 43"/>
                <a:gd name="T27" fmla="*/ 20 h 47"/>
                <a:gd name="T28" fmla="*/ 4 w 43"/>
                <a:gd name="T29" fmla="*/ 1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47">
                  <a:moveTo>
                    <a:pt x="4" y="10"/>
                  </a:moveTo>
                  <a:cubicBezTo>
                    <a:pt x="7" y="7"/>
                    <a:pt x="11" y="4"/>
                    <a:pt x="15" y="3"/>
                  </a:cubicBezTo>
                  <a:cubicBezTo>
                    <a:pt x="23" y="0"/>
                    <a:pt x="33" y="2"/>
                    <a:pt x="38" y="8"/>
                  </a:cubicBezTo>
                  <a:cubicBezTo>
                    <a:pt x="41" y="12"/>
                    <a:pt x="42" y="18"/>
                    <a:pt x="43" y="23"/>
                  </a:cubicBezTo>
                  <a:cubicBezTo>
                    <a:pt x="43" y="30"/>
                    <a:pt x="42" y="37"/>
                    <a:pt x="39" y="44"/>
                  </a:cubicBezTo>
                  <a:cubicBezTo>
                    <a:pt x="39" y="45"/>
                    <a:pt x="38" y="47"/>
                    <a:pt x="36" y="47"/>
                  </a:cubicBezTo>
                  <a:cubicBezTo>
                    <a:pt x="35" y="46"/>
                    <a:pt x="35" y="45"/>
                    <a:pt x="34" y="44"/>
                  </a:cubicBezTo>
                  <a:cubicBezTo>
                    <a:pt x="33" y="42"/>
                    <a:pt x="33" y="39"/>
                    <a:pt x="32" y="37"/>
                  </a:cubicBezTo>
                  <a:cubicBezTo>
                    <a:pt x="32" y="35"/>
                    <a:pt x="32" y="32"/>
                    <a:pt x="30" y="31"/>
                  </a:cubicBezTo>
                  <a:cubicBezTo>
                    <a:pt x="29" y="29"/>
                    <a:pt x="27" y="29"/>
                    <a:pt x="25" y="28"/>
                  </a:cubicBezTo>
                  <a:cubicBezTo>
                    <a:pt x="23" y="27"/>
                    <a:pt x="22" y="24"/>
                    <a:pt x="19" y="22"/>
                  </a:cubicBezTo>
                  <a:cubicBezTo>
                    <a:pt x="17" y="20"/>
                    <a:pt x="14" y="19"/>
                    <a:pt x="11" y="19"/>
                  </a:cubicBezTo>
                  <a:cubicBezTo>
                    <a:pt x="9" y="19"/>
                    <a:pt x="7" y="19"/>
                    <a:pt x="5" y="20"/>
                  </a:cubicBezTo>
                  <a:cubicBezTo>
                    <a:pt x="4" y="21"/>
                    <a:pt x="2" y="22"/>
                    <a:pt x="1" y="20"/>
                  </a:cubicBezTo>
                  <a:cubicBezTo>
                    <a:pt x="0" y="18"/>
                    <a:pt x="3" y="12"/>
                    <a:pt x="4" y="10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2" name="ïṥlíḋé">
              <a:extLst>
                <a:ext uri="{FF2B5EF4-FFF2-40B4-BE49-F238E27FC236}">
                  <a16:creationId xmlns:a16="http://schemas.microsoft.com/office/drawing/2014/main" id="{8414A9BB-4F51-4003-A913-B937082717DD}"/>
                </a:ext>
              </a:extLst>
            </p:cNvPr>
            <p:cNvSpPr/>
            <p:nvPr/>
          </p:nvSpPr>
          <p:spPr bwMode="auto">
            <a:xfrm>
              <a:off x="8269308" y="3173484"/>
              <a:ext cx="24945" cy="68555"/>
            </a:xfrm>
            <a:custGeom>
              <a:avLst/>
              <a:gdLst>
                <a:gd name="T0" fmla="*/ 1 w 7"/>
                <a:gd name="T1" fmla="*/ 10 h 17"/>
                <a:gd name="T2" fmla="*/ 6 w 7"/>
                <a:gd name="T3" fmla="*/ 2 h 17"/>
                <a:gd name="T4" fmla="*/ 7 w 7"/>
                <a:gd name="T5" fmla="*/ 5 h 17"/>
                <a:gd name="T6" fmla="*/ 3 w 7"/>
                <a:gd name="T7" fmla="*/ 17 h 17"/>
                <a:gd name="T8" fmla="*/ 1 w 7"/>
                <a:gd name="T9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7">
                  <a:moveTo>
                    <a:pt x="1" y="10"/>
                  </a:moveTo>
                  <a:cubicBezTo>
                    <a:pt x="0" y="5"/>
                    <a:pt x="4" y="0"/>
                    <a:pt x="6" y="2"/>
                  </a:cubicBezTo>
                  <a:cubicBezTo>
                    <a:pt x="7" y="2"/>
                    <a:pt x="7" y="3"/>
                    <a:pt x="7" y="5"/>
                  </a:cubicBezTo>
                  <a:cubicBezTo>
                    <a:pt x="6" y="9"/>
                    <a:pt x="5" y="13"/>
                    <a:pt x="3" y="17"/>
                  </a:cubicBezTo>
                  <a:cubicBezTo>
                    <a:pt x="2" y="15"/>
                    <a:pt x="2" y="13"/>
                    <a:pt x="1" y="11"/>
                  </a:cubicBezTo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3" name="îṣḷíďè">
              <a:extLst>
                <a:ext uri="{FF2B5EF4-FFF2-40B4-BE49-F238E27FC236}">
                  <a16:creationId xmlns:a16="http://schemas.microsoft.com/office/drawing/2014/main" id="{FF39A39C-68FD-4DC7-B09D-860D6D3AD9A1}"/>
                </a:ext>
              </a:extLst>
            </p:cNvPr>
            <p:cNvSpPr/>
            <p:nvPr/>
          </p:nvSpPr>
          <p:spPr bwMode="auto">
            <a:xfrm>
              <a:off x="8362849" y="3323053"/>
              <a:ext cx="99779" cy="305373"/>
            </a:xfrm>
            <a:custGeom>
              <a:avLst/>
              <a:gdLst>
                <a:gd name="T0" fmla="*/ 1 w 25"/>
                <a:gd name="T1" fmla="*/ 6 h 77"/>
                <a:gd name="T2" fmla="*/ 1 w 25"/>
                <a:gd name="T3" fmla="*/ 12 h 77"/>
                <a:gd name="T4" fmla="*/ 11 w 25"/>
                <a:gd name="T5" fmla="*/ 69 h 77"/>
                <a:gd name="T6" fmla="*/ 14 w 25"/>
                <a:gd name="T7" fmla="*/ 74 h 77"/>
                <a:gd name="T8" fmla="*/ 20 w 25"/>
                <a:gd name="T9" fmla="*/ 77 h 77"/>
                <a:gd name="T10" fmla="*/ 24 w 25"/>
                <a:gd name="T11" fmla="*/ 72 h 77"/>
                <a:gd name="T12" fmla="*/ 25 w 25"/>
                <a:gd name="T13" fmla="*/ 66 h 77"/>
                <a:gd name="T14" fmla="*/ 17 w 25"/>
                <a:gd name="T15" fmla="*/ 14 h 77"/>
                <a:gd name="T16" fmla="*/ 11 w 25"/>
                <a:gd name="T17" fmla="*/ 3 h 77"/>
                <a:gd name="T18" fmla="*/ 4 w 25"/>
                <a:gd name="T19" fmla="*/ 1 h 77"/>
                <a:gd name="T20" fmla="*/ 1 w 25"/>
                <a:gd name="T21" fmla="*/ 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77">
                  <a:moveTo>
                    <a:pt x="1" y="6"/>
                  </a:moveTo>
                  <a:cubicBezTo>
                    <a:pt x="0" y="8"/>
                    <a:pt x="0" y="10"/>
                    <a:pt x="1" y="12"/>
                  </a:cubicBezTo>
                  <a:cubicBezTo>
                    <a:pt x="2" y="31"/>
                    <a:pt x="5" y="51"/>
                    <a:pt x="11" y="69"/>
                  </a:cubicBezTo>
                  <a:cubicBezTo>
                    <a:pt x="12" y="71"/>
                    <a:pt x="13" y="73"/>
                    <a:pt x="14" y="74"/>
                  </a:cubicBezTo>
                  <a:cubicBezTo>
                    <a:pt x="16" y="76"/>
                    <a:pt x="18" y="77"/>
                    <a:pt x="20" y="77"/>
                  </a:cubicBezTo>
                  <a:cubicBezTo>
                    <a:pt x="22" y="76"/>
                    <a:pt x="23" y="74"/>
                    <a:pt x="24" y="72"/>
                  </a:cubicBezTo>
                  <a:cubicBezTo>
                    <a:pt x="25" y="70"/>
                    <a:pt x="25" y="68"/>
                    <a:pt x="25" y="66"/>
                  </a:cubicBezTo>
                  <a:cubicBezTo>
                    <a:pt x="25" y="48"/>
                    <a:pt x="23" y="31"/>
                    <a:pt x="17" y="14"/>
                  </a:cubicBezTo>
                  <a:cubicBezTo>
                    <a:pt x="16" y="10"/>
                    <a:pt x="15" y="5"/>
                    <a:pt x="11" y="3"/>
                  </a:cubicBezTo>
                  <a:cubicBezTo>
                    <a:pt x="10" y="1"/>
                    <a:pt x="7" y="0"/>
                    <a:pt x="4" y="1"/>
                  </a:cubicBezTo>
                  <a:cubicBezTo>
                    <a:pt x="2" y="1"/>
                    <a:pt x="1" y="4"/>
                    <a:pt x="1" y="6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4" name="íSļîďè">
              <a:extLst>
                <a:ext uri="{FF2B5EF4-FFF2-40B4-BE49-F238E27FC236}">
                  <a16:creationId xmlns:a16="http://schemas.microsoft.com/office/drawing/2014/main" id="{58C2E884-D765-44BA-9776-A0D6248535E8}"/>
                </a:ext>
              </a:extLst>
            </p:cNvPr>
            <p:cNvSpPr/>
            <p:nvPr/>
          </p:nvSpPr>
          <p:spPr bwMode="auto">
            <a:xfrm>
              <a:off x="8088457" y="3385374"/>
              <a:ext cx="81072" cy="243053"/>
            </a:xfrm>
            <a:custGeom>
              <a:avLst/>
              <a:gdLst>
                <a:gd name="T0" fmla="*/ 8 w 19"/>
                <a:gd name="T1" fmla="*/ 3 h 60"/>
                <a:gd name="T2" fmla="*/ 6 w 19"/>
                <a:gd name="T3" fmla="*/ 7 h 60"/>
                <a:gd name="T4" fmla="*/ 1 w 19"/>
                <a:gd name="T5" fmla="*/ 52 h 60"/>
                <a:gd name="T6" fmla="*/ 2 w 19"/>
                <a:gd name="T7" fmla="*/ 56 h 60"/>
                <a:gd name="T8" fmla="*/ 5 w 19"/>
                <a:gd name="T9" fmla="*/ 59 h 60"/>
                <a:gd name="T10" fmla="*/ 9 w 19"/>
                <a:gd name="T11" fmla="*/ 57 h 60"/>
                <a:gd name="T12" fmla="*/ 11 w 19"/>
                <a:gd name="T13" fmla="*/ 53 h 60"/>
                <a:gd name="T14" fmla="*/ 18 w 19"/>
                <a:gd name="T15" fmla="*/ 12 h 60"/>
                <a:gd name="T16" fmla="*/ 17 w 19"/>
                <a:gd name="T17" fmla="*/ 3 h 60"/>
                <a:gd name="T18" fmla="*/ 12 w 19"/>
                <a:gd name="T19" fmla="*/ 0 h 60"/>
                <a:gd name="T20" fmla="*/ 8 w 19"/>
                <a:gd name="T21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60">
                  <a:moveTo>
                    <a:pt x="8" y="3"/>
                  </a:moveTo>
                  <a:cubicBezTo>
                    <a:pt x="7" y="4"/>
                    <a:pt x="7" y="6"/>
                    <a:pt x="6" y="7"/>
                  </a:cubicBezTo>
                  <a:cubicBezTo>
                    <a:pt x="3" y="22"/>
                    <a:pt x="0" y="37"/>
                    <a:pt x="1" y="52"/>
                  </a:cubicBezTo>
                  <a:cubicBezTo>
                    <a:pt x="1" y="53"/>
                    <a:pt x="1" y="55"/>
                    <a:pt x="2" y="56"/>
                  </a:cubicBezTo>
                  <a:cubicBezTo>
                    <a:pt x="2" y="58"/>
                    <a:pt x="4" y="59"/>
                    <a:pt x="5" y="59"/>
                  </a:cubicBezTo>
                  <a:cubicBezTo>
                    <a:pt x="7" y="60"/>
                    <a:pt x="8" y="59"/>
                    <a:pt x="9" y="57"/>
                  </a:cubicBezTo>
                  <a:cubicBezTo>
                    <a:pt x="10" y="56"/>
                    <a:pt x="11" y="55"/>
                    <a:pt x="11" y="53"/>
                  </a:cubicBezTo>
                  <a:cubicBezTo>
                    <a:pt x="16" y="40"/>
                    <a:pt x="18" y="26"/>
                    <a:pt x="18" y="12"/>
                  </a:cubicBezTo>
                  <a:cubicBezTo>
                    <a:pt x="19" y="9"/>
                    <a:pt x="18" y="6"/>
                    <a:pt x="17" y="3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10" y="0"/>
                    <a:pt x="9" y="1"/>
                    <a:pt x="8" y="3"/>
                  </a:cubicBezTo>
                  <a:close/>
                </a:path>
              </a:pathLst>
            </a:custGeom>
            <a:solidFill>
              <a:srgbClr val="EBA7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5" name="išḻiďé">
              <a:extLst>
                <a:ext uri="{FF2B5EF4-FFF2-40B4-BE49-F238E27FC236}">
                  <a16:creationId xmlns:a16="http://schemas.microsoft.com/office/drawing/2014/main" id="{6EF7B4BC-35B9-4297-A2EA-1C49904BA43C}"/>
                </a:ext>
              </a:extLst>
            </p:cNvPr>
            <p:cNvSpPr/>
            <p:nvPr/>
          </p:nvSpPr>
          <p:spPr bwMode="auto">
            <a:xfrm>
              <a:off x="8088457" y="3298125"/>
              <a:ext cx="374171" cy="367694"/>
            </a:xfrm>
            <a:custGeom>
              <a:avLst/>
              <a:gdLst>
                <a:gd name="T0" fmla="*/ 70 w 93"/>
                <a:gd name="T1" fmla="*/ 44 h 93"/>
                <a:gd name="T2" fmla="*/ 93 w 93"/>
                <a:gd name="T3" fmla="*/ 41 h 93"/>
                <a:gd name="T4" fmla="*/ 92 w 93"/>
                <a:gd name="T5" fmla="*/ 31 h 93"/>
                <a:gd name="T6" fmla="*/ 91 w 93"/>
                <a:gd name="T7" fmla="*/ 26 h 93"/>
                <a:gd name="T8" fmla="*/ 91 w 93"/>
                <a:gd name="T9" fmla="*/ 24 h 93"/>
                <a:gd name="T10" fmla="*/ 91 w 93"/>
                <a:gd name="T11" fmla="*/ 24 h 93"/>
                <a:gd name="T12" fmla="*/ 84 w 93"/>
                <a:gd name="T13" fmla="*/ 11 h 93"/>
                <a:gd name="T14" fmla="*/ 54 w 93"/>
                <a:gd name="T15" fmla="*/ 0 h 93"/>
                <a:gd name="T16" fmla="*/ 36 w 93"/>
                <a:gd name="T17" fmla="*/ 31 h 93"/>
                <a:gd name="T18" fmla="*/ 31 w 93"/>
                <a:gd name="T19" fmla="*/ 21 h 93"/>
                <a:gd name="T20" fmla="*/ 27 w 93"/>
                <a:gd name="T21" fmla="*/ 10 h 93"/>
                <a:gd name="T22" fmla="*/ 26 w 93"/>
                <a:gd name="T23" fmla="*/ 5 h 93"/>
                <a:gd name="T24" fmla="*/ 12 w 93"/>
                <a:gd name="T25" fmla="*/ 12 h 93"/>
                <a:gd name="T26" fmla="*/ 3 w 93"/>
                <a:gd name="T27" fmla="*/ 25 h 93"/>
                <a:gd name="T28" fmla="*/ 3 w 93"/>
                <a:gd name="T29" fmla="*/ 25 h 93"/>
                <a:gd name="T30" fmla="*/ 0 w 93"/>
                <a:gd name="T31" fmla="*/ 42 h 93"/>
                <a:gd name="T32" fmla="*/ 1 w 93"/>
                <a:gd name="T33" fmla="*/ 45 h 93"/>
                <a:gd name="T34" fmla="*/ 1 w 93"/>
                <a:gd name="T35" fmla="*/ 45 h 93"/>
                <a:gd name="T36" fmla="*/ 6 w 93"/>
                <a:gd name="T37" fmla="*/ 46 h 93"/>
                <a:gd name="T38" fmla="*/ 14 w 93"/>
                <a:gd name="T39" fmla="*/ 46 h 93"/>
                <a:gd name="T40" fmla="*/ 14 w 93"/>
                <a:gd name="T41" fmla="*/ 46 h 93"/>
                <a:gd name="T42" fmla="*/ 14 w 93"/>
                <a:gd name="T43" fmla="*/ 46 h 93"/>
                <a:gd name="T44" fmla="*/ 16 w 93"/>
                <a:gd name="T45" fmla="*/ 50 h 93"/>
                <a:gd name="T46" fmla="*/ 17 w 93"/>
                <a:gd name="T47" fmla="*/ 52 h 93"/>
                <a:gd name="T48" fmla="*/ 17 w 93"/>
                <a:gd name="T49" fmla="*/ 91 h 93"/>
                <a:gd name="T50" fmla="*/ 71 w 93"/>
                <a:gd name="T51" fmla="*/ 90 h 93"/>
                <a:gd name="T52" fmla="*/ 74 w 93"/>
                <a:gd name="T53" fmla="*/ 89 h 93"/>
                <a:gd name="T54" fmla="*/ 71 w 93"/>
                <a:gd name="T55" fmla="*/ 85 h 93"/>
                <a:gd name="T56" fmla="*/ 68 w 93"/>
                <a:gd name="T57" fmla="*/ 74 h 93"/>
                <a:gd name="T58" fmla="*/ 69 w 93"/>
                <a:gd name="T59" fmla="*/ 39 h 93"/>
                <a:gd name="T60" fmla="*/ 70 w 93"/>
                <a:gd name="T61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3" h="93">
                  <a:moveTo>
                    <a:pt x="70" y="44"/>
                  </a:moveTo>
                  <a:cubicBezTo>
                    <a:pt x="78" y="44"/>
                    <a:pt x="85" y="43"/>
                    <a:pt x="93" y="41"/>
                  </a:cubicBezTo>
                  <a:cubicBezTo>
                    <a:pt x="92" y="38"/>
                    <a:pt x="92" y="35"/>
                    <a:pt x="92" y="31"/>
                  </a:cubicBezTo>
                  <a:cubicBezTo>
                    <a:pt x="92" y="30"/>
                    <a:pt x="92" y="28"/>
                    <a:pt x="91" y="26"/>
                  </a:cubicBezTo>
                  <a:cubicBezTo>
                    <a:pt x="91" y="26"/>
                    <a:pt x="91" y="25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89" y="19"/>
                    <a:pt x="87" y="15"/>
                    <a:pt x="84" y="11"/>
                  </a:cubicBezTo>
                  <a:cubicBezTo>
                    <a:pt x="75" y="5"/>
                    <a:pt x="65" y="1"/>
                    <a:pt x="54" y="0"/>
                  </a:cubicBezTo>
                  <a:cubicBezTo>
                    <a:pt x="49" y="11"/>
                    <a:pt x="42" y="21"/>
                    <a:pt x="36" y="31"/>
                  </a:cubicBezTo>
                  <a:cubicBezTo>
                    <a:pt x="36" y="30"/>
                    <a:pt x="31" y="22"/>
                    <a:pt x="31" y="21"/>
                  </a:cubicBezTo>
                  <a:cubicBezTo>
                    <a:pt x="29" y="17"/>
                    <a:pt x="28" y="13"/>
                    <a:pt x="27" y="10"/>
                  </a:cubicBezTo>
                  <a:cubicBezTo>
                    <a:pt x="26" y="7"/>
                    <a:pt x="26" y="5"/>
                    <a:pt x="26" y="5"/>
                  </a:cubicBezTo>
                  <a:cubicBezTo>
                    <a:pt x="26" y="5"/>
                    <a:pt x="15" y="9"/>
                    <a:pt x="12" y="12"/>
                  </a:cubicBezTo>
                  <a:cubicBezTo>
                    <a:pt x="7" y="15"/>
                    <a:pt x="5" y="20"/>
                    <a:pt x="3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3" y="25"/>
                    <a:pt x="0" y="36"/>
                    <a:pt x="0" y="42"/>
                  </a:cubicBezTo>
                  <a:cubicBezTo>
                    <a:pt x="0" y="43"/>
                    <a:pt x="1" y="44"/>
                    <a:pt x="1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2" y="46"/>
                    <a:pt x="4" y="46"/>
                    <a:pt x="6" y="46"/>
                  </a:cubicBezTo>
                  <a:cubicBezTo>
                    <a:pt x="13" y="46"/>
                    <a:pt x="12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5" y="47"/>
                    <a:pt x="15" y="49"/>
                    <a:pt x="16" y="50"/>
                  </a:cubicBezTo>
                  <a:cubicBezTo>
                    <a:pt x="16" y="51"/>
                    <a:pt x="17" y="52"/>
                    <a:pt x="17" y="52"/>
                  </a:cubicBezTo>
                  <a:cubicBezTo>
                    <a:pt x="21" y="65"/>
                    <a:pt x="21" y="79"/>
                    <a:pt x="17" y="91"/>
                  </a:cubicBezTo>
                  <a:cubicBezTo>
                    <a:pt x="35" y="93"/>
                    <a:pt x="71" y="90"/>
                    <a:pt x="71" y="90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4" y="89"/>
                    <a:pt x="73" y="86"/>
                    <a:pt x="71" y="85"/>
                  </a:cubicBezTo>
                  <a:cubicBezTo>
                    <a:pt x="68" y="82"/>
                    <a:pt x="68" y="78"/>
                    <a:pt x="68" y="74"/>
                  </a:cubicBezTo>
                  <a:cubicBezTo>
                    <a:pt x="67" y="62"/>
                    <a:pt x="68" y="51"/>
                    <a:pt x="69" y="39"/>
                  </a:cubicBezTo>
                  <a:cubicBezTo>
                    <a:pt x="70" y="41"/>
                    <a:pt x="70" y="44"/>
                    <a:pt x="70" y="44"/>
                  </a:cubicBezTo>
                  <a:close/>
                </a:path>
              </a:pathLst>
            </a:custGeom>
            <a:solidFill>
              <a:srgbClr val="F287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6" name="íṡlïďè">
              <a:extLst>
                <a:ext uri="{FF2B5EF4-FFF2-40B4-BE49-F238E27FC236}">
                  <a16:creationId xmlns:a16="http://schemas.microsoft.com/office/drawing/2014/main" id="{52967D5F-C750-42E5-B973-39C4DCD14E80}"/>
                </a:ext>
              </a:extLst>
            </p:cNvPr>
            <p:cNvSpPr/>
            <p:nvPr/>
          </p:nvSpPr>
          <p:spPr bwMode="auto">
            <a:xfrm>
              <a:off x="8125875" y="3397838"/>
              <a:ext cx="24945" cy="81019"/>
            </a:xfrm>
            <a:custGeom>
              <a:avLst/>
              <a:gdLst>
                <a:gd name="T0" fmla="*/ 2 w 6"/>
                <a:gd name="T1" fmla="*/ 0 h 20"/>
                <a:gd name="T2" fmla="*/ 0 w 6"/>
                <a:gd name="T3" fmla="*/ 17 h 20"/>
                <a:gd name="T4" fmla="*/ 0 w 6"/>
                <a:gd name="T5" fmla="*/ 19 h 20"/>
                <a:gd name="T6" fmla="*/ 6 w 6"/>
                <a:gd name="T7" fmla="*/ 20 h 20"/>
                <a:gd name="T8" fmla="*/ 4 w 6"/>
                <a:gd name="T9" fmla="*/ 15 h 20"/>
                <a:gd name="T10" fmla="*/ 2 w 6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0">
                  <a:moveTo>
                    <a:pt x="2" y="0"/>
                  </a:moveTo>
                  <a:cubicBezTo>
                    <a:pt x="1" y="6"/>
                    <a:pt x="0" y="11"/>
                    <a:pt x="0" y="17"/>
                  </a:cubicBezTo>
                  <a:cubicBezTo>
                    <a:pt x="0" y="17"/>
                    <a:pt x="0" y="18"/>
                    <a:pt x="0" y="19"/>
                  </a:cubicBezTo>
                  <a:cubicBezTo>
                    <a:pt x="1" y="20"/>
                    <a:pt x="6" y="20"/>
                    <a:pt x="6" y="20"/>
                  </a:cubicBezTo>
                  <a:cubicBezTo>
                    <a:pt x="6" y="20"/>
                    <a:pt x="4" y="16"/>
                    <a:pt x="4" y="15"/>
                  </a:cubicBezTo>
                  <a:cubicBezTo>
                    <a:pt x="3" y="10"/>
                    <a:pt x="2" y="5"/>
                    <a:pt x="2" y="0"/>
                  </a:cubicBezTo>
                  <a:close/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7" name="îSľîḓè">
              <a:extLst>
                <a:ext uri="{FF2B5EF4-FFF2-40B4-BE49-F238E27FC236}">
                  <a16:creationId xmlns:a16="http://schemas.microsoft.com/office/drawing/2014/main" id="{A2CD963C-DD53-40BC-AF03-4C2C064121EC}"/>
                </a:ext>
              </a:extLst>
            </p:cNvPr>
            <p:cNvSpPr/>
            <p:nvPr/>
          </p:nvSpPr>
          <p:spPr bwMode="auto">
            <a:xfrm>
              <a:off x="8144585" y="3472623"/>
              <a:ext cx="174613" cy="37392"/>
            </a:xfrm>
            <a:custGeom>
              <a:avLst/>
              <a:gdLst>
                <a:gd name="T0" fmla="*/ 14 w 44"/>
                <a:gd name="T1" fmla="*/ 5 h 10"/>
                <a:gd name="T2" fmla="*/ 44 w 44"/>
                <a:gd name="T3" fmla="*/ 3 h 10"/>
                <a:gd name="T4" fmla="*/ 33 w 44"/>
                <a:gd name="T5" fmla="*/ 8 h 10"/>
                <a:gd name="T6" fmla="*/ 21 w 44"/>
                <a:gd name="T7" fmla="*/ 9 h 10"/>
                <a:gd name="T8" fmla="*/ 11 w 44"/>
                <a:gd name="T9" fmla="*/ 10 h 10"/>
                <a:gd name="T10" fmla="*/ 4 w 44"/>
                <a:gd name="T11" fmla="*/ 7 h 10"/>
                <a:gd name="T12" fmla="*/ 1 w 44"/>
                <a:gd name="T13" fmla="*/ 0 h 10"/>
                <a:gd name="T14" fmla="*/ 14 w 44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0">
                  <a:moveTo>
                    <a:pt x="14" y="5"/>
                  </a:moveTo>
                  <a:cubicBezTo>
                    <a:pt x="24" y="5"/>
                    <a:pt x="34" y="4"/>
                    <a:pt x="44" y="3"/>
                  </a:cubicBezTo>
                  <a:cubicBezTo>
                    <a:pt x="41" y="6"/>
                    <a:pt x="37" y="8"/>
                    <a:pt x="33" y="8"/>
                  </a:cubicBezTo>
                  <a:cubicBezTo>
                    <a:pt x="29" y="9"/>
                    <a:pt x="25" y="8"/>
                    <a:pt x="21" y="9"/>
                  </a:cubicBezTo>
                  <a:cubicBezTo>
                    <a:pt x="18" y="9"/>
                    <a:pt x="15" y="10"/>
                    <a:pt x="11" y="10"/>
                  </a:cubicBezTo>
                  <a:cubicBezTo>
                    <a:pt x="8" y="10"/>
                    <a:pt x="6" y="9"/>
                    <a:pt x="4" y="7"/>
                  </a:cubicBezTo>
                  <a:cubicBezTo>
                    <a:pt x="2" y="5"/>
                    <a:pt x="0" y="2"/>
                    <a:pt x="1" y="0"/>
                  </a:cubicBezTo>
                  <a:cubicBezTo>
                    <a:pt x="4" y="4"/>
                    <a:pt x="8" y="5"/>
                    <a:pt x="14" y="5"/>
                  </a:cubicBezTo>
                  <a:close/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8" name="íṧḷíḍé">
              <a:extLst>
                <a:ext uri="{FF2B5EF4-FFF2-40B4-BE49-F238E27FC236}">
                  <a16:creationId xmlns:a16="http://schemas.microsoft.com/office/drawing/2014/main" id="{3CE9F1B4-BAAC-4BD9-BB64-CA4DEAB82F5D}"/>
                </a:ext>
              </a:extLst>
            </p:cNvPr>
            <p:cNvSpPr/>
            <p:nvPr/>
          </p:nvSpPr>
          <p:spPr bwMode="auto">
            <a:xfrm>
              <a:off x="8344143" y="3372910"/>
              <a:ext cx="43651" cy="280445"/>
            </a:xfrm>
            <a:custGeom>
              <a:avLst/>
              <a:gdLst>
                <a:gd name="T0" fmla="*/ 7 w 11"/>
                <a:gd name="T1" fmla="*/ 24 h 71"/>
                <a:gd name="T2" fmla="*/ 3 w 11"/>
                <a:gd name="T3" fmla="*/ 0 h 71"/>
                <a:gd name="T4" fmla="*/ 3 w 11"/>
                <a:gd name="T5" fmla="*/ 29 h 71"/>
                <a:gd name="T6" fmla="*/ 0 w 11"/>
                <a:gd name="T7" fmla="*/ 49 h 71"/>
                <a:gd name="T8" fmla="*/ 6 w 11"/>
                <a:gd name="T9" fmla="*/ 69 h 71"/>
                <a:gd name="T10" fmla="*/ 8 w 11"/>
                <a:gd name="T11" fmla="*/ 71 h 71"/>
                <a:gd name="T12" fmla="*/ 11 w 11"/>
                <a:gd name="T13" fmla="*/ 70 h 71"/>
                <a:gd name="T14" fmla="*/ 6 w 11"/>
                <a:gd name="T15" fmla="*/ 57 h 71"/>
                <a:gd name="T16" fmla="*/ 6 w 11"/>
                <a:gd name="T17" fmla="*/ 2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71">
                  <a:moveTo>
                    <a:pt x="7" y="24"/>
                  </a:moveTo>
                  <a:cubicBezTo>
                    <a:pt x="6" y="16"/>
                    <a:pt x="5" y="8"/>
                    <a:pt x="3" y="0"/>
                  </a:cubicBezTo>
                  <a:cubicBezTo>
                    <a:pt x="4" y="10"/>
                    <a:pt x="4" y="20"/>
                    <a:pt x="3" y="29"/>
                  </a:cubicBezTo>
                  <a:cubicBezTo>
                    <a:pt x="2" y="36"/>
                    <a:pt x="0" y="43"/>
                    <a:pt x="0" y="49"/>
                  </a:cubicBezTo>
                  <a:cubicBezTo>
                    <a:pt x="0" y="56"/>
                    <a:pt x="1" y="63"/>
                    <a:pt x="6" y="69"/>
                  </a:cubicBezTo>
                  <a:cubicBezTo>
                    <a:pt x="6" y="69"/>
                    <a:pt x="7" y="70"/>
                    <a:pt x="8" y="71"/>
                  </a:cubicBezTo>
                  <a:cubicBezTo>
                    <a:pt x="9" y="71"/>
                    <a:pt x="10" y="71"/>
                    <a:pt x="11" y="70"/>
                  </a:cubicBezTo>
                  <a:cubicBezTo>
                    <a:pt x="7" y="67"/>
                    <a:pt x="6" y="62"/>
                    <a:pt x="6" y="57"/>
                  </a:cubicBezTo>
                  <a:cubicBezTo>
                    <a:pt x="6" y="45"/>
                    <a:pt x="6" y="33"/>
                    <a:pt x="6" y="21"/>
                  </a:cubicBezTo>
                </a:path>
              </a:pathLst>
            </a:custGeom>
            <a:solidFill>
              <a:srgbClr val="F2730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39" name="íšḷïḍè">
              <a:extLst>
                <a:ext uri="{FF2B5EF4-FFF2-40B4-BE49-F238E27FC236}">
                  <a16:creationId xmlns:a16="http://schemas.microsoft.com/office/drawing/2014/main" id="{C00CCA5E-359A-40D6-AC7F-810983127B90}"/>
                </a:ext>
              </a:extLst>
            </p:cNvPr>
            <p:cNvSpPr/>
            <p:nvPr/>
          </p:nvSpPr>
          <p:spPr bwMode="auto">
            <a:xfrm>
              <a:off x="8169530" y="3584800"/>
              <a:ext cx="261919" cy="473637"/>
            </a:xfrm>
            <a:custGeom>
              <a:avLst/>
              <a:gdLst>
                <a:gd name="T0" fmla="*/ 48 w 66"/>
                <a:gd name="T1" fmla="*/ 0 h 118"/>
                <a:gd name="T2" fmla="*/ 64 w 66"/>
                <a:gd name="T3" fmla="*/ 51 h 118"/>
                <a:gd name="T4" fmla="*/ 58 w 66"/>
                <a:gd name="T5" fmla="*/ 108 h 118"/>
                <a:gd name="T6" fmla="*/ 52 w 66"/>
                <a:gd name="T7" fmla="*/ 115 h 118"/>
                <a:gd name="T8" fmla="*/ 36 w 66"/>
                <a:gd name="T9" fmla="*/ 117 h 118"/>
                <a:gd name="T10" fmla="*/ 23 w 66"/>
                <a:gd name="T11" fmla="*/ 81 h 118"/>
                <a:gd name="T12" fmla="*/ 12 w 66"/>
                <a:gd name="T13" fmla="*/ 2 h 118"/>
                <a:gd name="T14" fmla="*/ 0 w 66"/>
                <a:gd name="T15" fmla="*/ 2 h 118"/>
                <a:gd name="T16" fmla="*/ 24 w 66"/>
                <a:gd name="T17" fmla="*/ 1 h 118"/>
                <a:gd name="T18" fmla="*/ 48 w 66"/>
                <a:gd name="T1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118">
                  <a:moveTo>
                    <a:pt x="48" y="0"/>
                  </a:moveTo>
                  <a:cubicBezTo>
                    <a:pt x="56" y="16"/>
                    <a:pt x="63" y="33"/>
                    <a:pt x="64" y="51"/>
                  </a:cubicBezTo>
                  <a:cubicBezTo>
                    <a:pt x="66" y="70"/>
                    <a:pt x="62" y="89"/>
                    <a:pt x="58" y="108"/>
                  </a:cubicBezTo>
                  <a:cubicBezTo>
                    <a:pt x="58" y="112"/>
                    <a:pt x="57" y="114"/>
                    <a:pt x="52" y="115"/>
                  </a:cubicBezTo>
                  <a:cubicBezTo>
                    <a:pt x="47" y="117"/>
                    <a:pt x="42" y="118"/>
                    <a:pt x="36" y="117"/>
                  </a:cubicBezTo>
                  <a:cubicBezTo>
                    <a:pt x="34" y="104"/>
                    <a:pt x="28" y="93"/>
                    <a:pt x="23" y="81"/>
                  </a:cubicBezTo>
                  <a:cubicBezTo>
                    <a:pt x="14" y="56"/>
                    <a:pt x="9" y="29"/>
                    <a:pt x="12" y="2"/>
                  </a:cubicBezTo>
                  <a:cubicBezTo>
                    <a:pt x="12" y="2"/>
                    <a:pt x="1" y="2"/>
                    <a:pt x="0" y="2"/>
                  </a:cubicBezTo>
                  <a:cubicBezTo>
                    <a:pt x="8" y="3"/>
                    <a:pt x="16" y="2"/>
                    <a:pt x="24" y="1"/>
                  </a:cubicBezTo>
                  <a:cubicBezTo>
                    <a:pt x="32" y="1"/>
                    <a:pt x="40" y="0"/>
                    <a:pt x="48" y="0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0" name="îšḷiḋé">
              <a:extLst>
                <a:ext uri="{FF2B5EF4-FFF2-40B4-BE49-F238E27FC236}">
                  <a16:creationId xmlns:a16="http://schemas.microsoft.com/office/drawing/2014/main" id="{4390886A-AE41-46D3-A54A-29B694264552}"/>
                </a:ext>
              </a:extLst>
            </p:cNvPr>
            <p:cNvSpPr/>
            <p:nvPr/>
          </p:nvSpPr>
          <p:spPr bwMode="auto">
            <a:xfrm>
              <a:off x="8144585" y="3597264"/>
              <a:ext cx="155902" cy="461173"/>
            </a:xfrm>
            <a:custGeom>
              <a:avLst/>
              <a:gdLst>
                <a:gd name="T0" fmla="*/ 12 w 39"/>
                <a:gd name="T1" fmla="*/ 116 h 117"/>
                <a:gd name="T2" fmla="*/ 35 w 39"/>
                <a:gd name="T3" fmla="*/ 116 h 117"/>
                <a:gd name="T4" fmla="*/ 38 w 39"/>
                <a:gd name="T5" fmla="*/ 89 h 117"/>
                <a:gd name="T6" fmla="*/ 32 w 39"/>
                <a:gd name="T7" fmla="*/ 62 h 117"/>
                <a:gd name="T8" fmla="*/ 22 w 39"/>
                <a:gd name="T9" fmla="*/ 1 h 117"/>
                <a:gd name="T10" fmla="*/ 8 w 39"/>
                <a:gd name="T11" fmla="*/ 0 h 117"/>
                <a:gd name="T12" fmla="*/ 6 w 39"/>
                <a:gd name="T13" fmla="*/ 5 h 117"/>
                <a:gd name="T14" fmla="*/ 0 w 39"/>
                <a:gd name="T15" fmla="*/ 42 h 117"/>
                <a:gd name="T16" fmla="*/ 12 w 39"/>
                <a:gd name="T17" fmla="*/ 116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17">
                  <a:moveTo>
                    <a:pt x="12" y="116"/>
                  </a:moveTo>
                  <a:cubicBezTo>
                    <a:pt x="20" y="117"/>
                    <a:pt x="27" y="117"/>
                    <a:pt x="35" y="116"/>
                  </a:cubicBezTo>
                  <a:cubicBezTo>
                    <a:pt x="38" y="108"/>
                    <a:pt x="39" y="98"/>
                    <a:pt x="38" y="89"/>
                  </a:cubicBezTo>
                  <a:cubicBezTo>
                    <a:pt x="37" y="80"/>
                    <a:pt x="34" y="71"/>
                    <a:pt x="32" y="62"/>
                  </a:cubicBezTo>
                  <a:cubicBezTo>
                    <a:pt x="27" y="42"/>
                    <a:pt x="24" y="21"/>
                    <a:pt x="22" y="1"/>
                  </a:cubicBezTo>
                  <a:cubicBezTo>
                    <a:pt x="22" y="1"/>
                    <a:pt x="9" y="0"/>
                    <a:pt x="8" y="0"/>
                  </a:cubicBezTo>
                  <a:cubicBezTo>
                    <a:pt x="6" y="1"/>
                    <a:pt x="6" y="4"/>
                    <a:pt x="6" y="5"/>
                  </a:cubicBezTo>
                  <a:cubicBezTo>
                    <a:pt x="2" y="17"/>
                    <a:pt x="0" y="29"/>
                    <a:pt x="0" y="42"/>
                  </a:cubicBezTo>
                  <a:cubicBezTo>
                    <a:pt x="0" y="67"/>
                    <a:pt x="6" y="92"/>
                    <a:pt x="12" y="116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1" name="îšļîdê">
              <a:extLst>
                <a:ext uri="{FF2B5EF4-FFF2-40B4-BE49-F238E27FC236}">
                  <a16:creationId xmlns:a16="http://schemas.microsoft.com/office/drawing/2014/main" id="{67950E86-E9B0-4A6C-8AEF-B0B93DACCA63}"/>
                </a:ext>
              </a:extLst>
            </p:cNvPr>
            <p:cNvSpPr/>
            <p:nvPr/>
          </p:nvSpPr>
          <p:spPr bwMode="auto">
            <a:xfrm>
              <a:off x="8369087" y="4351347"/>
              <a:ext cx="99779" cy="155800"/>
            </a:xfrm>
            <a:custGeom>
              <a:avLst/>
              <a:gdLst>
                <a:gd name="T0" fmla="*/ 24 w 25"/>
                <a:gd name="T1" fmla="*/ 31 h 39"/>
                <a:gd name="T2" fmla="*/ 21 w 25"/>
                <a:gd name="T3" fmla="*/ 26 h 39"/>
                <a:gd name="T4" fmla="*/ 11 w 25"/>
                <a:gd name="T5" fmla="*/ 0 h 39"/>
                <a:gd name="T6" fmla="*/ 3 w 25"/>
                <a:gd name="T7" fmla="*/ 0 h 39"/>
                <a:gd name="T8" fmla="*/ 2 w 25"/>
                <a:gd name="T9" fmla="*/ 10 h 39"/>
                <a:gd name="T10" fmla="*/ 1 w 25"/>
                <a:gd name="T11" fmla="*/ 23 h 39"/>
                <a:gd name="T12" fmla="*/ 3 w 25"/>
                <a:gd name="T13" fmla="*/ 25 h 39"/>
                <a:gd name="T14" fmla="*/ 10 w 25"/>
                <a:gd name="T15" fmla="*/ 36 h 39"/>
                <a:gd name="T16" fmla="*/ 12 w 25"/>
                <a:gd name="T17" fmla="*/ 37 h 39"/>
                <a:gd name="T18" fmla="*/ 20 w 25"/>
                <a:gd name="T19" fmla="*/ 38 h 39"/>
                <a:gd name="T20" fmla="*/ 24 w 25"/>
                <a:gd name="T21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39">
                  <a:moveTo>
                    <a:pt x="24" y="31"/>
                  </a:moveTo>
                  <a:cubicBezTo>
                    <a:pt x="24" y="29"/>
                    <a:pt x="23" y="28"/>
                    <a:pt x="21" y="26"/>
                  </a:cubicBezTo>
                  <a:cubicBezTo>
                    <a:pt x="16" y="18"/>
                    <a:pt x="12" y="9"/>
                    <a:pt x="11" y="0"/>
                  </a:cubicBezTo>
                  <a:cubicBezTo>
                    <a:pt x="8" y="1"/>
                    <a:pt x="6" y="0"/>
                    <a:pt x="3" y="0"/>
                  </a:cubicBezTo>
                  <a:cubicBezTo>
                    <a:pt x="3" y="4"/>
                    <a:pt x="3" y="7"/>
                    <a:pt x="2" y="10"/>
                  </a:cubicBezTo>
                  <a:cubicBezTo>
                    <a:pt x="1" y="15"/>
                    <a:pt x="0" y="19"/>
                    <a:pt x="1" y="23"/>
                  </a:cubicBezTo>
                  <a:cubicBezTo>
                    <a:pt x="2" y="23"/>
                    <a:pt x="2" y="24"/>
                    <a:pt x="3" y="25"/>
                  </a:cubicBezTo>
                  <a:cubicBezTo>
                    <a:pt x="7" y="28"/>
                    <a:pt x="8" y="31"/>
                    <a:pt x="10" y="36"/>
                  </a:cubicBezTo>
                  <a:cubicBezTo>
                    <a:pt x="11" y="36"/>
                    <a:pt x="12" y="37"/>
                    <a:pt x="12" y="37"/>
                  </a:cubicBezTo>
                  <a:cubicBezTo>
                    <a:pt x="15" y="38"/>
                    <a:pt x="18" y="39"/>
                    <a:pt x="20" y="38"/>
                  </a:cubicBezTo>
                  <a:cubicBezTo>
                    <a:pt x="23" y="37"/>
                    <a:pt x="25" y="34"/>
                    <a:pt x="24" y="31"/>
                  </a:cubicBezTo>
                  <a:close/>
                </a:path>
              </a:pathLst>
            </a:custGeom>
            <a:solidFill>
              <a:srgbClr val="1E33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2" name="îṧļíďê">
              <a:extLst>
                <a:ext uri="{FF2B5EF4-FFF2-40B4-BE49-F238E27FC236}">
                  <a16:creationId xmlns:a16="http://schemas.microsoft.com/office/drawing/2014/main" id="{05069EBE-1A63-4227-AF0D-6590D1724BDB}"/>
                </a:ext>
              </a:extLst>
            </p:cNvPr>
            <p:cNvSpPr/>
            <p:nvPr/>
          </p:nvSpPr>
          <p:spPr bwMode="auto">
            <a:xfrm>
              <a:off x="8182002" y="4351347"/>
              <a:ext cx="106013" cy="137106"/>
            </a:xfrm>
            <a:custGeom>
              <a:avLst/>
              <a:gdLst>
                <a:gd name="T0" fmla="*/ 10 w 27"/>
                <a:gd name="T1" fmla="*/ 18 h 34"/>
                <a:gd name="T2" fmla="*/ 1 w 27"/>
                <a:gd name="T3" fmla="*/ 29 h 34"/>
                <a:gd name="T4" fmla="*/ 1 w 27"/>
                <a:gd name="T5" fmla="*/ 34 h 34"/>
                <a:gd name="T6" fmla="*/ 5 w 27"/>
                <a:gd name="T7" fmla="*/ 34 h 34"/>
                <a:gd name="T8" fmla="*/ 24 w 27"/>
                <a:gd name="T9" fmla="*/ 25 h 34"/>
                <a:gd name="T10" fmla="*/ 27 w 27"/>
                <a:gd name="T11" fmla="*/ 21 h 34"/>
                <a:gd name="T12" fmla="*/ 27 w 27"/>
                <a:gd name="T13" fmla="*/ 19 h 34"/>
                <a:gd name="T14" fmla="*/ 23 w 27"/>
                <a:gd name="T15" fmla="*/ 1 h 34"/>
                <a:gd name="T16" fmla="*/ 17 w 27"/>
                <a:gd name="T17" fmla="*/ 1 h 34"/>
                <a:gd name="T18" fmla="*/ 15 w 27"/>
                <a:gd name="T19" fmla="*/ 5 h 34"/>
                <a:gd name="T20" fmla="*/ 10 w 27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34">
                  <a:moveTo>
                    <a:pt x="10" y="18"/>
                  </a:moveTo>
                  <a:cubicBezTo>
                    <a:pt x="7" y="22"/>
                    <a:pt x="3" y="24"/>
                    <a:pt x="1" y="29"/>
                  </a:cubicBezTo>
                  <a:cubicBezTo>
                    <a:pt x="0" y="30"/>
                    <a:pt x="0" y="33"/>
                    <a:pt x="1" y="34"/>
                  </a:cubicBezTo>
                  <a:cubicBezTo>
                    <a:pt x="3" y="34"/>
                    <a:pt x="4" y="34"/>
                    <a:pt x="5" y="34"/>
                  </a:cubicBezTo>
                  <a:cubicBezTo>
                    <a:pt x="12" y="31"/>
                    <a:pt x="18" y="28"/>
                    <a:pt x="24" y="25"/>
                  </a:cubicBezTo>
                  <a:cubicBezTo>
                    <a:pt x="25" y="24"/>
                    <a:pt x="27" y="23"/>
                    <a:pt x="27" y="21"/>
                  </a:cubicBezTo>
                  <a:cubicBezTo>
                    <a:pt x="27" y="20"/>
                    <a:pt x="27" y="19"/>
                    <a:pt x="27" y="19"/>
                  </a:cubicBezTo>
                  <a:cubicBezTo>
                    <a:pt x="26" y="13"/>
                    <a:pt x="25" y="7"/>
                    <a:pt x="23" y="1"/>
                  </a:cubicBezTo>
                  <a:cubicBezTo>
                    <a:pt x="23" y="0"/>
                    <a:pt x="17" y="1"/>
                    <a:pt x="17" y="1"/>
                  </a:cubicBezTo>
                  <a:cubicBezTo>
                    <a:pt x="14" y="1"/>
                    <a:pt x="15" y="3"/>
                    <a:pt x="15" y="5"/>
                  </a:cubicBezTo>
                  <a:cubicBezTo>
                    <a:pt x="14" y="10"/>
                    <a:pt x="13" y="14"/>
                    <a:pt x="10" y="18"/>
                  </a:cubicBezTo>
                  <a:close/>
                </a:path>
              </a:pathLst>
            </a:custGeom>
            <a:solidFill>
              <a:srgbClr val="1E335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3" name="ïŝlíḋe">
              <a:extLst>
                <a:ext uri="{FF2B5EF4-FFF2-40B4-BE49-F238E27FC236}">
                  <a16:creationId xmlns:a16="http://schemas.microsoft.com/office/drawing/2014/main" id="{25A615B6-D657-43E8-878F-C73DB00CFCFD}"/>
                </a:ext>
              </a:extLst>
            </p:cNvPr>
            <p:cNvSpPr/>
            <p:nvPr/>
          </p:nvSpPr>
          <p:spPr bwMode="auto">
            <a:xfrm>
              <a:off x="8312960" y="3983653"/>
              <a:ext cx="130962" cy="392622"/>
            </a:xfrm>
            <a:custGeom>
              <a:avLst/>
              <a:gdLst>
                <a:gd name="T0" fmla="*/ 3 w 33"/>
                <a:gd name="T1" fmla="*/ 27 h 98"/>
                <a:gd name="T2" fmla="*/ 6 w 33"/>
                <a:gd name="T3" fmla="*/ 42 h 98"/>
                <a:gd name="T4" fmla="*/ 15 w 33"/>
                <a:gd name="T5" fmla="*/ 97 h 98"/>
                <a:gd name="T6" fmla="*/ 17 w 33"/>
                <a:gd name="T7" fmla="*/ 98 h 98"/>
                <a:gd name="T8" fmla="*/ 24 w 33"/>
                <a:gd name="T9" fmla="*/ 98 h 98"/>
                <a:gd name="T10" fmla="*/ 28 w 33"/>
                <a:gd name="T11" fmla="*/ 98 h 98"/>
                <a:gd name="T12" fmla="*/ 29 w 33"/>
                <a:gd name="T13" fmla="*/ 30 h 98"/>
                <a:gd name="T14" fmla="*/ 23 w 33"/>
                <a:gd name="T15" fmla="*/ 8 h 98"/>
                <a:gd name="T16" fmla="*/ 20 w 33"/>
                <a:gd name="T17" fmla="*/ 2 h 98"/>
                <a:gd name="T18" fmla="*/ 14 w 33"/>
                <a:gd name="T19" fmla="*/ 0 h 98"/>
                <a:gd name="T20" fmla="*/ 1 w 33"/>
                <a:gd name="T21" fmla="*/ 13 h 98"/>
                <a:gd name="T22" fmla="*/ 3 w 33"/>
                <a:gd name="T23" fmla="*/ 2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98">
                  <a:moveTo>
                    <a:pt x="3" y="27"/>
                  </a:moveTo>
                  <a:cubicBezTo>
                    <a:pt x="4" y="32"/>
                    <a:pt x="5" y="37"/>
                    <a:pt x="6" y="42"/>
                  </a:cubicBezTo>
                  <a:cubicBezTo>
                    <a:pt x="12" y="68"/>
                    <a:pt x="15" y="82"/>
                    <a:pt x="15" y="97"/>
                  </a:cubicBezTo>
                  <a:cubicBezTo>
                    <a:pt x="16" y="98"/>
                    <a:pt x="16" y="98"/>
                    <a:pt x="17" y="98"/>
                  </a:cubicBezTo>
                  <a:cubicBezTo>
                    <a:pt x="19" y="98"/>
                    <a:pt x="22" y="98"/>
                    <a:pt x="24" y="98"/>
                  </a:cubicBezTo>
                  <a:cubicBezTo>
                    <a:pt x="26" y="98"/>
                    <a:pt x="27" y="98"/>
                    <a:pt x="28" y="98"/>
                  </a:cubicBezTo>
                  <a:cubicBezTo>
                    <a:pt x="25" y="75"/>
                    <a:pt x="33" y="53"/>
                    <a:pt x="29" y="30"/>
                  </a:cubicBezTo>
                  <a:cubicBezTo>
                    <a:pt x="28" y="23"/>
                    <a:pt x="26" y="15"/>
                    <a:pt x="23" y="8"/>
                  </a:cubicBezTo>
                  <a:cubicBezTo>
                    <a:pt x="22" y="6"/>
                    <a:pt x="22" y="4"/>
                    <a:pt x="20" y="2"/>
                  </a:cubicBezTo>
                  <a:cubicBezTo>
                    <a:pt x="18" y="1"/>
                    <a:pt x="16" y="0"/>
                    <a:pt x="14" y="0"/>
                  </a:cubicBezTo>
                  <a:cubicBezTo>
                    <a:pt x="8" y="0"/>
                    <a:pt x="0" y="6"/>
                    <a:pt x="1" y="13"/>
                  </a:cubicBezTo>
                  <a:cubicBezTo>
                    <a:pt x="1" y="18"/>
                    <a:pt x="2" y="23"/>
                    <a:pt x="3" y="27"/>
                  </a:cubicBezTo>
                  <a:close/>
                </a:path>
              </a:pathLst>
            </a:custGeom>
            <a:solidFill>
              <a:srgbClr val="8350C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4" name="îšľíḓe">
              <a:extLst>
                <a:ext uri="{FF2B5EF4-FFF2-40B4-BE49-F238E27FC236}">
                  <a16:creationId xmlns:a16="http://schemas.microsoft.com/office/drawing/2014/main" id="{DD3E2AAD-0465-4125-9C53-2C803F5C72C6}"/>
                </a:ext>
              </a:extLst>
            </p:cNvPr>
            <p:cNvSpPr/>
            <p:nvPr/>
          </p:nvSpPr>
          <p:spPr bwMode="auto">
            <a:xfrm>
              <a:off x="8182002" y="3996117"/>
              <a:ext cx="130958" cy="380158"/>
            </a:xfrm>
            <a:custGeom>
              <a:avLst/>
              <a:gdLst>
                <a:gd name="T0" fmla="*/ 13 w 32"/>
                <a:gd name="T1" fmla="*/ 95 h 95"/>
                <a:gd name="T2" fmla="*/ 25 w 32"/>
                <a:gd name="T3" fmla="*/ 95 h 95"/>
                <a:gd name="T4" fmla="*/ 30 w 32"/>
                <a:gd name="T5" fmla="*/ 41 h 95"/>
                <a:gd name="T6" fmla="*/ 25 w 32"/>
                <a:gd name="T7" fmla="*/ 21 h 95"/>
                <a:gd name="T8" fmla="*/ 26 w 32"/>
                <a:gd name="T9" fmla="*/ 1 h 95"/>
                <a:gd name="T10" fmla="*/ 14 w 32"/>
                <a:gd name="T11" fmla="*/ 1 h 95"/>
                <a:gd name="T12" fmla="*/ 8 w 32"/>
                <a:gd name="T13" fmla="*/ 1 h 95"/>
                <a:gd name="T14" fmla="*/ 3 w 32"/>
                <a:gd name="T15" fmla="*/ 1 h 95"/>
                <a:gd name="T16" fmla="*/ 2 w 32"/>
                <a:gd name="T17" fmla="*/ 11 h 95"/>
                <a:gd name="T18" fmla="*/ 3 w 32"/>
                <a:gd name="T19" fmla="*/ 23 h 95"/>
                <a:gd name="T20" fmla="*/ 13 w 32"/>
                <a:gd name="T21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5">
                  <a:moveTo>
                    <a:pt x="13" y="95"/>
                  </a:moveTo>
                  <a:cubicBezTo>
                    <a:pt x="17" y="95"/>
                    <a:pt x="21" y="95"/>
                    <a:pt x="25" y="95"/>
                  </a:cubicBezTo>
                  <a:cubicBezTo>
                    <a:pt x="26" y="77"/>
                    <a:pt x="32" y="59"/>
                    <a:pt x="30" y="41"/>
                  </a:cubicBezTo>
                  <a:cubicBezTo>
                    <a:pt x="29" y="34"/>
                    <a:pt x="27" y="28"/>
                    <a:pt x="25" y="21"/>
                  </a:cubicBezTo>
                  <a:cubicBezTo>
                    <a:pt x="24" y="14"/>
                    <a:pt x="24" y="7"/>
                    <a:pt x="26" y="1"/>
                  </a:cubicBezTo>
                  <a:cubicBezTo>
                    <a:pt x="26" y="2"/>
                    <a:pt x="16" y="1"/>
                    <a:pt x="14" y="1"/>
                  </a:cubicBezTo>
                  <a:cubicBezTo>
                    <a:pt x="12" y="1"/>
                    <a:pt x="10" y="1"/>
                    <a:pt x="8" y="1"/>
                  </a:cubicBezTo>
                  <a:cubicBezTo>
                    <a:pt x="7" y="1"/>
                    <a:pt x="4" y="0"/>
                    <a:pt x="3" y="1"/>
                  </a:cubicBezTo>
                  <a:cubicBezTo>
                    <a:pt x="0" y="2"/>
                    <a:pt x="2" y="9"/>
                    <a:pt x="2" y="11"/>
                  </a:cubicBezTo>
                  <a:cubicBezTo>
                    <a:pt x="2" y="15"/>
                    <a:pt x="3" y="19"/>
                    <a:pt x="3" y="23"/>
                  </a:cubicBezTo>
                  <a:cubicBezTo>
                    <a:pt x="5" y="34"/>
                    <a:pt x="11" y="58"/>
                    <a:pt x="13" y="95"/>
                  </a:cubicBezTo>
                  <a:close/>
                </a:path>
              </a:pathLst>
            </a:custGeom>
            <a:solidFill>
              <a:srgbClr val="653BB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5" name="ïṩḻîḋe">
              <a:extLst>
                <a:ext uri="{FF2B5EF4-FFF2-40B4-BE49-F238E27FC236}">
                  <a16:creationId xmlns:a16="http://schemas.microsoft.com/office/drawing/2014/main" id="{53535112-B795-43D2-B7FC-383C8FBDD11E}"/>
                </a:ext>
              </a:extLst>
            </p:cNvPr>
            <p:cNvSpPr/>
            <p:nvPr/>
          </p:nvSpPr>
          <p:spPr bwMode="auto">
            <a:xfrm>
              <a:off x="8219419" y="3603498"/>
              <a:ext cx="18707" cy="18694"/>
            </a:xfrm>
            <a:custGeom>
              <a:avLst/>
              <a:gdLst>
                <a:gd name="T0" fmla="*/ 3 w 5"/>
                <a:gd name="T1" fmla="*/ 1 h 5"/>
                <a:gd name="T2" fmla="*/ 2 w 5"/>
                <a:gd name="T3" fmla="*/ 0 h 5"/>
                <a:gd name="T4" fmla="*/ 0 w 5"/>
                <a:gd name="T5" fmla="*/ 3 h 5"/>
                <a:gd name="T6" fmla="*/ 1 w 5"/>
                <a:gd name="T7" fmla="*/ 5 h 5"/>
                <a:gd name="T8" fmla="*/ 2 w 5"/>
                <a:gd name="T9" fmla="*/ 5 h 5"/>
                <a:gd name="T10" fmla="*/ 5 w 5"/>
                <a:gd name="T11" fmla="*/ 2 h 5"/>
                <a:gd name="T12" fmla="*/ 3 w 5"/>
                <a:gd name="T13" fmla="*/ 0 h 5"/>
                <a:gd name="T14" fmla="*/ 3 w 5"/>
                <a:gd name="T15" fmla="*/ 1 h 5"/>
                <a:gd name="T16" fmla="*/ 4 w 5"/>
                <a:gd name="T17" fmla="*/ 2 h 5"/>
                <a:gd name="T18" fmla="*/ 2 w 5"/>
                <a:gd name="T19" fmla="*/ 5 h 5"/>
                <a:gd name="T20" fmla="*/ 1 w 5"/>
                <a:gd name="T21" fmla="*/ 4 h 5"/>
                <a:gd name="T22" fmla="*/ 1 w 5"/>
                <a:gd name="T23" fmla="*/ 3 h 5"/>
                <a:gd name="T24" fmla="*/ 1 w 5"/>
                <a:gd name="T25" fmla="*/ 1 h 5"/>
                <a:gd name="T26" fmla="*/ 2 w 5"/>
                <a:gd name="T27" fmla="*/ 1 h 5"/>
                <a:gd name="T28" fmla="*/ 3 w 5"/>
                <a:gd name="T29" fmla="*/ 1 h 5"/>
                <a:gd name="T30" fmla="*/ 3 w 5"/>
                <a:gd name="T3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4"/>
                    <a:pt x="0" y="4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4" y="5"/>
                    <a:pt x="5" y="4"/>
                    <a:pt x="5" y="2"/>
                  </a:cubicBezTo>
                  <a:cubicBezTo>
                    <a:pt x="5" y="2"/>
                    <a:pt x="4" y="1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A5475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6" name="îśḷïdê">
              <a:extLst>
                <a:ext uri="{FF2B5EF4-FFF2-40B4-BE49-F238E27FC236}">
                  <a16:creationId xmlns:a16="http://schemas.microsoft.com/office/drawing/2014/main" id="{F91D1E08-339E-479A-9944-7AD04E2CA1A9}"/>
                </a:ext>
              </a:extLst>
            </p:cNvPr>
            <p:cNvSpPr/>
            <p:nvPr/>
          </p:nvSpPr>
          <p:spPr bwMode="auto">
            <a:xfrm>
              <a:off x="8263070" y="3048842"/>
              <a:ext cx="137196" cy="305373"/>
            </a:xfrm>
            <a:custGeom>
              <a:avLst/>
              <a:gdLst>
                <a:gd name="T0" fmla="*/ 2 w 35"/>
                <a:gd name="T1" fmla="*/ 6 h 76"/>
                <a:gd name="T2" fmla="*/ 7 w 35"/>
                <a:gd name="T3" fmla="*/ 2 h 76"/>
                <a:gd name="T4" fmla="*/ 26 w 35"/>
                <a:gd name="T5" fmla="*/ 7 h 76"/>
                <a:gd name="T6" fmla="*/ 34 w 35"/>
                <a:gd name="T7" fmla="*/ 25 h 76"/>
                <a:gd name="T8" fmla="*/ 33 w 35"/>
                <a:gd name="T9" fmla="*/ 46 h 76"/>
                <a:gd name="T10" fmla="*/ 30 w 35"/>
                <a:gd name="T11" fmla="*/ 61 h 76"/>
                <a:gd name="T12" fmla="*/ 33 w 35"/>
                <a:gd name="T13" fmla="*/ 76 h 76"/>
                <a:gd name="T14" fmla="*/ 24 w 35"/>
                <a:gd name="T15" fmla="*/ 67 h 76"/>
                <a:gd name="T16" fmla="*/ 22 w 35"/>
                <a:gd name="T17" fmla="*/ 53 h 76"/>
                <a:gd name="T18" fmla="*/ 22 w 35"/>
                <a:gd name="T19" fmla="*/ 30 h 76"/>
                <a:gd name="T20" fmla="*/ 19 w 35"/>
                <a:gd name="T21" fmla="*/ 20 h 76"/>
                <a:gd name="T22" fmla="*/ 12 w 35"/>
                <a:gd name="T23" fmla="*/ 13 h 76"/>
                <a:gd name="T24" fmla="*/ 2 w 35"/>
                <a:gd name="T25" fmla="*/ 15 h 76"/>
                <a:gd name="T26" fmla="*/ 1 w 35"/>
                <a:gd name="T27" fmla="*/ 11 h 76"/>
                <a:gd name="T28" fmla="*/ 2 w 35"/>
                <a:gd name="T2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" h="76">
                  <a:moveTo>
                    <a:pt x="2" y="6"/>
                  </a:moveTo>
                  <a:cubicBezTo>
                    <a:pt x="3" y="4"/>
                    <a:pt x="5" y="3"/>
                    <a:pt x="7" y="2"/>
                  </a:cubicBezTo>
                  <a:cubicBezTo>
                    <a:pt x="14" y="0"/>
                    <a:pt x="21" y="2"/>
                    <a:pt x="26" y="7"/>
                  </a:cubicBezTo>
                  <a:cubicBezTo>
                    <a:pt x="31" y="12"/>
                    <a:pt x="34" y="19"/>
                    <a:pt x="34" y="25"/>
                  </a:cubicBezTo>
                  <a:cubicBezTo>
                    <a:pt x="35" y="32"/>
                    <a:pt x="34" y="39"/>
                    <a:pt x="33" y="46"/>
                  </a:cubicBezTo>
                  <a:cubicBezTo>
                    <a:pt x="32" y="51"/>
                    <a:pt x="30" y="56"/>
                    <a:pt x="30" y="61"/>
                  </a:cubicBezTo>
                  <a:cubicBezTo>
                    <a:pt x="29" y="66"/>
                    <a:pt x="30" y="72"/>
                    <a:pt x="33" y="76"/>
                  </a:cubicBezTo>
                  <a:cubicBezTo>
                    <a:pt x="28" y="75"/>
                    <a:pt x="25" y="71"/>
                    <a:pt x="24" y="67"/>
                  </a:cubicBezTo>
                  <a:cubicBezTo>
                    <a:pt x="22" y="62"/>
                    <a:pt x="22" y="58"/>
                    <a:pt x="22" y="53"/>
                  </a:cubicBezTo>
                  <a:cubicBezTo>
                    <a:pt x="22" y="45"/>
                    <a:pt x="23" y="38"/>
                    <a:pt x="22" y="30"/>
                  </a:cubicBezTo>
                  <a:cubicBezTo>
                    <a:pt x="21" y="26"/>
                    <a:pt x="21" y="23"/>
                    <a:pt x="19" y="20"/>
                  </a:cubicBezTo>
                  <a:cubicBezTo>
                    <a:pt x="18" y="17"/>
                    <a:pt x="15" y="14"/>
                    <a:pt x="12" y="13"/>
                  </a:cubicBezTo>
                  <a:cubicBezTo>
                    <a:pt x="9" y="11"/>
                    <a:pt x="5" y="12"/>
                    <a:pt x="2" y="15"/>
                  </a:cubicBezTo>
                  <a:cubicBezTo>
                    <a:pt x="2" y="15"/>
                    <a:pt x="1" y="11"/>
                    <a:pt x="1" y="11"/>
                  </a:cubicBezTo>
                  <a:cubicBezTo>
                    <a:pt x="0" y="9"/>
                    <a:pt x="0" y="7"/>
                    <a:pt x="2" y="6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7" name="îŝḷïḓé">
              <a:extLst>
                <a:ext uri="{FF2B5EF4-FFF2-40B4-BE49-F238E27FC236}">
                  <a16:creationId xmlns:a16="http://schemas.microsoft.com/office/drawing/2014/main" id="{2FA85C9D-FD09-48FA-AB35-65826BD628F6}"/>
                </a:ext>
              </a:extLst>
            </p:cNvPr>
            <p:cNvSpPr/>
            <p:nvPr/>
          </p:nvSpPr>
          <p:spPr bwMode="auto">
            <a:xfrm>
              <a:off x="8007389" y="3429000"/>
              <a:ext cx="230737" cy="211890"/>
            </a:xfrm>
            <a:custGeom>
              <a:avLst/>
              <a:gdLst>
                <a:gd name="T0" fmla="*/ 33 w 59"/>
                <a:gd name="T1" fmla="*/ 2 h 53"/>
                <a:gd name="T2" fmla="*/ 2 w 59"/>
                <a:gd name="T3" fmla="*/ 0 h 53"/>
                <a:gd name="T4" fmla="*/ 1 w 59"/>
                <a:gd name="T5" fmla="*/ 3 h 53"/>
                <a:gd name="T6" fmla="*/ 22 w 59"/>
                <a:gd name="T7" fmla="*/ 47 h 53"/>
                <a:gd name="T8" fmla="*/ 26 w 59"/>
                <a:gd name="T9" fmla="*/ 50 h 53"/>
                <a:gd name="T10" fmla="*/ 57 w 59"/>
                <a:gd name="T11" fmla="*/ 52 h 53"/>
                <a:gd name="T12" fmla="*/ 59 w 59"/>
                <a:gd name="T13" fmla="*/ 50 h 53"/>
                <a:gd name="T14" fmla="*/ 38 w 59"/>
                <a:gd name="T15" fmla="*/ 6 h 53"/>
                <a:gd name="T16" fmla="*/ 33 w 59"/>
                <a:gd name="T17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53">
                  <a:moveTo>
                    <a:pt x="33" y="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3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8"/>
                    <a:pt x="25" y="50"/>
                    <a:pt x="26" y="50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9" y="53"/>
                    <a:pt x="59" y="51"/>
                    <a:pt x="59" y="50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4"/>
                    <a:pt x="35" y="2"/>
                    <a:pt x="33" y="2"/>
                  </a:cubicBezTo>
                  <a:close/>
                </a:path>
              </a:pathLst>
            </a:custGeom>
            <a:solidFill>
              <a:srgbClr val="4C2C8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8" name="iş1ïdé">
              <a:extLst>
                <a:ext uri="{FF2B5EF4-FFF2-40B4-BE49-F238E27FC236}">
                  <a16:creationId xmlns:a16="http://schemas.microsoft.com/office/drawing/2014/main" id="{99762E3F-82B9-43CA-BDCB-A1CB1F288AB0}"/>
                </a:ext>
              </a:extLst>
            </p:cNvPr>
            <p:cNvSpPr/>
            <p:nvPr/>
          </p:nvSpPr>
          <p:spPr bwMode="auto">
            <a:xfrm>
              <a:off x="8019861" y="3441465"/>
              <a:ext cx="205792" cy="186962"/>
            </a:xfrm>
            <a:custGeom>
              <a:avLst/>
              <a:gdLst>
                <a:gd name="T0" fmla="*/ 1 w 51"/>
                <a:gd name="T1" fmla="*/ 1 h 47"/>
                <a:gd name="T2" fmla="*/ 20 w 51"/>
                <a:gd name="T3" fmla="*/ 43 h 47"/>
                <a:gd name="T4" fmla="*/ 23 w 51"/>
                <a:gd name="T5" fmla="*/ 44 h 47"/>
                <a:gd name="T6" fmla="*/ 50 w 51"/>
                <a:gd name="T7" fmla="*/ 47 h 47"/>
                <a:gd name="T8" fmla="*/ 51 w 51"/>
                <a:gd name="T9" fmla="*/ 45 h 47"/>
                <a:gd name="T10" fmla="*/ 31 w 51"/>
                <a:gd name="T11" fmla="*/ 4 h 47"/>
                <a:gd name="T12" fmla="*/ 29 w 51"/>
                <a:gd name="T13" fmla="*/ 2 h 47"/>
                <a:gd name="T14" fmla="*/ 1 w 51"/>
                <a:gd name="T15" fmla="*/ 0 h 47"/>
                <a:gd name="T16" fmla="*/ 1 w 51"/>
                <a:gd name="T17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47">
                  <a:moveTo>
                    <a:pt x="1" y="1"/>
                  </a:moveTo>
                  <a:cubicBezTo>
                    <a:pt x="20" y="43"/>
                    <a:pt x="20" y="43"/>
                    <a:pt x="20" y="43"/>
                  </a:cubicBezTo>
                  <a:cubicBezTo>
                    <a:pt x="21" y="44"/>
                    <a:pt x="22" y="44"/>
                    <a:pt x="23" y="44"/>
                  </a:cubicBezTo>
                  <a:cubicBezTo>
                    <a:pt x="50" y="47"/>
                    <a:pt x="50" y="47"/>
                    <a:pt x="50" y="47"/>
                  </a:cubicBezTo>
                  <a:cubicBezTo>
                    <a:pt x="51" y="47"/>
                    <a:pt x="51" y="46"/>
                    <a:pt x="51" y="4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3"/>
                    <a:pt x="30" y="2"/>
                    <a:pt x="29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solidFill>
              <a:srgbClr val="C4B6F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49" name="iśļîḑè">
              <a:extLst>
                <a:ext uri="{FF2B5EF4-FFF2-40B4-BE49-F238E27FC236}">
                  <a16:creationId xmlns:a16="http://schemas.microsoft.com/office/drawing/2014/main" id="{BD179D6C-D9D5-4B95-BCE3-F94A364EDF52}"/>
                </a:ext>
              </a:extLst>
            </p:cNvPr>
            <p:cNvSpPr/>
            <p:nvPr/>
          </p:nvSpPr>
          <p:spPr bwMode="auto">
            <a:xfrm>
              <a:off x="8094696" y="3478857"/>
              <a:ext cx="386643" cy="155800"/>
            </a:xfrm>
            <a:custGeom>
              <a:avLst/>
              <a:gdLst>
                <a:gd name="T0" fmla="*/ 61 w 97"/>
                <a:gd name="T1" fmla="*/ 16 h 39"/>
                <a:gd name="T2" fmla="*/ 30 w 97"/>
                <a:gd name="T3" fmla="*/ 9 h 39"/>
                <a:gd name="T4" fmla="*/ 16 w 97"/>
                <a:gd name="T5" fmla="*/ 0 h 39"/>
                <a:gd name="T6" fmla="*/ 23 w 97"/>
                <a:gd name="T7" fmla="*/ 9 h 39"/>
                <a:gd name="T8" fmla="*/ 5 w 97"/>
                <a:gd name="T9" fmla="*/ 6 h 39"/>
                <a:gd name="T10" fmla="*/ 0 w 97"/>
                <a:gd name="T11" fmla="*/ 5 h 39"/>
                <a:gd name="T12" fmla="*/ 12 w 97"/>
                <a:gd name="T13" fmla="*/ 18 h 39"/>
                <a:gd name="T14" fmla="*/ 26 w 97"/>
                <a:gd name="T15" fmla="*/ 20 h 39"/>
                <a:gd name="T16" fmla="*/ 73 w 97"/>
                <a:gd name="T17" fmla="*/ 37 h 39"/>
                <a:gd name="T18" fmla="*/ 82 w 97"/>
                <a:gd name="T19" fmla="*/ 39 h 39"/>
                <a:gd name="T20" fmla="*/ 89 w 97"/>
                <a:gd name="T21" fmla="*/ 35 h 39"/>
                <a:gd name="T22" fmla="*/ 71 w 97"/>
                <a:gd name="T23" fmla="*/ 18 h 39"/>
                <a:gd name="T24" fmla="*/ 61 w 97"/>
                <a:gd name="T25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39">
                  <a:moveTo>
                    <a:pt x="61" y="16"/>
                  </a:moveTo>
                  <a:cubicBezTo>
                    <a:pt x="51" y="15"/>
                    <a:pt x="39" y="15"/>
                    <a:pt x="30" y="9"/>
                  </a:cubicBezTo>
                  <a:cubicBezTo>
                    <a:pt x="25" y="6"/>
                    <a:pt x="21" y="2"/>
                    <a:pt x="16" y="0"/>
                  </a:cubicBezTo>
                  <a:cubicBezTo>
                    <a:pt x="18" y="3"/>
                    <a:pt x="20" y="6"/>
                    <a:pt x="23" y="9"/>
                  </a:cubicBezTo>
                  <a:cubicBezTo>
                    <a:pt x="17" y="10"/>
                    <a:pt x="10" y="9"/>
                    <a:pt x="5" y="6"/>
                  </a:cubicBezTo>
                  <a:cubicBezTo>
                    <a:pt x="4" y="5"/>
                    <a:pt x="2" y="4"/>
                    <a:pt x="0" y="5"/>
                  </a:cubicBezTo>
                  <a:cubicBezTo>
                    <a:pt x="2" y="11"/>
                    <a:pt x="6" y="16"/>
                    <a:pt x="12" y="18"/>
                  </a:cubicBezTo>
                  <a:cubicBezTo>
                    <a:pt x="16" y="20"/>
                    <a:pt x="21" y="20"/>
                    <a:pt x="26" y="20"/>
                  </a:cubicBezTo>
                  <a:cubicBezTo>
                    <a:pt x="42" y="22"/>
                    <a:pt x="57" y="31"/>
                    <a:pt x="73" y="37"/>
                  </a:cubicBezTo>
                  <a:cubicBezTo>
                    <a:pt x="76" y="38"/>
                    <a:pt x="79" y="39"/>
                    <a:pt x="82" y="39"/>
                  </a:cubicBezTo>
                  <a:cubicBezTo>
                    <a:pt x="85" y="39"/>
                    <a:pt x="88" y="37"/>
                    <a:pt x="89" y="35"/>
                  </a:cubicBezTo>
                  <a:cubicBezTo>
                    <a:pt x="97" y="25"/>
                    <a:pt x="77" y="20"/>
                    <a:pt x="71" y="18"/>
                  </a:cubicBezTo>
                  <a:cubicBezTo>
                    <a:pt x="68" y="17"/>
                    <a:pt x="64" y="17"/>
                    <a:pt x="61" y="16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0" name="iṡ1îḓé">
              <a:extLst>
                <a:ext uri="{FF2B5EF4-FFF2-40B4-BE49-F238E27FC236}">
                  <a16:creationId xmlns:a16="http://schemas.microsoft.com/office/drawing/2014/main" id="{EBEE355D-54CE-4390-A933-15DCC8DB0676}"/>
                </a:ext>
              </a:extLst>
            </p:cNvPr>
            <p:cNvSpPr/>
            <p:nvPr/>
          </p:nvSpPr>
          <p:spPr bwMode="auto">
            <a:xfrm>
              <a:off x="8206947" y="3304359"/>
              <a:ext cx="6234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B7E9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1" name="ïṧļíḓé">
              <a:extLst>
                <a:ext uri="{FF2B5EF4-FFF2-40B4-BE49-F238E27FC236}">
                  <a16:creationId xmlns:a16="http://schemas.microsoft.com/office/drawing/2014/main" id="{22FF4BA0-1CA5-4A3E-9792-A30B2224F936}"/>
                </a:ext>
              </a:extLst>
            </p:cNvPr>
            <p:cNvSpPr/>
            <p:nvPr/>
          </p:nvSpPr>
          <p:spPr bwMode="auto">
            <a:xfrm>
              <a:off x="8206947" y="3304359"/>
              <a:ext cx="6234" cy="0"/>
            </a:xfrm>
            <a:prstGeom prst="line">
              <a:avLst/>
            </a:prstGeom>
            <a:noFill/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852" name="iSḷíḑé">
              <a:extLst>
                <a:ext uri="{FF2B5EF4-FFF2-40B4-BE49-F238E27FC236}">
                  <a16:creationId xmlns:a16="http://schemas.microsoft.com/office/drawing/2014/main" id="{405EE1C0-E6F5-486B-9ABC-ACB83F1D2068}"/>
                </a:ext>
              </a:extLst>
            </p:cNvPr>
            <p:cNvSpPr/>
            <p:nvPr/>
          </p:nvSpPr>
          <p:spPr bwMode="auto">
            <a:xfrm>
              <a:off x="8051040" y="3534944"/>
              <a:ext cx="62362" cy="74785"/>
            </a:xfrm>
            <a:custGeom>
              <a:avLst/>
              <a:gdLst>
                <a:gd name="T0" fmla="*/ 12 w 15"/>
                <a:gd name="T1" fmla="*/ 1 h 18"/>
                <a:gd name="T2" fmla="*/ 14 w 15"/>
                <a:gd name="T3" fmla="*/ 10 h 18"/>
                <a:gd name="T4" fmla="*/ 8 w 15"/>
                <a:gd name="T5" fmla="*/ 18 h 18"/>
                <a:gd name="T6" fmla="*/ 2 w 15"/>
                <a:gd name="T7" fmla="*/ 11 h 18"/>
                <a:gd name="T8" fmla="*/ 5 w 15"/>
                <a:gd name="T9" fmla="*/ 3 h 18"/>
                <a:gd name="T10" fmla="*/ 12 w 15"/>
                <a:gd name="T11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2" y="1"/>
                  </a:moveTo>
                  <a:cubicBezTo>
                    <a:pt x="13" y="3"/>
                    <a:pt x="15" y="8"/>
                    <a:pt x="14" y="10"/>
                  </a:cubicBezTo>
                  <a:cubicBezTo>
                    <a:pt x="12" y="13"/>
                    <a:pt x="10" y="17"/>
                    <a:pt x="8" y="18"/>
                  </a:cubicBezTo>
                  <a:cubicBezTo>
                    <a:pt x="7" y="18"/>
                    <a:pt x="2" y="14"/>
                    <a:pt x="2" y="11"/>
                  </a:cubicBezTo>
                  <a:cubicBezTo>
                    <a:pt x="1" y="8"/>
                    <a:pt x="0" y="5"/>
                    <a:pt x="5" y="3"/>
                  </a:cubicBezTo>
                  <a:cubicBezTo>
                    <a:pt x="9" y="1"/>
                    <a:pt x="11" y="0"/>
                    <a:pt x="12" y="1"/>
                  </a:cubicBezTo>
                  <a:close/>
                </a:path>
              </a:pathLst>
            </a:custGeom>
            <a:solidFill>
              <a:srgbClr val="E6C49E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sp>
        <p:nvSpPr>
          <p:cNvPr id="668" name="矩形 667">
            <a:extLst>
              <a:ext uri="{FF2B5EF4-FFF2-40B4-BE49-F238E27FC236}">
                <a16:creationId xmlns:a16="http://schemas.microsoft.com/office/drawing/2014/main" id="{98F1A23A-6BE8-4EB3-BCC8-FE21D438717B}"/>
              </a:ext>
            </a:extLst>
          </p:cNvPr>
          <p:cNvSpPr/>
          <p:nvPr/>
        </p:nvSpPr>
        <p:spPr>
          <a:xfrm>
            <a:off x="3135313" y="1701800"/>
            <a:ext cx="2867025" cy="255746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7" name="矩形 666">
            <a:extLst>
              <a:ext uri="{FF2B5EF4-FFF2-40B4-BE49-F238E27FC236}">
                <a16:creationId xmlns:a16="http://schemas.microsoft.com/office/drawing/2014/main" id="{1E1E278F-CBD3-46E6-B228-2DD1D42CAF6D}"/>
              </a:ext>
            </a:extLst>
          </p:cNvPr>
          <p:cNvSpPr/>
          <p:nvPr/>
        </p:nvSpPr>
        <p:spPr>
          <a:xfrm>
            <a:off x="309563" y="1654175"/>
            <a:ext cx="2959100" cy="503396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71" name="文本框 1">
            <a:extLst>
              <a:ext uri="{FF2B5EF4-FFF2-40B4-BE49-F238E27FC236}">
                <a16:creationId xmlns:a16="http://schemas.microsoft.com/office/drawing/2014/main" id="{84E9D6FF-2E59-4232-9C66-1AA46609899B}"/>
              </a:ext>
            </a:extLst>
          </p:cNvPr>
          <p:cNvSpPr txBox="1"/>
          <p:nvPr/>
        </p:nvSpPr>
        <p:spPr>
          <a:xfrm>
            <a:off x="249238" y="1412875"/>
            <a:ext cx="8632825" cy="3381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The key to transformational change is to deliver a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strong and coherent message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to staff….</a:t>
            </a:r>
          </a:p>
        </p:txBody>
      </p:sp>
      <p:sp>
        <p:nvSpPr>
          <p:cNvPr id="670" name="文本框 93">
            <a:extLst>
              <a:ext uri="{FF2B5EF4-FFF2-40B4-BE49-F238E27FC236}">
                <a16:creationId xmlns:a16="http://schemas.microsoft.com/office/drawing/2014/main" id="{1B03787F-E82A-4D71-BEEC-45157CF861FD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27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34" name="组合 1">
            <a:extLst>
              <a:ext uri="{FF2B5EF4-FFF2-40B4-BE49-F238E27FC236}">
                <a16:creationId xmlns:a16="http://schemas.microsoft.com/office/drawing/2014/main" id="{33AED1E0-ACF8-4BBE-914E-080BDAC64433}"/>
              </a:ext>
            </a:extLst>
          </p:cNvPr>
          <p:cNvGrpSpPr>
            <a:grpSpLocks/>
          </p:cNvGrpSpPr>
          <p:nvPr/>
        </p:nvGrpSpPr>
        <p:grpSpPr bwMode="auto">
          <a:xfrm>
            <a:off x="5776913" y="1631950"/>
            <a:ext cx="5937250" cy="4927600"/>
            <a:chOff x="5895422" y="1631619"/>
            <a:chExt cx="5937615" cy="4927458"/>
          </a:xfrm>
        </p:grpSpPr>
        <p:grpSp>
          <p:nvGrpSpPr>
            <p:cNvPr id="69849" name="组合 12">
              <a:extLst>
                <a:ext uri="{FF2B5EF4-FFF2-40B4-BE49-F238E27FC236}">
                  <a16:creationId xmlns:a16="http://schemas.microsoft.com/office/drawing/2014/main" id="{CA070666-0709-4553-9A74-7883E079FA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95494" y="1653772"/>
              <a:ext cx="2017507" cy="882461"/>
              <a:chOff x="3537846" y="329761"/>
              <a:chExt cx="2017507" cy="882461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4DB7BE76-8765-4ED1-836D-8614DEC7743A}"/>
                  </a:ext>
                </a:extLst>
              </p:cNvPr>
              <p:cNvSpPr/>
              <p:nvPr/>
            </p:nvSpPr>
            <p:spPr>
              <a:xfrm>
                <a:off x="3538184" y="329832"/>
                <a:ext cx="2017836" cy="882625"/>
              </a:xfrm>
              <a:prstGeom prst="ellipse">
                <a:avLst/>
              </a:prstGeom>
              <a:solidFill>
                <a:srgbClr val="682D89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椭圆 4">
                <a:extLst>
                  <a:ext uri="{FF2B5EF4-FFF2-40B4-BE49-F238E27FC236}">
                    <a16:creationId xmlns:a16="http://schemas.microsoft.com/office/drawing/2014/main" id="{F4FD8EE0-5CBD-4387-B060-879CBB4BBB9B}"/>
                  </a:ext>
                </a:extLst>
              </p:cNvPr>
              <p:cNvSpPr txBox="1"/>
              <p:nvPr/>
            </p:nvSpPr>
            <p:spPr>
              <a:xfrm>
                <a:off x="3833477" y="458416"/>
                <a:ext cx="1427250" cy="6254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Create a climate for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0" name="组合 13">
              <a:extLst>
                <a:ext uri="{FF2B5EF4-FFF2-40B4-BE49-F238E27FC236}">
                  <a16:creationId xmlns:a16="http://schemas.microsoft.com/office/drawing/2014/main" id="{7D8E0A8A-38D3-4405-8C53-2E7A429165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5530" y="2646836"/>
              <a:ext cx="2017507" cy="882461"/>
              <a:chOff x="5257882" y="1322825"/>
              <a:chExt cx="2017507" cy="882461"/>
            </a:xfrm>
          </p:grpSpPr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0FF42A57-F8AD-4285-99FF-2B253B91C49A}"/>
                  </a:ext>
                </a:extLst>
              </p:cNvPr>
              <p:cNvSpPr/>
              <p:nvPr/>
            </p:nvSpPr>
            <p:spPr>
              <a:xfrm>
                <a:off x="5257552" y="1323579"/>
                <a:ext cx="2017837" cy="881038"/>
              </a:xfrm>
              <a:prstGeom prst="ellipse">
                <a:avLst/>
              </a:prstGeom>
              <a:solidFill>
                <a:srgbClr val="722E85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椭圆 6">
                <a:extLst>
                  <a:ext uri="{FF2B5EF4-FFF2-40B4-BE49-F238E27FC236}">
                    <a16:creationId xmlns:a16="http://schemas.microsoft.com/office/drawing/2014/main" id="{8C229B6D-99D6-4BCB-BE23-D9B736667CAA}"/>
                  </a:ext>
                </a:extLst>
              </p:cNvPr>
              <p:cNvSpPr txBox="1"/>
              <p:nvPr/>
            </p:nvSpPr>
            <p:spPr>
              <a:xfrm>
                <a:off x="5552845" y="1452163"/>
                <a:ext cx="1427251" cy="62386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Tracking cultural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1" name="组合 14">
              <a:extLst>
                <a:ext uri="{FF2B5EF4-FFF2-40B4-BE49-F238E27FC236}">
                  <a16:creationId xmlns:a16="http://schemas.microsoft.com/office/drawing/2014/main" id="{EFA3D9CE-17EC-4C5E-959C-A1ACFC465F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5530" y="4632963"/>
              <a:ext cx="2017507" cy="882461"/>
              <a:chOff x="5257882" y="3308952"/>
              <a:chExt cx="2017507" cy="882461"/>
            </a:xfrm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69E7DFF1-3727-4735-95FD-53E89421E6DF}"/>
                  </a:ext>
                </a:extLst>
              </p:cNvPr>
              <p:cNvSpPr/>
              <p:nvPr/>
            </p:nvSpPr>
            <p:spPr>
              <a:xfrm>
                <a:off x="5257552" y="3309485"/>
                <a:ext cx="2017837" cy="882625"/>
              </a:xfrm>
              <a:prstGeom prst="ellipse">
                <a:avLst/>
              </a:prstGeom>
              <a:solidFill>
                <a:srgbClr val="7E2F7E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椭圆 8">
                <a:extLst>
                  <a:ext uri="{FF2B5EF4-FFF2-40B4-BE49-F238E27FC236}">
                    <a16:creationId xmlns:a16="http://schemas.microsoft.com/office/drawing/2014/main" id="{8FBB0FE7-7FCC-4507-9361-B0440AC1E466}"/>
                  </a:ext>
                </a:extLst>
              </p:cNvPr>
              <p:cNvSpPr txBox="1"/>
              <p:nvPr/>
            </p:nvSpPr>
            <p:spPr>
              <a:xfrm>
                <a:off x="5552845" y="3438068"/>
                <a:ext cx="1427251" cy="6254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R</a:t>
                </a:r>
                <a:r>
                  <a:rPr lang="en-US" altLang="zh-CN" sz="1400" dirty="0" err="1">
                    <a:solidFill>
                      <a:prstClr val="white"/>
                    </a:solidFill>
                    <a:cs typeface="+mn-ea"/>
                    <a:sym typeface="+mn-lt"/>
                  </a:rPr>
                  <a:t>ecognition</a:t>
                </a: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 and rewards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2" name="组合 17">
              <a:extLst>
                <a:ext uri="{FF2B5EF4-FFF2-40B4-BE49-F238E27FC236}">
                  <a16:creationId xmlns:a16="http://schemas.microsoft.com/office/drawing/2014/main" id="{20E09391-4DD6-454F-8553-2A27A53FA6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95494" y="5626026"/>
              <a:ext cx="2017507" cy="882461"/>
              <a:chOff x="3537846" y="4302015"/>
              <a:chExt cx="2017507" cy="882461"/>
            </a:xfrm>
          </p:grpSpPr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75A48761-9652-4286-87F6-5FE8D81F7155}"/>
                  </a:ext>
                </a:extLst>
              </p:cNvPr>
              <p:cNvSpPr/>
              <p:nvPr/>
            </p:nvSpPr>
            <p:spPr>
              <a:xfrm>
                <a:off x="3538184" y="4301643"/>
                <a:ext cx="2017836" cy="882625"/>
              </a:xfrm>
              <a:prstGeom prst="ellipse">
                <a:avLst/>
              </a:prstGeom>
              <a:solidFill>
                <a:srgbClr val="8B3478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椭圆 10">
                <a:extLst>
                  <a:ext uri="{FF2B5EF4-FFF2-40B4-BE49-F238E27FC236}">
                    <a16:creationId xmlns:a16="http://schemas.microsoft.com/office/drawing/2014/main" id="{7AA216B8-B051-45C6-84AE-2A5556EDFAA2}"/>
                  </a:ext>
                </a:extLst>
              </p:cNvPr>
              <p:cNvSpPr txBox="1"/>
              <p:nvPr/>
            </p:nvSpPr>
            <p:spPr>
              <a:xfrm>
                <a:off x="3833477" y="4430227"/>
                <a:ext cx="1427250" cy="6254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Team orientation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3" name="组合 18">
              <a:extLst>
                <a:ext uri="{FF2B5EF4-FFF2-40B4-BE49-F238E27FC236}">
                  <a16:creationId xmlns:a16="http://schemas.microsoft.com/office/drawing/2014/main" id="{E040209F-D944-49C7-A3CF-114CC99AC6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75458" y="4632963"/>
              <a:ext cx="2017507" cy="882461"/>
              <a:chOff x="1817810" y="3308952"/>
              <a:chExt cx="2017507" cy="882461"/>
            </a:xfrm>
          </p:grpSpPr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C56507D6-D82C-4681-B1A2-4BAB158312CD}"/>
                  </a:ext>
                </a:extLst>
              </p:cNvPr>
              <p:cNvSpPr/>
              <p:nvPr/>
            </p:nvSpPr>
            <p:spPr>
              <a:xfrm>
                <a:off x="1817229" y="3309485"/>
                <a:ext cx="2017836" cy="882625"/>
              </a:xfrm>
              <a:prstGeom prst="ellipse">
                <a:avLst/>
              </a:prstGeom>
              <a:solidFill>
                <a:srgbClr val="9C3970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椭圆 12">
                <a:extLst>
                  <a:ext uri="{FF2B5EF4-FFF2-40B4-BE49-F238E27FC236}">
                    <a16:creationId xmlns:a16="http://schemas.microsoft.com/office/drawing/2014/main" id="{5C59B11F-44AF-4753-BDF0-BF0333E504BC}"/>
                  </a:ext>
                </a:extLst>
              </p:cNvPr>
              <p:cNvSpPr txBox="1"/>
              <p:nvPr/>
            </p:nvSpPr>
            <p:spPr>
              <a:xfrm>
                <a:off x="2112522" y="3438068"/>
                <a:ext cx="1427250" cy="6254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Employee engagement 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4" name="组合 19">
              <a:extLst>
                <a:ext uri="{FF2B5EF4-FFF2-40B4-BE49-F238E27FC236}">
                  <a16:creationId xmlns:a16="http://schemas.microsoft.com/office/drawing/2014/main" id="{74E8A121-EC21-4238-8277-D59873B19B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75458" y="2646836"/>
              <a:ext cx="2017507" cy="882461"/>
              <a:chOff x="1817810" y="1322825"/>
              <a:chExt cx="2017507" cy="882461"/>
            </a:xfrm>
          </p:grpSpPr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EBC70AC9-0687-422A-B716-08B95B079D9A}"/>
                  </a:ext>
                </a:extLst>
              </p:cNvPr>
              <p:cNvSpPr/>
              <p:nvPr/>
            </p:nvSpPr>
            <p:spPr>
              <a:xfrm>
                <a:off x="1817229" y="1323579"/>
                <a:ext cx="2017836" cy="881038"/>
              </a:xfrm>
              <a:prstGeom prst="ellipse">
                <a:avLst/>
              </a:prstGeom>
              <a:solidFill>
                <a:srgbClr val="B04066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椭圆 14">
                <a:extLst>
                  <a:ext uri="{FF2B5EF4-FFF2-40B4-BE49-F238E27FC236}">
                    <a16:creationId xmlns:a16="http://schemas.microsoft.com/office/drawing/2014/main" id="{CCEB2C86-880E-4B0A-922C-7D640A49966F}"/>
                  </a:ext>
                </a:extLst>
              </p:cNvPr>
              <p:cNvSpPr txBox="1"/>
              <p:nvPr/>
            </p:nvSpPr>
            <p:spPr>
              <a:xfrm>
                <a:off x="2112522" y="1452163"/>
                <a:ext cx="1427250" cy="62386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Leader as champions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167E52F4-9062-45C7-BC20-686DD9496714}"/>
                </a:ext>
              </a:extLst>
            </p:cNvPr>
            <p:cNvSpPr/>
            <p:nvPr/>
          </p:nvSpPr>
          <p:spPr>
            <a:xfrm>
              <a:off x="8308570" y="3490528"/>
              <a:ext cx="1590773" cy="1144554"/>
            </a:xfrm>
            <a:prstGeom prst="rect">
              <a:avLst/>
            </a:prstGeom>
            <a:solidFill>
              <a:srgbClr val="F28D0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Private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Culture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FE7E736C-284A-468A-A3FB-63A7457705D4}"/>
                </a:ext>
              </a:extLst>
            </p:cNvPr>
            <p:cNvCxnSpPr>
              <a:cxnSpLocks/>
              <a:stCxn id="37" idx="4"/>
              <a:endCxn id="39" idx="0"/>
            </p:cNvCxnSpPr>
            <p:nvPr/>
          </p:nvCxnSpPr>
          <p:spPr>
            <a:xfrm flipH="1">
              <a:off x="9103956" y="2536468"/>
              <a:ext cx="0" cy="954061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E7877D79-2624-4351-9168-B840D1C11189}"/>
                </a:ext>
              </a:extLst>
            </p:cNvPr>
            <p:cNvCxnSpPr>
              <a:cxnSpLocks/>
              <a:stCxn id="25" idx="4"/>
            </p:cNvCxnSpPr>
            <p:nvPr/>
          </p:nvCxnSpPr>
          <p:spPr>
            <a:xfrm>
              <a:off x="7384589" y="3528627"/>
              <a:ext cx="795386" cy="211131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箭头连接符 40">
              <a:extLst>
                <a:ext uri="{FF2B5EF4-FFF2-40B4-BE49-F238E27FC236}">
                  <a16:creationId xmlns:a16="http://schemas.microsoft.com/office/drawing/2014/main" id="{340AA665-DBB1-4892-86C7-0E9C0DACBC32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 flipH="1" flipV="1">
              <a:off x="10027938" y="4354104"/>
              <a:ext cx="796974" cy="279392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7926160B-50AF-4D3B-8019-48A8982A8330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V="1">
              <a:off x="7384589" y="4354104"/>
              <a:ext cx="795386" cy="279392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5329FEA6-C99C-4FB4-B721-9A22D2C95142}"/>
                </a:ext>
              </a:extLst>
            </p:cNvPr>
            <p:cNvCxnSpPr>
              <a:cxnSpLocks/>
              <a:stCxn id="35" idx="4"/>
            </p:cNvCxnSpPr>
            <p:nvPr/>
          </p:nvCxnSpPr>
          <p:spPr>
            <a:xfrm flipH="1">
              <a:off x="10027938" y="3528627"/>
              <a:ext cx="796974" cy="23176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箭头连接符 53">
              <a:extLst>
                <a:ext uri="{FF2B5EF4-FFF2-40B4-BE49-F238E27FC236}">
                  <a16:creationId xmlns:a16="http://schemas.microsoft.com/office/drawing/2014/main" id="{DF4FF966-C9C0-43E8-85D1-32CBEE6D18BE}"/>
                </a:ext>
              </a:extLst>
            </p:cNvPr>
            <p:cNvCxnSpPr>
              <a:cxnSpLocks/>
              <a:stCxn id="31" idx="0"/>
              <a:endCxn id="39" idx="2"/>
            </p:cNvCxnSpPr>
            <p:nvPr/>
          </p:nvCxnSpPr>
          <p:spPr>
            <a:xfrm flipH="1" flipV="1">
              <a:off x="9103956" y="4635082"/>
              <a:ext cx="0" cy="990571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284DFF8C-3295-4025-838D-4785F38CAAF9}"/>
                </a:ext>
              </a:extLst>
            </p:cNvPr>
            <p:cNvSpPr/>
            <p:nvPr/>
          </p:nvSpPr>
          <p:spPr>
            <a:xfrm>
              <a:off x="8095832" y="1631619"/>
              <a:ext cx="2095629" cy="110645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C0800EA9-F6C2-46B4-9BFA-8ECE9A4144E8}"/>
                </a:ext>
              </a:extLst>
            </p:cNvPr>
            <p:cNvSpPr/>
            <p:nvPr/>
          </p:nvSpPr>
          <p:spPr>
            <a:xfrm>
              <a:off x="8233953" y="4604921"/>
              <a:ext cx="1368509" cy="911199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4623F6A1-2481-49A4-BBB2-A06EFC1D15DE}"/>
                </a:ext>
              </a:extLst>
            </p:cNvPr>
            <p:cNvSpPr/>
            <p:nvPr/>
          </p:nvSpPr>
          <p:spPr>
            <a:xfrm>
              <a:off x="6231993" y="2406297"/>
              <a:ext cx="2179771" cy="1103281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08387F46-BB77-4209-8ACF-F1222EAC4045}"/>
                </a:ext>
              </a:extLst>
            </p:cNvPr>
            <p:cNvSpPr/>
            <p:nvPr/>
          </p:nvSpPr>
          <p:spPr>
            <a:xfrm>
              <a:off x="5895422" y="3509578"/>
              <a:ext cx="2284552" cy="40321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11646C6F-A83A-4BBF-9190-457581966467}"/>
                </a:ext>
              </a:extLst>
            </p:cNvPr>
            <p:cNvSpPr/>
            <p:nvPr/>
          </p:nvSpPr>
          <p:spPr>
            <a:xfrm>
              <a:off x="6324073" y="4335054"/>
              <a:ext cx="1932106" cy="137632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D57A9D04-C9AF-4B10-BB8B-038AF7521565}"/>
                </a:ext>
              </a:extLst>
            </p:cNvPr>
            <p:cNvSpPr/>
            <p:nvPr/>
          </p:nvSpPr>
          <p:spPr>
            <a:xfrm>
              <a:off x="7973587" y="5516120"/>
              <a:ext cx="2260739" cy="10429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075D5AF2-BBC5-403C-AB84-CC4921AE555C}"/>
                </a:ext>
              </a:extLst>
            </p:cNvPr>
            <p:cNvSpPr/>
            <p:nvPr/>
          </p:nvSpPr>
          <p:spPr>
            <a:xfrm>
              <a:off x="8411764" y="2733312"/>
              <a:ext cx="1268491" cy="785790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5E141798-879B-4A6C-A875-7FBA72A5384F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II: Actions for changing culture challenges</a:t>
            </a:r>
          </a:p>
        </p:txBody>
      </p:sp>
      <p:sp>
        <p:nvSpPr>
          <p:cNvPr id="196" name="矩形 195">
            <a:extLst>
              <a:ext uri="{FF2B5EF4-FFF2-40B4-BE49-F238E27FC236}">
                <a16:creationId xmlns:a16="http://schemas.microsoft.com/office/drawing/2014/main" id="{6BE769AB-85F7-47B1-932F-452C74ADA236}"/>
              </a:ext>
            </a:extLst>
          </p:cNvPr>
          <p:cNvSpPr/>
          <p:nvPr/>
        </p:nvSpPr>
        <p:spPr>
          <a:xfrm>
            <a:off x="582613" y="1887538"/>
            <a:ext cx="4938712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43C0C7E2-4973-454C-826D-05324ECC2AC5}"/>
              </a:ext>
            </a:extLst>
          </p:cNvPr>
          <p:cNvSpPr/>
          <p:nvPr/>
        </p:nvSpPr>
        <p:spPr>
          <a:xfrm>
            <a:off x="582613" y="1836738"/>
            <a:ext cx="4938712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198" name="矩形 197">
            <a:extLst>
              <a:ext uri="{FF2B5EF4-FFF2-40B4-BE49-F238E27FC236}">
                <a16:creationId xmlns:a16="http://schemas.microsoft.com/office/drawing/2014/main" id="{3F177620-130E-4B60-8B6C-44BA1996875C}"/>
              </a:ext>
            </a:extLst>
          </p:cNvPr>
          <p:cNvSpPr/>
          <p:nvPr/>
        </p:nvSpPr>
        <p:spPr>
          <a:xfrm>
            <a:off x="676275" y="1916113"/>
            <a:ext cx="4510088" cy="2222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algn="ctr" defTabSz="622300" fontAlgn="auto">
              <a:lnSpc>
                <a:spcPct val="90000"/>
              </a:lnSpc>
              <a:spcAft>
                <a:spcPct val="35000"/>
              </a:spcAft>
              <a:buSzTx/>
              <a:defRPr/>
            </a:pPr>
            <a:r>
              <a:rPr lang="en-US" altLang="zh-CN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R</a:t>
            </a:r>
            <a:r>
              <a:rPr lang="en-US" altLang="zh-CN" b="1" dirty="0" err="1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ecognition</a:t>
            </a:r>
            <a:r>
              <a:rPr lang="en-US" altLang="zh-CN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 and Rewards</a:t>
            </a:r>
            <a:endParaRPr lang="zh-CN" altLang="en-US" b="1" dirty="0">
              <a:solidFill>
                <a:prstClr val="white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69639" name="组合 198">
            <a:extLst>
              <a:ext uri="{FF2B5EF4-FFF2-40B4-BE49-F238E27FC236}">
                <a16:creationId xmlns:a16="http://schemas.microsoft.com/office/drawing/2014/main" id="{DB49447F-AE39-418A-9793-7BC280D40094}"/>
              </a:ext>
            </a:extLst>
          </p:cNvPr>
          <p:cNvGrpSpPr>
            <a:grpSpLocks/>
          </p:cNvGrpSpPr>
          <p:nvPr/>
        </p:nvGrpSpPr>
        <p:grpSpPr bwMode="auto">
          <a:xfrm>
            <a:off x="582613" y="4257675"/>
            <a:ext cx="4938712" cy="2509838"/>
            <a:chOff x="292" y="630"/>
            <a:chExt cx="2438" cy="1779"/>
          </a:xfrm>
        </p:grpSpPr>
        <p:sp>
          <p:nvSpPr>
            <p:cNvPr id="200" name="矩形 199">
              <a:extLst>
                <a:ext uri="{FF2B5EF4-FFF2-40B4-BE49-F238E27FC236}">
                  <a16:creationId xmlns:a16="http://schemas.microsoft.com/office/drawing/2014/main" id="{32C8B563-45F4-4E0E-B552-F6FAC526D660}"/>
                </a:ext>
              </a:extLst>
            </p:cNvPr>
            <p:cNvSpPr/>
            <p:nvPr/>
          </p:nvSpPr>
          <p:spPr>
            <a:xfrm>
              <a:off x="292" y="630"/>
              <a:ext cx="2438" cy="1585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01" name="矩形 200">
              <a:extLst>
                <a:ext uri="{FF2B5EF4-FFF2-40B4-BE49-F238E27FC236}">
                  <a16:creationId xmlns:a16="http://schemas.microsoft.com/office/drawing/2014/main" id="{42266AE4-043E-4286-9C7C-A2DBF1FBA419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973872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2" name="矩形 201">
              <a:extLst>
                <a:ext uri="{FF2B5EF4-FFF2-40B4-BE49-F238E27FC236}">
                  <a16:creationId xmlns:a16="http://schemas.microsoft.com/office/drawing/2014/main" id="{02C24684-C025-41C5-B67C-5360F66CF7A6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Tracking cultural change</a:t>
              </a:r>
            </a:p>
          </p:txBody>
        </p:sp>
        <p:sp>
          <p:nvSpPr>
            <p:cNvPr id="203" name="矩形 202">
              <a:extLst>
                <a:ext uri="{FF2B5EF4-FFF2-40B4-BE49-F238E27FC236}">
                  <a16:creationId xmlns:a16="http://schemas.microsoft.com/office/drawing/2014/main" id="{F6A07E97-0B18-4738-8023-DA733B26FC3B}"/>
                </a:ext>
              </a:extLst>
            </p:cNvPr>
            <p:cNvSpPr/>
            <p:nvPr/>
          </p:nvSpPr>
          <p:spPr>
            <a:xfrm>
              <a:off x="370" y="947"/>
              <a:ext cx="2262" cy="1462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Keep active monitoring:</a:t>
              </a:r>
            </a:p>
            <a:p>
              <a:pPr lvl="2" indent="-142875">
                <a:lnSpc>
                  <a:spcPct val="150000"/>
                </a:lnSpc>
                <a:buSzPct val="120000"/>
                <a:buFontTx/>
                <a:buChar char="•"/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Employee feedbacks</a:t>
              </a:r>
            </a:p>
            <a:p>
              <a:pPr lvl="2" indent="-142875">
                <a:lnSpc>
                  <a:spcPct val="150000"/>
                </a:lnSpc>
                <a:buSzPct val="120000"/>
                <a:buFontTx/>
                <a:buChar char="•"/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Operations performance</a:t>
              </a:r>
            </a:p>
            <a:p>
              <a:pPr lvl="1"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Be </a:t>
              </a:r>
              <a:r>
                <a:rPr lang="en-US" altLang="ko-KR" sz="3600" b="1" dirty="0">
                  <a:solidFill>
                    <a:srgbClr val="973872"/>
                  </a:solidFill>
                  <a:cs typeface="+mn-ea"/>
                  <a:sym typeface="+mn-lt"/>
                </a:rPr>
                <a:t>Patient </a:t>
              </a: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!</a:t>
              </a:r>
            </a:p>
            <a:p>
              <a:pPr lvl="1">
                <a:defRPr/>
              </a:pPr>
              <a:endParaRPr lang="en-US" altLang="ko-KR" dirty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44" name="矩形 443">
            <a:extLst>
              <a:ext uri="{FF2B5EF4-FFF2-40B4-BE49-F238E27FC236}">
                <a16:creationId xmlns:a16="http://schemas.microsoft.com/office/drawing/2014/main" id="{D48DA409-E3A1-495D-9DB9-461E7AAC6CD8}"/>
              </a:ext>
            </a:extLst>
          </p:cNvPr>
          <p:cNvSpPr/>
          <p:nvPr/>
        </p:nvSpPr>
        <p:spPr>
          <a:xfrm>
            <a:off x="3133725" y="1925638"/>
            <a:ext cx="2317750" cy="180181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lnSpc>
                <a:spcPct val="150000"/>
              </a:lnSpc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b="1" dirty="0">
                <a:solidFill>
                  <a:srgbClr val="7030A0"/>
                </a:solidFill>
                <a:cs typeface="+mn-ea"/>
                <a:sym typeface="+mn-lt"/>
              </a:rPr>
              <a:t>Benchmarking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– provide existing staff with realistic target</a:t>
            </a:r>
          </a:p>
          <a:p>
            <a:pPr lvl="1">
              <a:lnSpc>
                <a:spcPct val="150000"/>
              </a:lnSpc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69641" name="组合 44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674E1457-F301-4377-BCEE-57DFF3B0E77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95650" y="4908550"/>
            <a:ext cx="1951038" cy="1470025"/>
            <a:chOff x="3000376" y="1423988"/>
            <a:chExt cx="6218237" cy="4684713"/>
          </a:xfrm>
        </p:grpSpPr>
        <p:sp>
          <p:nvSpPr>
            <p:cNvPr id="446" name="íšḻîde">
              <a:extLst>
                <a:ext uri="{FF2B5EF4-FFF2-40B4-BE49-F238E27FC236}">
                  <a16:creationId xmlns:a16="http://schemas.microsoft.com/office/drawing/2014/main" id="{6FFF80E8-F744-4DB6-A558-0BDB62780A67}"/>
                </a:ext>
              </a:extLst>
            </p:cNvPr>
            <p:cNvSpPr/>
            <p:nvPr/>
          </p:nvSpPr>
          <p:spPr bwMode="auto">
            <a:xfrm>
              <a:off x="4366465" y="5951871"/>
              <a:ext cx="3986956" cy="156830"/>
            </a:xfrm>
            <a:custGeom>
              <a:avLst/>
              <a:gdLst>
                <a:gd name="T0" fmla="*/ 1798 w 1854"/>
                <a:gd name="T1" fmla="*/ 0 h 74"/>
                <a:gd name="T2" fmla="*/ 1057 w 1854"/>
                <a:gd name="T3" fmla="*/ 0 h 74"/>
                <a:gd name="T4" fmla="*/ 1039 w 1854"/>
                <a:gd name="T5" fmla="*/ 22 h 74"/>
                <a:gd name="T6" fmla="*/ 902 w 1854"/>
                <a:gd name="T7" fmla="*/ 22 h 74"/>
                <a:gd name="T8" fmla="*/ 916 w 1854"/>
                <a:gd name="T9" fmla="*/ 10 h 74"/>
                <a:gd name="T10" fmla="*/ 890 w 1854"/>
                <a:gd name="T11" fmla="*/ 22 h 74"/>
                <a:gd name="T12" fmla="*/ 795 w 1854"/>
                <a:gd name="T13" fmla="*/ 22 h 74"/>
                <a:gd name="T14" fmla="*/ 763 w 1854"/>
                <a:gd name="T15" fmla="*/ 4 h 74"/>
                <a:gd name="T16" fmla="*/ 777 w 1854"/>
                <a:gd name="T17" fmla="*/ 0 h 74"/>
                <a:gd name="T18" fmla="*/ 775 w 1854"/>
                <a:gd name="T19" fmla="*/ 0 h 74"/>
                <a:gd name="T20" fmla="*/ 762 w 1854"/>
                <a:gd name="T21" fmla="*/ 3 h 74"/>
                <a:gd name="T22" fmla="*/ 761 w 1854"/>
                <a:gd name="T23" fmla="*/ 0 h 74"/>
                <a:gd name="T24" fmla="*/ 724 w 1854"/>
                <a:gd name="T25" fmla="*/ 0 h 74"/>
                <a:gd name="T26" fmla="*/ 536 w 1854"/>
                <a:gd name="T27" fmla="*/ 55 h 74"/>
                <a:gd name="T28" fmla="*/ 430 w 1854"/>
                <a:gd name="T29" fmla="*/ 55 h 74"/>
                <a:gd name="T30" fmla="*/ 428 w 1854"/>
                <a:gd name="T31" fmla="*/ 55 h 74"/>
                <a:gd name="T32" fmla="*/ 426 w 1854"/>
                <a:gd name="T33" fmla="*/ 55 h 74"/>
                <a:gd name="T34" fmla="*/ 416 w 1854"/>
                <a:gd name="T35" fmla="*/ 55 h 74"/>
                <a:gd name="T36" fmla="*/ 416 w 1854"/>
                <a:gd name="T37" fmla="*/ 55 h 74"/>
                <a:gd name="T38" fmla="*/ 273 w 1854"/>
                <a:gd name="T39" fmla="*/ 15 h 74"/>
                <a:gd name="T40" fmla="*/ 273 w 1854"/>
                <a:gd name="T41" fmla="*/ 15 h 74"/>
                <a:gd name="T42" fmla="*/ 272 w 1854"/>
                <a:gd name="T43" fmla="*/ 14 h 74"/>
                <a:gd name="T44" fmla="*/ 272 w 1854"/>
                <a:gd name="T45" fmla="*/ 14 h 74"/>
                <a:gd name="T46" fmla="*/ 271 w 1854"/>
                <a:gd name="T47" fmla="*/ 14 h 74"/>
                <a:gd name="T48" fmla="*/ 271 w 1854"/>
                <a:gd name="T49" fmla="*/ 14 h 74"/>
                <a:gd name="T50" fmla="*/ 271 w 1854"/>
                <a:gd name="T51" fmla="*/ 14 h 74"/>
                <a:gd name="T52" fmla="*/ 270 w 1854"/>
                <a:gd name="T53" fmla="*/ 13 h 74"/>
                <a:gd name="T54" fmla="*/ 270 w 1854"/>
                <a:gd name="T55" fmla="*/ 13 h 74"/>
                <a:gd name="T56" fmla="*/ 270 w 1854"/>
                <a:gd name="T57" fmla="*/ 13 h 74"/>
                <a:gd name="T58" fmla="*/ 270 w 1854"/>
                <a:gd name="T59" fmla="*/ 13 h 74"/>
                <a:gd name="T60" fmla="*/ 249 w 1854"/>
                <a:gd name="T61" fmla="*/ 0 h 74"/>
                <a:gd name="T62" fmla="*/ 56 w 1854"/>
                <a:gd name="T63" fmla="*/ 0 h 74"/>
                <a:gd name="T64" fmla="*/ 0 w 1854"/>
                <a:gd name="T65" fmla="*/ 37 h 74"/>
                <a:gd name="T66" fmla="*/ 56 w 1854"/>
                <a:gd name="T67" fmla="*/ 74 h 74"/>
                <a:gd name="T68" fmla="*/ 1798 w 1854"/>
                <a:gd name="T69" fmla="*/ 74 h 74"/>
                <a:gd name="T70" fmla="*/ 1854 w 1854"/>
                <a:gd name="T71" fmla="*/ 37 h 74"/>
                <a:gd name="T72" fmla="*/ 1798 w 1854"/>
                <a:gd name="T73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54" h="74">
                  <a:moveTo>
                    <a:pt x="1798" y="0"/>
                  </a:moveTo>
                  <a:cubicBezTo>
                    <a:pt x="1057" y="0"/>
                    <a:pt x="1057" y="0"/>
                    <a:pt x="1057" y="0"/>
                  </a:cubicBezTo>
                  <a:cubicBezTo>
                    <a:pt x="1051" y="8"/>
                    <a:pt x="1045" y="15"/>
                    <a:pt x="1039" y="22"/>
                  </a:cubicBezTo>
                  <a:cubicBezTo>
                    <a:pt x="902" y="22"/>
                    <a:pt x="902" y="22"/>
                    <a:pt x="902" y="22"/>
                  </a:cubicBezTo>
                  <a:cubicBezTo>
                    <a:pt x="907" y="18"/>
                    <a:pt x="911" y="14"/>
                    <a:pt x="916" y="10"/>
                  </a:cubicBezTo>
                  <a:cubicBezTo>
                    <a:pt x="907" y="14"/>
                    <a:pt x="898" y="18"/>
                    <a:pt x="890" y="22"/>
                  </a:cubicBezTo>
                  <a:cubicBezTo>
                    <a:pt x="795" y="22"/>
                    <a:pt x="795" y="22"/>
                    <a:pt x="795" y="22"/>
                  </a:cubicBezTo>
                  <a:cubicBezTo>
                    <a:pt x="782" y="22"/>
                    <a:pt x="770" y="15"/>
                    <a:pt x="763" y="4"/>
                  </a:cubicBezTo>
                  <a:cubicBezTo>
                    <a:pt x="768" y="3"/>
                    <a:pt x="772" y="2"/>
                    <a:pt x="777" y="0"/>
                  </a:cubicBezTo>
                  <a:cubicBezTo>
                    <a:pt x="775" y="0"/>
                    <a:pt x="775" y="0"/>
                    <a:pt x="775" y="0"/>
                  </a:cubicBezTo>
                  <a:cubicBezTo>
                    <a:pt x="771" y="1"/>
                    <a:pt x="767" y="2"/>
                    <a:pt x="762" y="3"/>
                  </a:cubicBezTo>
                  <a:cubicBezTo>
                    <a:pt x="762" y="2"/>
                    <a:pt x="761" y="1"/>
                    <a:pt x="761" y="0"/>
                  </a:cubicBezTo>
                  <a:cubicBezTo>
                    <a:pt x="724" y="0"/>
                    <a:pt x="724" y="0"/>
                    <a:pt x="724" y="0"/>
                  </a:cubicBezTo>
                  <a:cubicBezTo>
                    <a:pt x="664" y="36"/>
                    <a:pt x="601" y="55"/>
                    <a:pt x="536" y="55"/>
                  </a:cubicBezTo>
                  <a:cubicBezTo>
                    <a:pt x="430" y="55"/>
                    <a:pt x="430" y="55"/>
                    <a:pt x="430" y="55"/>
                  </a:cubicBezTo>
                  <a:cubicBezTo>
                    <a:pt x="430" y="55"/>
                    <a:pt x="429" y="55"/>
                    <a:pt x="428" y="55"/>
                  </a:cubicBezTo>
                  <a:cubicBezTo>
                    <a:pt x="428" y="55"/>
                    <a:pt x="427" y="55"/>
                    <a:pt x="426" y="55"/>
                  </a:cubicBezTo>
                  <a:cubicBezTo>
                    <a:pt x="416" y="55"/>
                    <a:pt x="416" y="55"/>
                    <a:pt x="416" y="55"/>
                  </a:cubicBezTo>
                  <a:cubicBezTo>
                    <a:pt x="416" y="55"/>
                    <a:pt x="416" y="55"/>
                    <a:pt x="416" y="55"/>
                  </a:cubicBezTo>
                  <a:cubicBezTo>
                    <a:pt x="365" y="53"/>
                    <a:pt x="317" y="39"/>
                    <a:pt x="273" y="15"/>
                  </a:cubicBezTo>
                  <a:cubicBezTo>
                    <a:pt x="273" y="15"/>
                    <a:pt x="273" y="15"/>
                    <a:pt x="273" y="15"/>
                  </a:cubicBez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1" y="14"/>
                  </a:cubicBezTo>
                  <a:cubicBezTo>
                    <a:pt x="271" y="14"/>
                    <a:pt x="271" y="14"/>
                    <a:pt x="271" y="14"/>
                  </a:cubicBezTo>
                  <a:cubicBezTo>
                    <a:pt x="271" y="14"/>
                    <a:pt x="271" y="14"/>
                    <a:pt x="271" y="14"/>
                  </a:cubicBezTo>
                  <a:cubicBezTo>
                    <a:pt x="271" y="14"/>
                    <a:pt x="271" y="13"/>
                    <a:pt x="270" y="13"/>
                  </a:cubicBezTo>
                  <a:cubicBezTo>
                    <a:pt x="270" y="13"/>
                    <a:pt x="270" y="13"/>
                    <a:pt x="270" y="13"/>
                  </a:cubicBezTo>
                  <a:cubicBezTo>
                    <a:pt x="270" y="13"/>
                    <a:pt x="270" y="13"/>
                    <a:pt x="270" y="13"/>
                  </a:cubicBezTo>
                  <a:cubicBezTo>
                    <a:pt x="270" y="13"/>
                    <a:pt x="270" y="13"/>
                    <a:pt x="270" y="13"/>
                  </a:cubicBezTo>
                  <a:cubicBezTo>
                    <a:pt x="263" y="9"/>
                    <a:pt x="256" y="5"/>
                    <a:pt x="249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17"/>
                    <a:pt x="0" y="37"/>
                  </a:cubicBezTo>
                  <a:cubicBezTo>
                    <a:pt x="0" y="57"/>
                    <a:pt x="25" y="74"/>
                    <a:pt x="56" y="74"/>
                  </a:cubicBezTo>
                  <a:cubicBezTo>
                    <a:pt x="1798" y="74"/>
                    <a:pt x="1798" y="74"/>
                    <a:pt x="1798" y="74"/>
                  </a:cubicBezTo>
                  <a:cubicBezTo>
                    <a:pt x="1829" y="74"/>
                    <a:pt x="1854" y="57"/>
                    <a:pt x="1854" y="37"/>
                  </a:cubicBezTo>
                  <a:cubicBezTo>
                    <a:pt x="1854" y="17"/>
                    <a:pt x="1829" y="0"/>
                    <a:pt x="1798" y="0"/>
                  </a:cubicBezTo>
                </a:path>
              </a:pathLst>
            </a:custGeom>
            <a:solidFill>
              <a:srgbClr val="B8AFC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7" name="îṧľiďê">
              <a:extLst>
                <a:ext uri="{FF2B5EF4-FFF2-40B4-BE49-F238E27FC236}">
                  <a16:creationId xmlns:a16="http://schemas.microsoft.com/office/drawing/2014/main" id="{3E569822-0F10-4585-8CF3-72AAC25A0F20}"/>
                </a:ext>
              </a:extLst>
            </p:cNvPr>
            <p:cNvSpPr/>
            <p:nvPr/>
          </p:nvSpPr>
          <p:spPr bwMode="auto">
            <a:xfrm>
              <a:off x="7559068" y="1515052"/>
              <a:ext cx="1659545" cy="2919094"/>
            </a:xfrm>
            <a:custGeom>
              <a:avLst/>
              <a:gdLst>
                <a:gd name="T0" fmla="*/ 131 w 772"/>
                <a:gd name="T1" fmla="*/ 1357 h 1357"/>
                <a:gd name="T2" fmla="*/ 136 w 772"/>
                <a:gd name="T3" fmla="*/ 1346 h 1357"/>
                <a:gd name="T4" fmla="*/ 86 w 772"/>
                <a:gd name="T5" fmla="*/ 1302 h 1357"/>
                <a:gd name="T6" fmla="*/ 136 w 772"/>
                <a:gd name="T7" fmla="*/ 1346 h 1357"/>
                <a:gd name="T8" fmla="*/ 148 w 772"/>
                <a:gd name="T9" fmla="*/ 1321 h 1357"/>
                <a:gd name="T10" fmla="*/ 149 w 772"/>
                <a:gd name="T11" fmla="*/ 1321 h 1357"/>
                <a:gd name="T12" fmla="*/ 158 w 772"/>
                <a:gd name="T13" fmla="*/ 1303 h 1357"/>
                <a:gd name="T14" fmla="*/ 170 w 772"/>
                <a:gd name="T15" fmla="*/ 1186 h 1357"/>
                <a:gd name="T16" fmla="*/ 753 w 772"/>
                <a:gd name="T17" fmla="*/ 420 h 1357"/>
                <a:gd name="T18" fmla="*/ 356 w 772"/>
                <a:gd name="T19" fmla="*/ 469 h 1357"/>
                <a:gd name="T20" fmla="*/ 422 w 772"/>
                <a:gd name="T21" fmla="*/ 469 h 1357"/>
                <a:gd name="T22" fmla="*/ 680 w 772"/>
                <a:gd name="T23" fmla="*/ 420 h 1357"/>
                <a:gd name="T24" fmla="*/ 96 w 772"/>
                <a:gd name="T25" fmla="*/ 1154 h 1357"/>
                <a:gd name="T26" fmla="*/ 131 w 772"/>
                <a:gd name="T27" fmla="*/ 1357 h 1357"/>
                <a:gd name="T28" fmla="*/ 451 w 772"/>
                <a:gd name="T29" fmla="*/ 224 h 1357"/>
                <a:gd name="T30" fmla="*/ 615 w 772"/>
                <a:gd name="T31" fmla="*/ 216 h 1357"/>
                <a:gd name="T32" fmla="*/ 671 w 772"/>
                <a:gd name="T33" fmla="*/ 274 h 1357"/>
                <a:gd name="T34" fmla="*/ 615 w 772"/>
                <a:gd name="T35" fmla="*/ 216 h 1357"/>
                <a:gd name="T36" fmla="*/ 451 w 772"/>
                <a:gd name="T37" fmla="*/ 224 h 1357"/>
                <a:gd name="T38" fmla="*/ 451 w 772"/>
                <a:gd name="T39" fmla="*/ 224 h 1357"/>
                <a:gd name="T40" fmla="*/ 120 w 772"/>
                <a:gd name="T41" fmla="*/ 1195 h 1357"/>
                <a:gd name="T42" fmla="*/ 351 w 772"/>
                <a:gd name="T43" fmla="*/ 999 h 1357"/>
                <a:gd name="T44" fmla="*/ 616 w 772"/>
                <a:gd name="T45" fmla="*/ 717 h 1357"/>
                <a:gd name="T46" fmla="*/ 727 w 772"/>
                <a:gd name="T47" fmla="*/ 425 h 1357"/>
                <a:gd name="T48" fmla="*/ 690 w 772"/>
                <a:gd name="T49" fmla="*/ 257 h 1357"/>
                <a:gd name="T50" fmla="*/ 727 w 772"/>
                <a:gd name="T51" fmla="*/ 425 h 1357"/>
                <a:gd name="T52" fmla="*/ 616 w 772"/>
                <a:gd name="T53" fmla="*/ 717 h 1357"/>
                <a:gd name="T54" fmla="*/ 351 w 772"/>
                <a:gd name="T55" fmla="*/ 999 h 1357"/>
                <a:gd name="T56" fmla="*/ 120 w 772"/>
                <a:gd name="T57" fmla="*/ 1195 h 1357"/>
                <a:gd name="T58" fmla="*/ 103 w 772"/>
                <a:gd name="T59" fmla="*/ 1279 h 1357"/>
                <a:gd name="T60" fmla="*/ 107 w 772"/>
                <a:gd name="T61" fmla="*/ 1287 h 1357"/>
                <a:gd name="T62" fmla="*/ 103 w 772"/>
                <a:gd name="T63" fmla="*/ 1279 h 1357"/>
                <a:gd name="T64" fmla="*/ 120 w 772"/>
                <a:gd name="T65" fmla="*/ 1195 h 1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1357">
                  <a:moveTo>
                    <a:pt x="131" y="1357"/>
                  </a:moveTo>
                  <a:cubicBezTo>
                    <a:pt x="136" y="1346"/>
                    <a:pt x="136" y="1346"/>
                    <a:pt x="136" y="1346"/>
                  </a:cubicBezTo>
                  <a:cubicBezTo>
                    <a:pt x="117" y="1337"/>
                    <a:pt x="98" y="1322"/>
                    <a:pt x="86" y="1302"/>
                  </a:cubicBezTo>
                  <a:cubicBezTo>
                    <a:pt x="98" y="1321"/>
                    <a:pt x="117" y="1337"/>
                    <a:pt x="136" y="1346"/>
                  </a:cubicBezTo>
                  <a:cubicBezTo>
                    <a:pt x="148" y="1321"/>
                    <a:pt x="148" y="1321"/>
                    <a:pt x="148" y="1321"/>
                  </a:cubicBezTo>
                  <a:cubicBezTo>
                    <a:pt x="149" y="1321"/>
                    <a:pt x="149" y="1321"/>
                    <a:pt x="149" y="1321"/>
                  </a:cubicBezTo>
                  <a:cubicBezTo>
                    <a:pt x="158" y="1303"/>
                    <a:pt x="158" y="1303"/>
                    <a:pt x="158" y="1303"/>
                  </a:cubicBezTo>
                  <a:cubicBezTo>
                    <a:pt x="120" y="1285"/>
                    <a:pt x="92" y="1238"/>
                    <a:pt x="170" y="1186"/>
                  </a:cubicBezTo>
                  <a:cubicBezTo>
                    <a:pt x="522" y="924"/>
                    <a:pt x="757" y="633"/>
                    <a:pt x="753" y="420"/>
                  </a:cubicBezTo>
                  <a:cubicBezTo>
                    <a:pt x="772" y="75"/>
                    <a:pt x="294" y="0"/>
                    <a:pt x="356" y="469"/>
                  </a:cubicBezTo>
                  <a:cubicBezTo>
                    <a:pt x="422" y="469"/>
                    <a:pt x="422" y="469"/>
                    <a:pt x="422" y="469"/>
                  </a:cubicBezTo>
                  <a:cubicBezTo>
                    <a:pt x="336" y="196"/>
                    <a:pt x="671" y="95"/>
                    <a:pt x="680" y="420"/>
                  </a:cubicBezTo>
                  <a:cubicBezTo>
                    <a:pt x="646" y="729"/>
                    <a:pt x="376" y="893"/>
                    <a:pt x="96" y="1154"/>
                  </a:cubicBezTo>
                  <a:cubicBezTo>
                    <a:pt x="0" y="1247"/>
                    <a:pt x="68" y="1349"/>
                    <a:pt x="131" y="1357"/>
                  </a:cubicBezTo>
                  <a:close/>
                  <a:moveTo>
                    <a:pt x="451" y="224"/>
                  </a:moveTo>
                  <a:cubicBezTo>
                    <a:pt x="497" y="185"/>
                    <a:pt x="561" y="182"/>
                    <a:pt x="615" y="216"/>
                  </a:cubicBezTo>
                  <a:cubicBezTo>
                    <a:pt x="638" y="230"/>
                    <a:pt x="656" y="250"/>
                    <a:pt x="671" y="274"/>
                  </a:cubicBezTo>
                  <a:cubicBezTo>
                    <a:pt x="656" y="250"/>
                    <a:pt x="638" y="230"/>
                    <a:pt x="615" y="216"/>
                  </a:cubicBezTo>
                  <a:cubicBezTo>
                    <a:pt x="561" y="182"/>
                    <a:pt x="497" y="185"/>
                    <a:pt x="451" y="224"/>
                  </a:cubicBezTo>
                  <a:cubicBezTo>
                    <a:pt x="397" y="270"/>
                    <a:pt x="397" y="270"/>
                    <a:pt x="451" y="224"/>
                  </a:cubicBezTo>
                  <a:close/>
                  <a:moveTo>
                    <a:pt x="120" y="1195"/>
                  </a:moveTo>
                  <a:cubicBezTo>
                    <a:pt x="351" y="999"/>
                    <a:pt x="351" y="999"/>
                    <a:pt x="351" y="999"/>
                  </a:cubicBezTo>
                  <a:cubicBezTo>
                    <a:pt x="465" y="903"/>
                    <a:pt x="554" y="808"/>
                    <a:pt x="616" y="717"/>
                  </a:cubicBezTo>
                  <a:cubicBezTo>
                    <a:pt x="684" y="617"/>
                    <a:pt x="721" y="519"/>
                    <a:pt x="727" y="425"/>
                  </a:cubicBezTo>
                  <a:cubicBezTo>
                    <a:pt x="731" y="359"/>
                    <a:pt x="718" y="302"/>
                    <a:pt x="690" y="257"/>
                  </a:cubicBezTo>
                  <a:cubicBezTo>
                    <a:pt x="718" y="302"/>
                    <a:pt x="731" y="359"/>
                    <a:pt x="727" y="425"/>
                  </a:cubicBezTo>
                  <a:cubicBezTo>
                    <a:pt x="721" y="519"/>
                    <a:pt x="684" y="617"/>
                    <a:pt x="616" y="717"/>
                  </a:cubicBezTo>
                  <a:cubicBezTo>
                    <a:pt x="554" y="808"/>
                    <a:pt x="465" y="903"/>
                    <a:pt x="351" y="999"/>
                  </a:cubicBezTo>
                  <a:cubicBezTo>
                    <a:pt x="120" y="1195"/>
                    <a:pt x="120" y="1195"/>
                    <a:pt x="120" y="1195"/>
                  </a:cubicBezTo>
                  <a:cubicBezTo>
                    <a:pt x="97" y="1224"/>
                    <a:pt x="91" y="1253"/>
                    <a:pt x="103" y="1279"/>
                  </a:cubicBezTo>
                  <a:cubicBezTo>
                    <a:pt x="104" y="1282"/>
                    <a:pt x="106" y="1284"/>
                    <a:pt x="107" y="1287"/>
                  </a:cubicBezTo>
                  <a:cubicBezTo>
                    <a:pt x="106" y="1284"/>
                    <a:pt x="104" y="1282"/>
                    <a:pt x="103" y="1279"/>
                  </a:cubicBezTo>
                  <a:cubicBezTo>
                    <a:pt x="91" y="1253"/>
                    <a:pt x="96" y="1224"/>
                    <a:pt x="120" y="1195"/>
                  </a:cubicBez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8" name="íşliḍe">
              <a:extLst>
                <a:ext uri="{FF2B5EF4-FFF2-40B4-BE49-F238E27FC236}">
                  <a16:creationId xmlns:a16="http://schemas.microsoft.com/office/drawing/2014/main" id="{C277FDB4-172C-4B16-8BAB-56B6E9AD9E0C}"/>
                </a:ext>
              </a:extLst>
            </p:cNvPr>
            <p:cNvSpPr/>
            <p:nvPr/>
          </p:nvSpPr>
          <p:spPr bwMode="auto">
            <a:xfrm>
              <a:off x="7559068" y="1717415"/>
              <a:ext cx="1517877" cy="2716730"/>
            </a:xfrm>
            <a:custGeom>
              <a:avLst/>
              <a:gdLst>
                <a:gd name="T0" fmla="*/ 96 w 707"/>
                <a:gd name="T1" fmla="*/ 1059 h 1263"/>
                <a:gd name="T2" fmla="*/ 680 w 707"/>
                <a:gd name="T3" fmla="*/ 325 h 1263"/>
                <a:gd name="T4" fmla="*/ 422 w 707"/>
                <a:gd name="T5" fmla="*/ 375 h 1263"/>
                <a:gd name="T6" fmla="*/ 397 w 707"/>
                <a:gd name="T7" fmla="*/ 375 h 1263"/>
                <a:gd name="T8" fmla="*/ 451 w 707"/>
                <a:gd name="T9" fmla="*/ 129 h 1263"/>
                <a:gd name="T10" fmla="*/ 614 w 707"/>
                <a:gd name="T11" fmla="*/ 121 h 1263"/>
                <a:gd name="T12" fmla="*/ 703 w 707"/>
                <a:gd name="T13" fmla="*/ 328 h 1263"/>
                <a:gd name="T14" fmla="*/ 336 w 707"/>
                <a:gd name="T15" fmla="*/ 881 h 1263"/>
                <a:gd name="T16" fmla="*/ 104 w 707"/>
                <a:gd name="T17" fmla="*/ 1079 h 1263"/>
                <a:gd name="T18" fmla="*/ 103 w 707"/>
                <a:gd name="T19" fmla="*/ 1080 h 1263"/>
                <a:gd name="T20" fmla="*/ 81 w 707"/>
                <a:gd name="T21" fmla="*/ 1198 h 1263"/>
                <a:gd name="T22" fmla="*/ 139 w 707"/>
                <a:gd name="T23" fmla="*/ 1246 h 1263"/>
                <a:gd name="T24" fmla="*/ 131 w 707"/>
                <a:gd name="T25" fmla="*/ 1263 h 1263"/>
                <a:gd name="T26" fmla="*/ 96 w 707"/>
                <a:gd name="T27" fmla="*/ 1059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7" h="1263">
                  <a:moveTo>
                    <a:pt x="96" y="1059"/>
                  </a:moveTo>
                  <a:cubicBezTo>
                    <a:pt x="375" y="799"/>
                    <a:pt x="645" y="634"/>
                    <a:pt x="680" y="325"/>
                  </a:cubicBezTo>
                  <a:cubicBezTo>
                    <a:pt x="671" y="0"/>
                    <a:pt x="336" y="102"/>
                    <a:pt x="422" y="375"/>
                  </a:cubicBezTo>
                  <a:cubicBezTo>
                    <a:pt x="397" y="375"/>
                    <a:pt x="397" y="375"/>
                    <a:pt x="397" y="375"/>
                  </a:cubicBezTo>
                  <a:cubicBezTo>
                    <a:pt x="378" y="264"/>
                    <a:pt x="397" y="175"/>
                    <a:pt x="451" y="129"/>
                  </a:cubicBezTo>
                  <a:cubicBezTo>
                    <a:pt x="497" y="90"/>
                    <a:pt x="561" y="87"/>
                    <a:pt x="614" y="121"/>
                  </a:cubicBezTo>
                  <a:cubicBezTo>
                    <a:pt x="675" y="160"/>
                    <a:pt x="707" y="235"/>
                    <a:pt x="703" y="328"/>
                  </a:cubicBezTo>
                  <a:cubicBezTo>
                    <a:pt x="692" y="500"/>
                    <a:pt x="568" y="686"/>
                    <a:pt x="336" y="881"/>
                  </a:cubicBezTo>
                  <a:cubicBezTo>
                    <a:pt x="104" y="1079"/>
                    <a:pt x="104" y="1079"/>
                    <a:pt x="104" y="1079"/>
                  </a:cubicBezTo>
                  <a:cubicBezTo>
                    <a:pt x="103" y="1080"/>
                    <a:pt x="103" y="1080"/>
                    <a:pt x="103" y="1080"/>
                  </a:cubicBezTo>
                  <a:cubicBezTo>
                    <a:pt x="60" y="1131"/>
                    <a:pt x="71" y="1176"/>
                    <a:pt x="81" y="1198"/>
                  </a:cubicBezTo>
                  <a:cubicBezTo>
                    <a:pt x="93" y="1222"/>
                    <a:pt x="116" y="1236"/>
                    <a:pt x="139" y="1246"/>
                  </a:cubicBezTo>
                  <a:cubicBezTo>
                    <a:pt x="131" y="1263"/>
                    <a:pt x="131" y="1263"/>
                    <a:pt x="131" y="1263"/>
                  </a:cubicBezTo>
                  <a:cubicBezTo>
                    <a:pt x="68" y="1255"/>
                    <a:pt x="0" y="1152"/>
                    <a:pt x="96" y="1059"/>
                  </a:cubicBez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9" name="îSliḍê">
              <a:extLst>
                <a:ext uri="{FF2B5EF4-FFF2-40B4-BE49-F238E27FC236}">
                  <a16:creationId xmlns:a16="http://schemas.microsoft.com/office/drawing/2014/main" id="{B1288C1C-92E1-4493-A885-94F6EDCBA776}"/>
                </a:ext>
              </a:extLst>
            </p:cNvPr>
            <p:cNvSpPr/>
            <p:nvPr/>
          </p:nvSpPr>
          <p:spPr bwMode="auto">
            <a:xfrm>
              <a:off x="4725698" y="1509994"/>
              <a:ext cx="1674723" cy="2914033"/>
            </a:xfrm>
            <a:custGeom>
              <a:avLst/>
              <a:gdLst>
                <a:gd name="T0" fmla="*/ 682 w 779"/>
                <a:gd name="T1" fmla="*/ 1152 h 1356"/>
                <a:gd name="T2" fmla="*/ 94 w 779"/>
                <a:gd name="T3" fmla="*/ 424 h 1356"/>
                <a:gd name="T4" fmla="*/ 353 w 779"/>
                <a:gd name="T5" fmla="*/ 471 h 1356"/>
                <a:gd name="T6" fmla="*/ 419 w 779"/>
                <a:gd name="T7" fmla="*/ 470 h 1356"/>
                <a:gd name="T8" fmla="*/ 21 w 779"/>
                <a:gd name="T9" fmla="*/ 424 h 1356"/>
                <a:gd name="T10" fmla="*/ 609 w 779"/>
                <a:gd name="T11" fmla="*/ 1185 h 1356"/>
                <a:gd name="T12" fmla="*/ 622 w 779"/>
                <a:gd name="T13" fmla="*/ 1302 h 1356"/>
                <a:gd name="T14" fmla="*/ 631 w 779"/>
                <a:gd name="T15" fmla="*/ 1320 h 1356"/>
                <a:gd name="T16" fmla="*/ 631 w 779"/>
                <a:gd name="T17" fmla="*/ 1320 h 1356"/>
                <a:gd name="T18" fmla="*/ 644 w 779"/>
                <a:gd name="T19" fmla="*/ 1345 h 1356"/>
                <a:gd name="T20" fmla="*/ 693 w 779"/>
                <a:gd name="T21" fmla="*/ 1300 h 1356"/>
                <a:gd name="T22" fmla="*/ 644 w 779"/>
                <a:gd name="T23" fmla="*/ 1345 h 1356"/>
                <a:gd name="T24" fmla="*/ 649 w 779"/>
                <a:gd name="T25" fmla="*/ 1356 h 1356"/>
                <a:gd name="T26" fmla="*/ 682 w 779"/>
                <a:gd name="T27" fmla="*/ 1152 h 1356"/>
                <a:gd name="T28" fmla="*/ 321 w 779"/>
                <a:gd name="T29" fmla="*/ 225 h 1356"/>
                <a:gd name="T30" fmla="*/ 158 w 779"/>
                <a:gd name="T31" fmla="*/ 219 h 1356"/>
                <a:gd name="T32" fmla="*/ 102 w 779"/>
                <a:gd name="T33" fmla="*/ 277 h 1356"/>
                <a:gd name="T34" fmla="*/ 158 w 779"/>
                <a:gd name="T35" fmla="*/ 219 h 1356"/>
                <a:gd name="T36" fmla="*/ 321 w 779"/>
                <a:gd name="T37" fmla="*/ 225 h 1356"/>
                <a:gd name="T38" fmla="*/ 321 w 779"/>
                <a:gd name="T39" fmla="*/ 225 h 1356"/>
                <a:gd name="T40" fmla="*/ 677 w 779"/>
                <a:gd name="T41" fmla="*/ 1278 h 1356"/>
                <a:gd name="T42" fmla="*/ 673 w 779"/>
                <a:gd name="T43" fmla="*/ 1285 h 1356"/>
                <a:gd name="T44" fmla="*/ 677 w 779"/>
                <a:gd name="T45" fmla="*/ 1278 h 1356"/>
                <a:gd name="T46" fmla="*/ 659 w 779"/>
                <a:gd name="T47" fmla="*/ 1194 h 1356"/>
                <a:gd name="T48" fmla="*/ 427 w 779"/>
                <a:gd name="T49" fmla="*/ 1000 h 1356"/>
                <a:gd name="T50" fmla="*/ 160 w 779"/>
                <a:gd name="T51" fmla="*/ 720 h 1356"/>
                <a:gd name="T52" fmla="*/ 47 w 779"/>
                <a:gd name="T53" fmla="*/ 429 h 1356"/>
                <a:gd name="T54" fmla="*/ 83 w 779"/>
                <a:gd name="T55" fmla="*/ 261 h 1356"/>
                <a:gd name="T56" fmla="*/ 47 w 779"/>
                <a:gd name="T57" fmla="*/ 429 h 1356"/>
                <a:gd name="T58" fmla="*/ 160 w 779"/>
                <a:gd name="T59" fmla="*/ 720 h 1356"/>
                <a:gd name="T60" fmla="*/ 427 w 779"/>
                <a:gd name="T61" fmla="*/ 1000 h 1356"/>
                <a:gd name="T62" fmla="*/ 659 w 779"/>
                <a:gd name="T63" fmla="*/ 1194 h 1356"/>
                <a:gd name="T64" fmla="*/ 677 w 779"/>
                <a:gd name="T65" fmla="*/ 1278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9" h="1356">
                  <a:moveTo>
                    <a:pt x="682" y="1152"/>
                  </a:moveTo>
                  <a:cubicBezTo>
                    <a:pt x="401" y="894"/>
                    <a:pt x="130" y="732"/>
                    <a:pt x="94" y="424"/>
                  </a:cubicBezTo>
                  <a:cubicBezTo>
                    <a:pt x="101" y="99"/>
                    <a:pt x="436" y="196"/>
                    <a:pt x="353" y="471"/>
                  </a:cubicBezTo>
                  <a:cubicBezTo>
                    <a:pt x="419" y="470"/>
                    <a:pt x="419" y="470"/>
                    <a:pt x="419" y="470"/>
                  </a:cubicBezTo>
                  <a:cubicBezTo>
                    <a:pt x="478" y="0"/>
                    <a:pt x="0" y="79"/>
                    <a:pt x="21" y="424"/>
                  </a:cubicBezTo>
                  <a:cubicBezTo>
                    <a:pt x="19" y="638"/>
                    <a:pt x="256" y="927"/>
                    <a:pt x="609" y="1185"/>
                  </a:cubicBezTo>
                  <a:cubicBezTo>
                    <a:pt x="687" y="1236"/>
                    <a:pt x="660" y="1283"/>
                    <a:pt x="622" y="1302"/>
                  </a:cubicBezTo>
                  <a:cubicBezTo>
                    <a:pt x="631" y="1320"/>
                    <a:pt x="631" y="1320"/>
                    <a:pt x="631" y="1320"/>
                  </a:cubicBezTo>
                  <a:cubicBezTo>
                    <a:pt x="631" y="1320"/>
                    <a:pt x="631" y="1320"/>
                    <a:pt x="631" y="1320"/>
                  </a:cubicBezTo>
                  <a:cubicBezTo>
                    <a:pt x="644" y="1345"/>
                    <a:pt x="644" y="1345"/>
                    <a:pt x="644" y="1345"/>
                  </a:cubicBezTo>
                  <a:cubicBezTo>
                    <a:pt x="663" y="1336"/>
                    <a:pt x="682" y="1320"/>
                    <a:pt x="693" y="1300"/>
                  </a:cubicBezTo>
                  <a:cubicBezTo>
                    <a:pt x="682" y="1320"/>
                    <a:pt x="663" y="1336"/>
                    <a:pt x="644" y="1345"/>
                  </a:cubicBezTo>
                  <a:cubicBezTo>
                    <a:pt x="649" y="1356"/>
                    <a:pt x="649" y="1356"/>
                    <a:pt x="649" y="1356"/>
                  </a:cubicBezTo>
                  <a:cubicBezTo>
                    <a:pt x="712" y="1348"/>
                    <a:pt x="779" y="1245"/>
                    <a:pt x="682" y="1152"/>
                  </a:cubicBezTo>
                  <a:moveTo>
                    <a:pt x="321" y="225"/>
                  </a:moveTo>
                  <a:cubicBezTo>
                    <a:pt x="276" y="187"/>
                    <a:pt x="212" y="184"/>
                    <a:pt x="158" y="219"/>
                  </a:cubicBezTo>
                  <a:cubicBezTo>
                    <a:pt x="135" y="234"/>
                    <a:pt x="117" y="253"/>
                    <a:pt x="102" y="277"/>
                  </a:cubicBezTo>
                  <a:cubicBezTo>
                    <a:pt x="117" y="253"/>
                    <a:pt x="135" y="233"/>
                    <a:pt x="158" y="219"/>
                  </a:cubicBezTo>
                  <a:cubicBezTo>
                    <a:pt x="212" y="184"/>
                    <a:pt x="276" y="187"/>
                    <a:pt x="321" y="225"/>
                  </a:cubicBezTo>
                  <a:cubicBezTo>
                    <a:pt x="376" y="271"/>
                    <a:pt x="376" y="271"/>
                    <a:pt x="321" y="225"/>
                  </a:cubicBezTo>
                  <a:moveTo>
                    <a:pt x="677" y="1278"/>
                  </a:moveTo>
                  <a:cubicBezTo>
                    <a:pt x="675" y="1280"/>
                    <a:pt x="674" y="1283"/>
                    <a:pt x="673" y="1285"/>
                  </a:cubicBezTo>
                  <a:cubicBezTo>
                    <a:pt x="674" y="1283"/>
                    <a:pt x="675" y="1281"/>
                    <a:pt x="677" y="1278"/>
                  </a:cubicBezTo>
                  <a:cubicBezTo>
                    <a:pt x="689" y="1251"/>
                    <a:pt x="683" y="1222"/>
                    <a:pt x="659" y="1194"/>
                  </a:cubicBezTo>
                  <a:cubicBezTo>
                    <a:pt x="427" y="1000"/>
                    <a:pt x="427" y="1000"/>
                    <a:pt x="427" y="1000"/>
                  </a:cubicBezTo>
                  <a:cubicBezTo>
                    <a:pt x="312" y="905"/>
                    <a:pt x="222" y="811"/>
                    <a:pt x="160" y="720"/>
                  </a:cubicBezTo>
                  <a:cubicBezTo>
                    <a:pt x="92" y="621"/>
                    <a:pt x="54" y="523"/>
                    <a:pt x="47" y="429"/>
                  </a:cubicBezTo>
                  <a:cubicBezTo>
                    <a:pt x="43" y="364"/>
                    <a:pt x="56" y="306"/>
                    <a:pt x="83" y="261"/>
                  </a:cubicBezTo>
                  <a:cubicBezTo>
                    <a:pt x="56" y="306"/>
                    <a:pt x="43" y="363"/>
                    <a:pt x="47" y="429"/>
                  </a:cubicBezTo>
                  <a:cubicBezTo>
                    <a:pt x="54" y="523"/>
                    <a:pt x="92" y="621"/>
                    <a:pt x="160" y="720"/>
                  </a:cubicBezTo>
                  <a:cubicBezTo>
                    <a:pt x="222" y="810"/>
                    <a:pt x="312" y="905"/>
                    <a:pt x="427" y="1000"/>
                  </a:cubicBezTo>
                  <a:cubicBezTo>
                    <a:pt x="659" y="1194"/>
                    <a:pt x="659" y="1194"/>
                    <a:pt x="659" y="1194"/>
                  </a:cubicBezTo>
                  <a:cubicBezTo>
                    <a:pt x="683" y="1222"/>
                    <a:pt x="689" y="1251"/>
                    <a:pt x="677" y="1278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0" name="ïṡľîḑè">
              <a:extLst>
                <a:ext uri="{FF2B5EF4-FFF2-40B4-BE49-F238E27FC236}">
                  <a16:creationId xmlns:a16="http://schemas.microsoft.com/office/drawing/2014/main" id="{1D920E04-6706-4B3E-BA94-951E2C7B3C76}"/>
                </a:ext>
              </a:extLst>
            </p:cNvPr>
            <p:cNvSpPr/>
            <p:nvPr/>
          </p:nvSpPr>
          <p:spPr bwMode="auto">
            <a:xfrm>
              <a:off x="4867366" y="1722476"/>
              <a:ext cx="1533054" cy="2701552"/>
            </a:xfrm>
            <a:custGeom>
              <a:avLst/>
              <a:gdLst>
                <a:gd name="T0" fmla="*/ 617 w 713"/>
                <a:gd name="T1" fmla="*/ 1053 h 1258"/>
                <a:gd name="T2" fmla="*/ 28 w 713"/>
                <a:gd name="T3" fmla="*/ 325 h 1258"/>
                <a:gd name="T4" fmla="*/ 287 w 713"/>
                <a:gd name="T5" fmla="*/ 372 h 1258"/>
                <a:gd name="T6" fmla="*/ 312 w 713"/>
                <a:gd name="T7" fmla="*/ 372 h 1258"/>
                <a:gd name="T8" fmla="*/ 256 w 713"/>
                <a:gd name="T9" fmla="*/ 127 h 1258"/>
                <a:gd name="T10" fmla="*/ 92 w 713"/>
                <a:gd name="T11" fmla="*/ 120 h 1258"/>
                <a:gd name="T12" fmla="*/ 6 w 713"/>
                <a:gd name="T13" fmla="*/ 328 h 1258"/>
                <a:gd name="T14" fmla="*/ 376 w 713"/>
                <a:gd name="T15" fmla="*/ 878 h 1258"/>
                <a:gd name="T16" fmla="*/ 609 w 713"/>
                <a:gd name="T17" fmla="*/ 1074 h 1258"/>
                <a:gd name="T18" fmla="*/ 610 w 713"/>
                <a:gd name="T19" fmla="*/ 1075 h 1258"/>
                <a:gd name="T20" fmla="*/ 632 w 713"/>
                <a:gd name="T21" fmla="*/ 1193 h 1258"/>
                <a:gd name="T22" fmla="*/ 575 w 713"/>
                <a:gd name="T23" fmla="*/ 1241 h 1258"/>
                <a:gd name="T24" fmla="*/ 583 w 713"/>
                <a:gd name="T25" fmla="*/ 1258 h 1258"/>
                <a:gd name="T26" fmla="*/ 617 w 713"/>
                <a:gd name="T27" fmla="*/ 1053 h 1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3" h="1258">
                  <a:moveTo>
                    <a:pt x="617" y="1053"/>
                  </a:moveTo>
                  <a:cubicBezTo>
                    <a:pt x="336" y="796"/>
                    <a:pt x="65" y="633"/>
                    <a:pt x="28" y="325"/>
                  </a:cubicBezTo>
                  <a:cubicBezTo>
                    <a:pt x="35" y="0"/>
                    <a:pt x="370" y="98"/>
                    <a:pt x="287" y="372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30" y="261"/>
                    <a:pt x="310" y="172"/>
                    <a:pt x="256" y="127"/>
                  </a:cubicBezTo>
                  <a:cubicBezTo>
                    <a:pt x="210" y="88"/>
                    <a:pt x="146" y="86"/>
                    <a:pt x="92" y="120"/>
                  </a:cubicBezTo>
                  <a:cubicBezTo>
                    <a:pt x="32" y="159"/>
                    <a:pt x="0" y="235"/>
                    <a:pt x="6" y="328"/>
                  </a:cubicBezTo>
                  <a:cubicBezTo>
                    <a:pt x="18" y="499"/>
                    <a:pt x="142" y="684"/>
                    <a:pt x="376" y="878"/>
                  </a:cubicBezTo>
                  <a:cubicBezTo>
                    <a:pt x="609" y="1074"/>
                    <a:pt x="609" y="1074"/>
                    <a:pt x="609" y="1074"/>
                  </a:cubicBezTo>
                  <a:cubicBezTo>
                    <a:pt x="610" y="1075"/>
                    <a:pt x="610" y="1075"/>
                    <a:pt x="610" y="1075"/>
                  </a:cubicBezTo>
                  <a:cubicBezTo>
                    <a:pt x="653" y="1125"/>
                    <a:pt x="643" y="1170"/>
                    <a:pt x="632" y="1193"/>
                  </a:cubicBezTo>
                  <a:cubicBezTo>
                    <a:pt x="621" y="1217"/>
                    <a:pt x="597" y="1231"/>
                    <a:pt x="575" y="1241"/>
                  </a:cubicBezTo>
                  <a:cubicBezTo>
                    <a:pt x="583" y="1258"/>
                    <a:pt x="583" y="1258"/>
                    <a:pt x="583" y="1258"/>
                  </a:cubicBezTo>
                  <a:cubicBezTo>
                    <a:pt x="646" y="1250"/>
                    <a:pt x="713" y="1146"/>
                    <a:pt x="617" y="1053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1" name="îşļíḑê">
              <a:extLst>
                <a:ext uri="{FF2B5EF4-FFF2-40B4-BE49-F238E27FC236}">
                  <a16:creationId xmlns:a16="http://schemas.microsoft.com/office/drawing/2014/main" id="{1A01883B-C026-4152-9069-5B1EC23EAD05}"/>
                </a:ext>
              </a:extLst>
            </p:cNvPr>
            <p:cNvSpPr/>
            <p:nvPr/>
          </p:nvSpPr>
          <p:spPr bwMode="auto">
            <a:xfrm>
              <a:off x="5595947" y="1641530"/>
              <a:ext cx="2757475" cy="2959563"/>
            </a:xfrm>
            <a:custGeom>
              <a:avLst/>
              <a:gdLst>
                <a:gd name="T0" fmla="*/ 0 w 1282"/>
                <a:gd name="T1" fmla="*/ 48 h 1377"/>
                <a:gd name="T2" fmla="*/ 449 w 1282"/>
                <a:gd name="T3" fmla="*/ 1285 h 1377"/>
                <a:gd name="T4" fmla="*/ 499 w 1282"/>
                <a:gd name="T5" fmla="*/ 1329 h 1377"/>
                <a:gd name="T6" fmla="*/ 510 w 1282"/>
                <a:gd name="T7" fmla="*/ 1339 h 1377"/>
                <a:gd name="T8" fmla="*/ 554 w 1282"/>
                <a:gd name="T9" fmla="*/ 1373 h 1377"/>
                <a:gd name="T10" fmla="*/ 554 w 1282"/>
                <a:gd name="T11" fmla="*/ 1377 h 1377"/>
                <a:gd name="T12" fmla="*/ 737 w 1282"/>
                <a:gd name="T13" fmla="*/ 1377 h 1377"/>
                <a:gd name="T14" fmla="*/ 737 w 1282"/>
                <a:gd name="T15" fmla="*/ 1373 h 1377"/>
                <a:gd name="T16" fmla="*/ 749 w 1282"/>
                <a:gd name="T17" fmla="*/ 1364 h 1377"/>
                <a:gd name="T18" fmla="*/ 767 w 1282"/>
                <a:gd name="T19" fmla="*/ 1350 h 1377"/>
                <a:gd name="T20" fmla="*/ 776 w 1282"/>
                <a:gd name="T21" fmla="*/ 1343 h 1377"/>
                <a:gd name="T22" fmla="*/ 1282 w 1282"/>
                <a:gd name="T23" fmla="*/ 48 h 1377"/>
                <a:gd name="T24" fmla="*/ 1276 w 1282"/>
                <a:gd name="T25" fmla="*/ 23 h 1377"/>
                <a:gd name="T26" fmla="*/ 1241 w 1282"/>
                <a:gd name="T27" fmla="*/ 0 h 1377"/>
                <a:gd name="T28" fmla="*/ 41 w 1282"/>
                <a:gd name="T29" fmla="*/ 0 h 1377"/>
                <a:gd name="T30" fmla="*/ 6 w 1282"/>
                <a:gd name="T31" fmla="*/ 23 h 1377"/>
                <a:gd name="T32" fmla="*/ 0 w 1282"/>
                <a:gd name="T33" fmla="*/ 48 h 1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2" h="1377">
                  <a:moveTo>
                    <a:pt x="0" y="48"/>
                  </a:moveTo>
                  <a:cubicBezTo>
                    <a:pt x="14" y="574"/>
                    <a:pt x="161" y="1010"/>
                    <a:pt x="449" y="1285"/>
                  </a:cubicBezTo>
                  <a:cubicBezTo>
                    <a:pt x="465" y="1300"/>
                    <a:pt x="482" y="1315"/>
                    <a:pt x="499" y="1329"/>
                  </a:cubicBezTo>
                  <a:cubicBezTo>
                    <a:pt x="503" y="1333"/>
                    <a:pt x="506" y="1336"/>
                    <a:pt x="510" y="1339"/>
                  </a:cubicBezTo>
                  <a:cubicBezTo>
                    <a:pt x="524" y="1350"/>
                    <a:pt x="539" y="1362"/>
                    <a:pt x="554" y="1373"/>
                  </a:cubicBezTo>
                  <a:cubicBezTo>
                    <a:pt x="554" y="1374"/>
                    <a:pt x="554" y="1376"/>
                    <a:pt x="554" y="1377"/>
                  </a:cubicBezTo>
                  <a:cubicBezTo>
                    <a:pt x="737" y="1377"/>
                    <a:pt x="737" y="1377"/>
                    <a:pt x="737" y="1377"/>
                  </a:cubicBezTo>
                  <a:cubicBezTo>
                    <a:pt x="737" y="1376"/>
                    <a:pt x="737" y="1374"/>
                    <a:pt x="737" y="1373"/>
                  </a:cubicBezTo>
                  <a:cubicBezTo>
                    <a:pt x="741" y="1370"/>
                    <a:pt x="745" y="1367"/>
                    <a:pt x="749" y="1364"/>
                  </a:cubicBezTo>
                  <a:cubicBezTo>
                    <a:pt x="755" y="1359"/>
                    <a:pt x="761" y="1355"/>
                    <a:pt x="767" y="1350"/>
                  </a:cubicBezTo>
                  <a:cubicBezTo>
                    <a:pt x="770" y="1348"/>
                    <a:pt x="773" y="1345"/>
                    <a:pt x="776" y="1343"/>
                  </a:cubicBezTo>
                  <a:cubicBezTo>
                    <a:pt x="1108" y="1073"/>
                    <a:pt x="1267" y="613"/>
                    <a:pt x="1282" y="48"/>
                  </a:cubicBezTo>
                  <a:cubicBezTo>
                    <a:pt x="1282" y="39"/>
                    <a:pt x="1280" y="30"/>
                    <a:pt x="1276" y="23"/>
                  </a:cubicBezTo>
                  <a:cubicBezTo>
                    <a:pt x="1269" y="9"/>
                    <a:pt x="1256" y="0"/>
                    <a:pt x="12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6" y="0"/>
                    <a:pt x="13" y="9"/>
                    <a:pt x="6" y="23"/>
                  </a:cubicBezTo>
                  <a:cubicBezTo>
                    <a:pt x="2" y="30"/>
                    <a:pt x="0" y="39"/>
                    <a:pt x="0" y="48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2" name="iṥļïḍê">
              <a:extLst>
                <a:ext uri="{FF2B5EF4-FFF2-40B4-BE49-F238E27FC236}">
                  <a16:creationId xmlns:a16="http://schemas.microsoft.com/office/drawing/2014/main" id="{B524316E-D658-4DF0-B4E6-066027FE6565}"/>
                </a:ext>
              </a:extLst>
            </p:cNvPr>
            <p:cNvSpPr/>
            <p:nvPr/>
          </p:nvSpPr>
          <p:spPr bwMode="auto">
            <a:xfrm>
              <a:off x="5985534" y="4601094"/>
              <a:ext cx="1927705" cy="1396308"/>
            </a:xfrm>
            <a:custGeom>
              <a:avLst/>
              <a:gdLst>
                <a:gd name="T0" fmla="*/ 895 w 895"/>
                <a:gd name="T1" fmla="*/ 594 h 650"/>
                <a:gd name="T2" fmla="*/ 895 w 895"/>
                <a:gd name="T3" fmla="*/ 604 h 650"/>
                <a:gd name="T4" fmla="*/ 855 w 895"/>
                <a:gd name="T5" fmla="*/ 650 h 650"/>
                <a:gd name="T6" fmla="*/ 40 w 895"/>
                <a:gd name="T7" fmla="*/ 649 h 650"/>
                <a:gd name="T8" fmla="*/ 0 w 895"/>
                <a:gd name="T9" fmla="*/ 602 h 650"/>
                <a:gd name="T10" fmla="*/ 0 w 895"/>
                <a:gd name="T11" fmla="*/ 594 h 650"/>
                <a:gd name="T12" fmla="*/ 3 w 895"/>
                <a:gd name="T13" fmla="*/ 575 h 650"/>
                <a:gd name="T14" fmla="*/ 39 w 895"/>
                <a:gd name="T15" fmla="*/ 547 h 650"/>
                <a:gd name="T16" fmla="*/ 360 w 895"/>
                <a:gd name="T17" fmla="*/ 397 h 650"/>
                <a:gd name="T18" fmla="*/ 361 w 895"/>
                <a:gd name="T19" fmla="*/ 395 h 650"/>
                <a:gd name="T20" fmla="*/ 370 w 895"/>
                <a:gd name="T21" fmla="*/ 381 h 650"/>
                <a:gd name="T22" fmla="*/ 372 w 895"/>
                <a:gd name="T23" fmla="*/ 379 h 650"/>
                <a:gd name="T24" fmla="*/ 381 w 895"/>
                <a:gd name="T25" fmla="*/ 348 h 650"/>
                <a:gd name="T26" fmla="*/ 382 w 895"/>
                <a:gd name="T27" fmla="*/ 341 h 650"/>
                <a:gd name="T28" fmla="*/ 384 w 895"/>
                <a:gd name="T29" fmla="*/ 328 h 650"/>
                <a:gd name="T30" fmla="*/ 401 w 895"/>
                <a:gd name="T31" fmla="*/ 132 h 650"/>
                <a:gd name="T32" fmla="*/ 401 w 895"/>
                <a:gd name="T33" fmla="*/ 77 h 650"/>
                <a:gd name="T34" fmla="*/ 401 w 895"/>
                <a:gd name="T35" fmla="*/ 57 h 650"/>
                <a:gd name="T36" fmla="*/ 400 w 895"/>
                <a:gd name="T37" fmla="*/ 50 h 650"/>
                <a:gd name="T38" fmla="*/ 441 w 895"/>
                <a:gd name="T39" fmla="*/ 0 h 650"/>
                <a:gd name="T40" fmla="*/ 486 w 895"/>
                <a:gd name="T41" fmla="*/ 0 h 650"/>
                <a:gd name="T42" fmla="*/ 514 w 895"/>
                <a:gd name="T43" fmla="*/ 13 h 650"/>
                <a:gd name="T44" fmla="*/ 527 w 895"/>
                <a:gd name="T45" fmla="*/ 51 h 650"/>
                <a:gd name="T46" fmla="*/ 527 w 895"/>
                <a:gd name="T47" fmla="*/ 52 h 650"/>
                <a:gd name="T48" fmla="*/ 525 w 895"/>
                <a:gd name="T49" fmla="*/ 70 h 650"/>
                <a:gd name="T50" fmla="*/ 525 w 895"/>
                <a:gd name="T51" fmla="*/ 77 h 650"/>
                <a:gd name="T52" fmla="*/ 536 w 895"/>
                <a:gd name="T53" fmla="*/ 328 h 650"/>
                <a:gd name="T54" fmla="*/ 538 w 895"/>
                <a:gd name="T55" fmla="*/ 341 h 650"/>
                <a:gd name="T56" fmla="*/ 539 w 895"/>
                <a:gd name="T57" fmla="*/ 348 h 650"/>
                <a:gd name="T58" fmla="*/ 549 w 895"/>
                <a:gd name="T59" fmla="*/ 376 h 650"/>
                <a:gd name="T60" fmla="*/ 552 w 895"/>
                <a:gd name="T61" fmla="*/ 381 h 650"/>
                <a:gd name="T62" fmla="*/ 558 w 895"/>
                <a:gd name="T63" fmla="*/ 389 h 650"/>
                <a:gd name="T64" fmla="*/ 564 w 895"/>
                <a:gd name="T65" fmla="*/ 397 h 650"/>
                <a:gd name="T66" fmla="*/ 857 w 895"/>
                <a:gd name="T67" fmla="*/ 547 h 650"/>
                <a:gd name="T68" fmla="*/ 892 w 895"/>
                <a:gd name="T69" fmla="*/ 575 h 650"/>
                <a:gd name="T70" fmla="*/ 895 w 895"/>
                <a:gd name="T71" fmla="*/ 59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95" h="650">
                  <a:moveTo>
                    <a:pt x="895" y="594"/>
                  </a:moveTo>
                  <a:cubicBezTo>
                    <a:pt x="895" y="604"/>
                    <a:pt x="895" y="604"/>
                    <a:pt x="895" y="604"/>
                  </a:cubicBezTo>
                  <a:cubicBezTo>
                    <a:pt x="895" y="629"/>
                    <a:pt x="877" y="650"/>
                    <a:pt x="855" y="650"/>
                  </a:cubicBezTo>
                  <a:cubicBezTo>
                    <a:pt x="40" y="649"/>
                    <a:pt x="40" y="649"/>
                    <a:pt x="40" y="649"/>
                  </a:cubicBezTo>
                  <a:cubicBezTo>
                    <a:pt x="18" y="649"/>
                    <a:pt x="0" y="628"/>
                    <a:pt x="0" y="602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588"/>
                    <a:pt x="1" y="581"/>
                    <a:pt x="3" y="575"/>
                  </a:cubicBezTo>
                  <a:cubicBezTo>
                    <a:pt x="9" y="559"/>
                    <a:pt x="23" y="548"/>
                    <a:pt x="39" y="547"/>
                  </a:cubicBezTo>
                  <a:cubicBezTo>
                    <a:pt x="191" y="542"/>
                    <a:pt x="296" y="489"/>
                    <a:pt x="360" y="397"/>
                  </a:cubicBezTo>
                  <a:cubicBezTo>
                    <a:pt x="360" y="396"/>
                    <a:pt x="361" y="395"/>
                    <a:pt x="361" y="395"/>
                  </a:cubicBezTo>
                  <a:cubicBezTo>
                    <a:pt x="364" y="390"/>
                    <a:pt x="367" y="385"/>
                    <a:pt x="370" y="381"/>
                  </a:cubicBezTo>
                  <a:cubicBezTo>
                    <a:pt x="371" y="380"/>
                    <a:pt x="371" y="379"/>
                    <a:pt x="372" y="379"/>
                  </a:cubicBezTo>
                  <a:cubicBezTo>
                    <a:pt x="374" y="378"/>
                    <a:pt x="378" y="367"/>
                    <a:pt x="381" y="348"/>
                  </a:cubicBezTo>
                  <a:cubicBezTo>
                    <a:pt x="381" y="346"/>
                    <a:pt x="382" y="344"/>
                    <a:pt x="382" y="341"/>
                  </a:cubicBezTo>
                  <a:cubicBezTo>
                    <a:pt x="383" y="337"/>
                    <a:pt x="384" y="332"/>
                    <a:pt x="384" y="328"/>
                  </a:cubicBezTo>
                  <a:cubicBezTo>
                    <a:pt x="392" y="278"/>
                    <a:pt x="399" y="200"/>
                    <a:pt x="401" y="132"/>
                  </a:cubicBezTo>
                  <a:cubicBezTo>
                    <a:pt x="401" y="112"/>
                    <a:pt x="402" y="94"/>
                    <a:pt x="401" y="77"/>
                  </a:cubicBezTo>
                  <a:cubicBezTo>
                    <a:pt x="401" y="70"/>
                    <a:pt x="401" y="63"/>
                    <a:pt x="401" y="57"/>
                  </a:cubicBezTo>
                  <a:cubicBezTo>
                    <a:pt x="400" y="55"/>
                    <a:pt x="400" y="53"/>
                    <a:pt x="400" y="50"/>
                  </a:cubicBezTo>
                  <a:cubicBezTo>
                    <a:pt x="398" y="23"/>
                    <a:pt x="417" y="0"/>
                    <a:pt x="441" y="0"/>
                  </a:cubicBezTo>
                  <a:cubicBezTo>
                    <a:pt x="486" y="0"/>
                    <a:pt x="486" y="0"/>
                    <a:pt x="486" y="0"/>
                  </a:cubicBezTo>
                  <a:cubicBezTo>
                    <a:pt x="497" y="0"/>
                    <a:pt x="507" y="5"/>
                    <a:pt x="514" y="13"/>
                  </a:cubicBezTo>
                  <a:cubicBezTo>
                    <a:pt x="523" y="22"/>
                    <a:pt x="528" y="36"/>
                    <a:pt x="527" y="51"/>
                  </a:cubicBezTo>
                  <a:cubicBezTo>
                    <a:pt x="527" y="52"/>
                    <a:pt x="527" y="52"/>
                    <a:pt x="527" y="52"/>
                  </a:cubicBezTo>
                  <a:cubicBezTo>
                    <a:pt x="526" y="58"/>
                    <a:pt x="526" y="64"/>
                    <a:pt x="525" y="70"/>
                  </a:cubicBezTo>
                  <a:cubicBezTo>
                    <a:pt x="525" y="72"/>
                    <a:pt x="525" y="75"/>
                    <a:pt x="525" y="77"/>
                  </a:cubicBezTo>
                  <a:cubicBezTo>
                    <a:pt x="521" y="155"/>
                    <a:pt x="528" y="265"/>
                    <a:pt x="536" y="328"/>
                  </a:cubicBezTo>
                  <a:cubicBezTo>
                    <a:pt x="537" y="332"/>
                    <a:pt x="537" y="337"/>
                    <a:pt x="538" y="341"/>
                  </a:cubicBezTo>
                  <a:cubicBezTo>
                    <a:pt x="538" y="344"/>
                    <a:pt x="539" y="346"/>
                    <a:pt x="539" y="348"/>
                  </a:cubicBezTo>
                  <a:cubicBezTo>
                    <a:pt x="542" y="368"/>
                    <a:pt x="546" y="379"/>
                    <a:pt x="549" y="376"/>
                  </a:cubicBezTo>
                  <a:cubicBezTo>
                    <a:pt x="550" y="378"/>
                    <a:pt x="551" y="380"/>
                    <a:pt x="552" y="381"/>
                  </a:cubicBezTo>
                  <a:cubicBezTo>
                    <a:pt x="554" y="384"/>
                    <a:pt x="556" y="386"/>
                    <a:pt x="558" y="389"/>
                  </a:cubicBezTo>
                  <a:cubicBezTo>
                    <a:pt x="560" y="391"/>
                    <a:pt x="562" y="394"/>
                    <a:pt x="564" y="397"/>
                  </a:cubicBezTo>
                  <a:cubicBezTo>
                    <a:pt x="637" y="489"/>
                    <a:pt x="736" y="537"/>
                    <a:pt x="857" y="547"/>
                  </a:cubicBezTo>
                  <a:cubicBezTo>
                    <a:pt x="873" y="548"/>
                    <a:pt x="886" y="559"/>
                    <a:pt x="892" y="575"/>
                  </a:cubicBezTo>
                  <a:cubicBezTo>
                    <a:pt x="894" y="581"/>
                    <a:pt x="895" y="587"/>
                    <a:pt x="895" y="594"/>
                  </a:cubicBez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3" name="îṣ1îďè">
              <a:extLst>
                <a:ext uri="{FF2B5EF4-FFF2-40B4-BE49-F238E27FC236}">
                  <a16:creationId xmlns:a16="http://schemas.microsoft.com/office/drawing/2014/main" id="{80DDD76C-9B56-4D38-BBC7-F6E92236F50E}"/>
                </a:ext>
              </a:extLst>
            </p:cNvPr>
            <p:cNvSpPr/>
            <p:nvPr/>
          </p:nvSpPr>
          <p:spPr bwMode="auto">
            <a:xfrm>
              <a:off x="6845664" y="4687100"/>
              <a:ext cx="283337" cy="116357"/>
            </a:xfrm>
            <a:custGeom>
              <a:avLst/>
              <a:gdLst>
                <a:gd name="T0" fmla="*/ 4 w 132"/>
                <a:gd name="T1" fmla="*/ 2 h 53"/>
                <a:gd name="T2" fmla="*/ 58 w 132"/>
                <a:gd name="T3" fmla="*/ 2 h 53"/>
                <a:gd name="T4" fmla="*/ 121 w 132"/>
                <a:gd name="T5" fmla="*/ 6 h 53"/>
                <a:gd name="T6" fmla="*/ 132 w 132"/>
                <a:gd name="T7" fmla="*/ 8 h 53"/>
                <a:gd name="T8" fmla="*/ 128 w 132"/>
                <a:gd name="T9" fmla="*/ 11 h 53"/>
                <a:gd name="T10" fmla="*/ 127 w 132"/>
                <a:gd name="T11" fmla="*/ 29 h 53"/>
                <a:gd name="T12" fmla="*/ 95 w 132"/>
                <a:gd name="T13" fmla="*/ 47 h 53"/>
                <a:gd name="T14" fmla="*/ 61 w 132"/>
                <a:gd name="T15" fmla="*/ 53 h 53"/>
                <a:gd name="T16" fmla="*/ 3 w 132"/>
                <a:gd name="T17" fmla="*/ 35 h 53"/>
                <a:gd name="T18" fmla="*/ 2 w 132"/>
                <a:gd name="T19" fmla="*/ 16 h 53"/>
                <a:gd name="T20" fmla="*/ 0 w 132"/>
                <a:gd name="T21" fmla="*/ 14 h 53"/>
                <a:gd name="T22" fmla="*/ 4 w 132"/>
                <a:gd name="T23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2" h="53">
                  <a:moveTo>
                    <a:pt x="4" y="2"/>
                  </a:moveTo>
                  <a:cubicBezTo>
                    <a:pt x="22" y="0"/>
                    <a:pt x="40" y="1"/>
                    <a:pt x="58" y="2"/>
                  </a:cubicBezTo>
                  <a:cubicBezTo>
                    <a:pt x="79" y="4"/>
                    <a:pt x="100" y="6"/>
                    <a:pt x="121" y="6"/>
                  </a:cubicBezTo>
                  <a:cubicBezTo>
                    <a:pt x="125" y="6"/>
                    <a:pt x="129" y="7"/>
                    <a:pt x="132" y="8"/>
                  </a:cubicBezTo>
                  <a:cubicBezTo>
                    <a:pt x="131" y="9"/>
                    <a:pt x="130" y="10"/>
                    <a:pt x="128" y="11"/>
                  </a:cubicBezTo>
                  <a:cubicBezTo>
                    <a:pt x="128" y="17"/>
                    <a:pt x="128" y="23"/>
                    <a:pt x="127" y="29"/>
                  </a:cubicBezTo>
                  <a:cubicBezTo>
                    <a:pt x="117" y="37"/>
                    <a:pt x="106" y="43"/>
                    <a:pt x="95" y="47"/>
                  </a:cubicBezTo>
                  <a:cubicBezTo>
                    <a:pt x="84" y="51"/>
                    <a:pt x="72" y="53"/>
                    <a:pt x="61" y="53"/>
                  </a:cubicBezTo>
                  <a:cubicBezTo>
                    <a:pt x="40" y="53"/>
                    <a:pt x="21" y="47"/>
                    <a:pt x="3" y="35"/>
                  </a:cubicBezTo>
                  <a:cubicBezTo>
                    <a:pt x="3" y="29"/>
                    <a:pt x="3" y="22"/>
                    <a:pt x="2" y="16"/>
                  </a:cubicBezTo>
                  <a:cubicBezTo>
                    <a:pt x="2" y="16"/>
                    <a:pt x="1" y="15"/>
                    <a:pt x="0" y="14"/>
                  </a:cubicBezTo>
                  <a:cubicBezTo>
                    <a:pt x="2" y="11"/>
                    <a:pt x="3" y="7"/>
                    <a:pt x="4" y="2"/>
                  </a:cubicBez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4" name="îṩḻîḍé">
              <a:extLst>
                <a:ext uri="{FF2B5EF4-FFF2-40B4-BE49-F238E27FC236}">
                  <a16:creationId xmlns:a16="http://schemas.microsoft.com/office/drawing/2014/main" id="{93FCE4B0-F9E9-4417-A22B-314F477B508D}"/>
                </a:ext>
              </a:extLst>
            </p:cNvPr>
            <p:cNvSpPr/>
            <p:nvPr/>
          </p:nvSpPr>
          <p:spPr bwMode="auto">
            <a:xfrm>
              <a:off x="6638222" y="3624692"/>
              <a:ext cx="677985" cy="1143353"/>
            </a:xfrm>
            <a:custGeom>
              <a:avLst/>
              <a:gdLst>
                <a:gd name="T0" fmla="*/ 0 w 318"/>
                <a:gd name="T1" fmla="*/ 266 h 532"/>
                <a:gd name="T2" fmla="*/ 28 w 318"/>
                <a:gd name="T3" fmla="*/ 418 h 532"/>
                <a:gd name="T4" fmla="*/ 100 w 318"/>
                <a:gd name="T5" fmla="*/ 513 h 532"/>
                <a:gd name="T6" fmla="*/ 159 w 318"/>
                <a:gd name="T7" fmla="*/ 532 h 532"/>
                <a:gd name="T8" fmla="*/ 193 w 318"/>
                <a:gd name="T9" fmla="*/ 526 h 532"/>
                <a:gd name="T10" fmla="*/ 226 w 318"/>
                <a:gd name="T11" fmla="*/ 508 h 532"/>
                <a:gd name="T12" fmla="*/ 285 w 318"/>
                <a:gd name="T13" fmla="*/ 429 h 532"/>
                <a:gd name="T14" fmla="*/ 317 w 318"/>
                <a:gd name="T15" fmla="*/ 303 h 532"/>
                <a:gd name="T16" fmla="*/ 318 w 318"/>
                <a:gd name="T17" fmla="*/ 269 h 532"/>
                <a:gd name="T18" fmla="*/ 318 w 318"/>
                <a:gd name="T19" fmla="*/ 266 h 532"/>
                <a:gd name="T20" fmla="*/ 159 w 318"/>
                <a:gd name="T21" fmla="*/ 0 h 532"/>
                <a:gd name="T22" fmla="*/ 0 w 318"/>
                <a:gd name="T23" fmla="*/ 248 h 532"/>
                <a:gd name="T24" fmla="*/ 0 w 318"/>
                <a:gd name="T25" fmla="*/ 266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8" h="532">
                  <a:moveTo>
                    <a:pt x="0" y="266"/>
                  </a:moveTo>
                  <a:cubicBezTo>
                    <a:pt x="0" y="322"/>
                    <a:pt x="10" y="375"/>
                    <a:pt x="28" y="418"/>
                  </a:cubicBezTo>
                  <a:cubicBezTo>
                    <a:pt x="46" y="460"/>
                    <a:pt x="70" y="494"/>
                    <a:pt x="100" y="513"/>
                  </a:cubicBezTo>
                  <a:cubicBezTo>
                    <a:pt x="118" y="526"/>
                    <a:pt x="138" y="532"/>
                    <a:pt x="159" y="532"/>
                  </a:cubicBezTo>
                  <a:cubicBezTo>
                    <a:pt x="170" y="532"/>
                    <a:pt x="182" y="530"/>
                    <a:pt x="193" y="526"/>
                  </a:cubicBezTo>
                  <a:cubicBezTo>
                    <a:pt x="204" y="522"/>
                    <a:pt x="215" y="516"/>
                    <a:pt x="226" y="508"/>
                  </a:cubicBezTo>
                  <a:cubicBezTo>
                    <a:pt x="249" y="490"/>
                    <a:pt x="269" y="463"/>
                    <a:pt x="285" y="429"/>
                  </a:cubicBezTo>
                  <a:cubicBezTo>
                    <a:pt x="301" y="393"/>
                    <a:pt x="313" y="350"/>
                    <a:pt x="317" y="303"/>
                  </a:cubicBezTo>
                  <a:cubicBezTo>
                    <a:pt x="318" y="292"/>
                    <a:pt x="318" y="280"/>
                    <a:pt x="318" y="269"/>
                  </a:cubicBezTo>
                  <a:cubicBezTo>
                    <a:pt x="318" y="266"/>
                    <a:pt x="318" y="266"/>
                    <a:pt x="318" y="266"/>
                  </a:cubicBezTo>
                  <a:cubicBezTo>
                    <a:pt x="318" y="119"/>
                    <a:pt x="247" y="0"/>
                    <a:pt x="159" y="0"/>
                  </a:cubicBezTo>
                  <a:cubicBezTo>
                    <a:pt x="75" y="0"/>
                    <a:pt x="6" y="109"/>
                    <a:pt x="0" y="248"/>
                  </a:cubicBezTo>
                  <a:cubicBezTo>
                    <a:pt x="0" y="254"/>
                    <a:pt x="0" y="260"/>
                    <a:pt x="0" y="266"/>
                  </a:cubicBez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5" name="ï$ļiḑé">
              <a:extLst>
                <a:ext uri="{FF2B5EF4-FFF2-40B4-BE49-F238E27FC236}">
                  <a16:creationId xmlns:a16="http://schemas.microsoft.com/office/drawing/2014/main" id="{C987F9FB-34B1-40FF-BBC3-7E24342FA94C}"/>
                </a:ext>
              </a:extLst>
            </p:cNvPr>
            <p:cNvSpPr/>
            <p:nvPr/>
          </p:nvSpPr>
          <p:spPr bwMode="auto">
            <a:xfrm>
              <a:off x="5874223" y="1641530"/>
              <a:ext cx="1077694" cy="2959563"/>
            </a:xfrm>
            <a:custGeom>
              <a:avLst/>
              <a:gdLst>
                <a:gd name="T0" fmla="*/ 487 w 501"/>
                <a:gd name="T1" fmla="*/ 1339 h 1377"/>
                <a:gd name="T2" fmla="*/ 484 w 501"/>
                <a:gd name="T3" fmla="*/ 1329 h 1377"/>
                <a:gd name="T4" fmla="*/ 468 w 501"/>
                <a:gd name="T5" fmla="*/ 1285 h 1377"/>
                <a:gd name="T6" fmla="*/ 324 w 501"/>
                <a:gd name="T7" fmla="*/ 48 h 1377"/>
                <a:gd name="T8" fmla="*/ 325 w 501"/>
                <a:gd name="T9" fmla="*/ 23 h 1377"/>
                <a:gd name="T10" fmla="*/ 337 w 501"/>
                <a:gd name="T11" fmla="*/ 0 h 1377"/>
                <a:gd name="T12" fmla="*/ 33 w 501"/>
                <a:gd name="T13" fmla="*/ 0 h 1377"/>
                <a:gd name="T14" fmla="*/ 5 w 501"/>
                <a:gd name="T15" fmla="*/ 23 h 1377"/>
                <a:gd name="T16" fmla="*/ 0 w 501"/>
                <a:gd name="T17" fmla="*/ 48 h 1377"/>
                <a:gd name="T18" fmla="*/ 371 w 501"/>
                <a:gd name="T19" fmla="*/ 1285 h 1377"/>
                <a:gd name="T20" fmla="*/ 412 w 501"/>
                <a:gd name="T21" fmla="*/ 1329 h 1377"/>
                <a:gd name="T22" fmla="*/ 421 w 501"/>
                <a:gd name="T23" fmla="*/ 1339 h 1377"/>
                <a:gd name="T24" fmla="*/ 457 w 501"/>
                <a:gd name="T25" fmla="*/ 1373 h 1377"/>
                <a:gd name="T26" fmla="*/ 457 w 501"/>
                <a:gd name="T27" fmla="*/ 1377 h 1377"/>
                <a:gd name="T28" fmla="*/ 501 w 501"/>
                <a:gd name="T29" fmla="*/ 1377 h 1377"/>
                <a:gd name="T30" fmla="*/ 501 w 501"/>
                <a:gd name="T31" fmla="*/ 1373 h 1377"/>
                <a:gd name="T32" fmla="*/ 487 w 501"/>
                <a:gd name="T33" fmla="*/ 1339 h 1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1" h="1377">
                  <a:moveTo>
                    <a:pt x="487" y="1339"/>
                  </a:moveTo>
                  <a:cubicBezTo>
                    <a:pt x="486" y="1336"/>
                    <a:pt x="485" y="1333"/>
                    <a:pt x="484" y="1329"/>
                  </a:cubicBezTo>
                  <a:cubicBezTo>
                    <a:pt x="478" y="1315"/>
                    <a:pt x="473" y="1300"/>
                    <a:pt x="468" y="1285"/>
                  </a:cubicBezTo>
                  <a:cubicBezTo>
                    <a:pt x="375" y="1010"/>
                    <a:pt x="328" y="574"/>
                    <a:pt x="324" y="48"/>
                  </a:cubicBezTo>
                  <a:cubicBezTo>
                    <a:pt x="323" y="39"/>
                    <a:pt x="324" y="30"/>
                    <a:pt x="325" y="23"/>
                  </a:cubicBezTo>
                  <a:cubicBezTo>
                    <a:pt x="328" y="9"/>
                    <a:pt x="332" y="0"/>
                    <a:pt x="33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1" y="0"/>
                    <a:pt x="11" y="9"/>
                    <a:pt x="5" y="23"/>
                  </a:cubicBezTo>
                  <a:cubicBezTo>
                    <a:pt x="2" y="30"/>
                    <a:pt x="0" y="39"/>
                    <a:pt x="0" y="48"/>
                  </a:cubicBezTo>
                  <a:cubicBezTo>
                    <a:pt x="12" y="574"/>
                    <a:pt x="133" y="1010"/>
                    <a:pt x="371" y="1285"/>
                  </a:cubicBezTo>
                  <a:cubicBezTo>
                    <a:pt x="384" y="1300"/>
                    <a:pt x="398" y="1315"/>
                    <a:pt x="412" y="1329"/>
                  </a:cubicBezTo>
                  <a:cubicBezTo>
                    <a:pt x="415" y="1333"/>
                    <a:pt x="418" y="1336"/>
                    <a:pt x="421" y="1339"/>
                  </a:cubicBezTo>
                  <a:cubicBezTo>
                    <a:pt x="433" y="1350"/>
                    <a:pt x="445" y="1362"/>
                    <a:pt x="457" y="1373"/>
                  </a:cubicBezTo>
                  <a:cubicBezTo>
                    <a:pt x="457" y="1374"/>
                    <a:pt x="457" y="1376"/>
                    <a:pt x="457" y="1377"/>
                  </a:cubicBezTo>
                  <a:cubicBezTo>
                    <a:pt x="501" y="1377"/>
                    <a:pt x="501" y="1377"/>
                    <a:pt x="501" y="1377"/>
                  </a:cubicBezTo>
                  <a:cubicBezTo>
                    <a:pt x="501" y="1376"/>
                    <a:pt x="501" y="1374"/>
                    <a:pt x="501" y="1373"/>
                  </a:cubicBezTo>
                  <a:cubicBezTo>
                    <a:pt x="496" y="1362"/>
                    <a:pt x="492" y="1350"/>
                    <a:pt x="487" y="1339"/>
                  </a:cubicBezTo>
                </a:path>
              </a:pathLst>
            </a:custGeom>
            <a:solidFill>
              <a:srgbClr val="FFEF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6" name="ïš1iḑê">
              <a:extLst>
                <a:ext uri="{FF2B5EF4-FFF2-40B4-BE49-F238E27FC236}">
                  <a16:creationId xmlns:a16="http://schemas.microsoft.com/office/drawing/2014/main" id="{3C80D679-2DF2-4C20-88B8-FEB5BD14A9D1}"/>
                </a:ext>
              </a:extLst>
            </p:cNvPr>
            <p:cNvSpPr/>
            <p:nvPr/>
          </p:nvSpPr>
          <p:spPr bwMode="auto">
            <a:xfrm>
              <a:off x="7048048" y="1434106"/>
              <a:ext cx="1361031" cy="4467174"/>
            </a:xfrm>
            <a:custGeom>
              <a:avLst/>
              <a:gdLst>
                <a:gd name="T0" fmla="*/ 0 w 632"/>
                <a:gd name="T1" fmla="*/ 1512 h 2078"/>
                <a:gd name="T2" fmla="*/ 0 w 632"/>
                <a:gd name="T3" fmla="*/ 1544 h 2078"/>
                <a:gd name="T4" fmla="*/ 10 w 632"/>
                <a:gd name="T5" fmla="*/ 1802 h 2078"/>
                <a:gd name="T6" fmla="*/ 11 w 632"/>
                <a:gd name="T7" fmla="*/ 1806 h 2078"/>
                <a:gd name="T8" fmla="*/ 29 w 632"/>
                <a:gd name="T9" fmla="*/ 1855 h 2078"/>
                <a:gd name="T10" fmla="*/ 24 w 632"/>
                <a:gd name="T11" fmla="*/ 1858 h 2078"/>
                <a:gd name="T12" fmla="*/ 401 w 632"/>
                <a:gd name="T13" fmla="*/ 2078 h 2078"/>
                <a:gd name="T14" fmla="*/ 401 w 632"/>
                <a:gd name="T15" fmla="*/ 2068 h 2078"/>
                <a:gd name="T16" fmla="*/ 363 w 632"/>
                <a:gd name="T17" fmla="*/ 2021 h 2078"/>
                <a:gd name="T18" fmla="*/ 64 w 632"/>
                <a:gd name="T19" fmla="*/ 1863 h 2078"/>
                <a:gd name="T20" fmla="*/ 58 w 632"/>
                <a:gd name="T21" fmla="*/ 1855 h 2078"/>
                <a:gd name="T22" fmla="*/ 71 w 632"/>
                <a:gd name="T23" fmla="*/ 1851 h 2078"/>
                <a:gd name="T24" fmla="*/ 81 w 632"/>
                <a:gd name="T25" fmla="*/ 1828 h 2078"/>
                <a:gd name="T26" fmla="*/ 74 w 632"/>
                <a:gd name="T27" fmla="*/ 1809 h 2078"/>
                <a:gd name="T28" fmla="*/ 58 w 632"/>
                <a:gd name="T29" fmla="*/ 1802 h 2078"/>
                <a:gd name="T30" fmla="*/ 42 w 632"/>
                <a:gd name="T31" fmla="*/ 1802 h 2078"/>
                <a:gd name="T32" fmla="*/ 31 w 632"/>
                <a:gd name="T33" fmla="*/ 1551 h 2078"/>
                <a:gd name="T34" fmla="*/ 33 w 632"/>
                <a:gd name="T35" fmla="*/ 1526 h 2078"/>
                <a:gd name="T36" fmla="*/ 92 w 632"/>
                <a:gd name="T37" fmla="*/ 1447 h 2078"/>
                <a:gd name="T38" fmla="*/ 607 w 632"/>
                <a:gd name="T39" fmla="*/ 145 h 2078"/>
                <a:gd name="T40" fmla="*/ 601 w 632"/>
                <a:gd name="T41" fmla="*/ 120 h 2078"/>
                <a:gd name="T42" fmla="*/ 632 w 632"/>
                <a:gd name="T43" fmla="*/ 120 h 2078"/>
                <a:gd name="T44" fmla="*/ 632 w 632"/>
                <a:gd name="T45" fmla="*/ 0 h 2078"/>
                <a:gd name="T46" fmla="*/ 475 w 632"/>
                <a:gd name="T47" fmla="*/ 0 h 2078"/>
                <a:gd name="T48" fmla="*/ 472 w 632"/>
                <a:gd name="T49" fmla="*/ 97 h 2078"/>
                <a:gd name="T50" fmla="*/ 471 w 632"/>
                <a:gd name="T51" fmla="*/ 120 h 2078"/>
                <a:gd name="T52" fmla="*/ 125 w 632"/>
                <a:gd name="T53" fmla="*/ 1287 h 2078"/>
                <a:gd name="T54" fmla="*/ 46 w 632"/>
                <a:gd name="T55" fmla="*/ 1392 h 2078"/>
                <a:gd name="T56" fmla="*/ 27 w 632"/>
                <a:gd name="T57" fmla="*/ 1474 h 2078"/>
                <a:gd name="T58" fmla="*/ 20 w 632"/>
                <a:gd name="T59" fmla="*/ 1487 h 2078"/>
                <a:gd name="T60" fmla="*/ 0 w 632"/>
                <a:gd name="T61" fmla="*/ 1512 h 2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32" h="2078">
                  <a:moveTo>
                    <a:pt x="0" y="1512"/>
                  </a:moveTo>
                  <a:cubicBezTo>
                    <a:pt x="0" y="1523"/>
                    <a:pt x="0" y="1534"/>
                    <a:pt x="0" y="1544"/>
                  </a:cubicBezTo>
                  <a:cubicBezTo>
                    <a:pt x="0" y="1642"/>
                    <a:pt x="3" y="1731"/>
                    <a:pt x="10" y="1802"/>
                  </a:cubicBezTo>
                  <a:cubicBezTo>
                    <a:pt x="11" y="1803"/>
                    <a:pt x="11" y="1804"/>
                    <a:pt x="11" y="1806"/>
                  </a:cubicBezTo>
                  <a:cubicBezTo>
                    <a:pt x="38" y="1809"/>
                    <a:pt x="46" y="1841"/>
                    <a:pt x="29" y="1855"/>
                  </a:cubicBezTo>
                  <a:cubicBezTo>
                    <a:pt x="27" y="1856"/>
                    <a:pt x="26" y="1858"/>
                    <a:pt x="24" y="1858"/>
                  </a:cubicBezTo>
                  <a:cubicBezTo>
                    <a:pt x="72" y="2012"/>
                    <a:pt x="223" y="2071"/>
                    <a:pt x="401" y="2078"/>
                  </a:cubicBezTo>
                  <a:cubicBezTo>
                    <a:pt x="401" y="2068"/>
                    <a:pt x="401" y="2068"/>
                    <a:pt x="401" y="2068"/>
                  </a:cubicBezTo>
                  <a:cubicBezTo>
                    <a:pt x="401" y="2043"/>
                    <a:pt x="385" y="2023"/>
                    <a:pt x="363" y="2021"/>
                  </a:cubicBezTo>
                  <a:cubicBezTo>
                    <a:pt x="238" y="2010"/>
                    <a:pt x="137" y="1960"/>
                    <a:pt x="64" y="1863"/>
                  </a:cubicBezTo>
                  <a:cubicBezTo>
                    <a:pt x="62" y="1860"/>
                    <a:pt x="60" y="1858"/>
                    <a:pt x="58" y="1855"/>
                  </a:cubicBezTo>
                  <a:cubicBezTo>
                    <a:pt x="63" y="1855"/>
                    <a:pt x="67" y="1853"/>
                    <a:pt x="71" y="1851"/>
                  </a:cubicBezTo>
                  <a:cubicBezTo>
                    <a:pt x="77" y="1846"/>
                    <a:pt x="81" y="1838"/>
                    <a:pt x="81" y="1828"/>
                  </a:cubicBezTo>
                  <a:cubicBezTo>
                    <a:pt x="81" y="1821"/>
                    <a:pt x="78" y="1814"/>
                    <a:pt x="74" y="1809"/>
                  </a:cubicBezTo>
                  <a:cubicBezTo>
                    <a:pt x="70" y="1805"/>
                    <a:pt x="64" y="1802"/>
                    <a:pt x="58" y="1802"/>
                  </a:cubicBezTo>
                  <a:cubicBezTo>
                    <a:pt x="42" y="1802"/>
                    <a:pt x="42" y="1802"/>
                    <a:pt x="42" y="1802"/>
                  </a:cubicBezTo>
                  <a:cubicBezTo>
                    <a:pt x="34" y="1739"/>
                    <a:pt x="27" y="1629"/>
                    <a:pt x="31" y="1551"/>
                  </a:cubicBezTo>
                  <a:cubicBezTo>
                    <a:pt x="31" y="1542"/>
                    <a:pt x="32" y="1534"/>
                    <a:pt x="33" y="1526"/>
                  </a:cubicBezTo>
                  <a:cubicBezTo>
                    <a:pt x="56" y="1508"/>
                    <a:pt x="76" y="1481"/>
                    <a:pt x="92" y="1447"/>
                  </a:cubicBezTo>
                  <a:cubicBezTo>
                    <a:pt x="429" y="1179"/>
                    <a:pt x="592" y="715"/>
                    <a:pt x="607" y="145"/>
                  </a:cubicBezTo>
                  <a:cubicBezTo>
                    <a:pt x="607" y="136"/>
                    <a:pt x="605" y="127"/>
                    <a:pt x="601" y="120"/>
                  </a:cubicBezTo>
                  <a:cubicBezTo>
                    <a:pt x="632" y="120"/>
                    <a:pt x="632" y="120"/>
                    <a:pt x="632" y="120"/>
                  </a:cubicBezTo>
                  <a:cubicBezTo>
                    <a:pt x="632" y="0"/>
                    <a:pt x="632" y="0"/>
                    <a:pt x="632" y="0"/>
                  </a:cubicBezTo>
                  <a:cubicBezTo>
                    <a:pt x="475" y="0"/>
                    <a:pt x="475" y="0"/>
                    <a:pt x="475" y="0"/>
                  </a:cubicBezTo>
                  <a:cubicBezTo>
                    <a:pt x="474" y="27"/>
                    <a:pt x="473" y="70"/>
                    <a:pt x="472" y="97"/>
                  </a:cubicBezTo>
                  <a:cubicBezTo>
                    <a:pt x="472" y="105"/>
                    <a:pt x="472" y="112"/>
                    <a:pt x="471" y="120"/>
                  </a:cubicBezTo>
                  <a:cubicBezTo>
                    <a:pt x="450" y="555"/>
                    <a:pt x="355" y="954"/>
                    <a:pt x="125" y="1287"/>
                  </a:cubicBezTo>
                  <a:cubicBezTo>
                    <a:pt x="100" y="1323"/>
                    <a:pt x="74" y="1358"/>
                    <a:pt x="46" y="1392"/>
                  </a:cubicBezTo>
                  <a:cubicBezTo>
                    <a:pt x="42" y="1424"/>
                    <a:pt x="38" y="1451"/>
                    <a:pt x="27" y="1474"/>
                  </a:cubicBezTo>
                  <a:cubicBezTo>
                    <a:pt x="25" y="1478"/>
                    <a:pt x="23" y="1483"/>
                    <a:pt x="20" y="1487"/>
                  </a:cubicBezTo>
                  <a:cubicBezTo>
                    <a:pt x="15" y="1496"/>
                    <a:pt x="8" y="1504"/>
                    <a:pt x="0" y="1512"/>
                  </a:cubicBez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7" name="íṧľíďê">
              <a:extLst>
                <a:ext uri="{FF2B5EF4-FFF2-40B4-BE49-F238E27FC236}">
                  <a16:creationId xmlns:a16="http://schemas.microsoft.com/office/drawing/2014/main" id="{7C7BD826-5F47-43C3-9FF0-0AEEAECD03D0}"/>
                </a:ext>
              </a:extLst>
            </p:cNvPr>
            <p:cNvSpPr/>
            <p:nvPr/>
          </p:nvSpPr>
          <p:spPr bwMode="auto">
            <a:xfrm>
              <a:off x="6628103" y="5329602"/>
              <a:ext cx="713401" cy="182127"/>
            </a:xfrm>
            <a:custGeom>
              <a:avLst/>
              <a:gdLst>
                <a:gd name="T0" fmla="*/ 43 w 332"/>
                <a:gd name="T1" fmla="*/ 86 h 86"/>
                <a:gd name="T2" fmla="*/ 290 w 332"/>
                <a:gd name="T3" fmla="*/ 86 h 86"/>
                <a:gd name="T4" fmla="*/ 332 w 332"/>
                <a:gd name="T5" fmla="*/ 43 h 86"/>
                <a:gd name="T6" fmla="*/ 290 w 332"/>
                <a:gd name="T7" fmla="*/ 0 h 86"/>
                <a:gd name="T8" fmla="*/ 43 w 332"/>
                <a:gd name="T9" fmla="*/ 0 h 86"/>
                <a:gd name="T10" fmla="*/ 0 w 332"/>
                <a:gd name="T11" fmla="*/ 43 h 86"/>
                <a:gd name="T12" fmla="*/ 43 w 332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" h="86">
                  <a:moveTo>
                    <a:pt x="43" y="86"/>
                  </a:moveTo>
                  <a:cubicBezTo>
                    <a:pt x="290" y="86"/>
                    <a:pt x="290" y="86"/>
                    <a:pt x="290" y="86"/>
                  </a:cubicBezTo>
                  <a:cubicBezTo>
                    <a:pt x="313" y="86"/>
                    <a:pt x="332" y="66"/>
                    <a:pt x="332" y="43"/>
                  </a:cubicBezTo>
                  <a:cubicBezTo>
                    <a:pt x="332" y="19"/>
                    <a:pt x="313" y="0"/>
                    <a:pt x="29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0" y="19"/>
                    <a:pt x="0" y="43"/>
                  </a:cubicBezTo>
                  <a:cubicBezTo>
                    <a:pt x="0" y="66"/>
                    <a:pt x="20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8" name="íṧļíḍé">
              <a:extLst>
                <a:ext uri="{FF2B5EF4-FFF2-40B4-BE49-F238E27FC236}">
                  <a16:creationId xmlns:a16="http://schemas.microsoft.com/office/drawing/2014/main" id="{9E5C9292-E32F-4705-BD54-B6605C887D76}"/>
                </a:ext>
              </a:extLst>
            </p:cNvPr>
            <p:cNvSpPr/>
            <p:nvPr/>
          </p:nvSpPr>
          <p:spPr bwMode="auto">
            <a:xfrm>
              <a:off x="6936737" y="5233481"/>
              <a:ext cx="404767" cy="187185"/>
            </a:xfrm>
            <a:custGeom>
              <a:avLst/>
              <a:gdLst>
                <a:gd name="T0" fmla="*/ 43 w 187"/>
                <a:gd name="T1" fmla="*/ 86 h 86"/>
                <a:gd name="T2" fmla="*/ 145 w 187"/>
                <a:gd name="T3" fmla="*/ 86 h 86"/>
                <a:gd name="T4" fmla="*/ 187 w 187"/>
                <a:gd name="T5" fmla="*/ 43 h 86"/>
                <a:gd name="T6" fmla="*/ 145 w 187"/>
                <a:gd name="T7" fmla="*/ 0 h 86"/>
                <a:gd name="T8" fmla="*/ 43 w 187"/>
                <a:gd name="T9" fmla="*/ 0 h 86"/>
                <a:gd name="T10" fmla="*/ 0 w 187"/>
                <a:gd name="T11" fmla="*/ 43 h 86"/>
                <a:gd name="T12" fmla="*/ 43 w 187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86">
                  <a:moveTo>
                    <a:pt x="43" y="86"/>
                  </a:moveTo>
                  <a:cubicBezTo>
                    <a:pt x="145" y="86"/>
                    <a:pt x="145" y="86"/>
                    <a:pt x="145" y="86"/>
                  </a:cubicBezTo>
                  <a:cubicBezTo>
                    <a:pt x="168" y="86"/>
                    <a:pt x="187" y="66"/>
                    <a:pt x="187" y="43"/>
                  </a:cubicBezTo>
                  <a:cubicBezTo>
                    <a:pt x="187" y="19"/>
                    <a:pt x="168" y="0"/>
                    <a:pt x="14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6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9" name="ïṩľïde">
              <a:extLst>
                <a:ext uri="{FF2B5EF4-FFF2-40B4-BE49-F238E27FC236}">
                  <a16:creationId xmlns:a16="http://schemas.microsoft.com/office/drawing/2014/main" id="{BA9EBA85-8842-4538-AF86-A0331D5A8602}"/>
                </a:ext>
              </a:extLst>
            </p:cNvPr>
            <p:cNvSpPr/>
            <p:nvPr/>
          </p:nvSpPr>
          <p:spPr bwMode="auto">
            <a:xfrm>
              <a:off x="6759653" y="5233481"/>
              <a:ext cx="364290" cy="187185"/>
            </a:xfrm>
            <a:custGeom>
              <a:avLst/>
              <a:gdLst>
                <a:gd name="T0" fmla="*/ 43 w 168"/>
                <a:gd name="T1" fmla="*/ 86 h 86"/>
                <a:gd name="T2" fmla="*/ 125 w 168"/>
                <a:gd name="T3" fmla="*/ 86 h 86"/>
                <a:gd name="T4" fmla="*/ 168 w 168"/>
                <a:gd name="T5" fmla="*/ 43 h 86"/>
                <a:gd name="T6" fmla="*/ 125 w 168"/>
                <a:gd name="T7" fmla="*/ 0 h 86"/>
                <a:gd name="T8" fmla="*/ 43 w 168"/>
                <a:gd name="T9" fmla="*/ 0 h 86"/>
                <a:gd name="T10" fmla="*/ 0 w 168"/>
                <a:gd name="T11" fmla="*/ 43 h 86"/>
                <a:gd name="T12" fmla="*/ 43 w 16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86">
                  <a:moveTo>
                    <a:pt x="43" y="86"/>
                  </a:moveTo>
                  <a:cubicBezTo>
                    <a:pt x="125" y="86"/>
                    <a:pt x="125" y="86"/>
                    <a:pt x="125" y="86"/>
                  </a:cubicBezTo>
                  <a:cubicBezTo>
                    <a:pt x="148" y="86"/>
                    <a:pt x="168" y="66"/>
                    <a:pt x="168" y="43"/>
                  </a:cubicBezTo>
                  <a:cubicBezTo>
                    <a:pt x="168" y="19"/>
                    <a:pt x="148" y="0"/>
                    <a:pt x="1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6"/>
                    <a:pt x="19" y="86"/>
                    <a:pt x="43" y="86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0" name="íšľïḑè">
              <a:extLst>
                <a:ext uri="{FF2B5EF4-FFF2-40B4-BE49-F238E27FC236}">
                  <a16:creationId xmlns:a16="http://schemas.microsoft.com/office/drawing/2014/main" id="{4A8E5702-5B1D-4B43-B854-0836DBA9370E}"/>
                </a:ext>
              </a:extLst>
            </p:cNvPr>
            <p:cNvSpPr/>
            <p:nvPr/>
          </p:nvSpPr>
          <p:spPr bwMode="auto">
            <a:xfrm>
              <a:off x="6628103" y="5233481"/>
              <a:ext cx="268157" cy="187185"/>
            </a:xfrm>
            <a:custGeom>
              <a:avLst/>
              <a:gdLst>
                <a:gd name="T0" fmla="*/ 75 w 125"/>
                <a:gd name="T1" fmla="*/ 86 h 86"/>
                <a:gd name="T2" fmla="*/ 43 w 125"/>
                <a:gd name="T3" fmla="*/ 86 h 86"/>
                <a:gd name="T4" fmla="*/ 0 w 125"/>
                <a:gd name="T5" fmla="*/ 43 h 86"/>
                <a:gd name="T6" fmla="*/ 43 w 125"/>
                <a:gd name="T7" fmla="*/ 0 h 86"/>
                <a:gd name="T8" fmla="*/ 101 w 125"/>
                <a:gd name="T9" fmla="*/ 0 h 86"/>
                <a:gd name="T10" fmla="*/ 118 w 125"/>
                <a:gd name="T11" fmla="*/ 43 h 86"/>
                <a:gd name="T12" fmla="*/ 75 w 125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86">
                  <a:moveTo>
                    <a:pt x="75" y="86"/>
                  </a:moveTo>
                  <a:cubicBezTo>
                    <a:pt x="43" y="86"/>
                    <a:pt x="43" y="86"/>
                    <a:pt x="43" y="86"/>
                  </a:cubicBezTo>
                  <a:cubicBezTo>
                    <a:pt x="20" y="86"/>
                    <a:pt x="0" y="66"/>
                    <a:pt x="0" y="43"/>
                  </a:cubicBezTo>
                  <a:cubicBezTo>
                    <a:pt x="0" y="19"/>
                    <a:pt x="20" y="0"/>
                    <a:pt x="43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25" y="0"/>
                    <a:pt x="118" y="19"/>
                    <a:pt x="118" y="43"/>
                  </a:cubicBezTo>
                  <a:cubicBezTo>
                    <a:pt x="118" y="66"/>
                    <a:pt x="99" y="86"/>
                    <a:pt x="75" y="86"/>
                  </a:cubicBez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1" name="íSḻïdé">
              <a:extLst>
                <a:ext uri="{FF2B5EF4-FFF2-40B4-BE49-F238E27FC236}">
                  <a16:creationId xmlns:a16="http://schemas.microsoft.com/office/drawing/2014/main" id="{E73E4F4A-F091-40F5-A51B-C59D1CE41153}"/>
                </a:ext>
              </a:extLst>
            </p:cNvPr>
            <p:cNvSpPr/>
            <p:nvPr/>
          </p:nvSpPr>
          <p:spPr bwMode="auto">
            <a:xfrm>
              <a:off x="6764711" y="4757927"/>
              <a:ext cx="425006" cy="182127"/>
            </a:xfrm>
            <a:custGeom>
              <a:avLst/>
              <a:gdLst>
                <a:gd name="T0" fmla="*/ 43 w 196"/>
                <a:gd name="T1" fmla="*/ 86 h 86"/>
                <a:gd name="T2" fmla="*/ 153 w 196"/>
                <a:gd name="T3" fmla="*/ 86 h 86"/>
                <a:gd name="T4" fmla="*/ 196 w 196"/>
                <a:gd name="T5" fmla="*/ 43 h 86"/>
                <a:gd name="T6" fmla="*/ 153 w 196"/>
                <a:gd name="T7" fmla="*/ 0 h 86"/>
                <a:gd name="T8" fmla="*/ 43 w 196"/>
                <a:gd name="T9" fmla="*/ 0 h 86"/>
                <a:gd name="T10" fmla="*/ 0 w 196"/>
                <a:gd name="T11" fmla="*/ 43 h 86"/>
                <a:gd name="T12" fmla="*/ 43 w 196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6" h="86">
                  <a:moveTo>
                    <a:pt x="43" y="86"/>
                  </a:moveTo>
                  <a:cubicBezTo>
                    <a:pt x="153" y="86"/>
                    <a:pt x="153" y="86"/>
                    <a:pt x="153" y="86"/>
                  </a:cubicBezTo>
                  <a:cubicBezTo>
                    <a:pt x="176" y="86"/>
                    <a:pt x="196" y="66"/>
                    <a:pt x="196" y="43"/>
                  </a:cubicBezTo>
                  <a:cubicBezTo>
                    <a:pt x="196" y="19"/>
                    <a:pt x="176" y="0"/>
                    <a:pt x="15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6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2" name="îṩḻide">
              <a:extLst>
                <a:ext uri="{FF2B5EF4-FFF2-40B4-BE49-F238E27FC236}">
                  <a16:creationId xmlns:a16="http://schemas.microsoft.com/office/drawing/2014/main" id="{4F2503A4-FB62-4EFA-BCFC-7E0CB7DCEA0E}"/>
                </a:ext>
              </a:extLst>
            </p:cNvPr>
            <p:cNvSpPr/>
            <p:nvPr/>
          </p:nvSpPr>
          <p:spPr bwMode="auto">
            <a:xfrm>
              <a:off x="6855783" y="4676981"/>
              <a:ext cx="333933" cy="187185"/>
            </a:xfrm>
            <a:custGeom>
              <a:avLst/>
              <a:gdLst>
                <a:gd name="T0" fmla="*/ 43 w 155"/>
                <a:gd name="T1" fmla="*/ 86 h 86"/>
                <a:gd name="T2" fmla="*/ 112 w 155"/>
                <a:gd name="T3" fmla="*/ 86 h 86"/>
                <a:gd name="T4" fmla="*/ 155 w 155"/>
                <a:gd name="T5" fmla="*/ 43 h 86"/>
                <a:gd name="T6" fmla="*/ 112 w 155"/>
                <a:gd name="T7" fmla="*/ 0 h 86"/>
                <a:gd name="T8" fmla="*/ 43 w 155"/>
                <a:gd name="T9" fmla="*/ 0 h 86"/>
                <a:gd name="T10" fmla="*/ 0 w 155"/>
                <a:gd name="T11" fmla="*/ 43 h 86"/>
                <a:gd name="T12" fmla="*/ 43 w 155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86">
                  <a:moveTo>
                    <a:pt x="43" y="86"/>
                  </a:moveTo>
                  <a:cubicBezTo>
                    <a:pt x="112" y="86"/>
                    <a:pt x="112" y="86"/>
                    <a:pt x="112" y="86"/>
                  </a:cubicBezTo>
                  <a:cubicBezTo>
                    <a:pt x="135" y="86"/>
                    <a:pt x="155" y="67"/>
                    <a:pt x="155" y="43"/>
                  </a:cubicBezTo>
                  <a:cubicBezTo>
                    <a:pt x="155" y="19"/>
                    <a:pt x="135" y="0"/>
                    <a:pt x="11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7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3" name="iṡľiḋé">
              <a:extLst>
                <a:ext uri="{FF2B5EF4-FFF2-40B4-BE49-F238E27FC236}">
                  <a16:creationId xmlns:a16="http://schemas.microsoft.com/office/drawing/2014/main" id="{3DAF559B-6CE8-47AB-8161-9B4DA3BC2E91}"/>
                </a:ext>
              </a:extLst>
            </p:cNvPr>
            <p:cNvSpPr/>
            <p:nvPr/>
          </p:nvSpPr>
          <p:spPr bwMode="auto">
            <a:xfrm>
              <a:off x="6764711" y="4676981"/>
              <a:ext cx="217564" cy="187185"/>
            </a:xfrm>
            <a:custGeom>
              <a:avLst/>
              <a:gdLst>
                <a:gd name="T0" fmla="*/ 43 w 101"/>
                <a:gd name="T1" fmla="*/ 86 h 86"/>
                <a:gd name="T2" fmla="*/ 58 w 101"/>
                <a:gd name="T3" fmla="*/ 86 h 86"/>
                <a:gd name="T4" fmla="*/ 101 w 101"/>
                <a:gd name="T5" fmla="*/ 43 h 86"/>
                <a:gd name="T6" fmla="*/ 58 w 101"/>
                <a:gd name="T7" fmla="*/ 0 h 86"/>
                <a:gd name="T8" fmla="*/ 43 w 101"/>
                <a:gd name="T9" fmla="*/ 0 h 86"/>
                <a:gd name="T10" fmla="*/ 0 w 101"/>
                <a:gd name="T11" fmla="*/ 43 h 86"/>
                <a:gd name="T12" fmla="*/ 43 w 101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86">
                  <a:moveTo>
                    <a:pt x="43" y="86"/>
                  </a:moveTo>
                  <a:cubicBezTo>
                    <a:pt x="58" y="86"/>
                    <a:pt x="58" y="86"/>
                    <a:pt x="58" y="86"/>
                  </a:cubicBezTo>
                  <a:cubicBezTo>
                    <a:pt x="82" y="86"/>
                    <a:pt x="101" y="67"/>
                    <a:pt x="101" y="43"/>
                  </a:cubicBezTo>
                  <a:cubicBezTo>
                    <a:pt x="101" y="19"/>
                    <a:pt x="82" y="0"/>
                    <a:pt x="58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7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4" name="iṡḷïḋe">
              <a:extLst>
                <a:ext uri="{FF2B5EF4-FFF2-40B4-BE49-F238E27FC236}">
                  <a16:creationId xmlns:a16="http://schemas.microsoft.com/office/drawing/2014/main" id="{66310C3E-C273-4F02-8FD3-511237BD410B}"/>
                </a:ext>
              </a:extLst>
            </p:cNvPr>
            <p:cNvSpPr/>
            <p:nvPr/>
          </p:nvSpPr>
          <p:spPr bwMode="auto">
            <a:xfrm>
              <a:off x="6516792" y="4353200"/>
              <a:ext cx="930964" cy="182127"/>
            </a:xfrm>
            <a:custGeom>
              <a:avLst/>
              <a:gdLst>
                <a:gd name="T0" fmla="*/ 42 w 434"/>
                <a:gd name="T1" fmla="*/ 85 h 85"/>
                <a:gd name="T2" fmla="*/ 391 w 434"/>
                <a:gd name="T3" fmla="*/ 85 h 85"/>
                <a:gd name="T4" fmla="*/ 434 w 434"/>
                <a:gd name="T5" fmla="*/ 43 h 85"/>
                <a:gd name="T6" fmla="*/ 391 w 434"/>
                <a:gd name="T7" fmla="*/ 0 h 85"/>
                <a:gd name="T8" fmla="*/ 42 w 434"/>
                <a:gd name="T9" fmla="*/ 0 h 85"/>
                <a:gd name="T10" fmla="*/ 0 w 434"/>
                <a:gd name="T11" fmla="*/ 43 h 85"/>
                <a:gd name="T12" fmla="*/ 42 w 434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4" h="85">
                  <a:moveTo>
                    <a:pt x="42" y="85"/>
                  </a:moveTo>
                  <a:cubicBezTo>
                    <a:pt x="391" y="85"/>
                    <a:pt x="391" y="85"/>
                    <a:pt x="391" y="85"/>
                  </a:cubicBezTo>
                  <a:cubicBezTo>
                    <a:pt x="415" y="85"/>
                    <a:pt x="434" y="66"/>
                    <a:pt x="434" y="43"/>
                  </a:cubicBezTo>
                  <a:cubicBezTo>
                    <a:pt x="434" y="19"/>
                    <a:pt x="415" y="0"/>
                    <a:pt x="391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6"/>
                    <a:pt x="19" y="85"/>
                    <a:pt x="42" y="85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5" name="íšḷïḓê">
              <a:extLst>
                <a:ext uri="{FF2B5EF4-FFF2-40B4-BE49-F238E27FC236}">
                  <a16:creationId xmlns:a16="http://schemas.microsoft.com/office/drawing/2014/main" id="{2973B5F1-219E-4414-844E-768FFC8005BB}"/>
                </a:ext>
              </a:extLst>
            </p:cNvPr>
            <p:cNvSpPr/>
            <p:nvPr/>
          </p:nvSpPr>
          <p:spPr bwMode="auto">
            <a:xfrm>
              <a:off x="7007571" y="4252018"/>
              <a:ext cx="440186" cy="182127"/>
            </a:xfrm>
            <a:custGeom>
              <a:avLst/>
              <a:gdLst>
                <a:gd name="T0" fmla="*/ 43 w 205"/>
                <a:gd name="T1" fmla="*/ 86 h 86"/>
                <a:gd name="T2" fmla="*/ 162 w 205"/>
                <a:gd name="T3" fmla="*/ 86 h 86"/>
                <a:gd name="T4" fmla="*/ 205 w 205"/>
                <a:gd name="T5" fmla="*/ 43 h 86"/>
                <a:gd name="T6" fmla="*/ 162 w 205"/>
                <a:gd name="T7" fmla="*/ 0 h 86"/>
                <a:gd name="T8" fmla="*/ 43 w 205"/>
                <a:gd name="T9" fmla="*/ 0 h 86"/>
                <a:gd name="T10" fmla="*/ 0 w 205"/>
                <a:gd name="T11" fmla="*/ 43 h 86"/>
                <a:gd name="T12" fmla="*/ 43 w 205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" h="86">
                  <a:moveTo>
                    <a:pt x="43" y="86"/>
                  </a:moveTo>
                  <a:cubicBezTo>
                    <a:pt x="162" y="86"/>
                    <a:pt x="162" y="86"/>
                    <a:pt x="162" y="86"/>
                  </a:cubicBezTo>
                  <a:cubicBezTo>
                    <a:pt x="186" y="86"/>
                    <a:pt x="205" y="67"/>
                    <a:pt x="205" y="43"/>
                  </a:cubicBezTo>
                  <a:cubicBezTo>
                    <a:pt x="205" y="20"/>
                    <a:pt x="186" y="0"/>
                    <a:pt x="1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20"/>
                    <a:pt x="0" y="43"/>
                  </a:cubicBezTo>
                  <a:cubicBezTo>
                    <a:pt x="0" y="67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6" name="íṡ1iďê">
              <a:extLst>
                <a:ext uri="{FF2B5EF4-FFF2-40B4-BE49-F238E27FC236}">
                  <a16:creationId xmlns:a16="http://schemas.microsoft.com/office/drawing/2014/main" id="{794D3D22-E8F5-4B9A-BCAF-B205AD81C9A3}"/>
                </a:ext>
              </a:extLst>
            </p:cNvPr>
            <p:cNvSpPr/>
            <p:nvPr/>
          </p:nvSpPr>
          <p:spPr bwMode="auto">
            <a:xfrm>
              <a:off x="6516792" y="4252018"/>
              <a:ext cx="672924" cy="182127"/>
            </a:xfrm>
            <a:custGeom>
              <a:avLst/>
              <a:gdLst>
                <a:gd name="T0" fmla="*/ 42 w 315"/>
                <a:gd name="T1" fmla="*/ 86 h 86"/>
                <a:gd name="T2" fmla="*/ 272 w 315"/>
                <a:gd name="T3" fmla="*/ 86 h 86"/>
                <a:gd name="T4" fmla="*/ 315 w 315"/>
                <a:gd name="T5" fmla="*/ 43 h 86"/>
                <a:gd name="T6" fmla="*/ 272 w 315"/>
                <a:gd name="T7" fmla="*/ 0 h 86"/>
                <a:gd name="T8" fmla="*/ 42 w 315"/>
                <a:gd name="T9" fmla="*/ 0 h 86"/>
                <a:gd name="T10" fmla="*/ 0 w 315"/>
                <a:gd name="T11" fmla="*/ 43 h 86"/>
                <a:gd name="T12" fmla="*/ 42 w 315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5" h="86">
                  <a:moveTo>
                    <a:pt x="42" y="86"/>
                  </a:moveTo>
                  <a:cubicBezTo>
                    <a:pt x="272" y="86"/>
                    <a:pt x="272" y="86"/>
                    <a:pt x="272" y="86"/>
                  </a:cubicBezTo>
                  <a:cubicBezTo>
                    <a:pt x="296" y="86"/>
                    <a:pt x="315" y="67"/>
                    <a:pt x="315" y="43"/>
                  </a:cubicBezTo>
                  <a:cubicBezTo>
                    <a:pt x="315" y="20"/>
                    <a:pt x="296" y="0"/>
                    <a:pt x="27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9" y="0"/>
                    <a:pt x="0" y="20"/>
                    <a:pt x="0" y="43"/>
                  </a:cubicBezTo>
                  <a:cubicBezTo>
                    <a:pt x="0" y="67"/>
                    <a:pt x="19" y="86"/>
                    <a:pt x="42" y="86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7" name="ïṥḷïḓe">
              <a:extLst>
                <a:ext uri="{FF2B5EF4-FFF2-40B4-BE49-F238E27FC236}">
                  <a16:creationId xmlns:a16="http://schemas.microsoft.com/office/drawing/2014/main" id="{F19AAA4A-2B3D-4383-80A1-70918A0DE0BE}"/>
                </a:ext>
              </a:extLst>
            </p:cNvPr>
            <p:cNvSpPr/>
            <p:nvPr/>
          </p:nvSpPr>
          <p:spPr bwMode="auto">
            <a:xfrm>
              <a:off x="5595947" y="1671885"/>
              <a:ext cx="2757475" cy="161891"/>
            </a:xfrm>
            <a:custGeom>
              <a:avLst/>
              <a:gdLst>
                <a:gd name="T0" fmla="*/ 0 w 1738"/>
                <a:gd name="T1" fmla="*/ 42 h 100"/>
                <a:gd name="T2" fmla="*/ 1738 w 1738"/>
                <a:gd name="T3" fmla="*/ 100 h 100"/>
                <a:gd name="T4" fmla="*/ 1738 w 1738"/>
                <a:gd name="T5" fmla="*/ 0 h 100"/>
                <a:gd name="T6" fmla="*/ 0 w 1738"/>
                <a:gd name="T7" fmla="*/ 0 h 100"/>
                <a:gd name="T8" fmla="*/ 0 w 1738"/>
                <a:gd name="T9" fmla="*/ 4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8" h="100">
                  <a:moveTo>
                    <a:pt x="0" y="42"/>
                  </a:moveTo>
                  <a:lnTo>
                    <a:pt x="1738" y="100"/>
                  </a:lnTo>
                  <a:lnTo>
                    <a:pt x="1738" y="0"/>
                  </a:lnTo>
                  <a:lnTo>
                    <a:pt x="0" y="0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8" name="îṣliďé">
              <a:extLst>
                <a:ext uri="{FF2B5EF4-FFF2-40B4-BE49-F238E27FC236}">
                  <a16:creationId xmlns:a16="http://schemas.microsoft.com/office/drawing/2014/main" id="{9AC461C9-942F-46A3-9F40-C3F4F3F3A6A5}"/>
                </a:ext>
              </a:extLst>
            </p:cNvPr>
            <p:cNvSpPr/>
            <p:nvPr/>
          </p:nvSpPr>
          <p:spPr bwMode="auto">
            <a:xfrm>
              <a:off x="5555470" y="1423988"/>
              <a:ext cx="2858666" cy="258015"/>
            </a:xfrm>
            <a:prstGeom prst="rect">
              <a:avLst/>
            </a:pr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9" name="îṡḷïďè">
              <a:extLst>
                <a:ext uri="{FF2B5EF4-FFF2-40B4-BE49-F238E27FC236}">
                  <a16:creationId xmlns:a16="http://schemas.microsoft.com/office/drawing/2014/main" id="{3D4B2C40-50A5-440E-AC54-17D614E376EE}"/>
                </a:ext>
              </a:extLst>
            </p:cNvPr>
            <p:cNvSpPr/>
            <p:nvPr/>
          </p:nvSpPr>
          <p:spPr bwMode="auto">
            <a:xfrm>
              <a:off x="5727496" y="1423988"/>
              <a:ext cx="344052" cy="258015"/>
            </a:xfrm>
            <a:custGeom>
              <a:avLst/>
              <a:gdLst>
                <a:gd name="T0" fmla="*/ 0 w 159"/>
                <a:gd name="T1" fmla="*/ 0 h 120"/>
                <a:gd name="T2" fmla="*/ 1 w 159"/>
                <a:gd name="T3" fmla="*/ 120 h 120"/>
                <a:gd name="T4" fmla="*/ 158 w 159"/>
                <a:gd name="T5" fmla="*/ 120 h 120"/>
                <a:gd name="T6" fmla="*/ 159 w 159"/>
                <a:gd name="T7" fmla="*/ 0 h 120"/>
                <a:gd name="T8" fmla="*/ 0 w 159"/>
                <a:gd name="T9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20">
                  <a:moveTo>
                    <a:pt x="0" y="0"/>
                  </a:moveTo>
                  <a:cubicBezTo>
                    <a:pt x="0" y="35"/>
                    <a:pt x="0" y="86"/>
                    <a:pt x="1" y="120"/>
                  </a:cubicBezTo>
                  <a:cubicBezTo>
                    <a:pt x="158" y="120"/>
                    <a:pt x="158" y="120"/>
                    <a:pt x="158" y="120"/>
                  </a:cubicBezTo>
                  <a:cubicBezTo>
                    <a:pt x="158" y="86"/>
                    <a:pt x="159" y="35"/>
                    <a:pt x="15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EF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0" name="îṥḷïḓe">
              <a:extLst>
                <a:ext uri="{FF2B5EF4-FFF2-40B4-BE49-F238E27FC236}">
                  <a16:creationId xmlns:a16="http://schemas.microsoft.com/office/drawing/2014/main" id="{27FAA945-2555-4F93-95E3-FE17977F795D}"/>
                </a:ext>
              </a:extLst>
            </p:cNvPr>
            <p:cNvSpPr/>
            <p:nvPr/>
          </p:nvSpPr>
          <p:spPr bwMode="auto">
            <a:xfrm>
              <a:off x="5985534" y="2906302"/>
              <a:ext cx="1087813" cy="3091100"/>
            </a:xfrm>
            <a:custGeom>
              <a:avLst/>
              <a:gdLst>
                <a:gd name="T0" fmla="*/ 284 w 506"/>
                <a:gd name="T1" fmla="*/ 1439 h 1439"/>
                <a:gd name="T2" fmla="*/ 421 w 506"/>
                <a:gd name="T3" fmla="*/ 1227 h 1439"/>
                <a:gd name="T4" fmla="*/ 411 w 506"/>
                <a:gd name="T5" fmla="*/ 1186 h 1439"/>
                <a:gd name="T6" fmla="*/ 407 w 506"/>
                <a:gd name="T7" fmla="*/ 1184 h 1439"/>
                <a:gd name="T8" fmla="*/ 411 w 506"/>
                <a:gd name="T9" fmla="*/ 1178 h 1439"/>
                <a:gd name="T10" fmla="*/ 413 w 506"/>
                <a:gd name="T11" fmla="*/ 1172 h 1439"/>
                <a:gd name="T12" fmla="*/ 438 w 506"/>
                <a:gd name="T13" fmla="*/ 1172 h 1439"/>
                <a:gd name="T14" fmla="*/ 437 w 506"/>
                <a:gd name="T15" fmla="*/ 1088 h 1439"/>
                <a:gd name="T16" fmla="*/ 456 w 506"/>
                <a:gd name="T17" fmla="*/ 1087 h 1439"/>
                <a:gd name="T18" fmla="*/ 451 w 506"/>
                <a:gd name="T19" fmla="*/ 938 h 1439"/>
                <a:gd name="T20" fmla="*/ 452 w 506"/>
                <a:gd name="T21" fmla="*/ 938 h 1439"/>
                <a:gd name="T22" fmla="*/ 456 w 506"/>
                <a:gd name="T23" fmla="*/ 936 h 1439"/>
                <a:gd name="T24" fmla="*/ 458 w 506"/>
                <a:gd name="T25" fmla="*/ 936 h 1439"/>
                <a:gd name="T26" fmla="*/ 459 w 506"/>
                <a:gd name="T27" fmla="*/ 934 h 1439"/>
                <a:gd name="T28" fmla="*/ 462 w 506"/>
                <a:gd name="T29" fmla="*/ 932 h 1439"/>
                <a:gd name="T30" fmla="*/ 488 w 506"/>
                <a:gd name="T31" fmla="*/ 915 h 1439"/>
                <a:gd name="T32" fmla="*/ 476 w 506"/>
                <a:gd name="T33" fmla="*/ 827 h 1439"/>
                <a:gd name="T34" fmla="*/ 477 w 506"/>
                <a:gd name="T35" fmla="*/ 825 h 1439"/>
                <a:gd name="T36" fmla="*/ 482 w 506"/>
                <a:gd name="T37" fmla="*/ 825 h 1439"/>
                <a:gd name="T38" fmla="*/ 457 w 506"/>
                <a:gd name="T39" fmla="*/ 758 h 1439"/>
                <a:gd name="T40" fmla="*/ 459 w 506"/>
                <a:gd name="T41" fmla="*/ 714 h 1439"/>
                <a:gd name="T42" fmla="*/ 446 w 506"/>
                <a:gd name="T43" fmla="*/ 624 h 1439"/>
                <a:gd name="T44" fmla="*/ 445 w 506"/>
                <a:gd name="T45" fmla="*/ 573 h 1439"/>
                <a:gd name="T46" fmla="*/ 73 w 506"/>
                <a:gd name="T47" fmla="*/ 23 h 1439"/>
                <a:gd name="T48" fmla="*/ 39 w 506"/>
                <a:gd name="T49" fmla="*/ 82 h 1439"/>
                <a:gd name="T50" fmla="*/ 255 w 506"/>
                <a:gd name="T51" fmla="*/ 284 h 1439"/>
                <a:gd name="T52" fmla="*/ 221 w 506"/>
                <a:gd name="T53" fmla="*/ 293 h 1439"/>
                <a:gd name="T54" fmla="*/ 221 w 506"/>
                <a:gd name="T55" fmla="*/ 341 h 1439"/>
                <a:gd name="T56" fmla="*/ 326 w 506"/>
                <a:gd name="T57" fmla="*/ 612 h 1439"/>
                <a:gd name="T58" fmla="*/ 311 w 506"/>
                <a:gd name="T59" fmla="*/ 632 h 1439"/>
                <a:gd name="T60" fmla="*/ 310 w 506"/>
                <a:gd name="T61" fmla="*/ 684 h 1439"/>
                <a:gd name="T62" fmla="*/ 316 w 506"/>
                <a:gd name="T63" fmla="*/ 696 h 1439"/>
                <a:gd name="T64" fmla="*/ 311 w 506"/>
                <a:gd name="T65" fmla="*/ 725 h 1439"/>
                <a:gd name="T66" fmla="*/ 312 w 506"/>
                <a:gd name="T67" fmla="*/ 730 h 1439"/>
                <a:gd name="T68" fmla="*/ 307 w 506"/>
                <a:gd name="T69" fmla="*/ 733 h 1439"/>
                <a:gd name="T70" fmla="*/ 318 w 506"/>
                <a:gd name="T71" fmla="*/ 742 h 1439"/>
                <a:gd name="T72" fmla="*/ 329 w 506"/>
                <a:gd name="T73" fmla="*/ 752 h 1439"/>
                <a:gd name="T74" fmla="*/ 400 w 506"/>
                <a:gd name="T75" fmla="*/ 847 h 1439"/>
                <a:gd name="T76" fmla="*/ 401 w 506"/>
                <a:gd name="T77" fmla="*/ 866 h 1439"/>
                <a:gd name="T78" fmla="*/ 401 w 506"/>
                <a:gd name="T79" fmla="*/ 867 h 1439"/>
                <a:gd name="T80" fmla="*/ 401 w 506"/>
                <a:gd name="T81" fmla="*/ 867 h 1439"/>
                <a:gd name="T82" fmla="*/ 401 w 506"/>
                <a:gd name="T83" fmla="*/ 922 h 1439"/>
                <a:gd name="T84" fmla="*/ 389 w 506"/>
                <a:gd name="T85" fmla="*/ 1084 h 1439"/>
                <a:gd name="T86" fmla="*/ 386 w 506"/>
                <a:gd name="T87" fmla="*/ 1106 h 1439"/>
                <a:gd name="T88" fmla="*/ 384 w 506"/>
                <a:gd name="T89" fmla="*/ 1118 h 1439"/>
                <a:gd name="T90" fmla="*/ 382 w 506"/>
                <a:gd name="T91" fmla="*/ 1131 h 1439"/>
                <a:gd name="T92" fmla="*/ 381 w 506"/>
                <a:gd name="T93" fmla="*/ 1138 h 1439"/>
                <a:gd name="T94" fmla="*/ 372 w 506"/>
                <a:gd name="T95" fmla="*/ 1169 h 1439"/>
                <a:gd name="T96" fmla="*/ 370 w 506"/>
                <a:gd name="T97" fmla="*/ 1171 h 1439"/>
                <a:gd name="T98" fmla="*/ 361 w 506"/>
                <a:gd name="T99" fmla="*/ 1185 h 1439"/>
                <a:gd name="T100" fmla="*/ 360 w 506"/>
                <a:gd name="T101" fmla="*/ 1187 h 1439"/>
                <a:gd name="T102" fmla="*/ 110 w 506"/>
                <a:gd name="T103" fmla="*/ 1331 h 1439"/>
                <a:gd name="T104" fmla="*/ 6 w 506"/>
                <a:gd name="T105" fmla="*/ 1359 h 1439"/>
                <a:gd name="T106" fmla="*/ 0 w 506"/>
                <a:gd name="T107" fmla="*/ 1384 h 1439"/>
                <a:gd name="T108" fmla="*/ 0 w 506"/>
                <a:gd name="T109" fmla="*/ 1392 h 1439"/>
                <a:gd name="T110" fmla="*/ 7 w 506"/>
                <a:gd name="T111" fmla="*/ 1420 h 1439"/>
                <a:gd name="T112" fmla="*/ 29 w 506"/>
                <a:gd name="T113" fmla="*/ 1415 h 1439"/>
                <a:gd name="T114" fmla="*/ 8 w 506"/>
                <a:gd name="T115" fmla="*/ 1421 h 1439"/>
                <a:gd name="T116" fmla="*/ 40 w 506"/>
                <a:gd name="T117" fmla="*/ 1439 h 1439"/>
                <a:gd name="T118" fmla="*/ 135 w 506"/>
                <a:gd name="T119" fmla="*/ 1439 h 1439"/>
                <a:gd name="T120" fmla="*/ 161 w 506"/>
                <a:gd name="T121" fmla="*/ 1427 h 1439"/>
                <a:gd name="T122" fmla="*/ 147 w 506"/>
                <a:gd name="T123" fmla="*/ 1439 h 1439"/>
                <a:gd name="T124" fmla="*/ 284 w 506"/>
                <a:gd name="T125" fmla="*/ 1439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06" h="1439">
                  <a:moveTo>
                    <a:pt x="284" y="1439"/>
                  </a:moveTo>
                  <a:cubicBezTo>
                    <a:pt x="338" y="1374"/>
                    <a:pt x="387" y="1305"/>
                    <a:pt x="421" y="1227"/>
                  </a:cubicBezTo>
                  <a:cubicBezTo>
                    <a:pt x="428" y="1212"/>
                    <a:pt x="426" y="1195"/>
                    <a:pt x="411" y="1186"/>
                  </a:cubicBezTo>
                  <a:cubicBezTo>
                    <a:pt x="410" y="1185"/>
                    <a:pt x="409" y="1185"/>
                    <a:pt x="407" y="1184"/>
                  </a:cubicBezTo>
                  <a:cubicBezTo>
                    <a:pt x="409" y="1182"/>
                    <a:pt x="410" y="1180"/>
                    <a:pt x="411" y="1178"/>
                  </a:cubicBezTo>
                  <a:cubicBezTo>
                    <a:pt x="412" y="1176"/>
                    <a:pt x="413" y="1174"/>
                    <a:pt x="413" y="1172"/>
                  </a:cubicBezTo>
                  <a:cubicBezTo>
                    <a:pt x="438" y="1172"/>
                    <a:pt x="438" y="1172"/>
                    <a:pt x="438" y="1172"/>
                  </a:cubicBezTo>
                  <a:cubicBezTo>
                    <a:pt x="425" y="1149"/>
                    <a:pt x="426" y="1112"/>
                    <a:pt x="437" y="1088"/>
                  </a:cubicBezTo>
                  <a:cubicBezTo>
                    <a:pt x="443" y="1086"/>
                    <a:pt x="456" y="1087"/>
                    <a:pt x="456" y="1087"/>
                  </a:cubicBezTo>
                  <a:cubicBezTo>
                    <a:pt x="456" y="1087"/>
                    <a:pt x="450" y="982"/>
                    <a:pt x="451" y="938"/>
                  </a:cubicBezTo>
                  <a:cubicBezTo>
                    <a:pt x="451" y="938"/>
                    <a:pt x="452" y="938"/>
                    <a:pt x="452" y="938"/>
                  </a:cubicBezTo>
                  <a:cubicBezTo>
                    <a:pt x="454" y="938"/>
                    <a:pt x="455" y="937"/>
                    <a:pt x="456" y="936"/>
                  </a:cubicBezTo>
                  <a:cubicBezTo>
                    <a:pt x="457" y="936"/>
                    <a:pt x="457" y="936"/>
                    <a:pt x="458" y="936"/>
                  </a:cubicBezTo>
                  <a:cubicBezTo>
                    <a:pt x="460" y="938"/>
                    <a:pt x="459" y="936"/>
                    <a:pt x="459" y="934"/>
                  </a:cubicBezTo>
                  <a:cubicBezTo>
                    <a:pt x="459" y="932"/>
                    <a:pt x="460" y="930"/>
                    <a:pt x="462" y="932"/>
                  </a:cubicBezTo>
                  <a:cubicBezTo>
                    <a:pt x="480" y="946"/>
                    <a:pt x="506" y="929"/>
                    <a:pt x="488" y="915"/>
                  </a:cubicBezTo>
                  <a:cubicBezTo>
                    <a:pt x="460" y="894"/>
                    <a:pt x="458" y="855"/>
                    <a:pt x="476" y="827"/>
                  </a:cubicBezTo>
                  <a:cubicBezTo>
                    <a:pt x="477" y="826"/>
                    <a:pt x="477" y="826"/>
                    <a:pt x="477" y="825"/>
                  </a:cubicBezTo>
                  <a:cubicBezTo>
                    <a:pt x="482" y="825"/>
                    <a:pt x="482" y="825"/>
                    <a:pt x="482" y="825"/>
                  </a:cubicBezTo>
                  <a:cubicBezTo>
                    <a:pt x="463" y="817"/>
                    <a:pt x="457" y="768"/>
                    <a:pt x="457" y="758"/>
                  </a:cubicBezTo>
                  <a:cubicBezTo>
                    <a:pt x="456" y="749"/>
                    <a:pt x="468" y="714"/>
                    <a:pt x="459" y="714"/>
                  </a:cubicBezTo>
                  <a:cubicBezTo>
                    <a:pt x="415" y="710"/>
                    <a:pt x="422" y="631"/>
                    <a:pt x="446" y="624"/>
                  </a:cubicBezTo>
                  <a:cubicBezTo>
                    <a:pt x="449" y="617"/>
                    <a:pt x="447" y="582"/>
                    <a:pt x="445" y="573"/>
                  </a:cubicBezTo>
                  <a:cubicBezTo>
                    <a:pt x="410" y="347"/>
                    <a:pt x="269" y="141"/>
                    <a:pt x="73" y="23"/>
                  </a:cubicBezTo>
                  <a:cubicBezTo>
                    <a:pt x="35" y="0"/>
                    <a:pt x="1" y="59"/>
                    <a:pt x="39" y="82"/>
                  </a:cubicBezTo>
                  <a:cubicBezTo>
                    <a:pt x="124" y="134"/>
                    <a:pt x="198" y="203"/>
                    <a:pt x="255" y="284"/>
                  </a:cubicBezTo>
                  <a:cubicBezTo>
                    <a:pt x="243" y="281"/>
                    <a:pt x="229" y="285"/>
                    <a:pt x="221" y="293"/>
                  </a:cubicBezTo>
                  <a:cubicBezTo>
                    <a:pt x="207" y="307"/>
                    <a:pt x="210" y="326"/>
                    <a:pt x="221" y="341"/>
                  </a:cubicBezTo>
                  <a:cubicBezTo>
                    <a:pt x="281" y="419"/>
                    <a:pt x="305" y="518"/>
                    <a:pt x="326" y="612"/>
                  </a:cubicBezTo>
                  <a:cubicBezTo>
                    <a:pt x="320" y="617"/>
                    <a:pt x="314" y="624"/>
                    <a:pt x="311" y="632"/>
                  </a:cubicBezTo>
                  <a:cubicBezTo>
                    <a:pt x="305" y="649"/>
                    <a:pt x="305" y="667"/>
                    <a:pt x="310" y="684"/>
                  </a:cubicBezTo>
                  <a:cubicBezTo>
                    <a:pt x="311" y="689"/>
                    <a:pt x="313" y="693"/>
                    <a:pt x="316" y="696"/>
                  </a:cubicBezTo>
                  <a:cubicBezTo>
                    <a:pt x="311" y="704"/>
                    <a:pt x="309" y="715"/>
                    <a:pt x="311" y="725"/>
                  </a:cubicBezTo>
                  <a:cubicBezTo>
                    <a:pt x="311" y="726"/>
                    <a:pt x="312" y="728"/>
                    <a:pt x="312" y="730"/>
                  </a:cubicBezTo>
                  <a:cubicBezTo>
                    <a:pt x="310" y="731"/>
                    <a:pt x="309" y="732"/>
                    <a:pt x="307" y="733"/>
                  </a:cubicBezTo>
                  <a:cubicBezTo>
                    <a:pt x="311" y="736"/>
                    <a:pt x="314" y="739"/>
                    <a:pt x="318" y="742"/>
                  </a:cubicBezTo>
                  <a:cubicBezTo>
                    <a:pt x="322" y="746"/>
                    <a:pt x="325" y="749"/>
                    <a:pt x="329" y="752"/>
                  </a:cubicBezTo>
                  <a:cubicBezTo>
                    <a:pt x="347" y="794"/>
                    <a:pt x="371" y="828"/>
                    <a:pt x="400" y="847"/>
                  </a:cubicBezTo>
                  <a:cubicBezTo>
                    <a:pt x="401" y="853"/>
                    <a:pt x="401" y="860"/>
                    <a:pt x="401" y="866"/>
                  </a:cubicBezTo>
                  <a:cubicBezTo>
                    <a:pt x="401" y="867"/>
                    <a:pt x="401" y="867"/>
                    <a:pt x="401" y="867"/>
                  </a:cubicBezTo>
                  <a:cubicBezTo>
                    <a:pt x="401" y="867"/>
                    <a:pt x="401" y="867"/>
                    <a:pt x="401" y="867"/>
                  </a:cubicBezTo>
                  <a:cubicBezTo>
                    <a:pt x="402" y="884"/>
                    <a:pt x="401" y="902"/>
                    <a:pt x="401" y="922"/>
                  </a:cubicBezTo>
                  <a:cubicBezTo>
                    <a:pt x="399" y="982"/>
                    <a:pt x="395" y="1035"/>
                    <a:pt x="389" y="1084"/>
                  </a:cubicBezTo>
                  <a:cubicBezTo>
                    <a:pt x="389" y="1087"/>
                    <a:pt x="386" y="1103"/>
                    <a:pt x="386" y="1106"/>
                  </a:cubicBezTo>
                  <a:cubicBezTo>
                    <a:pt x="385" y="1110"/>
                    <a:pt x="385" y="1114"/>
                    <a:pt x="384" y="1118"/>
                  </a:cubicBezTo>
                  <a:cubicBezTo>
                    <a:pt x="384" y="1122"/>
                    <a:pt x="383" y="1127"/>
                    <a:pt x="382" y="1131"/>
                  </a:cubicBezTo>
                  <a:cubicBezTo>
                    <a:pt x="382" y="1134"/>
                    <a:pt x="381" y="1136"/>
                    <a:pt x="381" y="1138"/>
                  </a:cubicBezTo>
                  <a:cubicBezTo>
                    <a:pt x="378" y="1157"/>
                    <a:pt x="374" y="1168"/>
                    <a:pt x="372" y="1169"/>
                  </a:cubicBezTo>
                  <a:cubicBezTo>
                    <a:pt x="371" y="1169"/>
                    <a:pt x="371" y="1170"/>
                    <a:pt x="370" y="1171"/>
                  </a:cubicBezTo>
                  <a:cubicBezTo>
                    <a:pt x="367" y="1175"/>
                    <a:pt x="364" y="1180"/>
                    <a:pt x="361" y="1185"/>
                  </a:cubicBezTo>
                  <a:cubicBezTo>
                    <a:pt x="361" y="1185"/>
                    <a:pt x="360" y="1186"/>
                    <a:pt x="360" y="1187"/>
                  </a:cubicBezTo>
                  <a:cubicBezTo>
                    <a:pt x="306" y="1264"/>
                    <a:pt x="224" y="1313"/>
                    <a:pt x="110" y="1331"/>
                  </a:cubicBezTo>
                  <a:cubicBezTo>
                    <a:pt x="76" y="1342"/>
                    <a:pt x="41" y="1352"/>
                    <a:pt x="6" y="1359"/>
                  </a:cubicBezTo>
                  <a:cubicBezTo>
                    <a:pt x="2" y="1366"/>
                    <a:pt x="0" y="1375"/>
                    <a:pt x="0" y="1384"/>
                  </a:cubicBezTo>
                  <a:cubicBezTo>
                    <a:pt x="0" y="1392"/>
                    <a:pt x="0" y="1392"/>
                    <a:pt x="0" y="1392"/>
                  </a:cubicBezTo>
                  <a:cubicBezTo>
                    <a:pt x="0" y="1402"/>
                    <a:pt x="3" y="1412"/>
                    <a:pt x="7" y="1420"/>
                  </a:cubicBezTo>
                  <a:cubicBezTo>
                    <a:pt x="15" y="1418"/>
                    <a:pt x="22" y="1417"/>
                    <a:pt x="29" y="1415"/>
                  </a:cubicBezTo>
                  <a:cubicBezTo>
                    <a:pt x="22" y="1417"/>
                    <a:pt x="15" y="1419"/>
                    <a:pt x="8" y="1421"/>
                  </a:cubicBezTo>
                  <a:cubicBezTo>
                    <a:pt x="15" y="1432"/>
                    <a:pt x="27" y="1439"/>
                    <a:pt x="40" y="1439"/>
                  </a:cubicBezTo>
                  <a:cubicBezTo>
                    <a:pt x="135" y="1439"/>
                    <a:pt x="135" y="1439"/>
                    <a:pt x="135" y="1439"/>
                  </a:cubicBezTo>
                  <a:cubicBezTo>
                    <a:pt x="143" y="1435"/>
                    <a:pt x="152" y="1431"/>
                    <a:pt x="161" y="1427"/>
                  </a:cubicBezTo>
                  <a:cubicBezTo>
                    <a:pt x="156" y="1431"/>
                    <a:pt x="152" y="1435"/>
                    <a:pt x="147" y="1439"/>
                  </a:cubicBezTo>
                  <a:cubicBezTo>
                    <a:pt x="284" y="1439"/>
                    <a:pt x="284" y="1439"/>
                    <a:pt x="284" y="1439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1" name="ïṧḷiḓé">
              <a:extLst>
                <a:ext uri="{FF2B5EF4-FFF2-40B4-BE49-F238E27FC236}">
                  <a16:creationId xmlns:a16="http://schemas.microsoft.com/office/drawing/2014/main" id="{293B57B7-9402-4768-99C1-AEA65E95864E}"/>
                </a:ext>
              </a:extLst>
            </p:cNvPr>
            <p:cNvSpPr/>
            <p:nvPr/>
          </p:nvSpPr>
          <p:spPr bwMode="auto">
            <a:xfrm>
              <a:off x="5985534" y="5835510"/>
              <a:ext cx="1927705" cy="161891"/>
            </a:xfrm>
            <a:custGeom>
              <a:avLst/>
              <a:gdLst>
                <a:gd name="T0" fmla="*/ 895 w 895"/>
                <a:gd name="T1" fmla="*/ 19 h 75"/>
                <a:gd name="T2" fmla="*/ 895 w 895"/>
                <a:gd name="T3" fmla="*/ 29 h 75"/>
                <a:gd name="T4" fmla="*/ 855 w 895"/>
                <a:gd name="T5" fmla="*/ 75 h 75"/>
                <a:gd name="T6" fmla="*/ 40 w 895"/>
                <a:gd name="T7" fmla="*/ 74 h 75"/>
                <a:gd name="T8" fmla="*/ 0 w 895"/>
                <a:gd name="T9" fmla="*/ 27 h 75"/>
                <a:gd name="T10" fmla="*/ 0 w 895"/>
                <a:gd name="T11" fmla="*/ 19 h 75"/>
                <a:gd name="T12" fmla="*/ 3 w 895"/>
                <a:gd name="T13" fmla="*/ 0 h 75"/>
                <a:gd name="T14" fmla="*/ 892 w 895"/>
                <a:gd name="T15" fmla="*/ 0 h 75"/>
                <a:gd name="T16" fmla="*/ 895 w 895"/>
                <a:gd name="T17" fmla="*/ 1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5" h="75">
                  <a:moveTo>
                    <a:pt x="895" y="19"/>
                  </a:moveTo>
                  <a:cubicBezTo>
                    <a:pt x="895" y="29"/>
                    <a:pt x="895" y="29"/>
                    <a:pt x="895" y="29"/>
                  </a:cubicBezTo>
                  <a:cubicBezTo>
                    <a:pt x="895" y="54"/>
                    <a:pt x="877" y="75"/>
                    <a:pt x="855" y="75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18" y="74"/>
                    <a:pt x="0" y="53"/>
                    <a:pt x="0" y="2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3"/>
                    <a:pt x="1" y="6"/>
                    <a:pt x="3" y="0"/>
                  </a:cubicBezTo>
                  <a:cubicBezTo>
                    <a:pt x="892" y="0"/>
                    <a:pt x="892" y="0"/>
                    <a:pt x="892" y="0"/>
                  </a:cubicBezTo>
                  <a:cubicBezTo>
                    <a:pt x="894" y="6"/>
                    <a:pt x="895" y="12"/>
                    <a:pt x="895" y="19"/>
                  </a:cubicBezTo>
                  <a:close/>
                </a:path>
              </a:pathLst>
            </a:custGeom>
            <a:solidFill>
              <a:srgbClr val="C16D0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2" name="işļîdé">
              <a:extLst>
                <a:ext uri="{FF2B5EF4-FFF2-40B4-BE49-F238E27FC236}">
                  <a16:creationId xmlns:a16="http://schemas.microsoft.com/office/drawing/2014/main" id="{1AA8B7CA-F84D-4BF1-A3C3-22A0BE8AF2E8}"/>
                </a:ext>
              </a:extLst>
            </p:cNvPr>
            <p:cNvSpPr/>
            <p:nvPr/>
          </p:nvSpPr>
          <p:spPr bwMode="auto">
            <a:xfrm>
              <a:off x="5631363" y="2015903"/>
              <a:ext cx="364290" cy="399666"/>
            </a:xfrm>
            <a:custGeom>
              <a:avLst/>
              <a:gdLst>
                <a:gd name="T0" fmla="*/ 84 w 168"/>
                <a:gd name="T1" fmla="*/ 0 h 186"/>
                <a:gd name="T2" fmla="*/ 168 w 168"/>
                <a:gd name="T3" fmla="*/ 90 h 186"/>
                <a:gd name="T4" fmla="*/ 88 w 168"/>
                <a:gd name="T5" fmla="*/ 186 h 186"/>
                <a:gd name="T6" fmla="*/ 0 w 168"/>
                <a:gd name="T7" fmla="*/ 93 h 186"/>
                <a:gd name="T8" fmla="*/ 84 w 168"/>
                <a:gd name="T9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86">
                  <a:moveTo>
                    <a:pt x="84" y="0"/>
                  </a:moveTo>
                  <a:cubicBezTo>
                    <a:pt x="83" y="58"/>
                    <a:pt x="106" y="92"/>
                    <a:pt x="168" y="90"/>
                  </a:cubicBezTo>
                  <a:cubicBezTo>
                    <a:pt x="117" y="93"/>
                    <a:pt x="88" y="131"/>
                    <a:pt x="88" y="186"/>
                  </a:cubicBezTo>
                  <a:cubicBezTo>
                    <a:pt x="80" y="119"/>
                    <a:pt x="45" y="99"/>
                    <a:pt x="0" y="93"/>
                  </a:cubicBezTo>
                  <a:cubicBezTo>
                    <a:pt x="61" y="89"/>
                    <a:pt x="84" y="53"/>
                    <a:pt x="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3" name="ïSļîdé">
              <a:extLst>
                <a:ext uri="{FF2B5EF4-FFF2-40B4-BE49-F238E27FC236}">
                  <a16:creationId xmlns:a16="http://schemas.microsoft.com/office/drawing/2014/main" id="{280386D6-8EA7-4D3A-A2CD-4A18B216CB19}"/>
                </a:ext>
              </a:extLst>
            </p:cNvPr>
            <p:cNvSpPr/>
            <p:nvPr/>
          </p:nvSpPr>
          <p:spPr bwMode="auto">
            <a:xfrm>
              <a:off x="5221537" y="4368376"/>
              <a:ext cx="293456" cy="187188"/>
            </a:xfrm>
            <a:custGeom>
              <a:avLst/>
              <a:gdLst>
                <a:gd name="T0" fmla="*/ 8 w 138"/>
                <a:gd name="T1" fmla="*/ 2 h 86"/>
                <a:gd name="T2" fmla="*/ 138 w 138"/>
                <a:gd name="T3" fmla="*/ 55 h 86"/>
                <a:gd name="T4" fmla="*/ 4 w 138"/>
                <a:gd name="T5" fmla="*/ 86 h 86"/>
                <a:gd name="T6" fmla="*/ 8 w 138"/>
                <a:gd name="T7" fmla="*/ 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86">
                  <a:moveTo>
                    <a:pt x="8" y="2"/>
                  </a:moveTo>
                  <a:cubicBezTo>
                    <a:pt x="0" y="0"/>
                    <a:pt x="138" y="55"/>
                    <a:pt x="138" y="55"/>
                  </a:cubicBezTo>
                  <a:cubicBezTo>
                    <a:pt x="138" y="55"/>
                    <a:pt x="1" y="86"/>
                    <a:pt x="4" y="86"/>
                  </a:cubicBezTo>
                  <a:cubicBezTo>
                    <a:pt x="8" y="2"/>
                    <a:pt x="8" y="2"/>
                    <a:pt x="8" y="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4" name="ïSḻïḋè">
              <a:extLst>
                <a:ext uri="{FF2B5EF4-FFF2-40B4-BE49-F238E27FC236}">
                  <a16:creationId xmlns:a16="http://schemas.microsoft.com/office/drawing/2014/main" id="{152C2C99-CCB5-433E-99AE-495BA84AEA7D}"/>
                </a:ext>
              </a:extLst>
            </p:cNvPr>
            <p:cNvSpPr/>
            <p:nvPr/>
          </p:nvSpPr>
          <p:spPr bwMode="auto">
            <a:xfrm>
              <a:off x="5256953" y="2764647"/>
              <a:ext cx="1533057" cy="3303581"/>
            </a:xfrm>
            <a:custGeom>
              <a:avLst/>
              <a:gdLst>
                <a:gd name="T0" fmla="*/ 246 w 713"/>
                <a:gd name="T1" fmla="*/ 0 h 1538"/>
                <a:gd name="T2" fmla="*/ 137 w 713"/>
                <a:gd name="T3" fmla="*/ 0 h 1538"/>
                <a:gd name="T4" fmla="*/ 0 w 713"/>
                <a:gd name="T5" fmla="*/ 1538 h 1538"/>
                <a:gd name="T6" fmla="*/ 120 w 713"/>
                <a:gd name="T7" fmla="*/ 1538 h 1538"/>
                <a:gd name="T8" fmla="*/ 678 w 713"/>
                <a:gd name="T9" fmla="*/ 769 h 1538"/>
                <a:gd name="T10" fmla="*/ 246 w 713"/>
                <a:gd name="T11" fmla="*/ 0 h 1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3" h="1538">
                  <a:moveTo>
                    <a:pt x="246" y="0"/>
                  </a:moveTo>
                  <a:cubicBezTo>
                    <a:pt x="137" y="0"/>
                    <a:pt x="137" y="0"/>
                    <a:pt x="137" y="0"/>
                  </a:cubicBezTo>
                  <a:cubicBezTo>
                    <a:pt x="0" y="1538"/>
                    <a:pt x="0" y="1538"/>
                    <a:pt x="0" y="1538"/>
                  </a:cubicBezTo>
                  <a:cubicBezTo>
                    <a:pt x="120" y="1538"/>
                    <a:pt x="120" y="1538"/>
                    <a:pt x="120" y="1538"/>
                  </a:cubicBezTo>
                  <a:cubicBezTo>
                    <a:pt x="393" y="1538"/>
                    <a:pt x="643" y="1194"/>
                    <a:pt x="678" y="769"/>
                  </a:cubicBezTo>
                  <a:cubicBezTo>
                    <a:pt x="713" y="344"/>
                    <a:pt x="519" y="0"/>
                    <a:pt x="246" y="0"/>
                  </a:cubicBezTo>
                </a:path>
              </a:pathLst>
            </a:custGeom>
            <a:solidFill>
              <a:srgbClr val="231B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5" name="iṥľïḍè">
              <a:extLst>
                <a:ext uri="{FF2B5EF4-FFF2-40B4-BE49-F238E27FC236}">
                  <a16:creationId xmlns:a16="http://schemas.microsoft.com/office/drawing/2014/main" id="{601DEA13-F8F7-42B5-9983-1B4CDEAB0685}"/>
                </a:ext>
              </a:extLst>
            </p:cNvPr>
            <p:cNvSpPr/>
            <p:nvPr/>
          </p:nvSpPr>
          <p:spPr bwMode="auto">
            <a:xfrm>
              <a:off x="4280454" y="2764647"/>
              <a:ext cx="2281873" cy="3303581"/>
            </a:xfrm>
            <a:custGeom>
              <a:avLst/>
              <a:gdLst>
                <a:gd name="T0" fmla="*/ 593 w 1061"/>
                <a:gd name="T1" fmla="*/ 0 h 1538"/>
                <a:gd name="T2" fmla="*/ 35 w 1061"/>
                <a:gd name="T3" fmla="*/ 769 h 1538"/>
                <a:gd name="T4" fmla="*/ 467 w 1061"/>
                <a:gd name="T5" fmla="*/ 1538 h 1538"/>
                <a:gd name="T6" fmla="*/ 1026 w 1061"/>
                <a:gd name="T7" fmla="*/ 769 h 1538"/>
                <a:gd name="T8" fmla="*/ 593 w 1061"/>
                <a:gd name="T9" fmla="*/ 0 h 1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1" h="1538">
                  <a:moveTo>
                    <a:pt x="593" y="0"/>
                  </a:moveTo>
                  <a:cubicBezTo>
                    <a:pt x="320" y="0"/>
                    <a:pt x="70" y="344"/>
                    <a:pt x="35" y="769"/>
                  </a:cubicBezTo>
                  <a:cubicBezTo>
                    <a:pt x="0" y="1194"/>
                    <a:pt x="194" y="1538"/>
                    <a:pt x="467" y="1538"/>
                  </a:cubicBezTo>
                  <a:cubicBezTo>
                    <a:pt x="741" y="1538"/>
                    <a:pt x="991" y="1194"/>
                    <a:pt x="1026" y="769"/>
                  </a:cubicBezTo>
                  <a:cubicBezTo>
                    <a:pt x="1061" y="344"/>
                    <a:pt x="867" y="0"/>
                    <a:pt x="593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6" name="iSḻîdê">
              <a:extLst>
                <a:ext uri="{FF2B5EF4-FFF2-40B4-BE49-F238E27FC236}">
                  <a16:creationId xmlns:a16="http://schemas.microsoft.com/office/drawing/2014/main" id="{35DB00F8-A0D8-428E-AAFC-3E1DB57AFAA9}"/>
                </a:ext>
              </a:extLst>
            </p:cNvPr>
            <p:cNvSpPr/>
            <p:nvPr/>
          </p:nvSpPr>
          <p:spPr bwMode="auto">
            <a:xfrm>
              <a:off x="4336108" y="2764647"/>
              <a:ext cx="2165504" cy="3303581"/>
            </a:xfrm>
            <a:custGeom>
              <a:avLst/>
              <a:gdLst>
                <a:gd name="T0" fmla="*/ 996 w 1008"/>
                <a:gd name="T1" fmla="*/ 526 h 1538"/>
                <a:gd name="T2" fmla="*/ 927 w 1008"/>
                <a:gd name="T3" fmla="*/ 277 h 1538"/>
                <a:gd name="T4" fmla="*/ 814 w 1008"/>
                <a:gd name="T5" fmla="*/ 109 h 1538"/>
                <a:gd name="T6" fmla="*/ 568 w 1008"/>
                <a:gd name="T7" fmla="*/ 0 h 1538"/>
                <a:gd name="T8" fmla="*/ 10 w 1008"/>
                <a:gd name="T9" fmla="*/ 769 h 1538"/>
                <a:gd name="T10" fmla="*/ 32 w 1008"/>
                <a:gd name="T11" fmla="*/ 1107 h 1538"/>
                <a:gd name="T12" fmla="*/ 112 w 1008"/>
                <a:gd name="T13" fmla="*/ 1316 h 1538"/>
                <a:gd name="T14" fmla="*/ 442 w 1008"/>
                <a:gd name="T15" fmla="*/ 1538 h 1538"/>
                <a:gd name="T16" fmla="*/ 1001 w 1008"/>
                <a:gd name="T17" fmla="*/ 769 h 1538"/>
                <a:gd name="T18" fmla="*/ 996 w 1008"/>
                <a:gd name="T19" fmla="*/ 526 h 1538"/>
                <a:gd name="T20" fmla="*/ 961 w 1008"/>
                <a:gd name="T21" fmla="*/ 769 h 1538"/>
                <a:gd name="T22" fmla="*/ 946 w 1008"/>
                <a:gd name="T23" fmla="*/ 789 h 1538"/>
                <a:gd name="T24" fmla="*/ 941 w 1008"/>
                <a:gd name="T25" fmla="*/ 789 h 1538"/>
                <a:gd name="T26" fmla="*/ 466 w 1008"/>
                <a:gd name="T27" fmla="*/ 1447 h 1538"/>
                <a:gd name="T28" fmla="*/ 465 w 1008"/>
                <a:gd name="T29" fmla="*/ 1456 h 1538"/>
                <a:gd name="T30" fmla="*/ 450 w 1008"/>
                <a:gd name="T31" fmla="*/ 1476 h 1538"/>
                <a:gd name="T32" fmla="*/ 439 w 1008"/>
                <a:gd name="T33" fmla="*/ 1456 h 1538"/>
                <a:gd name="T34" fmla="*/ 439 w 1008"/>
                <a:gd name="T35" fmla="*/ 1447 h 1538"/>
                <a:gd name="T36" fmla="*/ 158 w 1008"/>
                <a:gd name="T37" fmla="*/ 1250 h 1538"/>
                <a:gd name="T38" fmla="*/ 87 w 1008"/>
                <a:gd name="T39" fmla="*/ 1063 h 1538"/>
                <a:gd name="T40" fmla="*/ 66 w 1008"/>
                <a:gd name="T41" fmla="*/ 793 h 1538"/>
                <a:gd name="T42" fmla="*/ 63 w 1008"/>
                <a:gd name="T43" fmla="*/ 793 h 1538"/>
                <a:gd name="T44" fmla="*/ 52 w 1008"/>
                <a:gd name="T45" fmla="*/ 773 h 1538"/>
                <a:gd name="T46" fmla="*/ 67 w 1008"/>
                <a:gd name="T47" fmla="*/ 753 h 1538"/>
                <a:gd name="T48" fmla="*/ 69 w 1008"/>
                <a:gd name="T49" fmla="*/ 753 h 1538"/>
                <a:gd name="T50" fmla="*/ 548 w 1008"/>
                <a:gd name="T51" fmla="*/ 90 h 1538"/>
                <a:gd name="T52" fmla="*/ 548 w 1008"/>
                <a:gd name="T53" fmla="*/ 86 h 1538"/>
                <a:gd name="T54" fmla="*/ 563 w 1008"/>
                <a:gd name="T55" fmla="*/ 66 h 1538"/>
                <a:gd name="T56" fmla="*/ 574 w 1008"/>
                <a:gd name="T57" fmla="*/ 86 h 1538"/>
                <a:gd name="T58" fmla="*/ 574 w 1008"/>
                <a:gd name="T59" fmla="*/ 90 h 1538"/>
                <a:gd name="T60" fmla="*/ 776 w 1008"/>
                <a:gd name="T61" fmla="*/ 185 h 1538"/>
                <a:gd name="T62" fmla="*/ 877 w 1008"/>
                <a:gd name="T63" fmla="*/ 335 h 1538"/>
                <a:gd name="T64" fmla="*/ 938 w 1008"/>
                <a:gd name="T65" fmla="*/ 553 h 1538"/>
                <a:gd name="T66" fmla="*/ 944 w 1008"/>
                <a:gd name="T67" fmla="*/ 749 h 1538"/>
                <a:gd name="T68" fmla="*/ 950 w 1008"/>
                <a:gd name="T69" fmla="*/ 749 h 1538"/>
                <a:gd name="T70" fmla="*/ 961 w 1008"/>
                <a:gd name="T71" fmla="*/ 769 h 1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8" h="1538">
                  <a:moveTo>
                    <a:pt x="996" y="526"/>
                  </a:moveTo>
                  <a:cubicBezTo>
                    <a:pt x="984" y="434"/>
                    <a:pt x="960" y="350"/>
                    <a:pt x="927" y="277"/>
                  </a:cubicBezTo>
                  <a:cubicBezTo>
                    <a:pt x="896" y="210"/>
                    <a:pt x="858" y="153"/>
                    <a:pt x="814" y="109"/>
                  </a:cubicBezTo>
                  <a:cubicBezTo>
                    <a:pt x="745" y="40"/>
                    <a:pt x="661" y="0"/>
                    <a:pt x="568" y="0"/>
                  </a:cubicBezTo>
                  <a:cubicBezTo>
                    <a:pt x="295" y="0"/>
                    <a:pt x="45" y="344"/>
                    <a:pt x="10" y="769"/>
                  </a:cubicBezTo>
                  <a:cubicBezTo>
                    <a:pt x="0" y="890"/>
                    <a:pt x="8" y="1005"/>
                    <a:pt x="32" y="1107"/>
                  </a:cubicBezTo>
                  <a:cubicBezTo>
                    <a:pt x="51" y="1185"/>
                    <a:pt x="78" y="1255"/>
                    <a:pt x="112" y="1316"/>
                  </a:cubicBezTo>
                  <a:cubicBezTo>
                    <a:pt x="190" y="1453"/>
                    <a:pt x="306" y="1538"/>
                    <a:pt x="442" y="1538"/>
                  </a:cubicBezTo>
                  <a:cubicBezTo>
                    <a:pt x="716" y="1538"/>
                    <a:pt x="966" y="1194"/>
                    <a:pt x="1001" y="769"/>
                  </a:cubicBezTo>
                  <a:cubicBezTo>
                    <a:pt x="1008" y="684"/>
                    <a:pt x="1006" y="602"/>
                    <a:pt x="996" y="526"/>
                  </a:cubicBezTo>
                  <a:moveTo>
                    <a:pt x="961" y="769"/>
                  </a:moveTo>
                  <a:cubicBezTo>
                    <a:pt x="960" y="780"/>
                    <a:pt x="954" y="789"/>
                    <a:pt x="946" y="789"/>
                  </a:cubicBezTo>
                  <a:cubicBezTo>
                    <a:pt x="941" y="789"/>
                    <a:pt x="941" y="789"/>
                    <a:pt x="941" y="789"/>
                  </a:cubicBezTo>
                  <a:cubicBezTo>
                    <a:pt x="905" y="1146"/>
                    <a:pt x="696" y="1434"/>
                    <a:pt x="466" y="1447"/>
                  </a:cubicBezTo>
                  <a:cubicBezTo>
                    <a:pt x="465" y="1456"/>
                    <a:pt x="465" y="1456"/>
                    <a:pt x="465" y="1456"/>
                  </a:cubicBezTo>
                  <a:cubicBezTo>
                    <a:pt x="464" y="1467"/>
                    <a:pt x="457" y="1476"/>
                    <a:pt x="450" y="1476"/>
                  </a:cubicBezTo>
                  <a:cubicBezTo>
                    <a:pt x="443" y="1476"/>
                    <a:pt x="438" y="1467"/>
                    <a:pt x="439" y="1456"/>
                  </a:cubicBezTo>
                  <a:cubicBezTo>
                    <a:pt x="439" y="1447"/>
                    <a:pt x="439" y="1447"/>
                    <a:pt x="439" y="1447"/>
                  </a:cubicBezTo>
                  <a:cubicBezTo>
                    <a:pt x="324" y="1443"/>
                    <a:pt x="225" y="1369"/>
                    <a:pt x="158" y="1250"/>
                  </a:cubicBezTo>
                  <a:cubicBezTo>
                    <a:pt x="127" y="1196"/>
                    <a:pt x="103" y="1133"/>
                    <a:pt x="87" y="1063"/>
                  </a:cubicBezTo>
                  <a:cubicBezTo>
                    <a:pt x="68" y="981"/>
                    <a:pt x="61" y="890"/>
                    <a:pt x="66" y="793"/>
                  </a:cubicBezTo>
                  <a:cubicBezTo>
                    <a:pt x="63" y="793"/>
                    <a:pt x="63" y="793"/>
                    <a:pt x="63" y="793"/>
                  </a:cubicBezTo>
                  <a:cubicBezTo>
                    <a:pt x="56" y="793"/>
                    <a:pt x="51" y="784"/>
                    <a:pt x="52" y="773"/>
                  </a:cubicBezTo>
                  <a:cubicBezTo>
                    <a:pt x="53" y="762"/>
                    <a:pt x="59" y="753"/>
                    <a:pt x="67" y="753"/>
                  </a:cubicBezTo>
                  <a:cubicBezTo>
                    <a:pt x="69" y="753"/>
                    <a:pt x="69" y="753"/>
                    <a:pt x="69" y="753"/>
                  </a:cubicBezTo>
                  <a:cubicBezTo>
                    <a:pt x="104" y="393"/>
                    <a:pt x="315" y="101"/>
                    <a:pt x="548" y="90"/>
                  </a:cubicBezTo>
                  <a:cubicBezTo>
                    <a:pt x="548" y="86"/>
                    <a:pt x="548" y="86"/>
                    <a:pt x="548" y="86"/>
                  </a:cubicBezTo>
                  <a:cubicBezTo>
                    <a:pt x="549" y="75"/>
                    <a:pt x="556" y="66"/>
                    <a:pt x="563" y="66"/>
                  </a:cubicBezTo>
                  <a:cubicBezTo>
                    <a:pt x="570" y="66"/>
                    <a:pt x="575" y="75"/>
                    <a:pt x="574" y="86"/>
                  </a:cubicBezTo>
                  <a:cubicBezTo>
                    <a:pt x="574" y="90"/>
                    <a:pt x="574" y="90"/>
                    <a:pt x="574" y="90"/>
                  </a:cubicBezTo>
                  <a:cubicBezTo>
                    <a:pt x="650" y="94"/>
                    <a:pt x="719" y="128"/>
                    <a:pt x="776" y="185"/>
                  </a:cubicBezTo>
                  <a:cubicBezTo>
                    <a:pt x="816" y="225"/>
                    <a:pt x="850" y="275"/>
                    <a:pt x="877" y="335"/>
                  </a:cubicBezTo>
                  <a:cubicBezTo>
                    <a:pt x="906" y="399"/>
                    <a:pt x="927" y="472"/>
                    <a:pt x="938" y="553"/>
                  </a:cubicBezTo>
                  <a:cubicBezTo>
                    <a:pt x="946" y="615"/>
                    <a:pt x="948" y="680"/>
                    <a:pt x="944" y="749"/>
                  </a:cubicBezTo>
                  <a:cubicBezTo>
                    <a:pt x="950" y="749"/>
                    <a:pt x="950" y="749"/>
                    <a:pt x="950" y="749"/>
                  </a:cubicBezTo>
                  <a:cubicBezTo>
                    <a:pt x="957" y="749"/>
                    <a:pt x="962" y="758"/>
                    <a:pt x="961" y="769"/>
                  </a:cubicBezTo>
                </a:path>
              </a:pathLst>
            </a:custGeom>
            <a:solidFill>
              <a:srgbClr val="4C3C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7" name="íṥḻîḋê">
              <a:extLst>
                <a:ext uri="{FF2B5EF4-FFF2-40B4-BE49-F238E27FC236}">
                  <a16:creationId xmlns:a16="http://schemas.microsoft.com/office/drawing/2014/main" id="{C9C14694-2713-4C4A-B503-0FA7FB9B5AF9}"/>
                </a:ext>
              </a:extLst>
            </p:cNvPr>
            <p:cNvSpPr/>
            <p:nvPr/>
          </p:nvSpPr>
          <p:spPr bwMode="auto">
            <a:xfrm>
              <a:off x="4503076" y="3063132"/>
              <a:ext cx="1836629" cy="2706612"/>
            </a:xfrm>
            <a:custGeom>
              <a:avLst/>
              <a:gdLst>
                <a:gd name="T0" fmla="*/ 457 w 854"/>
                <a:gd name="T1" fmla="*/ 94 h 1260"/>
                <a:gd name="T2" fmla="*/ 457 w 854"/>
                <a:gd name="T3" fmla="*/ 91 h 1260"/>
                <a:gd name="T4" fmla="*/ 472 w 854"/>
                <a:gd name="T5" fmla="*/ 71 h 1260"/>
                <a:gd name="T6" fmla="*/ 484 w 854"/>
                <a:gd name="T7" fmla="*/ 91 h 1260"/>
                <a:gd name="T8" fmla="*/ 483 w 854"/>
                <a:gd name="T9" fmla="*/ 94 h 1260"/>
                <a:gd name="T10" fmla="*/ 773 w 854"/>
                <a:gd name="T11" fmla="*/ 610 h 1260"/>
                <a:gd name="T12" fmla="*/ 776 w 854"/>
                <a:gd name="T13" fmla="*/ 610 h 1260"/>
                <a:gd name="T14" fmla="*/ 788 w 854"/>
                <a:gd name="T15" fmla="*/ 630 h 1260"/>
                <a:gd name="T16" fmla="*/ 773 w 854"/>
                <a:gd name="T17" fmla="*/ 650 h 1260"/>
                <a:gd name="T18" fmla="*/ 770 w 854"/>
                <a:gd name="T19" fmla="*/ 650 h 1260"/>
                <a:gd name="T20" fmla="*/ 398 w 854"/>
                <a:gd name="T21" fmla="*/ 1166 h 1260"/>
                <a:gd name="T22" fmla="*/ 398 w 854"/>
                <a:gd name="T23" fmla="*/ 1170 h 1260"/>
                <a:gd name="T24" fmla="*/ 383 w 854"/>
                <a:gd name="T25" fmla="*/ 1191 h 1260"/>
                <a:gd name="T26" fmla="*/ 372 w 854"/>
                <a:gd name="T27" fmla="*/ 1170 h 1260"/>
                <a:gd name="T28" fmla="*/ 372 w 854"/>
                <a:gd name="T29" fmla="*/ 1166 h 1260"/>
                <a:gd name="T30" fmla="*/ 79 w 854"/>
                <a:gd name="T31" fmla="*/ 654 h 1260"/>
                <a:gd name="T32" fmla="*/ 77 w 854"/>
                <a:gd name="T33" fmla="*/ 654 h 1260"/>
                <a:gd name="T34" fmla="*/ 66 w 854"/>
                <a:gd name="T35" fmla="*/ 634 h 1260"/>
                <a:gd name="T36" fmla="*/ 81 w 854"/>
                <a:gd name="T37" fmla="*/ 614 h 1260"/>
                <a:gd name="T38" fmla="*/ 82 w 854"/>
                <a:gd name="T39" fmla="*/ 614 h 1260"/>
                <a:gd name="T40" fmla="*/ 457 w 854"/>
                <a:gd name="T41" fmla="*/ 94 h 1260"/>
                <a:gd name="T42" fmla="*/ 491 w 854"/>
                <a:gd name="T43" fmla="*/ 0 h 1260"/>
                <a:gd name="T44" fmla="*/ 476 w 854"/>
                <a:gd name="T45" fmla="*/ 18 h 1260"/>
                <a:gd name="T46" fmla="*/ 465 w 854"/>
                <a:gd name="T47" fmla="*/ 0 h 1260"/>
                <a:gd name="T48" fmla="*/ 22 w 854"/>
                <a:gd name="T49" fmla="*/ 614 h 1260"/>
                <a:gd name="T50" fmla="*/ 32 w 854"/>
                <a:gd name="T51" fmla="*/ 634 h 1260"/>
                <a:gd name="T52" fmla="*/ 19 w 854"/>
                <a:gd name="T53" fmla="*/ 654 h 1260"/>
                <a:gd name="T54" fmla="*/ 364 w 854"/>
                <a:gd name="T55" fmla="*/ 1260 h 1260"/>
                <a:gd name="T56" fmla="*/ 379 w 854"/>
                <a:gd name="T57" fmla="*/ 1240 h 1260"/>
                <a:gd name="T58" fmla="*/ 391 w 854"/>
                <a:gd name="T59" fmla="*/ 1259 h 1260"/>
                <a:gd name="T60" fmla="*/ 830 w 854"/>
                <a:gd name="T61" fmla="*/ 650 h 1260"/>
                <a:gd name="T62" fmla="*/ 819 w 854"/>
                <a:gd name="T63" fmla="*/ 630 h 1260"/>
                <a:gd name="T64" fmla="*/ 834 w 854"/>
                <a:gd name="T65" fmla="*/ 610 h 1260"/>
                <a:gd name="T66" fmla="*/ 491 w 854"/>
                <a:gd name="T67" fmla="*/ 0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54" h="1260">
                  <a:moveTo>
                    <a:pt x="457" y="94"/>
                  </a:moveTo>
                  <a:cubicBezTo>
                    <a:pt x="457" y="91"/>
                    <a:pt x="457" y="91"/>
                    <a:pt x="457" y="91"/>
                  </a:cubicBezTo>
                  <a:cubicBezTo>
                    <a:pt x="458" y="80"/>
                    <a:pt x="465" y="71"/>
                    <a:pt x="472" y="71"/>
                  </a:cubicBezTo>
                  <a:cubicBezTo>
                    <a:pt x="479" y="71"/>
                    <a:pt x="484" y="80"/>
                    <a:pt x="484" y="91"/>
                  </a:cubicBezTo>
                  <a:cubicBezTo>
                    <a:pt x="483" y="94"/>
                    <a:pt x="483" y="94"/>
                    <a:pt x="483" y="94"/>
                  </a:cubicBezTo>
                  <a:cubicBezTo>
                    <a:pt x="663" y="104"/>
                    <a:pt x="790" y="330"/>
                    <a:pt x="773" y="610"/>
                  </a:cubicBezTo>
                  <a:cubicBezTo>
                    <a:pt x="776" y="610"/>
                    <a:pt x="776" y="610"/>
                    <a:pt x="776" y="610"/>
                  </a:cubicBezTo>
                  <a:cubicBezTo>
                    <a:pt x="784" y="610"/>
                    <a:pt x="789" y="619"/>
                    <a:pt x="788" y="630"/>
                  </a:cubicBezTo>
                  <a:cubicBezTo>
                    <a:pt x="787" y="641"/>
                    <a:pt x="780" y="650"/>
                    <a:pt x="773" y="650"/>
                  </a:cubicBezTo>
                  <a:cubicBezTo>
                    <a:pt x="770" y="650"/>
                    <a:pt x="770" y="650"/>
                    <a:pt x="770" y="650"/>
                  </a:cubicBezTo>
                  <a:cubicBezTo>
                    <a:pt x="741" y="928"/>
                    <a:pt x="578" y="1153"/>
                    <a:pt x="398" y="1166"/>
                  </a:cubicBezTo>
                  <a:cubicBezTo>
                    <a:pt x="398" y="1170"/>
                    <a:pt x="398" y="1170"/>
                    <a:pt x="398" y="1170"/>
                  </a:cubicBezTo>
                  <a:cubicBezTo>
                    <a:pt x="397" y="1182"/>
                    <a:pt x="390" y="1191"/>
                    <a:pt x="383" y="1191"/>
                  </a:cubicBezTo>
                  <a:cubicBezTo>
                    <a:pt x="376" y="1191"/>
                    <a:pt x="371" y="1182"/>
                    <a:pt x="372" y="1170"/>
                  </a:cubicBezTo>
                  <a:cubicBezTo>
                    <a:pt x="372" y="1166"/>
                    <a:pt x="372" y="1166"/>
                    <a:pt x="372" y="1166"/>
                  </a:cubicBezTo>
                  <a:cubicBezTo>
                    <a:pt x="192" y="1158"/>
                    <a:pt x="64" y="933"/>
                    <a:pt x="79" y="654"/>
                  </a:cubicBezTo>
                  <a:cubicBezTo>
                    <a:pt x="77" y="654"/>
                    <a:pt x="77" y="654"/>
                    <a:pt x="77" y="654"/>
                  </a:cubicBezTo>
                  <a:cubicBezTo>
                    <a:pt x="70" y="654"/>
                    <a:pt x="65" y="645"/>
                    <a:pt x="66" y="634"/>
                  </a:cubicBezTo>
                  <a:cubicBezTo>
                    <a:pt x="67" y="623"/>
                    <a:pt x="73" y="614"/>
                    <a:pt x="81" y="614"/>
                  </a:cubicBezTo>
                  <a:cubicBezTo>
                    <a:pt x="82" y="614"/>
                    <a:pt x="82" y="614"/>
                    <a:pt x="82" y="614"/>
                  </a:cubicBezTo>
                  <a:cubicBezTo>
                    <a:pt x="111" y="332"/>
                    <a:pt x="275" y="104"/>
                    <a:pt x="457" y="94"/>
                  </a:cubicBezTo>
                  <a:moveTo>
                    <a:pt x="491" y="0"/>
                  </a:moveTo>
                  <a:cubicBezTo>
                    <a:pt x="489" y="10"/>
                    <a:pt x="483" y="18"/>
                    <a:pt x="476" y="18"/>
                  </a:cubicBezTo>
                  <a:cubicBezTo>
                    <a:pt x="470" y="18"/>
                    <a:pt x="465" y="10"/>
                    <a:pt x="465" y="0"/>
                  </a:cubicBezTo>
                  <a:cubicBezTo>
                    <a:pt x="250" y="11"/>
                    <a:pt x="55" y="281"/>
                    <a:pt x="22" y="614"/>
                  </a:cubicBezTo>
                  <a:cubicBezTo>
                    <a:pt x="28" y="615"/>
                    <a:pt x="33" y="624"/>
                    <a:pt x="32" y="634"/>
                  </a:cubicBezTo>
                  <a:cubicBezTo>
                    <a:pt x="31" y="644"/>
                    <a:pt x="25" y="653"/>
                    <a:pt x="19" y="654"/>
                  </a:cubicBezTo>
                  <a:cubicBezTo>
                    <a:pt x="0" y="985"/>
                    <a:pt x="151" y="1251"/>
                    <a:pt x="364" y="1260"/>
                  </a:cubicBezTo>
                  <a:cubicBezTo>
                    <a:pt x="365" y="1249"/>
                    <a:pt x="372" y="1240"/>
                    <a:pt x="379" y="1240"/>
                  </a:cubicBezTo>
                  <a:cubicBezTo>
                    <a:pt x="386" y="1240"/>
                    <a:pt x="391" y="1248"/>
                    <a:pt x="391" y="1259"/>
                  </a:cubicBezTo>
                  <a:cubicBezTo>
                    <a:pt x="604" y="1247"/>
                    <a:pt x="797" y="980"/>
                    <a:pt x="830" y="650"/>
                  </a:cubicBezTo>
                  <a:cubicBezTo>
                    <a:pt x="823" y="650"/>
                    <a:pt x="818" y="641"/>
                    <a:pt x="819" y="630"/>
                  </a:cubicBezTo>
                  <a:cubicBezTo>
                    <a:pt x="820" y="619"/>
                    <a:pt x="827" y="610"/>
                    <a:pt x="834" y="610"/>
                  </a:cubicBezTo>
                  <a:cubicBezTo>
                    <a:pt x="854" y="278"/>
                    <a:pt x="704" y="11"/>
                    <a:pt x="491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8" name="islidê">
              <a:extLst>
                <a:ext uri="{FF2B5EF4-FFF2-40B4-BE49-F238E27FC236}">
                  <a16:creationId xmlns:a16="http://schemas.microsoft.com/office/drawing/2014/main" id="{72539C10-91BA-4A99-A30F-CBBA4D436DC9}"/>
                </a:ext>
              </a:extLst>
            </p:cNvPr>
            <p:cNvSpPr/>
            <p:nvPr/>
          </p:nvSpPr>
          <p:spPr bwMode="auto">
            <a:xfrm>
              <a:off x="4432241" y="2956892"/>
              <a:ext cx="1983359" cy="2914033"/>
            </a:xfrm>
            <a:custGeom>
              <a:avLst/>
              <a:gdLst>
                <a:gd name="T0" fmla="*/ 53 w 922"/>
                <a:gd name="T1" fmla="*/ 703 h 1357"/>
                <a:gd name="T2" fmla="*/ 51 w 922"/>
                <a:gd name="T3" fmla="*/ 703 h 1357"/>
                <a:gd name="T4" fmla="*/ 21 w 922"/>
                <a:gd name="T5" fmla="*/ 703 h 1357"/>
                <a:gd name="T6" fmla="*/ 394 w 922"/>
                <a:gd name="T7" fmla="*/ 1357 h 1357"/>
                <a:gd name="T8" fmla="*/ 398 w 922"/>
                <a:gd name="T9" fmla="*/ 1309 h 1357"/>
                <a:gd name="T10" fmla="*/ 398 w 922"/>
                <a:gd name="T11" fmla="*/ 1309 h 1357"/>
                <a:gd name="T12" fmla="*/ 53 w 922"/>
                <a:gd name="T13" fmla="*/ 703 h 1357"/>
                <a:gd name="T14" fmla="*/ 864 w 922"/>
                <a:gd name="T15" fmla="*/ 699 h 1357"/>
                <a:gd name="T16" fmla="*/ 425 w 922"/>
                <a:gd name="T17" fmla="*/ 1308 h 1357"/>
                <a:gd name="T18" fmla="*/ 424 w 922"/>
                <a:gd name="T19" fmla="*/ 1309 h 1357"/>
                <a:gd name="T20" fmla="*/ 421 w 922"/>
                <a:gd name="T21" fmla="*/ 1357 h 1357"/>
                <a:gd name="T22" fmla="*/ 896 w 922"/>
                <a:gd name="T23" fmla="*/ 699 h 1357"/>
                <a:gd name="T24" fmla="*/ 865 w 922"/>
                <a:gd name="T25" fmla="*/ 699 h 1357"/>
                <a:gd name="T26" fmla="*/ 864 w 922"/>
                <a:gd name="T27" fmla="*/ 699 h 1357"/>
                <a:gd name="T28" fmla="*/ 503 w 922"/>
                <a:gd name="T29" fmla="*/ 0 h 1357"/>
                <a:gd name="T30" fmla="*/ 24 w 922"/>
                <a:gd name="T31" fmla="*/ 663 h 1357"/>
                <a:gd name="T32" fmla="*/ 54 w 922"/>
                <a:gd name="T33" fmla="*/ 663 h 1357"/>
                <a:gd name="T34" fmla="*/ 56 w 922"/>
                <a:gd name="T35" fmla="*/ 663 h 1357"/>
                <a:gd name="T36" fmla="*/ 499 w 922"/>
                <a:gd name="T37" fmla="*/ 49 h 1357"/>
                <a:gd name="T38" fmla="*/ 499 w 922"/>
                <a:gd name="T39" fmla="*/ 47 h 1357"/>
                <a:gd name="T40" fmla="*/ 503 w 922"/>
                <a:gd name="T41" fmla="*/ 0 h 1357"/>
                <a:gd name="T42" fmla="*/ 529 w 922"/>
                <a:gd name="T43" fmla="*/ 0 h 1357"/>
                <a:gd name="T44" fmla="*/ 525 w 922"/>
                <a:gd name="T45" fmla="*/ 47 h 1357"/>
                <a:gd name="T46" fmla="*/ 525 w 922"/>
                <a:gd name="T47" fmla="*/ 49 h 1357"/>
                <a:gd name="T48" fmla="*/ 868 w 922"/>
                <a:gd name="T49" fmla="*/ 659 h 1357"/>
                <a:gd name="T50" fmla="*/ 868 w 922"/>
                <a:gd name="T51" fmla="*/ 659 h 1357"/>
                <a:gd name="T52" fmla="*/ 899 w 922"/>
                <a:gd name="T53" fmla="*/ 659 h 1357"/>
                <a:gd name="T54" fmla="*/ 529 w 922"/>
                <a:gd name="T55" fmla="*/ 0 h 1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22" h="1357">
                  <a:moveTo>
                    <a:pt x="53" y="703"/>
                  </a:moveTo>
                  <a:cubicBezTo>
                    <a:pt x="52" y="703"/>
                    <a:pt x="52" y="703"/>
                    <a:pt x="51" y="703"/>
                  </a:cubicBezTo>
                  <a:cubicBezTo>
                    <a:pt x="21" y="703"/>
                    <a:pt x="21" y="703"/>
                    <a:pt x="21" y="703"/>
                  </a:cubicBezTo>
                  <a:cubicBezTo>
                    <a:pt x="0" y="1061"/>
                    <a:pt x="164" y="1349"/>
                    <a:pt x="394" y="1357"/>
                  </a:cubicBezTo>
                  <a:cubicBezTo>
                    <a:pt x="398" y="1309"/>
                    <a:pt x="398" y="1309"/>
                    <a:pt x="398" y="1309"/>
                  </a:cubicBezTo>
                  <a:cubicBezTo>
                    <a:pt x="398" y="1309"/>
                    <a:pt x="398" y="1309"/>
                    <a:pt x="398" y="1309"/>
                  </a:cubicBezTo>
                  <a:cubicBezTo>
                    <a:pt x="185" y="1300"/>
                    <a:pt x="34" y="1034"/>
                    <a:pt x="53" y="703"/>
                  </a:cubicBezTo>
                  <a:moveTo>
                    <a:pt x="864" y="699"/>
                  </a:moveTo>
                  <a:cubicBezTo>
                    <a:pt x="831" y="1029"/>
                    <a:pt x="638" y="1296"/>
                    <a:pt x="425" y="1308"/>
                  </a:cubicBezTo>
                  <a:cubicBezTo>
                    <a:pt x="424" y="1309"/>
                    <a:pt x="424" y="1309"/>
                    <a:pt x="424" y="1309"/>
                  </a:cubicBezTo>
                  <a:cubicBezTo>
                    <a:pt x="421" y="1357"/>
                    <a:pt x="421" y="1357"/>
                    <a:pt x="421" y="1357"/>
                  </a:cubicBezTo>
                  <a:cubicBezTo>
                    <a:pt x="651" y="1344"/>
                    <a:pt x="860" y="1056"/>
                    <a:pt x="896" y="699"/>
                  </a:cubicBezTo>
                  <a:cubicBezTo>
                    <a:pt x="865" y="699"/>
                    <a:pt x="865" y="699"/>
                    <a:pt x="865" y="699"/>
                  </a:cubicBezTo>
                  <a:cubicBezTo>
                    <a:pt x="864" y="699"/>
                    <a:pt x="864" y="699"/>
                    <a:pt x="864" y="699"/>
                  </a:cubicBezTo>
                  <a:moveTo>
                    <a:pt x="503" y="0"/>
                  </a:moveTo>
                  <a:cubicBezTo>
                    <a:pt x="270" y="11"/>
                    <a:pt x="59" y="303"/>
                    <a:pt x="24" y="663"/>
                  </a:cubicBezTo>
                  <a:cubicBezTo>
                    <a:pt x="54" y="663"/>
                    <a:pt x="54" y="663"/>
                    <a:pt x="54" y="663"/>
                  </a:cubicBezTo>
                  <a:cubicBezTo>
                    <a:pt x="55" y="663"/>
                    <a:pt x="55" y="663"/>
                    <a:pt x="56" y="663"/>
                  </a:cubicBezTo>
                  <a:cubicBezTo>
                    <a:pt x="89" y="330"/>
                    <a:pt x="284" y="60"/>
                    <a:pt x="499" y="49"/>
                  </a:cubicBezTo>
                  <a:cubicBezTo>
                    <a:pt x="499" y="48"/>
                    <a:pt x="499" y="48"/>
                    <a:pt x="499" y="47"/>
                  </a:cubicBezTo>
                  <a:cubicBezTo>
                    <a:pt x="503" y="0"/>
                    <a:pt x="503" y="0"/>
                    <a:pt x="503" y="0"/>
                  </a:cubicBezTo>
                  <a:moveTo>
                    <a:pt x="529" y="0"/>
                  </a:moveTo>
                  <a:cubicBezTo>
                    <a:pt x="525" y="47"/>
                    <a:pt x="525" y="47"/>
                    <a:pt x="525" y="47"/>
                  </a:cubicBezTo>
                  <a:cubicBezTo>
                    <a:pt x="525" y="48"/>
                    <a:pt x="525" y="48"/>
                    <a:pt x="525" y="49"/>
                  </a:cubicBezTo>
                  <a:cubicBezTo>
                    <a:pt x="738" y="60"/>
                    <a:pt x="888" y="327"/>
                    <a:pt x="868" y="659"/>
                  </a:cubicBezTo>
                  <a:cubicBezTo>
                    <a:pt x="868" y="659"/>
                    <a:pt x="868" y="659"/>
                    <a:pt x="868" y="659"/>
                  </a:cubicBezTo>
                  <a:cubicBezTo>
                    <a:pt x="899" y="659"/>
                    <a:pt x="899" y="659"/>
                    <a:pt x="899" y="659"/>
                  </a:cubicBezTo>
                  <a:cubicBezTo>
                    <a:pt x="922" y="300"/>
                    <a:pt x="759" y="11"/>
                    <a:pt x="52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9" name="îşľiďé">
              <a:extLst>
                <a:ext uri="{FF2B5EF4-FFF2-40B4-BE49-F238E27FC236}">
                  <a16:creationId xmlns:a16="http://schemas.microsoft.com/office/drawing/2014/main" id="{3346361F-7AF7-4290-9797-13D219004C1C}"/>
                </a:ext>
              </a:extLst>
            </p:cNvPr>
            <p:cNvSpPr/>
            <p:nvPr/>
          </p:nvSpPr>
          <p:spPr bwMode="auto">
            <a:xfrm>
              <a:off x="4715578" y="3366677"/>
              <a:ext cx="1411624" cy="2094461"/>
            </a:xfrm>
            <a:custGeom>
              <a:avLst/>
              <a:gdLst>
                <a:gd name="T0" fmla="*/ 347 w 658"/>
                <a:gd name="T1" fmla="*/ 93 h 974"/>
                <a:gd name="T2" fmla="*/ 348 w 658"/>
                <a:gd name="T3" fmla="*/ 89 h 974"/>
                <a:gd name="T4" fmla="*/ 363 w 658"/>
                <a:gd name="T5" fmla="*/ 68 h 974"/>
                <a:gd name="T6" fmla="*/ 374 w 658"/>
                <a:gd name="T7" fmla="*/ 89 h 974"/>
                <a:gd name="T8" fmla="*/ 374 w 658"/>
                <a:gd name="T9" fmla="*/ 93 h 974"/>
                <a:gd name="T10" fmla="*/ 584 w 658"/>
                <a:gd name="T11" fmla="*/ 467 h 974"/>
                <a:gd name="T12" fmla="*/ 587 w 658"/>
                <a:gd name="T13" fmla="*/ 467 h 974"/>
                <a:gd name="T14" fmla="*/ 592 w 658"/>
                <a:gd name="T15" fmla="*/ 467 h 974"/>
                <a:gd name="T16" fmla="*/ 603 w 658"/>
                <a:gd name="T17" fmla="*/ 487 h 974"/>
                <a:gd name="T18" fmla="*/ 589 w 658"/>
                <a:gd name="T19" fmla="*/ 507 h 974"/>
                <a:gd name="T20" fmla="*/ 583 w 658"/>
                <a:gd name="T21" fmla="*/ 507 h 974"/>
                <a:gd name="T22" fmla="*/ 580 w 658"/>
                <a:gd name="T23" fmla="*/ 507 h 974"/>
                <a:gd name="T24" fmla="*/ 312 w 658"/>
                <a:gd name="T25" fmla="*/ 880 h 974"/>
                <a:gd name="T26" fmla="*/ 311 w 658"/>
                <a:gd name="T27" fmla="*/ 885 h 974"/>
                <a:gd name="T28" fmla="*/ 297 w 658"/>
                <a:gd name="T29" fmla="*/ 906 h 974"/>
                <a:gd name="T30" fmla="*/ 285 w 658"/>
                <a:gd name="T31" fmla="*/ 885 h 974"/>
                <a:gd name="T32" fmla="*/ 286 w 658"/>
                <a:gd name="T33" fmla="*/ 881 h 974"/>
                <a:gd name="T34" fmla="*/ 73 w 658"/>
                <a:gd name="T35" fmla="*/ 511 h 974"/>
                <a:gd name="T36" fmla="*/ 70 w 658"/>
                <a:gd name="T37" fmla="*/ 511 h 974"/>
                <a:gd name="T38" fmla="*/ 58 w 658"/>
                <a:gd name="T39" fmla="*/ 491 h 974"/>
                <a:gd name="T40" fmla="*/ 73 w 658"/>
                <a:gd name="T41" fmla="*/ 471 h 974"/>
                <a:gd name="T42" fmla="*/ 76 w 658"/>
                <a:gd name="T43" fmla="*/ 471 h 974"/>
                <a:gd name="T44" fmla="*/ 347 w 658"/>
                <a:gd name="T45" fmla="*/ 93 h 974"/>
                <a:gd name="T46" fmla="*/ 381 w 658"/>
                <a:gd name="T47" fmla="*/ 0 h 974"/>
                <a:gd name="T48" fmla="*/ 381 w 658"/>
                <a:gd name="T49" fmla="*/ 1 h 974"/>
                <a:gd name="T50" fmla="*/ 366 w 658"/>
                <a:gd name="T51" fmla="*/ 21 h 974"/>
                <a:gd name="T52" fmla="*/ 355 w 658"/>
                <a:gd name="T53" fmla="*/ 1 h 974"/>
                <a:gd name="T54" fmla="*/ 355 w 658"/>
                <a:gd name="T55" fmla="*/ 0 h 974"/>
                <a:gd name="T56" fmla="*/ 16 w 658"/>
                <a:gd name="T57" fmla="*/ 471 h 974"/>
                <a:gd name="T58" fmla="*/ 17 w 658"/>
                <a:gd name="T59" fmla="*/ 471 h 974"/>
                <a:gd name="T60" fmla="*/ 28 w 658"/>
                <a:gd name="T61" fmla="*/ 491 h 974"/>
                <a:gd name="T62" fmla="*/ 13 w 658"/>
                <a:gd name="T63" fmla="*/ 511 h 974"/>
                <a:gd name="T64" fmla="*/ 13 w 658"/>
                <a:gd name="T65" fmla="*/ 511 h 974"/>
                <a:gd name="T66" fmla="*/ 278 w 658"/>
                <a:gd name="T67" fmla="*/ 974 h 974"/>
                <a:gd name="T68" fmla="*/ 293 w 658"/>
                <a:gd name="T69" fmla="*/ 956 h 974"/>
                <a:gd name="T70" fmla="*/ 304 w 658"/>
                <a:gd name="T71" fmla="*/ 974 h 974"/>
                <a:gd name="T72" fmla="*/ 641 w 658"/>
                <a:gd name="T73" fmla="*/ 507 h 974"/>
                <a:gd name="T74" fmla="*/ 631 w 658"/>
                <a:gd name="T75" fmla="*/ 487 h 974"/>
                <a:gd name="T76" fmla="*/ 644 w 658"/>
                <a:gd name="T77" fmla="*/ 467 h 974"/>
                <a:gd name="T78" fmla="*/ 381 w 658"/>
                <a:gd name="T7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58" h="974">
                  <a:moveTo>
                    <a:pt x="347" y="93"/>
                  </a:moveTo>
                  <a:cubicBezTo>
                    <a:pt x="348" y="89"/>
                    <a:pt x="348" y="89"/>
                    <a:pt x="348" y="89"/>
                  </a:cubicBezTo>
                  <a:cubicBezTo>
                    <a:pt x="349" y="77"/>
                    <a:pt x="355" y="68"/>
                    <a:pt x="363" y="68"/>
                  </a:cubicBezTo>
                  <a:cubicBezTo>
                    <a:pt x="370" y="68"/>
                    <a:pt x="375" y="77"/>
                    <a:pt x="374" y="89"/>
                  </a:cubicBezTo>
                  <a:cubicBezTo>
                    <a:pt x="374" y="93"/>
                    <a:pt x="374" y="93"/>
                    <a:pt x="374" y="93"/>
                  </a:cubicBezTo>
                  <a:cubicBezTo>
                    <a:pt x="502" y="104"/>
                    <a:pt x="593" y="265"/>
                    <a:pt x="584" y="467"/>
                  </a:cubicBezTo>
                  <a:cubicBezTo>
                    <a:pt x="587" y="467"/>
                    <a:pt x="587" y="467"/>
                    <a:pt x="587" y="467"/>
                  </a:cubicBezTo>
                  <a:cubicBezTo>
                    <a:pt x="592" y="467"/>
                    <a:pt x="592" y="467"/>
                    <a:pt x="592" y="467"/>
                  </a:cubicBezTo>
                  <a:cubicBezTo>
                    <a:pt x="599" y="467"/>
                    <a:pt x="604" y="476"/>
                    <a:pt x="603" y="487"/>
                  </a:cubicBezTo>
                  <a:cubicBezTo>
                    <a:pt x="602" y="498"/>
                    <a:pt x="596" y="507"/>
                    <a:pt x="589" y="507"/>
                  </a:cubicBezTo>
                  <a:cubicBezTo>
                    <a:pt x="583" y="507"/>
                    <a:pt x="583" y="507"/>
                    <a:pt x="583" y="507"/>
                  </a:cubicBezTo>
                  <a:cubicBezTo>
                    <a:pt x="580" y="507"/>
                    <a:pt x="580" y="507"/>
                    <a:pt x="580" y="507"/>
                  </a:cubicBezTo>
                  <a:cubicBezTo>
                    <a:pt x="557" y="707"/>
                    <a:pt x="441" y="868"/>
                    <a:pt x="312" y="880"/>
                  </a:cubicBezTo>
                  <a:cubicBezTo>
                    <a:pt x="311" y="885"/>
                    <a:pt x="311" y="885"/>
                    <a:pt x="311" y="885"/>
                  </a:cubicBezTo>
                  <a:cubicBezTo>
                    <a:pt x="311" y="896"/>
                    <a:pt x="304" y="906"/>
                    <a:pt x="297" y="906"/>
                  </a:cubicBezTo>
                  <a:cubicBezTo>
                    <a:pt x="289" y="906"/>
                    <a:pt x="284" y="896"/>
                    <a:pt x="285" y="885"/>
                  </a:cubicBezTo>
                  <a:cubicBezTo>
                    <a:pt x="286" y="881"/>
                    <a:pt x="286" y="881"/>
                    <a:pt x="286" y="881"/>
                  </a:cubicBezTo>
                  <a:cubicBezTo>
                    <a:pt x="156" y="872"/>
                    <a:pt x="64" y="712"/>
                    <a:pt x="73" y="511"/>
                  </a:cubicBezTo>
                  <a:cubicBezTo>
                    <a:pt x="70" y="511"/>
                    <a:pt x="70" y="511"/>
                    <a:pt x="70" y="511"/>
                  </a:cubicBezTo>
                  <a:cubicBezTo>
                    <a:pt x="62" y="511"/>
                    <a:pt x="57" y="502"/>
                    <a:pt x="58" y="491"/>
                  </a:cubicBezTo>
                  <a:cubicBezTo>
                    <a:pt x="59" y="480"/>
                    <a:pt x="66" y="471"/>
                    <a:pt x="73" y="471"/>
                  </a:cubicBezTo>
                  <a:cubicBezTo>
                    <a:pt x="76" y="471"/>
                    <a:pt x="76" y="471"/>
                    <a:pt x="76" y="471"/>
                  </a:cubicBezTo>
                  <a:cubicBezTo>
                    <a:pt x="98" y="268"/>
                    <a:pt x="216" y="104"/>
                    <a:pt x="347" y="93"/>
                  </a:cubicBezTo>
                  <a:moveTo>
                    <a:pt x="381" y="0"/>
                  </a:moveTo>
                  <a:cubicBezTo>
                    <a:pt x="381" y="1"/>
                    <a:pt x="381" y="1"/>
                    <a:pt x="381" y="1"/>
                  </a:cubicBezTo>
                  <a:cubicBezTo>
                    <a:pt x="380" y="12"/>
                    <a:pt x="374" y="21"/>
                    <a:pt x="366" y="21"/>
                  </a:cubicBezTo>
                  <a:cubicBezTo>
                    <a:pt x="359" y="21"/>
                    <a:pt x="354" y="12"/>
                    <a:pt x="355" y="1"/>
                  </a:cubicBezTo>
                  <a:cubicBezTo>
                    <a:pt x="355" y="0"/>
                    <a:pt x="355" y="0"/>
                    <a:pt x="355" y="0"/>
                  </a:cubicBezTo>
                  <a:cubicBezTo>
                    <a:pt x="191" y="10"/>
                    <a:pt x="42" y="216"/>
                    <a:pt x="16" y="471"/>
                  </a:cubicBezTo>
                  <a:cubicBezTo>
                    <a:pt x="17" y="471"/>
                    <a:pt x="17" y="471"/>
                    <a:pt x="17" y="471"/>
                  </a:cubicBezTo>
                  <a:cubicBezTo>
                    <a:pt x="24" y="471"/>
                    <a:pt x="29" y="480"/>
                    <a:pt x="28" y="491"/>
                  </a:cubicBezTo>
                  <a:cubicBezTo>
                    <a:pt x="27" y="502"/>
                    <a:pt x="21" y="511"/>
                    <a:pt x="13" y="511"/>
                  </a:cubicBezTo>
                  <a:cubicBezTo>
                    <a:pt x="13" y="511"/>
                    <a:pt x="13" y="511"/>
                    <a:pt x="13" y="511"/>
                  </a:cubicBezTo>
                  <a:cubicBezTo>
                    <a:pt x="0" y="764"/>
                    <a:pt x="115" y="966"/>
                    <a:pt x="278" y="974"/>
                  </a:cubicBezTo>
                  <a:cubicBezTo>
                    <a:pt x="280" y="964"/>
                    <a:pt x="286" y="956"/>
                    <a:pt x="293" y="956"/>
                  </a:cubicBezTo>
                  <a:cubicBezTo>
                    <a:pt x="299" y="956"/>
                    <a:pt x="304" y="964"/>
                    <a:pt x="304" y="974"/>
                  </a:cubicBezTo>
                  <a:cubicBezTo>
                    <a:pt x="467" y="962"/>
                    <a:pt x="613" y="759"/>
                    <a:pt x="641" y="507"/>
                  </a:cubicBezTo>
                  <a:cubicBezTo>
                    <a:pt x="634" y="506"/>
                    <a:pt x="630" y="497"/>
                    <a:pt x="631" y="487"/>
                  </a:cubicBezTo>
                  <a:cubicBezTo>
                    <a:pt x="632" y="476"/>
                    <a:pt x="637" y="468"/>
                    <a:pt x="644" y="467"/>
                  </a:cubicBezTo>
                  <a:cubicBezTo>
                    <a:pt x="658" y="214"/>
                    <a:pt x="543" y="10"/>
                    <a:pt x="381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0" name="íšļíde">
              <a:extLst>
                <a:ext uri="{FF2B5EF4-FFF2-40B4-BE49-F238E27FC236}">
                  <a16:creationId xmlns:a16="http://schemas.microsoft.com/office/drawing/2014/main" id="{09ACD5DA-F7A6-4438-8A01-E2031E101CB6}"/>
                </a:ext>
              </a:extLst>
            </p:cNvPr>
            <p:cNvSpPr/>
            <p:nvPr/>
          </p:nvSpPr>
          <p:spPr bwMode="auto">
            <a:xfrm>
              <a:off x="4639683" y="3265495"/>
              <a:ext cx="1563415" cy="2301885"/>
            </a:xfrm>
            <a:custGeom>
              <a:avLst/>
              <a:gdLst>
                <a:gd name="T0" fmla="*/ 47 w 726"/>
                <a:gd name="T1" fmla="*/ 560 h 1072"/>
                <a:gd name="T2" fmla="*/ 15 w 726"/>
                <a:gd name="T3" fmla="*/ 560 h 1072"/>
                <a:gd name="T4" fmla="*/ 308 w 726"/>
                <a:gd name="T5" fmla="*/ 1072 h 1072"/>
                <a:gd name="T6" fmla="*/ 312 w 726"/>
                <a:gd name="T7" fmla="*/ 1026 h 1072"/>
                <a:gd name="T8" fmla="*/ 312 w 726"/>
                <a:gd name="T9" fmla="*/ 1023 h 1072"/>
                <a:gd name="T10" fmla="*/ 47 w 726"/>
                <a:gd name="T11" fmla="*/ 560 h 1072"/>
                <a:gd name="T12" fmla="*/ 675 w 726"/>
                <a:gd name="T13" fmla="*/ 556 h 1072"/>
                <a:gd name="T14" fmla="*/ 338 w 726"/>
                <a:gd name="T15" fmla="*/ 1023 h 1072"/>
                <a:gd name="T16" fmla="*/ 338 w 726"/>
                <a:gd name="T17" fmla="*/ 1026 h 1072"/>
                <a:gd name="T18" fmla="*/ 334 w 726"/>
                <a:gd name="T19" fmla="*/ 1072 h 1072"/>
                <a:gd name="T20" fmla="*/ 706 w 726"/>
                <a:gd name="T21" fmla="*/ 556 h 1072"/>
                <a:gd name="T22" fmla="*/ 676 w 726"/>
                <a:gd name="T23" fmla="*/ 556 h 1072"/>
                <a:gd name="T24" fmla="*/ 675 w 726"/>
                <a:gd name="T25" fmla="*/ 556 h 1072"/>
                <a:gd name="T26" fmla="*/ 393 w 726"/>
                <a:gd name="T27" fmla="*/ 0 h 1072"/>
                <a:gd name="T28" fmla="*/ 18 w 726"/>
                <a:gd name="T29" fmla="*/ 520 h 1072"/>
                <a:gd name="T30" fmla="*/ 50 w 726"/>
                <a:gd name="T31" fmla="*/ 520 h 1072"/>
                <a:gd name="T32" fmla="*/ 389 w 726"/>
                <a:gd name="T33" fmla="*/ 49 h 1072"/>
                <a:gd name="T34" fmla="*/ 393 w 726"/>
                <a:gd name="T35" fmla="*/ 0 h 1072"/>
                <a:gd name="T36" fmla="*/ 419 w 726"/>
                <a:gd name="T37" fmla="*/ 0 h 1072"/>
                <a:gd name="T38" fmla="*/ 415 w 726"/>
                <a:gd name="T39" fmla="*/ 49 h 1072"/>
                <a:gd name="T40" fmla="*/ 678 w 726"/>
                <a:gd name="T41" fmla="*/ 516 h 1072"/>
                <a:gd name="T42" fmla="*/ 680 w 726"/>
                <a:gd name="T43" fmla="*/ 516 h 1072"/>
                <a:gd name="T44" fmla="*/ 709 w 726"/>
                <a:gd name="T45" fmla="*/ 516 h 1072"/>
                <a:gd name="T46" fmla="*/ 419 w 726"/>
                <a:gd name="T47" fmla="*/ 0 h 1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26" h="1072">
                  <a:moveTo>
                    <a:pt x="47" y="560"/>
                  </a:moveTo>
                  <a:cubicBezTo>
                    <a:pt x="15" y="560"/>
                    <a:pt x="15" y="560"/>
                    <a:pt x="15" y="560"/>
                  </a:cubicBezTo>
                  <a:cubicBezTo>
                    <a:pt x="0" y="839"/>
                    <a:pt x="128" y="1064"/>
                    <a:pt x="308" y="1072"/>
                  </a:cubicBezTo>
                  <a:cubicBezTo>
                    <a:pt x="312" y="1026"/>
                    <a:pt x="312" y="1026"/>
                    <a:pt x="312" y="1026"/>
                  </a:cubicBezTo>
                  <a:cubicBezTo>
                    <a:pt x="312" y="1025"/>
                    <a:pt x="312" y="1024"/>
                    <a:pt x="312" y="1023"/>
                  </a:cubicBezTo>
                  <a:cubicBezTo>
                    <a:pt x="149" y="1015"/>
                    <a:pt x="34" y="813"/>
                    <a:pt x="47" y="560"/>
                  </a:cubicBezTo>
                  <a:moveTo>
                    <a:pt x="675" y="556"/>
                  </a:moveTo>
                  <a:cubicBezTo>
                    <a:pt x="647" y="808"/>
                    <a:pt x="501" y="1011"/>
                    <a:pt x="338" y="1023"/>
                  </a:cubicBezTo>
                  <a:cubicBezTo>
                    <a:pt x="338" y="1024"/>
                    <a:pt x="338" y="1025"/>
                    <a:pt x="338" y="1026"/>
                  </a:cubicBezTo>
                  <a:cubicBezTo>
                    <a:pt x="334" y="1072"/>
                    <a:pt x="334" y="1072"/>
                    <a:pt x="334" y="1072"/>
                  </a:cubicBezTo>
                  <a:cubicBezTo>
                    <a:pt x="514" y="1059"/>
                    <a:pt x="677" y="834"/>
                    <a:pt x="706" y="556"/>
                  </a:cubicBezTo>
                  <a:cubicBezTo>
                    <a:pt x="676" y="556"/>
                    <a:pt x="676" y="556"/>
                    <a:pt x="676" y="556"/>
                  </a:cubicBezTo>
                  <a:cubicBezTo>
                    <a:pt x="676" y="556"/>
                    <a:pt x="675" y="556"/>
                    <a:pt x="675" y="556"/>
                  </a:cubicBezTo>
                  <a:moveTo>
                    <a:pt x="393" y="0"/>
                  </a:moveTo>
                  <a:cubicBezTo>
                    <a:pt x="211" y="10"/>
                    <a:pt x="47" y="238"/>
                    <a:pt x="18" y="520"/>
                  </a:cubicBezTo>
                  <a:cubicBezTo>
                    <a:pt x="50" y="520"/>
                    <a:pt x="50" y="520"/>
                    <a:pt x="50" y="520"/>
                  </a:cubicBezTo>
                  <a:cubicBezTo>
                    <a:pt x="76" y="265"/>
                    <a:pt x="225" y="59"/>
                    <a:pt x="389" y="49"/>
                  </a:cubicBezTo>
                  <a:cubicBezTo>
                    <a:pt x="393" y="0"/>
                    <a:pt x="393" y="0"/>
                    <a:pt x="393" y="0"/>
                  </a:cubicBezTo>
                  <a:moveTo>
                    <a:pt x="419" y="0"/>
                  </a:moveTo>
                  <a:cubicBezTo>
                    <a:pt x="415" y="49"/>
                    <a:pt x="415" y="49"/>
                    <a:pt x="415" y="49"/>
                  </a:cubicBezTo>
                  <a:cubicBezTo>
                    <a:pt x="577" y="59"/>
                    <a:pt x="692" y="263"/>
                    <a:pt x="678" y="516"/>
                  </a:cubicBezTo>
                  <a:cubicBezTo>
                    <a:pt x="678" y="516"/>
                    <a:pt x="679" y="516"/>
                    <a:pt x="680" y="516"/>
                  </a:cubicBezTo>
                  <a:cubicBezTo>
                    <a:pt x="709" y="516"/>
                    <a:pt x="709" y="516"/>
                    <a:pt x="709" y="516"/>
                  </a:cubicBezTo>
                  <a:cubicBezTo>
                    <a:pt x="726" y="236"/>
                    <a:pt x="599" y="10"/>
                    <a:pt x="419" y="0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1" name="ísľiḍe">
              <a:extLst>
                <a:ext uri="{FF2B5EF4-FFF2-40B4-BE49-F238E27FC236}">
                  <a16:creationId xmlns:a16="http://schemas.microsoft.com/office/drawing/2014/main" id="{F71FFA5A-F80E-4EB1-AB36-D26F079B0E99}"/>
                </a:ext>
              </a:extLst>
            </p:cNvPr>
            <p:cNvSpPr/>
            <p:nvPr/>
          </p:nvSpPr>
          <p:spPr bwMode="auto">
            <a:xfrm>
              <a:off x="4923020" y="3675283"/>
              <a:ext cx="996741" cy="1482310"/>
            </a:xfrm>
            <a:custGeom>
              <a:avLst/>
              <a:gdLst>
                <a:gd name="T0" fmla="*/ 238 w 462"/>
                <a:gd name="T1" fmla="*/ 94 h 690"/>
                <a:gd name="T2" fmla="*/ 252 w 462"/>
                <a:gd name="T3" fmla="*/ 75 h 690"/>
                <a:gd name="T4" fmla="*/ 264 w 462"/>
                <a:gd name="T5" fmla="*/ 94 h 690"/>
                <a:gd name="T6" fmla="*/ 394 w 462"/>
                <a:gd name="T7" fmla="*/ 325 h 690"/>
                <a:gd name="T8" fmla="*/ 394 w 462"/>
                <a:gd name="T9" fmla="*/ 325 h 690"/>
                <a:gd name="T10" fmla="*/ 406 w 462"/>
                <a:gd name="T11" fmla="*/ 345 h 690"/>
                <a:gd name="T12" fmla="*/ 391 w 462"/>
                <a:gd name="T13" fmla="*/ 365 h 690"/>
                <a:gd name="T14" fmla="*/ 390 w 462"/>
                <a:gd name="T15" fmla="*/ 365 h 690"/>
                <a:gd name="T16" fmla="*/ 226 w 462"/>
                <a:gd name="T17" fmla="*/ 595 h 690"/>
                <a:gd name="T18" fmla="*/ 225 w 462"/>
                <a:gd name="T19" fmla="*/ 597 h 690"/>
                <a:gd name="T20" fmla="*/ 211 w 462"/>
                <a:gd name="T21" fmla="*/ 617 h 690"/>
                <a:gd name="T22" fmla="*/ 199 w 462"/>
                <a:gd name="T23" fmla="*/ 597 h 690"/>
                <a:gd name="T24" fmla="*/ 199 w 462"/>
                <a:gd name="T25" fmla="*/ 596 h 690"/>
                <a:gd name="T26" fmla="*/ 67 w 462"/>
                <a:gd name="T27" fmla="*/ 369 h 690"/>
                <a:gd name="T28" fmla="*/ 56 w 462"/>
                <a:gd name="T29" fmla="*/ 349 h 690"/>
                <a:gd name="T30" fmla="*/ 70 w 462"/>
                <a:gd name="T31" fmla="*/ 329 h 690"/>
                <a:gd name="T32" fmla="*/ 238 w 462"/>
                <a:gd name="T33" fmla="*/ 94 h 690"/>
                <a:gd name="T34" fmla="*/ 272 w 462"/>
                <a:gd name="T35" fmla="*/ 0 h 690"/>
                <a:gd name="T36" fmla="*/ 257 w 462"/>
                <a:gd name="T37" fmla="*/ 20 h 690"/>
                <a:gd name="T38" fmla="*/ 246 w 462"/>
                <a:gd name="T39" fmla="*/ 0 h 690"/>
                <a:gd name="T40" fmla="*/ 9 w 462"/>
                <a:gd name="T41" fmla="*/ 329 h 690"/>
                <a:gd name="T42" fmla="*/ 20 w 462"/>
                <a:gd name="T43" fmla="*/ 349 h 690"/>
                <a:gd name="T44" fmla="*/ 6 w 462"/>
                <a:gd name="T45" fmla="*/ 369 h 690"/>
                <a:gd name="T46" fmla="*/ 192 w 462"/>
                <a:gd name="T47" fmla="*/ 690 h 690"/>
                <a:gd name="T48" fmla="*/ 206 w 462"/>
                <a:gd name="T49" fmla="*/ 674 h 690"/>
                <a:gd name="T50" fmla="*/ 217 w 462"/>
                <a:gd name="T51" fmla="*/ 689 h 690"/>
                <a:gd name="T52" fmla="*/ 451 w 462"/>
                <a:gd name="T53" fmla="*/ 365 h 690"/>
                <a:gd name="T54" fmla="*/ 442 w 462"/>
                <a:gd name="T55" fmla="*/ 345 h 690"/>
                <a:gd name="T56" fmla="*/ 454 w 462"/>
                <a:gd name="T57" fmla="*/ 325 h 690"/>
                <a:gd name="T58" fmla="*/ 272 w 462"/>
                <a:gd name="T59" fmla="*/ 0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2" h="690">
                  <a:moveTo>
                    <a:pt x="238" y="94"/>
                  </a:moveTo>
                  <a:cubicBezTo>
                    <a:pt x="239" y="83"/>
                    <a:pt x="245" y="75"/>
                    <a:pt x="252" y="75"/>
                  </a:cubicBezTo>
                  <a:cubicBezTo>
                    <a:pt x="260" y="75"/>
                    <a:pt x="265" y="83"/>
                    <a:pt x="264" y="94"/>
                  </a:cubicBezTo>
                  <a:cubicBezTo>
                    <a:pt x="342" y="104"/>
                    <a:pt x="397" y="202"/>
                    <a:pt x="394" y="325"/>
                  </a:cubicBezTo>
                  <a:cubicBezTo>
                    <a:pt x="394" y="325"/>
                    <a:pt x="394" y="325"/>
                    <a:pt x="394" y="325"/>
                  </a:cubicBezTo>
                  <a:cubicBezTo>
                    <a:pt x="402" y="325"/>
                    <a:pt x="407" y="334"/>
                    <a:pt x="406" y="345"/>
                  </a:cubicBezTo>
                  <a:cubicBezTo>
                    <a:pt x="405" y="356"/>
                    <a:pt x="398" y="365"/>
                    <a:pt x="391" y="365"/>
                  </a:cubicBezTo>
                  <a:cubicBezTo>
                    <a:pt x="390" y="365"/>
                    <a:pt x="390" y="365"/>
                    <a:pt x="390" y="365"/>
                  </a:cubicBezTo>
                  <a:cubicBezTo>
                    <a:pt x="374" y="486"/>
                    <a:pt x="304" y="584"/>
                    <a:pt x="226" y="595"/>
                  </a:cubicBezTo>
                  <a:cubicBezTo>
                    <a:pt x="225" y="597"/>
                    <a:pt x="225" y="597"/>
                    <a:pt x="225" y="597"/>
                  </a:cubicBezTo>
                  <a:cubicBezTo>
                    <a:pt x="225" y="608"/>
                    <a:pt x="218" y="617"/>
                    <a:pt x="211" y="617"/>
                  </a:cubicBezTo>
                  <a:cubicBezTo>
                    <a:pt x="203" y="617"/>
                    <a:pt x="198" y="608"/>
                    <a:pt x="199" y="597"/>
                  </a:cubicBezTo>
                  <a:cubicBezTo>
                    <a:pt x="199" y="596"/>
                    <a:pt x="199" y="596"/>
                    <a:pt x="199" y="596"/>
                  </a:cubicBezTo>
                  <a:cubicBezTo>
                    <a:pt x="121" y="588"/>
                    <a:pt x="65" y="491"/>
                    <a:pt x="67" y="369"/>
                  </a:cubicBezTo>
                  <a:cubicBezTo>
                    <a:pt x="60" y="369"/>
                    <a:pt x="55" y="360"/>
                    <a:pt x="56" y="349"/>
                  </a:cubicBezTo>
                  <a:cubicBezTo>
                    <a:pt x="57" y="338"/>
                    <a:pt x="63" y="329"/>
                    <a:pt x="70" y="329"/>
                  </a:cubicBezTo>
                  <a:cubicBezTo>
                    <a:pt x="85" y="204"/>
                    <a:pt x="157" y="104"/>
                    <a:pt x="238" y="94"/>
                  </a:cubicBezTo>
                  <a:moveTo>
                    <a:pt x="272" y="0"/>
                  </a:moveTo>
                  <a:cubicBezTo>
                    <a:pt x="271" y="11"/>
                    <a:pt x="264" y="20"/>
                    <a:pt x="257" y="20"/>
                  </a:cubicBezTo>
                  <a:cubicBezTo>
                    <a:pt x="250" y="20"/>
                    <a:pt x="245" y="11"/>
                    <a:pt x="246" y="0"/>
                  </a:cubicBezTo>
                  <a:cubicBezTo>
                    <a:pt x="132" y="10"/>
                    <a:pt x="29" y="153"/>
                    <a:pt x="9" y="329"/>
                  </a:cubicBezTo>
                  <a:cubicBezTo>
                    <a:pt x="16" y="329"/>
                    <a:pt x="21" y="338"/>
                    <a:pt x="20" y="349"/>
                  </a:cubicBezTo>
                  <a:cubicBezTo>
                    <a:pt x="20" y="360"/>
                    <a:pt x="13" y="369"/>
                    <a:pt x="6" y="369"/>
                  </a:cubicBezTo>
                  <a:cubicBezTo>
                    <a:pt x="0" y="543"/>
                    <a:pt x="80" y="682"/>
                    <a:pt x="192" y="690"/>
                  </a:cubicBezTo>
                  <a:cubicBezTo>
                    <a:pt x="194" y="681"/>
                    <a:pt x="200" y="674"/>
                    <a:pt x="206" y="674"/>
                  </a:cubicBezTo>
                  <a:cubicBezTo>
                    <a:pt x="212" y="674"/>
                    <a:pt x="217" y="681"/>
                    <a:pt x="217" y="689"/>
                  </a:cubicBezTo>
                  <a:cubicBezTo>
                    <a:pt x="330" y="678"/>
                    <a:pt x="430" y="538"/>
                    <a:pt x="451" y="365"/>
                  </a:cubicBezTo>
                  <a:cubicBezTo>
                    <a:pt x="445" y="362"/>
                    <a:pt x="442" y="354"/>
                    <a:pt x="442" y="345"/>
                  </a:cubicBezTo>
                  <a:cubicBezTo>
                    <a:pt x="443" y="335"/>
                    <a:pt x="448" y="327"/>
                    <a:pt x="454" y="325"/>
                  </a:cubicBezTo>
                  <a:cubicBezTo>
                    <a:pt x="462" y="151"/>
                    <a:pt x="383" y="10"/>
                    <a:pt x="272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2" name="ïśḻîḍé">
              <a:extLst>
                <a:ext uri="{FF2B5EF4-FFF2-40B4-BE49-F238E27FC236}">
                  <a16:creationId xmlns:a16="http://schemas.microsoft.com/office/drawing/2014/main" id="{BD7B6E0C-BE72-405D-8A28-34E3C9E6434F}"/>
                </a:ext>
              </a:extLst>
            </p:cNvPr>
            <p:cNvSpPr/>
            <p:nvPr/>
          </p:nvSpPr>
          <p:spPr bwMode="auto">
            <a:xfrm>
              <a:off x="4852186" y="3569040"/>
              <a:ext cx="1138409" cy="1689734"/>
            </a:xfrm>
            <a:custGeom>
              <a:avLst/>
              <a:gdLst>
                <a:gd name="T0" fmla="*/ 40 w 529"/>
                <a:gd name="T1" fmla="*/ 418 h 788"/>
                <a:gd name="T2" fmla="*/ 40 w 529"/>
                <a:gd name="T3" fmla="*/ 418 h 788"/>
                <a:gd name="T4" fmla="*/ 9 w 529"/>
                <a:gd name="T5" fmla="*/ 418 h 788"/>
                <a:gd name="T6" fmla="*/ 222 w 529"/>
                <a:gd name="T7" fmla="*/ 788 h 788"/>
                <a:gd name="T8" fmla="*/ 225 w 529"/>
                <a:gd name="T9" fmla="*/ 743 h 788"/>
                <a:gd name="T10" fmla="*/ 226 w 529"/>
                <a:gd name="T11" fmla="*/ 739 h 788"/>
                <a:gd name="T12" fmla="*/ 40 w 529"/>
                <a:gd name="T13" fmla="*/ 418 h 788"/>
                <a:gd name="T14" fmla="*/ 485 w 529"/>
                <a:gd name="T15" fmla="*/ 414 h 788"/>
                <a:gd name="T16" fmla="*/ 251 w 529"/>
                <a:gd name="T17" fmla="*/ 738 h 788"/>
                <a:gd name="T18" fmla="*/ 251 w 529"/>
                <a:gd name="T19" fmla="*/ 743 h 788"/>
                <a:gd name="T20" fmla="*/ 248 w 529"/>
                <a:gd name="T21" fmla="*/ 787 h 788"/>
                <a:gd name="T22" fmla="*/ 516 w 529"/>
                <a:gd name="T23" fmla="*/ 414 h 788"/>
                <a:gd name="T24" fmla="*/ 488 w 529"/>
                <a:gd name="T25" fmla="*/ 414 h 788"/>
                <a:gd name="T26" fmla="*/ 485 w 529"/>
                <a:gd name="T27" fmla="*/ 414 h 788"/>
                <a:gd name="T28" fmla="*/ 283 w 529"/>
                <a:gd name="T29" fmla="*/ 0 h 788"/>
                <a:gd name="T30" fmla="*/ 12 w 529"/>
                <a:gd name="T31" fmla="*/ 378 h 788"/>
                <a:gd name="T32" fmla="*/ 43 w 529"/>
                <a:gd name="T33" fmla="*/ 378 h 788"/>
                <a:gd name="T34" fmla="*/ 43 w 529"/>
                <a:gd name="T35" fmla="*/ 378 h 788"/>
                <a:gd name="T36" fmla="*/ 280 w 529"/>
                <a:gd name="T37" fmla="*/ 49 h 788"/>
                <a:gd name="T38" fmla="*/ 280 w 529"/>
                <a:gd name="T39" fmla="*/ 48 h 788"/>
                <a:gd name="T40" fmla="*/ 283 w 529"/>
                <a:gd name="T41" fmla="*/ 0 h 788"/>
                <a:gd name="T42" fmla="*/ 310 w 529"/>
                <a:gd name="T43" fmla="*/ 0 h 788"/>
                <a:gd name="T44" fmla="*/ 306 w 529"/>
                <a:gd name="T45" fmla="*/ 48 h 788"/>
                <a:gd name="T46" fmla="*/ 306 w 529"/>
                <a:gd name="T47" fmla="*/ 49 h 788"/>
                <a:gd name="T48" fmla="*/ 488 w 529"/>
                <a:gd name="T49" fmla="*/ 374 h 788"/>
                <a:gd name="T50" fmla="*/ 491 w 529"/>
                <a:gd name="T51" fmla="*/ 374 h 788"/>
                <a:gd name="T52" fmla="*/ 520 w 529"/>
                <a:gd name="T53" fmla="*/ 374 h 788"/>
                <a:gd name="T54" fmla="*/ 310 w 529"/>
                <a:gd name="T55" fmla="*/ 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29" h="788">
                  <a:moveTo>
                    <a:pt x="40" y="418"/>
                  </a:moveTo>
                  <a:cubicBezTo>
                    <a:pt x="40" y="418"/>
                    <a:pt x="40" y="418"/>
                    <a:pt x="40" y="418"/>
                  </a:cubicBezTo>
                  <a:cubicBezTo>
                    <a:pt x="9" y="418"/>
                    <a:pt x="9" y="418"/>
                    <a:pt x="9" y="418"/>
                  </a:cubicBezTo>
                  <a:cubicBezTo>
                    <a:pt x="0" y="619"/>
                    <a:pt x="92" y="779"/>
                    <a:pt x="222" y="788"/>
                  </a:cubicBezTo>
                  <a:cubicBezTo>
                    <a:pt x="225" y="743"/>
                    <a:pt x="225" y="743"/>
                    <a:pt x="225" y="743"/>
                  </a:cubicBezTo>
                  <a:cubicBezTo>
                    <a:pt x="225" y="742"/>
                    <a:pt x="226" y="740"/>
                    <a:pt x="226" y="739"/>
                  </a:cubicBezTo>
                  <a:cubicBezTo>
                    <a:pt x="114" y="731"/>
                    <a:pt x="34" y="592"/>
                    <a:pt x="40" y="418"/>
                  </a:cubicBezTo>
                  <a:moveTo>
                    <a:pt x="485" y="414"/>
                  </a:moveTo>
                  <a:cubicBezTo>
                    <a:pt x="464" y="587"/>
                    <a:pt x="364" y="727"/>
                    <a:pt x="251" y="738"/>
                  </a:cubicBezTo>
                  <a:cubicBezTo>
                    <a:pt x="252" y="740"/>
                    <a:pt x="252" y="742"/>
                    <a:pt x="251" y="743"/>
                  </a:cubicBezTo>
                  <a:cubicBezTo>
                    <a:pt x="248" y="787"/>
                    <a:pt x="248" y="787"/>
                    <a:pt x="248" y="787"/>
                  </a:cubicBezTo>
                  <a:cubicBezTo>
                    <a:pt x="377" y="775"/>
                    <a:pt x="493" y="614"/>
                    <a:pt x="516" y="414"/>
                  </a:cubicBezTo>
                  <a:cubicBezTo>
                    <a:pt x="488" y="414"/>
                    <a:pt x="488" y="414"/>
                    <a:pt x="488" y="414"/>
                  </a:cubicBezTo>
                  <a:cubicBezTo>
                    <a:pt x="487" y="414"/>
                    <a:pt x="486" y="414"/>
                    <a:pt x="485" y="414"/>
                  </a:cubicBezTo>
                  <a:moveTo>
                    <a:pt x="283" y="0"/>
                  </a:moveTo>
                  <a:cubicBezTo>
                    <a:pt x="152" y="11"/>
                    <a:pt x="34" y="175"/>
                    <a:pt x="12" y="378"/>
                  </a:cubicBezTo>
                  <a:cubicBezTo>
                    <a:pt x="43" y="378"/>
                    <a:pt x="43" y="378"/>
                    <a:pt x="43" y="378"/>
                  </a:cubicBezTo>
                  <a:cubicBezTo>
                    <a:pt x="43" y="378"/>
                    <a:pt x="43" y="378"/>
                    <a:pt x="43" y="378"/>
                  </a:cubicBezTo>
                  <a:cubicBezTo>
                    <a:pt x="63" y="202"/>
                    <a:pt x="166" y="59"/>
                    <a:pt x="280" y="49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83" y="0"/>
                    <a:pt x="283" y="0"/>
                    <a:pt x="283" y="0"/>
                  </a:cubicBezTo>
                  <a:moveTo>
                    <a:pt x="310" y="0"/>
                  </a:moveTo>
                  <a:cubicBezTo>
                    <a:pt x="306" y="48"/>
                    <a:pt x="306" y="48"/>
                    <a:pt x="306" y="48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417" y="59"/>
                    <a:pt x="496" y="200"/>
                    <a:pt x="488" y="374"/>
                  </a:cubicBezTo>
                  <a:cubicBezTo>
                    <a:pt x="489" y="374"/>
                    <a:pt x="490" y="374"/>
                    <a:pt x="491" y="374"/>
                  </a:cubicBezTo>
                  <a:cubicBezTo>
                    <a:pt x="520" y="374"/>
                    <a:pt x="520" y="374"/>
                    <a:pt x="520" y="374"/>
                  </a:cubicBezTo>
                  <a:cubicBezTo>
                    <a:pt x="529" y="172"/>
                    <a:pt x="438" y="11"/>
                    <a:pt x="31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3" name="îśḷiḓe">
              <a:extLst>
                <a:ext uri="{FF2B5EF4-FFF2-40B4-BE49-F238E27FC236}">
                  <a16:creationId xmlns:a16="http://schemas.microsoft.com/office/drawing/2014/main" id="{6984EC91-099A-4283-968B-08C815015005}"/>
                </a:ext>
              </a:extLst>
            </p:cNvPr>
            <p:cNvSpPr/>
            <p:nvPr/>
          </p:nvSpPr>
          <p:spPr bwMode="auto">
            <a:xfrm>
              <a:off x="5135523" y="3983885"/>
              <a:ext cx="571735" cy="865105"/>
            </a:xfrm>
            <a:custGeom>
              <a:avLst/>
              <a:gdLst>
                <a:gd name="T0" fmla="*/ 128 w 266"/>
                <a:gd name="T1" fmla="*/ 96 h 404"/>
                <a:gd name="T2" fmla="*/ 129 w 266"/>
                <a:gd name="T3" fmla="*/ 86 h 404"/>
                <a:gd name="T4" fmla="*/ 143 w 266"/>
                <a:gd name="T5" fmla="*/ 66 h 404"/>
                <a:gd name="T6" fmla="*/ 155 w 266"/>
                <a:gd name="T7" fmla="*/ 86 h 404"/>
                <a:gd name="T8" fmla="*/ 154 w 266"/>
                <a:gd name="T9" fmla="*/ 96 h 404"/>
                <a:gd name="T10" fmla="*/ 203 w 266"/>
                <a:gd name="T11" fmla="*/ 186 h 404"/>
                <a:gd name="T12" fmla="*/ 206 w 266"/>
                <a:gd name="T13" fmla="*/ 186 h 404"/>
                <a:gd name="T14" fmla="*/ 217 w 266"/>
                <a:gd name="T15" fmla="*/ 206 h 404"/>
                <a:gd name="T16" fmla="*/ 202 w 266"/>
                <a:gd name="T17" fmla="*/ 226 h 404"/>
                <a:gd name="T18" fmla="*/ 198 w 266"/>
                <a:gd name="T19" fmla="*/ 226 h 404"/>
                <a:gd name="T20" fmla="*/ 137 w 266"/>
                <a:gd name="T21" fmla="*/ 308 h 404"/>
                <a:gd name="T22" fmla="*/ 136 w 266"/>
                <a:gd name="T23" fmla="*/ 314 h 404"/>
                <a:gd name="T24" fmla="*/ 122 w 266"/>
                <a:gd name="T25" fmla="*/ 334 h 404"/>
                <a:gd name="T26" fmla="*/ 110 w 266"/>
                <a:gd name="T27" fmla="*/ 314 h 404"/>
                <a:gd name="T28" fmla="*/ 111 w 266"/>
                <a:gd name="T29" fmla="*/ 308 h 404"/>
                <a:gd name="T30" fmla="*/ 62 w 266"/>
                <a:gd name="T31" fmla="*/ 226 h 404"/>
                <a:gd name="T32" fmla="*/ 56 w 266"/>
                <a:gd name="T33" fmla="*/ 226 h 404"/>
                <a:gd name="T34" fmla="*/ 44 w 266"/>
                <a:gd name="T35" fmla="*/ 206 h 404"/>
                <a:gd name="T36" fmla="*/ 59 w 266"/>
                <a:gd name="T37" fmla="*/ 186 h 404"/>
                <a:gd name="T38" fmla="*/ 65 w 266"/>
                <a:gd name="T39" fmla="*/ 186 h 404"/>
                <a:gd name="T40" fmla="*/ 128 w 266"/>
                <a:gd name="T41" fmla="*/ 96 h 404"/>
                <a:gd name="T42" fmla="*/ 162 w 266"/>
                <a:gd name="T43" fmla="*/ 0 h 404"/>
                <a:gd name="T44" fmla="*/ 162 w 266"/>
                <a:gd name="T45" fmla="*/ 1 h 404"/>
                <a:gd name="T46" fmla="*/ 147 w 266"/>
                <a:gd name="T47" fmla="*/ 21 h 404"/>
                <a:gd name="T48" fmla="*/ 136 w 266"/>
                <a:gd name="T49" fmla="*/ 1 h 404"/>
                <a:gd name="T50" fmla="*/ 136 w 266"/>
                <a:gd name="T51" fmla="*/ 0 h 404"/>
                <a:gd name="T52" fmla="*/ 3 w 266"/>
                <a:gd name="T53" fmla="*/ 186 h 404"/>
                <a:gd name="T54" fmla="*/ 4 w 266"/>
                <a:gd name="T55" fmla="*/ 186 h 404"/>
                <a:gd name="T56" fmla="*/ 15 w 266"/>
                <a:gd name="T57" fmla="*/ 206 h 404"/>
                <a:gd name="T58" fmla="*/ 1 w 266"/>
                <a:gd name="T59" fmla="*/ 226 h 404"/>
                <a:gd name="T60" fmla="*/ 1 w 266"/>
                <a:gd name="T61" fmla="*/ 226 h 404"/>
                <a:gd name="T62" fmla="*/ 105 w 266"/>
                <a:gd name="T63" fmla="*/ 404 h 404"/>
                <a:gd name="T64" fmla="*/ 105 w 266"/>
                <a:gd name="T65" fmla="*/ 403 h 404"/>
                <a:gd name="T66" fmla="*/ 120 w 266"/>
                <a:gd name="T67" fmla="*/ 383 h 404"/>
                <a:gd name="T68" fmla="*/ 132 w 266"/>
                <a:gd name="T69" fmla="*/ 403 h 404"/>
                <a:gd name="T70" fmla="*/ 132 w 266"/>
                <a:gd name="T71" fmla="*/ 403 h 404"/>
                <a:gd name="T72" fmla="*/ 261 w 266"/>
                <a:gd name="T73" fmla="*/ 222 h 404"/>
                <a:gd name="T74" fmla="*/ 260 w 266"/>
                <a:gd name="T75" fmla="*/ 222 h 404"/>
                <a:gd name="T76" fmla="*/ 249 w 266"/>
                <a:gd name="T77" fmla="*/ 202 h 404"/>
                <a:gd name="T78" fmla="*/ 264 w 266"/>
                <a:gd name="T79" fmla="*/ 182 h 404"/>
                <a:gd name="T80" fmla="*/ 264 w 266"/>
                <a:gd name="T81" fmla="*/ 182 h 404"/>
                <a:gd name="T82" fmla="*/ 162 w 266"/>
                <a:gd name="T83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404">
                  <a:moveTo>
                    <a:pt x="128" y="96"/>
                  </a:moveTo>
                  <a:cubicBezTo>
                    <a:pt x="129" y="86"/>
                    <a:pt x="129" y="86"/>
                    <a:pt x="129" y="86"/>
                  </a:cubicBezTo>
                  <a:cubicBezTo>
                    <a:pt x="130" y="75"/>
                    <a:pt x="136" y="66"/>
                    <a:pt x="143" y="66"/>
                  </a:cubicBezTo>
                  <a:cubicBezTo>
                    <a:pt x="151" y="66"/>
                    <a:pt x="156" y="75"/>
                    <a:pt x="155" y="8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82" y="104"/>
                    <a:pt x="202" y="140"/>
                    <a:pt x="203" y="186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13" y="186"/>
                    <a:pt x="218" y="195"/>
                    <a:pt x="217" y="206"/>
                  </a:cubicBezTo>
                  <a:cubicBezTo>
                    <a:pt x="216" y="217"/>
                    <a:pt x="210" y="226"/>
                    <a:pt x="202" y="226"/>
                  </a:cubicBezTo>
                  <a:cubicBezTo>
                    <a:pt x="198" y="226"/>
                    <a:pt x="198" y="226"/>
                    <a:pt x="198" y="226"/>
                  </a:cubicBezTo>
                  <a:cubicBezTo>
                    <a:pt x="189" y="268"/>
                    <a:pt x="164" y="300"/>
                    <a:pt x="137" y="308"/>
                  </a:cubicBezTo>
                  <a:cubicBezTo>
                    <a:pt x="136" y="314"/>
                    <a:pt x="136" y="314"/>
                    <a:pt x="136" y="314"/>
                  </a:cubicBezTo>
                  <a:cubicBezTo>
                    <a:pt x="135" y="325"/>
                    <a:pt x="129" y="334"/>
                    <a:pt x="122" y="334"/>
                  </a:cubicBezTo>
                  <a:cubicBezTo>
                    <a:pt x="114" y="334"/>
                    <a:pt x="109" y="325"/>
                    <a:pt x="110" y="314"/>
                  </a:cubicBezTo>
                  <a:cubicBezTo>
                    <a:pt x="111" y="308"/>
                    <a:pt x="111" y="308"/>
                    <a:pt x="111" y="308"/>
                  </a:cubicBezTo>
                  <a:cubicBezTo>
                    <a:pt x="84" y="300"/>
                    <a:pt x="65" y="268"/>
                    <a:pt x="62" y="226"/>
                  </a:cubicBezTo>
                  <a:cubicBezTo>
                    <a:pt x="56" y="226"/>
                    <a:pt x="56" y="226"/>
                    <a:pt x="56" y="226"/>
                  </a:cubicBezTo>
                  <a:cubicBezTo>
                    <a:pt x="48" y="226"/>
                    <a:pt x="43" y="217"/>
                    <a:pt x="44" y="206"/>
                  </a:cubicBezTo>
                  <a:cubicBezTo>
                    <a:pt x="45" y="195"/>
                    <a:pt x="52" y="186"/>
                    <a:pt x="59" y="186"/>
                  </a:cubicBezTo>
                  <a:cubicBezTo>
                    <a:pt x="65" y="186"/>
                    <a:pt x="65" y="186"/>
                    <a:pt x="65" y="186"/>
                  </a:cubicBezTo>
                  <a:cubicBezTo>
                    <a:pt x="73" y="140"/>
                    <a:pt x="98" y="104"/>
                    <a:pt x="128" y="96"/>
                  </a:cubicBezTo>
                  <a:moveTo>
                    <a:pt x="162" y="0"/>
                  </a:moveTo>
                  <a:cubicBezTo>
                    <a:pt x="162" y="1"/>
                    <a:pt x="162" y="1"/>
                    <a:pt x="162" y="1"/>
                  </a:cubicBezTo>
                  <a:cubicBezTo>
                    <a:pt x="161" y="12"/>
                    <a:pt x="154" y="21"/>
                    <a:pt x="147" y="21"/>
                  </a:cubicBezTo>
                  <a:cubicBezTo>
                    <a:pt x="140" y="21"/>
                    <a:pt x="135" y="12"/>
                    <a:pt x="136" y="1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72" y="10"/>
                    <a:pt x="16" y="88"/>
                    <a:pt x="3" y="186"/>
                  </a:cubicBezTo>
                  <a:cubicBezTo>
                    <a:pt x="4" y="186"/>
                    <a:pt x="4" y="186"/>
                    <a:pt x="4" y="186"/>
                  </a:cubicBezTo>
                  <a:cubicBezTo>
                    <a:pt x="11" y="186"/>
                    <a:pt x="16" y="195"/>
                    <a:pt x="15" y="206"/>
                  </a:cubicBezTo>
                  <a:cubicBezTo>
                    <a:pt x="15" y="217"/>
                    <a:pt x="8" y="226"/>
                    <a:pt x="1" y="226"/>
                  </a:cubicBezTo>
                  <a:cubicBezTo>
                    <a:pt x="1" y="226"/>
                    <a:pt x="1" y="226"/>
                    <a:pt x="1" y="226"/>
                  </a:cubicBezTo>
                  <a:cubicBezTo>
                    <a:pt x="0" y="321"/>
                    <a:pt x="44" y="397"/>
                    <a:pt x="105" y="404"/>
                  </a:cubicBezTo>
                  <a:cubicBezTo>
                    <a:pt x="105" y="403"/>
                    <a:pt x="105" y="403"/>
                    <a:pt x="105" y="403"/>
                  </a:cubicBezTo>
                  <a:cubicBezTo>
                    <a:pt x="106" y="392"/>
                    <a:pt x="113" y="383"/>
                    <a:pt x="120" y="383"/>
                  </a:cubicBezTo>
                  <a:cubicBezTo>
                    <a:pt x="127" y="383"/>
                    <a:pt x="133" y="392"/>
                    <a:pt x="132" y="403"/>
                  </a:cubicBezTo>
                  <a:cubicBezTo>
                    <a:pt x="132" y="403"/>
                    <a:pt x="132" y="403"/>
                    <a:pt x="132" y="403"/>
                  </a:cubicBezTo>
                  <a:cubicBezTo>
                    <a:pt x="193" y="392"/>
                    <a:pt x="247" y="317"/>
                    <a:pt x="261" y="222"/>
                  </a:cubicBezTo>
                  <a:cubicBezTo>
                    <a:pt x="260" y="222"/>
                    <a:pt x="260" y="222"/>
                    <a:pt x="260" y="222"/>
                  </a:cubicBezTo>
                  <a:cubicBezTo>
                    <a:pt x="253" y="222"/>
                    <a:pt x="248" y="213"/>
                    <a:pt x="249" y="202"/>
                  </a:cubicBezTo>
                  <a:cubicBezTo>
                    <a:pt x="250" y="191"/>
                    <a:pt x="256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6" y="86"/>
                    <a:pt x="223" y="9"/>
                    <a:pt x="162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4" name="iSļíḋé">
              <a:extLst>
                <a:ext uri="{FF2B5EF4-FFF2-40B4-BE49-F238E27FC236}">
                  <a16:creationId xmlns:a16="http://schemas.microsoft.com/office/drawing/2014/main" id="{183CBA85-D6E6-4720-B764-6F8851535266}"/>
                </a:ext>
              </a:extLst>
            </p:cNvPr>
            <p:cNvSpPr/>
            <p:nvPr/>
          </p:nvSpPr>
          <p:spPr bwMode="auto">
            <a:xfrm>
              <a:off x="5064688" y="3872585"/>
              <a:ext cx="713404" cy="1082644"/>
            </a:xfrm>
            <a:custGeom>
              <a:avLst/>
              <a:gdLst>
                <a:gd name="T0" fmla="*/ 2 w 332"/>
                <a:gd name="T1" fmla="*/ 275 h 502"/>
                <a:gd name="T2" fmla="*/ 134 w 332"/>
                <a:gd name="T3" fmla="*/ 502 h 502"/>
                <a:gd name="T4" fmla="*/ 138 w 332"/>
                <a:gd name="T5" fmla="*/ 453 h 502"/>
                <a:gd name="T6" fmla="*/ 34 w 332"/>
                <a:gd name="T7" fmla="*/ 275 h 502"/>
                <a:gd name="T8" fmla="*/ 2 w 332"/>
                <a:gd name="T9" fmla="*/ 275 h 502"/>
                <a:gd name="T10" fmla="*/ 2 w 332"/>
                <a:gd name="T11" fmla="*/ 275 h 502"/>
                <a:gd name="T12" fmla="*/ 325 w 332"/>
                <a:gd name="T13" fmla="*/ 271 h 502"/>
                <a:gd name="T14" fmla="*/ 294 w 332"/>
                <a:gd name="T15" fmla="*/ 271 h 502"/>
                <a:gd name="T16" fmla="*/ 165 w 332"/>
                <a:gd name="T17" fmla="*/ 452 h 502"/>
                <a:gd name="T18" fmla="*/ 161 w 332"/>
                <a:gd name="T19" fmla="*/ 501 h 502"/>
                <a:gd name="T20" fmla="*/ 325 w 332"/>
                <a:gd name="T21" fmla="*/ 271 h 502"/>
                <a:gd name="T22" fmla="*/ 173 w 332"/>
                <a:gd name="T23" fmla="*/ 0 h 502"/>
                <a:gd name="T24" fmla="*/ 5 w 332"/>
                <a:gd name="T25" fmla="*/ 235 h 502"/>
                <a:gd name="T26" fmla="*/ 6 w 332"/>
                <a:gd name="T27" fmla="*/ 235 h 502"/>
                <a:gd name="T28" fmla="*/ 36 w 332"/>
                <a:gd name="T29" fmla="*/ 235 h 502"/>
                <a:gd name="T30" fmla="*/ 169 w 332"/>
                <a:gd name="T31" fmla="*/ 49 h 502"/>
                <a:gd name="T32" fmla="*/ 173 w 332"/>
                <a:gd name="T33" fmla="*/ 1 h 502"/>
                <a:gd name="T34" fmla="*/ 173 w 332"/>
                <a:gd name="T35" fmla="*/ 0 h 502"/>
                <a:gd name="T36" fmla="*/ 199 w 332"/>
                <a:gd name="T37" fmla="*/ 0 h 502"/>
                <a:gd name="T38" fmla="*/ 199 w 332"/>
                <a:gd name="T39" fmla="*/ 1 h 502"/>
                <a:gd name="T40" fmla="*/ 195 w 332"/>
                <a:gd name="T41" fmla="*/ 49 h 502"/>
                <a:gd name="T42" fmla="*/ 297 w 332"/>
                <a:gd name="T43" fmla="*/ 231 h 502"/>
                <a:gd name="T44" fmla="*/ 329 w 332"/>
                <a:gd name="T45" fmla="*/ 231 h 502"/>
                <a:gd name="T46" fmla="*/ 199 w 332"/>
                <a:gd name="T47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2" h="502">
                  <a:moveTo>
                    <a:pt x="2" y="275"/>
                  </a:moveTo>
                  <a:cubicBezTo>
                    <a:pt x="0" y="397"/>
                    <a:pt x="56" y="494"/>
                    <a:pt x="134" y="502"/>
                  </a:cubicBezTo>
                  <a:cubicBezTo>
                    <a:pt x="138" y="453"/>
                    <a:pt x="138" y="453"/>
                    <a:pt x="138" y="453"/>
                  </a:cubicBezTo>
                  <a:cubicBezTo>
                    <a:pt x="77" y="446"/>
                    <a:pt x="33" y="370"/>
                    <a:pt x="34" y="275"/>
                  </a:cubicBezTo>
                  <a:cubicBezTo>
                    <a:pt x="2" y="275"/>
                    <a:pt x="2" y="275"/>
                    <a:pt x="2" y="275"/>
                  </a:cubicBezTo>
                  <a:cubicBezTo>
                    <a:pt x="2" y="275"/>
                    <a:pt x="2" y="275"/>
                    <a:pt x="2" y="275"/>
                  </a:cubicBezTo>
                  <a:moveTo>
                    <a:pt x="325" y="271"/>
                  </a:moveTo>
                  <a:cubicBezTo>
                    <a:pt x="294" y="271"/>
                    <a:pt x="294" y="271"/>
                    <a:pt x="294" y="271"/>
                  </a:cubicBezTo>
                  <a:cubicBezTo>
                    <a:pt x="280" y="366"/>
                    <a:pt x="226" y="441"/>
                    <a:pt x="165" y="452"/>
                  </a:cubicBezTo>
                  <a:cubicBezTo>
                    <a:pt x="161" y="501"/>
                    <a:pt x="161" y="501"/>
                    <a:pt x="161" y="501"/>
                  </a:cubicBezTo>
                  <a:cubicBezTo>
                    <a:pt x="239" y="490"/>
                    <a:pt x="309" y="392"/>
                    <a:pt x="325" y="271"/>
                  </a:cubicBezTo>
                  <a:moveTo>
                    <a:pt x="173" y="0"/>
                  </a:moveTo>
                  <a:cubicBezTo>
                    <a:pt x="92" y="10"/>
                    <a:pt x="20" y="110"/>
                    <a:pt x="5" y="235"/>
                  </a:cubicBezTo>
                  <a:cubicBezTo>
                    <a:pt x="6" y="235"/>
                    <a:pt x="6" y="235"/>
                    <a:pt x="6" y="235"/>
                  </a:cubicBezTo>
                  <a:cubicBezTo>
                    <a:pt x="36" y="235"/>
                    <a:pt x="36" y="235"/>
                    <a:pt x="36" y="235"/>
                  </a:cubicBezTo>
                  <a:cubicBezTo>
                    <a:pt x="49" y="137"/>
                    <a:pt x="105" y="59"/>
                    <a:pt x="169" y="49"/>
                  </a:cubicBezTo>
                  <a:cubicBezTo>
                    <a:pt x="173" y="1"/>
                    <a:pt x="173" y="1"/>
                    <a:pt x="173" y="1"/>
                  </a:cubicBezTo>
                  <a:cubicBezTo>
                    <a:pt x="173" y="0"/>
                    <a:pt x="173" y="0"/>
                    <a:pt x="173" y="0"/>
                  </a:cubicBezTo>
                  <a:moveTo>
                    <a:pt x="199" y="0"/>
                  </a:moveTo>
                  <a:cubicBezTo>
                    <a:pt x="199" y="1"/>
                    <a:pt x="199" y="1"/>
                    <a:pt x="199" y="1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256" y="58"/>
                    <a:pt x="299" y="135"/>
                    <a:pt x="297" y="231"/>
                  </a:cubicBezTo>
                  <a:cubicBezTo>
                    <a:pt x="329" y="231"/>
                    <a:pt x="329" y="231"/>
                    <a:pt x="329" y="231"/>
                  </a:cubicBezTo>
                  <a:cubicBezTo>
                    <a:pt x="332" y="108"/>
                    <a:pt x="277" y="10"/>
                    <a:pt x="199" y="0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5" name="ïS1iḋe">
              <a:extLst>
                <a:ext uri="{FF2B5EF4-FFF2-40B4-BE49-F238E27FC236}">
                  <a16:creationId xmlns:a16="http://schemas.microsoft.com/office/drawing/2014/main" id="{A005499C-7235-4FA5-93BF-0EC73CC6F76D}"/>
                </a:ext>
              </a:extLst>
            </p:cNvPr>
            <p:cNvSpPr/>
            <p:nvPr/>
          </p:nvSpPr>
          <p:spPr bwMode="auto">
            <a:xfrm>
              <a:off x="5267072" y="4186249"/>
              <a:ext cx="303575" cy="455318"/>
            </a:xfrm>
            <a:custGeom>
              <a:avLst/>
              <a:gdLst>
                <a:gd name="T0" fmla="*/ 101 w 141"/>
                <a:gd name="T1" fmla="*/ 130 h 212"/>
                <a:gd name="T2" fmla="*/ 79 w 141"/>
                <a:gd name="T3" fmla="*/ 158 h 212"/>
                <a:gd name="T4" fmla="*/ 79 w 141"/>
                <a:gd name="T5" fmla="*/ 159 h 212"/>
                <a:gd name="T6" fmla="*/ 75 w 141"/>
                <a:gd name="T7" fmla="*/ 212 h 212"/>
                <a:gd name="T8" fmla="*/ 136 w 141"/>
                <a:gd name="T9" fmla="*/ 130 h 212"/>
                <a:gd name="T10" fmla="*/ 102 w 141"/>
                <a:gd name="T11" fmla="*/ 130 h 212"/>
                <a:gd name="T12" fmla="*/ 101 w 141"/>
                <a:gd name="T13" fmla="*/ 130 h 212"/>
                <a:gd name="T14" fmla="*/ 36 w 141"/>
                <a:gd name="T15" fmla="*/ 129 h 212"/>
                <a:gd name="T16" fmla="*/ 32 w 141"/>
                <a:gd name="T17" fmla="*/ 130 h 212"/>
                <a:gd name="T18" fmla="*/ 0 w 141"/>
                <a:gd name="T19" fmla="*/ 130 h 212"/>
                <a:gd name="T20" fmla="*/ 49 w 141"/>
                <a:gd name="T21" fmla="*/ 212 h 212"/>
                <a:gd name="T22" fmla="*/ 53 w 141"/>
                <a:gd name="T23" fmla="*/ 159 h 212"/>
                <a:gd name="T24" fmla="*/ 53 w 141"/>
                <a:gd name="T25" fmla="*/ 158 h 212"/>
                <a:gd name="T26" fmla="*/ 36 w 141"/>
                <a:gd name="T27" fmla="*/ 129 h 212"/>
                <a:gd name="T28" fmla="*/ 66 w 141"/>
                <a:gd name="T29" fmla="*/ 0 h 212"/>
                <a:gd name="T30" fmla="*/ 3 w 141"/>
                <a:gd name="T31" fmla="*/ 90 h 212"/>
                <a:gd name="T32" fmla="*/ 35 w 141"/>
                <a:gd name="T33" fmla="*/ 90 h 212"/>
                <a:gd name="T34" fmla="*/ 37 w 141"/>
                <a:gd name="T35" fmla="*/ 90 h 212"/>
                <a:gd name="T36" fmla="*/ 62 w 141"/>
                <a:gd name="T37" fmla="*/ 53 h 212"/>
                <a:gd name="T38" fmla="*/ 62 w 141"/>
                <a:gd name="T39" fmla="*/ 49 h 212"/>
                <a:gd name="T40" fmla="*/ 66 w 141"/>
                <a:gd name="T41" fmla="*/ 0 h 212"/>
                <a:gd name="T42" fmla="*/ 92 w 141"/>
                <a:gd name="T43" fmla="*/ 0 h 212"/>
                <a:gd name="T44" fmla="*/ 88 w 141"/>
                <a:gd name="T45" fmla="*/ 49 h 212"/>
                <a:gd name="T46" fmla="*/ 87 w 141"/>
                <a:gd name="T47" fmla="*/ 53 h 212"/>
                <a:gd name="T48" fmla="*/ 106 w 141"/>
                <a:gd name="T49" fmla="*/ 90 h 212"/>
                <a:gd name="T50" fmla="*/ 141 w 141"/>
                <a:gd name="T51" fmla="*/ 90 h 212"/>
                <a:gd name="T52" fmla="*/ 92 w 141"/>
                <a:gd name="T53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12">
                  <a:moveTo>
                    <a:pt x="101" y="130"/>
                  </a:moveTo>
                  <a:cubicBezTo>
                    <a:pt x="96" y="143"/>
                    <a:pt x="88" y="153"/>
                    <a:pt x="79" y="158"/>
                  </a:cubicBezTo>
                  <a:cubicBezTo>
                    <a:pt x="79" y="159"/>
                    <a:pt x="79" y="159"/>
                    <a:pt x="79" y="159"/>
                  </a:cubicBezTo>
                  <a:cubicBezTo>
                    <a:pt x="75" y="212"/>
                    <a:pt x="75" y="212"/>
                    <a:pt x="75" y="212"/>
                  </a:cubicBezTo>
                  <a:cubicBezTo>
                    <a:pt x="102" y="204"/>
                    <a:pt x="127" y="172"/>
                    <a:pt x="136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2" y="130"/>
                    <a:pt x="101" y="130"/>
                    <a:pt x="101" y="130"/>
                  </a:cubicBezTo>
                  <a:moveTo>
                    <a:pt x="36" y="129"/>
                  </a:moveTo>
                  <a:cubicBezTo>
                    <a:pt x="34" y="130"/>
                    <a:pt x="33" y="130"/>
                    <a:pt x="32" y="130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3" y="172"/>
                    <a:pt x="22" y="204"/>
                    <a:pt x="49" y="212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3" y="158"/>
                    <a:pt x="53" y="158"/>
                    <a:pt x="53" y="158"/>
                  </a:cubicBezTo>
                  <a:cubicBezTo>
                    <a:pt x="45" y="153"/>
                    <a:pt x="38" y="142"/>
                    <a:pt x="36" y="129"/>
                  </a:cubicBezTo>
                  <a:moveTo>
                    <a:pt x="66" y="0"/>
                  </a:moveTo>
                  <a:cubicBezTo>
                    <a:pt x="36" y="8"/>
                    <a:pt x="11" y="44"/>
                    <a:pt x="3" y="90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90"/>
                    <a:pt x="36" y="90"/>
                    <a:pt x="37" y="90"/>
                  </a:cubicBezTo>
                  <a:cubicBezTo>
                    <a:pt x="42" y="73"/>
                    <a:pt x="51" y="60"/>
                    <a:pt x="62" y="53"/>
                  </a:cubicBezTo>
                  <a:cubicBezTo>
                    <a:pt x="62" y="52"/>
                    <a:pt x="62" y="51"/>
                    <a:pt x="62" y="49"/>
                  </a:cubicBezTo>
                  <a:cubicBezTo>
                    <a:pt x="66" y="0"/>
                    <a:pt x="66" y="0"/>
                    <a:pt x="66" y="0"/>
                  </a:cubicBezTo>
                  <a:moveTo>
                    <a:pt x="92" y="0"/>
                  </a:moveTo>
                  <a:cubicBezTo>
                    <a:pt x="88" y="49"/>
                    <a:pt x="88" y="49"/>
                    <a:pt x="88" y="49"/>
                  </a:cubicBezTo>
                  <a:cubicBezTo>
                    <a:pt x="88" y="51"/>
                    <a:pt x="88" y="52"/>
                    <a:pt x="87" y="53"/>
                  </a:cubicBezTo>
                  <a:cubicBezTo>
                    <a:pt x="97" y="60"/>
                    <a:pt x="104" y="73"/>
                    <a:pt x="106" y="90"/>
                  </a:cubicBezTo>
                  <a:cubicBezTo>
                    <a:pt x="141" y="90"/>
                    <a:pt x="141" y="90"/>
                    <a:pt x="141" y="90"/>
                  </a:cubicBezTo>
                  <a:cubicBezTo>
                    <a:pt x="140" y="44"/>
                    <a:pt x="120" y="8"/>
                    <a:pt x="92" y="0"/>
                  </a:cubicBezTo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6" name="íSľïḋe">
              <a:extLst>
                <a:ext uri="{FF2B5EF4-FFF2-40B4-BE49-F238E27FC236}">
                  <a16:creationId xmlns:a16="http://schemas.microsoft.com/office/drawing/2014/main" id="{73B6DD49-83AB-4A20-B31C-8067DE90C902}"/>
                </a:ext>
              </a:extLst>
            </p:cNvPr>
            <p:cNvSpPr/>
            <p:nvPr/>
          </p:nvSpPr>
          <p:spPr bwMode="auto">
            <a:xfrm>
              <a:off x="5348025" y="4302609"/>
              <a:ext cx="151788" cy="222600"/>
            </a:xfrm>
            <a:custGeom>
              <a:avLst/>
              <a:gdLst>
                <a:gd name="T0" fmla="*/ 51 w 70"/>
                <a:gd name="T1" fmla="*/ 0 h 105"/>
                <a:gd name="T2" fmla="*/ 37 w 70"/>
                <a:gd name="T3" fmla="*/ 16 h 105"/>
                <a:gd name="T4" fmla="*/ 26 w 70"/>
                <a:gd name="T5" fmla="*/ 0 h 105"/>
                <a:gd name="T6" fmla="*/ 1 w 70"/>
                <a:gd name="T7" fmla="*/ 37 h 105"/>
                <a:gd name="T8" fmla="*/ 10 w 70"/>
                <a:gd name="T9" fmla="*/ 57 h 105"/>
                <a:gd name="T10" fmla="*/ 0 w 70"/>
                <a:gd name="T11" fmla="*/ 76 h 105"/>
                <a:gd name="T12" fmla="*/ 17 w 70"/>
                <a:gd name="T13" fmla="*/ 105 h 105"/>
                <a:gd name="T14" fmla="*/ 32 w 70"/>
                <a:gd name="T15" fmla="*/ 85 h 105"/>
                <a:gd name="T16" fmla="*/ 43 w 70"/>
                <a:gd name="T17" fmla="*/ 105 h 105"/>
                <a:gd name="T18" fmla="*/ 65 w 70"/>
                <a:gd name="T19" fmla="*/ 77 h 105"/>
                <a:gd name="T20" fmla="*/ 55 w 70"/>
                <a:gd name="T21" fmla="*/ 57 h 105"/>
                <a:gd name="T22" fmla="*/ 70 w 70"/>
                <a:gd name="T23" fmla="*/ 37 h 105"/>
                <a:gd name="T24" fmla="*/ 70 w 70"/>
                <a:gd name="T25" fmla="*/ 37 h 105"/>
                <a:gd name="T26" fmla="*/ 51 w 70"/>
                <a:gd name="T2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105">
                  <a:moveTo>
                    <a:pt x="51" y="0"/>
                  </a:moveTo>
                  <a:cubicBezTo>
                    <a:pt x="49" y="10"/>
                    <a:pt x="44" y="16"/>
                    <a:pt x="37" y="16"/>
                  </a:cubicBezTo>
                  <a:cubicBezTo>
                    <a:pt x="31" y="16"/>
                    <a:pt x="26" y="10"/>
                    <a:pt x="26" y="0"/>
                  </a:cubicBezTo>
                  <a:cubicBezTo>
                    <a:pt x="15" y="7"/>
                    <a:pt x="6" y="20"/>
                    <a:pt x="1" y="37"/>
                  </a:cubicBezTo>
                  <a:cubicBezTo>
                    <a:pt x="7" y="38"/>
                    <a:pt x="11" y="47"/>
                    <a:pt x="10" y="57"/>
                  </a:cubicBezTo>
                  <a:cubicBezTo>
                    <a:pt x="10" y="66"/>
                    <a:pt x="5" y="74"/>
                    <a:pt x="0" y="76"/>
                  </a:cubicBezTo>
                  <a:cubicBezTo>
                    <a:pt x="2" y="89"/>
                    <a:pt x="9" y="100"/>
                    <a:pt x="17" y="105"/>
                  </a:cubicBezTo>
                  <a:cubicBezTo>
                    <a:pt x="18" y="94"/>
                    <a:pt x="25" y="85"/>
                    <a:pt x="32" y="85"/>
                  </a:cubicBezTo>
                  <a:cubicBezTo>
                    <a:pt x="39" y="85"/>
                    <a:pt x="44" y="94"/>
                    <a:pt x="43" y="105"/>
                  </a:cubicBezTo>
                  <a:cubicBezTo>
                    <a:pt x="52" y="100"/>
                    <a:pt x="60" y="90"/>
                    <a:pt x="65" y="77"/>
                  </a:cubicBezTo>
                  <a:cubicBezTo>
                    <a:pt x="58" y="76"/>
                    <a:pt x="54" y="67"/>
                    <a:pt x="55" y="57"/>
                  </a:cubicBezTo>
                  <a:cubicBezTo>
                    <a:pt x="56" y="46"/>
                    <a:pt x="62" y="37"/>
                    <a:pt x="70" y="37"/>
                  </a:cubicBezTo>
                  <a:cubicBezTo>
                    <a:pt x="70" y="37"/>
                    <a:pt x="70" y="37"/>
                    <a:pt x="70" y="37"/>
                  </a:cubicBezTo>
                  <a:cubicBezTo>
                    <a:pt x="68" y="20"/>
                    <a:pt x="61" y="7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7" name="íşḷiḋê">
              <a:extLst>
                <a:ext uri="{FF2B5EF4-FFF2-40B4-BE49-F238E27FC236}">
                  <a16:creationId xmlns:a16="http://schemas.microsoft.com/office/drawing/2014/main" id="{865483B7-3458-4E2D-8449-DF8D78E91484}"/>
                </a:ext>
              </a:extLst>
            </p:cNvPr>
            <p:cNvSpPr/>
            <p:nvPr/>
          </p:nvSpPr>
          <p:spPr bwMode="auto">
            <a:xfrm>
              <a:off x="5965295" y="4373436"/>
              <a:ext cx="50596" cy="86003"/>
            </a:xfrm>
            <a:custGeom>
              <a:avLst/>
              <a:gdLst>
                <a:gd name="T0" fmla="*/ 9 w 21"/>
                <a:gd name="T1" fmla="*/ 0 h 40"/>
                <a:gd name="T2" fmla="*/ 4 w 21"/>
                <a:gd name="T3" fmla="*/ 0 h 40"/>
                <a:gd name="T4" fmla="*/ 15 w 21"/>
                <a:gd name="T5" fmla="*/ 20 h 40"/>
                <a:gd name="T6" fmla="*/ 0 w 21"/>
                <a:gd name="T7" fmla="*/ 40 h 40"/>
                <a:gd name="T8" fmla="*/ 6 w 21"/>
                <a:gd name="T9" fmla="*/ 40 h 40"/>
                <a:gd name="T10" fmla="*/ 20 w 21"/>
                <a:gd name="T11" fmla="*/ 20 h 40"/>
                <a:gd name="T12" fmla="*/ 9 w 21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0">
                  <a:moveTo>
                    <a:pt x="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1" y="0"/>
                    <a:pt x="16" y="9"/>
                    <a:pt x="15" y="20"/>
                  </a:cubicBezTo>
                  <a:cubicBezTo>
                    <a:pt x="14" y="31"/>
                    <a:pt x="8" y="40"/>
                    <a:pt x="0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40"/>
                    <a:pt x="19" y="31"/>
                    <a:pt x="20" y="20"/>
                  </a:cubicBezTo>
                  <a:cubicBezTo>
                    <a:pt x="21" y="9"/>
                    <a:pt x="16" y="0"/>
                    <a:pt x="9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8" name="ïşļïḍé">
              <a:extLst>
                <a:ext uri="{FF2B5EF4-FFF2-40B4-BE49-F238E27FC236}">
                  <a16:creationId xmlns:a16="http://schemas.microsoft.com/office/drawing/2014/main" id="{77A188AF-97B1-4D5D-B2A6-4D10BE570649}"/>
                </a:ext>
              </a:extLst>
            </p:cNvPr>
            <p:cNvSpPr/>
            <p:nvPr/>
          </p:nvSpPr>
          <p:spPr bwMode="auto">
            <a:xfrm>
              <a:off x="6263813" y="4373436"/>
              <a:ext cx="136607" cy="86003"/>
            </a:xfrm>
            <a:custGeom>
              <a:avLst/>
              <a:gdLst>
                <a:gd name="T0" fmla="*/ 53 w 65"/>
                <a:gd name="T1" fmla="*/ 0 h 40"/>
                <a:gd name="T2" fmla="*/ 47 w 65"/>
                <a:gd name="T3" fmla="*/ 0 h 40"/>
                <a:gd name="T4" fmla="*/ 16 w 65"/>
                <a:gd name="T5" fmla="*/ 0 h 40"/>
                <a:gd name="T6" fmla="*/ 16 w 65"/>
                <a:gd name="T7" fmla="*/ 0 h 40"/>
                <a:gd name="T8" fmla="*/ 1 w 65"/>
                <a:gd name="T9" fmla="*/ 20 h 40"/>
                <a:gd name="T10" fmla="*/ 12 w 65"/>
                <a:gd name="T11" fmla="*/ 40 h 40"/>
                <a:gd name="T12" fmla="*/ 13 w 65"/>
                <a:gd name="T13" fmla="*/ 40 h 40"/>
                <a:gd name="T14" fmla="*/ 44 w 65"/>
                <a:gd name="T15" fmla="*/ 40 h 40"/>
                <a:gd name="T16" fmla="*/ 49 w 65"/>
                <a:gd name="T17" fmla="*/ 40 h 40"/>
                <a:gd name="T18" fmla="*/ 64 w 65"/>
                <a:gd name="T19" fmla="*/ 20 h 40"/>
                <a:gd name="T20" fmla="*/ 53 w 65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" h="40">
                  <a:moveTo>
                    <a:pt x="53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9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7" y="40"/>
                    <a:pt x="63" y="31"/>
                    <a:pt x="64" y="20"/>
                  </a:cubicBezTo>
                  <a:cubicBezTo>
                    <a:pt x="65" y="9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9" name="ïś1îdê">
              <a:extLst>
                <a:ext uri="{FF2B5EF4-FFF2-40B4-BE49-F238E27FC236}">
                  <a16:creationId xmlns:a16="http://schemas.microsoft.com/office/drawing/2014/main" id="{EA9C8135-4614-4F85-AE82-A2FE0756FA74}"/>
                </a:ext>
              </a:extLst>
            </p:cNvPr>
            <p:cNvSpPr/>
            <p:nvPr/>
          </p:nvSpPr>
          <p:spPr bwMode="auto">
            <a:xfrm>
              <a:off x="6066487" y="4373436"/>
              <a:ext cx="136611" cy="86003"/>
            </a:xfrm>
            <a:custGeom>
              <a:avLst/>
              <a:gdLst>
                <a:gd name="T0" fmla="*/ 48 w 61"/>
                <a:gd name="T1" fmla="*/ 0 h 40"/>
                <a:gd name="T2" fmla="*/ 45 w 61"/>
                <a:gd name="T3" fmla="*/ 0 h 40"/>
                <a:gd name="T4" fmla="*/ 16 w 61"/>
                <a:gd name="T5" fmla="*/ 0 h 40"/>
                <a:gd name="T6" fmla="*/ 14 w 61"/>
                <a:gd name="T7" fmla="*/ 0 h 40"/>
                <a:gd name="T8" fmla="*/ 1 w 61"/>
                <a:gd name="T9" fmla="*/ 20 h 40"/>
                <a:gd name="T10" fmla="*/ 11 w 61"/>
                <a:gd name="T11" fmla="*/ 40 h 40"/>
                <a:gd name="T12" fmla="*/ 12 w 61"/>
                <a:gd name="T13" fmla="*/ 40 h 40"/>
                <a:gd name="T14" fmla="*/ 42 w 61"/>
                <a:gd name="T15" fmla="*/ 40 h 40"/>
                <a:gd name="T16" fmla="*/ 45 w 61"/>
                <a:gd name="T17" fmla="*/ 40 h 40"/>
                <a:gd name="T18" fmla="*/ 60 w 61"/>
                <a:gd name="T19" fmla="*/ 20 h 40"/>
                <a:gd name="T20" fmla="*/ 48 w 61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0">
                  <a:moveTo>
                    <a:pt x="4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7" y="1"/>
                    <a:pt x="2" y="9"/>
                    <a:pt x="1" y="20"/>
                  </a:cubicBezTo>
                  <a:cubicBezTo>
                    <a:pt x="0" y="30"/>
                    <a:pt x="4" y="39"/>
                    <a:pt x="11" y="40"/>
                  </a:cubicBezTo>
                  <a:cubicBezTo>
                    <a:pt x="11" y="40"/>
                    <a:pt x="12" y="40"/>
                    <a:pt x="1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52" y="40"/>
                    <a:pt x="59" y="31"/>
                    <a:pt x="60" y="20"/>
                  </a:cubicBezTo>
                  <a:cubicBezTo>
                    <a:pt x="61" y="9"/>
                    <a:pt x="56" y="0"/>
                    <a:pt x="48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0" name="îšḻïḍè">
              <a:extLst>
                <a:ext uri="{FF2B5EF4-FFF2-40B4-BE49-F238E27FC236}">
                  <a16:creationId xmlns:a16="http://schemas.microsoft.com/office/drawing/2014/main" id="{D95C4A47-68E1-4A28-AC72-F1D2D59CA1CF}"/>
                </a:ext>
              </a:extLst>
            </p:cNvPr>
            <p:cNvSpPr/>
            <p:nvPr/>
          </p:nvSpPr>
          <p:spPr bwMode="auto">
            <a:xfrm>
              <a:off x="5874223" y="4373436"/>
              <a:ext cx="126491" cy="86003"/>
            </a:xfrm>
            <a:custGeom>
              <a:avLst/>
              <a:gdLst>
                <a:gd name="T0" fmla="*/ 47 w 59"/>
                <a:gd name="T1" fmla="*/ 0 h 40"/>
                <a:gd name="T2" fmla="*/ 44 w 59"/>
                <a:gd name="T3" fmla="*/ 0 h 40"/>
                <a:gd name="T4" fmla="*/ 15 w 59"/>
                <a:gd name="T5" fmla="*/ 0 h 40"/>
                <a:gd name="T6" fmla="*/ 12 w 59"/>
                <a:gd name="T7" fmla="*/ 0 h 40"/>
                <a:gd name="T8" fmla="*/ 0 w 59"/>
                <a:gd name="T9" fmla="*/ 20 h 40"/>
                <a:gd name="T10" fmla="*/ 9 w 59"/>
                <a:gd name="T11" fmla="*/ 40 h 40"/>
                <a:gd name="T12" fmla="*/ 12 w 59"/>
                <a:gd name="T13" fmla="*/ 40 h 40"/>
                <a:gd name="T14" fmla="*/ 40 w 59"/>
                <a:gd name="T15" fmla="*/ 40 h 40"/>
                <a:gd name="T16" fmla="*/ 43 w 59"/>
                <a:gd name="T17" fmla="*/ 40 h 40"/>
                <a:gd name="T18" fmla="*/ 58 w 59"/>
                <a:gd name="T19" fmla="*/ 20 h 40"/>
                <a:gd name="T20" fmla="*/ 47 w 59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40">
                  <a:moveTo>
                    <a:pt x="47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2" y="0"/>
                  </a:cubicBezTo>
                  <a:cubicBezTo>
                    <a:pt x="6" y="2"/>
                    <a:pt x="1" y="10"/>
                    <a:pt x="0" y="20"/>
                  </a:cubicBezTo>
                  <a:cubicBezTo>
                    <a:pt x="0" y="29"/>
                    <a:pt x="3" y="37"/>
                    <a:pt x="9" y="40"/>
                  </a:cubicBezTo>
                  <a:cubicBezTo>
                    <a:pt x="10" y="40"/>
                    <a:pt x="11" y="40"/>
                    <a:pt x="12" y="40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51" y="40"/>
                    <a:pt x="57" y="31"/>
                    <a:pt x="58" y="20"/>
                  </a:cubicBezTo>
                  <a:cubicBezTo>
                    <a:pt x="59" y="9"/>
                    <a:pt x="54" y="0"/>
                    <a:pt x="47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1" name="iṣḻïḍè">
              <a:extLst>
                <a:ext uri="{FF2B5EF4-FFF2-40B4-BE49-F238E27FC236}">
                  <a16:creationId xmlns:a16="http://schemas.microsoft.com/office/drawing/2014/main" id="{5B161ABC-0936-4B8A-BD2E-D56076C6C492}"/>
                </a:ext>
              </a:extLst>
            </p:cNvPr>
            <p:cNvSpPr/>
            <p:nvPr/>
          </p:nvSpPr>
          <p:spPr bwMode="auto">
            <a:xfrm>
              <a:off x="5666781" y="4373436"/>
              <a:ext cx="131549" cy="86003"/>
            </a:xfrm>
            <a:custGeom>
              <a:avLst/>
              <a:gdLst>
                <a:gd name="T0" fmla="*/ 48 w 61"/>
                <a:gd name="T1" fmla="*/ 0 h 40"/>
                <a:gd name="T2" fmla="*/ 48 w 61"/>
                <a:gd name="T3" fmla="*/ 0 h 40"/>
                <a:gd name="T4" fmla="*/ 16 w 61"/>
                <a:gd name="T5" fmla="*/ 0 h 40"/>
                <a:gd name="T6" fmla="*/ 16 w 61"/>
                <a:gd name="T7" fmla="*/ 0 h 40"/>
                <a:gd name="T8" fmla="*/ 1 w 61"/>
                <a:gd name="T9" fmla="*/ 20 h 40"/>
                <a:gd name="T10" fmla="*/ 12 w 61"/>
                <a:gd name="T11" fmla="*/ 40 h 40"/>
                <a:gd name="T12" fmla="*/ 13 w 61"/>
                <a:gd name="T13" fmla="*/ 40 h 40"/>
                <a:gd name="T14" fmla="*/ 44 w 61"/>
                <a:gd name="T15" fmla="*/ 40 h 40"/>
                <a:gd name="T16" fmla="*/ 45 w 61"/>
                <a:gd name="T17" fmla="*/ 40 h 40"/>
                <a:gd name="T18" fmla="*/ 60 w 61"/>
                <a:gd name="T19" fmla="*/ 20 h 40"/>
                <a:gd name="T20" fmla="*/ 48 w 61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0">
                  <a:moveTo>
                    <a:pt x="4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52" y="40"/>
                    <a:pt x="59" y="31"/>
                    <a:pt x="60" y="20"/>
                  </a:cubicBezTo>
                  <a:cubicBezTo>
                    <a:pt x="61" y="9"/>
                    <a:pt x="56" y="0"/>
                    <a:pt x="48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2" name="iš1îḑê">
              <a:extLst>
                <a:ext uri="{FF2B5EF4-FFF2-40B4-BE49-F238E27FC236}">
                  <a16:creationId xmlns:a16="http://schemas.microsoft.com/office/drawing/2014/main" id="{A3DAABDF-DC81-4D80-805C-786B37DEDBF4}"/>
                </a:ext>
              </a:extLst>
            </p:cNvPr>
            <p:cNvSpPr/>
            <p:nvPr/>
          </p:nvSpPr>
          <p:spPr bwMode="auto">
            <a:xfrm>
              <a:off x="4442361" y="4383555"/>
              <a:ext cx="131549" cy="86003"/>
            </a:xfrm>
            <a:custGeom>
              <a:avLst/>
              <a:gdLst>
                <a:gd name="T0" fmla="*/ 48 w 61"/>
                <a:gd name="T1" fmla="*/ 0 h 40"/>
                <a:gd name="T2" fmla="*/ 18 w 61"/>
                <a:gd name="T3" fmla="*/ 0 h 40"/>
                <a:gd name="T4" fmla="*/ 16 w 61"/>
                <a:gd name="T5" fmla="*/ 0 h 40"/>
                <a:gd name="T6" fmla="*/ 1 w 61"/>
                <a:gd name="T7" fmla="*/ 20 h 40"/>
                <a:gd name="T8" fmla="*/ 12 w 61"/>
                <a:gd name="T9" fmla="*/ 40 h 40"/>
                <a:gd name="T10" fmla="*/ 15 w 61"/>
                <a:gd name="T11" fmla="*/ 40 h 40"/>
                <a:gd name="T12" fmla="*/ 45 w 61"/>
                <a:gd name="T13" fmla="*/ 40 h 40"/>
                <a:gd name="T14" fmla="*/ 47 w 61"/>
                <a:gd name="T15" fmla="*/ 40 h 40"/>
                <a:gd name="T16" fmla="*/ 60 w 61"/>
                <a:gd name="T17" fmla="*/ 20 h 40"/>
                <a:gd name="T18" fmla="*/ 50 w 61"/>
                <a:gd name="T19" fmla="*/ 0 h 40"/>
                <a:gd name="T20" fmla="*/ 48 w 61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0">
                  <a:moveTo>
                    <a:pt x="4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6" y="40"/>
                    <a:pt x="46" y="40"/>
                    <a:pt x="47" y="40"/>
                  </a:cubicBezTo>
                  <a:cubicBezTo>
                    <a:pt x="53" y="39"/>
                    <a:pt x="59" y="30"/>
                    <a:pt x="60" y="20"/>
                  </a:cubicBezTo>
                  <a:cubicBezTo>
                    <a:pt x="61" y="10"/>
                    <a:pt x="56" y="1"/>
                    <a:pt x="50" y="0"/>
                  </a:cubicBezTo>
                  <a:cubicBezTo>
                    <a:pt x="49" y="0"/>
                    <a:pt x="49" y="0"/>
                    <a:pt x="48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3" name="ísḷîḑè">
              <a:extLst>
                <a:ext uri="{FF2B5EF4-FFF2-40B4-BE49-F238E27FC236}">
                  <a16:creationId xmlns:a16="http://schemas.microsoft.com/office/drawing/2014/main" id="{DB17509B-556C-49D3-B30F-078355462D44}"/>
                </a:ext>
              </a:extLst>
            </p:cNvPr>
            <p:cNvSpPr/>
            <p:nvPr/>
          </p:nvSpPr>
          <p:spPr bwMode="auto">
            <a:xfrm>
              <a:off x="4644744" y="4383555"/>
              <a:ext cx="131549" cy="86003"/>
            </a:xfrm>
            <a:custGeom>
              <a:avLst/>
              <a:gdLst>
                <a:gd name="T0" fmla="*/ 50 w 62"/>
                <a:gd name="T1" fmla="*/ 0 h 40"/>
                <a:gd name="T2" fmla="*/ 49 w 62"/>
                <a:gd name="T3" fmla="*/ 0 h 40"/>
                <a:gd name="T4" fmla="*/ 17 w 62"/>
                <a:gd name="T5" fmla="*/ 0 h 40"/>
                <a:gd name="T6" fmla="*/ 16 w 62"/>
                <a:gd name="T7" fmla="*/ 0 h 40"/>
                <a:gd name="T8" fmla="*/ 1 w 62"/>
                <a:gd name="T9" fmla="*/ 20 h 40"/>
                <a:gd name="T10" fmla="*/ 12 w 62"/>
                <a:gd name="T11" fmla="*/ 40 h 40"/>
                <a:gd name="T12" fmla="*/ 14 w 62"/>
                <a:gd name="T13" fmla="*/ 40 h 40"/>
                <a:gd name="T14" fmla="*/ 46 w 62"/>
                <a:gd name="T15" fmla="*/ 40 h 40"/>
                <a:gd name="T16" fmla="*/ 46 w 62"/>
                <a:gd name="T17" fmla="*/ 40 h 40"/>
                <a:gd name="T18" fmla="*/ 61 w 62"/>
                <a:gd name="T19" fmla="*/ 20 h 40"/>
                <a:gd name="T20" fmla="*/ 50 w 62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40">
                  <a:moveTo>
                    <a:pt x="50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54" y="40"/>
                    <a:pt x="60" y="31"/>
                    <a:pt x="61" y="20"/>
                  </a:cubicBezTo>
                  <a:cubicBezTo>
                    <a:pt x="62" y="9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4" name="işļíḋe">
              <a:extLst>
                <a:ext uri="{FF2B5EF4-FFF2-40B4-BE49-F238E27FC236}">
                  <a16:creationId xmlns:a16="http://schemas.microsoft.com/office/drawing/2014/main" id="{98D67009-BB66-40D4-9D4A-23C1D08D6911}"/>
                </a:ext>
              </a:extLst>
            </p:cNvPr>
            <p:cNvSpPr/>
            <p:nvPr/>
          </p:nvSpPr>
          <p:spPr bwMode="auto">
            <a:xfrm>
              <a:off x="4837009" y="4383555"/>
              <a:ext cx="131549" cy="86003"/>
            </a:xfrm>
            <a:custGeom>
              <a:avLst/>
              <a:gdLst>
                <a:gd name="T0" fmla="*/ 50 w 62"/>
                <a:gd name="T1" fmla="*/ 0 h 40"/>
                <a:gd name="T2" fmla="*/ 19 w 62"/>
                <a:gd name="T3" fmla="*/ 0 h 40"/>
                <a:gd name="T4" fmla="*/ 16 w 62"/>
                <a:gd name="T5" fmla="*/ 0 h 40"/>
                <a:gd name="T6" fmla="*/ 1 w 62"/>
                <a:gd name="T7" fmla="*/ 20 h 40"/>
                <a:gd name="T8" fmla="*/ 13 w 62"/>
                <a:gd name="T9" fmla="*/ 40 h 40"/>
                <a:gd name="T10" fmla="*/ 16 w 62"/>
                <a:gd name="T11" fmla="*/ 40 h 40"/>
                <a:gd name="T12" fmla="*/ 47 w 62"/>
                <a:gd name="T13" fmla="*/ 40 h 40"/>
                <a:gd name="T14" fmla="*/ 47 w 62"/>
                <a:gd name="T15" fmla="*/ 40 h 40"/>
                <a:gd name="T16" fmla="*/ 61 w 62"/>
                <a:gd name="T17" fmla="*/ 20 h 40"/>
                <a:gd name="T18" fmla="*/ 50 w 62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40">
                  <a:moveTo>
                    <a:pt x="50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9" y="0"/>
                    <a:pt x="2" y="9"/>
                    <a:pt x="1" y="20"/>
                  </a:cubicBezTo>
                  <a:cubicBezTo>
                    <a:pt x="0" y="31"/>
                    <a:pt x="5" y="40"/>
                    <a:pt x="13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4" y="40"/>
                    <a:pt x="61" y="31"/>
                    <a:pt x="61" y="20"/>
                  </a:cubicBezTo>
                  <a:cubicBezTo>
                    <a:pt x="62" y="9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5" name="ïŝḻíḋè">
              <a:extLst>
                <a:ext uri="{FF2B5EF4-FFF2-40B4-BE49-F238E27FC236}">
                  <a16:creationId xmlns:a16="http://schemas.microsoft.com/office/drawing/2014/main" id="{6D6F950D-371E-4A80-B99B-E6DFA9D9FFDB}"/>
                </a:ext>
              </a:extLst>
            </p:cNvPr>
            <p:cNvSpPr/>
            <p:nvPr/>
          </p:nvSpPr>
          <p:spPr bwMode="auto">
            <a:xfrm>
              <a:off x="5044450" y="4383555"/>
              <a:ext cx="126491" cy="86003"/>
            </a:xfrm>
            <a:custGeom>
              <a:avLst/>
              <a:gdLst>
                <a:gd name="T0" fmla="*/ 47 w 59"/>
                <a:gd name="T1" fmla="*/ 0 h 40"/>
                <a:gd name="T2" fmla="*/ 46 w 59"/>
                <a:gd name="T3" fmla="*/ 0 h 40"/>
                <a:gd name="T4" fmla="*/ 16 w 59"/>
                <a:gd name="T5" fmla="*/ 0 h 40"/>
                <a:gd name="T6" fmla="*/ 15 w 59"/>
                <a:gd name="T7" fmla="*/ 0 h 40"/>
                <a:gd name="T8" fmla="*/ 1 w 59"/>
                <a:gd name="T9" fmla="*/ 20 h 40"/>
                <a:gd name="T10" fmla="*/ 12 w 59"/>
                <a:gd name="T11" fmla="*/ 40 h 40"/>
                <a:gd name="T12" fmla="*/ 12 w 59"/>
                <a:gd name="T13" fmla="*/ 40 h 40"/>
                <a:gd name="T14" fmla="*/ 44 w 59"/>
                <a:gd name="T15" fmla="*/ 40 h 40"/>
                <a:gd name="T16" fmla="*/ 44 w 59"/>
                <a:gd name="T17" fmla="*/ 40 h 40"/>
                <a:gd name="T18" fmla="*/ 58 w 59"/>
                <a:gd name="T19" fmla="*/ 20 h 40"/>
                <a:gd name="T20" fmla="*/ 47 w 59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40">
                  <a:moveTo>
                    <a:pt x="47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51" y="40"/>
                    <a:pt x="58" y="31"/>
                    <a:pt x="58" y="20"/>
                  </a:cubicBezTo>
                  <a:cubicBezTo>
                    <a:pt x="59" y="9"/>
                    <a:pt x="54" y="0"/>
                    <a:pt x="47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6" name="iṥļídé">
              <a:extLst>
                <a:ext uri="{FF2B5EF4-FFF2-40B4-BE49-F238E27FC236}">
                  <a16:creationId xmlns:a16="http://schemas.microsoft.com/office/drawing/2014/main" id="{17F5F7AE-2E52-46D1-8166-09271CCAA545}"/>
                </a:ext>
              </a:extLst>
            </p:cNvPr>
            <p:cNvSpPr/>
            <p:nvPr/>
          </p:nvSpPr>
          <p:spPr bwMode="auto">
            <a:xfrm>
              <a:off x="5226595" y="4383555"/>
              <a:ext cx="141669" cy="86003"/>
            </a:xfrm>
            <a:custGeom>
              <a:avLst/>
              <a:gdLst>
                <a:gd name="T0" fmla="*/ 54 w 66"/>
                <a:gd name="T1" fmla="*/ 0 h 40"/>
                <a:gd name="T2" fmla="*/ 22 w 66"/>
                <a:gd name="T3" fmla="*/ 0 h 40"/>
                <a:gd name="T4" fmla="*/ 16 w 66"/>
                <a:gd name="T5" fmla="*/ 0 h 40"/>
                <a:gd name="T6" fmla="*/ 1 w 66"/>
                <a:gd name="T7" fmla="*/ 20 h 40"/>
                <a:gd name="T8" fmla="*/ 13 w 66"/>
                <a:gd name="T9" fmla="*/ 40 h 40"/>
                <a:gd name="T10" fmla="*/ 19 w 66"/>
                <a:gd name="T11" fmla="*/ 40 h 40"/>
                <a:gd name="T12" fmla="*/ 51 w 66"/>
                <a:gd name="T13" fmla="*/ 40 h 40"/>
                <a:gd name="T14" fmla="*/ 55 w 66"/>
                <a:gd name="T15" fmla="*/ 39 h 40"/>
                <a:gd name="T16" fmla="*/ 65 w 66"/>
                <a:gd name="T17" fmla="*/ 20 h 40"/>
                <a:gd name="T18" fmla="*/ 56 w 66"/>
                <a:gd name="T19" fmla="*/ 0 h 40"/>
                <a:gd name="T20" fmla="*/ 54 w 66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40">
                  <a:moveTo>
                    <a:pt x="54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9" y="0"/>
                    <a:pt x="2" y="9"/>
                    <a:pt x="1" y="20"/>
                  </a:cubicBezTo>
                  <a:cubicBezTo>
                    <a:pt x="0" y="31"/>
                    <a:pt x="5" y="40"/>
                    <a:pt x="13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2" y="40"/>
                    <a:pt x="53" y="40"/>
                    <a:pt x="55" y="39"/>
                  </a:cubicBezTo>
                  <a:cubicBezTo>
                    <a:pt x="60" y="37"/>
                    <a:pt x="65" y="29"/>
                    <a:pt x="65" y="20"/>
                  </a:cubicBezTo>
                  <a:cubicBezTo>
                    <a:pt x="66" y="10"/>
                    <a:pt x="62" y="1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7" name="ïsľiḓé">
              <a:extLst>
                <a:ext uri="{FF2B5EF4-FFF2-40B4-BE49-F238E27FC236}">
                  <a16:creationId xmlns:a16="http://schemas.microsoft.com/office/drawing/2014/main" id="{37117B96-E178-42F7-A69A-D9082C7C764B}"/>
                </a:ext>
              </a:extLst>
            </p:cNvPr>
            <p:cNvSpPr/>
            <p:nvPr/>
          </p:nvSpPr>
          <p:spPr bwMode="auto">
            <a:xfrm>
              <a:off x="5464398" y="4383555"/>
              <a:ext cx="141669" cy="86003"/>
            </a:xfrm>
            <a:custGeom>
              <a:avLst/>
              <a:gdLst>
                <a:gd name="T0" fmla="*/ 54 w 66"/>
                <a:gd name="T1" fmla="*/ 0 h 40"/>
                <a:gd name="T2" fmla="*/ 51 w 66"/>
                <a:gd name="T3" fmla="*/ 0 h 40"/>
                <a:gd name="T4" fmla="*/ 16 w 66"/>
                <a:gd name="T5" fmla="*/ 0 h 40"/>
                <a:gd name="T6" fmla="*/ 16 w 66"/>
                <a:gd name="T7" fmla="*/ 0 h 40"/>
                <a:gd name="T8" fmla="*/ 1 w 66"/>
                <a:gd name="T9" fmla="*/ 20 h 40"/>
                <a:gd name="T10" fmla="*/ 11 w 66"/>
                <a:gd name="T11" fmla="*/ 40 h 40"/>
                <a:gd name="T12" fmla="*/ 12 w 66"/>
                <a:gd name="T13" fmla="*/ 40 h 40"/>
                <a:gd name="T14" fmla="*/ 46 w 66"/>
                <a:gd name="T15" fmla="*/ 40 h 40"/>
                <a:gd name="T16" fmla="*/ 50 w 66"/>
                <a:gd name="T17" fmla="*/ 40 h 40"/>
                <a:gd name="T18" fmla="*/ 65 w 66"/>
                <a:gd name="T19" fmla="*/ 20 h 40"/>
                <a:gd name="T20" fmla="*/ 54 w 66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40">
                  <a:moveTo>
                    <a:pt x="54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0"/>
                    <a:pt x="4" y="39"/>
                    <a:pt x="11" y="40"/>
                  </a:cubicBezTo>
                  <a:cubicBezTo>
                    <a:pt x="11" y="40"/>
                    <a:pt x="12" y="40"/>
                    <a:pt x="12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8" y="40"/>
                    <a:pt x="64" y="31"/>
                    <a:pt x="65" y="20"/>
                  </a:cubicBezTo>
                  <a:cubicBezTo>
                    <a:pt x="66" y="9"/>
                    <a:pt x="61" y="0"/>
                    <a:pt x="54" y="0"/>
                  </a:cubicBezTo>
                  <a:close/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8" name="îsḷíḋê">
              <a:extLst>
                <a:ext uri="{FF2B5EF4-FFF2-40B4-BE49-F238E27FC236}">
                  <a16:creationId xmlns:a16="http://schemas.microsoft.com/office/drawing/2014/main" id="{3A6C8F01-5703-40FD-88AB-52FEDF700D15}"/>
                </a:ext>
              </a:extLst>
            </p:cNvPr>
            <p:cNvSpPr/>
            <p:nvPr/>
          </p:nvSpPr>
          <p:spPr bwMode="auto">
            <a:xfrm>
              <a:off x="5277191" y="5724211"/>
              <a:ext cx="65776" cy="207424"/>
            </a:xfrm>
            <a:custGeom>
              <a:avLst/>
              <a:gdLst>
                <a:gd name="T0" fmla="*/ 20 w 32"/>
                <a:gd name="T1" fmla="*/ 0 h 97"/>
                <a:gd name="T2" fmla="*/ 5 w 32"/>
                <a:gd name="T3" fmla="*/ 20 h 97"/>
                <a:gd name="T4" fmla="*/ 5 w 32"/>
                <a:gd name="T5" fmla="*/ 20 h 97"/>
                <a:gd name="T6" fmla="*/ 1 w 32"/>
                <a:gd name="T7" fmla="*/ 68 h 97"/>
                <a:gd name="T8" fmla="*/ 1 w 32"/>
                <a:gd name="T9" fmla="*/ 77 h 97"/>
                <a:gd name="T10" fmla="*/ 12 w 32"/>
                <a:gd name="T11" fmla="*/ 97 h 97"/>
                <a:gd name="T12" fmla="*/ 27 w 32"/>
                <a:gd name="T13" fmla="*/ 77 h 97"/>
                <a:gd name="T14" fmla="*/ 28 w 32"/>
                <a:gd name="T15" fmla="*/ 68 h 97"/>
                <a:gd name="T16" fmla="*/ 31 w 32"/>
                <a:gd name="T17" fmla="*/ 20 h 97"/>
                <a:gd name="T18" fmla="*/ 32 w 32"/>
                <a:gd name="T19" fmla="*/ 19 h 97"/>
                <a:gd name="T20" fmla="*/ 20 w 32"/>
                <a:gd name="T21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7">
                  <a:moveTo>
                    <a:pt x="20" y="0"/>
                  </a:moveTo>
                  <a:cubicBezTo>
                    <a:pt x="13" y="0"/>
                    <a:pt x="6" y="9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88"/>
                    <a:pt x="5" y="97"/>
                    <a:pt x="12" y="97"/>
                  </a:cubicBezTo>
                  <a:cubicBezTo>
                    <a:pt x="19" y="97"/>
                    <a:pt x="26" y="88"/>
                    <a:pt x="27" y="7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8"/>
                    <a:pt x="27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9" name="išľîďè">
              <a:extLst>
                <a:ext uri="{FF2B5EF4-FFF2-40B4-BE49-F238E27FC236}">
                  <a16:creationId xmlns:a16="http://schemas.microsoft.com/office/drawing/2014/main" id="{F54D0F15-2434-40AD-951D-35DAA2E0A5F4}"/>
                </a:ext>
              </a:extLst>
            </p:cNvPr>
            <p:cNvSpPr/>
            <p:nvPr/>
          </p:nvSpPr>
          <p:spPr bwMode="auto">
            <a:xfrm>
              <a:off x="5302491" y="5420665"/>
              <a:ext cx="65773" cy="202363"/>
            </a:xfrm>
            <a:custGeom>
              <a:avLst/>
              <a:gdLst>
                <a:gd name="T0" fmla="*/ 20 w 31"/>
                <a:gd name="T1" fmla="*/ 0 h 92"/>
                <a:gd name="T2" fmla="*/ 5 w 31"/>
                <a:gd name="T3" fmla="*/ 18 h 92"/>
                <a:gd name="T4" fmla="*/ 5 w 31"/>
                <a:gd name="T5" fmla="*/ 21 h 92"/>
                <a:gd name="T6" fmla="*/ 1 w 31"/>
                <a:gd name="T7" fmla="*/ 67 h 92"/>
                <a:gd name="T8" fmla="*/ 1 w 31"/>
                <a:gd name="T9" fmla="*/ 71 h 92"/>
                <a:gd name="T10" fmla="*/ 12 w 31"/>
                <a:gd name="T11" fmla="*/ 92 h 92"/>
                <a:gd name="T12" fmla="*/ 27 w 31"/>
                <a:gd name="T13" fmla="*/ 71 h 92"/>
                <a:gd name="T14" fmla="*/ 27 w 31"/>
                <a:gd name="T15" fmla="*/ 67 h 92"/>
                <a:gd name="T16" fmla="*/ 31 w 31"/>
                <a:gd name="T17" fmla="*/ 21 h 92"/>
                <a:gd name="T18" fmla="*/ 31 w 31"/>
                <a:gd name="T19" fmla="*/ 18 h 92"/>
                <a:gd name="T20" fmla="*/ 20 w 31"/>
                <a:gd name="T21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92">
                  <a:moveTo>
                    <a:pt x="20" y="0"/>
                  </a:moveTo>
                  <a:cubicBezTo>
                    <a:pt x="13" y="0"/>
                    <a:pt x="7" y="8"/>
                    <a:pt x="5" y="18"/>
                  </a:cubicBezTo>
                  <a:cubicBezTo>
                    <a:pt x="5" y="19"/>
                    <a:pt x="5" y="20"/>
                    <a:pt x="5" y="21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83"/>
                    <a:pt x="5" y="92"/>
                    <a:pt x="12" y="92"/>
                  </a:cubicBezTo>
                  <a:cubicBezTo>
                    <a:pt x="19" y="92"/>
                    <a:pt x="26" y="83"/>
                    <a:pt x="27" y="71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0"/>
                    <a:pt x="31" y="19"/>
                    <a:pt x="31" y="18"/>
                  </a:cubicBezTo>
                  <a:cubicBezTo>
                    <a:pt x="31" y="8"/>
                    <a:pt x="26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0" name="ïṣlïďé">
              <a:extLst>
                <a:ext uri="{FF2B5EF4-FFF2-40B4-BE49-F238E27FC236}">
                  <a16:creationId xmlns:a16="http://schemas.microsoft.com/office/drawing/2014/main" id="{9EA7CE21-51BC-4C69-9B7F-9894AC4932E9}"/>
                </a:ext>
              </a:extLst>
            </p:cNvPr>
            <p:cNvSpPr/>
            <p:nvPr/>
          </p:nvSpPr>
          <p:spPr bwMode="auto">
            <a:xfrm>
              <a:off x="5322729" y="5122181"/>
              <a:ext cx="70834" cy="192245"/>
            </a:xfrm>
            <a:custGeom>
              <a:avLst/>
              <a:gdLst>
                <a:gd name="T0" fmla="*/ 20 w 32"/>
                <a:gd name="T1" fmla="*/ 0 h 90"/>
                <a:gd name="T2" fmla="*/ 6 w 32"/>
                <a:gd name="T3" fmla="*/ 16 h 90"/>
                <a:gd name="T4" fmla="*/ 5 w 32"/>
                <a:gd name="T5" fmla="*/ 20 h 90"/>
                <a:gd name="T6" fmla="*/ 2 w 32"/>
                <a:gd name="T7" fmla="*/ 65 h 90"/>
                <a:gd name="T8" fmla="*/ 1 w 32"/>
                <a:gd name="T9" fmla="*/ 69 h 90"/>
                <a:gd name="T10" fmla="*/ 13 w 32"/>
                <a:gd name="T11" fmla="*/ 90 h 90"/>
                <a:gd name="T12" fmla="*/ 27 w 32"/>
                <a:gd name="T13" fmla="*/ 69 h 90"/>
                <a:gd name="T14" fmla="*/ 28 w 32"/>
                <a:gd name="T15" fmla="*/ 64 h 90"/>
                <a:gd name="T16" fmla="*/ 31 w 32"/>
                <a:gd name="T17" fmla="*/ 20 h 90"/>
                <a:gd name="T18" fmla="*/ 31 w 32"/>
                <a:gd name="T19" fmla="*/ 15 h 90"/>
                <a:gd name="T20" fmla="*/ 20 w 32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0">
                  <a:moveTo>
                    <a:pt x="20" y="0"/>
                  </a:moveTo>
                  <a:cubicBezTo>
                    <a:pt x="14" y="0"/>
                    <a:pt x="8" y="7"/>
                    <a:pt x="6" y="16"/>
                  </a:cubicBezTo>
                  <a:cubicBezTo>
                    <a:pt x="6" y="17"/>
                    <a:pt x="5" y="19"/>
                    <a:pt x="5" y="20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80"/>
                    <a:pt x="5" y="90"/>
                    <a:pt x="13" y="90"/>
                  </a:cubicBezTo>
                  <a:cubicBezTo>
                    <a:pt x="20" y="90"/>
                    <a:pt x="27" y="80"/>
                    <a:pt x="27" y="69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19"/>
                    <a:pt x="32" y="17"/>
                    <a:pt x="31" y="15"/>
                  </a:cubicBezTo>
                  <a:cubicBezTo>
                    <a:pt x="31" y="7"/>
                    <a:pt x="26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1" name="íŝļïḑe">
              <a:extLst>
                <a:ext uri="{FF2B5EF4-FFF2-40B4-BE49-F238E27FC236}">
                  <a16:creationId xmlns:a16="http://schemas.microsoft.com/office/drawing/2014/main" id="{BA661A1F-0740-4A67-85FA-6B43E034C88C}"/>
                </a:ext>
              </a:extLst>
            </p:cNvPr>
            <p:cNvSpPr/>
            <p:nvPr/>
          </p:nvSpPr>
          <p:spPr bwMode="auto">
            <a:xfrm>
              <a:off x="5353087" y="4803457"/>
              <a:ext cx="65773" cy="197306"/>
            </a:xfrm>
            <a:custGeom>
              <a:avLst/>
              <a:gdLst>
                <a:gd name="T0" fmla="*/ 20 w 33"/>
                <a:gd name="T1" fmla="*/ 0 h 91"/>
                <a:gd name="T2" fmla="*/ 5 w 33"/>
                <a:gd name="T3" fmla="*/ 20 h 91"/>
                <a:gd name="T4" fmla="*/ 5 w 33"/>
                <a:gd name="T5" fmla="*/ 21 h 91"/>
                <a:gd name="T6" fmla="*/ 1 w 33"/>
                <a:gd name="T7" fmla="*/ 70 h 91"/>
                <a:gd name="T8" fmla="*/ 1 w 33"/>
                <a:gd name="T9" fmla="*/ 71 h 91"/>
                <a:gd name="T10" fmla="*/ 13 w 33"/>
                <a:gd name="T11" fmla="*/ 91 h 91"/>
                <a:gd name="T12" fmla="*/ 27 w 33"/>
                <a:gd name="T13" fmla="*/ 71 h 91"/>
                <a:gd name="T14" fmla="*/ 28 w 33"/>
                <a:gd name="T15" fmla="*/ 69 h 91"/>
                <a:gd name="T16" fmla="*/ 32 w 33"/>
                <a:gd name="T17" fmla="*/ 20 h 91"/>
                <a:gd name="T18" fmla="*/ 32 w 33"/>
                <a:gd name="T19" fmla="*/ 20 h 91"/>
                <a:gd name="T20" fmla="*/ 20 w 33"/>
                <a:gd name="T21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91">
                  <a:moveTo>
                    <a:pt x="20" y="0"/>
                  </a:moveTo>
                  <a:cubicBezTo>
                    <a:pt x="13" y="0"/>
                    <a:pt x="6" y="9"/>
                    <a:pt x="5" y="20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82"/>
                    <a:pt x="5" y="91"/>
                    <a:pt x="13" y="91"/>
                  </a:cubicBezTo>
                  <a:cubicBezTo>
                    <a:pt x="20" y="91"/>
                    <a:pt x="27" y="82"/>
                    <a:pt x="27" y="71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3" y="9"/>
                    <a:pt x="27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2" name="išḻiďè">
              <a:extLst>
                <a:ext uri="{FF2B5EF4-FFF2-40B4-BE49-F238E27FC236}">
                  <a16:creationId xmlns:a16="http://schemas.microsoft.com/office/drawing/2014/main" id="{CAC2C133-445A-4F3B-A923-56D7198AFE8E}"/>
                </a:ext>
              </a:extLst>
            </p:cNvPr>
            <p:cNvSpPr/>
            <p:nvPr/>
          </p:nvSpPr>
          <p:spPr bwMode="auto">
            <a:xfrm>
              <a:off x="5504874" y="2906302"/>
              <a:ext cx="65773" cy="192245"/>
            </a:xfrm>
            <a:custGeom>
              <a:avLst/>
              <a:gdLst>
                <a:gd name="T0" fmla="*/ 19 w 31"/>
                <a:gd name="T1" fmla="*/ 0 h 91"/>
                <a:gd name="T2" fmla="*/ 4 w 31"/>
                <a:gd name="T3" fmla="*/ 20 h 91"/>
                <a:gd name="T4" fmla="*/ 4 w 31"/>
                <a:gd name="T5" fmla="*/ 24 h 91"/>
                <a:gd name="T6" fmla="*/ 0 w 31"/>
                <a:gd name="T7" fmla="*/ 71 h 91"/>
                <a:gd name="T8" fmla="*/ 0 w 31"/>
                <a:gd name="T9" fmla="*/ 73 h 91"/>
                <a:gd name="T10" fmla="*/ 11 w 31"/>
                <a:gd name="T11" fmla="*/ 91 h 91"/>
                <a:gd name="T12" fmla="*/ 26 w 31"/>
                <a:gd name="T13" fmla="*/ 73 h 91"/>
                <a:gd name="T14" fmla="*/ 26 w 31"/>
                <a:gd name="T15" fmla="*/ 71 h 91"/>
                <a:gd name="T16" fmla="*/ 30 w 31"/>
                <a:gd name="T17" fmla="*/ 24 h 91"/>
                <a:gd name="T18" fmla="*/ 30 w 31"/>
                <a:gd name="T19" fmla="*/ 20 h 91"/>
                <a:gd name="T20" fmla="*/ 19 w 31"/>
                <a:gd name="T21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91">
                  <a:moveTo>
                    <a:pt x="19" y="0"/>
                  </a:moveTo>
                  <a:cubicBezTo>
                    <a:pt x="12" y="0"/>
                    <a:pt x="5" y="9"/>
                    <a:pt x="4" y="20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2"/>
                    <a:pt x="0" y="73"/>
                  </a:cubicBezTo>
                  <a:cubicBezTo>
                    <a:pt x="0" y="83"/>
                    <a:pt x="5" y="91"/>
                    <a:pt x="11" y="91"/>
                  </a:cubicBezTo>
                  <a:cubicBezTo>
                    <a:pt x="18" y="91"/>
                    <a:pt x="24" y="83"/>
                    <a:pt x="26" y="73"/>
                  </a:cubicBezTo>
                  <a:cubicBezTo>
                    <a:pt x="26" y="72"/>
                    <a:pt x="26" y="72"/>
                    <a:pt x="26" y="71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1" y="9"/>
                    <a:pt x="26" y="0"/>
                    <a:pt x="19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3" name="ïšlïďe">
              <a:extLst>
                <a:ext uri="{FF2B5EF4-FFF2-40B4-BE49-F238E27FC236}">
                  <a16:creationId xmlns:a16="http://schemas.microsoft.com/office/drawing/2014/main" id="{FAD8C49B-16D1-4FA4-B0F8-54A6384BCCC0}"/>
                </a:ext>
              </a:extLst>
            </p:cNvPr>
            <p:cNvSpPr/>
            <p:nvPr/>
          </p:nvSpPr>
          <p:spPr bwMode="auto">
            <a:xfrm>
              <a:off x="5474517" y="3214904"/>
              <a:ext cx="70834" cy="197306"/>
            </a:xfrm>
            <a:custGeom>
              <a:avLst/>
              <a:gdLst>
                <a:gd name="T0" fmla="*/ 20 w 32"/>
                <a:gd name="T1" fmla="*/ 0 h 93"/>
                <a:gd name="T2" fmla="*/ 5 w 32"/>
                <a:gd name="T3" fmla="*/ 20 h 93"/>
                <a:gd name="T4" fmla="*/ 5 w 32"/>
                <a:gd name="T5" fmla="*/ 23 h 93"/>
                <a:gd name="T6" fmla="*/ 1 w 32"/>
                <a:gd name="T7" fmla="*/ 72 h 93"/>
                <a:gd name="T8" fmla="*/ 1 w 32"/>
                <a:gd name="T9" fmla="*/ 73 h 93"/>
                <a:gd name="T10" fmla="*/ 12 w 32"/>
                <a:gd name="T11" fmla="*/ 93 h 93"/>
                <a:gd name="T12" fmla="*/ 27 w 32"/>
                <a:gd name="T13" fmla="*/ 73 h 93"/>
                <a:gd name="T14" fmla="*/ 27 w 32"/>
                <a:gd name="T15" fmla="*/ 72 h 93"/>
                <a:gd name="T16" fmla="*/ 31 w 32"/>
                <a:gd name="T17" fmla="*/ 23 h 93"/>
                <a:gd name="T18" fmla="*/ 32 w 32"/>
                <a:gd name="T19" fmla="*/ 20 h 93"/>
                <a:gd name="T20" fmla="*/ 20 w 32"/>
                <a:gd name="T21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3">
                  <a:moveTo>
                    <a:pt x="20" y="0"/>
                  </a:moveTo>
                  <a:cubicBezTo>
                    <a:pt x="13" y="0"/>
                    <a:pt x="6" y="9"/>
                    <a:pt x="5" y="20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0" y="84"/>
                    <a:pt x="5" y="93"/>
                    <a:pt x="12" y="93"/>
                  </a:cubicBezTo>
                  <a:cubicBezTo>
                    <a:pt x="20" y="93"/>
                    <a:pt x="26" y="84"/>
                    <a:pt x="27" y="73"/>
                  </a:cubicBezTo>
                  <a:cubicBezTo>
                    <a:pt x="27" y="72"/>
                    <a:pt x="27" y="72"/>
                    <a:pt x="27" y="72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9"/>
                    <a:pt x="27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4" name="íṣľïḋè">
              <a:extLst>
                <a:ext uri="{FF2B5EF4-FFF2-40B4-BE49-F238E27FC236}">
                  <a16:creationId xmlns:a16="http://schemas.microsoft.com/office/drawing/2014/main" id="{AE265740-98F2-41F7-9F65-C45E0BDC1B9C}"/>
                </a:ext>
              </a:extLst>
            </p:cNvPr>
            <p:cNvSpPr/>
            <p:nvPr/>
          </p:nvSpPr>
          <p:spPr bwMode="auto">
            <a:xfrm>
              <a:off x="5449217" y="3513392"/>
              <a:ext cx="70834" cy="202363"/>
            </a:xfrm>
            <a:custGeom>
              <a:avLst/>
              <a:gdLst>
                <a:gd name="T0" fmla="*/ 20 w 32"/>
                <a:gd name="T1" fmla="*/ 0 h 94"/>
                <a:gd name="T2" fmla="*/ 5 w 32"/>
                <a:gd name="T3" fmla="*/ 21 h 94"/>
                <a:gd name="T4" fmla="*/ 4 w 32"/>
                <a:gd name="T5" fmla="*/ 25 h 94"/>
                <a:gd name="T6" fmla="*/ 1 w 32"/>
                <a:gd name="T7" fmla="*/ 73 h 94"/>
                <a:gd name="T8" fmla="*/ 1 w 32"/>
                <a:gd name="T9" fmla="*/ 74 h 94"/>
                <a:gd name="T10" fmla="*/ 12 w 32"/>
                <a:gd name="T11" fmla="*/ 94 h 94"/>
                <a:gd name="T12" fmla="*/ 27 w 32"/>
                <a:gd name="T13" fmla="*/ 74 h 94"/>
                <a:gd name="T14" fmla="*/ 27 w 32"/>
                <a:gd name="T15" fmla="*/ 73 h 94"/>
                <a:gd name="T16" fmla="*/ 31 w 32"/>
                <a:gd name="T17" fmla="*/ 25 h 94"/>
                <a:gd name="T18" fmla="*/ 31 w 32"/>
                <a:gd name="T19" fmla="*/ 21 h 94"/>
                <a:gd name="T20" fmla="*/ 20 w 32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4">
                  <a:moveTo>
                    <a:pt x="20" y="0"/>
                  </a:moveTo>
                  <a:cubicBezTo>
                    <a:pt x="12" y="0"/>
                    <a:pt x="6" y="9"/>
                    <a:pt x="5" y="21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85"/>
                    <a:pt x="5" y="94"/>
                    <a:pt x="12" y="94"/>
                  </a:cubicBezTo>
                  <a:cubicBezTo>
                    <a:pt x="19" y="94"/>
                    <a:pt x="26" y="85"/>
                    <a:pt x="27" y="74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9"/>
                    <a:pt x="27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5" name="iṥļiḑè">
              <a:extLst>
                <a:ext uri="{FF2B5EF4-FFF2-40B4-BE49-F238E27FC236}">
                  <a16:creationId xmlns:a16="http://schemas.microsoft.com/office/drawing/2014/main" id="{071F1275-09A2-464D-BDB8-8B64A23E08E0}"/>
                </a:ext>
              </a:extLst>
            </p:cNvPr>
            <p:cNvSpPr/>
            <p:nvPr/>
          </p:nvSpPr>
          <p:spPr bwMode="auto">
            <a:xfrm>
              <a:off x="5423921" y="3837173"/>
              <a:ext cx="70834" cy="187185"/>
            </a:xfrm>
            <a:custGeom>
              <a:avLst/>
              <a:gdLst>
                <a:gd name="T0" fmla="*/ 19 w 32"/>
                <a:gd name="T1" fmla="*/ 0 h 89"/>
                <a:gd name="T2" fmla="*/ 5 w 32"/>
                <a:gd name="T3" fmla="*/ 19 h 89"/>
                <a:gd name="T4" fmla="*/ 5 w 32"/>
                <a:gd name="T5" fmla="*/ 20 h 89"/>
                <a:gd name="T6" fmla="*/ 1 w 32"/>
                <a:gd name="T7" fmla="*/ 68 h 89"/>
                <a:gd name="T8" fmla="*/ 1 w 32"/>
                <a:gd name="T9" fmla="*/ 69 h 89"/>
                <a:gd name="T10" fmla="*/ 12 w 32"/>
                <a:gd name="T11" fmla="*/ 89 h 89"/>
                <a:gd name="T12" fmla="*/ 27 w 32"/>
                <a:gd name="T13" fmla="*/ 69 h 89"/>
                <a:gd name="T14" fmla="*/ 27 w 32"/>
                <a:gd name="T15" fmla="*/ 68 h 89"/>
                <a:gd name="T16" fmla="*/ 31 w 32"/>
                <a:gd name="T17" fmla="*/ 20 h 89"/>
                <a:gd name="T18" fmla="*/ 31 w 32"/>
                <a:gd name="T19" fmla="*/ 19 h 89"/>
                <a:gd name="T20" fmla="*/ 19 w 32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89">
                  <a:moveTo>
                    <a:pt x="19" y="0"/>
                  </a:moveTo>
                  <a:cubicBezTo>
                    <a:pt x="12" y="0"/>
                    <a:pt x="6" y="8"/>
                    <a:pt x="5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80"/>
                    <a:pt x="5" y="89"/>
                    <a:pt x="12" y="89"/>
                  </a:cubicBezTo>
                  <a:cubicBezTo>
                    <a:pt x="19" y="89"/>
                    <a:pt x="26" y="80"/>
                    <a:pt x="27" y="69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2" y="8"/>
                    <a:pt x="27" y="0"/>
                    <a:pt x="19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6" name="íşlîḓe">
              <a:extLst>
                <a:ext uri="{FF2B5EF4-FFF2-40B4-BE49-F238E27FC236}">
                  <a16:creationId xmlns:a16="http://schemas.microsoft.com/office/drawing/2014/main" id="{7A3D78F6-CC04-4797-833A-41584F488A6D}"/>
                </a:ext>
              </a:extLst>
            </p:cNvPr>
            <p:cNvSpPr/>
            <p:nvPr/>
          </p:nvSpPr>
          <p:spPr bwMode="auto">
            <a:xfrm>
              <a:off x="5403683" y="4120482"/>
              <a:ext cx="70834" cy="212482"/>
            </a:xfrm>
            <a:custGeom>
              <a:avLst/>
              <a:gdLst>
                <a:gd name="T0" fmla="*/ 19 w 32"/>
                <a:gd name="T1" fmla="*/ 0 h 99"/>
                <a:gd name="T2" fmla="*/ 5 w 32"/>
                <a:gd name="T3" fmla="*/ 20 h 99"/>
                <a:gd name="T4" fmla="*/ 4 w 32"/>
                <a:gd name="T5" fmla="*/ 30 h 99"/>
                <a:gd name="T6" fmla="*/ 0 w 32"/>
                <a:gd name="T7" fmla="*/ 79 h 99"/>
                <a:gd name="T8" fmla="*/ 0 w 32"/>
                <a:gd name="T9" fmla="*/ 83 h 99"/>
                <a:gd name="T10" fmla="*/ 11 w 32"/>
                <a:gd name="T11" fmla="*/ 99 h 99"/>
                <a:gd name="T12" fmla="*/ 25 w 32"/>
                <a:gd name="T13" fmla="*/ 83 h 99"/>
                <a:gd name="T14" fmla="*/ 26 w 32"/>
                <a:gd name="T15" fmla="*/ 79 h 99"/>
                <a:gd name="T16" fmla="*/ 30 w 32"/>
                <a:gd name="T17" fmla="*/ 30 h 99"/>
                <a:gd name="T18" fmla="*/ 31 w 32"/>
                <a:gd name="T19" fmla="*/ 20 h 99"/>
                <a:gd name="T20" fmla="*/ 19 w 32"/>
                <a:gd name="T21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9">
                  <a:moveTo>
                    <a:pt x="19" y="0"/>
                  </a:moveTo>
                  <a:cubicBezTo>
                    <a:pt x="12" y="0"/>
                    <a:pt x="6" y="9"/>
                    <a:pt x="5" y="2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1"/>
                    <a:pt x="0" y="82"/>
                    <a:pt x="0" y="83"/>
                  </a:cubicBezTo>
                  <a:cubicBezTo>
                    <a:pt x="0" y="93"/>
                    <a:pt x="5" y="99"/>
                    <a:pt x="11" y="99"/>
                  </a:cubicBezTo>
                  <a:cubicBezTo>
                    <a:pt x="18" y="99"/>
                    <a:pt x="23" y="93"/>
                    <a:pt x="25" y="83"/>
                  </a:cubicBezTo>
                  <a:cubicBezTo>
                    <a:pt x="26" y="82"/>
                    <a:pt x="26" y="81"/>
                    <a:pt x="26" y="79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9"/>
                    <a:pt x="27" y="0"/>
                    <a:pt x="19" y="0"/>
                  </a:cubicBezTo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7" name="ïṧļîdè">
              <a:extLst>
                <a:ext uri="{FF2B5EF4-FFF2-40B4-BE49-F238E27FC236}">
                  <a16:creationId xmlns:a16="http://schemas.microsoft.com/office/drawing/2014/main" id="{554022F0-B9F1-47CE-A991-1A394FDC9BE0}"/>
                </a:ext>
              </a:extLst>
            </p:cNvPr>
            <p:cNvSpPr/>
            <p:nvPr/>
          </p:nvSpPr>
          <p:spPr bwMode="auto">
            <a:xfrm>
              <a:off x="5368264" y="4484736"/>
              <a:ext cx="75895" cy="212482"/>
            </a:xfrm>
            <a:custGeom>
              <a:avLst/>
              <a:gdLst>
                <a:gd name="T0" fmla="*/ 21 w 33"/>
                <a:gd name="T1" fmla="*/ 0 h 100"/>
                <a:gd name="T2" fmla="*/ 6 w 33"/>
                <a:gd name="T3" fmla="*/ 20 h 100"/>
                <a:gd name="T4" fmla="*/ 6 w 33"/>
                <a:gd name="T5" fmla="*/ 21 h 100"/>
                <a:gd name="T6" fmla="*/ 2 w 33"/>
                <a:gd name="T7" fmla="*/ 74 h 100"/>
                <a:gd name="T8" fmla="*/ 1 w 33"/>
                <a:gd name="T9" fmla="*/ 80 h 100"/>
                <a:gd name="T10" fmla="*/ 13 w 33"/>
                <a:gd name="T11" fmla="*/ 100 h 100"/>
                <a:gd name="T12" fmla="*/ 27 w 33"/>
                <a:gd name="T13" fmla="*/ 80 h 100"/>
                <a:gd name="T14" fmla="*/ 28 w 33"/>
                <a:gd name="T15" fmla="*/ 74 h 100"/>
                <a:gd name="T16" fmla="*/ 32 w 33"/>
                <a:gd name="T17" fmla="*/ 21 h 100"/>
                <a:gd name="T18" fmla="*/ 32 w 33"/>
                <a:gd name="T19" fmla="*/ 20 h 100"/>
                <a:gd name="T20" fmla="*/ 21 w 33"/>
                <a:gd name="T2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100">
                  <a:moveTo>
                    <a:pt x="21" y="0"/>
                  </a:moveTo>
                  <a:cubicBezTo>
                    <a:pt x="14" y="0"/>
                    <a:pt x="7" y="9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0" y="91"/>
                    <a:pt x="5" y="100"/>
                    <a:pt x="13" y="100"/>
                  </a:cubicBezTo>
                  <a:cubicBezTo>
                    <a:pt x="20" y="100"/>
                    <a:pt x="26" y="91"/>
                    <a:pt x="27" y="80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3" y="9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8" name="ïs1ïḓe">
              <a:extLst>
                <a:ext uri="{FF2B5EF4-FFF2-40B4-BE49-F238E27FC236}">
                  <a16:creationId xmlns:a16="http://schemas.microsoft.com/office/drawing/2014/main" id="{FE66DE89-4E65-49FF-B56A-D55B67BF78AA}"/>
                </a:ext>
              </a:extLst>
            </p:cNvPr>
            <p:cNvSpPr/>
            <p:nvPr/>
          </p:nvSpPr>
          <p:spPr bwMode="auto">
            <a:xfrm>
              <a:off x="4523314" y="5046293"/>
              <a:ext cx="70834" cy="237779"/>
            </a:xfrm>
            <a:prstGeom prst="rect">
              <a:avLst/>
            </a:pr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9" name="íšḷiḑe">
              <a:extLst>
                <a:ext uri="{FF2B5EF4-FFF2-40B4-BE49-F238E27FC236}">
                  <a16:creationId xmlns:a16="http://schemas.microsoft.com/office/drawing/2014/main" id="{4485C34F-8502-4A52-B241-864E3426B4D3}"/>
                </a:ext>
              </a:extLst>
            </p:cNvPr>
            <p:cNvSpPr/>
            <p:nvPr/>
          </p:nvSpPr>
          <p:spPr bwMode="auto">
            <a:xfrm>
              <a:off x="4401884" y="5046293"/>
              <a:ext cx="273218" cy="546381"/>
            </a:xfrm>
            <a:custGeom>
              <a:avLst/>
              <a:gdLst>
                <a:gd name="T0" fmla="*/ 55 w 126"/>
                <a:gd name="T1" fmla="*/ 0 h 253"/>
                <a:gd name="T2" fmla="*/ 0 w 126"/>
                <a:gd name="T3" fmla="*/ 44 h 253"/>
                <a:gd name="T4" fmla="*/ 80 w 126"/>
                <a:gd name="T5" fmla="*/ 253 h 253"/>
                <a:gd name="T6" fmla="*/ 126 w 126"/>
                <a:gd name="T7" fmla="*/ 187 h 253"/>
                <a:gd name="T8" fmla="*/ 89 w 126"/>
                <a:gd name="T9" fmla="*/ 110 h 253"/>
                <a:gd name="T10" fmla="*/ 89 w 126"/>
                <a:gd name="T11" fmla="*/ 109 h 253"/>
                <a:gd name="T12" fmla="*/ 88 w 126"/>
                <a:gd name="T13" fmla="*/ 108 h 253"/>
                <a:gd name="T14" fmla="*/ 88 w 126"/>
                <a:gd name="T15" fmla="*/ 108 h 253"/>
                <a:gd name="T16" fmla="*/ 88 w 126"/>
                <a:gd name="T17" fmla="*/ 107 h 253"/>
                <a:gd name="T18" fmla="*/ 55 w 126"/>
                <a:gd name="T19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" h="253">
                  <a:moveTo>
                    <a:pt x="55" y="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19" y="122"/>
                    <a:pt x="46" y="192"/>
                    <a:pt x="80" y="253"/>
                  </a:cubicBezTo>
                  <a:cubicBezTo>
                    <a:pt x="126" y="187"/>
                    <a:pt x="126" y="187"/>
                    <a:pt x="126" y="187"/>
                  </a:cubicBezTo>
                  <a:cubicBezTo>
                    <a:pt x="112" y="163"/>
                    <a:pt x="100" y="137"/>
                    <a:pt x="89" y="110"/>
                  </a:cubicBezTo>
                  <a:cubicBezTo>
                    <a:pt x="89" y="110"/>
                    <a:pt x="89" y="110"/>
                    <a:pt x="89" y="109"/>
                  </a:cubicBezTo>
                  <a:cubicBezTo>
                    <a:pt x="89" y="109"/>
                    <a:pt x="89" y="109"/>
                    <a:pt x="88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8"/>
                    <a:pt x="88" y="107"/>
                    <a:pt x="88" y="107"/>
                  </a:cubicBezTo>
                  <a:cubicBezTo>
                    <a:pt x="75" y="74"/>
                    <a:pt x="64" y="38"/>
                    <a:pt x="55" y="0"/>
                  </a:cubicBezTo>
                </a:path>
              </a:pathLst>
            </a:custGeom>
            <a:solidFill>
              <a:srgbClr val="3222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0" name="íṡľíḓe">
              <a:extLst>
                <a:ext uri="{FF2B5EF4-FFF2-40B4-BE49-F238E27FC236}">
                  <a16:creationId xmlns:a16="http://schemas.microsoft.com/office/drawing/2014/main" id="{295C9B01-179F-4AA0-A1A7-5BC4C97DF831}"/>
                </a:ext>
              </a:extLst>
            </p:cNvPr>
            <p:cNvSpPr/>
            <p:nvPr/>
          </p:nvSpPr>
          <p:spPr bwMode="auto">
            <a:xfrm>
              <a:off x="4584029" y="4904639"/>
              <a:ext cx="247918" cy="470497"/>
            </a:xfrm>
            <a:custGeom>
              <a:avLst/>
              <a:gdLst>
                <a:gd name="T0" fmla="*/ 57 w 114"/>
                <a:gd name="T1" fmla="*/ 0 h 218"/>
                <a:gd name="T2" fmla="*/ 0 w 114"/>
                <a:gd name="T3" fmla="*/ 43 h 218"/>
                <a:gd name="T4" fmla="*/ 66 w 114"/>
                <a:gd name="T5" fmla="*/ 218 h 218"/>
                <a:gd name="T6" fmla="*/ 114 w 114"/>
                <a:gd name="T7" fmla="*/ 152 h 218"/>
                <a:gd name="T8" fmla="*/ 57 w 114"/>
                <a:gd name="T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218">
                  <a:moveTo>
                    <a:pt x="57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15" y="109"/>
                    <a:pt x="37" y="168"/>
                    <a:pt x="66" y="218"/>
                  </a:cubicBezTo>
                  <a:cubicBezTo>
                    <a:pt x="114" y="152"/>
                    <a:pt x="114" y="152"/>
                    <a:pt x="114" y="152"/>
                  </a:cubicBezTo>
                  <a:cubicBezTo>
                    <a:pt x="89" y="108"/>
                    <a:pt x="70" y="57"/>
                    <a:pt x="57" y="0"/>
                  </a:cubicBezTo>
                </a:path>
              </a:pathLst>
            </a:cu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1" name="íSlíḓê">
              <a:extLst>
                <a:ext uri="{FF2B5EF4-FFF2-40B4-BE49-F238E27FC236}">
                  <a16:creationId xmlns:a16="http://schemas.microsoft.com/office/drawing/2014/main" id="{B072B3B8-92BB-4F75-839B-6A3CAF88C2CD}"/>
                </a:ext>
              </a:extLst>
            </p:cNvPr>
            <p:cNvSpPr/>
            <p:nvPr/>
          </p:nvSpPr>
          <p:spPr bwMode="auto">
            <a:xfrm>
              <a:off x="4523314" y="4995702"/>
              <a:ext cx="202384" cy="450260"/>
            </a:xfrm>
            <a:custGeom>
              <a:avLst/>
              <a:gdLst>
                <a:gd name="T0" fmla="*/ 30 w 96"/>
                <a:gd name="T1" fmla="*/ 0 h 210"/>
                <a:gd name="T2" fmla="*/ 0 w 96"/>
                <a:gd name="T3" fmla="*/ 23 h 210"/>
                <a:gd name="T4" fmla="*/ 33 w 96"/>
                <a:gd name="T5" fmla="*/ 130 h 210"/>
                <a:gd name="T6" fmla="*/ 33 w 96"/>
                <a:gd name="T7" fmla="*/ 131 h 210"/>
                <a:gd name="T8" fmla="*/ 33 w 96"/>
                <a:gd name="T9" fmla="*/ 131 h 210"/>
                <a:gd name="T10" fmla="*/ 34 w 96"/>
                <a:gd name="T11" fmla="*/ 132 h 210"/>
                <a:gd name="T12" fmla="*/ 34 w 96"/>
                <a:gd name="T13" fmla="*/ 133 h 210"/>
                <a:gd name="T14" fmla="*/ 71 w 96"/>
                <a:gd name="T15" fmla="*/ 210 h 210"/>
                <a:gd name="T16" fmla="*/ 71 w 96"/>
                <a:gd name="T17" fmla="*/ 210 h 210"/>
                <a:gd name="T18" fmla="*/ 96 w 96"/>
                <a:gd name="T19" fmla="*/ 175 h 210"/>
                <a:gd name="T20" fmla="*/ 30 w 96"/>
                <a:gd name="T21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210">
                  <a:moveTo>
                    <a:pt x="3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9" y="61"/>
                    <a:pt x="20" y="97"/>
                    <a:pt x="33" y="130"/>
                  </a:cubicBezTo>
                  <a:cubicBezTo>
                    <a:pt x="33" y="130"/>
                    <a:pt x="33" y="131"/>
                    <a:pt x="33" y="131"/>
                  </a:cubicBezTo>
                  <a:cubicBezTo>
                    <a:pt x="33" y="131"/>
                    <a:pt x="33" y="131"/>
                    <a:pt x="33" y="131"/>
                  </a:cubicBezTo>
                  <a:cubicBezTo>
                    <a:pt x="34" y="132"/>
                    <a:pt x="34" y="132"/>
                    <a:pt x="34" y="132"/>
                  </a:cubicBezTo>
                  <a:cubicBezTo>
                    <a:pt x="34" y="133"/>
                    <a:pt x="34" y="133"/>
                    <a:pt x="34" y="133"/>
                  </a:cubicBezTo>
                  <a:cubicBezTo>
                    <a:pt x="45" y="160"/>
                    <a:pt x="57" y="186"/>
                    <a:pt x="71" y="210"/>
                  </a:cubicBezTo>
                  <a:cubicBezTo>
                    <a:pt x="71" y="210"/>
                    <a:pt x="71" y="210"/>
                    <a:pt x="71" y="210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67" y="125"/>
                    <a:pt x="45" y="66"/>
                    <a:pt x="30" y="0"/>
                  </a:cubicBezTo>
                </a:path>
              </a:pathLst>
            </a:custGeom>
            <a:solidFill>
              <a:srgbClr val="A891A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2" name="is1iďe">
              <a:extLst>
                <a:ext uri="{FF2B5EF4-FFF2-40B4-BE49-F238E27FC236}">
                  <a16:creationId xmlns:a16="http://schemas.microsoft.com/office/drawing/2014/main" id="{906B3F80-DBFE-40A2-AC76-D346EFBA0B68}"/>
                </a:ext>
              </a:extLst>
            </p:cNvPr>
            <p:cNvSpPr/>
            <p:nvPr/>
          </p:nvSpPr>
          <p:spPr bwMode="auto">
            <a:xfrm>
              <a:off x="4771232" y="4768045"/>
              <a:ext cx="212503" cy="389548"/>
            </a:xfrm>
            <a:custGeom>
              <a:avLst/>
              <a:gdLst>
                <a:gd name="T0" fmla="*/ 57 w 99"/>
                <a:gd name="T1" fmla="*/ 0 h 182"/>
                <a:gd name="T2" fmla="*/ 0 w 99"/>
                <a:gd name="T3" fmla="*/ 43 h 182"/>
                <a:gd name="T4" fmla="*/ 51 w 99"/>
                <a:gd name="T5" fmla="*/ 182 h 182"/>
                <a:gd name="T6" fmla="*/ 99 w 99"/>
                <a:gd name="T7" fmla="*/ 116 h 182"/>
                <a:gd name="T8" fmla="*/ 57 w 99"/>
                <a:gd name="T9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82">
                  <a:moveTo>
                    <a:pt x="57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11" y="95"/>
                    <a:pt x="29" y="142"/>
                    <a:pt x="51" y="182"/>
                  </a:cubicBezTo>
                  <a:cubicBezTo>
                    <a:pt x="99" y="116"/>
                    <a:pt x="99" y="116"/>
                    <a:pt x="99" y="116"/>
                  </a:cubicBezTo>
                  <a:cubicBezTo>
                    <a:pt x="80" y="82"/>
                    <a:pt x="66" y="43"/>
                    <a:pt x="57" y="0"/>
                  </a:cubicBezTo>
                </a:path>
              </a:pathLst>
            </a:cu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3" name="îṣľïďe">
              <a:extLst>
                <a:ext uri="{FF2B5EF4-FFF2-40B4-BE49-F238E27FC236}">
                  <a16:creationId xmlns:a16="http://schemas.microsoft.com/office/drawing/2014/main" id="{769974BD-DF6A-45D9-BB6E-5C27D24EEC29}"/>
                </a:ext>
              </a:extLst>
            </p:cNvPr>
            <p:cNvSpPr/>
            <p:nvPr/>
          </p:nvSpPr>
          <p:spPr bwMode="auto">
            <a:xfrm>
              <a:off x="4705459" y="4859109"/>
              <a:ext cx="177084" cy="374372"/>
            </a:xfrm>
            <a:custGeom>
              <a:avLst/>
              <a:gdLst>
                <a:gd name="T0" fmla="*/ 30 w 81"/>
                <a:gd name="T1" fmla="*/ 0 h 174"/>
                <a:gd name="T2" fmla="*/ 0 w 81"/>
                <a:gd name="T3" fmla="*/ 22 h 174"/>
                <a:gd name="T4" fmla="*/ 57 w 81"/>
                <a:gd name="T5" fmla="*/ 174 h 174"/>
                <a:gd name="T6" fmla="*/ 81 w 81"/>
                <a:gd name="T7" fmla="*/ 139 h 174"/>
                <a:gd name="T8" fmla="*/ 30 w 81"/>
                <a:gd name="T9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74">
                  <a:moveTo>
                    <a:pt x="3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13" y="79"/>
                    <a:pt x="32" y="130"/>
                    <a:pt x="57" y="174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59" y="99"/>
                    <a:pt x="41" y="52"/>
                    <a:pt x="30" y="0"/>
                  </a:cubicBezTo>
                </a:path>
              </a:pathLst>
            </a:custGeom>
            <a:solidFill>
              <a:srgbClr val="A875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4" name="ísḷîďê">
              <a:extLst>
                <a:ext uri="{FF2B5EF4-FFF2-40B4-BE49-F238E27FC236}">
                  <a16:creationId xmlns:a16="http://schemas.microsoft.com/office/drawing/2014/main" id="{7B8B82DF-7D44-4430-844D-DFF8552A1CEB}"/>
                </a:ext>
              </a:extLst>
            </p:cNvPr>
            <p:cNvSpPr/>
            <p:nvPr/>
          </p:nvSpPr>
          <p:spPr bwMode="auto">
            <a:xfrm>
              <a:off x="4958439" y="4621330"/>
              <a:ext cx="182145" cy="318724"/>
            </a:xfrm>
            <a:custGeom>
              <a:avLst/>
              <a:gdLst>
                <a:gd name="T0" fmla="*/ 57 w 85"/>
                <a:gd name="T1" fmla="*/ 0 h 147"/>
                <a:gd name="T2" fmla="*/ 0 w 85"/>
                <a:gd name="T3" fmla="*/ 43 h 147"/>
                <a:gd name="T4" fmla="*/ 37 w 85"/>
                <a:gd name="T5" fmla="*/ 147 h 147"/>
                <a:gd name="T6" fmla="*/ 85 w 85"/>
                <a:gd name="T7" fmla="*/ 81 h 147"/>
                <a:gd name="T8" fmla="*/ 57 w 85"/>
                <a:gd name="T9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47">
                  <a:moveTo>
                    <a:pt x="57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8" y="82"/>
                    <a:pt x="20" y="117"/>
                    <a:pt x="37" y="14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72" y="58"/>
                    <a:pt x="62" y="30"/>
                    <a:pt x="57" y="0"/>
                  </a:cubicBezTo>
                </a:path>
              </a:pathLst>
            </a:cu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5" name="îṡľiḍè">
              <a:extLst>
                <a:ext uri="{FF2B5EF4-FFF2-40B4-BE49-F238E27FC236}">
                  <a16:creationId xmlns:a16="http://schemas.microsoft.com/office/drawing/2014/main" id="{4FA28D9B-7134-4619-BB69-7D850A308963}"/>
                </a:ext>
              </a:extLst>
            </p:cNvPr>
            <p:cNvSpPr/>
            <p:nvPr/>
          </p:nvSpPr>
          <p:spPr bwMode="auto">
            <a:xfrm>
              <a:off x="4892662" y="4717454"/>
              <a:ext cx="146730" cy="298484"/>
            </a:xfrm>
            <a:custGeom>
              <a:avLst/>
              <a:gdLst>
                <a:gd name="T0" fmla="*/ 30 w 67"/>
                <a:gd name="T1" fmla="*/ 0 h 139"/>
                <a:gd name="T2" fmla="*/ 0 w 67"/>
                <a:gd name="T3" fmla="*/ 23 h 139"/>
                <a:gd name="T4" fmla="*/ 42 w 67"/>
                <a:gd name="T5" fmla="*/ 139 h 139"/>
                <a:gd name="T6" fmla="*/ 67 w 67"/>
                <a:gd name="T7" fmla="*/ 104 h 139"/>
                <a:gd name="T8" fmla="*/ 30 w 67"/>
                <a:gd name="T9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39">
                  <a:moveTo>
                    <a:pt x="3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9" y="66"/>
                    <a:pt x="23" y="105"/>
                    <a:pt x="42" y="139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50" y="74"/>
                    <a:pt x="38" y="39"/>
                    <a:pt x="30" y="0"/>
                  </a:cubicBezTo>
                </a:path>
              </a:pathLst>
            </a:custGeom>
            <a:solidFill>
              <a:srgbClr val="A891A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6" name="îṣ1íḋe">
              <a:extLst>
                <a:ext uri="{FF2B5EF4-FFF2-40B4-BE49-F238E27FC236}">
                  <a16:creationId xmlns:a16="http://schemas.microsoft.com/office/drawing/2014/main" id="{8E0221F2-BF5F-4751-B17E-F709D28D025D}"/>
                </a:ext>
              </a:extLst>
            </p:cNvPr>
            <p:cNvSpPr/>
            <p:nvPr/>
          </p:nvSpPr>
          <p:spPr bwMode="auto">
            <a:xfrm>
              <a:off x="5145642" y="4479676"/>
              <a:ext cx="156849" cy="242836"/>
            </a:xfrm>
            <a:custGeom>
              <a:avLst/>
              <a:gdLst>
                <a:gd name="T0" fmla="*/ 58 w 72"/>
                <a:gd name="T1" fmla="*/ 0 h 113"/>
                <a:gd name="T2" fmla="*/ 0 w 72"/>
                <a:gd name="T3" fmla="*/ 44 h 113"/>
                <a:gd name="T4" fmla="*/ 23 w 72"/>
                <a:gd name="T5" fmla="*/ 113 h 113"/>
                <a:gd name="T6" fmla="*/ 72 w 72"/>
                <a:gd name="T7" fmla="*/ 46 h 113"/>
                <a:gd name="T8" fmla="*/ 58 w 72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3">
                  <a:moveTo>
                    <a:pt x="58" y="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4" y="70"/>
                    <a:pt x="12" y="94"/>
                    <a:pt x="23" y="113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65" y="33"/>
                    <a:pt x="60" y="17"/>
                    <a:pt x="58" y="0"/>
                  </a:cubicBezTo>
                </a:path>
              </a:pathLst>
            </a:cu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7" name="íṥľiḓé">
              <a:extLst>
                <a:ext uri="{FF2B5EF4-FFF2-40B4-BE49-F238E27FC236}">
                  <a16:creationId xmlns:a16="http://schemas.microsoft.com/office/drawing/2014/main" id="{63A79165-106E-4913-BFAE-A3A16C6EF3B4}"/>
                </a:ext>
              </a:extLst>
            </p:cNvPr>
            <p:cNvSpPr/>
            <p:nvPr/>
          </p:nvSpPr>
          <p:spPr bwMode="auto">
            <a:xfrm>
              <a:off x="5079869" y="4575800"/>
              <a:ext cx="116369" cy="222600"/>
            </a:xfrm>
            <a:custGeom>
              <a:avLst/>
              <a:gdLst>
                <a:gd name="T0" fmla="*/ 30 w 53"/>
                <a:gd name="T1" fmla="*/ 0 h 104"/>
                <a:gd name="T2" fmla="*/ 0 w 53"/>
                <a:gd name="T3" fmla="*/ 23 h 104"/>
                <a:gd name="T4" fmla="*/ 28 w 53"/>
                <a:gd name="T5" fmla="*/ 104 h 104"/>
                <a:gd name="T6" fmla="*/ 53 w 53"/>
                <a:gd name="T7" fmla="*/ 69 h 104"/>
                <a:gd name="T8" fmla="*/ 30 w 53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104">
                  <a:moveTo>
                    <a:pt x="3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5" y="53"/>
                    <a:pt x="15" y="81"/>
                    <a:pt x="28" y="104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42" y="50"/>
                    <a:pt x="34" y="26"/>
                    <a:pt x="30" y="0"/>
                  </a:cubicBezTo>
                </a:path>
              </a:pathLst>
            </a:custGeom>
            <a:solidFill>
              <a:srgbClr val="A875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8" name="isḻîḍê">
              <a:extLst>
                <a:ext uri="{FF2B5EF4-FFF2-40B4-BE49-F238E27FC236}">
                  <a16:creationId xmlns:a16="http://schemas.microsoft.com/office/drawing/2014/main" id="{2FD5E10E-2B31-4F17-9B13-0651984D6D0A}"/>
                </a:ext>
              </a:extLst>
            </p:cNvPr>
            <p:cNvSpPr/>
            <p:nvPr/>
          </p:nvSpPr>
          <p:spPr bwMode="auto">
            <a:xfrm>
              <a:off x="5272133" y="4464500"/>
              <a:ext cx="86011" cy="116357"/>
            </a:xfrm>
            <a:custGeom>
              <a:avLst/>
              <a:gdLst>
                <a:gd name="T0" fmla="*/ 35 w 40"/>
                <a:gd name="T1" fmla="*/ 0 h 53"/>
                <a:gd name="T2" fmla="*/ 31 w 40"/>
                <a:gd name="T3" fmla="*/ 1 h 53"/>
                <a:gd name="T4" fmla="*/ 7 w 40"/>
                <a:gd name="T5" fmla="*/ 1 h 53"/>
                <a:gd name="T6" fmla="*/ 0 w 40"/>
                <a:gd name="T7" fmla="*/ 7 h 53"/>
                <a:gd name="T8" fmla="*/ 14 w 40"/>
                <a:gd name="T9" fmla="*/ 53 h 53"/>
                <a:gd name="T10" fmla="*/ 40 w 40"/>
                <a:gd name="T11" fmla="*/ 16 h 53"/>
                <a:gd name="T12" fmla="*/ 35 w 40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53">
                  <a:moveTo>
                    <a:pt x="35" y="0"/>
                  </a:moveTo>
                  <a:cubicBezTo>
                    <a:pt x="33" y="1"/>
                    <a:pt x="32" y="1"/>
                    <a:pt x="31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24"/>
                    <a:pt x="7" y="40"/>
                    <a:pt x="14" y="53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8" y="11"/>
                    <a:pt x="36" y="6"/>
                    <a:pt x="35" y="0"/>
                  </a:cubicBezTo>
                </a:path>
              </a:pathLst>
            </a:custGeom>
            <a:solidFill>
              <a:srgbClr val="A829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9" name="ïṥľidé">
              <a:extLst>
                <a:ext uri="{FF2B5EF4-FFF2-40B4-BE49-F238E27FC236}">
                  <a16:creationId xmlns:a16="http://schemas.microsoft.com/office/drawing/2014/main" id="{049CA142-673A-4E6E-A7A7-A219656B79C7}"/>
                </a:ext>
              </a:extLst>
            </p:cNvPr>
            <p:cNvSpPr/>
            <p:nvPr/>
          </p:nvSpPr>
          <p:spPr bwMode="auto">
            <a:xfrm>
              <a:off x="5348025" y="4418967"/>
              <a:ext cx="55657" cy="80945"/>
            </a:xfrm>
            <a:custGeom>
              <a:avLst/>
              <a:gdLst>
                <a:gd name="T0" fmla="*/ 11 w 27"/>
                <a:gd name="T1" fmla="*/ 0 h 37"/>
                <a:gd name="T2" fmla="*/ 10 w 27"/>
                <a:gd name="T3" fmla="*/ 2 h 37"/>
                <a:gd name="T4" fmla="*/ 0 w 27"/>
                <a:gd name="T5" fmla="*/ 21 h 37"/>
                <a:gd name="T6" fmla="*/ 5 w 27"/>
                <a:gd name="T7" fmla="*/ 37 h 37"/>
                <a:gd name="T8" fmla="*/ 27 w 27"/>
                <a:gd name="T9" fmla="*/ 6 h 37"/>
                <a:gd name="T10" fmla="*/ 22 w 27"/>
                <a:gd name="T11" fmla="*/ 2 h 37"/>
                <a:gd name="T12" fmla="*/ 11 w 27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7">
                  <a:moveTo>
                    <a:pt x="11" y="0"/>
                  </a:moveTo>
                  <a:cubicBezTo>
                    <a:pt x="11" y="1"/>
                    <a:pt x="10" y="1"/>
                    <a:pt x="10" y="2"/>
                  </a:cubicBezTo>
                  <a:cubicBezTo>
                    <a:pt x="10" y="11"/>
                    <a:pt x="5" y="19"/>
                    <a:pt x="0" y="21"/>
                  </a:cubicBezTo>
                  <a:cubicBezTo>
                    <a:pt x="1" y="27"/>
                    <a:pt x="3" y="32"/>
                    <a:pt x="5" y="37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5" y="5"/>
                    <a:pt x="23" y="4"/>
                    <a:pt x="22" y="2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891A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0" name="íšlíḓè">
              <a:extLst>
                <a:ext uri="{FF2B5EF4-FFF2-40B4-BE49-F238E27FC236}">
                  <a16:creationId xmlns:a16="http://schemas.microsoft.com/office/drawing/2014/main" id="{F19B8D8D-EC81-4F99-BF86-138D5BDA3EA5}"/>
                </a:ext>
              </a:extLst>
            </p:cNvPr>
            <p:cNvSpPr/>
            <p:nvPr/>
          </p:nvSpPr>
          <p:spPr bwMode="auto">
            <a:xfrm>
              <a:off x="5287310" y="4418967"/>
              <a:ext cx="80953" cy="50591"/>
            </a:xfrm>
            <a:custGeom>
              <a:avLst/>
              <a:gdLst>
                <a:gd name="T0" fmla="*/ 31 w 39"/>
                <a:gd name="T1" fmla="*/ 0 h 23"/>
                <a:gd name="T2" fmla="*/ 0 w 39"/>
                <a:gd name="T3" fmla="*/ 23 h 23"/>
                <a:gd name="T4" fmla="*/ 24 w 39"/>
                <a:gd name="T5" fmla="*/ 23 h 23"/>
                <a:gd name="T6" fmla="*/ 28 w 39"/>
                <a:gd name="T7" fmla="*/ 22 h 23"/>
                <a:gd name="T8" fmla="*/ 38 w 39"/>
                <a:gd name="T9" fmla="*/ 3 h 23"/>
                <a:gd name="T10" fmla="*/ 39 w 39"/>
                <a:gd name="T11" fmla="*/ 1 h 23"/>
                <a:gd name="T12" fmla="*/ 31 w 39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3">
                  <a:moveTo>
                    <a:pt x="31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6" y="23"/>
                    <a:pt x="28" y="22"/>
                  </a:cubicBezTo>
                  <a:cubicBezTo>
                    <a:pt x="33" y="20"/>
                    <a:pt x="38" y="12"/>
                    <a:pt x="38" y="3"/>
                  </a:cubicBezTo>
                  <a:cubicBezTo>
                    <a:pt x="38" y="2"/>
                    <a:pt x="39" y="2"/>
                    <a:pt x="39" y="1"/>
                  </a:cubicBez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A829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1" name="í$ḷîḍè">
              <a:extLst>
                <a:ext uri="{FF2B5EF4-FFF2-40B4-BE49-F238E27FC236}">
                  <a16:creationId xmlns:a16="http://schemas.microsoft.com/office/drawing/2014/main" id="{E0790AD3-FC33-4162-8DBE-52AC7AA7DF2C}"/>
                </a:ext>
              </a:extLst>
            </p:cNvPr>
            <p:cNvSpPr/>
            <p:nvPr/>
          </p:nvSpPr>
          <p:spPr bwMode="auto">
            <a:xfrm>
              <a:off x="5388502" y="4388612"/>
              <a:ext cx="45538" cy="45533"/>
            </a:xfrm>
            <a:custGeom>
              <a:avLst/>
              <a:gdLst>
                <a:gd name="T0" fmla="*/ 10 w 20"/>
                <a:gd name="T1" fmla="*/ 0 h 19"/>
                <a:gd name="T2" fmla="*/ 0 w 20"/>
                <a:gd name="T3" fmla="*/ 10 h 19"/>
                <a:gd name="T4" fmla="*/ 2 w 20"/>
                <a:gd name="T5" fmla="*/ 15 h 19"/>
                <a:gd name="T6" fmla="*/ 9 w 20"/>
                <a:gd name="T7" fmla="*/ 16 h 19"/>
                <a:gd name="T8" fmla="*/ 7 w 20"/>
                <a:gd name="T9" fmla="*/ 19 h 19"/>
                <a:gd name="T10" fmla="*/ 10 w 20"/>
                <a:gd name="T11" fmla="*/ 19 h 19"/>
                <a:gd name="T12" fmla="*/ 20 w 20"/>
                <a:gd name="T13" fmla="*/ 10 h 19"/>
                <a:gd name="T14" fmla="*/ 10 w 20"/>
                <a:gd name="T1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9">
                  <a:moveTo>
                    <a:pt x="10" y="0"/>
                  </a:moveTo>
                  <a:cubicBezTo>
                    <a:pt x="5" y="0"/>
                    <a:pt x="0" y="5"/>
                    <a:pt x="0" y="10"/>
                  </a:cubicBezTo>
                  <a:cubicBezTo>
                    <a:pt x="0" y="12"/>
                    <a:pt x="1" y="14"/>
                    <a:pt x="2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9"/>
                    <a:pt x="9" y="19"/>
                    <a:pt x="10" y="19"/>
                  </a:cubicBezTo>
                  <a:cubicBezTo>
                    <a:pt x="15" y="19"/>
                    <a:pt x="20" y="15"/>
                    <a:pt x="20" y="10"/>
                  </a:cubicBezTo>
                  <a:cubicBezTo>
                    <a:pt x="20" y="5"/>
                    <a:pt x="15" y="0"/>
                    <a:pt x="10" y="0"/>
                  </a:cubicBezTo>
                </a:path>
              </a:pathLst>
            </a:custGeom>
            <a:solidFill>
              <a:srgbClr val="A891A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2" name="isľíḑè">
              <a:extLst>
                <a:ext uri="{FF2B5EF4-FFF2-40B4-BE49-F238E27FC236}">
                  <a16:creationId xmlns:a16="http://schemas.microsoft.com/office/drawing/2014/main" id="{2F368EF4-A12D-4035-BF06-59D84718191C}"/>
                </a:ext>
              </a:extLst>
            </p:cNvPr>
            <p:cNvSpPr/>
            <p:nvPr/>
          </p:nvSpPr>
          <p:spPr bwMode="auto">
            <a:xfrm>
              <a:off x="5393563" y="4424027"/>
              <a:ext cx="15177" cy="10118"/>
            </a:xfrm>
            <a:custGeom>
              <a:avLst/>
              <a:gdLst>
                <a:gd name="T0" fmla="*/ 0 w 7"/>
                <a:gd name="T1" fmla="*/ 0 h 4"/>
                <a:gd name="T2" fmla="*/ 5 w 7"/>
                <a:gd name="T3" fmla="*/ 4 h 4"/>
                <a:gd name="T4" fmla="*/ 7 w 7"/>
                <a:gd name="T5" fmla="*/ 1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cubicBezTo>
                    <a:pt x="1" y="2"/>
                    <a:pt x="3" y="3"/>
                    <a:pt x="5" y="4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E52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3" name="îsľïḑé">
              <a:extLst>
                <a:ext uri="{FF2B5EF4-FFF2-40B4-BE49-F238E27FC236}">
                  <a16:creationId xmlns:a16="http://schemas.microsoft.com/office/drawing/2014/main" id="{D8C9CD4D-71B4-41D9-9D99-0B90901A5C8E}"/>
                </a:ext>
              </a:extLst>
            </p:cNvPr>
            <p:cNvSpPr/>
            <p:nvPr/>
          </p:nvSpPr>
          <p:spPr bwMode="auto">
            <a:xfrm>
              <a:off x="6117083" y="3295850"/>
              <a:ext cx="232741" cy="657681"/>
            </a:xfrm>
            <a:custGeom>
              <a:avLst/>
              <a:gdLst>
                <a:gd name="T0" fmla="*/ 109 w 109"/>
                <a:gd name="T1" fmla="*/ 303 h 304"/>
                <a:gd name="T2" fmla="*/ 109 w 109"/>
                <a:gd name="T3" fmla="*/ 304 h 304"/>
                <a:gd name="T4" fmla="*/ 109 w 109"/>
                <a:gd name="T5" fmla="*/ 304 h 304"/>
                <a:gd name="T6" fmla="*/ 109 w 109"/>
                <a:gd name="T7" fmla="*/ 303 h 304"/>
                <a:gd name="T8" fmla="*/ 55 w 109"/>
                <a:gd name="T9" fmla="*/ 102 h 304"/>
                <a:gd name="T10" fmla="*/ 109 w 109"/>
                <a:gd name="T11" fmla="*/ 303 h 304"/>
                <a:gd name="T12" fmla="*/ 55 w 109"/>
                <a:gd name="T13" fmla="*/ 102 h 304"/>
                <a:gd name="T14" fmla="*/ 54 w 109"/>
                <a:gd name="T15" fmla="*/ 101 h 304"/>
                <a:gd name="T16" fmla="*/ 54 w 109"/>
                <a:gd name="T17" fmla="*/ 101 h 304"/>
                <a:gd name="T18" fmla="*/ 54 w 109"/>
                <a:gd name="T19" fmla="*/ 101 h 304"/>
                <a:gd name="T20" fmla="*/ 1 w 109"/>
                <a:gd name="T21" fmla="*/ 2 h 304"/>
                <a:gd name="T22" fmla="*/ 2 w 109"/>
                <a:gd name="T23" fmla="*/ 2 h 304"/>
                <a:gd name="T24" fmla="*/ 1 w 109"/>
                <a:gd name="T25" fmla="*/ 2 h 304"/>
                <a:gd name="T26" fmla="*/ 1 w 109"/>
                <a:gd name="T27" fmla="*/ 1 h 304"/>
                <a:gd name="T28" fmla="*/ 1 w 109"/>
                <a:gd name="T29" fmla="*/ 1 h 304"/>
                <a:gd name="T30" fmla="*/ 1 w 109"/>
                <a:gd name="T31" fmla="*/ 1 h 304"/>
                <a:gd name="T32" fmla="*/ 0 w 109"/>
                <a:gd name="T33" fmla="*/ 0 h 304"/>
                <a:gd name="T34" fmla="*/ 0 w 109"/>
                <a:gd name="T35" fmla="*/ 0 h 304"/>
                <a:gd name="T36" fmla="*/ 0 w 109"/>
                <a:gd name="T37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9" h="304">
                  <a:moveTo>
                    <a:pt x="109" y="303"/>
                  </a:moveTo>
                  <a:cubicBezTo>
                    <a:pt x="109" y="304"/>
                    <a:pt x="109" y="304"/>
                    <a:pt x="109" y="304"/>
                  </a:cubicBezTo>
                  <a:cubicBezTo>
                    <a:pt x="109" y="304"/>
                    <a:pt x="109" y="304"/>
                    <a:pt x="109" y="304"/>
                  </a:cubicBezTo>
                  <a:cubicBezTo>
                    <a:pt x="109" y="304"/>
                    <a:pt x="109" y="304"/>
                    <a:pt x="109" y="303"/>
                  </a:cubicBezTo>
                  <a:moveTo>
                    <a:pt x="55" y="102"/>
                  </a:moveTo>
                  <a:cubicBezTo>
                    <a:pt x="80" y="162"/>
                    <a:pt x="99" y="230"/>
                    <a:pt x="109" y="303"/>
                  </a:cubicBezTo>
                  <a:cubicBezTo>
                    <a:pt x="99" y="229"/>
                    <a:pt x="80" y="162"/>
                    <a:pt x="55" y="102"/>
                  </a:cubicBezTo>
                  <a:moveTo>
                    <a:pt x="54" y="101"/>
                  </a:moveTo>
                  <a:cubicBezTo>
                    <a:pt x="54" y="101"/>
                    <a:pt x="54" y="101"/>
                    <a:pt x="54" y="101"/>
                  </a:cubicBezTo>
                  <a:cubicBezTo>
                    <a:pt x="54" y="101"/>
                    <a:pt x="54" y="101"/>
                    <a:pt x="54" y="101"/>
                  </a:cubicBezTo>
                  <a:moveTo>
                    <a:pt x="1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4" name="ïSḻîḋê">
              <a:extLst>
                <a:ext uri="{FF2B5EF4-FFF2-40B4-BE49-F238E27FC236}">
                  <a16:creationId xmlns:a16="http://schemas.microsoft.com/office/drawing/2014/main" id="{E4DFD412-A9B1-4608-B8D8-7D756B7B097B}"/>
                </a:ext>
              </a:extLst>
            </p:cNvPr>
            <p:cNvSpPr/>
            <p:nvPr/>
          </p:nvSpPr>
          <p:spPr bwMode="auto">
            <a:xfrm>
              <a:off x="6000714" y="2997365"/>
              <a:ext cx="475601" cy="956166"/>
            </a:xfrm>
            <a:custGeom>
              <a:avLst/>
              <a:gdLst>
                <a:gd name="T0" fmla="*/ 38 w 220"/>
                <a:gd name="T1" fmla="*/ 0 h 444"/>
                <a:gd name="T2" fmla="*/ 0 w 220"/>
                <a:gd name="T3" fmla="*/ 76 h 444"/>
                <a:gd name="T4" fmla="*/ 53 w 220"/>
                <a:gd name="T5" fmla="*/ 140 h 444"/>
                <a:gd name="T6" fmla="*/ 53 w 220"/>
                <a:gd name="T7" fmla="*/ 140 h 444"/>
                <a:gd name="T8" fmla="*/ 54 w 220"/>
                <a:gd name="T9" fmla="*/ 141 h 444"/>
                <a:gd name="T10" fmla="*/ 54 w 220"/>
                <a:gd name="T11" fmla="*/ 141 h 444"/>
                <a:gd name="T12" fmla="*/ 54 w 220"/>
                <a:gd name="T13" fmla="*/ 142 h 444"/>
                <a:gd name="T14" fmla="*/ 55 w 220"/>
                <a:gd name="T15" fmla="*/ 142 h 444"/>
                <a:gd name="T16" fmla="*/ 107 w 220"/>
                <a:gd name="T17" fmla="*/ 241 h 444"/>
                <a:gd name="T18" fmla="*/ 107 w 220"/>
                <a:gd name="T19" fmla="*/ 241 h 444"/>
                <a:gd name="T20" fmla="*/ 108 w 220"/>
                <a:gd name="T21" fmla="*/ 242 h 444"/>
                <a:gd name="T22" fmla="*/ 162 w 220"/>
                <a:gd name="T23" fmla="*/ 443 h 444"/>
                <a:gd name="T24" fmla="*/ 162 w 220"/>
                <a:gd name="T25" fmla="*/ 443 h 444"/>
                <a:gd name="T26" fmla="*/ 162 w 220"/>
                <a:gd name="T27" fmla="*/ 444 h 444"/>
                <a:gd name="T28" fmla="*/ 162 w 220"/>
                <a:gd name="T29" fmla="*/ 444 h 444"/>
                <a:gd name="T30" fmla="*/ 220 w 220"/>
                <a:gd name="T31" fmla="*/ 417 h 444"/>
                <a:gd name="T32" fmla="*/ 151 w 220"/>
                <a:gd name="T33" fmla="*/ 168 h 444"/>
                <a:gd name="T34" fmla="*/ 38 w 220"/>
                <a:gd name="T35" fmla="*/ 0 h 444"/>
                <a:gd name="T36" fmla="*/ 38 w 220"/>
                <a:gd name="T37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0" h="444">
                  <a:moveTo>
                    <a:pt x="38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9" y="95"/>
                    <a:pt x="37" y="117"/>
                    <a:pt x="53" y="140"/>
                  </a:cubicBezTo>
                  <a:cubicBezTo>
                    <a:pt x="53" y="140"/>
                    <a:pt x="53" y="140"/>
                    <a:pt x="53" y="140"/>
                  </a:cubicBezTo>
                  <a:cubicBezTo>
                    <a:pt x="53" y="141"/>
                    <a:pt x="53" y="141"/>
                    <a:pt x="54" y="141"/>
                  </a:cubicBezTo>
                  <a:cubicBezTo>
                    <a:pt x="54" y="141"/>
                    <a:pt x="54" y="141"/>
                    <a:pt x="54" y="141"/>
                  </a:cubicBezTo>
                  <a:cubicBezTo>
                    <a:pt x="54" y="142"/>
                    <a:pt x="54" y="142"/>
                    <a:pt x="54" y="142"/>
                  </a:cubicBezTo>
                  <a:cubicBezTo>
                    <a:pt x="54" y="142"/>
                    <a:pt x="54" y="142"/>
                    <a:pt x="55" y="142"/>
                  </a:cubicBezTo>
                  <a:cubicBezTo>
                    <a:pt x="74" y="172"/>
                    <a:pt x="92" y="205"/>
                    <a:pt x="107" y="241"/>
                  </a:cubicBezTo>
                  <a:cubicBezTo>
                    <a:pt x="107" y="241"/>
                    <a:pt x="107" y="241"/>
                    <a:pt x="107" y="241"/>
                  </a:cubicBezTo>
                  <a:cubicBezTo>
                    <a:pt x="108" y="241"/>
                    <a:pt x="108" y="242"/>
                    <a:pt x="108" y="242"/>
                  </a:cubicBezTo>
                  <a:cubicBezTo>
                    <a:pt x="133" y="302"/>
                    <a:pt x="152" y="369"/>
                    <a:pt x="162" y="443"/>
                  </a:cubicBezTo>
                  <a:cubicBezTo>
                    <a:pt x="162" y="443"/>
                    <a:pt x="162" y="443"/>
                    <a:pt x="162" y="443"/>
                  </a:cubicBezTo>
                  <a:cubicBezTo>
                    <a:pt x="162" y="444"/>
                    <a:pt x="162" y="444"/>
                    <a:pt x="162" y="444"/>
                  </a:cubicBezTo>
                  <a:cubicBezTo>
                    <a:pt x="162" y="444"/>
                    <a:pt x="162" y="444"/>
                    <a:pt x="162" y="444"/>
                  </a:cubicBezTo>
                  <a:cubicBezTo>
                    <a:pt x="220" y="417"/>
                    <a:pt x="220" y="417"/>
                    <a:pt x="220" y="417"/>
                  </a:cubicBezTo>
                  <a:cubicBezTo>
                    <a:pt x="208" y="325"/>
                    <a:pt x="184" y="241"/>
                    <a:pt x="151" y="168"/>
                  </a:cubicBezTo>
                  <a:cubicBezTo>
                    <a:pt x="120" y="101"/>
                    <a:pt x="82" y="44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</a:path>
              </a:pathLst>
            </a:custGeom>
            <a:solidFill>
              <a:srgbClr val="725A6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5" name="ïṩļídè">
              <a:extLst>
                <a:ext uri="{FF2B5EF4-FFF2-40B4-BE49-F238E27FC236}">
                  <a16:creationId xmlns:a16="http://schemas.microsoft.com/office/drawing/2014/main" id="{D2B33A7A-DB7B-4A13-8E90-D16E2E37B191}"/>
                </a:ext>
              </a:extLst>
            </p:cNvPr>
            <p:cNvSpPr/>
            <p:nvPr/>
          </p:nvSpPr>
          <p:spPr bwMode="auto">
            <a:xfrm>
              <a:off x="5874223" y="3250319"/>
              <a:ext cx="409828" cy="794275"/>
            </a:xfrm>
            <a:custGeom>
              <a:avLst/>
              <a:gdLst>
                <a:gd name="T0" fmla="*/ 39 w 190"/>
                <a:gd name="T1" fmla="*/ 0 h 369"/>
                <a:gd name="T2" fmla="*/ 0 w 190"/>
                <a:gd name="T3" fmla="*/ 79 h 369"/>
                <a:gd name="T4" fmla="*/ 130 w 190"/>
                <a:gd name="T5" fmla="*/ 369 h 369"/>
                <a:gd name="T6" fmla="*/ 190 w 190"/>
                <a:gd name="T7" fmla="*/ 341 h 369"/>
                <a:gd name="T8" fmla="*/ 39 w 190"/>
                <a:gd name="T9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369">
                  <a:moveTo>
                    <a:pt x="39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66" y="143"/>
                    <a:pt x="113" y="246"/>
                    <a:pt x="130" y="369"/>
                  </a:cubicBezTo>
                  <a:cubicBezTo>
                    <a:pt x="190" y="341"/>
                    <a:pt x="190" y="341"/>
                    <a:pt x="190" y="341"/>
                  </a:cubicBezTo>
                  <a:cubicBezTo>
                    <a:pt x="170" y="197"/>
                    <a:pt x="116" y="76"/>
                    <a:pt x="39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6" name="ïṧḷiḓé">
              <a:extLst>
                <a:ext uri="{FF2B5EF4-FFF2-40B4-BE49-F238E27FC236}">
                  <a16:creationId xmlns:a16="http://schemas.microsoft.com/office/drawing/2014/main" id="{487022F7-1007-49B4-843D-2D7BF0DB8592}"/>
                </a:ext>
              </a:extLst>
            </p:cNvPr>
            <p:cNvSpPr/>
            <p:nvPr/>
          </p:nvSpPr>
          <p:spPr bwMode="auto">
            <a:xfrm>
              <a:off x="5960237" y="3159256"/>
              <a:ext cx="389587" cy="824629"/>
            </a:xfrm>
            <a:custGeom>
              <a:avLst/>
              <a:gdLst>
                <a:gd name="T0" fmla="*/ 20 w 182"/>
                <a:gd name="T1" fmla="*/ 0 h 383"/>
                <a:gd name="T2" fmla="*/ 20 w 182"/>
                <a:gd name="T3" fmla="*/ 0 h 383"/>
                <a:gd name="T4" fmla="*/ 0 w 182"/>
                <a:gd name="T5" fmla="*/ 42 h 383"/>
                <a:gd name="T6" fmla="*/ 151 w 182"/>
                <a:gd name="T7" fmla="*/ 383 h 383"/>
                <a:gd name="T8" fmla="*/ 182 w 182"/>
                <a:gd name="T9" fmla="*/ 368 h 383"/>
                <a:gd name="T10" fmla="*/ 182 w 182"/>
                <a:gd name="T11" fmla="*/ 367 h 383"/>
                <a:gd name="T12" fmla="*/ 182 w 182"/>
                <a:gd name="T13" fmla="*/ 367 h 383"/>
                <a:gd name="T14" fmla="*/ 128 w 182"/>
                <a:gd name="T15" fmla="*/ 166 h 383"/>
                <a:gd name="T16" fmla="*/ 127 w 182"/>
                <a:gd name="T17" fmla="*/ 165 h 383"/>
                <a:gd name="T18" fmla="*/ 127 w 182"/>
                <a:gd name="T19" fmla="*/ 165 h 383"/>
                <a:gd name="T20" fmla="*/ 75 w 182"/>
                <a:gd name="T21" fmla="*/ 66 h 383"/>
                <a:gd name="T22" fmla="*/ 74 w 182"/>
                <a:gd name="T23" fmla="*/ 66 h 383"/>
                <a:gd name="T24" fmla="*/ 74 w 182"/>
                <a:gd name="T25" fmla="*/ 65 h 383"/>
                <a:gd name="T26" fmla="*/ 74 w 182"/>
                <a:gd name="T27" fmla="*/ 65 h 383"/>
                <a:gd name="T28" fmla="*/ 73 w 182"/>
                <a:gd name="T29" fmla="*/ 64 h 383"/>
                <a:gd name="T30" fmla="*/ 73 w 182"/>
                <a:gd name="T31" fmla="*/ 64 h 383"/>
                <a:gd name="T32" fmla="*/ 20 w 182"/>
                <a:gd name="T33" fmla="*/ 0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2" h="383">
                  <a:moveTo>
                    <a:pt x="2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77" y="118"/>
                    <a:pt x="131" y="239"/>
                    <a:pt x="151" y="383"/>
                  </a:cubicBezTo>
                  <a:cubicBezTo>
                    <a:pt x="182" y="368"/>
                    <a:pt x="182" y="368"/>
                    <a:pt x="182" y="368"/>
                  </a:cubicBezTo>
                  <a:cubicBezTo>
                    <a:pt x="182" y="368"/>
                    <a:pt x="182" y="368"/>
                    <a:pt x="182" y="367"/>
                  </a:cubicBezTo>
                  <a:cubicBezTo>
                    <a:pt x="182" y="367"/>
                    <a:pt x="182" y="367"/>
                    <a:pt x="182" y="367"/>
                  </a:cubicBezTo>
                  <a:cubicBezTo>
                    <a:pt x="172" y="294"/>
                    <a:pt x="153" y="226"/>
                    <a:pt x="128" y="166"/>
                  </a:cubicBezTo>
                  <a:cubicBezTo>
                    <a:pt x="128" y="166"/>
                    <a:pt x="128" y="165"/>
                    <a:pt x="127" y="165"/>
                  </a:cubicBezTo>
                  <a:cubicBezTo>
                    <a:pt x="127" y="165"/>
                    <a:pt x="127" y="165"/>
                    <a:pt x="127" y="165"/>
                  </a:cubicBezTo>
                  <a:cubicBezTo>
                    <a:pt x="112" y="129"/>
                    <a:pt x="94" y="96"/>
                    <a:pt x="75" y="66"/>
                  </a:cubicBezTo>
                  <a:cubicBezTo>
                    <a:pt x="74" y="66"/>
                    <a:pt x="74" y="66"/>
                    <a:pt x="74" y="66"/>
                  </a:cubicBezTo>
                  <a:cubicBezTo>
                    <a:pt x="74" y="66"/>
                    <a:pt x="74" y="66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3" y="65"/>
                    <a:pt x="73" y="65"/>
                    <a:pt x="73" y="64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57" y="41"/>
                    <a:pt x="39" y="19"/>
                    <a:pt x="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7" name="ïśḷîḑè">
              <a:extLst>
                <a:ext uri="{FF2B5EF4-FFF2-40B4-BE49-F238E27FC236}">
                  <a16:creationId xmlns:a16="http://schemas.microsoft.com/office/drawing/2014/main" id="{7F87EAC2-3FB3-48FE-A80A-B2F479F96141}"/>
                </a:ext>
              </a:extLst>
            </p:cNvPr>
            <p:cNvSpPr/>
            <p:nvPr/>
          </p:nvSpPr>
          <p:spPr bwMode="auto">
            <a:xfrm>
              <a:off x="5747735" y="3508331"/>
              <a:ext cx="338991" cy="627327"/>
            </a:xfrm>
            <a:custGeom>
              <a:avLst/>
              <a:gdLst>
                <a:gd name="T0" fmla="*/ 39 w 158"/>
                <a:gd name="T1" fmla="*/ 0 h 292"/>
                <a:gd name="T2" fmla="*/ 0 w 158"/>
                <a:gd name="T3" fmla="*/ 79 h 292"/>
                <a:gd name="T4" fmla="*/ 98 w 158"/>
                <a:gd name="T5" fmla="*/ 292 h 292"/>
                <a:gd name="T6" fmla="*/ 158 w 158"/>
                <a:gd name="T7" fmla="*/ 264 h 292"/>
                <a:gd name="T8" fmla="*/ 39 w 158"/>
                <a:gd name="T9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292">
                  <a:moveTo>
                    <a:pt x="39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50" y="126"/>
                    <a:pt x="85" y="201"/>
                    <a:pt x="98" y="292"/>
                  </a:cubicBezTo>
                  <a:cubicBezTo>
                    <a:pt x="158" y="264"/>
                    <a:pt x="158" y="264"/>
                    <a:pt x="158" y="264"/>
                  </a:cubicBezTo>
                  <a:cubicBezTo>
                    <a:pt x="142" y="152"/>
                    <a:pt x="99" y="58"/>
                    <a:pt x="39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8" name="íṡḻïḍê">
              <a:extLst>
                <a:ext uri="{FF2B5EF4-FFF2-40B4-BE49-F238E27FC236}">
                  <a16:creationId xmlns:a16="http://schemas.microsoft.com/office/drawing/2014/main" id="{E876C9E4-0820-460D-AB73-A6A3C7174F15}"/>
                </a:ext>
              </a:extLst>
            </p:cNvPr>
            <p:cNvSpPr/>
            <p:nvPr/>
          </p:nvSpPr>
          <p:spPr bwMode="auto">
            <a:xfrm>
              <a:off x="5833746" y="3422328"/>
              <a:ext cx="318756" cy="652620"/>
            </a:xfrm>
            <a:custGeom>
              <a:avLst/>
              <a:gdLst>
                <a:gd name="T0" fmla="*/ 20 w 150"/>
                <a:gd name="T1" fmla="*/ 0 h 305"/>
                <a:gd name="T2" fmla="*/ 0 w 150"/>
                <a:gd name="T3" fmla="*/ 41 h 305"/>
                <a:gd name="T4" fmla="*/ 119 w 150"/>
                <a:gd name="T5" fmla="*/ 305 h 305"/>
                <a:gd name="T6" fmla="*/ 150 w 150"/>
                <a:gd name="T7" fmla="*/ 290 h 305"/>
                <a:gd name="T8" fmla="*/ 20 w 150"/>
                <a:gd name="T9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305">
                  <a:moveTo>
                    <a:pt x="20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60" y="99"/>
                    <a:pt x="103" y="193"/>
                    <a:pt x="119" y="305"/>
                  </a:cubicBezTo>
                  <a:cubicBezTo>
                    <a:pt x="150" y="290"/>
                    <a:pt x="150" y="290"/>
                    <a:pt x="150" y="290"/>
                  </a:cubicBezTo>
                  <a:cubicBezTo>
                    <a:pt x="133" y="167"/>
                    <a:pt x="86" y="64"/>
                    <a:pt x="20" y="0"/>
                  </a:cubicBezTo>
                </a:path>
              </a:pathLst>
            </a:custGeom>
            <a:solidFill>
              <a:srgbClr val="FFE7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9" name="íṡľíḑé">
              <a:extLst>
                <a:ext uri="{FF2B5EF4-FFF2-40B4-BE49-F238E27FC236}">
                  <a16:creationId xmlns:a16="http://schemas.microsoft.com/office/drawing/2014/main" id="{477A9EE5-960F-4192-8B39-52B0C1F46ACB}"/>
                </a:ext>
              </a:extLst>
            </p:cNvPr>
            <p:cNvSpPr/>
            <p:nvPr/>
          </p:nvSpPr>
          <p:spPr bwMode="auto">
            <a:xfrm>
              <a:off x="5621243" y="3766346"/>
              <a:ext cx="273218" cy="460375"/>
            </a:xfrm>
            <a:custGeom>
              <a:avLst/>
              <a:gdLst>
                <a:gd name="T0" fmla="*/ 39 w 126"/>
                <a:gd name="T1" fmla="*/ 0 h 215"/>
                <a:gd name="T2" fmla="*/ 0 w 126"/>
                <a:gd name="T3" fmla="*/ 79 h 215"/>
                <a:gd name="T4" fmla="*/ 66 w 126"/>
                <a:gd name="T5" fmla="*/ 215 h 215"/>
                <a:gd name="T6" fmla="*/ 126 w 126"/>
                <a:gd name="T7" fmla="*/ 186 h 215"/>
                <a:gd name="T8" fmla="*/ 39 w 126"/>
                <a:gd name="T9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215">
                  <a:moveTo>
                    <a:pt x="39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33" y="108"/>
                    <a:pt x="57" y="156"/>
                    <a:pt x="66" y="215"/>
                  </a:cubicBezTo>
                  <a:cubicBezTo>
                    <a:pt x="126" y="186"/>
                    <a:pt x="126" y="186"/>
                    <a:pt x="126" y="186"/>
                  </a:cubicBezTo>
                  <a:cubicBezTo>
                    <a:pt x="114" y="107"/>
                    <a:pt x="83" y="41"/>
                    <a:pt x="39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0" name="íşḻïḓê">
              <a:extLst>
                <a:ext uri="{FF2B5EF4-FFF2-40B4-BE49-F238E27FC236}">
                  <a16:creationId xmlns:a16="http://schemas.microsoft.com/office/drawing/2014/main" id="{33B09440-D9E4-4499-9004-5D46D21A136B}"/>
                </a:ext>
              </a:extLst>
            </p:cNvPr>
            <p:cNvSpPr/>
            <p:nvPr/>
          </p:nvSpPr>
          <p:spPr bwMode="auto">
            <a:xfrm>
              <a:off x="5707258" y="3680340"/>
              <a:ext cx="252979" cy="485672"/>
            </a:xfrm>
            <a:custGeom>
              <a:avLst/>
              <a:gdLst>
                <a:gd name="T0" fmla="*/ 20 w 118"/>
                <a:gd name="T1" fmla="*/ 0 h 227"/>
                <a:gd name="T2" fmla="*/ 0 w 118"/>
                <a:gd name="T3" fmla="*/ 41 h 227"/>
                <a:gd name="T4" fmla="*/ 87 w 118"/>
                <a:gd name="T5" fmla="*/ 227 h 227"/>
                <a:gd name="T6" fmla="*/ 118 w 118"/>
                <a:gd name="T7" fmla="*/ 213 h 227"/>
                <a:gd name="T8" fmla="*/ 20 w 118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227">
                  <a:moveTo>
                    <a:pt x="20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44" y="82"/>
                    <a:pt x="75" y="148"/>
                    <a:pt x="87" y="227"/>
                  </a:cubicBezTo>
                  <a:cubicBezTo>
                    <a:pt x="118" y="213"/>
                    <a:pt x="118" y="213"/>
                    <a:pt x="118" y="213"/>
                  </a:cubicBezTo>
                  <a:cubicBezTo>
                    <a:pt x="105" y="122"/>
                    <a:pt x="70" y="47"/>
                    <a:pt x="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1" name="îŝ1ïḑê">
              <a:extLst>
                <a:ext uri="{FF2B5EF4-FFF2-40B4-BE49-F238E27FC236}">
                  <a16:creationId xmlns:a16="http://schemas.microsoft.com/office/drawing/2014/main" id="{CE5676E7-92CA-4C61-9B13-E9ACE694F3F4}"/>
                </a:ext>
              </a:extLst>
            </p:cNvPr>
            <p:cNvSpPr/>
            <p:nvPr/>
          </p:nvSpPr>
          <p:spPr bwMode="auto">
            <a:xfrm>
              <a:off x="5494755" y="4024358"/>
              <a:ext cx="197322" cy="298488"/>
            </a:xfrm>
            <a:custGeom>
              <a:avLst/>
              <a:gdLst>
                <a:gd name="T0" fmla="*/ 39 w 93"/>
                <a:gd name="T1" fmla="*/ 0 h 137"/>
                <a:gd name="T2" fmla="*/ 0 w 93"/>
                <a:gd name="T3" fmla="*/ 81 h 137"/>
                <a:gd name="T4" fmla="*/ 33 w 93"/>
                <a:gd name="T5" fmla="*/ 137 h 137"/>
                <a:gd name="T6" fmla="*/ 93 w 93"/>
                <a:gd name="T7" fmla="*/ 108 h 137"/>
                <a:gd name="T8" fmla="*/ 39 w 93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37">
                  <a:moveTo>
                    <a:pt x="39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16" y="91"/>
                    <a:pt x="27" y="111"/>
                    <a:pt x="33" y="137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86" y="61"/>
                    <a:pt x="66" y="22"/>
                    <a:pt x="39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2" name="îṣľïde">
              <a:extLst>
                <a:ext uri="{FF2B5EF4-FFF2-40B4-BE49-F238E27FC236}">
                  <a16:creationId xmlns:a16="http://schemas.microsoft.com/office/drawing/2014/main" id="{84EE9111-5814-452C-8369-E87DEC606242}"/>
                </a:ext>
              </a:extLst>
            </p:cNvPr>
            <p:cNvSpPr/>
            <p:nvPr/>
          </p:nvSpPr>
          <p:spPr bwMode="auto">
            <a:xfrm>
              <a:off x="5580767" y="3933294"/>
              <a:ext cx="182145" cy="323781"/>
            </a:xfrm>
            <a:custGeom>
              <a:avLst/>
              <a:gdLst>
                <a:gd name="T0" fmla="*/ 20 w 86"/>
                <a:gd name="T1" fmla="*/ 0 h 150"/>
                <a:gd name="T2" fmla="*/ 0 w 86"/>
                <a:gd name="T3" fmla="*/ 42 h 150"/>
                <a:gd name="T4" fmla="*/ 54 w 86"/>
                <a:gd name="T5" fmla="*/ 150 h 150"/>
                <a:gd name="T6" fmla="*/ 86 w 86"/>
                <a:gd name="T7" fmla="*/ 136 h 150"/>
                <a:gd name="T8" fmla="*/ 20 w 86"/>
                <a:gd name="T9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50">
                  <a:moveTo>
                    <a:pt x="20" y="0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27" y="64"/>
                    <a:pt x="47" y="103"/>
                    <a:pt x="54" y="150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77" y="77"/>
                    <a:pt x="53" y="29"/>
                    <a:pt x="20" y="0"/>
                  </a:cubicBezTo>
                </a:path>
              </a:pathLst>
            </a:custGeom>
            <a:solidFill>
              <a:srgbClr val="FFE7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3" name="iṡľîdê">
              <a:extLst>
                <a:ext uri="{FF2B5EF4-FFF2-40B4-BE49-F238E27FC236}">
                  <a16:creationId xmlns:a16="http://schemas.microsoft.com/office/drawing/2014/main" id="{AC1E5C91-4044-473B-A2A0-9094DE90FB79}"/>
                </a:ext>
              </a:extLst>
            </p:cNvPr>
            <p:cNvSpPr/>
            <p:nvPr/>
          </p:nvSpPr>
          <p:spPr bwMode="auto">
            <a:xfrm>
              <a:off x="5454278" y="4201427"/>
              <a:ext cx="111311" cy="151773"/>
            </a:xfrm>
            <a:custGeom>
              <a:avLst/>
              <a:gdLst>
                <a:gd name="T0" fmla="*/ 18 w 51"/>
                <a:gd name="T1" fmla="*/ 0 h 72"/>
                <a:gd name="T2" fmla="*/ 2 w 51"/>
                <a:gd name="T3" fmla="*/ 31 h 72"/>
                <a:gd name="T4" fmla="*/ 1 w 51"/>
                <a:gd name="T5" fmla="*/ 43 h 72"/>
                <a:gd name="T6" fmla="*/ 0 w 51"/>
                <a:gd name="T7" fmla="*/ 47 h 72"/>
                <a:gd name="T8" fmla="*/ 17 w 51"/>
                <a:gd name="T9" fmla="*/ 72 h 72"/>
                <a:gd name="T10" fmla="*/ 51 w 51"/>
                <a:gd name="T11" fmla="*/ 56 h 72"/>
                <a:gd name="T12" fmla="*/ 18 w 51"/>
                <a:gd name="T1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72">
                  <a:moveTo>
                    <a:pt x="18" y="0"/>
                  </a:moveTo>
                  <a:cubicBezTo>
                    <a:pt x="2" y="31"/>
                    <a:pt x="2" y="31"/>
                    <a:pt x="2" y="3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5"/>
                    <a:pt x="1" y="46"/>
                    <a:pt x="0" y="47"/>
                  </a:cubicBezTo>
                  <a:cubicBezTo>
                    <a:pt x="8" y="52"/>
                    <a:pt x="14" y="61"/>
                    <a:pt x="17" y="72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5" y="30"/>
                    <a:pt x="34" y="10"/>
                    <a:pt x="18" y="0"/>
                  </a:cubicBezTo>
                </a:path>
              </a:pathLst>
            </a:custGeom>
            <a:solidFill>
              <a:srgbClr val="FF6C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4" name="ïşḻîdê">
              <a:extLst>
                <a:ext uri="{FF2B5EF4-FFF2-40B4-BE49-F238E27FC236}">
                  <a16:creationId xmlns:a16="http://schemas.microsoft.com/office/drawing/2014/main" id="{4BF092E2-B40C-49CF-89A1-1F94668D28BE}"/>
                </a:ext>
              </a:extLst>
            </p:cNvPr>
            <p:cNvSpPr/>
            <p:nvPr/>
          </p:nvSpPr>
          <p:spPr bwMode="auto">
            <a:xfrm>
              <a:off x="5423921" y="4302609"/>
              <a:ext cx="70834" cy="75885"/>
            </a:xfrm>
            <a:custGeom>
              <a:avLst/>
              <a:gdLst>
                <a:gd name="T0" fmla="*/ 14 w 31"/>
                <a:gd name="T1" fmla="*/ 0 h 36"/>
                <a:gd name="T2" fmla="*/ 0 w 31"/>
                <a:gd name="T3" fmla="*/ 16 h 36"/>
                <a:gd name="T4" fmla="*/ 7 w 31"/>
                <a:gd name="T5" fmla="*/ 36 h 36"/>
                <a:gd name="T6" fmla="*/ 31 w 31"/>
                <a:gd name="T7" fmla="*/ 25 h 36"/>
                <a:gd name="T8" fmla="*/ 14 w 31"/>
                <a:gd name="T9" fmla="*/ 0 h 36"/>
                <a:gd name="T10" fmla="*/ 14 w 31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6">
                  <a:moveTo>
                    <a:pt x="14" y="0"/>
                  </a:moveTo>
                  <a:cubicBezTo>
                    <a:pt x="12" y="10"/>
                    <a:pt x="7" y="16"/>
                    <a:pt x="0" y="1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28" y="14"/>
                    <a:pt x="22" y="5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5" name="iṡliḓê">
              <a:extLst>
                <a:ext uri="{FF2B5EF4-FFF2-40B4-BE49-F238E27FC236}">
                  <a16:creationId xmlns:a16="http://schemas.microsoft.com/office/drawing/2014/main" id="{E9E70F4C-D71A-4ED3-9BA8-13086B6AD2F7}"/>
                </a:ext>
              </a:extLst>
            </p:cNvPr>
            <p:cNvSpPr/>
            <p:nvPr/>
          </p:nvSpPr>
          <p:spPr bwMode="auto">
            <a:xfrm>
              <a:off x="5423921" y="4267194"/>
              <a:ext cx="35416" cy="65770"/>
            </a:xfrm>
            <a:custGeom>
              <a:avLst/>
              <a:gdLst>
                <a:gd name="T0" fmla="*/ 16 w 16"/>
                <a:gd name="T1" fmla="*/ 0 h 32"/>
                <a:gd name="T2" fmla="*/ 0 w 16"/>
                <a:gd name="T3" fmla="*/ 32 h 32"/>
                <a:gd name="T4" fmla="*/ 0 w 16"/>
                <a:gd name="T5" fmla="*/ 32 h 32"/>
                <a:gd name="T6" fmla="*/ 14 w 16"/>
                <a:gd name="T7" fmla="*/ 16 h 32"/>
                <a:gd name="T8" fmla="*/ 15 w 16"/>
                <a:gd name="T9" fmla="*/ 12 h 32"/>
                <a:gd name="T10" fmla="*/ 16 w 16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2">
                  <a:moveTo>
                    <a:pt x="16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7" y="32"/>
                    <a:pt x="12" y="26"/>
                    <a:pt x="14" y="16"/>
                  </a:cubicBezTo>
                  <a:cubicBezTo>
                    <a:pt x="15" y="15"/>
                    <a:pt x="15" y="14"/>
                    <a:pt x="15" y="12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FF6C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6" name="îSļîḓê">
              <a:extLst>
                <a:ext uri="{FF2B5EF4-FFF2-40B4-BE49-F238E27FC236}">
                  <a16:creationId xmlns:a16="http://schemas.microsoft.com/office/drawing/2014/main" id="{C215A13A-7A81-407D-AF29-72C39E2D1F68}"/>
                </a:ext>
              </a:extLst>
            </p:cNvPr>
            <p:cNvSpPr/>
            <p:nvPr/>
          </p:nvSpPr>
          <p:spPr bwMode="auto">
            <a:xfrm>
              <a:off x="3066152" y="3872585"/>
              <a:ext cx="480659" cy="258015"/>
            </a:xfrm>
            <a:custGeom>
              <a:avLst/>
              <a:gdLst>
                <a:gd name="T0" fmla="*/ 198 w 222"/>
                <a:gd name="T1" fmla="*/ 115 h 118"/>
                <a:gd name="T2" fmla="*/ 217 w 222"/>
                <a:gd name="T3" fmla="*/ 93 h 118"/>
                <a:gd name="T4" fmla="*/ 206 w 222"/>
                <a:gd name="T5" fmla="*/ 59 h 118"/>
                <a:gd name="T6" fmla="*/ 169 w 222"/>
                <a:gd name="T7" fmla="*/ 27 h 118"/>
                <a:gd name="T8" fmla="*/ 24 w 222"/>
                <a:gd name="T9" fmla="*/ 3 h 118"/>
                <a:gd name="T10" fmla="*/ 5 w 222"/>
                <a:gd name="T11" fmla="*/ 25 h 118"/>
                <a:gd name="T12" fmla="*/ 16 w 222"/>
                <a:gd name="T13" fmla="*/ 59 h 118"/>
                <a:gd name="T14" fmla="*/ 53 w 222"/>
                <a:gd name="T15" fmla="*/ 91 h 118"/>
                <a:gd name="T16" fmla="*/ 198 w 222"/>
                <a:gd name="T17" fmla="*/ 1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2" h="118">
                  <a:moveTo>
                    <a:pt x="198" y="115"/>
                  </a:moveTo>
                  <a:cubicBezTo>
                    <a:pt x="213" y="118"/>
                    <a:pt x="222" y="107"/>
                    <a:pt x="217" y="93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1" y="44"/>
                    <a:pt x="184" y="29"/>
                    <a:pt x="169" y="27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8" y="0"/>
                    <a:pt x="0" y="10"/>
                    <a:pt x="5" y="25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21" y="74"/>
                    <a:pt x="37" y="88"/>
                    <a:pt x="53" y="91"/>
                  </a:cubicBezTo>
                  <a:lnTo>
                    <a:pt x="198" y="115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7" name="íṥḻiḋê">
              <a:extLst>
                <a:ext uri="{FF2B5EF4-FFF2-40B4-BE49-F238E27FC236}">
                  <a16:creationId xmlns:a16="http://schemas.microsoft.com/office/drawing/2014/main" id="{A5499CF3-A650-4D69-9394-8450CCBCA504}"/>
                </a:ext>
              </a:extLst>
            </p:cNvPr>
            <p:cNvSpPr/>
            <p:nvPr/>
          </p:nvSpPr>
          <p:spPr bwMode="auto">
            <a:xfrm>
              <a:off x="3000376" y="4064831"/>
              <a:ext cx="541378" cy="227660"/>
            </a:xfrm>
            <a:custGeom>
              <a:avLst/>
              <a:gdLst>
                <a:gd name="T0" fmla="*/ 230 w 251"/>
                <a:gd name="T1" fmla="*/ 27 h 105"/>
                <a:gd name="T2" fmla="*/ 241 w 251"/>
                <a:gd name="T3" fmla="*/ 55 h 105"/>
                <a:gd name="T4" fmla="*/ 220 w 251"/>
                <a:gd name="T5" fmla="*/ 84 h 105"/>
                <a:gd name="T6" fmla="*/ 180 w 251"/>
                <a:gd name="T7" fmla="*/ 103 h 105"/>
                <a:gd name="T8" fmla="*/ 145 w 251"/>
                <a:gd name="T9" fmla="*/ 97 h 105"/>
                <a:gd name="T10" fmla="*/ 103 w 251"/>
                <a:gd name="T11" fmla="*/ 89 h 105"/>
                <a:gd name="T12" fmla="*/ 20 w 251"/>
                <a:gd name="T13" fmla="*/ 74 h 105"/>
                <a:gd name="T14" fmla="*/ 11 w 251"/>
                <a:gd name="T15" fmla="*/ 48 h 105"/>
                <a:gd name="T16" fmla="*/ 38 w 251"/>
                <a:gd name="T17" fmla="*/ 19 h 105"/>
                <a:gd name="T18" fmla="*/ 85 w 251"/>
                <a:gd name="T19" fmla="*/ 2 h 105"/>
                <a:gd name="T20" fmla="*/ 230 w 251"/>
                <a:gd name="T21" fmla="*/ 27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1" h="105">
                  <a:moveTo>
                    <a:pt x="230" y="27"/>
                  </a:moveTo>
                  <a:cubicBezTo>
                    <a:pt x="246" y="30"/>
                    <a:pt x="251" y="42"/>
                    <a:pt x="241" y="55"/>
                  </a:cubicBezTo>
                  <a:cubicBezTo>
                    <a:pt x="220" y="84"/>
                    <a:pt x="220" y="84"/>
                    <a:pt x="220" y="84"/>
                  </a:cubicBezTo>
                  <a:cubicBezTo>
                    <a:pt x="210" y="96"/>
                    <a:pt x="193" y="105"/>
                    <a:pt x="180" y="103"/>
                  </a:cubicBezTo>
                  <a:cubicBezTo>
                    <a:pt x="168" y="101"/>
                    <a:pt x="152" y="98"/>
                    <a:pt x="145" y="97"/>
                  </a:cubicBezTo>
                  <a:cubicBezTo>
                    <a:pt x="137" y="96"/>
                    <a:pt x="118" y="92"/>
                    <a:pt x="103" y="89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4" y="71"/>
                    <a:pt x="0" y="59"/>
                    <a:pt x="11" y="4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48" y="7"/>
                    <a:pt x="70" y="0"/>
                    <a:pt x="85" y="2"/>
                  </a:cubicBezTo>
                  <a:lnTo>
                    <a:pt x="230" y="27"/>
                  </a:ln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8" name="îṡliḍe">
              <a:extLst>
                <a:ext uri="{FF2B5EF4-FFF2-40B4-BE49-F238E27FC236}">
                  <a16:creationId xmlns:a16="http://schemas.microsoft.com/office/drawing/2014/main" id="{992DC591-A254-41DB-B051-1EDC4629A192}"/>
                </a:ext>
              </a:extLst>
            </p:cNvPr>
            <p:cNvSpPr/>
            <p:nvPr/>
          </p:nvSpPr>
          <p:spPr bwMode="auto">
            <a:xfrm>
              <a:off x="3101568" y="4044594"/>
              <a:ext cx="2251519" cy="379433"/>
            </a:xfrm>
            <a:custGeom>
              <a:avLst/>
              <a:gdLst>
                <a:gd name="T0" fmla="*/ 1034 w 1046"/>
                <a:gd name="T1" fmla="*/ 176 h 177"/>
                <a:gd name="T2" fmla="*/ 10 w 1046"/>
                <a:gd name="T3" fmla="*/ 22 h 177"/>
                <a:gd name="T4" fmla="*/ 1 w 1046"/>
                <a:gd name="T5" fmla="*/ 10 h 177"/>
                <a:gd name="T6" fmla="*/ 13 w 1046"/>
                <a:gd name="T7" fmla="*/ 1 h 177"/>
                <a:gd name="T8" fmla="*/ 1037 w 1046"/>
                <a:gd name="T9" fmla="*/ 155 h 177"/>
                <a:gd name="T10" fmla="*/ 1045 w 1046"/>
                <a:gd name="T11" fmla="*/ 167 h 177"/>
                <a:gd name="T12" fmla="*/ 1034 w 1046"/>
                <a:gd name="T13" fmla="*/ 17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6" h="177">
                  <a:moveTo>
                    <a:pt x="1034" y="176"/>
                  </a:moveTo>
                  <a:cubicBezTo>
                    <a:pt x="10" y="22"/>
                    <a:pt x="10" y="22"/>
                    <a:pt x="10" y="22"/>
                  </a:cubicBezTo>
                  <a:cubicBezTo>
                    <a:pt x="4" y="21"/>
                    <a:pt x="0" y="15"/>
                    <a:pt x="1" y="10"/>
                  </a:cubicBezTo>
                  <a:cubicBezTo>
                    <a:pt x="2" y="4"/>
                    <a:pt x="7" y="0"/>
                    <a:pt x="13" y="1"/>
                  </a:cubicBezTo>
                  <a:cubicBezTo>
                    <a:pt x="1037" y="155"/>
                    <a:pt x="1037" y="155"/>
                    <a:pt x="1037" y="155"/>
                  </a:cubicBezTo>
                  <a:cubicBezTo>
                    <a:pt x="1042" y="156"/>
                    <a:pt x="1046" y="162"/>
                    <a:pt x="1045" y="167"/>
                  </a:cubicBezTo>
                  <a:cubicBezTo>
                    <a:pt x="1045" y="173"/>
                    <a:pt x="1039" y="177"/>
                    <a:pt x="1034" y="176"/>
                  </a:cubicBezTo>
                  <a:close/>
                </a:path>
              </a:pathLst>
            </a:custGeom>
            <a:solidFill>
              <a:srgbClr val="5627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9" name="íŝḻiďê">
              <a:extLst>
                <a:ext uri="{FF2B5EF4-FFF2-40B4-BE49-F238E27FC236}">
                  <a16:creationId xmlns:a16="http://schemas.microsoft.com/office/drawing/2014/main" id="{7DB9C7BD-DE44-4BC5-AEC1-22C642DA547E}"/>
                </a:ext>
              </a:extLst>
            </p:cNvPr>
            <p:cNvSpPr/>
            <p:nvPr/>
          </p:nvSpPr>
          <p:spPr bwMode="auto">
            <a:xfrm>
              <a:off x="3101568" y="4044594"/>
              <a:ext cx="2251519" cy="359197"/>
            </a:xfrm>
            <a:custGeom>
              <a:avLst/>
              <a:gdLst>
                <a:gd name="T0" fmla="*/ 0 w 1045"/>
                <a:gd name="T1" fmla="*/ 10 h 167"/>
                <a:gd name="T2" fmla="*/ 0 w 1045"/>
                <a:gd name="T3" fmla="*/ 10 h 167"/>
                <a:gd name="T4" fmla="*/ 12 w 1045"/>
                <a:gd name="T5" fmla="*/ 1 h 167"/>
                <a:gd name="T6" fmla="*/ 1036 w 1045"/>
                <a:gd name="T7" fmla="*/ 155 h 167"/>
                <a:gd name="T8" fmla="*/ 1044 w 1045"/>
                <a:gd name="T9" fmla="*/ 167 h 167"/>
                <a:gd name="T10" fmla="*/ 0 w 1045"/>
                <a:gd name="T11" fmla="*/ 1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5" h="167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1" y="4"/>
                    <a:pt x="6" y="0"/>
                    <a:pt x="12" y="1"/>
                  </a:cubicBezTo>
                  <a:cubicBezTo>
                    <a:pt x="1036" y="155"/>
                    <a:pt x="1036" y="155"/>
                    <a:pt x="1036" y="155"/>
                  </a:cubicBezTo>
                  <a:cubicBezTo>
                    <a:pt x="1041" y="156"/>
                    <a:pt x="1045" y="162"/>
                    <a:pt x="1044" y="167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6832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0" name="iSļiďe">
              <a:extLst>
                <a:ext uri="{FF2B5EF4-FFF2-40B4-BE49-F238E27FC236}">
                  <a16:creationId xmlns:a16="http://schemas.microsoft.com/office/drawing/2014/main" id="{A42BCE3C-C8CC-41CC-995C-3F2E6E181474}"/>
                </a:ext>
              </a:extLst>
            </p:cNvPr>
            <p:cNvSpPr/>
            <p:nvPr/>
          </p:nvSpPr>
          <p:spPr bwMode="auto">
            <a:xfrm>
              <a:off x="3283713" y="4176130"/>
              <a:ext cx="172026" cy="101182"/>
            </a:xfrm>
            <a:custGeom>
              <a:avLst/>
              <a:gdLst>
                <a:gd name="T0" fmla="*/ 82 w 82"/>
                <a:gd name="T1" fmla="*/ 0 h 47"/>
                <a:gd name="T2" fmla="*/ 28 w 82"/>
                <a:gd name="T3" fmla="*/ 47 h 47"/>
                <a:gd name="T4" fmla="*/ 0 w 82"/>
                <a:gd name="T5" fmla="*/ 43 h 47"/>
                <a:gd name="T6" fmla="*/ 82 w 82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7">
                  <a:moveTo>
                    <a:pt x="82" y="0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35" y="25"/>
                    <a:pt x="82" y="0"/>
                    <a:pt x="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1" name="íŝḻîḋê">
              <a:extLst>
                <a:ext uri="{FF2B5EF4-FFF2-40B4-BE49-F238E27FC236}">
                  <a16:creationId xmlns:a16="http://schemas.microsoft.com/office/drawing/2014/main" id="{AF5B60C2-EFD3-4192-9106-CCD604B99857}"/>
                </a:ext>
              </a:extLst>
            </p:cNvPr>
            <p:cNvSpPr/>
            <p:nvPr/>
          </p:nvSpPr>
          <p:spPr bwMode="auto">
            <a:xfrm>
              <a:off x="5246834" y="4353200"/>
              <a:ext cx="166968" cy="80945"/>
            </a:xfrm>
            <a:custGeom>
              <a:avLst/>
              <a:gdLst>
                <a:gd name="T0" fmla="*/ 76 w 79"/>
                <a:gd name="T1" fmla="*/ 34 h 37"/>
                <a:gd name="T2" fmla="*/ 0 w 79"/>
                <a:gd name="T3" fmla="*/ 35 h 37"/>
                <a:gd name="T4" fmla="*/ 3 w 79"/>
                <a:gd name="T5" fmla="*/ 20 h 37"/>
                <a:gd name="T6" fmla="*/ 6 w 79"/>
                <a:gd name="T7" fmla="*/ 0 h 37"/>
                <a:gd name="T8" fmla="*/ 78 w 79"/>
                <a:gd name="T9" fmla="*/ 22 h 37"/>
                <a:gd name="T10" fmla="*/ 79 w 79"/>
                <a:gd name="T11" fmla="*/ 29 h 37"/>
                <a:gd name="T12" fmla="*/ 76 w 79"/>
                <a:gd name="T13" fmla="*/ 3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37">
                  <a:moveTo>
                    <a:pt x="76" y="34"/>
                  </a:moveTo>
                  <a:cubicBezTo>
                    <a:pt x="45" y="37"/>
                    <a:pt x="0" y="35"/>
                    <a:pt x="0" y="35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0" y="10"/>
                    <a:pt x="78" y="22"/>
                  </a:cubicBezTo>
                  <a:cubicBezTo>
                    <a:pt x="79" y="29"/>
                    <a:pt x="79" y="29"/>
                    <a:pt x="79" y="29"/>
                  </a:cubicBezTo>
                  <a:lnTo>
                    <a:pt x="76" y="34"/>
                  </a:lnTo>
                  <a:close/>
                </a:path>
              </a:pathLst>
            </a:custGeom>
            <a:solidFill>
              <a:srgbClr val="5A4D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2" name="îśļíḍé">
              <a:extLst>
                <a:ext uri="{FF2B5EF4-FFF2-40B4-BE49-F238E27FC236}">
                  <a16:creationId xmlns:a16="http://schemas.microsoft.com/office/drawing/2014/main" id="{E9BE8308-E66C-43AD-A90C-9B618FCFF0AE}"/>
                </a:ext>
              </a:extLst>
            </p:cNvPr>
            <p:cNvSpPr/>
            <p:nvPr/>
          </p:nvSpPr>
          <p:spPr bwMode="auto">
            <a:xfrm>
              <a:off x="5251895" y="4353200"/>
              <a:ext cx="161907" cy="60709"/>
            </a:xfrm>
            <a:custGeom>
              <a:avLst/>
              <a:gdLst>
                <a:gd name="T0" fmla="*/ 76 w 76"/>
                <a:gd name="T1" fmla="*/ 29 h 29"/>
                <a:gd name="T2" fmla="*/ 0 w 76"/>
                <a:gd name="T3" fmla="*/ 18 h 29"/>
                <a:gd name="T4" fmla="*/ 3 w 76"/>
                <a:gd name="T5" fmla="*/ 0 h 29"/>
                <a:gd name="T6" fmla="*/ 75 w 76"/>
                <a:gd name="T7" fmla="*/ 22 h 29"/>
                <a:gd name="T8" fmla="*/ 76 w 76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29">
                  <a:moveTo>
                    <a:pt x="76" y="29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7" y="10"/>
                    <a:pt x="75" y="22"/>
                  </a:cubicBezTo>
                  <a:lnTo>
                    <a:pt x="76" y="29"/>
                  </a:lnTo>
                  <a:close/>
                </a:path>
              </a:pathLst>
            </a:custGeom>
            <a:solidFill>
              <a:srgbClr val="9480A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9642" name="组合 54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FB28D7DC-3317-470A-9FFD-280DF3B5F3E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76275" y="2257425"/>
            <a:ext cx="2316163" cy="1804988"/>
            <a:chOff x="2858294" y="906859"/>
            <a:chExt cx="6475413" cy="5044282"/>
          </a:xfrm>
        </p:grpSpPr>
        <p:sp>
          <p:nvSpPr>
            <p:cNvPr id="544" name="iṡḷîḑê">
              <a:extLst>
                <a:ext uri="{FF2B5EF4-FFF2-40B4-BE49-F238E27FC236}">
                  <a16:creationId xmlns:a16="http://schemas.microsoft.com/office/drawing/2014/main" id="{8A392C80-96CB-47B7-A485-61AC257BB682}"/>
                </a:ext>
              </a:extLst>
            </p:cNvPr>
            <p:cNvSpPr/>
            <p:nvPr/>
          </p:nvSpPr>
          <p:spPr bwMode="auto">
            <a:xfrm flipH="1">
              <a:off x="2858294" y="906859"/>
              <a:ext cx="6475413" cy="4809147"/>
            </a:xfrm>
            <a:custGeom>
              <a:avLst/>
              <a:gdLst>
                <a:gd name="T0" fmla="*/ 1859 w 4406"/>
                <a:gd name="T1" fmla="*/ 132 h 3276"/>
                <a:gd name="T2" fmla="*/ 1306 w 4406"/>
                <a:gd name="T3" fmla="*/ 8 h 3276"/>
                <a:gd name="T4" fmla="*/ 626 w 4406"/>
                <a:gd name="T5" fmla="*/ 434 h 3276"/>
                <a:gd name="T6" fmla="*/ 453 w 4406"/>
                <a:gd name="T7" fmla="*/ 1121 h 3276"/>
                <a:gd name="T8" fmla="*/ 159 w 4406"/>
                <a:gd name="T9" fmla="*/ 1944 h 3276"/>
                <a:gd name="T10" fmla="*/ 15 w 4406"/>
                <a:gd name="T11" fmla="*/ 2389 h 3276"/>
                <a:gd name="T12" fmla="*/ 267 w 4406"/>
                <a:gd name="T13" fmla="*/ 2968 h 3276"/>
                <a:gd name="T14" fmla="*/ 863 w 4406"/>
                <a:gd name="T15" fmla="*/ 3205 h 3276"/>
                <a:gd name="T16" fmla="*/ 1202 w 4406"/>
                <a:gd name="T17" fmla="*/ 3152 h 3276"/>
                <a:gd name="T18" fmla="*/ 1499 w 4406"/>
                <a:gd name="T19" fmla="*/ 2936 h 3276"/>
                <a:gd name="T20" fmla="*/ 1832 w 4406"/>
                <a:gd name="T21" fmla="*/ 2884 h 3276"/>
                <a:gd name="T22" fmla="*/ 2266 w 4406"/>
                <a:gd name="T23" fmla="*/ 2976 h 3276"/>
                <a:gd name="T24" fmla="*/ 2730 w 4406"/>
                <a:gd name="T25" fmla="*/ 3182 h 3276"/>
                <a:gd name="T26" fmla="*/ 3227 w 4406"/>
                <a:gd name="T27" fmla="*/ 3226 h 3276"/>
                <a:gd name="T28" fmla="*/ 3607 w 4406"/>
                <a:gd name="T29" fmla="*/ 2947 h 3276"/>
                <a:gd name="T30" fmla="*/ 4092 w 4406"/>
                <a:gd name="T31" fmla="*/ 2334 h 3276"/>
                <a:gd name="T32" fmla="*/ 4323 w 4406"/>
                <a:gd name="T33" fmla="*/ 1863 h 3276"/>
                <a:gd name="T34" fmla="*/ 4040 w 4406"/>
                <a:gd name="T35" fmla="*/ 947 h 3276"/>
                <a:gd name="T36" fmla="*/ 3277 w 4406"/>
                <a:gd name="T37" fmla="*/ 634 h 3276"/>
                <a:gd name="T38" fmla="*/ 2508 w 4406"/>
                <a:gd name="T39" fmla="*/ 471 h 3276"/>
                <a:gd name="T40" fmla="*/ 1859 w 4406"/>
                <a:gd name="T41" fmla="*/ 132 h 3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06" h="3276">
                  <a:moveTo>
                    <a:pt x="1859" y="132"/>
                  </a:moveTo>
                  <a:cubicBezTo>
                    <a:pt x="1682" y="60"/>
                    <a:pt x="1496" y="0"/>
                    <a:pt x="1306" y="8"/>
                  </a:cubicBezTo>
                  <a:cubicBezTo>
                    <a:pt x="1026" y="19"/>
                    <a:pt x="758" y="187"/>
                    <a:pt x="626" y="434"/>
                  </a:cubicBezTo>
                  <a:cubicBezTo>
                    <a:pt x="515" y="643"/>
                    <a:pt x="501" y="888"/>
                    <a:pt x="453" y="1121"/>
                  </a:cubicBezTo>
                  <a:cubicBezTo>
                    <a:pt x="394" y="1407"/>
                    <a:pt x="280" y="1678"/>
                    <a:pt x="159" y="1944"/>
                  </a:cubicBezTo>
                  <a:cubicBezTo>
                    <a:pt x="94" y="2087"/>
                    <a:pt x="26" y="2233"/>
                    <a:pt x="15" y="2389"/>
                  </a:cubicBezTo>
                  <a:cubicBezTo>
                    <a:pt x="0" y="2607"/>
                    <a:pt x="104" y="2823"/>
                    <a:pt x="267" y="2968"/>
                  </a:cubicBezTo>
                  <a:cubicBezTo>
                    <a:pt x="430" y="3112"/>
                    <a:pt x="646" y="3189"/>
                    <a:pt x="863" y="3205"/>
                  </a:cubicBezTo>
                  <a:cubicBezTo>
                    <a:pt x="979" y="3214"/>
                    <a:pt x="1100" y="3206"/>
                    <a:pt x="1202" y="3152"/>
                  </a:cubicBezTo>
                  <a:cubicBezTo>
                    <a:pt x="1311" y="3095"/>
                    <a:pt x="1390" y="2992"/>
                    <a:pt x="1499" y="2936"/>
                  </a:cubicBezTo>
                  <a:cubicBezTo>
                    <a:pt x="1600" y="2884"/>
                    <a:pt x="1718" y="2877"/>
                    <a:pt x="1832" y="2884"/>
                  </a:cubicBezTo>
                  <a:cubicBezTo>
                    <a:pt x="1980" y="2893"/>
                    <a:pt x="2127" y="2924"/>
                    <a:pt x="2266" y="2976"/>
                  </a:cubicBezTo>
                  <a:cubicBezTo>
                    <a:pt x="2425" y="3036"/>
                    <a:pt x="2572" y="3122"/>
                    <a:pt x="2730" y="3182"/>
                  </a:cubicBezTo>
                  <a:cubicBezTo>
                    <a:pt x="2889" y="3243"/>
                    <a:pt x="3065" y="3276"/>
                    <a:pt x="3227" y="3226"/>
                  </a:cubicBezTo>
                  <a:cubicBezTo>
                    <a:pt x="3379" y="3179"/>
                    <a:pt x="3499" y="3064"/>
                    <a:pt x="3607" y="2947"/>
                  </a:cubicBezTo>
                  <a:cubicBezTo>
                    <a:pt x="3785" y="2756"/>
                    <a:pt x="3947" y="2551"/>
                    <a:pt x="4092" y="2334"/>
                  </a:cubicBezTo>
                  <a:cubicBezTo>
                    <a:pt x="4189" y="2188"/>
                    <a:pt x="4280" y="2034"/>
                    <a:pt x="4323" y="1863"/>
                  </a:cubicBezTo>
                  <a:cubicBezTo>
                    <a:pt x="4406" y="1537"/>
                    <a:pt x="4292" y="1169"/>
                    <a:pt x="4040" y="947"/>
                  </a:cubicBezTo>
                  <a:cubicBezTo>
                    <a:pt x="3832" y="763"/>
                    <a:pt x="3552" y="683"/>
                    <a:pt x="3277" y="634"/>
                  </a:cubicBezTo>
                  <a:cubicBezTo>
                    <a:pt x="3027" y="590"/>
                    <a:pt x="2738" y="587"/>
                    <a:pt x="2508" y="471"/>
                  </a:cubicBezTo>
                  <a:cubicBezTo>
                    <a:pt x="2288" y="361"/>
                    <a:pt x="2089" y="225"/>
                    <a:pt x="1859" y="132"/>
                  </a:cubicBezTo>
                </a:path>
              </a:pathLst>
            </a:custGeom>
            <a:solidFill>
              <a:srgbClr val="FFE6D2">
                <a:alpha val="81000"/>
              </a:srgbClr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5" name="iṣľïḓè">
              <a:extLst>
                <a:ext uri="{FF2B5EF4-FFF2-40B4-BE49-F238E27FC236}">
                  <a16:creationId xmlns:a16="http://schemas.microsoft.com/office/drawing/2014/main" id="{305D89DB-E628-4BD7-92B6-6CE65763AB5F}"/>
                </a:ext>
              </a:extLst>
            </p:cNvPr>
            <p:cNvSpPr/>
            <p:nvPr/>
          </p:nvSpPr>
          <p:spPr bwMode="auto">
            <a:xfrm>
              <a:off x="3932351" y="4748853"/>
              <a:ext cx="625795" cy="643291"/>
            </a:xfrm>
            <a:custGeom>
              <a:avLst/>
              <a:gdLst>
                <a:gd name="T0" fmla="*/ 286 w 395"/>
                <a:gd name="T1" fmla="*/ 21 h 407"/>
                <a:gd name="T2" fmla="*/ 276 w 395"/>
                <a:gd name="T3" fmla="*/ 0 h 407"/>
                <a:gd name="T4" fmla="*/ 0 w 395"/>
                <a:gd name="T5" fmla="*/ 212 h 407"/>
                <a:gd name="T6" fmla="*/ 120 w 395"/>
                <a:gd name="T7" fmla="*/ 407 h 407"/>
                <a:gd name="T8" fmla="*/ 395 w 395"/>
                <a:gd name="T9" fmla="*/ 175 h 407"/>
                <a:gd name="T10" fmla="*/ 286 w 395"/>
                <a:gd name="T11" fmla="*/ 21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5" h="407">
                  <a:moveTo>
                    <a:pt x="286" y="21"/>
                  </a:moveTo>
                  <a:lnTo>
                    <a:pt x="276" y="0"/>
                  </a:lnTo>
                  <a:lnTo>
                    <a:pt x="0" y="212"/>
                  </a:lnTo>
                  <a:lnTo>
                    <a:pt x="120" y="407"/>
                  </a:lnTo>
                  <a:lnTo>
                    <a:pt x="395" y="175"/>
                  </a:lnTo>
                  <a:lnTo>
                    <a:pt x="286" y="21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6" name="íSľïḑê">
              <a:extLst>
                <a:ext uri="{FF2B5EF4-FFF2-40B4-BE49-F238E27FC236}">
                  <a16:creationId xmlns:a16="http://schemas.microsoft.com/office/drawing/2014/main" id="{290A45F6-218A-4756-9EB3-DAE60CFC1A77}"/>
                </a:ext>
              </a:extLst>
            </p:cNvPr>
            <p:cNvSpPr/>
            <p:nvPr/>
          </p:nvSpPr>
          <p:spPr bwMode="auto">
            <a:xfrm>
              <a:off x="3945667" y="5090463"/>
              <a:ext cx="181967" cy="292808"/>
            </a:xfrm>
            <a:custGeom>
              <a:avLst/>
              <a:gdLst>
                <a:gd name="T0" fmla="*/ 0 w 114"/>
                <a:gd name="T1" fmla="*/ 0 h 183"/>
                <a:gd name="T2" fmla="*/ 106 w 114"/>
                <a:gd name="T3" fmla="*/ 183 h 183"/>
                <a:gd name="T4" fmla="*/ 114 w 114"/>
                <a:gd name="T5" fmla="*/ 181 h 183"/>
                <a:gd name="T6" fmla="*/ 19 w 114"/>
                <a:gd name="T7" fmla="*/ 8 h 183"/>
                <a:gd name="T8" fmla="*/ 0 w 114"/>
                <a:gd name="T9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83">
                  <a:moveTo>
                    <a:pt x="0" y="0"/>
                  </a:moveTo>
                  <a:lnTo>
                    <a:pt x="106" y="183"/>
                  </a:lnTo>
                  <a:lnTo>
                    <a:pt x="114" y="181"/>
                  </a:lnTo>
                  <a:lnTo>
                    <a:pt x="19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D3D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7" name="íṣļíde">
              <a:extLst>
                <a:ext uri="{FF2B5EF4-FFF2-40B4-BE49-F238E27FC236}">
                  <a16:creationId xmlns:a16="http://schemas.microsoft.com/office/drawing/2014/main" id="{73C6D54F-9454-43F3-A265-CC4F7482B0F5}"/>
                </a:ext>
              </a:extLst>
            </p:cNvPr>
            <p:cNvSpPr/>
            <p:nvPr/>
          </p:nvSpPr>
          <p:spPr bwMode="auto">
            <a:xfrm>
              <a:off x="3945667" y="4775472"/>
              <a:ext cx="483768" cy="332738"/>
            </a:xfrm>
            <a:custGeom>
              <a:avLst/>
              <a:gdLst>
                <a:gd name="T0" fmla="*/ 130 w 146"/>
                <a:gd name="T1" fmla="*/ 0 h 101"/>
                <a:gd name="T2" fmla="*/ 0 w 146"/>
                <a:gd name="T3" fmla="*/ 96 h 101"/>
                <a:gd name="T4" fmla="*/ 4 w 146"/>
                <a:gd name="T5" fmla="*/ 99 h 101"/>
                <a:gd name="T6" fmla="*/ 9 w 146"/>
                <a:gd name="T7" fmla="*/ 100 h 101"/>
                <a:gd name="T8" fmla="*/ 146 w 146"/>
                <a:gd name="T9" fmla="*/ 7 h 101"/>
                <a:gd name="T10" fmla="*/ 135 w 146"/>
                <a:gd name="T11" fmla="*/ 3 h 101"/>
                <a:gd name="T12" fmla="*/ 130 w 14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6" h="101">
                  <a:moveTo>
                    <a:pt x="130" y="0"/>
                  </a:move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1" y="98"/>
                    <a:pt x="4" y="99"/>
                  </a:cubicBezTo>
                  <a:cubicBezTo>
                    <a:pt x="7" y="101"/>
                    <a:pt x="9" y="100"/>
                    <a:pt x="9" y="100"/>
                  </a:cubicBezTo>
                  <a:cubicBezTo>
                    <a:pt x="146" y="7"/>
                    <a:pt x="146" y="7"/>
                    <a:pt x="146" y="7"/>
                  </a:cubicBezTo>
                  <a:cubicBezTo>
                    <a:pt x="146" y="7"/>
                    <a:pt x="138" y="5"/>
                    <a:pt x="135" y="3"/>
                  </a:cubicBezTo>
                  <a:cubicBezTo>
                    <a:pt x="132" y="1"/>
                    <a:pt x="130" y="0"/>
                    <a:pt x="130" y="0"/>
                  </a:cubicBezTo>
                  <a:close/>
                </a:path>
              </a:pathLst>
            </a:custGeom>
            <a:solidFill>
              <a:srgbClr val="F4F3F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8" name="îsḷiḍé">
              <a:extLst>
                <a:ext uri="{FF2B5EF4-FFF2-40B4-BE49-F238E27FC236}">
                  <a16:creationId xmlns:a16="http://schemas.microsoft.com/office/drawing/2014/main" id="{8AD93465-086E-4143-81C3-FABA86DB853A}"/>
                </a:ext>
              </a:extLst>
            </p:cNvPr>
            <p:cNvSpPr/>
            <p:nvPr/>
          </p:nvSpPr>
          <p:spPr bwMode="auto">
            <a:xfrm>
              <a:off x="3972297" y="4784345"/>
              <a:ext cx="643545" cy="643291"/>
            </a:xfrm>
            <a:custGeom>
              <a:avLst/>
              <a:gdLst>
                <a:gd name="T0" fmla="*/ 142 w 196"/>
                <a:gd name="T1" fmla="*/ 0 h 195"/>
                <a:gd name="T2" fmla="*/ 0 w 196"/>
                <a:gd name="T3" fmla="*/ 95 h 195"/>
                <a:gd name="T4" fmla="*/ 46 w 196"/>
                <a:gd name="T5" fmla="*/ 183 h 195"/>
                <a:gd name="T6" fmla="*/ 53 w 196"/>
                <a:gd name="T7" fmla="*/ 195 h 195"/>
                <a:gd name="T8" fmla="*/ 196 w 196"/>
                <a:gd name="T9" fmla="*/ 89 h 195"/>
                <a:gd name="T10" fmla="*/ 172 w 196"/>
                <a:gd name="T11" fmla="*/ 54 h 195"/>
                <a:gd name="T12" fmla="*/ 144 w 196"/>
                <a:gd name="T13" fmla="*/ 6 h 195"/>
                <a:gd name="T14" fmla="*/ 142 w 196"/>
                <a:gd name="T15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95">
                  <a:moveTo>
                    <a:pt x="142" y="0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46" y="183"/>
                    <a:pt x="46" y="183"/>
                    <a:pt x="46" y="183"/>
                  </a:cubicBezTo>
                  <a:cubicBezTo>
                    <a:pt x="53" y="195"/>
                    <a:pt x="53" y="195"/>
                    <a:pt x="53" y="195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81" y="67"/>
                    <a:pt x="172" y="54"/>
                  </a:cubicBezTo>
                  <a:cubicBezTo>
                    <a:pt x="163" y="40"/>
                    <a:pt x="145" y="8"/>
                    <a:pt x="144" y="6"/>
                  </a:cubicBezTo>
                  <a:cubicBezTo>
                    <a:pt x="143" y="4"/>
                    <a:pt x="142" y="0"/>
                    <a:pt x="142" y="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9" name="ïṡlîḍé">
              <a:extLst>
                <a:ext uri="{FF2B5EF4-FFF2-40B4-BE49-F238E27FC236}">
                  <a16:creationId xmlns:a16="http://schemas.microsoft.com/office/drawing/2014/main" id="{97491E65-284F-417C-8FEB-97991E3E4CFF}"/>
                </a:ext>
              </a:extLst>
            </p:cNvPr>
            <p:cNvSpPr/>
            <p:nvPr/>
          </p:nvSpPr>
          <p:spPr bwMode="auto">
            <a:xfrm>
              <a:off x="8157568" y="2597160"/>
              <a:ext cx="528154" cy="541251"/>
            </a:xfrm>
            <a:custGeom>
              <a:avLst/>
              <a:gdLst>
                <a:gd name="T0" fmla="*/ 94 w 333"/>
                <a:gd name="T1" fmla="*/ 16 h 342"/>
                <a:gd name="T2" fmla="*/ 102 w 333"/>
                <a:gd name="T3" fmla="*/ 0 h 342"/>
                <a:gd name="T4" fmla="*/ 333 w 333"/>
                <a:gd name="T5" fmla="*/ 178 h 342"/>
                <a:gd name="T6" fmla="*/ 233 w 333"/>
                <a:gd name="T7" fmla="*/ 342 h 342"/>
                <a:gd name="T8" fmla="*/ 0 w 333"/>
                <a:gd name="T9" fmla="*/ 147 h 342"/>
                <a:gd name="T10" fmla="*/ 94 w 333"/>
                <a:gd name="T11" fmla="*/ 16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3" h="342">
                  <a:moveTo>
                    <a:pt x="94" y="16"/>
                  </a:moveTo>
                  <a:lnTo>
                    <a:pt x="102" y="0"/>
                  </a:lnTo>
                  <a:lnTo>
                    <a:pt x="333" y="178"/>
                  </a:lnTo>
                  <a:lnTo>
                    <a:pt x="233" y="342"/>
                  </a:lnTo>
                  <a:lnTo>
                    <a:pt x="0" y="147"/>
                  </a:lnTo>
                  <a:lnTo>
                    <a:pt x="94" y="16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0" name="iṡḻíḑè">
              <a:extLst>
                <a:ext uri="{FF2B5EF4-FFF2-40B4-BE49-F238E27FC236}">
                  <a16:creationId xmlns:a16="http://schemas.microsoft.com/office/drawing/2014/main" id="{F7603D2D-BDBF-43C6-BAE6-6284B301BF83}"/>
                </a:ext>
              </a:extLst>
            </p:cNvPr>
            <p:cNvSpPr/>
            <p:nvPr/>
          </p:nvSpPr>
          <p:spPr bwMode="auto">
            <a:xfrm>
              <a:off x="8521505" y="2881095"/>
              <a:ext cx="155340" cy="248443"/>
            </a:xfrm>
            <a:custGeom>
              <a:avLst/>
              <a:gdLst>
                <a:gd name="T0" fmla="*/ 96 w 96"/>
                <a:gd name="T1" fmla="*/ 0 h 156"/>
                <a:gd name="T2" fmla="*/ 6 w 96"/>
                <a:gd name="T3" fmla="*/ 156 h 156"/>
                <a:gd name="T4" fmla="*/ 0 w 96"/>
                <a:gd name="T5" fmla="*/ 152 h 156"/>
                <a:gd name="T6" fmla="*/ 79 w 96"/>
                <a:gd name="T7" fmla="*/ 9 h 156"/>
                <a:gd name="T8" fmla="*/ 96 w 96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156">
                  <a:moveTo>
                    <a:pt x="96" y="0"/>
                  </a:moveTo>
                  <a:lnTo>
                    <a:pt x="6" y="156"/>
                  </a:lnTo>
                  <a:lnTo>
                    <a:pt x="0" y="152"/>
                  </a:lnTo>
                  <a:lnTo>
                    <a:pt x="79" y="9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D5D3D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1" name="íṣlïde">
              <a:extLst>
                <a:ext uri="{FF2B5EF4-FFF2-40B4-BE49-F238E27FC236}">
                  <a16:creationId xmlns:a16="http://schemas.microsoft.com/office/drawing/2014/main" id="{7A4A73B0-7274-46BA-BC60-C7805F24286D}"/>
                </a:ext>
              </a:extLst>
            </p:cNvPr>
            <p:cNvSpPr/>
            <p:nvPr/>
          </p:nvSpPr>
          <p:spPr bwMode="auto">
            <a:xfrm>
              <a:off x="8272963" y="2619341"/>
              <a:ext cx="403882" cy="279500"/>
            </a:xfrm>
            <a:custGeom>
              <a:avLst/>
              <a:gdLst>
                <a:gd name="T0" fmla="*/ 13 w 122"/>
                <a:gd name="T1" fmla="*/ 0 h 84"/>
                <a:gd name="T2" fmla="*/ 122 w 122"/>
                <a:gd name="T3" fmla="*/ 80 h 84"/>
                <a:gd name="T4" fmla="*/ 119 w 122"/>
                <a:gd name="T5" fmla="*/ 83 h 84"/>
                <a:gd name="T6" fmla="*/ 114 w 122"/>
                <a:gd name="T7" fmla="*/ 84 h 84"/>
                <a:gd name="T8" fmla="*/ 0 w 122"/>
                <a:gd name="T9" fmla="*/ 6 h 84"/>
                <a:gd name="T10" fmla="*/ 9 w 122"/>
                <a:gd name="T11" fmla="*/ 2 h 84"/>
                <a:gd name="T12" fmla="*/ 13 w 122"/>
                <a:gd name="T1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84">
                  <a:moveTo>
                    <a:pt x="13" y="0"/>
                  </a:moveTo>
                  <a:cubicBezTo>
                    <a:pt x="122" y="80"/>
                    <a:pt x="122" y="80"/>
                    <a:pt x="122" y="80"/>
                  </a:cubicBezTo>
                  <a:cubicBezTo>
                    <a:pt x="122" y="80"/>
                    <a:pt x="121" y="82"/>
                    <a:pt x="119" y="83"/>
                  </a:cubicBezTo>
                  <a:cubicBezTo>
                    <a:pt x="116" y="84"/>
                    <a:pt x="114" y="84"/>
                    <a:pt x="114" y="8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6" y="4"/>
                    <a:pt x="9" y="2"/>
                  </a:cubicBezTo>
                  <a:cubicBezTo>
                    <a:pt x="11" y="1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F4F3F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2" name="îŝliḋe">
              <a:extLst>
                <a:ext uri="{FF2B5EF4-FFF2-40B4-BE49-F238E27FC236}">
                  <a16:creationId xmlns:a16="http://schemas.microsoft.com/office/drawing/2014/main" id="{8647A5C9-8B50-49D3-A06A-83836862C33B}"/>
                </a:ext>
              </a:extLst>
            </p:cNvPr>
            <p:cNvSpPr/>
            <p:nvPr/>
          </p:nvSpPr>
          <p:spPr bwMode="auto">
            <a:xfrm>
              <a:off x="8113186" y="2628214"/>
              <a:ext cx="541467" cy="536816"/>
            </a:xfrm>
            <a:custGeom>
              <a:avLst/>
              <a:gdLst>
                <a:gd name="T0" fmla="*/ 45 w 164"/>
                <a:gd name="T1" fmla="*/ 0 h 163"/>
                <a:gd name="T2" fmla="*/ 164 w 164"/>
                <a:gd name="T3" fmla="*/ 79 h 163"/>
                <a:gd name="T4" fmla="*/ 126 w 164"/>
                <a:gd name="T5" fmla="*/ 153 h 163"/>
                <a:gd name="T6" fmla="*/ 119 w 164"/>
                <a:gd name="T7" fmla="*/ 163 h 163"/>
                <a:gd name="T8" fmla="*/ 0 w 164"/>
                <a:gd name="T9" fmla="*/ 75 h 163"/>
                <a:gd name="T10" fmla="*/ 20 w 164"/>
                <a:gd name="T11" fmla="*/ 44 h 163"/>
                <a:gd name="T12" fmla="*/ 43 w 164"/>
                <a:gd name="T13" fmla="*/ 5 h 163"/>
                <a:gd name="T14" fmla="*/ 45 w 164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4" h="163">
                  <a:moveTo>
                    <a:pt x="45" y="0"/>
                  </a:moveTo>
                  <a:cubicBezTo>
                    <a:pt x="164" y="79"/>
                    <a:pt x="164" y="79"/>
                    <a:pt x="164" y="79"/>
                  </a:cubicBezTo>
                  <a:cubicBezTo>
                    <a:pt x="126" y="153"/>
                    <a:pt x="126" y="153"/>
                    <a:pt x="126" y="153"/>
                  </a:cubicBezTo>
                  <a:cubicBezTo>
                    <a:pt x="119" y="163"/>
                    <a:pt x="119" y="163"/>
                    <a:pt x="119" y="163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13" y="56"/>
                    <a:pt x="20" y="44"/>
                  </a:cubicBezTo>
                  <a:cubicBezTo>
                    <a:pt x="28" y="33"/>
                    <a:pt x="42" y="6"/>
                    <a:pt x="43" y="5"/>
                  </a:cubicBezTo>
                  <a:cubicBezTo>
                    <a:pt x="44" y="3"/>
                    <a:pt x="45" y="0"/>
                    <a:pt x="45" y="0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3" name="íŝľîḓé">
              <a:extLst>
                <a:ext uri="{FF2B5EF4-FFF2-40B4-BE49-F238E27FC236}">
                  <a16:creationId xmlns:a16="http://schemas.microsoft.com/office/drawing/2014/main" id="{792D5F28-578A-42D5-94DC-3C7FBBF78764}"/>
                </a:ext>
              </a:extLst>
            </p:cNvPr>
            <p:cNvSpPr/>
            <p:nvPr/>
          </p:nvSpPr>
          <p:spPr bwMode="auto">
            <a:xfrm>
              <a:off x="3830273" y="2118020"/>
              <a:ext cx="177530" cy="177459"/>
            </a:xfrm>
            <a:custGeom>
              <a:avLst/>
              <a:gdLst>
                <a:gd name="T0" fmla="*/ 9 w 53"/>
                <a:gd name="T1" fmla="*/ 0 h 54"/>
                <a:gd name="T2" fmla="*/ 5 w 53"/>
                <a:gd name="T3" fmla="*/ 15 h 54"/>
                <a:gd name="T4" fmla="*/ 52 w 53"/>
                <a:gd name="T5" fmla="*/ 53 h 54"/>
                <a:gd name="T6" fmla="*/ 21 w 53"/>
                <a:gd name="T7" fmla="*/ 0 h 54"/>
                <a:gd name="T8" fmla="*/ 9 w 53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4">
                  <a:moveTo>
                    <a:pt x="9" y="0"/>
                  </a:moveTo>
                  <a:cubicBezTo>
                    <a:pt x="9" y="0"/>
                    <a:pt x="0" y="5"/>
                    <a:pt x="5" y="15"/>
                  </a:cubicBezTo>
                  <a:cubicBezTo>
                    <a:pt x="9" y="25"/>
                    <a:pt x="27" y="54"/>
                    <a:pt x="52" y="53"/>
                  </a:cubicBezTo>
                  <a:cubicBezTo>
                    <a:pt x="53" y="53"/>
                    <a:pt x="21" y="0"/>
                    <a:pt x="21" y="0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4" name="iSlîdè">
              <a:extLst>
                <a:ext uri="{FF2B5EF4-FFF2-40B4-BE49-F238E27FC236}">
                  <a16:creationId xmlns:a16="http://schemas.microsoft.com/office/drawing/2014/main" id="{D81453BE-B237-497E-BD41-56E70391F40F}"/>
                </a:ext>
              </a:extLst>
            </p:cNvPr>
            <p:cNvSpPr/>
            <p:nvPr/>
          </p:nvSpPr>
          <p:spPr bwMode="auto">
            <a:xfrm>
              <a:off x="3328749" y="3781700"/>
              <a:ext cx="408319" cy="412594"/>
            </a:xfrm>
            <a:custGeom>
              <a:avLst/>
              <a:gdLst>
                <a:gd name="T0" fmla="*/ 124 w 124"/>
                <a:gd name="T1" fmla="*/ 27 h 125"/>
                <a:gd name="T2" fmla="*/ 82 w 124"/>
                <a:gd name="T3" fmla="*/ 5 h 125"/>
                <a:gd name="T4" fmla="*/ 3 w 124"/>
                <a:gd name="T5" fmla="*/ 112 h 125"/>
                <a:gd name="T6" fmla="*/ 47 w 124"/>
                <a:gd name="T7" fmla="*/ 85 h 125"/>
                <a:gd name="T8" fmla="*/ 109 w 124"/>
                <a:gd name="T9" fmla="*/ 69 h 125"/>
                <a:gd name="T10" fmla="*/ 124 w 124"/>
                <a:gd name="T11" fmla="*/ 2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125">
                  <a:moveTo>
                    <a:pt x="124" y="27"/>
                  </a:moveTo>
                  <a:cubicBezTo>
                    <a:pt x="124" y="27"/>
                    <a:pt x="92" y="0"/>
                    <a:pt x="82" y="5"/>
                  </a:cubicBezTo>
                  <a:cubicBezTo>
                    <a:pt x="70" y="11"/>
                    <a:pt x="0" y="79"/>
                    <a:pt x="3" y="112"/>
                  </a:cubicBezTo>
                  <a:cubicBezTo>
                    <a:pt x="4" y="125"/>
                    <a:pt x="19" y="113"/>
                    <a:pt x="47" y="85"/>
                  </a:cubicBezTo>
                  <a:cubicBezTo>
                    <a:pt x="74" y="57"/>
                    <a:pt x="109" y="69"/>
                    <a:pt x="109" y="69"/>
                  </a:cubicBezTo>
                  <a:lnTo>
                    <a:pt x="124" y="27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5" name="iŝļïḑè">
              <a:extLst>
                <a:ext uri="{FF2B5EF4-FFF2-40B4-BE49-F238E27FC236}">
                  <a16:creationId xmlns:a16="http://schemas.microsoft.com/office/drawing/2014/main" id="{8B1BC176-5CC7-4FCB-A1C3-E8035946438C}"/>
                </a:ext>
              </a:extLst>
            </p:cNvPr>
            <p:cNvSpPr/>
            <p:nvPr/>
          </p:nvSpPr>
          <p:spPr bwMode="auto">
            <a:xfrm>
              <a:off x="3537348" y="3954724"/>
              <a:ext cx="448262" cy="372665"/>
            </a:xfrm>
            <a:custGeom>
              <a:avLst/>
              <a:gdLst>
                <a:gd name="T0" fmla="*/ 135 w 135"/>
                <a:gd name="T1" fmla="*/ 23 h 113"/>
                <a:gd name="T2" fmla="*/ 98 w 135"/>
                <a:gd name="T3" fmla="*/ 0 h 113"/>
                <a:gd name="T4" fmla="*/ 15 w 135"/>
                <a:gd name="T5" fmla="*/ 104 h 113"/>
                <a:gd name="T6" fmla="*/ 61 w 135"/>
                <a:gd name="T7" fmla="*/ 76 h 113"/>
                <a:gd name="T8" fmla="*/ 123 w 135"/>
                <a:gd name="T9" fmla="*/ 64 h 113"/>
                <a:gd name="T10" fmla="*/ 135 w 135"/>
                <a:gd name="T11" fmla="*/ 2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113">
                  <a:moveTo>
                    <a:pt x="135" y="23"/>
                  </a:moveTo>
                  <a:cubicBezTo>
                    <a:pt x="98" y="0"/>
                    <a:pt x="98" y="0"/>
                    <a:pt x="98" y="0"/>
                  </a:cubicBezTo>
                  <a:cubicBezTo>
                    <a:pt x="98" y="0"/>
                    <a:pt x="0" y="92"/>
                    <a:pt x="15" y="104"/>
                  </a:cubicBezTo>
                  <a:cubicBezTo>
                    <a:pt x="27" y="113"/>
                    <a:pt x="34" y="105"/>
                    <a:pt x="61" y="76"/>
                  </a:cubicBezTo>
                  <a:cubicBezTo>
                    <a:pt x="89" y="48"/>
                    <a:pt x="123" y="64"/>
                    <a:pt x="123" y="64"/>
                  </a:cubicBezTo>
                  <a:lnTo>
                    <a:pt x="135" y="23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6" name="iş1idè">
              <a:extLst>
                <a:ext uri="{FF2B5EF4-FFF2-40B4-BE49-F238E27FC236}">
                  <a16:creationId xmlns:a16="http://schemas.microsoft.com/office/drawing/2014/main" id="{CFF83B86-6D2B-429B-B3D0-1A25E274ADFA}"/>
                </a:ext>
              </a:extLst>
            </p:cNvPr>
            <p:cNvSpPr/>
            <p:nvPr/>
          </p:nvSpPr>
          <p:spPr bwMode="auto">
            <a:xfrm>
              <a:off x="4251906" y="3036371"/>
              <a:ext cx="514837" cy="328300"/>
            </a:xfrm>
            <a:custGeom>
              <a:avLst/>
              <a:gdLst>
                <a:gd name="T0" fmla="*/ 312 w 326"/>
                <a:gd name="T1" fmla="*/ 0 h 207"/>
                <a:gd name="T2" fmla="*/ 326 w 326"/>
                <a:gd name="T3" fmla="*/ 207 h 207"/>
                <a:gd name="T4" fmla="*/ 0 w 326"/>
                <a:gd name="T5" fmla="*/ 122 h 207"/>
                <a:gd name="T6" fmla="*/ 312 w 326"/>
                <a:gd name="T7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6" h="207">
                  <a:moveTo>
                    <a:pt x="312" y="0"/>
                  </a:moveTo>
                  <a:lnTo>
                    <a:pt x="326" y="207"/>
                  </a:lnTo>
                  <a:lnTo>
                    <a:pt x="0" y="122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E0A58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7" name="ïş1îḍé">
              <a:extLst>
                <a:ext uri="{FF2B5EF4-FFF2-40B4-BE49-F238E27FC236}">
                  <a16:creationId xmlns:a16="http://schemas.microsoft.com/office/drawing/2014/main" id="{ED07CB9A-6070-472D-96B8-3587CD3DAE6D}"/>
                </a:ext>
              </a:extLst>
            </p:cNvPr>
            <p:cNvSpPr/>
            <p:nvPr/>
          </p:nvSpPr>
          <p:spPr bwMode="auto">
            <a:xfrm>
              <a:off x="4185333" y="3244887"/>
              <a:ext cx="670175" cy="1060318"/>
            </a:xfrm>
            <a:custGeom>
              <a:avLst/>
              <a:gdLst>
                <a:gd name="T0" fmla="*/ 20 w 203"/>
                <a:gd name="T1" fmla="*/ 0 h 323"/>
                <a:gd name="T2" fmla="*/ 176 w 203"/>
                <a:gd name="T3" fmla="*/ 2 h 323"/>
                <a:gd name="T4" fmla="*/ 155 w 203"/>
                <a:gd name="T5" fmla="*/ 295 h 323"/>
                <a:gd name="T6" fmla="*/ 0 w 203"/>
                <a:gd name="T7" fmla="*/ 282 h 323"/>
                <a:gd name="T8" fmla="*/ 29 w 203"/>
                <a:gd name="T9" fmla="*/ 225 h 323"/>
                <a:gd name="T10" fmla="*/ 91 w 203"/>
                <a:gd name="T11" fmla="*/ 221 h 323"/>
                <a:gd name="T12" fmla="*/ 91 w 203"/>
                <a:gd name="T13" fmla="*/ 119 h 323"/>
                <a:gd name="T14" fmla="*/ 87 w 203"/>
                <a:gd name="T15" fmla="*/ 120 h 323"/>
                <a:gd name="T16" fmla="*/ 20 w 203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323">
                  <a:moveTo>
                    <a:pt x="20" y="0"/>
                  </a:moveTo>
                  <a:cubicBezTo>
                    <a:pt x="20" y="0"/>
                    <a:pt x="157" y="8"/>
                    <a:pt x="176" y="2"/>
                  </a:cubicBezTo>
                  <a:cubicBezTo>
                    <a:pt x="176" y="2"/>
                    <a:pt x="203" y="266"/>
                    <a:pt x="155" y="295"/>
                  </a:cubicBezTo>
                  <a:cubicBezTo>
                    <a:pt x="107" y="323"/>
                    <a:pt x="0" y="282"/>
                    <a:pt x="0" y="282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87" y="120"/>
                    <a:pt x="87" y="120"/>
                    <a:pt x="87" y="120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8" name="íš1íḋé">
              <a:extLst>
                <a:ext uri="{FF2B5EF4-FFF2-40B4-BE49-F238E27FC236}">
                  <a16:creationId xmlns:a16="http://schemas.microsoft.com/office/drawing/2014/main" id="{2664D672-01BC-4517-B70A-1873ACCA4723}"/>
                </a:ext>
              </a:extLst>
            </p:cNvPr>
            <p:cNvSpPr/>
            <p:nvPr/>
          </p:nvSpPr>
          <p:spPr bwMode="auto">
            <a:xfrm>
              <a:off x="3568415" y="3244887"/>
              <a:ext cx="1198328" cy="1055883"/>
            </a:xfrm>
            <a:custGeom>
              <a:avLst/>
              <a:gdLst>
                <a:gd name="T0" fmla="*/ 35 w 363"/>
                <a:gd name="T1" fmla="*/ 180 h 321"/>
                <a:gd name="T2" fmla="*/ 11 w 363"/>
                <a:gd name="T3" fmla="*/ 229 h 321"/>
                <a:gd name="T4" fmla="*/ 187 w 363"/>
                <a:gd name="T5" fmla="*/ 300 h 321"/>
                <a:gd name="T6" fmla="*/ 278 w 363"/>
                <a:gd name="T7" fmla="*/ 119 h 321"/>
                <a:gd name="T8" fmla="*/ 363 w 363"/>
                <a:gd name="T9" fmla="*/ 2 h 321"/>
                <a:gd name="T10" fmla="*/ 309 w 363"/>
                <a:gd name="T11" fmla="*/ 4 h 321"/>
                <a:gd name="T12" fmla="*/ 207 w 363"/>
                <a:gd name="T13" fmla="*/ 0 h 321"/>
                <a:gd name="T14" fmla="*/ 153 w 363"/>
                <a:gd name="T15" fmla="*/ 214 h 321"/>
                <a:gd name="T16" fmla="*/ 35 w 363"/>
                <a:gd name="T17" fmla="*/ 18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3" h="321">
                  <a:moveTo>
                    <a:pt x="35" y="180"/>
                  </a:moveTo>
                  <a:cubicBezTo>
                    <a:pt x="35" y="180"/>
                    <a:pt x="0" y="194"/>
                    <a:pt x="11" y="229"/>
                  </a:cubicBezTo>
                  <a:cubicBezTo>
                    <a:pt x="11" y="229"/>
                    <a:pt x="129" y="321"/>
                    <a:pt x="187" y="300"/>
                  </a:cubicBezTo>
                  <a:cubicBezTo>
                    <a:pt x="219" y="288"/>
                    <a:pt x="254" y="197"/>
                    <a:pt x="278" y="119"/>
                  </a:cubicBezTo>
                  <a:cubicBezTo>
                    <a:pt x="363" y="2"/>
                    <a:pt x="363" y="2"/>
                    <a:pt x="363" y="2"/>
                  </a:cubicBezTo>
                  <a:cubicBezTo>
                    <a:pt x="363" y="2"/>
                    <a:pt x="323" y="4"/>
                    <a:pt x="309" y="4"/>
                  </a:cubicBezTo>
                  <a:cubicBezTo>
                    <a:pt x="284" y="4"/>
                    <a:pt x="207" y="0"/>
                    <a:pt x="207" y="0"/>
                  </a:cubicBezTo>
                  <a:cubicBezTo>
                    <a:pt x="207" y="0"/>
                    <a:pt x="167" y="209"/>
                    <a:pt x="153" y="214"/>
                  </a:cubicBezTo>
                  <a:cubicBezTo>
                    <a:pt x="138" y="219"/>
                    <a:pt x="35" y="180"/>
                    <a:pt x="35" y="180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9" name="iṥļíḍé">
              <a:extLst>
                <a:ext uri="{FF2B5EF4-FFF2-40B4-BE49-F238E27FC236}">
                  <a16:creationId xmlns:a16="http://schemas.microsoft.com/office/drawing/2014/main" id="{9FD7BED4-AE65-47FA-8007-CE1DCE6701B1}"/>
                </a:ext>
              </a:extLst>
            </p:cNvPr>
            <p:cNvSpPr/>
            <p:nvPr/>
          </p:nvSpPr>
          <p:spPr bwMode="auto">
            <a:xfrm>
              <a:off x="4358424" y="1399310"/>
              <a:ext cx="847708" cy="1126867"/>
            </a:xfrm>
            <a:custGeom>
              <a:avLst/>
              <a:gdLst>
                <a:gd name="T0" fmla="*/ 0 w 258"/>
                <a:gd name="T1" fmla="*/ 296 h 342"/>
                <a:gd name="T2" fmla="*/ 97 w 258"/>
                <a:gd name="T3" fmla="*/ 198 h 342"/>
                <a:gd name="T4" fmla="*/ 179 w 258"/>
                <a:gd name="T5" fmla="*/ 81 h 342"/>
                <a:gd name="T6" fmla="*/ 161 w 258"/>
                <a:gd name="T7" fmla="*/ 43 h 342"/>
                <a:gd name="T8" fmla="*/ 179 w 258"/>
                <a:gd name="T9" fmla="*/ 53 h 342"/>
                <a:gd name="T10" fmla="*/ 212 w 258"/>
                <a:gd name="T11" fmla="*/ 1 h 342"/>
                <a:gd name="T12" fmla="*/ 199 w 258"/>
                <a:gd name="T13" fmla="*/ 42 h 342"/>
                <a:gd name="T14" fmla="*/ 232 w 258"/>
                <a:gd name="T15" fmla="*/ 6 h 342"/>
                <a:gd name="T16" fmla="*/ 214 w 258"/>
                <a:gd name="T17" fmla="*/ 47 h 342"/>
                <a:gd name="T18" fmla="*/ 246 w 258"/>
                <a:gd name="T19" fmla="*/ 18 h 342"/>
                <a:gd name="T20" fmla="*/ 224 w 258"/>
                <a:gd name="T21" fmla="*/ 47 h 342"/>
                <a:gd name="T22" fmla="*/ 255 w 258"/>
                <a:gd name="T23" fmla="*/ 36 h 342"/>
                <a:gd name="T24" fmla="*/ 227 w 258"/>
                <a:gd name="T25" fmla="*/ 56 h 342"/>
                <a:gd name="T26" fmla="*/ 204 w 258"/>
                <a:gd name="T27" fmla="*/ 90 h 342"/>
                <a:gd name="T28" fmla="*/ 132 w 258"/>
                <a:gd name="T29" fmla="*/ 227 h 342"/>
                <a:gd name="T30" fmla="*/ 21 w 258"/>
                <a:gd name="T31" fmla="*/ 342 h 342"/>
                <a:gd name="T32" fmla="*/ 0 w 258"/>
                <a:gd name="T33" fmla="*/ 296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8" h="342">
                  <a:moveTo>
                    <a:pt x="0" y="296"/>
                  </a:moveTo>
                  <a:cubicBezTo>
                    <a:pt x="0" y="296"/>
                    <a:pt x="82" y="219"/>
                    <a:pt x="97" y="198"/>
                  </a:cubicBezTo>
                  <a:cubicBezTo>
                    <a:pt x="111" y="178"/>
                    <a:pt x="141" y="110"/>
                    <a:pt x="179" y="81"/>
                  </a:cubicBezTo>
                  <a:cubicBezTo>
                    <a:pt x="161" y="43"/>
                    <a:pt x="161" y="43"/>
                    <a:pt x="161" y="43"/>
                  </a:cubicBezTo>
                  <a:cubicBezTo>
                    <a:pt x="161" y="43"/>
                    <a:pt x="172" y="37"/>
                    <a:pt x="179" y="53"/>
                  </a:cubicBezTo>
                  <a:cubicBezTo>
                    <a:pt x="179" y="53"/>
                    <a:pt x="206" y="0"/>
                    <a:pt x="212" y="1"/>
                  </a:cubicBezTo>
                  <a:cubicBezTo>
                    <a:pt x="218" y="2"/>
                    <a:pt x="199" y="42"/>
                    <a:pt x="199" y="42"/>
                  </a:cubicBezTo>
                  <a:cubicBezTo>
                    <a:pt x="199" y="42"/>
                    <a:pt x="225" y="5"/>
                    <a:pt x="232" y="6"/>
                  </a:cubicBezTo>
                  <a:cubicBezTo>
                    <a:pt x="239" y="7"/>
                    <a:pt x="214" y="47"/>
                    <a:pt x="214" y="47"/>
                  </a:cubicBezTo>
                  <a:cubicBezTo>
                    <a:pt x="214" y="47"/>
                    <a:pt x="242" y="14"/>
                    <a:pt x="246" y="18"/>
                  </a:cubicBezTo>
                  <a:cubicBezTo>
                    <a:pt x="250" y="22"/>
                    <a:pt x="224" y="47"/>
                    <a:pt x="224" y="47"/>
                  </a:cubicBezTo>
                  <a:cubicBezTo>
                    <a:pt x="224" y="47"/>
                    <a:pt x="252" y="31"/>
                    <a:pt x="255" y="36"/>
                  </a:cubicBezTo>
                  <a:cubicBezTo>
                    <a:pt x="258" y="42"/>
                    <a:pt x="227" y="56"/>
                    <a:pt x="227" y="56"/>
                  </a:cubicBezTo>
                  <a:cubicBezTo>
                    <a:pt x="227" y="56"/>
                    <a:pt x="224" y="79"/>
                    <a:pt x="204" y="90"/>
                  </a:cubicBezTo>
                  <a:cubicBezTo>
                    <a:pt x="204" y="90"/>
                    <a:pt x="166" y="193"/>
                    <a:pt x="132" y="227"/>
                  </a:cubicBezTo>
                  <a:cubicBezTo>
                    <a:pt x="21" y="342"/>
                    <a:pt x="21" y="342"/>
                    <a:pt x="21" y="342"/>
                  </a:cubicBezTo>
                  <a:lnTo>
                    <a:pt x="0" y="296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0" name="iṣļîḑè">
              <a:extLst>
                <a:ext uri="{FF2B5EF4-FFF2-40B4-BE49-F238E27FC236}">
                  <a16:creationId xmlns:a16="http://schemas.microsoft.com/office/drawing/2014/main" id="{70FBC51A-CAC5-46FB-8555-65AE010F3B64}"/>
                </a:ext>
              </a:extLst>
            </p:cNvPr>
            <p:cNvSpPr/>
            <p:nvPr/>
          </p:nvSpPr>
          <p:spPr bwMode="auto">
            <a:xfrm>
              <a:off x="3049140" y="2508431"/>
              <a:ext cx="1131753" cy="842932"/>
            </a:xfrm>
            <a:custGeom>
              <a:avLst/>
              <a:gdLst>
                <a:gd name="T0" fmla="*/ 298 w 343"/>
                <a:gd name="T1" fmla="*/ 0 h 256"/>
                <a:gd name="T2" fmla="*/ 199 w 343"/>
                <a:gd name="T3" fmla="*/ 96 h 256"/>
                <a:gd name="T4" fmla="*/ 81 w 343"/>
                <a:gd name="T5" fmla="*/ 177 h 256"/>
                <a:gd name="T6" fmla="*/ 43 w 343"/>
                <a:gd name="T7" fmla="*/ 158 h 256"/>
                <a:gd name="T8" fmla="*/ 53 w 343"/>
                <a:gd name="T9" fmla="*/ 177 h 256"/>
                <a:gd name="T10" fmla="*/ 1 w 343"/>
                <a:gd name="T11" fmla="*/ 209 h 256"/>
                <a:gd name="T12" fmla="*/ 42 w 343"/>
                <a:gd name="T13" fmla="*/ 197 h 256"/>
                <a:gd name="T14" fmla="*/ 6 w 343"/>
                <a:gd name="T15" fmla="*/ 229 h 256"/>
                <a:gd name="T16" fmla="*/ 47 w 343"/>
                <a:gd name="T17" fmla="*/ 211 h 256"/>
                <a:gd name="T18" fmla="*/ 18 w 343"/>
                <a:gd name="T19" fmla="*/ 244 h 256"/>
                <a:gd name="T20" fmla="*/ 47 w 343"/>
                <a:gd name="T21" fmla="*/ 222 h 256"/>
                <a:gd name="T22" fmla="*/ 36 w 343"/>
                <a:gd name="T23" fmla="*/ 253 h 256"/>
                <a:gd name="T24" fmla="*/ 56 w 343"/>
                <a:gd name="T25" fmla="*/ 225 h 256"/>
                <a:gd name="T26" fmla="*/ 89 w 343"/>
                <a:gd name="T27" fmla="*/ 203 h 256"/>
                <a:gd name="T28" fmla="*/ 221 w 343"/>
                <a:gd name="T29" fmla="*/ 129 h 256"/>
                <a:gd name="T30" fmla="*/ 343 w 343"/>
                <a:gd name="T31" fmla="*/ 43 h 256"/>
                <a:gd name="T32" fmla="*/ 298 w 343"/>
                <a:gd name="T33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3" h="256">
                  <a:moveTo>
                    <a:pt x="298" y="0"/>
                  </a:moveTo>
                  <a:cubicBezTo>
                    <a:pt x="298" y="0"/>
                    <a:pt x="220" y="82"/>
                    <a:pt x="199" y="96"/>
                  </a:cubicBezTo>
                  <a:cubicBezTo>
                    <a:pt x="179" y="110"/>
                    <a:pt x="110" y="140"/>
                    <a:pt x="81" y="177"/>
                  </a:cubicBezTo>
                  <a:cubicBezTo>
                    <a:pt x="43" y="158"/>
                    <a:pt x="43" y="158"/>
                    <a:pt x="43" y="158"/>
                  </a:cubicBezTo>
                  <a:cubicBezTo>
                    <a:pt x="43" y="158"/>
                    <a:pt x="37" y="170"/>
                    <a:pt x="53" y="177"/>
                  </a:cubicBezTo>
                  <a:cubicBezTo>
                    <a:pt x="53" y="177"/>
                    <a:pt x="0" y="203"/>
                    <a:pt x="1" y="209"/>
                  </a:cubicBezTo>
                  <a:cubicBezTo>
                    <a:pt x="2" y="215"/>
                    <a:pt x="42" y="197"/>
                    <a:pt x="42" y="197"/>
                  </a:cubicBezTo>
                  <a:cubicBezTo>
                    <a:pt x="42" y="197"/>
                    <a:pt x="5" y="222"/>
                    <a:pt x="6" y="229"/>
                  </a:cubicBezTo>
                  <a:cubicBezTo>
                    <a:pt x="7" y="236"/>
                    <a:pt x="47" y="211"/>
                    <a:pt x="47" y="211"/>
                  </a:cubicBezTo>
                  <a:cubicBezTo>
                    <a:pt x="47" y="211"/>
                    <a:pt x="14" y="240"/>
                    <a:pt x="18" y="244"/>
                  </a:cubicBezTo>
                  <a:cubicBezTo>
                    <a:pt x="22" y="248"/>
                    <a:pt x="47" y="222"/>
                    <a:pt x="47" y="222"/>
                  </a:cubicBezTo>
                  <a:cubicBezTo>
                    <a:pt x="47" y="222"/>
                    <a:pt x="30" y="250"/>
                    <a:pt x="36" y="253"/>
                  </a:cubicBezTo>
                  <a:cubicBezTo>
                    <a:pt x="41" y="256"/>
                    <a:pt x="56" y="225"/>
                    <a:pt x="56" y="225"/>
                  </a:cubicBezTo>
                  <a:cubicBezTo>
                    <a:pt x="56" y="225"/>
                    <a:pt x="79" y="222"/>
                    <a:pt x="89" y="203"/>
                  </a:cubicBezTo>
                  <a:cubicBezTo>
                    <a:pt x="89" y="203"/>
                    <a:pt x="187" y="164"/>
                    <a:pt x="221" y="129"/>
                  </a:cubicBezTo>
                  <a:cubicBezTo>
                    <a:pt x="343" y="43"/>
                    <a:pt x="343" y="43"/>
                    <a:pt x="343" y="43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1" name="îṧ1ïďè">
              <a:extLst>
                <a:ext uri="{FF2B5EF4-FFF2-40B4-BE49-F238E27FC236}">
                  <a16:creationId xmlns:a16="http://schemas.microsoft.com/office/drawing/2014/main" id="{5D2840DA-817C-4048-9346-4CF31C766264}"/>
                </a:ext>
              </a:extLst>
            </p:cNvPr>
            <p:cNvSpPr/>
            <p:nvPr/>
          </p:nvSpPr>
          <p:spPr bwMode="auto">
            <a:xfrm>
              <a:off x="3998927" y="2313225"/>
              <a:ext cx="838828" cy="1033699"/>
            </a:xfrm>
            <a:custGeom>
              <a:avLst/>
              <a:gdLst>
                <a:gd name="T0" fmla="*/ 39 w 254"/>
                <a:gd name="T1" fmla="*/ 27 h 314"/>
                <a:gd name="T2" fmla="*/ 0 w 254"/>
                <a:gd name="T3" fmla="*/ 65 h 314"/>
                <a:gd name="T4" fmla="*/ 10 w 254"/>
                <a:gd name="T5" fmla="*/ 109 h 314"/>
                <a:gd name="T6" fmla="*/ 54 w 254"/>
                <a:gd name="T7" fmla="*/ 225 h 314"/>
                <a:gd name="T8" fmla="*/ 49 w 254"/>
                <a:gd name="T9" fmla="*/ 314 h 314"/>
                <a:gd name="T10" fmla="*/ 175 w 254"/>
                <a:gd name="T11" fmla="*/ 307 h 314"/>
                <a:gd name="T12" fmla="*/ 254 w 254"/>
                <a:gd name="T13" fmla="*/ 285 h 314"/>
                <a:gd name="T14" fmla="*/ 166 w 254"/>
                <a:gd name="T15" fmla="*/ 64 h 314"/>
                <a:gd name="T16" fmla="*/ 117 w 254"/>
                <a:gd name="T17" fmla="*/ 0 h 314"/>
                <a:gd name="T18" fmla="*/ 64 w 254"/>
                <a:gd name="T19" fmla="*/ 12 h 314"/>
                <a:gd name="T20" fmla="*/ 39 w 254"/>
                <a:gd name="T21" fmla="*/ 2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4" h="314">
                  <a:moveTo>
                    <a:pt x="39" y="27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10" y="109"/>
                    <a:pt x="10" y="109"/>
                    <a:pt x="10" y="109"/>
                  </a:cubicBezTo>
                  <a:cubicBezTo>
                    <a:pt x="10" y="109"/>
                    <a:pt x="48" y="202"/>
                    <a:pt x="54" y="225"/>
                  </a:cubicBezTo>
                  <a:cubicBezTo>
                    <a:pt x="63" y="260"/>
                    <a:pt x="49" y="314"/>
                    <a:pt x="49" y="314"/>
                  </a:cubicBezTo>
                  <a:cubicBezTo>
                    <a:pt x="49" y="314"/>
                    <a:pt x="115" y="309"/>
                    <a:pt x="175" y="307"/>
                  </a:cubicBezTo>
                  <a:cubicBezTo>
                    <a:pt x="235" y="305"/>
                    <a:pt x="254" y="285"/>
                    <a:pt x="254" y="285"/>
                  </a:cubicBezTo>
                  <a:cubicBezTo>
                    <a:pt x="254" y="285"/>
                    <a:pt x="202" y="112"/>
                    <a:pt x="166" y="64"/>
                  </a:cubicBezTo>
                  <a:cubicBezTo>
                    <a:pt x="130" y="15"/>
                    <a:pt x="117" y="0"/>
                    <a:pt x="117" y="0"/>
                  </a:cubicBezTo>
                  <a:cubicBezTo>
                    <a:pt x="64" y="12"/>
                    <a:pt x="64" y="12"/>
                    <a:pt x="64" y="12"/>
                  </a:cubicBezTo>
                  <a:lnTo>
                    <a:pt x="39" y="27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2" name="i$ḷiḓê">
              <a:extLst>
                <a:ext uri="{FF2B5EF4-FFF2-40B4-BE49-F238E27FC236}">
                  <a16:creationId xmlns:a16="http://schemas.microsoft.com/office/drawing/2014/main" id="{0EAEF41E-CD2E-4729-9BE7-6F4092614BE2}"/>
                </a:ext>
              </a:extLst>
            </p:cNvPr>
            <p:cNvSpPr/>
            <p:nvPr/>
          </p:nvSpPr>
          <p:spPr bwMode="auto">
            <a:xfrm>
              <a:off x="4309604" y="2215623"/>
              <a:ext cx="355060" cy="288370"/>
            </a:xfrm>
            <a:custGeom>
              <a:avLst/>
              <a:gdLst>
                <a:gd name="T0" fmla="*/ 61 w 108"/>
                <a:gd name="T1" fmla="*/ 88 h 88"/>
                <a:gd name="T2" fmla="*/ 102 w 108"/>
                <a:gd name="T3" fmla="*/ 62 h 88"/>
                <a:gd name="T4" fmla="*/ 59 w 108"/>
                <a:gd name="T5" fmla="*/ 0 h 88"/>
                <a:gd name="T6" fmla="*/ 0 w 108"/>
                <a:gd name="T7" fmla="*/ 37 h 88"/>
                <a:gd name="T8" fmla="*/ 61 w 108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88">
                  <a:moveTo>
                    <a:pt x="61" y="88"/>
                  </a:moveTo>
                  <a:cubicBezTo>
                    <a:pt x="102" y="62"/>
                    <a:pt x="102" y="62"/>
                    <a:pt x="102" y="62"/>
                  </a:cubicBezTo>
                  <a:cubicBezTo>
                    <a:pt x="102" y="62"/>
                    <a:pt x="108" y="34"/>
                    <a:pt x="59" y="0"/>
                  </a:cubicBezTo>
                  <a:cubicBezTo>
                    <a:pt x="0" y="37"/>
                    <a:pt x="0" y="37"/>
                    <a:pt x="0" y="37"/>
                  </a:cubicBezTo>
                  <a:lnTo>
                    <a:pt x="61" y="88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3" name="íṡļîḋe">
              <a:extLst>
                <a:ext uri="{FF2B5EF4-FFF2-40B4-BE49-F238E27FC236}">
                  <a16:creationId xmlns:a16="http://schemas.microsoft.com/office/drawing/2014/main" id="{1609A7E8-FC33-4EBF-80D9-AB7DECE061B9}"/>
                </a:ext>
              </a:extLst>
            </p:cNvPr>
            <p:cNvSpPr/>
            <p:nvPr/>
          </p:nvSpPr>
          <p:spPr bwMode="auto">
            <a:xfrm>
              <a:off x="3799204" y="2477374"/>
              <a:ext cx="510401" cy="399283"/>
            </a:xfrm>
            <a:custGeom>
              <a:avLst/>
              <a:gdLst>
                <a:gd name="T0" fmla="*/ 69 w 154"/>
                <a:gd name="T1" fmla="*/ 12 h 121"/>
                <a:gd name="T2" fmla="*/ 0 w 154"/>
                <a:gd name="T3" fmla="*/ 72 h 121"/>
                <a:gd name="T4" fmla="*/ 52 w 154"/>
                <a:gd name="T5" fmla="*/ 121 h 121"/>
                <a:gd name="T6" fmla="*/ 69 w 154"/>
                <a:gd name="T7" fmla="*/ 12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21">
                  <a:moveTo>
                    <a:pt x="69" y="12"/>
                  </a:moveTo>
                  <a:cubicBezTo>
                    <a:pt x="46" y="15"/>
                    <a:pt x="5" y="72"/>
                    <a:pt x="0" y="72"/>
                  </a:cubicBezTo>
                  <a:cubicBezTo>
                    <a:pt x="0" y="72"/>
                    <a:pt x="29" y="120"/>
                    <a:pt x="52" y="121"/>
                  </a:cubicBezTo>
                  <a:cubicBezTo>
                    <a:pt x="52" y="121"/>
                    <a:pt x="154" y="0"/>
                    <a:pt x="69" y="12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4" name="íşľïḓe">
              <a:extLst>
                <a:ext uri="{FF2B5EF4-FFF2-40B4-BE49-F238E27FC236}">
                  <a16:creationId xmlns:a16="http://schemas.microsoft.com/office/drawing/2014/main" id="{4D2CF92B-F1E9-4AAD-AA27-B42F10346CBB}"/>
                </a:ext>
              </a:extLst>
            </p:cNvPr>
            <p:cNvSpPr/>
            <p:nvPr/>
          </p:nvSpPr>
          <p:spPr bwMode="auto">
            <a:xfrm>
              <a:off x="3830273" y="1958307"/>
              <a:ext cx="457139" cy="501321"/>
            </a:xfrm>
            <a:custGeom>
              <a:avLst/>
              <a:gdLst>
                <a:gd name="T0" fmla="*/ 139 w 139"/>
                <a:gd name="T1" fmla="*/ 132 h 152"/>
                <a:gd name="T2" fmla="*/ 108 w 139"/>
                <a:gd name="T3" fmla="*/ 98 h 152"/>
                <a:gd name="T4" fmla="*/ 114 w 139"/>
                <a:gd name="T5" fmla="*/ 88 h 152"/>
                <a:gd name="T6" fmla="*/ 71 w 139"/>
                <a:gd name="T7" fmla="*/ 9 h 152"/>
                <a:gd name="T8" fmla="*/ 31 w 139"/>
                <a:gd name="T9" fmla="*/ 19 h 152"/>
                <a:gd name="T10" fmla="*/ 32 w 139"/>
                <a:gd name="T11" fmla="*/ 86 h 152"/>
                <a:gd name="T12" fmla="*/ 73 w 139"/>
                <a:gd name="T13" fmla="*/ 109 h 152"/>
                <a:gd name="T14" fmla="*/ 93 w 139"/>
                <a:gd name="T15" fmla="*/ 152 h 152"/>
                <a:gd name="T16" fmla="*/ 139 w 139"/>
                <a:gd name="T17" fmla="*/ 13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52">
                  <a:moveTo>
                    <a:pt x="139" y="132"/>
                  </a:moveTo>
                  <a:cubicBezTo>
                    <a:pt x="139" y="132"/>
                    <a:pt x="107" y="107"/>
                    <a:pt x="108" y="98"/>
                  </a:cubicBezTo>
                  <a:cubicBezTo>
                    <a:pt x="108" y="95"/>
                    <a:pt x="113" y="91"/>
                    <a:pt x="114" y="88"/>
                  </a:cubicBezTo>
                  <a:cubicBezTo>
                    <a:pt x="120" y="69"/>
                    <a:pt x="90" y="20"/>
                    <a:pt x="71" y="9"/>
                  </a:cubicBezTo>
                  <a:cubicBezTo>
                    <a:pt x="56" y="1"/>
                    <a:pt x="62" y="0"/>
                    <a:pt x="31" y="19"/>
                  </a:cubicBezTo>
                  <a:cubicBezTo>
                    <a:pt x="0" y="37"/>
                    <a:pt x="18" y="69"/>
                    <a:pt x="32" y="86"/>
                  </a:cubicBezTo>
                  <a:cubicBezTo>
                    <a:pt x="45" y="102"/>
                    <a:pt x="60" y="108"/>
                    <a:pt x="73" y="109"/>
                  </a:cubicBezTo>
                  <a:cubicBezTo>
                    <a:pt x="93" y="152"/>
                    <a:pt x="93" y="152"/>
                    <a:pt x="93" y="152"/>
                  </a:cubicBezTo>
                  <a:lnTo>
                    <a:pt x="139" y="132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5" name="ïŝļíďè">
              <a:extLst>
                <a:ext uri="{FF2B5EF4-FFF2-40B4-BE49-F238E27FC236}">
                  <a16:creationId xmlns:a16="http://schemas.microsoft.com/office/drawing/2014/main" id="{E13FEDDD-A24F-4A2B-9D64-B5B178026A13}"/>
                </a:ext>
              </a:extLst>
            </p:cNvPr>
            <p:cNvSpPr/>
            <p:nvPr/>
          </p:nvSpPr>
          <p:spPr bwMode="auto">
            <a:xfrm>
              <a:off x="4074375" y="2339844"/>
              <a:ext cx="284048" cy="221824"/>
            </a:xfrm>
            <a:custGeom>
              <a:avLst/>
              <a:gdLst>
                <a:gd name="T0" fmla="*/ 6 w 87"/>
                <a:gd name="T1" fmla="*/ 51 h 68"/>
                <a:gd name="T2" fmla="*/ 33 w 87"/>
                <a:gd name="T3" fmla="*/ 8 h 68"/>
                <a:gd name="T4" fmla="*/ 81 w 87"/>
                <a:gd name="T5" fmla="*/ 20 h 68"/>
                <a:gd name="T6" fmla="*/ 55 w 87"/>
                <a:gd name="T7" fmla="*/ 63 h 68"/>
                <a:gd name="T8" fmla="*/ 6 w 87"/>
                <a:gd name="T9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68">
                  <a:moveTo>
                    <a:pt x="6" y="51"/>
                  </a:moveTo>
                  <a:cubicBezTo>
                    <a:pt x="0" y="36"/>
                    <a:pt x="12" y="17"/>
                    <a:pt x="33" y="8"/>
                  </a:cubicBezTo>
                  <a:cubicBezTo>
                    <a:pt x="53" y="0"/>
                    <a:pt x="75" y="5"/>
                    <a:pt x="81" y="20"/>
                  </a:cubicBezTo>
                  <a:cubicBezTo>
                    <a:pt x="87" y="36"/>
                    <a:pt x="67" y="58"/>
                    <a:pt x="55" y="63"/>
                  </a:cubicBezTo>
                  <a:cubicBezTo>
                    <a:pt x="43" y="68"/>
                    <a:pt x="12" y="66"/>
                    <a:pt x="6" y="51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6" name="ï$ľîḋé">
              <a:extLst>
                <a:ext uri="{FF2B5EF4-FFF2-40B4-BE49-F238E27FC236}">
                  <a16:creationId xmlns:a16="http://schemas.microsoft.com/office/drawing/2014/main" id="{17C3E992-9FE9-41D5-87EA-19D4E242D03F}"/>
                </a:ext>
              </a:extLst>
            </p:cNvPr>
            <p:cNvSpPr/>
            <p:nvPr/>
          </p:nvSpPr>
          <p:spPr bwMode="auto">
            <a:xfrm>
              <a:off x="3892408" y="2242242"/>
              <a:ext cx="93202" cy="48800"/>
            </a:xfrm>
            <a:custGeom>
              <a:avLst/>
              <a:gdLst>
                <a:gd name="T0" fmla="*/ 13 w 28"/>
                <a:gd name="T1" fmla="*/ 1 h 15"/>
                <a:gd name="T2" fmla="*/ 1 w 28"/>
                <a:gd name="T3" fmla="*/ 7 h 15"/>
                <a:gd name="T4" fmla="*/ 28 w 28"/>
                <a:gd name="T5" fmla="*/ 9 h 15"/>
                <a:gd name="T6" fmla="*/ 13 w 28"/>
                <a:gd name="T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5">
                  <a:moveTo>
                    <a:pt x="13" y="1"/>
                  </a:moveTo>
                  <a:cubicBezTo>
                    <a:pt x="13" y="1"/>
                    <a:pt x="2" y="0"/>
                    <a:pt x="1" y="7"/>
                  </a:cubicBezTo>
                  <a:cubicBezTo>
                    <a:pt x="0" y="15"/>
                    <a:pt x="20" y="15"/>
                    <a:pt x="28" y="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7" name="íṩḻîḋe">
              <a:extLst>
                <a:ext uri="{FF2B5EF4-FFF2-40B4-BE49-F238E27FC236}">
                  <a16:creationId xmlns:a16="http://schemas.microsoft.com/office/drawing/2014/main" id="{FB7D1F7B-217D-4EB4-9756-DE024FFADCFD}"/>
                </a:ext>
              </a:extLst>
            </p:cNvPr>
            <p:cNvSpPr/>
            <p:nvPr/>
          </p:nvSpPr>
          <p:spPr bwMode="auto">
            <a:xfrm>
              <a:off x="3808080" y="1869577"/>
              <a:ext cx="292925" cy="394846"/>
            </a:xfrm>
            <a:custGeom>
              <a:avLst/>
              <a:gdLst>
                <a:gd name="T0" fmla="*/ 44 w 89"/>
                <a:gd name="T1" fmla="*/ 120 h 120"/>
                <a:gd name="T2" fmla="*/ 29 w 89"/>
                <a:gd name="T3" fmla="*/ 86 h 120"/>
                <a:gd name="T4" fmla="*/ 37 w 89"/>
                <a:gd name="T5" fmla="*/ 71 h 120"/>
                <a:gd name="T6" fmla="*/ 32 w 89"/>
                <a:gd name="T7" fmla="*/ 63 h 120"/>
                <a:gd name="T8" fmla="*/ 33 w 89"/>
                <a:gd name="T9" fmla="*/ 55 h 120"/>
                <a:gd name="T10" fmla="*/ 36 w 89"/>
                <a:gd name="T11" fmla="*/ 54 h 120"/>
                <a:gd name="T12" fmla="*/ 71 w 89"/>
                <a:gd name="T13" fmla="*/ 53 h 120"/>
                <a:gd name="T14" fmla="*/ 88 w 89"/>
                <a:gd name="T15" fmla="*/ 33 h 120"/>
                <a:gd name="T16" fmla="*/ 72 w 89"/>
                <a:gd name="T17" fmla="*/ 11 h 120"/>
                <a:gd name="T18" fmla="*/ 51 w 89"/>
                <a:gd name="T19" fmla="*/ 0 h 120"/>
                <a:gd name="T20" fmla="*/ 42 w 89"/>
                <a:gd name="T21" fmla="*/ 19 h 120"/>
                <a:gd name="T22" fmla="*/ 26 w 89"/>
                <a:gd name="T23" fmla="*/ 18 h 120"/>
                <a:gd name="T24" fmla="*/ 18 w 89"/>
                <a:gd name="T25" fmla="*/ 34 h 120"/>
                <a:gd name="T26" fmla="*/ 10 w 89"/>
                <a:gd name="T27" fmla="*/ 50 h 120"/>
                <a:gd name="T28" fmla="*/ 1 w 89"/>
                <a:gd name="T29" fmla="*/ 62 h 120"/>
                <a:gd name="T30" fmla="*/ 15 w 89"/>
                <a:gd name="T31" fmla="*/ 78 h 120"/>
                <a:gd name="T32" fmla="*/ 14 w 89"/>
                <a:gd name="T33" fmla="*/ 88 h 120"/>
                <a:gd name="T34" fmla="*/ 24 w 89"/>
                <a:gd name="T35" fmla="*/ 100 h 120"/>
                <a:gd name="T36" fmla="*/ 44 w 89"/>
                <a:gd name="T37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120">
                  <a:moveTo>
                    <a:pt x="44" y="120"/>
                  </a:moveTo>
                  <a:cubicBezTo>
                    <a:pt x="42" y="108"/>
                    <a:pt x="28" y="98"/>
                    <a:pt x="29" y="86"/>
                  </a:cubicBezTo>
                  <a:cubicBezTo>
                    <a:pt x="36" y="86"/>
                    <a:pt x="40" y="78"/>
                    <a:pt x="37" y="71"/>
                  </a:cubicBezTo>
                  <a:cubicBezTo>
                    <a:pt x="36" y="68"/>
                    <a:pt x="34" y="66"/>
                    <a:pt x="32" y="63"/>
                  </a:cubicBezTo>
                  <a:cubicBezTo>
                    <a:pt x="31" y="60"/>
                    <a:pt x="31" y="57"/>
                    <a:pt x="33" y="55"/>
                  </a:cubicBezTo>
                  <a:cubicBezTo>
                    <a:pt x="34" y="55"/>
                    <a:pt x="35" y="54"/>
                    <a:pt x="36" y="54"/>
                  </a:cubicBezTo>
                  <a:cubicBezTo>
                    <a:pt x="46" y="53"/>
                    <a:pt x="62" y="56"/>
                    <a:pt x="71" y="53"/>
                  </a:cubicBezTo>
                  <a:cubicBezTo>
                    <a:pt x="80" y="50"/>
                    <a:pt x="89" y="44"/>
                    <a:pt x="88" y="33"/>
                  </a:cubicBezTo>
                  <a:cubicBezTo>
                    <a:pt x="87" y="24"/>
                    <a:pt x="79" y="17"/>
                    <a:pt x="72" y="11"/>
                  </a:cubicBezTo>
                  <a:cubicBezTo>
                    <a:pt x="68" y="8"/>
                    <a:pt x="56" y="0"/>
                    <a:pt x="51" y="0"/>
                  </a:cubicBezTo>
                  <a:cubicBezTo>
                    <a:pt x="44" y="2"/>
                    <a:pt x="42" y="11"/>
                    <a:pt x="42" y="19"/>
                  </a:cubicBezTo>
                  <a:cubicBezTo>
                    <a:pt x="37" y="14"/>
                    <a:pt x="30" y="15"/>
                    <a:pt x="26" y="18"/>
                  </a:cubicBezTo>
                  <a:cubicBezTo>
                    <a:pt x="22" y="22"/>
                    <a:pt x="20" y="28"/>
                    <a:pt x="18" y="34"/>
                  </a:cubicBezTo>
                  <a:cubicBezTo>
                    <a:pt x="16" y="40"/>
                    <a:pt x="14" y="46"/>
                    <a:pt x="10" y="50"/>
                  </a:cubicBezTo>
                  <a:cubicBezTo>
                    <a:pt x="6" y="53"/>
                    <a:pt x="0" y="56"/>
                    <a:pt x="1" y="62"/>
                  </a:cubicBezTo>
                  <a:cubicBezTo>
                    <a:pt x="2" y="69"/>
                    <a:pt x="11" y="72"/>
                    <a:pt x="15" y="78"/>
                  </a:cubicBezTo>
                  <a:cubicBezTo>
                    <a:pt x="14" y="76"/>
                    <a:pt x="13" y="86"/>
                    <a:pt x="14" y="88"/>
                  </a:cubicBezTo>
                  <a:cubicBezTo>
                    <a:pt x="16" y="93"/>
                    <a:pt x="20" y="96"/>
                    <a:pt x="24" y="100"/>
                  </a:cubicBezTo>
                  <a:cubicBezTo>
                    <a:pt x="31" y="108"/>
                    <a:pt x="35" y="116"/>
                    <a:pt x="44" y="12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8" name="isḻîďe">
              <a:extLst>
                <a:ext uri="{FF2B5EF4-FFF2-40B4-BE49-F238E27FC236}">
                  <a16:creationId xmlns:a16="http://schemas.microsoft.com/office/drawing/2014/main" id="{FCA4133E-3A0D-4F65-A1B2-4C9A8D4F0D4B}"/>
                </a:ext>
              </a:extLst>
            </p:cNvPr>
            <p:cNvSpPr/>
            <p:nvPr/>
          </p:nvSpPr>
          <p:spPr bwMode="auto">
            <a:xfrm>
              <a:off x="4065499" y="2166820"/>
              <a:ext cx="97642" cy="115349"/>
            </a:xfrm>
            <a:custGeom>
              <a:avLst/>
              <a:gdLst>
                <a:gd name="T0" fmla="*/ 24 w 29"/>
                <a:gd name="T1" fmla="*/ 0 h 34"/>
                <a:gd name="T2" fmla="*/ 0 w 29"/>
                <a:gd name="T3" fmla="*/ 13 h 34"/>
                <a:gd name="T4" fmla="*/ 24 w 29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4">
                  <a:moveTo>
                    <a:pt x="24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29" y="34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9" name="iṣlíḍé">
              <a:extLst>
                <a:ext uri="{FF2B5EF4-FFF2-40B4-BE49-F238E27FC236}">
                  <a16:creationId xmlns:a16="http://schemas.microsoft.com/office/drawing/2014/main" id="{E5888F37-E6BA-4091-A9EE-68015F221D3D}"/>
                </a:ext>
              </a:extLst>
            </p:cNvPr>
            <p:cNvSpPr/>
            <p:nvPr/>
          </p:nvSpPr>
          <p:spPr bwMode="auto">
            <a:xfrm>
              <a:off x="3985610" y="2175693"/>
              <a:ext cx="53259" cy="39930"/>
            </a:xfrm>
            <a:custGeom>
              <a:avLst/>
              <a:gdLst>
                <a:gd name="T0" fmla="*/ 15 w 16"/>
                <a:gd name="T1" fmla="*/ 3 h 13"/>
                <a:gd name="T2" fmla="*/ 11 w 16"/>
                <a:gd name="T3" fmla="*/ 11 h 13"/>
                <a:gd name="T4" fmla="*/ 2 w 16"/>
                <a:gd name="T5" fmla="*/ 10 h 13"/>
                <a:gd name="T6" fmla="*/ 6 w 16"/>
                <a:gd name="T7" fmla="*/ 2 h 13"/>
                <a:gd name="T8" fmla="*/ 15 w 16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">
                  <a:moveTo>
                    <a:pt x="15" y="3"/>
                  </a:moveTo>
                  <a:cubicBezTo>
                    <a:pt x="16" y="6"/>
                    <a:pt x="14" y="9"/>
                    <a:pt x="11" y="11"/>
                  </a:cubicBezTo>
                  <a:cubicBezTo>
                    <a:pt x="7" y="13"/>
                    <a:pt x="3" y="13"/>
                    <a:pt x="2" y="10"/>
                  </a:cubicBezTo>
                  <a:cubicBezTo>
                    <a:pt x="0" y="8"/>
                    <a:pt x="2" y="4"/>
                    <a:pt x="6" y="2"/>
                  </a:cubicBezTo>
                  <a:cubicBezTo>
                    <a:pt x="10" y="0"/>
                    <a:pt x="14" y="1"/>
                    <a:pt x="15" y="3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0" name="ïṣ1iḋè">
              <a:extLst>
                <a:ext uri="{FF2B5EF4-FFF2-40B4-BE49-F238E27FC236}">
                  <a16:creationId xmlns:a16="http://schemas.microsoft.com/office/drawing/2014/main" id="{8D025738-0249-42C7-9962-FEDAB613BBEF}"/>
                </a:ext>
              </a:extLst>
            </p:cNvPr>
            <p:cNvSpPr/>
            <p:nvPr/>
          </p:nvSpPr>
          <p:spPr bwMode="auto">
            <a:xfrm>
              <a:off x="4105445" y="2095836"/>
              <a:ext cx="53259" cy="39930"/>
            </a:xfrm>
            <a:custGeom>
              <a:avLst/>
              <a:gdLst>
                <a:gd name="T0" fmla="*/ 14 w 16"/>
                <a:gd name="T1" fmla="*/ 3 h 13"/>
                <a:gd name="T2" fmla="*/ 10 w 16"/>
                <a:gd name="T3" fmla="*/ 11 h 13"/>
                <a:gd name="T4" fmla="*/ 1 w 16"/>
                <a:gd name="T5" fmla="*/ 10 h 13"/>
                <a:gd name="T6" fmla="*/ 5 w 16"/>
                <a:gd name="T7" fmla="*/ 2 h 13"/>
                <a:gd name="T8" fmla="*/ 14 w 16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">
                  <a:moveTo>
                    <a:pt x="14" y="3"/>
                  </a:moveTo>
                  <a:cubicBezTo>
                    <a:pt x="16" y="5"/>
                    <a:pt x="14" y="9"/>
                    <a:pt x="10" y="11"/>
                  </a:cubicBezTo>
                  <a:cubicBezTo>
                    <a:pt x="6" y="13"/>
                    <a:pt x="2" y="13"/>
                    <a:pt x="1" y="10"/>
                  </a:cubicBezTo>
                  <a:cubicBezTo>
                    <a:pt x="0" y="8"/>
                    <a:pt x="2" y="4"/>
                    <a:pt x="5" y="2"/>
                  </a:cubicBezTo>
                  <a:cubicBezTo>
                    <a:pt x="9" y="0"/>
                    <a:pt x="13" y="0"/>
                    <a:pt x="14" y="3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1" name="ïṥlíḋè">
              <a:extLst>
                <a:ext uri="{FF2B5EF4-FFF2-40B4-BE49-F238E27FC236}">
                  <a16:creationId xmlns:a16="http://schemas.microsoft.com/office/drawing/2014/main" id="{8912C066-C82C-4F4C-9FC9-DE82519859BB}"/>
                </a:ext>
              </a:extLst>
            </p:cNvPr>
            <p:cNvSpPr/>
            <p:nvPr/>
          </p:nvSpPr>
          <p:spPr bwMode="auto">
            <a:xfrm>
              <a:off x="4034433" y="2100274"/>
              <a:ext cx="88765" cy="66546"/>
            </a:xfrm>
            <a:custGeom>
              <a:avLst/>
              <a:gdLst>
                <a:gd name="T0" fmla="*/ 17 w 26"/>
                <a:gd name="T1" fmla="*/ 20 h 20"/>
                <a:gd name="T2" fmla="*/ 18 w 26"/>
                <a:gd name="T3" fmla="*/ 19 h 20"/>
                <a:gd name="T4" fmla="*/ 22 w 26"/>
                <a:gd name="T5" fmla="*/ 16 h 20"/>
                <a:gd name="T6" fmla="*/ 22 w 26"/>
                <a:gd name="T7" fmla="*/ 11 h 20"/>
                <a:gd name="T8" fmla="*/ 15 w 26"/>
                <a:gd name="T9" fmla="*/ 15 h 20"/>
                <a:gd name="T10" fmla="*/ 13 w 26"/>
                <a:gd name="T11" fmla="*/ 17 h 20"/>
                <a:gd name="T12" fmla="*/ 10 w 26"/>
                <a:gd name="T13" fmla="*/ 18 h 20"/>
                <a:gd name="T14" fmla="*/ 5 w 26"/>
                <a:gd name="T15" fmla="*/ 15 h 20"/>
                <a:gd name="T16" fmla="*/ 1 w 26"/>
                <a:gd name="T17" fmla="*/ 7 h 20"/>
                <a:gd name="T18" fmla="*/ 1 w 26"/>
                <a:gd name="T19" fmla="*/ 0 h 20"/>
                <a:gd name="T20" fmla="*/ 3 w 26"/>
                <a:gd name="T21" fmla="*/ 7 h 20"/>
                <a:gd name="T22" fmla="*/ 7 w 26"/>
                <a:gd name="T23" fmla="*/ 13 h 20"/>
                <a:gd name="T24" fmla="*/ 10 w 26"/>
                <a:gd name="T25" fmla="*/ 15 h 20"/>
                <a:gd name="T26" fmla="*/ 11 w 26"/>
                <a:gd name="T27" fmla="*/ 15 h 20"/>
                <a:gd name="T28" fmla="*/ 13 w 26"/>
                <a:gd name="T29" fmla="*/ 13 h 20"/>
                <a:gd name="T30" fmla="*/ 17 w 26"/>
                <a:gd name="T31" fmla="*/ 10 h 20"/>
                <a:gd name="T32" fmla="*/ 22 w 26"/>
                <a:gd name="T33" fmla="*/ 9 h 20"/>
                <a:gd name="T34" fmla="*/ 25 w 26"/>
                <a:gd name="T35" fmla="*/ 13 h 20"/>
                <a:gd name="T36" fmla="*/ 23 w 26"/>
                <a:gd name="T37" fmla="*/ 17 h 20"/>
                <a:gd name="T38" fmla="*/ 18 w 26"/>
                <a:gd name="T39" fmla="*/ 20 h 20"/>
                <a:gd name="T40" fmla="*/ 17 w 26"/>
                <a:gd name="T4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20">
                  <a:moveTo>
                    <a:pt x="17" y="20"/>
                  </a:moveTo>
                  <a:cubicBezTo>
                    <a:pt x="16" y="20"/>
                    <a:pt x="17" y="20"/>
                    <a:pt x="18" y="19"/>
                  </a:cubicBezTo>
                  <a:cubicBezTo>
                    <a:pt x="19" y="18"/>
                    <a:pt x="21" y="17"/>
                    <a:pt x="22" y="16"/>
                  </a:cubicBezTo>
                  <a:cubicBezTo>
                    <a:pt x="23" y="14"/>
                    <a:pt x="24" y="12"/>
                    <a:pt x="22" y="11"/>
                  </a:cubicBezTo>
                  <a:cubicBezTo>
                    <a:pt x="20" y="11"/>
                    <a:pt x="17" y="13"/>
                    <a:pt x="15" y="15"/>
                  </a:cubicBezTo>
                  <a:cubicBezTo>
                    <a:pt x="14" y="16"/>
                    <a:pt x="13" y="16"/>
                    <a:pt x="13" y="17"/>
                  </a:cubicBezTo>
                  <a:cubicBezTo>
                    <a:pt x="12" y="17"/>
                    <a:pt x="11" y="18"/>
                    <a:pt x="10" y="18"/>
                  </a:cubicBezTo>
                  <a:cubicBezTo>
                    <a:pt x="7" y="17"/>
                    <a:pt x="6" y="16"/>
                    <a:pt x="5" y="15"/>
                  </a:cubicBezTo>
                  <a:cubicBezTo>
                    <a:pt x="3" y="12"/>
                    <a:pt x="2" y="10"/>
                    <a:pt x="1" y="7"/>
                  </a:cubicBezTo>
                  <a:cubicBezTo>
                    <a:pt x="0" y="3"/>
                    <a:pt x="1" y="0"/>
                    <a:pt x="1" y="0"/>
                  </a:cubicBezTo>
                  <a:cubicBezTo>
                    <a:pt x="1" y="0"/>
                    <a:pt x="1" y="3"/>
                    <a:pt x="3" y="7"/>
                  </a:cubicBezTo>
                  <a:cubicBezTo>
                    <a:pt x="4" y="9"/>
                    <a:pt x="5" y="11"/>
                    <a:pt x="7" y="13"/>
                  </a:cubicBezTo>
                  <a:cubicBezTo>
                    <a:pt x="8" y="14"/>
                    <a:pt x="9" y="15"/>
                    <a:pt x="10" y="15"/>
                  </a:cubicBezTo>
                  <a:cubicBezTo>
                    <a:pt x="10" y="15"/>
                    <a:pt x="10" y="15"/>
                    <a:pt x="11" y="15"/>
                  </a:cubicBezTo>
                  <a:cubicBezTo>
                    <a:pt x="12" y="14"/>
                    <a:pt x="12" y="14"/>
                    <a:pt x="13" y="13"/>
                  </a:cubicBezTo>
                  <a:cubicBezTo>
                    <a:pt x="14" y="12"/>
                    <a:pt x="15" y="11"/>
                    <a:pt x="17" y="10"/>
                  </a:cubicBezTo>
                  <a:cubicBezTo>
                    <a:pt x="18" y="9"/>
                    <a:pt x="21" y="8"/>
                    <a:pt x="22" y="9"/>
                  </a:cubicBezTo>
                  <a:cubicBezTo>
                    <a:pt x="24" y="9"/>
                    <a:pt x="26" y="12"/>
                    <a:pt x="25" y="13"/>
                  </a:cubicBezTo>
                  <a:cubicBezTo>
                    <a:pt x="25" y="15"/>
                    <a:pt x="24" y="16"/>
                    <a:pt x="23" y="17"/>
                  </a:cubicBezTo>
                  <a:cubicBezTo>
                    <a:pt x="21" y="19"/>
                    <a:pt x="20" y="19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2" name="íŝ1ïdê">
              <a:extLst>
                <a:ext uri="{FF2B5EF4-FFF2-40B4-BE49-F238E27FC236}">
                  <a16:creationId xmlns:a16="http://schemas.microsoft.com/office/drawing/2014/main" id="{086D4DA0-A04E-4303-96A2-6F844CDE2595}"/>
                </a:ext>
              </a:extLst>
            </p:cNvPr>
            <p:cNvSpPr/>
            <p:nvPr/>
          </p:nvSpPr>
          <p:spPr bwMode="auto">
            <a:xfrm>
              <a:off x="4069939" y="2304352"/>
              <a:ext cx="79889" cy="35492"/>
            </a:xfrm>
            <a:custGeom>
              <a:avLst/>
              <a:gdLst>
                <a:gd name="T0" fmla="*/ 0 w 24"/>
                <a:gd name="T1" fmla="*/ 5 h 11"/>
                <a:gd name="T2" fmla="*/ 24 w 24"/>
                <a:gd name="T3" fmla="*/ 0 h 11"/>
                <a:gd name="T4" fmla="*/ 3 w 24"/>
                <a:gd name="T5" fmla="*/ 11 h 11"/>
                <a:gd name="T6" fmla="*/ 0 w 24"/>
                <a:gd name="T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1">
                  <a:moveTo>
                    <a:pt x="0" y="5"/>
                  </a:moveTo>
                  <a:cubicBezTo>
                    <a:pt x="0" y="5"/>
                    <a:pt x="16" y="6"/>
                    <a:pt x="24" y="0"/>
                  </a:cubicBezTo>
                  <a:cubicBezTo>
                    <a:pt x="24" y="0"/>
                    <a:pt x="17" y="9"/>
                    <a:pt x="3" y="1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EDA09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3" name="iṣḷíďé">
              <a:extLst>
                <a:ext uri="{FF2B5EF4-FFF2-40B4-BE49-F238E27FC236}">
                  <a16:creationId xmlns:a16="http://schemas.microsoft.com/office/drawing/2014/main" id="{837A3F5B-FD11-4B75-A285-2B9A290F09C8}"/>
                </a:ext>
              </a:extLst>
            </p:cNvPr>
            <p:cNvSpPr/>
            <p:nvPr/>
          </p:nvSpPr>
          <p:spPr bwMode="auto">
            <a:xfrm>
              <a:off x="4061062" y="2086963"/>
              <a:ext cx="31066" cy="17746"/>
            </a:xfrm>
            <a:custGeom>
              <a:avLst/>
              <a:gdLst>
                <a:gd name="T0" fmla="*/ 10 w 10"/>
                <a:gd name="T1" fmla="*/ 2 h 6"/>
                <a:gd name="T2" fmla="*/ 6 w 10"/>
                <a:gd name="T3" fmla="*/ 4 h 6"/>
                <a:gd name="T4" fmla="*/ 1 w 10"/>
                <a:gd name="T5" fmla="*/ 6 h 6"/>
                <a:gd name="T6" fmla="*/ 5 w 10"/>
                <a:gd name="T7" fmla="*/ 2 h 6"/>
                <a:gd name="T8" fmla="*/ 10 w 10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10" y="2"/>
                  </a:moveTo>
                  <a:cubicBezTo>
                    <a:pt x="10" y="3"/>
                    <a:pt x="8" y="3"/>
                    <a:pt x="6" y="4"/>
                  </a:cubicBezTo>
                  <a:cubicBezTo>
                    <a:pt x="3" y="5"/>
                    <a:pt x="2" y="6"/>
                    <a:pt x="1" y="6"/>
                  </a:cubicBezTo>
                  <a:cubicBezTo>
                    <a:pt x="0" y="6"/>
                    <a:pt x="1" y="3"/>
                    <a:pt x="5" y="2"/>
                  </a:cubicBezTo>
                  <a:cubicBezTo>
                    <a:pt x="8" y="0"/>
                    <a:pt x="10" y="1"/>
                    <a:pt x="10" y="2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4" name="iSḷíḍè">
              <a:extLst>
                <a:ext uri="{FF2B5EF4-FFF2-40B4-BE49-F238E27FC236}">
                  <a16:creationId xmlns:a16="http://schemas.microsoft.com/office/drawing/2014/main" id="{957F170D-398E-4E75-BBC9-1CAC3C7C8DA4}"/>
                </a:ext>
              </a:extLst>
            </p:cNvPr>
            <p:cNvSpPr/>
            <p:nvPr/>
          </p:nvSpPr>
          <p:spPr bwMode="auto">
            <a:xfrm>
              <a:off x="3990050" y="2126893"/>
              <a:ext cx="31066" cy="31054"/>
            </a:xfrm>
            <a:custGeom>
              <a:avLst/>
              <a:gdLst>
                <a:gd name="T0" fmla="*/ 1 w 9"/>
                <a:gd name="T1" fmla="*/ 9 h 9"/>
                <a:gd name="T2" fmla="*/ 3 w 9"/>
                <a:gd name="T3" fmla="*/ 4 h 9"/>
                <a:gd name="T4" fmla="*/ 9 w 9"/>
                <a:gd name="T5" fmla="*/ 1 h 9"/>
                <a:gd name="T6" fmla="*/ 5 w 9"/>
                <a:gd name="T7" fmla="*/ 5 h 9"/>
                <a:gd name="T8" fmla="*/ 1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1" y="9"/>
                  </a:moveTo>
                  <a:cubicBezTo>
                    <a:pt x="0" y="9"/>
                    <a:pt x="1" y="6"/>
                    <a:pt x="3" y="4"/>
                  </a:cubicBezTo>
                  <a:cubicBezTo>
                    <a:pt x="6" y="1"/>
                    <a:pt x="9" y="0"/>
                    <a:pt x="9" y="1"/>
                  </a:cubicBezTo>
                  <a:cubicBezTo>
                    <a:pt x="9" y="2"/>
                    <a:pt x="7" y="3"/>
                    <a:pt x="5" y="5"/>
                  </a:cubicBezTo>
                  <a:cubicBezTo>
                    <a:pt x="3" y="8"/>
                    <a:pt x="2" y="9"/>
                    <a:pt x="1" y="9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5" name="iṩḻïḓé">
              <a:extLst>
                <a:ext uri="{FF2B5EF4-FFF2-40B4-BE49-F238E27FC236}">
                  <a16:creationId xmlns:a16="http://schemas.microsoft.com/office/drawing/2014/main" id="{D635F63C-6AEB-4F2D-872F-FAF9D576ED15}"/>
                </a:ext>
              </a:extLst>
            </p:cNvPr>
            <p:cNvSpPr/>
            <p:nvPr/>
          </p:nvSpPr>
          <p:spPr bwMode="auto">
            <a:xfrm>
              <a:off x="3945667" y="2091401"/>
              <a:ext cx="53259" cy="57673"/>
            </a:xfrm>
            <a:custGeom>
              <a:avLst/>
              <a:gdLst>
                <a:gd name="T0" fmla="*/ 2 w 16"/>
                <a:gd name="T1" fmla="*/ 16 h 17"/>
                <a:gd name="T2" fmla="*/ 5 w 16"/>
                <a:gd name="T3" fmla="*/ 6 h 17"/>
                <a:gd name="T4" fmla="*/ 16 w 16"/>
                <a:gd name="T5" fmla="*/ 3 h 17"/>
                <a:gd name="T6" fmla="*/ 10 w 16"/>
                <a:gd name="T7" fmla="*/ 11 h 17"/>
                <a:gd name="T8" fmla="*/ 2 w 16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7">
                  <a:moveTo>
                    <a:pt x="2" y="16"/>
                  </a:moveTo>
                  <a:cubicBezTo>
                    <a:pt x="1" y="15"/>
                    <a:pt x="0" y="11"/>
                    <a:pt x="5" y="6"/>
                  </a:cubicBezTo>
                  <a:cubicBezTo>
                    <a:pt x="10" y="0"/>
                    <a:pt x="15" y="1"/>
                    <a:pt x="16" y="3"/>
                  </a:cubicBezTo>
                  <a:cubicBezTo>
                    <a:pt x="16" y="4"/>
                    <a:pt x="15" y="7"/>
                    <a:pt x="10" y="11"/>
                  </a:cubicBezTo>
                  <a:cubicBezTo>
                    <a:pt x="6" y="16"/>
                    <a:pt x="4" y="17"/>
                    <a:pt x="2" y="16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6" name="îṩlîďé">
              <a:extLst>
                <a:ext uri="{FF2B5EF4-FFF2-40B4-BE49-F238E27FC236}">
                  <a16:creationId xmlns:a16="http://schemas.microsoft.com/office/drawing/2014/main" id="{B14A4732-280E-4038-9823-8110599937F7}"/>
                </a:ext>
              </a:extLst>
            </p:cNvPr>
            <p:cNvSpPr/>
            <p:nvPr/>
          </p:nvSpPr>
          <p:spPr bwMode="auto">
            <a:xfrm>
              <a:off x="4034433" y="2042599"/>
              <a:ext cx="57696" cy="39930"/>
            </a:xfrm>
            <a:custGeom>
              <a:avLst/>
              <a:gdLst>
                <a:gd name="T0" fmla="*/ 1 w 17"/>
                <a:gd name="T1" fmla="*/ 10 h 12"/>
                <a:gd name="T2" fmla="*/ 7 w 17"/>
                <a:gd name="T3" fmla="*/ 2 h 12"/>
                <a:gd name="T4" fmla="*/ 17 w 17"/>
                <a:gd name="T5" fmla="*/ 4 h 12"/>
                <a:gd name="T6" fmla="*/ 9 w 17"/>
                <a:gd name="T7" fmla="*/ 9 h 12"/>
                <a:gd name="T8" fmla="*/ 1 w 17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1" y="10"/>
                  </a:moveTo>
                  <a:cubicBezTo>
                    <a:pt x="0" y="9"/>
                    <a:pt x="1" y="5"/>
                    <a:pt x="7" y="2"/>
                  </a:cubicBezTo>
                  <a:cubicBezTo>
                    <a:pt x="13" y="0"/>
                    <a:pt x="17" y="3"/>
                    <a:pt x="17" y="4"/>
                  </a:cubicBezTo>
                  <a:cubicBezTo>
                    <a:pt x="17" y="6"/>
                    <a:pt x="15" y="7"/>
                    <a:pt x="9" y="9"/>
                  </a:cubicBezTo>
                  <a:cubicBezTo>
                    <a:pt x="4" y="12"/>
                    <a:pt x="1" y="11"/>
                    <a:pt x="1" y="1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7" name="ïŝḻíḍe">
              <a:extLst>
                <a:ext uri="{FF2B5EF4-FFF2-40B4-BE49-F238E27FC236}">
                  <a16:creationId xmlns:a16="http://schemas.microsoft.com/office/drawing/2014/main" id="{3F0877A2-3D28-413C-B288-1327F1D14619}"/>
                </a:ext>
              </a:extLst>
            </p:cNvPr>
            <p:cNvSpPr/>
            <p:nvPr/>
          </p:nvSpPr>
          <p:spPr bwMode="auto">
            <a:xfrm>
              <a:off x="7891273" y="2197877"/>
              <a:ext cx="532590" cy="110911"/>
            </a:xfrm>
            <a:custGeom>
              <a:avLst/>
              <a:gdLst>
                <a:gd name="T0" fmla="*/ 162 w 162"/>
                <a:gd name="T1" fmla="*/ 1 h 34"/>
                <a:gd name="T2" fmla="*/ 142 w 162"/>
                <a:gd name="T3" fmla="*/ 17 h 34"/>
                <a:gd name="T4" fmla="*/ 81 w 162"/>
                <a:gd name="T5" fmla="*/ 33 h 34"/>
                <a:gd name="T6" fmla="*/ 21 w 162"/>
                <a:gd name="T7" fmla="*/ 18 h 34"/>
                <a:gd name="T8" fmla="*/ 0 w 162"/>
                <a:gd name="T9" fmla="*/ 2 h 34"/>
                <a:gd name="T10" fmla="*/ 23 w 162"/>
                <a:gd name="T11" fmla="*/ 14 h 34"/>
                <a:gd name="T12" fmla="*/ 81 w 162"/>
                <a:gd name="T13" fmla="*/ 28 h 34"/>
                <a:gd name="T14" fmla="*/ 140 w 162"/>
                <a:gd name="T15" fmla="*/ 13 h 34"/>
                <a:gd name="T16" fmla="*/ 162 w 162"/>
                <a:gd name="T17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2" h="34">
                  <a:moveTo>
                    <a:pt x="162" y="1"/>
                  </a:moveTo>
                  <a:cubicBezTo>
                    <a:pt x="162" y="1"/>
                    <a:pt x="156" y="9"/>
                    <a:pt x="142" y="17"/>
                  </a:cubicBezTo>
                  <a:cubicBezTo>
                    <a:pt x="128" y="25"/>
                    <a:pt x="106" y="33"/>
                    <a:pt x="81" y="33"/>
                  </a:cubicBezTo>
                  <a:cubicBezTo>
                    <a:pt x="56" y="34"/>
                    <a:pt x="35" y="26"/>
                    <a:pt x="21" y="18"/>
                  </a:cubicBezTo>
                  <a:cubicBezTo>
                    <a:pt x="7" y="10"/>
                    <a:pt x="0" y="2"/>
                    <a:pt x="0" y="2"/>
                  </a:cubicBezTo>
                  <a:cubicBezTo>
                    <a:pt x="1" y="1"/>
                    <a:pt x="9" y="7"/>
                    <a:pt x="23" y="14"/>
                  </a:cubicBezTo>
                  <a:cubicBezTo>
                    <a:pt x="37" y="21"/>
                    <a:pt x="58" y="28"/>
                    <a:pt x="81" y="28"/>
                  </a:cubicBezTo>
                  <a:cubicBezTo>
                    <a:pt x="105" y="28"/>
                    <a:pt x="126" y="20"/>
                    <a:pt x="140" y="13"/>
                  </a:cubicBezTo>
                  <a:cubicBezTo>
                    <a:pt x="154" y="6"/>
                    <a:pt x="161" y="0"/>
                    <a:pt x="162" y="1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8" name="ïsľíḋé">
              <a:extLst>
                <a:ext uri="{FF2B5EF4-FFF2-40B4-BE49-F238E27FC236}">
                  <a16:creationId xmlns:a16="http://schemas.microsoft.com/office/drawing/2014/main" id="{C0959928-0AA2-43B6-9DE0-DE27CBDE40B3}"/>
                </a:ext>
              </a:extLst>
            </p:cNvPr>
            <p:cNvSpPr/>
            <p:nvPr/>
          </p:nvSpPr>
          <p:spPr bwMode="auto">
            <a:xfrm>
              <a:off x="7456324" y="2078090"/>
              <a:ext cx="466018" cy="88730"/>
            </a:xfrm>
            <a:custGeom>
              <a:avLst/>
              <a:gdLst>
                <a:gd name="T0" fmla="*/ 141 w 141"/>
                <a:gd name="T1" fmla="*/ 26 h 27"/>
                <a:gd name="T2" fmla="*/ 121 w 141"/>
                <a:gd name="T3" fmla="*/ 21 h 27"/>
                <a:gd name="T4" fmla="*/ 98 w 141"/>
                <a:gd name="T5" fmla="*/ 18 h 27"/>
                <a:gd name="T6" fmla="*/ 71 w 141"/>
                <a:gd name="T7" fmla="*/ 15 h 27"/>
                <a:gd name="T8" fmla="*/ 43 w 141"/>
                <a:gd name="T9" fmla="*/ 13 h 27"/>
                <a:gd name="T10" fmla="*/ 20 w 141"/>
                <a:gd name="T11" fmla="*/ 8 h 27"/>
                <a:gd name="T12" fmla="*/ 0 w 141"/>
                <a:gd name="T13" fmla="*/ 1 h 27"/>
                <a:gd name="T14" fmla="*/ 21 w 141"/>
                <a:gd name="T15" fmla="*/ 5 h 27"/>
                <a:gd name="T16" fmla="*/ 43 w 141"/>
                <a:gd name="T17" fmla="*/ 8 h 27"/>
                <a:gd name="T18" fmla="*/ 71 w 141"/>
                <a:gd name="T19" fmla="*/ 10 h 27"/>
                <a:gd name="T20" fmla="*/ 99 w 141"/>
                <a:gd name="T21" fmla="*/ 12 h 27"/>
                <a:gd name="T22" fmla="*/ 122 w 141"/>
                <a:gd name="T23" fmla="*/ 17 h 27"/>
                <a:gd name="T24" fmla="*/ 141 w 141"/>
                <a:gd name="T25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1" h="27">
                  <a:moveTo>
                    <a:pt x="141" y="26"/>
                  </a:moveTo>
                  <a:cubicBezTo>
                    <a:pt x="141" y="27"/>
                    <a:pt x="133" y="24"/>
                    <a:pt x="121" y="21"/>
                  </a:cubicBezTo>
                  <a:cubicBezTo>
                    <a:pt x="114" y="20"/>
                    <a:pt x="107" y="19"/>
                    <a:pt x="98" y="18"/>
                  </a:cubicBezTo>
                  <a:cubicBezTo>
                    <a:pt x="90" y="17"/>
                    <a:pt x="81" y="16"/>
                    <a:pt x="71" y="15"/>
                  </a:cubicBezTo>
                  <a:cubicBezTo>
                    <a:pt x="61" y="14"/>
                    <a:pt x="51" y="14"/>
                    <a:pt x="43" y="13"/>
                  </a:cubicBezTo>
                  <a:cubicBezTo>
                    <a:pt x="34" y="11"/>
                    <a:pt x="26" y="10"/>
                    <a:pt x="20" y="8"/>
                  </a:cubicBezTo>
                  <a:cubicBezTo>
                    <a:pt x="7" y="5"/>
                    <a:pt x="0" y="1"/>
                    <a:pt x="0" y="1"/>
                  </a:cubicBezTo>
                  <a:cubicBezTo>
                    <a:pt x="1" y="0"/>
                    <a:pt x="8" y="2"/>
                    <a:pt x="21" y="5"/>
                  </a:cubicBezTo>
                  <a:cubicBezTo>
                    <a:pt x="27" y="6"/>
                    <a:pt x="35" y="7"/>
                    <a:pt x="43" y="8"/>
                  </a:cubicBezTo>
                  <a:cubicBezTo>
                    <a:pt x="52" y="8"/>
                    <a:pt x="61" y="9"/>
                    <a:pt x="71" y="10"/>
                  </a:cubicBezTo>
                  <a:cubicBezTo>
                    <a:pt x="81" y="10"/>
                    <a:pt x="90" y="11"/>
                    <a:pt x="99" y="12"/>
                  </a:cubicBezTo>
                  <a:cubicBezTo>
                    <a:pt x="108" y="14"/>
                    <a:pt x="115" y="15"/>
                    <a:pt x="122" y="17"/>
                  </a:cubicBezTo>
                  <a:cubicBezTo>
                    <a:pt x="134" y="21"/>
                    <a:pt x="141" y="26"/>
                    <a:pt x="141" y="26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9" name="ïṣḷíḓe">
              <a:extLst>
                <a:ext uri="{FF2B5EF4-FFF2-40B4-BE49-F238E27FC236}">
                  <a16:creationId xmlns:a16="http://schemas.microsoft.com/office/drawing/2014/main" id="{AC2A99BE-195F-4A5B-8FCE-03E5EE55144C}"/>
                </a:ext>
              </a:extLst>
            </p:cNvPr>
            <p:cNvSpPr/>
            <p:nvPr/>
          </p:nvSpPr>
          <p:spPr bwMode="auto">
            <a:xfrm>
              <a:off x="7212222" y="1461421"/>
              <a:ext cx="1713166" cy="842932"/>
            </a:xfrm>
            <a:custGeom>
              <a:avLst/>
              <a:gdLst>
                <a:gd name="T0" fmla="*/ 64 w 519"/>
                <a:gd name="T1" fmla="*/ 50 h 256"/>
                <a:gd name="T2" fmla="*/ 137 w 519"/>
                <a:gd name="T3" fmla="*/ 53 h 256"/>
                <a:gd name="T4" fmla="*/ 209 w 519"/>
                <a:gd name="T5" fmla="*/ 54 h 256"/>
                <a:gd name="T6" fmla="*/ 327 w 519"/>
                <a:gd name="T7" fmla="*/ 0 h 256"/>
                <a:gd name="T8" fmla="*/ 380 w 519"/>
                <a:gd name="T9" fmla="*/ 12 h 256"/>
                <a:gd name="T10" fmla="*/ 446 w 519"/>
                <a:gd name="T11" fmla="*/ 20 h 256"/>
                <a:gd name="T12" fmla="*/ 504 w 519"/>
                <a:gd name="T13" fmla="*/ 51 h 256"/>
                <a:gd name="T14" fmla="*/ 499 w 519"/>
                <a:gd name="T15" fmla="*/ 126 h 256"/>
                <a:gd name="T16" fmla="*/ 433 w 519"/>
                <a:gd name="T17" fmla="*/ 168 h 256"/>
                <a:gd name="T18" fmla="*/ 381 w 519"/>
                <a:gd name="T19" fmla="*/ 187 h 256"/>
                <a:gd name="T20" fmla="*/ 340 w 519"/>
                <a:gd name="T21" fmla="*/ 226 h 256"/>
                <a:gd name="T22" fmla="*/ 210 w 519"/>
                <a:gd name="T23" fmla="*/ 219 h 256"/>
                <a:gd name="T24" fmla="*/ 181 w 519"/>
                <a:gd name="T25" fmla="*/ 198 h 256"/>
                <a:gd name="T26" fmla="*/ 38 w 519"/>
                <a:gd name="T27" fmla="*/ 167 h 256"/>
                <a:gd name="T28" fmla="*/ 64 w 519"/>
                <a:gd name="T29" fmla="*/ 5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9" h="256">
                  <a:moveTo>
                    <a:pt x="64" y="50"/>
                  </a:moveTo>
                  <a:cubicBezTo>
                    <a:pt x="88" y="45"/>
                    <a:pt x="113" y="49"/>
                    <a:pt x="137" y="53"/>
                  </a:cubicBezTo>
                  <a:cubicBezTo>
                    <a:pt x="161" y="57"/>
                    <a:pt x="185" y="61"/>
                    <a:pt x="209" y="54"/>
                  </a:cubicBezTo>
                  <a:cubicBezTo>
                    <a:pt x="251" y="43"/>
                    <a:pt x="283" y="0"/>
                    <a:pt x="327" y="0"/>
                  </a:cubicBezTo>
                  <a:cubicBezTo>
                    <a:pt x="345" y="0"/>
                    <a:pt x="362" y="8"/>
                    <a:pt x="380" y="12"/>
                  </a:cubicBezTo>
                  <a:cubicBezTo>
                    <a:pt x="401" y="17"/>
                    <a:pt x="424" y="17"/>
                    <a:pt x="446" y="20"/>
                  </a:cubicBezTo>
                  <a:cubicBezTo>
                    <a:pt x="468" y="24"/>
                    <a:pt x="491" y="33"/>
                    <a:pt x="504" y="51"/>
                  </a:cubicBezTo>
                  <a:cubicBezTo>
                    <a:pt x="519" y="74"/>
                    <a:pt x="514" y="105"/>
                    <a:pt x="499" y="126"/>
                  </a:cubicBezTo>
                  <a:cubicBezTo>
                    <a:pt x="483" y="148"/>
                    <a:pt x="458" y="161"/>
                    <a:pt x="433" y="168"/>
                  </a:cubicBezTo>
                  <a:cubicBezTo>
                    <a:pt x="415" y="174"/>
                    <a:pt x="396" y="177"/>
                    <a:pt x="381" y="187"/>
                  </a:cubicBezTo>
                  <a:cubicBezTo>
                    <a:pt x="365" y="197"/>
                    <a:pt x="355" y="214"/>
                    <a:pt x="340" y="226"/>
                  </a:cubicBezTo>
                  <a:cubicBezTo>
                    <a:pt x="304" y="256"/>
                    <a:pt x="247" y="247"/>
                    <a:pt x="210" y="219"/>
                  </a:cubicBezTo>
                  <a:cubicBezTo>
                    <a:pt x="200" y="212"/>
                    <a:pt x="191" y="204"/>
                    <a:pt x="181" y="198"/>
                  </a:cubicBezTo>
                  <a:cubicBezTo>
                    <a:pt x="138" y="177"/>
                    <a:pt x="75" y="205"/>
                    <a:pt x="38" y="167"/>
                  </a:cubicBezTo>
                  <a:cubicBezTo>
                    <a:pt x="0" y="128"/>
                    <a:pt x="6" y="62"/>
                    <a:pt x="64" y="50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0" name="îṡ1ïdê">
              <a:extLst>
                <a:ext uri="{FF2B5EF4-FFF2-40B4-BE49-F238E27FC236}">
                  <a16:creationId xmlns:a16="http://schemas.microsoft.com/office/drawing/2014/main" id="{6997CE54-36FC-4E2F-8D07-DB386EE4BC9B}"/>
                </a:ext>
              </a:extLst>
            </p:cNvPr>
            <p:cNvSpPr/>
            <p:nvPr/>
          </p:nvSpPr>
          <p:spPr bwMode="auto">
            <a:xfrm>
              <a:off x="7385312" y="4056762"/>
              <a:ext cx="159777" cy="346046"/>
            </a:xfrm>
            <a:custGeom>
              <a:avLst/>
              <a:gdLst>
                <a:gd name="T0" fmla="*/ 0 w 48"/>
                <a:gd name="T1" fmla="*/ 19 h 104"/>
                <a:gd name="T2" fmla="*/ 44 w 48"/>
                <a:gd name="T3" fmla="*/ 88 h 104"/>
                <a:gd name="T4" fmla="*/ 44 w 48"/>
                <a:gd name="T5" fmla="*/ 29 h 104"/>
                <a:gd name="T6" fmla="*/ 26 w 48"/>
                <a:gd name="T7" fmla="*/ 0 h 104"/>
                <a:gd name="T8" fmla="*/ 0 w 48"/>
                <a:gd name="T9" fmla="*/ 1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4">
                  <a:moveTo>
                    <a:pt x="0" y="19"/>
                  </a:moveTo>
                  <a:cubicBezTo>
                    <a:pt x="0" y="19"/>
                    <a:pt x="39" y="104"/>
                    <a:pt x="44" y="88"/>
                  </a:cubicBezTo>
                  <a:cubicBezTo>
                    <a:pt x="48" y="72"/>
                    <a:pt x="47" y="34"/>
                    <a:pt x="44" y="29"/>
                  </a:cubicBezTo>
                  <a:cubicBezTo>
                    <a:pt x="42" y="24"/>
                    <a:pt x="26" y="0"/>
                    <a:pt x="26" y="0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1" name="îṣḻîḋé">
              <a:extLst>
                <a:ext uri="{FF2B5EF4-FFF2-40B4-BE49-F238E27FC236}">
                  <a16:creationId xmlns:a16="http://schemas.microsoft.com/office/drawing/2014/main" id="{9B0E7330-79E4-41E0-92CD-CC08B7E36613}"/>
                </a:ext>
              </a:extLst>
            </p:cNvPr>
            <p:cNvSpPr/>
            <p:nvPr/>
          </p:nvSpPr>
          <p:spPr bwMode="auto">
            <a:xfrm>
              <a:off x="8304032" y="1678807"/>
              <a:ext cx="230789" cy="204078"/>
            </a:xfrm>
            <a:custGeom>
              <a:avLst/>
              <a:gdLst>
                <a:gd name="T0" fmla="*/ 9 w 71"/>
                <a:gd name="T1" fmla="*/ 55 h 62"/>
                <a:gd name="T2" fmla="*/ 14 w 71"/>
                <a:gd name="T3" fmla="*/ 62 h 62"/>
                <a:gd name="T4" fmla="*/ 43 w 71"/>
                <a:gd name="T5" fmla="*/ 47 h 62"/>
                <a:gd name="T6" fmla="*/ 70 w 71"/>
                <a:gd name="T7" fmla="*/ 43 h 62"/>
                <a:gd name="T8" fmla="*/ 44 w 71"/>
                <a:gd name="T9" fmla="*/ 39 h 62"/>
                <a:gd name="T10" fmla="*/ 70 w 71"/>
                <a:gd name="T11" fmla="*/ 27 h 62"/>
                <a:gd name="T12" fmla="*/ 37 w 71"/>
                <a:gd name="T13" fmla="*/ 36 h 62"/>
                <a:gd name="T14" fmla="*/ 64 w 71"/>
                <a:gd name="T15" fmla="*/ 13 h 62"/>
                <a:gd name="T16" fmla="*/ 28 w 71"/>
                <a:gd name="T17" fmla="*/ 27 h 62"/>
                <a:gd name="T18" fmla="*/ 51 w 71"/>
                <a:gd name="T19" fmla="*/ 2 h 62"/>
                <a:gd name="T20" fmla="*/ 10 w 71"/>
                <a:gd name="T21" fmla="*/ 28 h 62"/>
                <a:gd name="T22" fmla="*/ 0 w 71"/>
                <a:gd name="T23" fmla="*/ 15 h 62"/>
                <a:gd name="T24" fmla="*/ 1 w 71"/>
                <a:gd name="T25" fmla="*/ 49 h 62"/>
                <a:gd name="T26" fmla="*/ 9 w 71"/>
                <a:gd name="T27" fmla="*/ 5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" h="62">
                  <a:moveTo>
                    <a:pt x="9" y="55"/>
                  </a:moveTo>
                  <a:cubicBezTo>
                    <a:pt x="12" y="60"/>
                    <a:pt x="10" y="55"/>
                    <a:pt x="14" y="62"/>
                  </a:cubicBezTo>
                  <a:cubicBezTo>
                    <a:pt x="31" y="61"/>
                    <a:pt x="43" y="47"/>
                    <a:pt x="43" y="47"/>
                  </a:cubicBezTo>
                  <a:cubicBezTo>
                    <a:pt x="43" y="47"/>
                    <a:pt x="70" y="47"/>
                    <a:pt x="70" y="43"/>
                  </a:cubicBezTo>
                  <a:cubicBezTo>
                    <a:pt x="70" y="38"/>
                    <a:pt x="44" y="39"/>
                    <a:pt x="44" y="39"/>
                  </a:cubicBezTo>
                  <a:cubicBezTo>
                    <a:pt x="44" y="39"/>
                    <a:pt x="71" y="31"/>
                    <a:pt x="70" y="27"/>
                  </a:cubicBezTo>
                  <a:cubicBezTo>
                    <a:pt x="68" y="22"/>
                    <a:pt x="37" y="36"/>
                    <a:pt x="37" y="36"/>
                  </a:cubicBezTo>
                  <a:cubicBezTo>
                    <a:pt x="37" y="36"/>
                    <a:pt x="68" y="16"/>
                    <a:pt x="64" y="13"/>
                  </a:cubicBezTo>
                  <a:cubicBezTo>
                    <a:pt x="59" y="10"/>
                    <a:pt x="28" y="27"/>
                    <a:pt x="28" y="27"/>
                  </a:cubicBezTo>
                  <a:cubicBezTo>
                    <a:pt x="28" y="27"/>
                    <a:pt x="55" y="5"/>
                    <a:pt x="51" y="2"/>
                  </a:cubicBezTo>
                  <a:cubicBezTo>
                    <a:pt x="47" y="0"/>
                    <a:pt x="10" y="28"/>
                    <a:pt x="10" y="28"/>
                  </a:cubicBezTo>
                  <a:cubicBezTo>
                    <a:pt x="11" y="14"/>
                    <a:pt x="0" y="15"/>
                    <a:pt x="0" y="15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" y="49"/>
                    <a:pt x="7" y="53"/>
                    <a:pt x="9" y="55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2" name="îṣḷïḑe">
              <a:extLst>
                <a:ext uri="{FF2B5EF4-FFF2-40B4-BE49-F238E27FC236}">
                  <a16:creationId xmlns:a16="http://schemas.microsoft.com/office/drawing/2014/main" id="{D32FF907-7D51-4FB8-9D47-793044875ED3}"/>
                </a:ext>
              </a:extLst>
            </p:cNvPr>
            <p:cNvSpPr/>
            <p:nvPr/>
          </p:nvSpPr>
          <p:spPr bwMode="auto">
            <a:xfrm>
              <a:off x="6861598" y="1119810"/>
              <a:ext cx="244105" cy="235135"/>
            </a:xfrm>
            <a:custGeom>
              <a:avLst/>
              <a:gdLst>
                <a:gd name="T0" fmla="*/ 40 w 74"/>
                <a:gd name="T1" fmla="*/ 69 h 71"/>
                <a:gd name="T2" fmla="*/ 31 w 74"/>
                <a:gd name="T3" fmla="*/ 71 h 71"/>
                <a:gd name="T4" fmla="*/ 20 w 74"/>
                <a:gd name="T5" fmla="*/ 40 h 71"/>
                <a:gd name="T6" fmla="*/ 3 w 74"/>
                <a:gd name="T7" fmla="*/ 19 h 71"/>
                <a:gd name="T8" fmla="*/ 25 w 74"/>
                <a:gd name="T9" fmla="*/ 34 h 71"/>
                <a:gd name="T10" fmla="*/ 14 w 74"/>
                <a:gd name="T11" fmla="*/ 7 h 71"/>
                <a:gd name="T12" fmla="*/ 32 w 74"/>
                <a:gd name="T13" fmla="*/ 36 h 71"/>
                <a:gd name="T14" fmla="*/ 27 w 74"/>
                <a:gd name="T15" fmla="*/ 1 h 71"/>
                <a:gd name="T16" fmla="*/ 44 w 74"/>
                <a:gd name="T17" fmla="*/ 35 h 71"/>
                <a:gd name="T18" fmla="*/ 44 w 74"/>
                <a:gd name="T19" fmla="*/ 1 h 71"/>
                <a:gd name="T20" fmla="*/ 57 w 74"/>
                <a:gd name="T21" fmla="*/ 48 h 71"/>
                <a:gd name="T22" fmla="*/ 74 w 74"/>
                <a:gd name="T23" fmla="*/ 44 h 71"/>
                <a:gd name="T24" fmla="*/ 51 w 74"/>
                <a:gd name="T25" fmla="*/ 69 h 71"/>
                <a:gd name="T26" fmla="*/ 40 w 74"/>
                <a:gd name="T27" fmla="*/ 6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" h="71">
                  <a:moveTo>
                    <a:pt x="40" y="69"/>
                  </a:moveTo>
                  <a:cubicBezTo>
                    <a:pt x="34" y="70"/>
                    <a:pt x="39" y="68"/>
                    <a:pt x="31" y="71"/>
                  </a:cubicBezTo>
                  <a:cubicBezTo>
                    <a:pt x="19" y="59"/>
                    <a:pt x="20" y="40"/>
                    <a:pt x="20" y="40"/>
                  </a:cubicBezTo>
                  <a:cubicBezTo>
                    <a:pt x="20" y="40"/>
                    <a:pt x="0" y="22"/>
                    <a:pt x="3" y="19"/>
                  </a:cubicBezTo>
                  <a:cubicBezTo>
                    <a:pt x="6" y="15"/>
                    <a:pt x="25" y="34"/>
                    <a:pt x="25" y="34"/>
                  </a:cubicBezTo>
                  <a:cubicBezTo>
                    <a:pt x="25" y="34"/>
                    <a:pt x="10" y="9"/>
                    <a:pt x="14" y="7"/>
                  </a:cubicBezTo>
                  <a:cubicBezTo>
                    <a:pt x="18" y="5"/>
                    <a:pt x="32" y="36"/>
                    <a:pt x="32" y="36"/>
                  </a:cubicBezTo>
                  <a:cubicBezTo>
                    <a:pt x="32" y="36"/>
                    <a:pt x="22" y="0"/>
                    <a:pt x="27" y="1"/>
                  </a:cubicBezTo>
                  <a:cubicBezTo>
                    <a:pt x="33" y="2"/>
                    <a:pt x="44" y="35"/>
                    <a:pt x="44" y="35"/>
                  </a:cubicBezTo>
                  <a:cubicBezTo>
                    <a:pt x="44" y="35"/>
                    <a:pt x="39" y="1"/>
                    <a:pt x="44" y="1"/>
                  </a:cubicBezTo>
                  <a:cubicBezTo>
                    <a:pt x="49" y="2"/>
                    <a:pt x="57" y="48"/>
                    <a:pt x="57" y="48"/>
                  </a:cubicBezTo>
                  <a:cubicBezTo>
                    <a:pt x="66" y="37"/>
                    <a:pt x="74" y="44"/>
                    <a:pt x="74" y="44"/>
                  </a:cubicBezTo>
                  <a:cubicBezTo>
                    <a:pt x="51" y="69"/>
                    <a:pt x="51" y="69"/>
                    <a:pt x="51" y="69"/>
                  </a:cubicBezTo>
                  <a:cubicBezTo>
                    <a:pt x="51" y="69"/>
                    <a:pt x="43" y="69"/>
                    <a:pt x="40" y="69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3" name="ïšḷîḍè">
              <a:extLst>
                <a:ext uri="{FF2B5EF4-FFF2-40B4-BE49-F238E27FC236}">
                  <a16:creationId xmlns:a16="http://schemas.microsoft.com/office/drawing/2014/main" id="{1F04291F-2CF8-4346-B77A-81AC54BCA2D6}"/>
                </a:ext>
              </a:extLst>
            </p:cNvPr>
            <p:cNvSpPr/>
            <p:nvPr/>
          </p:nvSpPr>
          <p:spPr bwMode="auto">
            <a:xfrm>
              <a:off x="7318740" y="1816339"/>
              <a:ext cx="270732" cy="377100"/>
            </a:xfrm>
            <a:custGeom>
              <a:avLst/>
              <a:gdLst>
                <a:gd name="T0" fmla="*/ 43 w 82"/>
                <a:gd name="T1" fmla="*/ 2 h 115"/>
                <a:gd name="T2" fmla="*/ 8 w 82"/>
                <a:gd name="T3" fmla="*/ 32 h 115"/>
                <a:gd name="T4" fmla="*/ 5 w 82"/>
                <a:gd name="T5" fmla="*/ 73 h 115"/>
                <a:gd name="T6" fmla="*/ 15 w 82"/>
                <a:gd name="T7" fmla="*/ 86 h 115"/>
                <a:gd name="T8" fmla="*/ 11 w 82"/>
                <a:gd name="T9" fmla="*/ 106 h 115"/>
                <a:gd name="T10" fmla="*/ 33 w 82"/>
                <a:gd name="T11" fmla="*/ 115 h 115"/>
                <a:gd name="T12" fmla="*/ 47 w 82"/>
                <a:gd name="T13" fmla="*/ 89 h 115"/>
                <a:gd name="T14" fmla="*/ 59 w 82"/>
                <a:gd name="T15" fmla="*/ 84 h 115"/>
                <a:gd name="T16" fmla="*/ 78 w 82"/>
                <a:gd name="T17" fmla="*/ 56 h 115"/>
                <a:gd name="T18" fmla="*/ 43 w 82"/>
                <a:gd name="T19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115">
                  <a:moveTo>
                    <a:pt x="43" y="2"/>
                  </a:moveTo>
                  <a:cubicBezTo>
                    <a:pt x="36" y="0"/>
                    <a:pt x="17" y="12"/>
                    <a:pt x="8" y="32"/>
                  </a:cubicBezTo>
                  <a:cubicBezTo>
                    <a:pt x="3" y="43"/>
                    <a:pt x="0" y="55"/>
                    <a:pt x="5" y="73"/>
                  </a:cubicBezTo>
                  <a:cubicBezTo>
                    <a:pt x="8" y="81"/>
                    <a:pt x="14" y="82"/>
                    <a:pt x="15" y="86"/>
                  </a:cubicBezTo>
                  <a:cubicBezTo>
                    <a:pt x="17" y="91"/>
                    <a:pt x="11" y="106"/>
                    <a:pt x="11" y="106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5" y="104"/>
                    <a:pt x="36" y="94"/>
                    <a:pt x="47" y="89"/>
                  </a:cubicBezTo>
                  <a:cubicBezTo>
                    <a:pt x="51" y="88"/>
                    <a:pt x="55" y="87"/>
                    <a:pt x="59" y="84"/>
                  </a:cubicBezTo>
                  <a:cubicBezTo>
                    <a:pt x="69" y="79"/>
                    <a:pt x="74" y="66"/>
                    <a:pt x="78" y="56"/>
                  </a:cubicBezTo>
                  <a:cubicBezTo>
                    <a:pt x="82" y="48"/>
                    <a:pt x="62" y="5"/>
                    <a:pt x="43" y="2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4" name="ïŝliďe">
              <a:extLst>
                <a:ext uri="{FF2B5EF4-FFF2-40B4-BE49-F238E27FC236}">
                  <a16:creationId xmlns:a16="http://schemas.microsoft.com/office/drawing/2014/main" id="{0768CF50-2EBD-4623-A689-2ADAD559132F}"/>
                </a:ext>
              </a:extLst>
            </p:cNvPr>
            <p:cNvSpPr/>
            <p:nvPr/>
          </p:nvSpPr>
          <p:spPr bwMode="auto">
            <a:xfrm>
              <a:off x="6901544" y="2743563"/>
              <a:ext cx="572533" cy="1384183"/>
            </a:xfrm>
            <a:custGeom>
              <a:avLst/>
              <a:gdLst>
                <a:gd name="T0" fmla="*/ 143 w 173"/>
                <a:gd name="T1" fmla="*/ 14 h 420"/>
                <a:gd name="T2" fmla="*/ 107 w 173"/>
                <a:gd name="T3" fmla="*/ 0 h 420"/>
                <a:gd name="T4" fmla="*/ 0 w 173"/>
                <a:gd name="T5" fmla="*/ 254 h 420"/>
                <a:gd name="T6" fmla="*/ 148 w 173"/>
                <a:gd name="T7" fmla="*/ 420 h 420"/>
                <a:gd name="T8" fmla="*/ 173 w 173"/>
                <a:gd name="T9" fmla="*/ 399 h 420"/>
                <a:gd name="T10" fmla="*/ 103 w 173"/>
                <a:gd name="T11" fmla="*/ 292 h 420"/>
                <a:gd name="T12" fmla="*/ 143 w 173"/>
                <a:gd name="T13" fmla="*/ 14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420">
                  <a:moveTo>
                    <a:pt x="143" y="14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0" y="199"/>
                    <a:pt x="0" y="254"/>
                  </a:cubicBezTo>
                  <a:cubicBezTo>
                    <a:pt x="1" y="310"/>
                    <a:pt x="148" y="420"/>
                    <a:pt x="148" y="420"/>
                  </a:cubicBezTo>
                  <a:cubicBezTo>
                    <a:pt x="173" y="399"/>
                    <a:pt x="173" y="399"/>
                    <a:pt x="173" y="399"/>
                  </a:cubicBezTo>
                  <a:cubicBezTo>
                    <a:pt x="173" y="399"/>
                    <a:pt x="127" y="320"/>
                    <a:pt x="103" y="292"/>
                  </a:cubicBezTo>
                  <a:cubicBezTo>
                    <a:pt x="79" y="264"/>
                    <a:pt x="143" y="14"/>
                    <a:pt x="143" y="14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5" name="ïśļidé">
              <a:extLst>
                <a:ext uri="{FF2B5EF4-FFF2-40B4-BE49-F238E27FC236}">
                  <a16:creationId xmlns:a16="http://schemas.microsoft.com/office/drawing/2014/main" id="{2EB3369B-F040-4BD8-ADA0-975446354A61}"/>
                </a:ext>
              </a:extLst>
            </p:cNvPr>
            <p:cNvSpPr/>
            <p:nvPr/>
          </p:nvSpPr>
          <p:spPr bwMode="auto">
            <a:xfrm>
              <a:off x="7895713" y="3395727"/>
              <a:ext cx="337307" cy="141967"/>
            </a:xfrm>
            <a:custGeom>
              <a:avLst/>
              <a:gdLst>
                <a:gd name="T0" fmla="*/ 22 w 102"/>
                <a:gd name="T1" fmla="*/ 44 h 44"/>
                <a:gd name="T2" fmla="*/ 86 w 102"/>
                <a:gd name="T3" fmla="*/ 3 h 44"/>
                <a:gd name="T4" fmla="*/ 27 w 102"/>
                <a:gd name="T5" fmla="*/ 7 h 44"/>
                <a:gd name="T6" fmla="*/ 0 w 102"/>
                <a:gd name="T7" fmla="*/ 28 h 44"/>
                <a:gd name="T8" fmla="*/ 22 w 102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4">
                  <a:moveTo>
                    <a:pt x="22" y="44"/>
                  </a:moveTo>
                  <a:cubicBezTo>
                    <a:pt x="22" y="44"/>
                    <a:pt x="102" y="6"/>
                    <a:pt x="86" y="3"/>
                  </a:cubicBezTo>
                  <a:cubicBezTo>
                    <a:pt x="70" y="0"/>
                    <a:pt x="32" y="4"/>
                    <a:pt x="27" y="7"/>
                  </a:cubicBezTo>
                  <a:cubicBezTo>
                    <a:pt x="22" y="10"/>
                    <a:pt x="0" y="28"/>
                    <a:pt x="0" y="28"/>
                  </a:cubicBezTo>
                  <a:lnTo>
                    <a:pt x="22" y="44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6" name="îṧļiḓé">
              <a:extLst>
                <a:ext uri="{FF2B5EF4-FFF2-40B4-BE49-F238E27FC236}">
                  <a16:creationId xmlns:a16="http://schemas.microsoft.com/office/drawing/2014/main" id="{31A1842C-FF28-4D18-B96C-2B7F5341E5B6}"/>
                </a:ext>
              </a:extLst>
            </p:cNvPr>
            <p:cNvSpPr/>
            <p:nvPr/>
          </p:nvSpPr>
          <p:spPr bwMode="auto">
            <a:xfrm>
              <a:off x="7132333" y="2787928"/>
              <a:ext cx="838828" cy="1109121"/>
            </a:xfrm>
            <a:custGeom>
              <a:avLst/>
              <a:gdLst>
                <a:gd name="T0" fmla="*/ 110 w 255"/>
                <a:gd name="T1" fmla="*/ 0 h 337"/>
                <a:gd name="T2" fmla="*/ 55 w 255"/>
                <a:gd name="T3" fmla="*/ 20 h 337"/>
                <a:gd name="T4" fmla="*/ 21 w 255"/>
                <a:gd name="T5" fmla="*/ 299 h 337"/>
                <a:gd name="T6" fmla="*/ 185 w 255"/>
                <a:gd name="T7" fmla="*/ 266 h 337"/>
                <a:gd name="T8" fmla="*/ 255 w 255"/>
                <a:gd name="T9" fmla="*/ 228 h 337"/>
                <a:gd name="T10" fmla="*/ 232 w 255"/>
                <a:gd name="T11" fmla="*/ 212 h 337"/>
                <a:gd name="T12" fmla="*/ 127 w 255"/>
                <a:gd name="T13" fmla="*/ 244 h 337"/>
                <a:gd name="T14" fmla="*/ 155 w 255"/>
                <a:gd name="T15" fmla="*/ 162 h 337"/>
                <a:gd name="T16" fmla="*/ 110 w 255"/>
                <a:gd name="T17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5" h="337">
                  <a:moveTo>
                    <a:pt x="110" y="0"/>
                  </a:move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0" y="261"/>
                    <a:pt x="21" y="299"/>
                  </a:cubicBezTo>
                  <a:cubicBezTo>
                    <a:pt x="42" y="337"/>
                    <a:pt x="101" y="312"/>
                    <a:pt x="185" y="266"/>
                  </a:cubicBezTo>
                  <a:cubicBezTo>
                    <a:pt x="255" y="228"/>
                    <a:pt x="255" y="228"/>
                    <a:pt x="255" y="228"/>
                  </a:cubicBezTo>
                  <a:cubicBezTo>
                    <a:pt x="232" y="212"/>
                    <a:pt x="232" y="212"/>
                    <a:pt x="232" y="212"/>
                  </a:cubicBezTo>
                  <a:cubicBezTo>
                    <a:pt x="232" y="212"/>
                    <a:pt x="150" y="228"/>
                    <a:pt x="127" y="244"/>
                  </a:cubicBezTo>
                  <a:cubicBezTo>
                    <a:pt x="127" y="244"/>
                    <a:pt x="139" y="210"/>
                    <a:pt x="155" y="162"/>
                  </a:cubicBezTo>
                  <a:cubicBezTo>
                    <a:pt x="171" y="114"/>
                    <a:pt x="182" y="65"/>
                    <a:pt x="110" y="0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7" name="íśḻïḓé">
              <a:extLst>
                <a:ext uri="{FF2B5EF4-FFF2-40B4-BE49-F238E27FC236}">
                  <a16:creationId xmlns:a16="http://schemas.microsoft.com/office/drawing/2014/main" id="{02C55ED8-A45D-4FEB-A110-6C81C69DA3E6}"/>
                </a:ext>
              </a:extLst>
            </p:cNvPr>
            <p:cNvSpPr/>
            <p:nvPr/>
          </p:nvSpPr>
          <p:spPr bwMode="auto">
            <a:xfrm>
              <a:off x="7269918" y="2153512"/>
              <a:ext cx="195283" cy="208513"/>
            </a:xfrm>
            <a:custGeom>
              <a:avLst/>
              <a:gdLst>
                <a:gd name="T0" fmla="*/ 0 w 60"/>
                <a:gd name="T1" fmla="*/ 28 h 64"/>
                <a:gd name="T2" fmla="*/ 22 w 60"/>
                <a:gd name="T3" fmla="*/ 0 h 64"/>
                <a:gd name="T4" fmla="*/ 60 w 60"/>
                <a:gd name="T5" fmla="*/ 22 h 64"/>
                <a:gd name="T6" fmla="*/ 31 w 60"/>
                <a:gd name="T7" fmla="*/ 64 h 64"/>
                <a:gd name="T8" fmla="*/ 0 w 60"/>
                <a:gd name="T9" fmla="*/ 2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4">
                  <a:moveTo>
                    <a:pt x="0" y="28"/>
                  </a:moveTo>
                  <a:cubicBezTo>
                    <a:pt x="0" y="12"/>
                    <a:pt x="6" y="0"/>
                    <a:pt x="22" y="0"/>
                  </a:cubicBezTo>
                  <a:cubicBezTo>
                    <a:pt x="38" y="0"/>
                    <a:pt x="60" y="6"/>
                    <a:pt x="60" y="22"/>
                  </a:cubicBezTo>
                  <a:cubicBezTo>
                    <a:pt x="60" y="38"/>
                    <a:pt x="47" y="64"/>
                    <a:pt x="31" y="64"/>
                  </a:cubicBezTo>
                  <a:cubicBezTo>
                    <a:pt x="15" y="64"/>
                    <a:pt x="0" y="44"/>
                    <a:pt x="0" y="28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8" name="ïş1îḑê">
              <a:extLst>
                <a:ext uri="{FF2B5EF4-FFF2-40B4-BE49-F238E27FC236}">
                  <a16:creationId xmlns:a16="http://schemas.microsoft.com/office/drawing/2014/main" id="{BD654271-E1D8-47A4-A4DA-70B122BB9949}"/>
                </a:ext>
              </a:extLst>
            </p:cNvPr>
            <p:cNvSpPr/>
            <p:nvPr/>
          </p:nvSpPr>
          <p:spPr bwMode="auto">
            <a:xfrm>
              <a:off x="6932611" y="1332761"/>
              <a:ext cx="377253" cy="1024829"/>
            </a:xfrm>
            <a:custGeom>
              <a:avLst/>
              <a:gdLst>
                <a:gd name="T0" fmla="*/ 115 w 115"/>
                <a:gd name="T1" fmla="*/ 246 h 310"/>
                <a:gd name="T2" fmla="*/ 55 w 115"/>
                <a:gd name="T3" fmla="*/ 139 h 310"/>
                <a:gd name="T4" fmla="*/ 28 w 115"/>
                <a:gd name="T5" fmla="*/ 0 h 310"/>
                <a:gd name="T6" fmla="*/ 9 w 115"/>
                <a:gd name="T7" fmla="*/ 6 h 310"/>
                <a:gd name="T8" fmla="*/ 9 w 115"/>
                <a:gd name="T9" fmla="*/ 141 h 310"/>
                <a:gd name="T10" fmla="*/ 76 w 115"/>
                <a:gd name="T11" fmla="*/ 310 h 310"/>
                <a:gd name="T12" fmla="*/ 115 w 115"/>
                <a:gd name="T13" fmla="*/ 246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310">
                  <a:moveTo>
                    <a:pt x="115" y="246"/>
                  </a:moveTo>
                  <a:cubicBezTo>
                    <a:pt x="115" y="246"/>
                    <a:pt x="65" y="192"/>
                    <a:pt x="55" y="139"/>
                  </a:cubicBezTo>
                  <a:cubicBezTo>
                    <a:pt x="45" y="86"/>
                    <a:pt x="28" y="0"/>
                    <a:pt x="28" y="0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0" y="123"/>
                    <a:pt x="9" y="141"/>
                  </a:cubicBezTo>
                  <a:cubicBezTo>
                    <a:pt x="18" y="159"/>
                    <a:pt x="62" y="279"/>
                    <a:pt x="76" y="310"/>
                  </a:cubicBezTo>
                  <a:lnTo>
                    <a:pt x="115" y="246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9" name="îşḻïḋè">
              <a:extLst>
                <a:ext uri="{FF2B5EF4-FFF2-40B4-BE49-F238E27FC236}">
                  <a16:creationId xmlns:a16="http://schemas.microsoft.com/office/drawing/2014/main" id="{FB074775-2334-43D1-A735-B470BB4612BB}"/>
                </a:ext>
              </a:extLst>
            </p:cNvPr>
            <p:cNvSpPr/>
            <p:nvPr/>
          </p:nvSpPr>
          <p:spPr bwMode="auto">
            <a:xfrm>
              <a:off x="7491830" y="1829647"/>
              <a:ext cx="861021" cy="612235"/>
            </a:xfrm>
            <a:custGeom>
              <a:avLst/>
              <a:gdLst>
                <a:gd name="T0" fmla="*/ 0 w 261"/>
                <a:gd name="T1" fmla="*/ 137 h 185"/>
                <a:gd name="T2" fmla="*/ 67 w 261"/>
                <a:gd name="T3" fmla="*/ 97 h 185"/>
                <a:gd name="T4" fmla="*/ 249 w 261"/>
                <a:gd name="T5" fmla="*/ 0 h 185"/>
                <a:gd name="T6" fmla="*/ 261 w 261"/>
                <a:gd name="T7" fmla="*/ 14 h 185"/>
                <a:gd name="T8" fmla="*/ 159 w 261"/>
                <a:gd name="T9" fmla="*/ 102 h 185"/>
                <a:gd name="T10" fmla="*/ 33 w 261"/>
                <a:gd name="T11" fmla="*/ 171 h 185"/>
                <a:gd name="T12" fmla="*/ 0 w 261"/>
                <a:gd name="T13" fmla="*/ 137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1" h="185">
                  <a:moveTo>
                    <a:pt x="0" y="137"/>
                  </a:moveTo>
                  <a:cubicBezTo>
                    <a:pt x="0" y="137"/>
                    <a:pt x="4" y="120"/>
                    <a:pt x="67" y="97"/>
                  </a:cubicBezTo>
                  <a:cubicBezTo>
                    <a:pt x="130" y="75"/>
                    <a:pt x="249" y="0"/>
                    <a:pt x="249" y="0"/>
                  </a:cubicBez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196" y="89"/>
                    <a:pt x="159" y="102"/>
                  </a:cubicBezTo>
                  <a:cubicBezTo>
                    <a:pt x="121" y="115"/>
                    <a:pt x="41" y="167"/>
                    <a:pt x="33" y="171"/>
                  </a:cubicBezTo>
                  <a:cubicBezTo>
                    <a:pt x="20" y="177"/>
                    <a:pt x="20" y="185"/>
                    <a:pt x="0" y="137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0" name="îṩḷîḓê">
              <a:extLst>
                <a:ext uri="{FF2B5EF4-FFF2-40B4-BE49-F238E27FC236}">
                  <a16:creationId xmlns:a16="http://schemas.microsoft.com/office/drawing/2014/main" id="{D677EF3B-C324-4F48-AF96-216EBFBE6A02}"/>
                </a:ext>
              </a:extLst>
            </p:cNvPr>
            <p:cNvSpPr/>
            <p:nvPr/>
          </p:nvSpPr>
          <p:spPr bwMode="auto">
            <a:xfrm>
              <a:off x="7145647" y="2144639"/>
              <a:ext cx="479331" cy="736456"/>
            </a:xfrm>
            <a:custGeom>
              <a:avLst/>
              <a:gdLst>
                <a:gd name="T0" fmla="*/ 51 w 146"/>
                <a:gd name="T1" fmla="*/ 0 h 223"/>
                <a:gd name="T2" fmla="*/ 0 w 146"/>
                <a:gd name="T3" fmla="*/ 94 h 223"/>
                <a:gd name="T4" fmla="*/ 12 w 146"/>
                <a:gd name="T5" fmla="*/ 218 h 223"/>
                <a:gd name="T6" fmla="*/ 56 w 146"/>
                <a:gd name="T7" fmla="*/ 218 h 223"/>
                <a:gd name="T8" fmla="*/ 106 w 146"/>
                <a:gd name="T9" fmla="*/ 195 h 223"/>
                <a:gd name="T10" fmla="*/ 146 w 146"/>
                <a:gd name="T11" fmla="*/ 75 h 223"/>
                <a:gd name="T12" fmla="*/ 141 w 146"/>
                <a:gd name="T13" fmla="*/ 19 h 223"/>
                <a:gd name="T14" fmla="*/ 87 w 146"/>
                <a:gd name="T15" fmla="*/ 8 h 223"/>
                <a:gd name="T16" fmla="*/ 46 w 146"/>
                <a:gd name="T17" fmla="*/ 50 h 223"/>
                <a:gd name="T18" fmla="*/ 62 w 146"/>
                <a:gd name="T19" fmla="*/ 2 h 223"/>
                <a:gd name="T20" fmla="*/ 51 w 146"/>
                <a:gd name="T21" fmla="*/ 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6" h="223">
                  <a:moveTo>
                    <a:pt x="51" y="0"/>
                  </a:moveTo>
                  <a:cubicBezTo>
                    <a:pt x="51" y="0"/>
                    <a:pt x="0" y="16"/>
                    <a:pt x="0" y="94"/>
                  </a:cubicBezTo>
                  <a:cubicBezTo>
                    <a:pt x="0" y="94"/>
                    <a:pt x="0" y="199"/>
                    <a:pt x="12" y="218"/>
                  </a:cubicBezTo>
                  <a:cubicBezTo>
                    <a:pt x="12" y="218"/>
                    <a:pt x="32" y="223"/>
                    <a:pt x="56" y="218"/>
                  </a:cubicBezTo>
                  <a:cubicBezTo>
                    <a:pt x="81" y="213"/>
                    <a:pt x="106" y="195"/>
                    <a:pt x="106" y="195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1" y="19"/>
                    <a:pt x="141" y="19"/>
                    <a:pt x="141" y="1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102" y="81"/>
                    <a:pt x="46" y="50"/>
                  </a:cubicBezTo>
                  <a:cubicBezTo>
                    <a:pt x="35" y="44"/>
                    <a:pt x="62" y="2"/>
                    <a:pt x="62" y="2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1" name="iṣľiḋê">
              <a:extLst>
                <a:ext uri="{FF2B5EF4-FFF2-40B4-BE49-F238E27FC236}">
                  <a16:creationId xmlns:a16="http://schemas.microsoft.com/office/drawing/2014/main" id="{CBC077E6-6A92-4EEC-87D3-272E87F64DCB}"/>
                </a:ext>
              </a:extLst>
            </p:cNvPr>
            <p:cNvSpPr/>
            <p:nvPr/>
          </p:nvSpPr>
          <p:spPr bwMode="auto">
            <a:xfrm>
              <a:off x="7087951" y="2038163"/>
              <a:ext cx="261856" cy="314989"/>
            </a:xfrm>
            <a:custGeom>
              <a:avLst/>
              <a:gdLst>
                <a:gd name="T0" fmla="*/ 25 w 79"/>
                <a:gd name="T1" fmla="*/ 95 h 95"/>
                <a:gd name="T2" fmla="*/ 0 w 79"/>
                <a:gd name="T3" fmla="*/ 43 h 95"/>
                <a:gd name="T4" fmla="*/ 50 w 79"/>
                <a:gd name="T5" fmla="*/ 0 h 95"/>
                <a:gd name="T6" fmla="*/ 59 w 79"/>
                <a:gd name="T7" fmla="*/ 22 h 95"/>
                <a:gd name="T8" fmla="*/ 79 w 79"/>
                <a:gd name="T9" fmla="*/ 34 h 95"/>
                <a:gd name="T10" fmla="*/ 25 w 79"/>
                <a:gd name="T11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95">
                  <a:moveTo>
                    <a:pt x="25" y="95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4" y="11"/>
                    <a:pt x="50" y="0"/>
                  </a:cubicBezTo>
                  <a:cubicBezTo>
                    <a:pt x="50" y="0"/>
                    <a:pt x="54" y="16"/>
                    <a:pt x="59" y="22"/>
                  </a:cubicBezTo>
                  <a:cubicBezTo>
                    <a:pt x="64" y="28"/>
                    <a:pt x="79" y="34"/>
                    <a:pt x="79" y="34"/>
                  </a:cubicBezTo>
                  <a:lnTo>
                    <a:pt x="25" y="95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2" name="îŝ1ïḋe">
              <a:extLst>
                <a:ext uri="{FF2B5EF4-FFF2-40B4-BE49-F238E27FC236}">
                  <a16:creationId xmlns:a16="http://schemas.microsoft.com/office/drawing/2014/main" id="{3518FAB9-3631-4FA6-9F0E-5E3060D09063}"/>
                </a:ext>
              </a:extLst>
            </p:cNvPr>
            <p:cNvSpPr/>
            <p:nvPr/>
          </p:nvSpPr>
          <p:spPr bwMode="auto">
            <a:xfrm>
              <a:off x="7425258" y="2162385"/>
              <a:ext cx="363937" cy="261751"/>
            </a:xfrm>
            <a:custGeom>
              <a:avLst/>
              <a:gdLst>
                <a:gd name="T0" fmla="*/ 18 w 111"/>
                <a:gd name="T1" fmla="*/ 79 h 79"/>
                <a:gd name="T2" fmla="*/ 97 w 111"/>
                <a:gd name="T3" fmla="*/ 62 h 79"/>
                <a:gd name="T4" fmla="*/ 78 w 111"/>
                <a:gd name="T5" fmla="*/ 0 h 79"/>
                <a:gd name="T6" fmla="*/ 8 w 111"/>
                <a:gd name="T7" fmla="*/ 4 h 79"/>
                <a:gd name="T8" fmla="*/ 6 w 111"/>
                <a:gd name="T9" fmla="*/ 11 h 79"/>
                <a:gd name="T10" fmla="*/ 18 w 111"/>
                <a:gd name="T1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9">
                  <a:moveTo>
                    <a:pt x="18" y="79"/>
                  </a:move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111" y="34"/>
                    <a:pt x="78" y="0"/>
                  </a:cubicBezTo>
                  <a:cubicBezTo>
                    <a:pt x="78" y="0"/>
                    <a:pt x="16" y="3"/>
                    <a:pt x="8" y="4"/>
                  </a:cubicBezTo>
                  <a:cubicBezTo>
                    <a:pt x="0" y="5"/>
                    <a:pt x="6" y="11"/>
                    <a:pt x="6" y="11"/>
                  </a:cubicBezTo>
                  <a:lnTo>
                    <a:pt x="18" y="79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3" name="íSḻîdê">
              <a:extLst>
                <a:ext uri="{FF2B5EF4-FFF2-40B4-BE49-F238E27FC236}">
                  <a16:creationId xmlns:a16="http://schemas.microsoft.com/office/drawing/2014/main" id="{5A439035-62BA-44F3-B168-47DD5A72FE25}"/>
                </a:ext>
              </a:extLst>
            </p:cNvPr>
            <p:cNvSpPr/>
            <p:nvPr/>
          </p:nvSpPr>
          <p:spPr bwMode="auto">
            <a:xfrm>
              <a:off x="6897105" y="2725817"/>
              <a:ext cx="1025238" cy="927226"/>
            </a:xfrm>
            <a:custGeom>
              <a:avLst/>
              <a:gdLst>
                <a:gd name="T0" fmla="*/ 87 w 311"/>
                <a:gd name="T1" fmla="*/ 17 h 282"/>
                <a:gd name="T2" fmla="*/ 0 w 311"/>
                <a:gd name="T3" fmla="*/ 181 h 282"/>
                <a:gd name="T4" fmla="*/ 311 w 311"/>
                <a:gd name="T5" fmla="*/ 160 h 282"/>
                <a:gd name="T6" fmla="*/ 181 w 311"/>
                <a:gd name="T7" fmla="*/ 10 h 282"/>
                <a:gd name="T8" fmla="*/ 181 w 311"/>
                <a:gd name="T9" fmla="*/ 10 h 282"/>
                <a:gd name="T10" fmla="*/ 147 w 311"/>
                <a:gd name="T11" fmla="*/ 0 h 282"/>
                <a:gd name="T12" fmla="*/ 89 w 311"/>
                <a:gd name="T13" fmla="*/ 1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" h="282">
                  <a:moveTo>
                    <a:pt x="87" y="17"/>
                  </a:moveTo>
                  <a:cubicBezTo>
                    <a:pt x="87" y="17"/>
                    <a:pt x="12" y="156"/>
                    <a:pt x="0" y="181"/>
                  </a:cubicBezTo>
                  <a:cubicBezTo>
                    <a:pt x="0" y="181"/>
                    <a:pt x="221" y="282"/>
                    <a:pt x="311" y="160"/>
                  </a:cubicBezTo>
                  <a:cubicBezTo>
                    <a:pt x="311" y="160"/>
                    <a:pt x="260" y="51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9" y="16"/>
                    <a:pt x="89" y="16"/>
                    <a:pt x="89" y="16"/>
                  </a:cubicBezTo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4" name="iśḷîḑe">
              <a:extLst>
                <a:ext uri="{FF2B5EF4-FFF2-40B4-BE49-F238E27FC236}">
                  <a16:creationId xmlns:a16="http://schemas.microsoft.com/office/drawing/2014/main" id="{28C3471E-711F-4687-9FA4-2802AB83A24F}"/>
                </a:ext>
              </a:extLst>
            </p:cNvPr>
            <p:cNvSpPr/>
            <p:nvPr/>
          </p:nvSpPr>
          <p:spPr bwMode="auto">
            <a:xfrm>
              <a:off x="7549529" y="1967180"/>
              <a:ext cx="84325" cy="66546"/>
            </a:xfrm>
            <a:custGeom>
              <a:avLst/>
              <a:gdLst>
                <a:gd name="T0" fmla="*/ 5 w 25"/>
                <a:gd name="T1" fmla="*/ 8 h 20"/>
                <a:gd name="T2" fmla="*/ 19 w 25"/>
                <a:gd name="T3" fmla="*/ 6 h 20"/>
                <a:gd name="T4" fmla="*/ 0 w 25"/>
                <a:gd name="T5" fmla="*/ 20 h 20"/>
                <a:gd name="T6" fmla="*/ 5 w 25"/>
                <a:gd name="T7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0">
                  <a:moveTo>
                    <a:pt x="5" y="8"/>
                  </a:moveTo>
                  <a:cubicBezTo>
                    <a:pt x="5" y="8"/>
                    <a:pt x="14" y="0"/>
                    <a:pt x="19" y="6"/>
                  </a:cubicBezTo>
                  <a:cubicBezTo>
                    <a:pt x="25" y="11"/>
                    <a:pt x="0" y="20"/>
                    <a:pt x="0" y="20"/>
                  </a:cubicBezTo>
                  <a:lnTo>
                    <a:pt x="5" y="8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5" name="îšļiḑe">
              <a:extLst>
                <a:ext uri="{FF2B5EF4-FFF2-40B4-BE49-F238E27FC236}">
                  <a16:creationId xmlns:a16="http://schemas.microsoft.com/office/drawing/2014/main" id="{5F50AC67-5FD9-4E37-9DAB-06D17DEC6C57}"/>
                </a:ext>
              </a:extLst>
            </p:cNvPr>
            <p:cNvSpPr/>
            <p:nvPr/>
          </p:nvSpPr>
          <p:spPr bwMode="auto">
            <a:xfrm>
              <a:off x="7296547" y="1572331"/>
              <a:ext cx="790009" cy="150840"/>
            </a:xfrm>
            <a:custGeom>
              <a:avLst/>
              <a:gdLst>
                <a:gd name="T0" fmla="*/ 239 w 239"/>
                <a:gd name="T1" fmla="*/ 10 h 45"/>
                <a:gd name="T2" fmla="*/ 230 w 239"/>
                <a:gd name="T3" fmla="*/ 14 h 45"/>
                <a:gd name="T4" fmla="*/ 202 w 239"/>
                <a:gd name="T5" fmla="*/ 17 h 45"/>
                <a:gd name="T6" fmla="*/ 162 w 239"/>
                <a:gd name="T7" fmla="*/ 14 h 45"/>
                <a:gd name="T8" fmla="*/ 113 w 239"/>
                <a:gd name="T9" fmla="*/ 7 h 45"/>
                <a:gd name="T10" fmla="*/ 64 w 239"/>
                <a:gd name="T11" fmla="*/ 7 h 45"/>
                <a:gd name="T12" fmla="*/ 27 w 239"/>
                <a:gd name="T13" fmla="*/ 20 h 45"/>
                <a:gd name="T14" fmla="*/ 7 w 239"/>
                <a:gd name="T15" fmla="*/ 37 h 45"/>
                <a:gd name="T16" fmla="*/ 0 w 239"/>
                <a:gd name="T17" fmla="*/ 44 h 45"/>
                <a:gd name="T18" fmla="*/ 5 w 239"/>
                <a:gd name="T19" fmla="*/ 35 h 45"/>
                <a:gd name="T20" fmla="*/ 25 w 239"/>
                <a:gd name="T21" fmla="*/ 17 h 45"/>
                <a:gd name="T22" fmla="*/ 64 w 239"/>
                <a:gd name="T23" fmla="*/ 2 h 45"/>
                <a:gd name="T24" fmla="*/ 114 w 239"/>
                <a:gd name="T25" fmla="*/ 2 h 45"/>
                <a:gd name="T26" fmla="*/ 163 w 239"/>
                <a:gd name="T27" fmla="*/ 9 h 45"/>
                <a:gd name="T28" fmla="*/ 202 w 239"/>
                <a:gd name="T29" fmla="*/ 13 h 45"/>
                <a:gd name="T30" fmla="*/ 239 w 2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9" h="45">
                  <a:moveTo>
                    <a:pt x="239" y="10"/>
                  </a:moveTo>
                  <a:cubicBezTo>
                    <a:pt x="239" y="11"/>
                    <a:pt x="236" y="12"/>
                    <a:pt x="230" y="14"/>
                  </a:cubicBezTo>
                  <a:cubicBezTo>
                    <a:pt x="223" y="15"/>
                    <a:pt x="214" y="17"/>
                    <a:pt x="202" y="17"/>
                  </a:cubicBezTo>
                  <a:cubicBezTo>
                    <a:pt x="191" y="17"/>
                    <a:pt x="177" y="16"/>
                    <a:pt x="162" y="14"/>
                  </a:cubicBezTo>
                  <a:cubicBezTo>
                    <a:pt x="147" y="12"/>
                    <a:pt x="130" y="9"/>
                    <a:pt x="113" y="7"/>
                  </a:cubicBezTo>
                  <a:cubicBezTo>
                    <a:pt x="96" y="5"/>
                    <a:pt x="79" y="5"/>
                    <a:pt x="64" y="7"/>
                  </a:cubicBezTo>
                  <a:cubicBezTo>
                    <a:pt x="50" y="10"/>
                    <a:pt x="37" y="14"/>
                    <a:pt x="27" y="20"/>
                  </a:cubicBezTo>
                  <a:cubicBezTo>
                    <a:pt x="18" y="26"/>
                    <a:pt x="11" y="32"/>
                    <a:pt x="7" y="37"/>
                  </a:cubicBezTo>
                  <a:cubicBezTo>
                    <a:pt x="3" y="42"/>
                    <a:pt x="1" y="45"/>
                    <a:pt x="0" y="44"/>
                  </a:cubicBezTo>
                  <a:cubicBezTo>
                    <a:pt x="0" y="44"/>
                    <a:pt x="1" y="41"/>
                    <a:pt x="5" y="35"/>
                  </a:cubicBezTo>
                  <a:cubicBezTo>
                    <a:pt x="9" y="30"/>
                    <a:pt x="15" y="23"/>
                    <a:pt x="25" y="17"/>
                  </a:cubicBezTo>
                  <a:cubicBezTo>
                    <a:pt x="35" y="10"/>
                    <a:pt x="48" y="5"/>
                    <a:pt x="64" y="2"/>
                  </a:cubicBezTo>
                  <a:cubicBezTo>
                    <a:pt x="79" y="0"/>
                    <a:pt x="96" y="0"/>
                    <a:pt x="114" y="2"/>
                  </a:cubicBezTo>
                  <a:cubicBezTo>
                    <a:pt x="131" y="4"/>
                    <a:pt x="148" y="7"/>
                    <a:pt x="163" y="9"/>
                  </a:cubicBezTo>
                  <a:cubicBezTo>
                    <a:pt x="177" y="11"/>
                    <a:pt x="191" y="13"/>
                    <a:pt x="202" y="13"/>
                  </a:cubicBezTo>
                  <a:cubicBezTo>
                    <a:pt x="225" y="14"/>
                    <a:pt x="239" y="9"/>
                    <a:pt x="239" y="10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6" name="ïṣļiḓe">
              <a:extLst>
                <a:ext uri="{FF2B5EF4-FFF2-40B4-BE49-F238E27FC236}">
                  <a16:creationId xmlns:a16="http://schemas.microsoft.com/office/drawing/2014/main" id="{52C3DD53-D7EA-4854-9C33-2BBEBDF726E5}"/>
                </a:ext>
              </a:extLst>
            </p:cNvPr>
            <p:cNvSpPr/>
            <p:nvPr/>
          </p:nvSpPr>
          <p:spPr bwMode="auto">
            <a:xfrm>
              <a:off x="7385312" y="1909504"/>
              <a:ext cx="75452" cy="70984"/>
            </a:xfrm>
            <a:custGeom>
              <a:avLst/>
              <a:gdLst>
                <a:gd name="T0" fmla="*/ 11 w 22"/>
                <a:gd name="T1" fmla="*/ 21 h 22"/>
                <a:gd name="T2" fmla="*/ 5 w 22"/>
                <a:gd name="T3" fmla="*/ 21 h 22"/>
                <a:gd name="T4" fmla="*/ 2 w 22"/>
                <a:gd name="T5" fmla="*/ 19 h 22"/>
                <a:gd name="T6" fmla="*/ 0 w 22"/>
                <a:gd name="T7" fmla="*/ 17 h 22"/>
                <a:gd name="T8" fmla="*/ 0 w 22"/>
                <a:gd name="T9" fmla="*/ 14 h 22"/>
                <a:gd name="T10" fmla="*/ 1 w 22"/>
                <a:gd name="T11" fmla="*/ 13 h 22"/>
                <a:gd name="T12" fmla="*/ 2 w 22"/>
                <a:gd name="T13" fmla="*/ 13 h 22"/>
                <a:gd name="T14" fmla="*/ 3 w 22"/>
                <a:gd name="T15" fmla="*/ 14 h 22"/>
                <a:gd name="T16" fmla="*/ 5 w 22"/>
                <a:gd name="T17" fmla="*/ 14 h 22"/>
                <a:gd name="T18" fmla="*/ 9 w 22"/>
                <a:gd name="T19" fmla="*/ 13 h 22"/>
                <a:gd name="T20" fmla="*/ 19 w 22"/>
                <a:gd name="T21" fmla="*/ 5 h 22"/>
                <a:gd name="T22" fmla="*/ 21 w 22"/>
                <a:gd name="T23" fmla="*/ 0 h 22"/>
                <a:gd name="T24" fmla="*/ 21 w 22"/>
                <a:gd name="T25" fmla="*/ 6 h 22"/>
                <a:gd name="T26" fmla="*/ 17 w 22"/>
                <a:gd name="T27" fmla="*/ 12 h 22"/>
                <a:gd name="T28" fmla="*/ 9 w 22"/>
                <a:gd name="T29" fmla="*/ 16 h 22"/>
                <a:gd name="T30" fmla="*/ 5 w 22"/>
                <a:gd name="T31" fmla="*/ 17 h 22"/>
                <a:gd name="T32" fmla="*/ 3 w 22"/>
                <a:gd name="T33" fmla="*/ 16 h 22"/>
                <a:gd name="T34" fmla="*/ 3 w 22"/>
                <a:gd name="T35" fmla="*/ 16 h 22"/>
                <a:gd name="T36" fmla="*/ 3 w 22"/>
                <a:gd name="T37" fmla="*/ 16 h 22"/>
                <a:gd name="T38" fmla="*/ 3 w 22"/>
                <a:gd name="T39" fmla="*/ 17 h 22"/>
                <a:gd name="T40" fmla="*/ 5 w 22"/>
                <a:gd name="T41" fmla="*/ 19 h 22"/>
                <a:gd name="T42" fmla="*/ 11 w 22"/>
                <a:gd name="T4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" h="22">
                  <a:moveTo>
                    <a:pt x="11" y="21"/>
                  </a:moveTo>
                  <a:cubicBezTo>
                    <a:pt x="11" y="22"/>
                    <a:pt x="8" y="22"/>
                    <a:pt x="5" y="21"/>
                  </a:cubicBezTo>
                  <a:cubicBezTo>
                    <a:pt x="4" y="20"/>
                    <a:pt x="3" y="20"/>
                    <a:pt x="2" y="19"/>
                  </a:cubicBezTo>
                  <a:cubicBezTo>
                    <a:pt x="1" y="19"/>
                    <a:pt x="1" y="18"/>
                    <a:pt x="0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1" y="14"/>
                    <a:pt x="1" y="13"/>
                    <a:pt x="1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4" y="14"/>
                    <a:pt x="4" y="14"/>
                    <a:pt x="5" y="14"/>
                  </a:cubicBezTo>
                  <a:cubicBezTo>
                    <a:pt x="6" y="14"/>
                    <a:pt x="8" y="14"/>
                    <a:pt x="9" y="13"/>
                  </a:cubicBezTo>
                  <a:cubicBezTo>
                    <a:pt x="14" y="12"/>
                    <a:pt x="18" y="9"/>
                    <a:pt x="19" y="5"/>
                  </a:cubicBezTo>
                  <a:cubicBezTo>
                    <a:pt x="21" y="2"/>
                    <a:pt x="21" y="0"/>
                    <a:pt x="21" y="0"/>
                  </a:cubicBezTo>
                  <a:cubicBezTo>
                    <a:pt x="22" y="0"/>
                    <a:pt x="22" y="2"/>
                    <a:pt x="21" y="6"/>
                  </a:cubicBezTo>
                  <a:cubicBezTo>
                    <a:pt x="20" y="8"/>
                    <a:pt x="19" y="10"/>
                    <a:pt x="17" y="12"/>
                  </a:cubicBezTo>
                  <a:cubicBezTo>
                    <a:pt x="15" y="14"/>
                    <a:pt x="12" y="15"/>
                    <a:pt x="9" y="16"/>
                  </a:cubicBezTo>
                  <a:cubicBezTo>
                    <a:pt x="8" y="16"/>
                    <a:pt x="6" y="17"/>
                    <a:pt x="5" y="17"/>
                  </a:cubicBezTo>
                  <a:cubicBezTo>
                    <a:pt x="4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5" y="18"/>
                    <a:pt x="5" y="19"/>
                  </a:cubicBezTo>
                  <a:cubicBezTo>
                    <a:pt x="9" y="20"/>
                    <a:pt x="11" y="21"/>
                    <a:pt x="11" y="21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7" name="iṧļíďê">
              <a:extLst>
                <a:ext uri="{FF2B5EF4-FFF2-40B4-BE49-F238E27FC236}">
                  <a16:creationId xmlns:a16="http://schemas.microsoft.com/office/drawing/2014/main" id="{F08301F3-AB4E-48A9-A26D-A4A88D4EB7B3}"/>
                </a:ext>
              </a:extLst>
            </p:cNvPr>
            <p:cNvSpPr/>
            <p:nvPr/>
          </p:nvSpPr>
          <p:spPr bwMode="auto">
            <a:xfrm>
              <a:off x="7363123" y="1980488"/>
              <a:ext cx="97642" cy="97603"/>
            </a:xfrm>
            <a:custGeom>
              <a:avLst/>
              <a:gdLst>
                <a:gd name="T0" fmla="*/ 0 w 29"/>
                <a:gd name="T1" fmla="*/ 0 h 30"/>
                <a:gd name="T2" fmla="*/ 29 w 29"/>
                <a:gd name="T3" fmla="*/ 12 h 30"/>
                <a:gd name="T4" fmla="*/ 0 w 29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0">
                  <a:moveTo>
                    <a:pt x="0" y="0"/>
                  </a:move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4" y="3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8" name="ïṥḷîḍe">
              <a:extLst>
                <a:ext uri="{FF2B5EF4-FFF2-40B4-BE49-F238E27FC236}">
                  <a16:creationId xmlns:a16="http://schemas.microsoft.com/office/drawing/2014/main" id="{2957D0BC-6F42-4688-9169-078C85056534}"/>
                </a:ext>
              </a:extLst>
            </p:cNvPr>
            <p:cNvSpPr/>
            <p:nvPr/>
          </p:nvSpPr>
          <p:spPr bwMode="auto">
            <a:xfrm>
              <a:off x="7465201" y="1976053"/>
              <a:ext cx="39946" cy="31054"/>
            </a:xfrm>
            <a:custGeom>
              <a:avLst/>
              <a:gdLst>
                <a:gd name="T0" fmla="*/ 12 w 13"/>
                <a:gd name="T1" fmla="*/ 8 h 10"/>
                <a:gd name="T2" fmla="*/ 5 w 13"/>
                <a:gd name="T3" fmla="*/ 9 h 10"/>
                <a:gd name="T4" fmla="*/ 1 w 13"/>
                <a:gd name="T5" fmla="*/ 2 h 10"/>
                <a:gd name="T6" fmla="*/ 8 w 13"/>
                <a:gd name="T7" fmla="*/ 1 h 10"/>
                <a:gd name="T8" fmla="*/ 12 w 13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12" y="8"/>
                  </a:moveTo>
                  <a:cubicBezTo>
                    <a:pt x="11" y="10"/>
                    <a:pt x="8" y="10"/>
                    <a:pt x="5" y="9"/>
                  </a:cubicBezTo>
                  <a:cubicBezTo>
                    <a:pt x="2" y="7"/>
                    <a:pt x="0" y="4"/>
                    <a:pt x="1" y="2"/>
                  </a:cubicBezTo>
                  <a:cubicBezTo>
                    <a:pt x="2" y="0"/>
                    <a:pt x="5" y="0"/>
                    <a:pt x="8" y="1"/>
                  </a:cubicBezTo>
                  <a:cubicBezTo>
                    <a:pt x="11" y="3"/>
                    <a:pt x="13" y="6"/>
                    <a:pt x="12" y="8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9" name="íşlïḑè">
              <a:extLst>
                <a:ext uri="{FF2B5EF4-FFF2-40B4-BE49-F238E27FC236}">
                  <a16:creationId xmlns:a16="http://schemas.microsoft.com/office/drawing/2014/main" id="{43D0DC26-42D0-4D58-B715-9D0F74D85D6F}"/>
                </a:ext>
              </a:extLst>
            </p:cNvPr>
            <p:cNvSpPr/>
            <p:nvPr/>
          </p:nvSpPr>
          <p:spPr bwMode="auto">
            <a:xfrm>
              <a:off x="7354246" y="1918377"/>
              <a:ext cx="44383" cy="31057"/>
            </a:xfrm>
            <a:custGeom>
              <a:avLst/>
              <a:gdLst>
                <a:gd name="T0" fmla="*/ 12 w 13"/>
                <a:gd name="T1" fmla="*/ 7 h 10"/>
                <a:gd name="T2" fmla="*/ 5 w 13"/>
                <a:gd name="T3" fmla="*/ 9 h 10"/>
                <a:gd name="T4" fmla="*/ 1 w 13"/>
                <a:gd name="T5" fmla="*/ 3 h 10"/>
                <a:gd name="T6" fmla="*/ 8 w 13"/>
                <a:gd name="T7" fmla="*/ 1 h 10"/>
                <a:gd name="T8" fmla="*/ 12 w 13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12" y="7"/>
                  </a:moveTo>
                  <a:cubicBezTo>
                    <a:pt x="11" y="10"/>
                    <a:pt x="8" y="10"/>
                    <a:pt x="5" y="9"/>
                  </a:cubicBezTo>
                  <a:cubicBezTo>
                    <a:pt x="2" y="7"/>
                    <a:pt x="0" y="5"/>
                    <a:pt x="1" y="3"/>
                  </a:cubicBezTo>
                  <a:cubicBezTo>
                    <a:pt x="2" y="1"/>
                    <a:pt x="5" y="0"/>
                    <a:pt x="8" y="1"/>
                  </a:cubicBezTo>
                  <a:cubicBezTo>
                    <a:pt x="11" y="3"/>
                    <a:pt x="13" y="5"/>
                    <a:pt x="12" y="7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0" name="iṡ1íḑè">
              <a:extLst>
                <a:ext uri="{FF2B5EF4-FFF2-40B4-BE49-F238E27FC236}">
                  <a16:creationId xmlns:a16="http://schemas.microsoft.com/office/drawing/2014/main" id="{75757FCE-7E67-4AC2-845B-4934AF8DBFB7}"/>
                </a:ext>
              </a:extLst>
            </p:cNvPr>
            <p:cNvSpPr/>
            <p:nvPr/>
          </p:nvSpPr>
          <p:spPr bwMode="auto">
            <a:xfrm>
              <a:off x="7358683" y="2086963"/>
              <a:ext cx="66575" cy="39930"/>
            </a:xfrm>
            <a:custGeom>
              <a:avLst/>
              <a:gdLst>
                <a:gd name="T0" fmla="*/ 0 w 21"/>
                <a:gd name="T1" fmla="*/ 0 h 12"/>
                <a:gd name="T2" fmla="*/ 21 w 21"/>
                <a:gd name="T3" fmla="*/ 6 h 12"/>
                <a:gd name="T4" fmla="*/ 3 w 21"/>
                <a:gd name="T5" fmla="*/ 10 h 12"/>
                <a:gd name="T6" fmla="*/ 0 w 21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2">
                  <a:moveTo>
                    <a:pt x="0" y="0"/>
                  </a:moveTo>
                  <a:cubicBezTo>
                    <a:pt x="0" y="0"/>
                    <a:pt x="11" y="9"/>
                    <a:pt x="21" y="6"/>
                  </a:cubicBezTo>
                  <a:cubicBezTo>
                    <a:pt x="21" y="6"/>
                    <a:pt x="18" y="12"/>
                    <a:pt x="3" y="10"/>
                  </a:cubicBezTo>
                  <a:cubicBezTo>
                    <a:pt x="3" y="10"/>
                    <a:pt x="5" y="4"/>
                    <a:pt x="0" y="0"/>
                  </a:cubicBezTo>
                  <a:close/>
                </a:path>
              </a:pathLst>
            </a:custGeom>
            <a:solidFill>
              <a:srgbClr val="EDA09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1" name="iṡ1ïďé">
              <a:extLst>
                <a:ext uri="{FF2B5EF4-FFF2-40B4-BE49-F238E27FC236}">
                  <a16:creationId xmlns:a16="http://schemas.microsoft.com/office/drawing/2014/main" id="{0F5542B4-2A1B-4E2B-BC00-A6ECB44E66CC}"/>
                </a:ext>
              </a:extLst>
            </p:cNvPr>
            <p:cNvSpPr/>
            <p:nvPr/>
          </p:nvSpPr>
          <p:spPr bwMode="auto">
            <a:xfrm>
              <a:off x="7478517" y="1931688"/>
              <a:ext cx="13313" cy="17746"/>
            </a:xfrm>
            <a:prstGeom prst="ellipse">
              <a:avLst/>
            </a:pr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2" name="î$lïḑè">
              <a:extLst>
                <a:ext uri="{FF2B5EF4-FFF2-40B4-BE49-F238E27FC236}">
                  <a16:creationId xmlns:a16="http://schemas.microsoft.com/office/drawing/2014/main" id="{0743EB98-85F8-42FD-A37A-4E9B56A2A9C6}"/>
                </a:ext>
              </a:extLst>
            </p:cNvPr>
            <p:cNvSpPr/>
            <p:nvPr/>
          </p:nvSpPr>
          <p:spPr bwMode="auto">
            <a:xfrm>
              <a:off x="7416382" y="1909504"/>
              <a:ext cx="13313" cy="13311"/>
            </a:xfrm>
            <a:prstGeom prst="ellipse">
              <a:avLst/>
            </a:pr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3" name="išlïďê">
              <a:extLst>
                <a:ext uri="{FF2B5EF4-FFF2-40B4-BE49-F238E27FC236}">
                  <a16:creationId xmlns:a16="http://schemas.microsoft.com/office/drawing/2014/main" id="{4425FB48-BF73-4CED-B9EC-E46294B604A4}"/>
                </a:ext>
              </a:extLst>
            </p:cNvPr>
            <p:cNvSpPr/>
            <p:nvPr/>
          </p:nvSpPr>
          <p:spPr bwMode="auto">
            <a:xfrm>
              <a:off x="7491830" y="1896196"/>
              <a:ext cx="26630" cy="22181"/>
            </a:xfrm>
            <a:custGeom>
              <a:avLst/>
              <a:gdLst>
                <a:gd name="T0" fmla="*/ 8 w 9"/>
                <a:gd name="T1" fmla="*/ 7 h 8"/>
                <a:gd name="T2" fmla="*/ 4 w 9"/>
                <a:gd name="T3" fmla="*/ 5 h 8"/>
                <a:gd name="T4" fmla="*/ 0 w 9"/>
                <a:gd name="T5" fmla="*/ 2 h 8"/>
                <a:gd name="T6" fmla="*/ 6 w 9"/>
                <a:gd name="T7" fmla="*/ 2 h 8"/>
                <a:gd name="T8" fmla="*/ 8 w 9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8" y="7"/>
                  </a:moveTo>
                  <a:cubicBezTo>
                    <a:pt x="8" y="8"/>
                    <a:pt x="6" y="6"/>
                    <a:pt x="4" y="5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1"/>
                    <a:pt x="3" y="0"/>
                    <a:pt x="6" y="2"/>
                  </a:cubicBezTo>
                  <a:cubicBezTo>
                    <a:pt x="9" y="4"/>
                    <a:pt x="9" y="7"/>
                    <a:pt x="8" y="7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4" name="íşľíḓé">
              <a:extLst>
                <a:ext uri="{FF2B5EF4-FFF2-40B4-BE49-F238E27FC236}">
                  <a16:creationId xmlns:a16="http://schemas.microsoft.com/office/drawing/2014/main" id="{66E4C753-FB3A-45A3-98EF-7181F57AB10E}"/>
                </a:ext>
              </a:extLst>
            </p:cNvPr>
            <p:cNvSpPr/>
            <p:nvPr/>
          </p:nvSpPr>
          <p:spPr bwMode="auto">
            <a:xfrm>
              <a:off x="7407505" y="1874012"/>
              <a:ext cx="39943" cy="13311"/>
            </a:xfrm>
            <a:custGeom>
              <a:avLst/>
              <a:gdLst>
                <a:gd name="T0" fmla="*/ 0 w 12"/>
                <a:gd name="T1" fmla="*/ 2 h 4"/>
                <a:gd name="T2" fmla="*/ 6 w 12"/>
                <a:gd name="T3" fmla="*/ 0 h 4"/>
                <a:gd name="T4" fmla="*/ 11 w 12"/>
                <a:gd name="T5" fmla="*/ 3 h 4"/>
                <a:gd name="T6" fmla="*/ 6 w 12"/>
                <a:gd name="T7" fmla="*/ 3 h 4"/>
                <a:gd name="T8" fmla="*/ 0 w 12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4">
                  <a:moveTo>
                    <a:pt x="0" y="2"/>
                  </a:moveTo>
                  <a:cubicBezTo>
                    <a:pt x="0" y="1"/>
                    <a:pt x="2" y="0"/>
                    <a:pt x="6" y="0"/>
                  </a:cubicBezTo>
                  <a:cubicBezTo>
                    <a:pt x="9" y="1"/>
                    <a:pt x="12" y="2"/>
                    <a:pt x="11" y="3"/>
                  </a:cubicBezTo>
                  <a:cubicBezTo>
                    <a:pt x="11" y="4"/>
                    <a:pt x="9" y="3"/>
                    <a:pt x="6" y="3"/>
                  </a:cubicBezTo>
                  <a:cubicBezTo>
                    <a:pt x="3" y="3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5" name="ïS1iďè">
              <a:extLst>
                <a:ext uri="{FF2B5EF4-FFF2-40B4-BE49-F238E27FC236}">
                  <a16:creationId xmlns:a16="http://schemas.microsoft.com/office/drawing/2014/main" id="{D6128F83-CD0E-4D8F-9C64-8AB5FD8D5A90}"/>
                </a:ext>
              </a:extLst>
            </p:cNvPr>
            <p:cNvSpPr/>
            <p:nvPr/>
          </p:nvSpPr>
          <p:spPr bwMode="auto">
            <a:xfrm>
              <a:off x="7443011" y="4087818"/>
              <a:ext cx="124271" cy="332735"/>
            </a:xfrm>
            <a:custGeom>
              <a:avLst/>
              <a:gdLst>
                <a:gd name="T0" fmla="*/ 0 w 38"/>
                <a:gd name="T1" fmla="*/ 44 h 101"/>
                <a:gd name="T2" fmla="*/ 25 w 38"/>
                <a:gd name="T3" fmla="*/ 84 h 101"/>
                <a:gd name="T4" fmla="*/ 28 w 38"/>
                <a:gd name="T5" fmla="*/ 20 h 101"/>
                <a:gd name="T6" fmla="*/ 16 w 38"/>
                <a:gd name="T7" fmla="*/ 0 h 101"/>
                <a:gd name="T8" fmla="*/ 0 w 38"/>
                <a:gd name="T9" fmla="*/ 4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01">
                  <a:moveTo>
                    <a:pt x="0" y="44"/>
                  </a:moveTo>
                  <a:cubicBezTo>
                    <a:pt x="0" y="44"/>
                    <a:pt x="13" y="87"/>
                    <a:pt x="25" y="84"/>
                  </a:cubicBezTo>
                  <a:cubicBezTo>
                    <a:pt x="38" y="80"/>
                    <a:pt x="28" y="20"/>
                    <a:pt x="28" y="2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8" y="101"/>
                    <a:pt x="0" y="44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6" name="iŝlidé">
              <a:extLst>
                <a:ext uri="{FF2B5EF4-FFF2-40B4-BE49-F238E27FC236}">
                  <a16:creationId xmlns:a16="http://schemas.microsoft.com/office/drawing/2014/main" id="{DF6D3B42-228E-4BBA-A4C6-4CE6C4C48DC1}"/>
                </a:ext>
              </a:extLst>
            </p:cNvPr>
            <p:cNvSpPr/>
            <p:nvPr/>
          </p:nvSpPr>
          <p:spPr bwMode="auto">
            <a:xfrm>
              <a:off x="7948972" y="3386854"/>
              <a:ext cx="261856" cy="88730"/>
            </a:xfrm>
            <a:custGeom>
              <a:avLst/>
              <a:gdLst>
                <a:gd name="T0" fmla="*/ 0 w 80"/>
                <a:gd name="T1" fmla="*/ 17 h 27"/>
                <a:gd name="T2" fmla="*/ 20 w 80"/>
                <a:gd name="T3" fmla="*/ 6 h 27"/>
                <a:gd name="T4" fmla="*/ 74 w 80"/>
                <a:gd name="T5" fmla="*/ 5 h 27"/>
                <a:gd name="T6" fmla="*/ 43 w 80"/>
                <a:gd name="T7" fmla="*/ 27 h 27"/>
                <a:gd name="T8" fmla="*/ 51 w 80"/>
                <a:gd name="T9" fmla="*/ 16 h 27"/>
                <a:gd name="T10" fmla="*/ 0 w 80"/>
                <a:gd name="T11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27">
                  <a:moveTo>
                    <a:pt x="0" y="17"/>
                  </a:moveTo>
                  <a:cubicBezTo>
                    <a:pt x="0" y="17"/>
                    <a:pt x="9" y="8"/>
                    <a:pt x="20" y="6"/>
                  </a:cubicBezTo>
                  <a:cubicBezTo>
                    <a:pt x="30" y="5"/>
                    <a:pt x="69" y="0"/>
                    <a:pt x="74" y="5"/>
                  </a:cubicBezTo>
                  <a:cubicBezTo>
                    <a:pt x="80" y="10"/>
                    <a:pt x="43" y="27"/>
                    <a:pt x="43" y="27"/>
                  </a:cubicBezTo>
                  <a:cubicBezTo>
                    <a:pt x="43" y="27"/>
                    <a:pt x="56" y="19"/>
                    <a:pt x="51" y="16"/>
                  </a:cubicBezTo>
                  <a:cubicBezTo>
                    <a:pt x="41" y="11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7" name="ïšļide">
              <a:extLst>
                <a:ext uri="{FF2B5EF4-FFF2-40B4-BE49-F238E27FC236}">
                  <a16:creationId xmlns:a16="http://schemas.microsoft.com/office/drawing/2014/main" id="{CB4F09C9-F77E-4BF7-829B-17ABF2288B15}"/>
                </a:ext>
              </a:extLst>
            </p:cNvPr>
            <p:cNvSpPr/>
            <p:nvPr/>
          </p:nvSpPr>
          <p:spPr bwMode="auto">
            <a:xfrm>
              <a:off x="7900150" y="3471146"/>
              <a:ext cx="57699" cy="88730"/>
            </a:xfrm>
            <a:custGeom>
              <a:avLst/>
              <a:gdLst>
                <a:gd name="T0" fmla="*/ 0 w 38"/>
                <a:gd name="T1" fmla="*/ 6 h 56"/>
                <a:gd name="T2" fmla="*/ 25 w 38"/>
                <a:gd name="T3" fmla="*/ 56 h 56"/>
                <a:gd name="T4" fmla="*/ 38 w 38"/>
                <a:gd name="T5" fmla="*/ 50 h 56"/>
                <a:gd name="T6" fmla="*/ 4 w 38"/>
                <a:gd name="T7" fmla="*/ 0 h 56"/>
                <a:gd name="T8" fmla="*/ 0 w 38"/>
                <a:gd name="T9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6">
                  <a:moveTo>
                    <a:pt x="0" y="6"/>
                  </a:moveTo>
                  <a:lnTo>
                    <a:pt x="25" y="56"/>
                  </a:lnTo>
                  <a:lnTo>
                    <a:pt x="38" y="50"/>
                  </a:lnTo>
                  <a:lnTo>
                    <a:pt x="4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8" name="ïṥľïḓé">
              <a:extLst>
                <a:ext uri="{FF2B5EF4-FFF2-40B4-BE49-F238E27FC236}">
                  <a16:creationId xmlns:a16="http://schemas.microsoft.com/office/drawing/2014/main" id="{1F651957-78A3-4FED-B2C3-1AC41D7C8DA1}"/>
                </a:ext>
              </a:extLst>
            </p:cNvPr>
            <p:cNvSpPr/>
            <p:nvPr/>
          </p:nvSpPr>
          <p:spPr bwMode="auto">
            <a:xfrm>
              <a:off x="7358683" y="4025708"/>
              <a:ext cx="106518" cy="110911"/>
            </a:xfrm>
            <a:custGeom>
              <a:avLst/>
              <a:gdLst>
                <a:gd name="T0" fmla="*/ 60 w 68"/>
                <a:gd name="T1" fmla="*/ 0 h 70"/>
                <a:gd name="T2" fmla="*/ 0 w 68"/>
                <a:gd name="T3" fmla="*/ 56 h 70"/>
                <a:gd name="T4" fmla="*/ 18 w 68"/>
                <a:gd name="T5" fmla="*/ 70 h 70"/>
                <a:gd name="T6" fmla="*/ 68 w 68"/>
                <a:gd name="T7" fmla="*/ 14 h 70"/>
                <a:gd name="T8" fmla="*/ 60 w 68"/>
                <a:gd name="T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70">
                  <a:moveTo>
                    <a:pt x="60" y="0"/>
                  </a:moveTo>
                  <a:lnTo>
                    <a:pt x="0" y="56"/>
                  </a:lnTo>
                  <a:lnTo>
                    <a:pt x="18" y="70"/>
                  </a:lnTo>
                  <a:lnTo>
                    <a:pt x="68" y="1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9" name="iśľiďé">
              <a:extLst>
                <a:ext uri="{FF2B5EF4-FFF2-40B4-BE49-F238E27FC236}">
                  <a16:creationId xmlns:a16="http://schemas.microsoft.com/office/drawing/2014/main" id="{1FB838A6-9391-4FF3-B7F6-FB5B6DB95CAF}"/>
                </a:ext>
              </a:extLst>
            </p:cNvPr>
            <p:cNvSpPr/>
            <p:nvPr/>
          </p:nvSpPr>
          <p:spPr bwMode="auto">
            <a:xfrm>
              <a:off x="5090737" y="2282169"/>
              <a:ext cx="1060741" cy="1193415"/>
            </a:xfrm>
            <a:custGeom>
              <a:avLst/>
              <a:gdLst>
                <a:gd name="T0" fmla="*/ 100 w 321"/>
                <a:gd name="T1" fmla="*/ 264 h 362"/>
                <a:gd name="T2" fmla="*/ 76 w 321"/>
                <a:gd name="T3" fmla="*/ 202 h 362"/>
                <a:gd name="T4" fmla="*/ 8 w 321"/>
                <a:gd name="T5" fmla="*/ 133 h 362"/>
                <a:gd name="T6" fmla="*/ 0 w 321"/>
                <a:gd name="T7" fmla="*/ 93 h 362"/>
                <a:gd name="T8" fmla="*/ 29 w 321"/>
                <a:gd name="T9" fmla="*/ 20 h 362"/>
                <a:gd name="T10" fmla="*/ 118 w 321"/>
                <a:gd name="T11" fmla="*/ 13 h 362"/>
                <a:gd name="T12" fmla="*/ 186 w 321"/>
                <a:gd name="T13" fmla="*/ 76 h 362"/>
                <a:gd name="T14" fmla="*/ 241 w 321"/>
                <a:gd name="T15" fmla="*/ 151 h 362"/>
                <a:gd name="T16" fmla="*/ 288 w 321"/>
                <a:gd name="T17" fmla="*/ 202 h 362"/>
                <a:gd name="T18" fmla="*/ 229 w 321"/>
                <a:gd name="T19" fmla="*/ 345 h 362"/>
                <a:gd name="T20" fmla="*/ 100 w 321"/>
                <a:gd name="T21" fmla="*/ 264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1" h="362">
                  <a:moveTo>
                    <a:pt x="100" y="264"/>
                  </a:moveTo>
                  <a:cubicBezTo>
                    <a:pt x="91" y="244"/>
                    <a:pt x="88" y="220"/>
                    <a:pt x="76" y="202"/>
                  </a:cubicBezTo>
                  <a:cubicBezTo>
                    <a:pt x="58" y="175"/>
                    <a:pt x="23" y="162"/>
                    <a:pt x="8" y="133"/>
                  </a:cubicBezTo>
                  <a:cubicBezTo>
                    <a:pt x="2" y="121"/>
                    <a:pt x="0" y="107"/>
                    <a:pt x="0" y="93"/>
                  </a:cubicBezTo>
                  <a:cubicBezTo>
                    <a:pt x="0" y="66"/>
                    <a:pt x="8" y="37"/>
                    <a:pt x="29" y="20"/>
                  </a:cubicBezTo>
                  <a:cubicBezTo>
                    <a:pt x="53" y="0"/>
                    <a:pt x="89" y="0"/>
                    <a:pt x="118" y="13"/>
                  </a:cubicBezTo>
                  <a:cubicBezTo>
                    <a:pt x="146" y="27"/>
                    <a:pt x="167" y="51"/>
                    <a:pt x="186" y="76"/>
                  </a:cubicBezTo>
                  <a:cubicBezTo>
                    <a:pt x="204" y="101"/>
                    <a:pt x="220" y="128"/>
                    <a:pt x="241" y="151"/>
                  </a:cubicBezTo>
                  <a:cubicBezTo>
                    <a:pt x="257" y="168"/>
                    <a:pt x="276" y="183"/>
                    <a:pt x="288" y="202"/>
                  </a:cubicBezTo>
                  <a:cubicBezTo>
                    <a:pt x="321" y="257"/>
                    <a:pt x="287" y="325"/>
                    <a:pt x="229" y="345"/>
                  </a:cubicBezTo>
                  <a:cubicBezTo>
                    <a:pt x="179" y="362"/>
                    <a:pt x="117" y="308"/>
                    <a:pt x="100" y="264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0" name="iŝļíďê">
              <a:extLst>
                <a:ext uri="{FF2B5EF4-FFF2-40B4-BE49-F238E27FC236}">
                  <a16:creationId xmlns:a16="http://schemas.microsoft.com/office/drawing/2014/main" id="{8E57A863-220D-4E17-890A-F82FF0617036}"/>
                </a:ext>
              </a:extLst>
            </p:cNvPr>
            <p:cNvSpPr/>
            <p:nvPr/>
          </p:nvSpPr>
          <p:spPr bwMode="auto">
            <a:xfrm>
              <a:off x="4970903" y="4380626"/>
              <a:ext cx="235229" cy="248443"/>
            </a:xfrm>
            <a:custGeom>
              <a:avLst/>
              <a:gdLst>
                <a:gd name="T0" fmla="*/ 65 w 71"/>
                <a:gd name="T1" fmla="*/ 11 h 76"/>
                <a:gd name="T2" fmla="*/ 71 w 71"/>
                <a:gd name="T3" fmla="*/ 17 h 76"/>
                <a:gd name="T4" fmla="*/ 53 w 71"/>
                <a:gd name="T5" fmla="*/ 47 h 76"/>
                <a:gd name="T6" fmla="*/ 47 w 71"/>
                <a:gd name="T7" fmla="*/ 76 h 76"/>
                <a:gd name="T8" fmla="*/ 45 w 71"/>
                <a:gd name="T9" fmla="*/ 48 h 76"/>
                <a:gd name="T10" fmla="*/ 29 w 71"/>
                <a:gd name="T11" fmla="*/ 74 h 76"/>
                <a:gd name="T12" fmla="*/ 41 w 71"/>
                <a:gd name="T13" fmla="*/ 40 h 76"/>
                <a:gd name="T14" fmla="*/ 14 w 71"/>
                <a:gd name="T15" fmla="*/ 67 h 76"/>
                <a:gd name="T16" fmla="*/ 32 w 71"/>
                <a:gd name="T17" fmla="*/ 31 h 76"/>
                <a:gd name="T18" fmla="*/ 3 w 71"/>
                <a:gd name="T19" fmla="*/ 53 h 76"/>
                <a:gd name="T20" fmla="*/ 34 w 71"/>
                <a:gd name="T21" fmla="*/ 11 h 76"/>
                <a:gd name="T22" fmla="*/ 20 w 71"/>
                <a:gd name="T23" fmla="*/ 0 h 76"/>
                <a:gd name="T24" fmla="*/ 58 w 71"/>
                <a:gd name="T25" fmla="*/ 3 h 76"/>
                <a:gd name="T26" fmla="*/ 65 w 71"/>
                <a:gd name="T27" fmla="*/ 1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" h="76">
                  <a:moveTo>
                    <a:pt x="65" y="11"/>
                  </a:moveTo>
                  <a:cubicBezTo>
                    <a:pt x="70" y="16"/>
                    <a:pt x="64" y="13"/>
                    <a:pt x="71" y="17"/>
                  </a:cubicBezTo>
                  <a:cubicBezTo>
                    <a:pt x="70" y="36"/>
                    <a:pt x="53" y="47"/>
                    <a:pt x="53" y="47"/>
                  </a:cubicBezTo>
                  <a:cubicBezTo>
                    <a:pt x="53" y="47"/>
                    <a:pt x="52" y="76"/>
                    <a:pt x="47" y="76"/>
                  </a:cubicBezTo>
                  <a:cubicBezTo>
                    <a:pt x="41" y="75"/>
                    <a:pt x="45" y="48"/>
                    <a:pt x="45" y="48"/>
                  </a:cubicBezTo>
                  <a:cubicBezTo>
                    <a:pt x="45" y="48"/>
                    <a:pt x="34" y="76"/>
                    <a:pt x="29" y="74"/>
                  </a:cubicBezTo>
                  <a:cubicBezTo>
                    <a:pt x="24" y="73"/>
                    <a:pt x="41" y="40"/>
                    <a:pt x="41" y="40"/>
                  </a:cubicBezTo>
                  <a:cubicBezTo>
                    <a:pt x="41" y="40"/>
                    <a:pt x="18" y="73"/>
                    <a:pt x="14" y="67"/>
                  </a:cubicBezTo>
                  <a:cubicBezTo>
                    <a:pt x="11" y="62"/>
                    <a:pt x="32" y="31"/>
                    <a:pt x="32" y="31"/>
                  </a:cubicBezTo>
                  <a:cubicBezTo>
                    <a:pt x="32" y="31"/>
                    <a:pt x="6" y="58"/>
                    <a:pt x="3" y="53"/>
                  </a:cubicBezTo>
                  <a:cubicBezTo>
                    <a:pt x="0" y="49"/>
                    <a:pt x="34" y="11"/>
                    <a:pt x="34" y="11"/>
                  </a:cubicBezTo>
                  <a:cubicBezTo>
                    <a:pt x="18" y="11"/>
                    <a:pt x="20" y="0"/>
                    <a:pt x="20" y="0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8" y="3"/>
                    <a:pt x="62" y="10"/>
                    <a:pt x="65" y="11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1" name="îṩlïḓê">
              <a:extLst>
                <a:ext uri="{FF2B5EF4-FFF2-40B4-BE49-F238E27FC236}">
                  <a16:creationId xmlns:a16="http://schemas.microsoft.com/office/drawing/2014/main" id="{503A146B-8A31-471C-B01D-45EC1EBE7315}"/>
                </a:ext>
              </a:extLst>
            </p:cNvPr>
            <p:cNvSpPr/>
            <p:nvPr/>
          </p:nvSpPr>
          <p:spPr bwMode="auto">
            <a:xfrm>
              <a:off x="6253559" y="2370898"/>
              <a:ext cx="279609" cy="248443"/>
            </a:xfrm>
            <a:custGeom>
              <a:avLst/>
              <a:gdLst>
                <a:gd name="T0" fmla="*/ 40 w 85"/>
                <a:gd name="T1" fmla="*/ 73 h 75"/>
                <a:gd name="T2" fmla="*/ 50 w 85"/>
                <a:gd name="T3" fmla="*/ 75 h 75"/>
                <a:gd name="T4" fmla="*/ 62 w 85"/>
                <a:gd name="T5" fmla="*/ 42 h 75"/>
                <a:gd name="T6" fmla="*/ 81 w 85"/>
                <a:gd name="T7" fmla="*/ 20 h 75"/>
                <a:gd name="T8" fmla="*/ 57 w 85"/>
                <a:gd name="T9" fmla="*/ 36 h 75"/>
                <a:gd name="T10" fmla="*/ 69 w 85"/>
                <a:gd name="T11" fmla="*/ 7 h 75"/>
                <a:gd name="T12" fmla="*/ 48 w 85"/>
                <a:gd name="T13" fmla="*/ 38 h 75"/>
                <a:gd name="T14" fmla="*/ 54 w 85"/>
                <a:gd name="T15" fmla="*/ 1 h 75"/>
                <a:gd name="T16" fmla="*/ 35 w 85"/>
                <a:gd name="T17" fmla="*/ 37 h 75"/>
                <a:gd name="T18" fmla="*/ 36 w 85"/>
                <a:gd name="T19" fmla="*/ 1 h 75"/>
                <a:gd name="T20" fmla="*/ 21 w 85"/>
                <a:gd name="T21" fmla="*/ 49 h 75"/>
                <a:gd name="T22" fmla="*/ 0 w 85"/>
                <a:gd name="T23" fmla="*/ 46 h 75"/>
                <a:gd name="T24" fmla="*/ 28 w 85"/>
                <a:gd name="T25" fmla="*/ 73 h 75"/>
                <a:gd name="T26" fmla="*/ 40 w 85"/>
                <a:gd name="T27" fmla="*/ 7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5" h="75">
                  <a:moveTo>
                    <a:pt x="40" y="73"/>
                  </a:moveTo>
                  <a:cubicBezTo>
                    <a:pt x="46" y="74"/>
                    <a:pt x="41" y="72"/>
                    <a:pt x="50" y="75"/>
                  </a:cubicBezTo>
                  <a:cubicBezTo>
                    <a:pt x="63" y="62"/>
                    <a:pt x="62" y="42"/>
                    <a:pt x="62" y="42"/>
                  </a:cubicBezTo>
                  <a:cubicBezTo>
                    <a:pt x="62" y="42"/>
                    <a:pt x="85" y="23"/>
                    <a:pt x="81" y="20"/>
                  </a:cubicBezTo>
                  <a:cubicBezTo>
                    <a:pt x="77" y="16"/>
                    <a:pt x="57" y="36"/>
                    <a:pt x="57" y="36"/>
                  </a:cubicBezTo>
                  <a:cubicBezTo>
                    <a:pt x="57" y="36"/>
                    <a:pt x="73" y="10"/>
                    <a:pt x="69" y="7"/>
                  </a:cubicBezTo>
                  <a:cubicBezTo>
                    <a:pt x="65" y="5"/>
                    <a:pt x="48" y="38"/>
                    <a:pt x="48" y="38"/>
                  </a:cubicBezTo>
                  <a:cubicBezTo>
                    <a:pt x="48" y="38"/>
                    <a:pt x="60" y="0"/>
                    <a:pt x="54" y="1"/>
                  </a:cubicBezTo>
                  <a:cubicBezTo>
                    <a:pt x="48" y="2"/>
                    <a:pt x="35" y="37"/>
                    <a:pt x="35" y="37"/>
                  </a:cubicBezTo>
                  <a:cubicBezTo>
                    <a:pt x="35" y="37"/>
                    <a:pt x="41" y="1"/>
                    <a:pt x="36" y="1"/>
                  </a:cubicBezTo>
                  <a:cubicBezTo>
                    <a:pt x="30" y="2"/>
                    <a:pt x="21" y="49"/>
                    <a:pt x="21" y="49"/>
                  </a:cubicBezTo>
                  <a:cubicBezTo>
                    <a:pt x="9" y="39"/>
                    <a:pt x="0" y="46"/>
                    <a:pt x="0" y="46"/>
                  </a:cubicBezTo>
                  <a:cubicBezTo>
                    <a:pt x="28" y="73"/>
                    <a:pt x="28" y="73"/>
                    <a:pt x="28" y="73"/>
                  </a:cubicBezTo>
                  <a:cubicBezTo>
                    <a:pt x="28" y="73"/>
                    <a:pt x="37" y="73"/>
                    <a:pt x="40" y="73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2" name="iSḷîdê">
              <a:extLst>
                <a:ext uri="{FF2B5EF4-FFF2-40B4-BE49-F238E27FC236}">
                  <a16:creationId xmlns:a16="http://schemas.microsoft.com/office/drawing/2014/main" id="{7E684E95-4674-4587-9B91-B6F09F52B5D2}"/>
                </a:ext>
              </a:extLst>
            </p:cNvPr>
            <p:cNvSpPr/>
            <p:nvPr/>
          </p:nvSpPr>
          <p:spPr bwMode="auto">
            <a:xfrm>
              <a:off x="5734282" y="3129538"/>
              <a:ext cx="279611" cy="394846"/>
            </a:xfrm>
            <a:custGeom>
              <a:avLst/>
              <a:gdLst>
                <a:gd name="T0" fmla="*/ 37 w 85"/>
                <a:gd name="T1" fmla="*/ 2 h 119"/>
                <a:gd name="T2" fmla="*/ 76 w 85"/>
                <a:gd name="T3" fmla="*/ 70 h 119"/>
                <a:gd name="T4" fmla="*/ 68 w 85"/>
                <a:gd name="T5" fmla="*/ 87 h 119"/>
                <a:gd name="T6" fmla="*/ 80 w 85"/>
                <a:gd name="T7" fmla="*/ 108 h 119"/>
                <a:gd name="T8" fmla="*/ 47 w 85"/>
                <a:gd name="T9" fmla="*/ 119 h 119"/>
                <a:gd name="T10" fmla="*/ 37 w 85"/>
                <a:gd name="T11" fmla="*/ 90 h 119"/>
                <a:gd name="T12" fmla="*/ 25 w 85"/>
                <a:gd name="T13" fmla="*/ 85 h 119"/>
                <a:gd name="T14" fmla="*/ 5 w 85"/>
                <a:gd name="T15" fmla="*/ 58 h 119"/>
                <a:gd name="T16" fmla="*/ 0 w 85"/>
                <a:gd name="T17" fmla="*/ 34 h 119"/>
                <a:gd name="T18" fmla="*/ 37 w 85"/>
                <a:gd name="T19" fmla="*/ 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119">
                  <a:moveTo>
                    <a:pt x="37" y="2"/>
                  </a:moveTo>
                  <a:cubicBezTo>
                    <a:pt x="49" y="0"/>
                    <a:pt x="85" y="23"/>
                    <a:pt x="76" y="70"/>
                  </a:cubicBezTo>
                  <a:cubicBezTo>
                    <a:pt x="75" y="74"/>
                    <a:pt x="70" y="83"/>
                    <a:pt x="68" y="87"/>
                  </a:cubicBezTo>
                  <a:cubicBezTo>
                    <a:pt x="67" y="91"/>
                    <a:pt x="80" y="108"/>
                    <a:pt x="80" y="108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5" y="109"/>
                    <a:pt x="48" y="94"/>
                    <a:pt x="37" y="90"/>
                  </a:cubicBezTo>
                  <a:cubicBezTo>
                    <a:pt x="33" y="88"/>
                    <a:pt x="29" y="87"/>
                    <a:pt x="25" y="85"/>
                  </a:cubicBezTo>
                  <a:cubicBezTo>
                    <a:pt x="15" y="80"/>
                    <a:pt x="10" y="68"/>
                    <a:pt x="5" y="58"/>
                  </a:cubicBezTo>
                  <a:cubicBezTo>
                    <a:pt x="2" y="50"/>
                    <a:pt x="0" y="42"/>
                    <a:pt x="0" y="34"/>
                  </a:cubicBezTo>
                  <a:cubicBezTo>
                    <a:pt x="0" y="14"/>
                    <a:pt x="18" y="5"/>
                    <a:pt x="37" y="2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3" name="íśḷiḑè">
              <a:extLst>
                <a:ext uri="{FF2B5EF4-FFF2-40B4-BE49-F238E27FC236}">
                  <a16:creationId xmlns:a16="http://schemas.microsoft.com/office/drawing/2014/main" id="{0810A98D-6405-4349-96E8-2B9B5834C8ED}"/>
                </a:ext>
              </a:extLst>
            </p:cNvPr>
            <p:cNvSpPr/>
            <p:nvPr/>
          </p:nvSpPr>
          <p:spPr bwMode="auto">
            <a:xfrm>
              <a:off x="5858553" y="3484457"/>
              <a:ext cx="217476" cy="204078"/>
            </a:xfrm>
            <a:custGeom>
              <a:avLst/>
              <a:gdLst>
                <a:gd name="T0" fmla="*/ 65 w 65"/>
                <a:gd name="T1" fmla="*/ 23 h 62"/>
                <a:gd name="T2" fmla="*/ 42 w 65"/>
                <a:gd name="T3" fmla="*/ 0 h 62"/>
                <a:gd name="T4" fmla="*/ 0 w 65"/>
                <a:gd name="T5" fmla="*/ 23 h 62"/>
                <a:gd name="T6" fmla="*/ 31 w 65"/>
                <a:gd name="T7" fmla="*/ 62 h 62"/>
                <a:gd name="T8" fmla="*/ 65 w 65"/>
                <a:gd name="T9" fmla="*/ 2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2">
                  <a:moveTo>
                    <a:pt x="65" y="23"/>
                  </a:moveTo>
                  <a:cubicBezTo>
                    <a:pt x="65" y="6"/>
                    <a:pt x="59" y="0"/>
                    <a:pt x="42" y="0"/>
                  </a:cubicBezTo>
                  <a:cubicBezTo>
                    <a:pt x="24" y="0"/>
                    <a:pt x="0" y="6"/>
                    <a:pt x="0" y="23"/>
                  </a:cubicBezTo>
                  <a:cubicBezTo>
                    <a:pt x="0" y="40"/>
                    <a:pt x="13" y="62"/>
                    <a:pt x="31" y="62"/>
                  </a:cubicBezTo>
                  <a:cubicBezTo>
                    <a:pt x="48" y="62"/>
                    <a:pt x="65" y="40"/>
                    <a:pt x="65" y="23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4" name="işlíďé">
              <a:extLst>
                <a:ext uri="{FF2B5EF4-FFF2-40B4-BE49-F238E27FC236}">
                  <a16:creationId xmlns:a16="http://schemas.microsoft.com/office/drawing/2014/main" id="{6891CC87-BA3F-4118-BB7C-27073EB622F4}"/>
                </a:ext>
              </a:extLst>
            </p:cNvPr>
            <p:cNvSpPr/>
            <p:nvPr/>
          </p:nvSpPr>
          <p:spPr bwMode="auto">
            <a:xfrm>
              <a:off x="6027207" y="2601595"/>
              <a:ext cx="421635" cy="1100248"/>
            </a:xfrm>
            <a:custGeom>
              <a:avLst/>
              <a:gdLst>
                <a:gd name="T0" fmla="*/ 0 w 128"/>
                <a:gd name="T1" fmla="*/ 260 h 334"/>
                <a:gd name="T2" fmla="*/ 66 w 128"/>
                <a:gd name="T3" fmla="*/ 147 h 334"/>
                <a:gd name="T4" fmla="*/ 96 w 128"/>
                <a:gd name="T5" fmla="*/ 0 h 334"/>
                <a:gd name="T6" fmla="*/ 118 w 128"/>
                <a:gd name="T7" fmla="*/ 6 h 334"/>
                <a:gd name="T8" fmla="*/ 118 w 128"/>
                <a:gd name="T9" fmla="*/ 149 h 334"/>
                <a:gd name="T10" fmla="*/ 52 w 128"/>
                <a:gd name="T11" fmla="*/ 334 h 334"/>
                <a:gd name="T12" fmla="*/ 0 w 128"/>
                <a:gd name="T13" fmla="*/ 260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334">
                  <a:moveTo>
                    <a:pt x="0" y="260"/>
                  </a:moveTo>
                  <a:cubicBezTo>
                    <a:pt x="0" y="260"/>
                    <a:pt x="55" y="203"/>
                    <a:pt x="66" y="147"/>
                  </a:cubicBezTo>
                  <a:cubicBezTo>
                    <a:pt x="78" y="91"/>
                    <a:pt x="96" y="0"/>
                    <a:pt x="96" y="0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6"/>
                    <a:pt x="128" y="130"/>
                    <a:pt x="118" y="149"/>
                  </a:cubicBezTo>
                  <a:cubicBezTo>
                    <a:pt x="108" y="168"/>
                    <a:pt x="51" y="301"/>
                    <a:pt x="52" y="334"/>
                  </a:cubicBezTo>
                  <a:lnTo>
                    <a:pt x="0" y="260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5" name="ïSḷîdè">
              <a:extLst>
                <a:ext uri="{FF2B5EF4-FFF2-40B4-BE49-F238E27FC236}">
                  <a16:creationId xmlns:a16="http://schemas.microsoft.com/office/drawing/2014/main" id="{99A9FBD2-1E42-4FAC-86E3-18EDCF9E80D1}"/>
                </a:ext>
              </a:extLst>
            </p:cNvPr>
            <p:cNvSpPr/>
            <p:nvPr/>
          </p:nvSpPr>
          <p:spPr bwMode="auto">
            <a:xfrm>
              <a:off x="5157309" y="3551003"/>
              <a:ext cx="718997" cy="887297"/>
            </a:xfrm>
            <a:custGeom>
              <a:avLst/>
              <a:gdLst>
                <a:gd name="T0" fmla="*/ 166 w 218"/>
                <a:gd name="T1" fmla="*/ 0 h 270"/>
                <a:gd name="T2" fmla="*/ 118 w 218"/>
                <a:gd name="T3" fmla="*/ 69 h 270"/>
                <a:gd name="T4" fmla="*/ 0 w 218"/>
                <a:gd name="T5" fmla="*/ 257 h 270"/>
                <a:gd name="T6" fmla="*/ 15 w 218"/>
                <a:gd name="T7" fmla="*/ 270 h 270"/>
                <a:gd name="T8" fmla="*/ 118 w 218"/>
                <a:gd name="T9" fmla="*/ 166 h 270"/>
                <a:gd name="T10" fmla="*/ 166 w 218"/>
                <a:gd name="T11" fmla="*/ 81 h 270"/>
                <a:gd name="T12" fmla="*/ 166 w 218"/>
                <a:gd name="T1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270">
                  <a:moveTo>
                    <a:pt x="166" y="0"/>
                  </a:moveTo>
                  <a:cubicBezTo>
                    <a:pt x="166" y="0"/>
                    <a:pt x="147" y="3"/>
                    <a:pt x="118" y="69"/>
                  </a:cubicBezTo>
                  <a:cubicBezTo>
                    <a:pt x="89" y="135"/>
                    <a:pt x="0" y="257"/>
                    <a:pt x="0" y="257"/>
                  </a:cubicBezTo>
                  <a:cubicBezTo>
                    <a:pt x="15" y="270"/>
                    <a:pt x="15" y="270"/>
                    <a:pt x="15" y="270"/>
                  </a:cubicBezTo>
                  <a:cubicBezTo>
                    <a:pt x="15" y="270"/>
                    <a:pt x="101" y="206"/>
                    <a:pt x="118" y="166"/>
                  </a:cubicBezTo>
                  <a:cubicBezTo>
                    <a:pt x="135" y="127"/>
                    <a:pt x="156" y="79"/>
                    <a:pt x="166" y="81"/>
                  </a:cubicBezTo>
                  <a:cubicBezTo>
                    <a:pt x="176" y="83"/>
                    <a:pt x="218" y="25"/>
                    <a:pt x="166" y="0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6" name="iśḻîḑé">
              <a:extLst>
                <a:ext uri="{FF2B5EF4-FFF2-40B4-BE49-F238E27FC236}">
                  <a16:creationId xmlns:a16="http://schemas.microsoft.com/office/drawing/2014/main" id="{43A808EC-7F11-4226-B8BC-C115675AC9CB}"/>
                </a:ext>
              </a:extLst>
            </p:cNvPr>
            <p:cNvSpPr/>
            <p:nvPr/>
          </p:nvSpPr>
          <p:spPr bwMode="auto">
            <a:xfrm>
              <a:off x="6000577" y="3342489"/>
              <a:ext cx="275172" cy="385973"/>
            </a:xfrm>
            <a:custGeom>
              <a:avLst/>
              <a:gdLst>
                <a:gd name="T0" fmla="*/ 58 w 84"/>
                <a:gd name="T1" fmla="*/ 117 h 117"/>
                <a:gd name="T2" fmla="*/ 84 w 84"/>
                <a:gd name="T3" fmla="*/ 46 h 117"/>
                <a:gd name="T4" fmla="*/ 29 w 84"/>
                <a:gd name="T5" fmla="*/ 0 h 117"/>
                <a:gd name="T6" fmla="*/ 0 w 84"/>
                <a:gd name="T7" fmla="*/ 42 h 117"/>
                <a:gd name="T8" fmla="*/ 58 w 84"/>
                <a:gd name="T9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117">
                  <a:moveTo>
                    <a:pt x="58" y="117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0" y="12"/>
                    <a:pt x="29" y="0"/>
                  </a:cubicBezTo>
                  <a:cubicBezTo>
                    <a:pt x="0" y="42"/>
                    <a:pt x="0" y="42"/>
                    <a:pt x="0" y="42"/>
                  </a:cubicBezTo>
                  <a:lnTo>
                    <a:pt x="58" y="117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7" name="ïşḻîḓé">
              <a:extLst>
                <a:ext uri="{FF2B5EF4-FFF2-40B4-BE49-F238E27FC236}">
                  <a16:creationId xmlns:a16="http://schemas.microsoft.com/office/drawing/2014/main" id="{9AAB977F-01C7-4B13-B88C-182AD0B31719}"/>
                </a:ext>
              </a:extLst>
            </p:cNvPr>
            <p:cNvSpPr/>
            <p:nvPr/>
          </p:nvSpPr>
          <p:spPr bwMode="auto">
            <a:xfrm>
              <a:off x="5547876" y="3533257"/>
              <a:ext cx="399443" cy="314992"/>
            </a:xfrm>
            <a:custGeom>
              <a:avLst/>
              <a:gdLst>
                <a:gd name="T0" fmla="*/ 55 w 121"/>
                <a:gd name="T1" fmla="*/ 0 h 95"/>
                <a:gd name="T2" fmla="*/ 0 w 121"/>
                <a:gd name="T3" fmla="*/ 57 h 95"/>
                <a:gd name="T4" fmla="*/ 47 w 121"/>
                <a:gd name="T5" fmla="*/ 95 h 95"/>
                <a:gd name="T6" fmla="*/ 55 w 12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95">
                  <a:moveTo>
                    <a:pt x="55" y="0"/>
                  </a:moveTo>
                  <a:cubicBezTo>
                    <a:pt x="55" y="0"/>
                    <a:pt x="25" y="2"/>
                    <a:pt x="0" y="57"/>
                  </a:cubicBezTo>
                  <a:cubicBezTo>
                    <a:pt x="0" y="57"/>
                    <a:pt x="27" y="94"/>
                    <a:pt x="47" y="95"/>
                  </a:cubicBezTo>
                  <a:cubicBezTo>
                    <a:pt x="47" y="95"/>
                    <a:pt x="121" y="32"/>
                    <a:pt x="55" y="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8" name="ïṥlîḓé">
              <a:extLst>
                <a:ext uri="{FF2B5EF4-FFF2-40B4-BE49-F238E27FC236}">
                  <a16:creationId xmlns:a16="http://schemas.microsoft.com/office/drawing/2014/main" id="{6134D316-AD6E-47F6-ADB0-84DFF7DA490E}"/>
                </a:ext>
              </a:extLst>
            </p:cNvPr>
            <p:cNvSpPr/>
            <p:nvPr/>
          </p:nvSpPr>
          <p:spPr bwMode="auto">
            <a:xfrm>
              <a:off x="5827487" y="5587349"/>
              <a:ext cx="177530" cy="363792"/>
            </a:xfrm>
            <a:custGeom>
              <a:avLst/>
              <a:gdLst>
                <a:gd name="T0" fmla="*/ 54 w 54"/>
                <a:gd name="T1" fmla="*/ 20 h 110"/>
                <a:gd name="T2" fmla="*/ 5 w 54"/>
                <a:gd name="T3" fmla="*/ 94 h 110"/>
                <a:gd name="T4" fmla="*/ 4 w 54"/>
                <a:gd name="T5" fmla="*/ 31 h 110"/>
                <a:gd name="T6" fmla="*/ 25 w 54"/>
                <a:gd name="T7" fmla="*/ 0 h 110"/>
                <a:gd name="T8" fmla="*/ 54 w 54"/>
                <a:gd name="T9" fmla="*/ 2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10">
                  <a:moveTo>
                    <a:pt x="54" y="20"/>
                  </a:moveTo>
                  <a:cubicBezTo>
                    <a:pt x="54" y="20"/>
                    <a:pt x="10" y="110"/>
                    <a:pt x="5" y="94"/>
                  </a:cubicBezTo>
                  <a:cubicBezTo>
                    <a:pt x="0" y="77"/>
                    <a:pt x="2" y="37"/>
                    <a:pt x="4" y="31"/>
                  </a:cubicBezTo>
                  <a:cubicBezTo>
                    <a:pt x="7" y="25"/>
                    <a:pt x="25" y="0"/>
                    <a:pt x="25" y="0"/>
                  </a:cubicBezTo>
                  <a:lnTo>
                    <a:pt x="54" y="20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9" name="ïš1íḋe">
              <a:extLst>
                <a:ext uri="{FF2B5EF4-FFF2-40B4-BE49-F238E27FC236}">
                  <a16:creationId xmlns:a16="http://schemas.microsoft.com/office/drawing/2014/main" id="{EE038934-B63C-4058-87D5-845866957EFE}"/>
                </a:ext>
              </a:extLst>
            </p:cNvPr>
            <p:cNvSpPr/>
            <p:nvPr/>
          </p:nvSpPr>
          <p:spPr bwMode="auto">
            <a:xfrm>
              <a:off x="5885183" y="4194294"/>
              <a:ext cx="656861" cy="1468474"/>
            </a:xfrm>
            <a:custGeom>
              <a:avLst/>
              <a:gdLst>
                <a:gd name="T0" fmla="*/ 41 w 200"/>
                <a:gd name="T1" fmla="*/ 15 h 446"/>
                <a:gd name="T2" fmla="*/ 81 w 200"/>
                <a:gd name="T3" fmla="*/ 0 h 446"/>
                <a:gd name="T4" fmla="*/ 200 w 200"/>
                <a:gd name="T5" fmla="*/ 270 h 446"/>
                <a:gd name="T6" fmla="*/ 36 w 200"/>
                <a:gd name="T7" fmla="*/ 446 h 446"/>
                <a:gd name="T8" fmla="*/ 8 w 200"/>
                <a:gd name="T9" fmla="*/ 423 h 446"/>
                <a:gd name="T10" fmla="*/ 113 w 200"/>
                <a:gd name="T11" fmla="*/ 279 h 446"/>
                <a:gd name="T12" fmla="*/ 15 w 200"/>
                <a:gd name="T13" fmla="*/ 122 h 446"/>
                <a:gd name="T14" fmla="*/ 41 w 200"/>
                <a:gd name="T15" fmla="*/ 1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0" h="446">
                  <a:moveTo>
                    <a:pt x="41" y="15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200" y="211"/>
                    <a:pt x="200" y="270"/>
                  </a:cubicBezTo>
                  <a:cubicBezTo>
                    <a:pt x="199" y="329"/>
                    <a:pt x="36" y="446"/>
                    <a:pt x="36" y="446"/>
                  </a:cubicBezTo>
                  <a:cubicBezTo>
                    <a:pt x="8" y="423"/>
                    <a:pt x="8" y="423"/>
                    <a:pt x="8" y="423"/>
                  </a:cubicBezTo>
                  <a:cubicBezTo>
                    <a:pt x="8" y="423"/>
                    <a:pt x="86" y="309"/>
                    <a:pt x="113" y="279"/>
                  </a:cubicBezTo>
                  <a:cubicBezTo>
                    <a:pt x="126" y="265"/>
                    <a:pt x="29" y="192"/>
                    <a:pt x="15" y="122"/>
                  </a:cubicBezTo>
                  <a:cubicBezTo>
                    <a:pt x="0" y="52"/>
                    <a:pt x="41" y="15"/>
                    <a:pt x="41" y="15"/>
                  </a:cubicBezTo>
                  <a:close/>
                </a:path>
              </a:pathLst>
            </a:custGeom>
            <a:solidFill>
              <a:srgbClr val="5D448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0" name="îSľîdé">
              <a:extLst>
                <a:ext uri="{FF2B5EF4-FFF2-40B4-BE49-F238E27FC236}">
                  <a16:creationId xmlns:a16="http://schemas.microsoft.com/office/drawing/2014/main" id="{734F4B69-A43E-418B-886A-1F9CE7586FB4}"/>
                </a:ext>
              </a:extLst>
            </p:cNvPr>
            <p:cNvSpPr/>
            <p:nvPr/>
          </p:nvSpPr>
          <p:spPr bwMode="auto">
            <a:xfrm>
              <a:off x="4948713" y="5401017"/>
              <a:ext cx="270732" cy="297243"/>
            </a:xfrm>
            <a:custGeom>
              <a:avLst/>
              <a:gdLst>
                <a:gd name="T0" fmla="*/ 82 w 82"/>
                <a:gd name="T1" fmla="*/ 30 h 91"/>
                <a:gd name="T2" fmla="*/ 3 w 82"/>
                <a:gd name="T3" fmla="*/ 74 h 91"/>
                <a:gd name="T4" fmla="*/ 33 w 82"/>
                <a:gd name="T5" fmla="*/ 18 h 91"/>
                <a:gd name="T6" fmla="*/ 66 w 82"/>
                <a:gd name="T7" fmla="*/ 0 h 91"/>
                <a:gd name="T8" fmla="*/ 82 w 82"/>
                <a:gd name="T9" fmla="*/ 3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1">
                  <a:moveTo>
                    <a:pt x="82" y="30"/>
                  </a:moveTo>
                  <a:cubicBezTo>
                    <a:pt x="82" y="30"/>
                    <a:pt x="0" y="91"/>
                    <a:pt x="3" y="74"/>
                  </a:cubicBezTo>
                  <a:cubicBezTo>
                    <a:pt x="7" y="57"/>
                    <a:pt x="27" y="22"/>
                    <a:pt x="33" y="18"/>
                  </a:cubicBezTo>
                  <a:cubicBezTo>
                    <a:pt x="38" y="14"/>
                    <a:pt x="66" y="0"/>
                    <a:pt x="66" y="0"/>
                  </a:cubicBezTo>
                  <a:lnTo>
                    <a:pt x="82" y="30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1" name="iṩḻíḑé">
              <a:extLst>
                <a:ext uri="{FF2B5EF4-FFF2-40B4-BE49-F238E27FC236}">
                  <a16:creationId xmlns:a16="http://schemas.microsoft.com/office/drawing/2014/main" id="{D5761CAF-969D-4147-9C06-9EEDC460924B}"/>
                </a:ext>
              </a:extLst>
            </p:cNvPr>
            <p:cNvSpPr/>
            <p:nvPr/>
          </p:nvSpPr>
          <p:spPr bwMode="auto">
            <a:xfrm>
              <a:off x="5166186" y="4265278"/>
              <a:ext cx="900967" cy="1242215"/>
            </a:xfrm>
            <a:custGeom>
              <a:avLst/>
              <a:gdLst>
                <a:gd name="T0" fmla="*/ 149 w 273"/>
                <a:gd name="T1" fmla="*/ 69 h 377"/>
                <a:gd name="T2" fmla="*/ 268 w 273"/>
                <a:gd name="T3" fmla="*/ 0 h 377"/>
                <a:gd name="T4" fmla="*/ 244 w 273"/>
                <a:gd name="T5" fmla="*/ 292 h 377"/>
                <a:gd name="T6" fmla="*/ 14 w 273"/>
                <a:gd name="T7" fmla="*/ 377 h 377"/>
                <a:gd name="T8" fmla="*/ 0 w 273"/>
                <a:gd name="T9" fmla="*/ 345 h 377"/>
                <a:gd name="T10" fmla="*/ 163 w 273"/>
                <a:gd name="T11" fmla="*/ 256 h 377"/>
                <a:gd name="T12" fmla="*/ 149 w 273"/>
                <a:gd name="T13" fmla="*/ 69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" h="377">
                  <a:moveTo>
                    <a:pt x="149" y="69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268" y="0"/>
                    <a:pt x="273" y="240"/>
                    <a:pt x="244" y="292"/>
                  </a:cubicBezTo>
                  <a:cubicBezTo>
                    <a:pt x="216" y="344"/>
                    <a:pt x="14" y="377"/>
                    <a:pt x="14" y="377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0" y="345"/>
                    <a:pt x="125" y="270"/>
                    <a:pt x="163" y="256"/>
                  </a:cubicBezTo>
                  <a:cubicBezTo>
                    <a:pt x="201" y="241"/>
                    <a:pt x="149" y="69"/>
                    <a:pt x="149" y="69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2" name="iŝḷiḋé">
              <a:extLst>
                <a:ext uri="{FF2B5EF4-FFF2-40B4-BE49-F238E27FC236}">
                  <a16:creationId xmlns:a16="http://schemas.microsoft.com/office/drawing/2014/main" id="{0D1C75F6-8F82-4E6E-B04B-DCC70137DC11}"/>
                </a:ext>
              </a:extLst>
            </p:cNvPr>
            <p:cNvSpPr/>
            <p:nvPr/>
          </p:nvSpPr>
          <p:spPr bwMode="auto">
            <a:xfrm>
              <a:off x="5601135" y="4109999"/>
              <a:ext cx="537030" cy="714275"/>
            </a:xfrm>
            <a:custGeom>
              <a:avLst/>
              <a:gdLst>
                <a:gd name="T0" fmla="*/ 88 w 163"/>
                <a:gd name="T1" fmla="*/ 0 h 217"/>
                <a:gd name="T2" fmla="*/ 17 w 163"/>
                <a:gd name="T3" fmla="*/ 116 h 217"/>
                <a:gd name="T4" fmla="*/ 62 w 163"/>
                <a:gd name="T5" fmla="*/ 217 h 217"/>
                <a:gd name="T6" fmla="*/ 112 w 163"/>
                <a:gd name="T7" fmla="*/ 135 h 217"/>
                <a:gd name="T8" fmla="*/ 163 w 163"/>
                <a:gd name="T9" fmla="*/ 27 h 217"/>
                <a:gd name="T10" fmla="*/ 112 w 163"/>
                <a:gd name="T11" fmla="*/ 20 h 217"/>
                <a:gd name="T12" fmla="*/ 88 w 163"/>
                <a:gd name="T13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3" h="217">
                  <a:moveTo>
                    <a:pt x="88" y="0"/>
                  </a:moveTo>
                  <a:cubicBezTo>
                    <a:pt x="88" y="0"/>
                    <a:pt x="0" y="31"/>
                    <a:pt x="17" y="116"/>
                  </a:cubicBezTo>
                  <a:cubicBezTo>
                    <a:pt x="34" y="201"/>
                    <a:pt x="62" y="217"/>
                    <a:pt x="62" y="217"/>
                  </a:cubicBezTo>
                  <a:cubicBezTo>
                    <a:pt x="112" y="135"/>
                    <a:pt x="112" y="135"/>
                    <a:pt x="112" y="135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12" y="20"/>
                    <a:pt x="112" y="20"/>
                    <a:pt x="112" y="20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3" name="íṣ1îḑè">
              <a:extLst>
                <a:ext uri="{FF2B5EF4-FFF2-40B4-BE49-F238E27FC236}">
                  <a16:creationId xmlns:a16="http://schemas.microsoft.com/office/drawing/2014/main" id="{A284F8A1-85F0-4C65-A9E4-5D02CB8E38B4}"/>
                </a:ext>
              </a:extLst>
            </p:cNvPr>
            <p:cNvSpPr/>
            <p:nvPr/>
          </p:nvSpPr>
          <p:spPr bwMode="auto">
            <a:xfrm>
              <a:off x="5694339" y="3457838"/>
              <a:ext cx="545904" cy="780821"/>
            </a:xfrm>
            <a:custGeom>
              <a:avLst/>
              <a:gdLst>
                <a:gd name="T0" fmla="*/ 101 w 165"/>
                <a:gd name="T1" fmla="*/ 0 h 237"/>
                <a:gd name="T2" fmla="*/ 165 w 165"/>
                <a:gd name="T3" fmla="*/ 118 h 237"/>
                <a:gd name="T4" fmla="*/ 144 w 165"/>
                <a:gd name="T5" fmla="*/ 232 h 237"/>
                <a:gd name="T6" fmla="*/ 95 w 165"/>
                <a:gd name="T7" fmla="*/ 232 h 237"/>
                <a:gd name="T8" fmla="*/ 40 w 165"/>
                <a:gd name="T9" fmla="*/ 207 h 237"/>
                <a:gd name="T10" fmla="*/ 18 w 165"/>
                <a:gd name="T11" fmla="*/ 93 h 237"/>
                <a:gd name="T12" fmla="*/ 0 w 165"/>
                <a:gd name="T13" fmla="*/ 26 h 237"/>
                <a:gd name="T14" fmla="*/ 10 w 165"/>
                <a:gd name="T15" fmla="*/ 23 h 237"/>
                <a:gd name="T16" fmla="*/ 58 w 165"/>
                <a:gd name="T17" fmla="*/ 17 h 237"/>
                <a:gd name="T18" fmla="*/ 106 w 165"/>
                <a:gd name="T19" fmla="*/ 54 h 237"/>
                <a:gd name="T20" fmla="*/ 91 w 165"/>
                <a:gd name="T21" fmla="*/ 9 h 237"/>
                <a:gd name="T22" fmla="*/ 101 w 165"/>
                <a:gd name="T23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5" h="237">
                  <a:moveTo>
                    <a:pt x="101" y="0"/>
                  </a:moveTo>
                  <a:cubicBezTo>
                    <a:pt x="101" y="0"/>
                    <a:pt x="165" y="37"/>
                    <a:pt x="165" y="118"/>
                  </a:cubicBezTo>
                  <a:cubicBezTo>
                    <a:pt x="165" y="118"/>
                    <a:pt x="157" y="212"/>
                    <a:pt x="144" y="232"/>
                  </a:cubicBezTo>
                  <a:cubicBezTo>
                    <a:pt x="144" y="232"/>
                    <a:pt x="122" y="237"/>
                    <a:pt x="95" y="232"/>
                  </a:cubicBezTo>
                  <a:cubicBezTo>
                    <a:pt x="67" y="227"/>
                    <a:pt x="40" y="207"/>
                    <a:pt x="40" y="207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1" y="90"/>
                    <a:pt x="106" y="54"/>
                  </a:cubicBezTo>
                  <a:cubicBezTo>
                    <a:pt x="117" y="46"/>
                    <a:pt x="91" y="9"/>
                    <a:pt x="91" y="9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4" name="íṡliďe">
              <a:extLst>
                <a:ext uri="{FF2B5EF4-FFF2-40B4-BE49-F238E27FC236}">
                  <a16:creationId xmlns:a16="http://schemas.microsoft.com/office/drawing/2014/main" id="{4D6035E5-F7CE-4896-A48E-8DD6085BF4B4}"/>
                </a:ext>
              </a:extLst>
            </p:cNvPr>
            <p:cNvSpPr/>
            <p:nvPr/>
          </p:nvSpPr>
          <p:spPr bwMode="auto">
            <a:xfrm>
              <a:off x="6155918" y="1993799"/>
              <a:ext cx="701244" cy="705399"/>
            </a:xfrm>
            <a:custGeom>
              <a:avLst/>
              <a:gdLst>
                <a:gd name="T0" fmla="*/ 0 w 441"/>
                <a:gd name="T1" fmla="*/ 280 h 444"/>
                <a:gd name="T2" fmla="*/ 283 w 441"/>
                <a:gd name="T3" fmla="*/ 444 h 444"/>
                <a:gd name="T4" fmla="*/ 441 w 441"/>
                <a:gd name="T5" fmla="*/ 145 h 444"/>
                <a:gd name="T6" fmla="*/ 177 w 441"/>
                <a:gd name="T7" fmla="*/ 0 h 444"/>
                <a:gd name="T8" fmla="*/ 0 w 441"/>
                <a:gd name="T9" fmla="*/ 28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444">
                  <a:moveTo>
                    <a:pt x="0" y="280"/>
                  </a:moveTo>
                  <a:lnTo>
                    <a:pt x="283" y="444"/>
                  </a:lnTo>
                  <a:lnTo>
                    <a:pt x="441" y="145"/>
                  </a:lnTo>
                  <a:lnTo>
                    <a:pt x="177" y="0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5" name="íš1ïďè">
              <a:extLst>
                <a:ext uri="{FF2B5EF4-FFF2-40B4-BE49-F238E27FC236}">
                  <a16:creationId xmlns:a16="http://schemas.microsoft.com/office/drawing/2014/main" id="{99154590-E57F-4861-A99B-51D0B3D612E1}"/>
                </a:ext>
              </a:extLst>
            </p:cNvPr>
            <p:cNvSpPr/>
            <p:nvPr/>
          </p:nvSpPr>
          <p:spPr bwMode="auto">
            <a:xfrm>
              <a:off x="6542044" y="4052326"/>
              <a:ext cx="559220" cy="656599"/>
            </a:xfrm>
            <a:custGeom>
              <a:avLst/>
              <a:gdLst>
                <a:gd name="T0" fmla="*/ 150 w 351"/>
                <a:gd name="T1" fmla="*/ 413 h 413"/>
                <a:gd name="T2" fmla="*/ 351 w 351"/>
                <a:gd name="T3" fmla="*/ 289 h 413"/>
                <a:gd name="T4" fmla="*/ 185 w 351"/>
                <a:gd name="T5" fmla="*/ 0 h 413"/>
                <a:gd name="T6" fmla="*/ 0 w 351"/>
                <a:gd name="T7" fmla="*/ 119 h 413"/>
                <a:gd name="T8" fmla="*/ 150 w 351"/>
                <a:gd name="T9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413">
                  <a:moveTo>
                    <a:pt x="150" y="413"/>
                  </a:moveTo>
                  <a:lnTo>
                    <a:pt x="351" y="289"/>
                  </a:lnTo>
                  <a:lnTo>
                    <a:pt x="185" y="0"/>
                  </a:lnTo>
                  <a:lnTo>
                    <a:pt x="0" y="119"/>
                  </a:lnTo>
                  <a:lnTo>
                    <a:pt x="150" y="413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6" name="iṡḻiḑè">
              <a:extLst>
                <a:ext uri="{FF2B5EF4-FFF2-40B4-BE49-F238E27FC236}">
                  <a16:creationId xmlns:a16="http://schemas.microsoft.com/office/drawing/2014/main" id="{665D3711-D1C7-4725-86DA-C50CEE0CE27A}"/>
                </a:ext>
              </a:extLst>
            </p:cNvPr>
            <p:cNvSpPr/>
            <p:nvPr/>
          </p:nvSpPr>
          <p:spPr bwMode="auto">
            <a:xfrm>
              <a:off x="5206131" y="2748001"/>
              <a:ext cx="554780" cy="674345"/>
            </a:xfrm>
            <a:custGeom>
              <a:avLst/>
              <a:gdLst>
                <a:gd name="T0" fmla="*/ 1 w 169"/>
                <a:gd name="T1" fmla="*/ 0 h 204"/>
                <a:gd name="T2" fmla="*/ 9 w 169"/>
                <a:gd name="T3" fmla="*/ 8 h 204"/>
                <a:gd name="T4" fmla="*/ 26 w 169"/>
                <a:gd name="T5" fmla="*/ 33 h 204"/>
                <a:gd name="T6" fmla="*/ 44 w 169"/>
                <a:gd name="T7" fmla="*/ 76 h 204"/>
                <a:gd name="T8" fmla="*/ 59 w 169"/>
                <a:gd name="T9" fmla="*/ 129 h 204"/>
                <a:gd name="T10" fmla="*/ 73 w 169"/>
                <a:gd name="T11" fmla="*/ 153 h 204"/>
                <a:gd name="T12" fmla="*/ 91 w 169"/>
                <a:gd name="T13" fmla="*/ 172 h 204"/>
                <a:gd name="T14" fmla="*/ 129 w 169"/>
                <a:gd name="T15" fmla="*/ 195 h 204"/>
                <a:gd name="T16" fmla="*/ 158 w 169"/>
                <a:gd name="T17" fmla="*/ 202 h 204"/>
                <a:gd name="T18" fmla="*/ 169 w 169"/>
                <a:gd name="T19" fmla="*/ 203 h 204"/>
                <a:gd name="T20" fmla="*/ 158 w 169"/>
                <a:gd name="T21" fmla="*/ 204 h 204"/>
                <a:gd name="T22" fmla="*/ 127 w 169"/>
                <a:gd name="T23" fmla="*/ 198 h 204"/>
                <a:gd name="T24" fmla="*/ 87 w 169"/>
                <a:gd name="T25" fmla="*/ 176 h 204"/>
                <a:gd name="T26" fmla="*/ 68 w 169"/>
                <a:gd name="T27" fmla="*/ 156 h 204"/>
                <a:gd name="T28" fmla="*/ 54 w 169"/>
                <a:gd name="T29" fmla="*/ 131 h 204"/>
                <a:gd name="T30" fmla="*/ 39 w 169"/>
                <a:gd name="T31" fmla="*/ 77 h 204"/>
                <a:gd name="T32" fmla="*/ 23 w 169"/>
                <a:gd name="T33" fmla="*/ 35 h 204"/>
                <a:gd name="T34" fmla="*/ 7 w 169"/>
                <a:gd name="T35" fmla="*/ 9 h 204"/>
                <a:gd name="T36" fmla="*/ 1 w 169"/>
                <a:gd name="T37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9" h="204">
                  <a:moveTo>
                    <a:pt x="1" y="0"/>
                  </a:moveTo>
                  <a:cubicBezTo>
                    <a:pt x="1" y="0"/>
                    <a:pt x="4" y="2"/>
                    <a:pt x="9" y="8"/>
                  </a:cubicBezTo>
                  <a:cubicBezTo>
                    <a:pt x="13" y="13"/>
                    <a:pt x="20" y="22"/>
                    <a:pt x="26" y="33"/>
                  </a:cubicBezTo>
                  <a:cubicBezTo>
                    <a:pt x="33" y="45"/>
                    <a:pt x="39" y="59"/>
                    <a:pt x="44" y="76"/>
                  </a:cubicBezTo>
                  <a:cubicBezTo>
                    <a:pt x="48" y="92"/>
                    <a:pt x="52" y="111"/>
                    <a:pt x="59" y="129"/>
                  </a:cubicBezTo>
                  <a:cubicBezTo>
                    <a:pt x="63" y="138"/>
                    <a:pt x="67" y="146"/>
                    <a:pt x="73" y="153"/>
                  </a:cubicBezTo>
                  <a:cubicBezTo>
                    <a:pt x="78" y="160"/>
                    <a:pt x="84" y="167"/>
                    <a:pt x="91" y="172"/>
                  </a:cubicBezTo>
                  <a:cubicBezTo>
                    <a:pt x="103" y="183"/>
                    <a:pt x="117" y="191"/>
                    <a:pt x="129" y="195"/>
                  </a:cubicBezTo>
                  <a:cubicBezTo>
                    <a:pt x="141" y="199"/>
                    <a:pt x="151" y="201"/>
                    <a:pt x="158" y="202"/>
                  </a:cubicBezTo>
                  <a:cubicBezTo>
                    <a:pt x="165" y="203"/>
                    <a:pt x="169" y="203"/>
                    <a:pt x="169" y="203"/>
                  </a:cubicBezTo>
                  <a:cubicBezTo>
                    <a:pt x="169" y="203"/>
                    <a:pt x="165" y="204"/>
                    <a:pt x="158" y="204"/>
                  </a:cubicBezTo>
                  <a:cubicBezTo>
                    <a:pt x="151" y="204"/>
                    <a:pt x="140" y="203"/>
                    <a:pt x="127" y="198"/>
                  </a:cubicBezTo>
                  <a:cubicBezTo>
                    <a:pt x="115" y="195"/>
                    <a:pt x="101" y="187"/>
                    <a:pt x="87" y="176"/>
                  </a:cubicBezTo>
                  <a:cubicBezTo>
                    <a:pt x="81" y="170"/>
                    <a:pt x="74" y="164"/>
                    <a:pt x="68" y="156"/>
                  </a:cubicBezTo>
                  <a:cubicBezTo>
                    <a:pt x="63" y="149"/>
                    <a:pt x="58" y="140"/>
                    <a:pt x="54" y="131"/>
                  </a:cubicBezTo>
                  <a:cubicBezTo>
                    <a:pt x="46" y="112"/>
                    <a:pt x="43" y="93"/>
                    <a:pt x="39" y="77"/>
                  </a:cubicBezTo>
                  <a:cubicBezTo>
                    <a:pt x="35" y="61"/>
                    <a:pt x="29" y="46"/>
                    <a:pt x="23" y="35"/>
                  </a:cubicBezTo>
                  <a:cubicBezTo>
                    <a:pt x="17" y="24"/>
                    <a:pt x="11" y="15"/>
                    <a:pt x="7" y="9"/>
                  </a:cubicBezTo>
                  <a:cubicBezTo>
                    <a:pt x="3" y="3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7" name="ïṣ1îḍê">
              <a:extLst>
                <a:ext uri="{FF2B5EF4-FFF2-40B4-BE49-F238E27FC236}">
                  <a16:creationId xmlns:a16="http://schemas.microsoft.com/office/drawing/2014/main" id="{4AF814DD-B00B-47C2-8923-3358720260FA}"/>
                </a:ext>
              </a:extLst>
            </p:cNvPr>
            <p:cNvSpPr/>
            <p:nvPr/>
          </p:nvSpPr>
          <p:spPr bwMode="auto">
            <a:xfrm>
              <a:off x="5756475" y="2441882"/>
              <a:ext cx="323991" cy="687656"/>
            </a:xfrm>
            <a:custGeom>
              <a:avLst/>
              <a:gdLst>
                <a:gd name="T0" fmla="*/ 0 w 99"/>
                <a:gd name="T1" fmla="*/ 0 h 209"/>
                <a:gd name="T2" fmla="*/ 10 w 99"/>
                <a:gd name="T3" fmla="*/ 33 h 209"/>
                <a:gd name="T4" fmla="*/ 27 w 99"/>
                <a:gd name="T5" fmla="*/ 66 h 209"/>
                <a:gd name="T6" fmla="*/ 41 w 99"/>
                <a:gd name="T7" fmla="*/ 83 h 209"/>
                <a:gd name="T8" fmla="*/ 57 w 99"/>
                <a:gd name="T9" fmla="*/ 100 h 209"/>
                <a:gd name="T10" fmla="*/ 81 w 99"/>
                <a:gd name="T11" fmla="*/ 139 h 209"/>
                <a:gd name="T12" fmla="*/ 96 w 99"/>
                <a:gd name="T13" fmla="*/ 174 h 209"/>
                <a:gd name="T14" fmla="*/ 99 w 99"/>
                <a:gd name="T15" fmla="*/ 200 h 209"/>
                <a:gd name="T16" fmla="*/ 96 w 99"/>
                <a:gd name="T17" fmla="*/ 209 h 209"/>
                <a:gd name="T18" fmla="*/ 96 w 99"/>
                <a:gd name="T19" fmla="*/ 199 h 209"/>
                <a:gd name="T20" fmla="*/ 93 w 99"/>
                <a:gd name="T21" fmla="*/ 175 h 209"/>
                <a:gd name="T22" fmla="*/ 77 w 99"/>
                <a:gd name="T23" fmla="*/ 142 h 209"/>
                <a:gd name="T24" fmla="*/ 52 w 99"/>
                <a:gd name="T25" fmla="*/ 104 h 209"/>
                <a:gd name="T26" fmla="*/ 37 w 99"/>
                <a:gd name="T27" fmla="*/ 86 h 209"/>
                <a:gd name="T28" fmla="*/ 23 w 99"/>
                <a:gd name="T29" fmla="*/ 69 h 209"/>
                <a:gd name="T30" fmla="*/ 6 w 99"/>
                <a:gd name="T31" fmla="*/ 35 h 209"/>
                <a:gd name="T32" fmla="*/ 0 w 99"/>
                <a:gd name="T33" fmla="*/ 10 h 209"/>
                <a:gd name="T34" fmla="*/ 0 w 99"/>
                <a:gd name="T35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" h="209">
                  <a:moveTo>
                    <a:pt x="0" y="0"/>
                  </a:moveTo>
                  <a:cubicBezTo>
                    <a:pt x="1" y="0"/>
                    <a:pt x="2" y="13"/>
                    <a:pt x="10" y="33"/>
                  </a:cubicBezTo>
                  <a:cubicBezTo>
                    <a:pt x="13" y="43"/>
                    <a:pt x="19" y="54"/>
                    <a:pt x="27" y="66"/>
                  </a:cubicBezTo>
                  <a:cubicBezTo>
                    <a:pt x="31" y="71"/>
                    <a:pt x="35" y="77"/>
                    <a:pt x="41" y="83"/>
                  </a:cubicBezTo>
                  <a:cubicBezTo>
                    <a:pt x="46" y="88"/>
                    <a:pt x="51" y="94"/>
                    <a:pt x="57" y="100"/>
                  </a:cubicBezTo>
                  <a:cubicBezTo>
                    <a:pt x="67" y="113"/>
                    <a:pt x="75" y="127"/>
                    <a:pt x="81" y="139"/>
                  </a:cubicBezTo>
                  <a:cubicBezTo>
                    <a:pt x="88" y="152"/>
                    <a:pt x="94" y="163"/>
                    <a:pt x="96" y="174"/>
                  </a:cubicBezTo>
                  <a:cubicBezTo>
                    <a:pt x="99" y="184"/>
                    <a:pt x="99" y="194"/>
                    <a:pt x="99" y="200"/>
                  </a:cubicBezTo>
                  <a:cubicBezTo>
                    <a:pt x="98" y="206"/>
                    <a:pt x="96" y="209"/>
                    <a:pt x="96" y="209"/>
                  </a:cubicBezTo>
                  <a:cubicBezTo>
                    <a:pt x="95" y="208"/>
                    <a:pt x="96" y="205"/>
                    <a:pt x="96" y="199"/>
                  </a:cubicBezTo>
                  <a:cubicBezTo>
                    <a:pt x="97" y="194"/>
                    <a:pt x="96" y="185"/>
                    <a:pt x="93" y="175"/>
                  </a:cubicBezTo>
                  <a:cubicBezTo>
                    <a:pt x="90" y="165"/>
                    <a:pt x="84" y="154"/>
                    <a:pt x="77" y="142"/>
                  </a:cubicBezTo>
                  <a:cubicBezTo>
                    <a:pt x="70" y="130"/>
                    <a:pt x="62" y="116"/>
                    <a:pt x="52" y="104"/>
                  </a:cubicBezTo>
                  <a:cubicBezTo>
                    <a:pt x="47" y="98"/>
                    <a:pt x="42" y="92"/>
                    <a:pt x="37" y="86"/>
                  </a:cubicBezTo>
                  <a:cubicBezTo>
                    <a:pt x="31" y="80"/>
                    <a:pt x="27" y="74"/>
                    <a:pt x="23" y="69"/>
                  </a:cubicBezTo>
                  <a:cubicBezTo>
                    <a:pt x="15" y="57"/>
                    <a:pt x="9" y="45"/>
                    <a:pt x="6" y="35"/>
                  </a:cubicBezTo>
                  <a:cubicBezTo>
                    <a:pt x="2" y="24"/>
                    <a:pt x="1" y="16"/>
                    <a:pt x="0" y="10"/>
                  </a:cubicBezTo>
                  <a:cubicBezTo>
                    <a:pt x="0" y="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8" name="ïŝḷîďé">
              <a:extLst>
                <a:ext uri="{FF2B5EF4-FFF2-40B4-BE49-F238E27FC236}">
                  <a16:creationId xmlns:a16="http://schemas.microsoft.com/office/drawing/2014/main" id="{F1D5C076-460F-45EE-9EC1-CD02373C27F3}"/>
                </a:ext>
              </a:extLst>
            </p:cNvPr>
            <p:cNvSpPr/>
            <p:nvPr/>
          </p:nvSpPr>
          <p:spPr bwMode="auto">
            <a:xfrm>
              <a:off x="5836363" y="3240449"/>
              <a:ext cx="79889" cy="66549"/>
            </a:xfrm>
            <a:custGeom>
              <a:avLst/>
              <a:gdLst>
                <a:gd name="T0" fmla="*/ 17 w 24"/>
                <a:gd name="T1" fmla="*/ 20 h 21"/>
                <a:gd name="T2" fmla="*/ 21 w 24"/>
                <a:gd name="T3" fmla="*/ 17 h 21"/>
                <a:gd name="T4" fmla="*/ 22 w 24"/>
                <a:gd name="T5" fmla="*/ 15 h 21"/>
                <a:gd name="T6" fmla="*/ 21 w 24"/>
                <a:gd name="T7" fmla="*/ 13 h 21"/>
                <a:gd name="T8" fmla="*/ 19 w 24"/>
                <a:gd name="T9" fmla="*/ 12 h 21"/>
                <a:gd name="T10" fmla="*/ 15 w 24"/>
                <a:gd name="T11" fmla="*/ 13 h 21"/>
                <a:gd name="T12" fmla="*/ 7 w 24"/>
                <a:gd name="T13" fmla="*/ 10 h 21"/>
                <a:gd name="T14" fmla="*/ 3 w 24"/>
                <a:gd name="T15" fmla="*/ 5 h 21"/>
                <a:gd name="T16" fmla="*/ 1 w 24"/>
                <a:gd name="T17" fmla="*/ 0 h 21"/>
                <a:gd name="T18" fmla="*/ 4 w 24"/>
                <a:gd name="T19" fmla="*/ 4 h 21"/>
                <a:gd name="T20" fmla="*/ 9 w 24"/>
                <a:gd name="T21" fmla="*/ 8 h 21"/>
                <a:gd name="T22" fmla="*/ 14 w 24"/>
                <a:gd name="T23" fmla="*/ 10 h 21"/>
                <a:gd name="T24" fmla="*/ 18 w 24"/>
                <a:gd name="T25" fmla="*/ 10 h 21"/>
                <a:gd name="T26" fmla="*/ 23 w 24"/>
                <a:gd name="T27" fmla="*/ 11 h 21"/>
                <a:gd name="T28" fmla="*/ 24 w 24"/>
                <a:gd name="T29" fmla="*/ 15 h 21"/>
                <a:gd name="T30" fmla="*/ 22 w 24"/>
                <a:gd name="T31" fmla="*/ 18 h 21"/>
                <a:gd name="T32" fmla="*/ 17 w 24"/>
                <a:gd name="T33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1">
                  <a:moveTo>
                    <a:pt x="17" y="20"/>
                  </a:moveTo>
                  <a:cubicBezTo>
                    <a:pt x="17" y="20"/>
                    <a:pt x="19" y="19"/>
                    <a:pt x="21" y="17"/>
                  </a:cubicBezTo>
                  <a:cubicBezTo>
                    <a:pt x="21" y="16"/>
                    <a:pt x="22" y="15"/>
                    <a:pt x="22" y="15"/>
                  </a:cubicBezTo>
                  <a:cubicBezTo>
                    <a:pt x="22" y="14"/>
                    <a:pt x="21" y="14"/>
                    <a:pt x="21" y="13"/>
                  </a:cubicBezTo>
                  <a:cubicBezTo>
                    <a:pt x="20" y="12"/>
                    <a:pt x="19" y="12"/>
                    <a:pt x="19" y="12"/>
                  </a:cubicBezTo>
                  <a:cubicBezTo>
                    <a:pt x="18" y="12"/>
                    <a:pt x="16" y="13"/>
                    <a:pt x="15" y="13"/>
                  </a:cubicBezTo>
                  <a:cubicBezTo>
                    <a:pt x="11" y="14"/>
                    <a:pt x="9" y="12"/>
                    <a:pt x="7" y="10"/>
                  </a:cubicBezTo>
                  <a:cubicBezTo>
                    <a:pt x="5" y="8"/>
                    <a:pt x="4" y="7"/>
                    <a:pt x="3" y="5"/>
                  </a:cubicBezTo>
                  <a:cubicBezTo>
                    <a:pt x="1" y="2"/>
                    <a:pt x="0" y="0"/>
                    <a:pt x="1" y="0"/>
                  </a:cubicBezTo>
                  <a:cubicBezTo>
                    <a:pt x="1" y="0"/>
                    <a:pt x="2" y="2"/>
                    <a:pt x="4" y="4"/>
                  </a:cubicBezTo>
                  <a:cubicBezTo>
                    <a:pt x="6" y="5"/>
                    <a:pt x="7" y="7"/>
                    <a:pt x="9" y="8"/>
                  </a:cubicBezTo>
                  <a:cubicBezTo>
                    <a:pt x="10" y="9"/>
                    <a:pt x="12" y="11"/>
                    <a:pt x="14" y="10"/>
                  </a:cubicBezTo>
                  <a:cubicBezTo>
                    <a:pt x="16" y="10"/>
                    <a:pt x="17" y="10"/>
                    <a:pt x="18" y="10"/>
                  </a:cubicBezTo>
                  <a:cubicBezTo>
                    <a:pt x="20" y="9"/>
                    <a:pt x="22" y="10"/>
                    <a:pt x="23" y="11"/>
                  </a:cubicBezTo>
                  <a:cubicBezTo>
                    <a:pt x="24" y="12"/>
                    <a:pt x="24" y="14"/>
                    <a:pt x="24" y="15"/>
                  </a:cubicBezTo>
                  <a:cubicBezTo>
                    <a:pt x="24" y="17"/>
                    <a:pt x="23" y="18"/>
                    <a:pt x="22" y="18"/>
                  </a:cubicBezTo>
                  <a:cubicBezTo>
                    <a:pt x="19" y="21"/>
                    <a:pt x="17" y="20"/>
                    <a:pt x="17" y="2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9" name="ïSļïḋé">
              <a:extLst>
                <a:ext uri="{FF2B5EF4-FFF2-40B4-BE49-F238E27FC236}">
                  <a16:creationId xmlns:a16="http://schemas.microsoft.com/office/drawing/2014/main" id="{3F761FC4-B96C-4148-BCA0-092B39C9DD67}"/>
                </a:ext>
              </a:extLst>
            </p:cNvPr>
            <p:cNvSpPr/>
            <p:nvPr/>
          </p:nvSpPr>
          <p:spPr bwMode="auto">
            <a:xfrm>
              <a:off x="5858553" y="3311433"/>
              <a:ext cx="88765" cy="93168"/>
            </a:xfrm>
            <a:custGeom>
              <a:avLst/>
              <a:gdLst>
                <a:gd name="T0" fmla="*/ 26 w 26"/>
                <a:gd name="T1" fmla="*/ 0 h 29"/>
                <a:gd name="T2" fmla="*/ 0 w 26"/>
                <a:gd name="T3" fmla="*/ 10 h 29"/>
                <a:gd name="T4" fmla="*/ 26 w 26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9">
                  <a:moveTo>
                    <a:pt x="26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22" y="29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0" name="íšļîďé">
              <a:extLst>
                <a:ext uri="{FF2B5EF4-FFF2-40B4-BE49-F238E27FC236}">
                  <a16:creationId xmlns:a16="http://schemas.microsoft.com/office/drawing/2014/main" id="{021A7560-3136-4DA1-8BDA-AEB6196EA9C1}"/>
                </a:ext>
              </a:extLst>
            </p:cNvPr>
            <p:cNvSpPr/>
            <p:nvPr/>
          </p:nvSpPr>
          <p:spPr bwMode="auto">
            <a:xfrm>
              <a:off x="5809734" y="3298124"/>
              <a:ext cx="44383" cy="35492"/>
            </a:xfrm>
            <a:custGeom>
              <a:avLst/>
              <a:gdLst>
                <a:gd name="T0" fmla="*/ 12 w 13"/>
                <a:gd name="T1" fmla="*/ 3 h 11"/>
                <a:gd name="T2" fmla="*/ 9 w 13"/>
                <a:gd name="T3" fmla="*/ 9 h 11"/>
                <a:gd name="T4" fmla="*/ 1 w 13"/>
                <a:gd name="T5" fmla="*/ 8 h 11"/>
                <a:gd name="T6" fmla="*/ 5 w 13"/>
                <a:gd name="T7" fmla="*/ 2 h 11"/>
                <a:gd name="T8" fmla="*/ 12 w 13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3" y="5"/>
                    <a:pt x="12" y="8"/>
                    <a:pt x="9" y="9"/>
                  </a:cubicBezTo>
                  <a:cubicBezTo>
                    <a:pt x="6" y="11"/>
                    <a:pt x="2" y="10"/>
                    <a:pt x="1" y="8"/>
                  </a:cubicBezTo>
                  <a:cubicBezTo>
                    <a:pt x="0" y="6"/>
                    <a:pt x="2" y="3"/>
                    <a:pt x="5" y="2"/>
                  </a:cubicBezTo>
                  <a:cubicBezTo>
                    <a:pt x="8" y="0"/>
                    <a:pt x="11" y="1"/>
                    <a:pt x="12" y="3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1" name="îsḷíďê">
              <a:extLst>
                <a:ext uri="{FF2B5EF4-FFF2-40B4-BE49-F238E27FC236}">
                  <a16:creationId xmlns:a16="http://schemas.microsoft.com/office/drawing/2014/main" id="{0F336E6D-4AE0-4983-842C-BDADFB2E4F52}"/>
                </a:ext>
              </a:extLst>
            </p:cNvPr>
            <p:cNvSpPr/>
            <p:nvPr/>
          </p:nvSpPr>
          <p:spPr bwMode="auto">
            <a:xfrm>
              <a:off x="5911812" y="3244887"/>
              <a:ext cx="44383" cy="31054"/>
            </a:xfrm>
            <a:custGeom>
              <a:avLst/>
              <a:gdLst>
                <a:gd name="T0" fmla="*/ 12 w 13"/>
                <a:gd name="T1" fmla="*/ 3 h 10"/>
                <a:gd name="T2" fmla="*/ 8 w 13"/>
                <a:gd name="T3" fmla="*/ 9 h 10"/>
                <a:gd name="T4" fmla="*/ 1 w 13"/>
                <a:gd name="T5" fmla="*/ 7 h 10"/>
                <a:gd name="T6" fmla="*/ 5 w 13"/>
                <a:gd name="T7" fmla="*/ 1 h 10"/>
                <a:gd name="T8" fmla="*/ 12 w 13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12" y="3"/>
                  </a:moveTo>
                  <a:cubicBezTo>
                    <a:pt x="13" y="5"/>
                    <a:pt x="11" y="8"/>
                    <a:pt x="8" y="9"/>
                  </a:cubicBezTo>
                  <a:cubicBezTo>
                    <a:pt x="5" y="10"/>
                    <a:pt x="2" y="10"/>
                    <a:pt x="1" y="7"/>
                  </a:cubicBezTo>
                  <a:cubicBezTo>
                    <a:pt x="0" y="5"/>
                    <a:pt x="2" y="3"/>
                    <a:pt x="5" y="1"/>
                  </a:cubicBezTo>
                  <a:cubicBezTo>
                    <a:pt x="8" y="0"/>
                    <a:pt x="11" y="1"/>
                    <a:pt x="12" y="3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2" name="î$1ïḓê">
              <a:extLst>
                <a:ext uri="{FF2B5EF4-FFF2-40B4-BE49-F238E27FC236}">
                  <a16:creationId xmlns:a16="http://schemas.microsoft.com/office/drawing/2014/main" id="{C43E8979-F305-4CFD-BF52-3587FDD88066}"/>
                </a:ext>
              </a:extLst>
            </p:cNvPr>
            <p:cNvSpPr/>
            <p:nvPr/>
          </p:nvSpPr>
          <p:spPr bwMode="auto">
            <a:xfrm>
              <a:off x="5858553" y="3426781"/>
              <a:ext cx="66575" cy="17746"/>
            </a:xfrm>
            <a:custGeom>
              <a:avLst/>
              <a:gdLst>
                <a:gd name="T0" fmla="*/ 0 w 20"/>
                <a:gd name="T1" fmla="*/ 1 h 6"/>
                <a:gd name="T2" fmla="*/ 20 w 20"/>
                <a:gd name="T3" fmla="*/ 0 h 6"/>
                <a:gd name="T4" fmla="*/ 6 w 20"/>
                <a:gd name="T5" fmla="*/ 6 h 6"/>
                <a:gd name="T6" fmla="*/ 0 w 20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6">
                  <a:moveTo>
                    <a:pt x="0" y="1"/>
                  </a:moveTo>
                  <a:cubicBezTo>
                    <a:pt x="0" y="1"/>
                    <a:pt x="9" y="2"/>
                    <a:pt x="20" y="0"/>
                  </a:cubicBezTo>
                  <a:cubicBezTo>
                    <a:pt x="20" y="0"/>
                    <a:pt x="15" y="5"/>
                    <a:pt x="6" y="6"/>
                  </a:cubicBezTo>
                  <a:cubicBezTo>
                    <a:pt x="6" y="6"/>
                    <a:pt x="4" y="2"/>
                    <a:pt x="0" y="1"/>
                  </a:cubicBezTo>
                  <a:close/>
                </a:path>
              </a:pathLst>
            </a:custGeom>
            <a:solidFill>
              <a:srgbClr val="EDA09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3" name="íṧḻíḋe">
              <a:extLst>
                <a:ext uri="{FF2B5EF4-FFF2-40B4-BE49-F238E27FC236}">
                  <a16:creationId xmlns:a16="http://schemas.microsoft.com/office/drawing/2014/main" id="{A6B6614D-EEB2-4C93-9423-D39F700D3E1B}"/>
                </a:ext>
              </a:extLst>
            </p:cNvPr>
            <p:cNvSpPr/>
            <p:nvPr/>
          </p:nvSpPr>
          <p:spPr bwMode="auto">
            <a:xfrm>
              <a:off x="5876306" y="3231576"/>
              <a:ext cx="17753" cy="17746"/>
            </a:xfrm>
            <a:custGeom>
              <a:avLst/>
              <a:gdLst>
                <a:gd name="T0" fmla="*/ 4 w 5"/>
                <a:gd name="T1" fmla="*/ 1 h 5"/>
                <a:gd name="T2" fmla="*/ 5 w 5"/>
                <a:gd name="T3" fmla="*/ 4 h 5"/>
                <a:gd name="T4" fmla="*/ 1 w 5"/>
                <a:gd name="T5" fmla="*/ 5 h 5"/>
                <a:gd name="T6" fmla="*/ 1 w 5"/>
                <a:gd name="T7" fmla="*/ 1 h 5"/>
                <a:gd name="T8" fmla="*/ 4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cubicBezTo>
                    <a:pt x="5" y="2"/>
                    <a:pt x="5" y="3"/>
                    <a:pt x="5" y="4"/>
                  </a:cubicBezTo>
                  <a:cubicBezTo>
                    <a:pt x="4" y="5"/>
                    <a:pt x="2" y="5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2" y="0"/>
                    <a:pt x="3" y="0"/>
                    <a:pt x="4" y="1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4" name="íṧ1îďê">
              <a:extLst>
                <a:ext uri="{FF2B5EF4-FFF2-40B4-BE49-F238E27FC236}">
                  <a16:creationId xmlns:a16="http://schemas.microsoft.com/office/drawing/2014/main" id="{F8C290A2-AF3D-482A-BDD3-6E1D6816CB42}"/>
                </a:ext>
              </a:extLst>
            </p:cNvPr>
            <p:cNvSpPr/>
            <p:nvPr/>
          </p:nvSpPr>
          <p:spPr bwMode="auto">
            <a:xfrm>
              <a:off x="5818610" y="3267068"/>
              <a:ext cx="17753" cy="13311"/>
            </a:xfrm>
            <a:custGeom>
              <a:avLst/>
              <a:gdLst>
                <a:gd name="T0" fmla="*/ 4 w 5"/>
                <a:gd name="T1" fmla="*/ 1 h 5"/>
                <a:gd name="T2" fmla="*/ 4 w 5"/>
                <a:gd name="T3" fmla="*/ 4 h 5"/>
                <a:gd name="T4" fmla="*/ 1 w 5"/>
                <a:gd name="T5" fmla="*/ 5 h 5"/>
                <a:gd name="T6" fmla="*/ 1 w 5"/>
                <a:gd name="T7" fmla="*/ 1 h 5"/>
                <a:gd name="T8" fmla="*/ 4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cubicBezTo>
                    <a:pt x="5" y="2"/>
                    <a:pt x="5" y="3"/>
                    <a:pt x="4" y="4"/>
                  </a:cubicBezTo>
                  <a:cubicBezTo>
                    <a:pt x="3" y="5"/>
                    <a:pt x="2" y="5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1" y="0"/>
                    <a:pt x="3" y="0"/>
                    <a:pt x="4" y="1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5" name="ïś1íḓé">
              <a:extLst>
                <a:ext uri="{FF2B5EF4-FFF2-40B4-BE49-F238E27FC236}">
                  <a16:creationId xmlns:a16="http://schemas.microsoft.com/office/drawing/2014/main" id="{A3F4FBF6-69FD-44F8-A250-0F7A2A16D108}"/>
                </a:ext>
              </a:extLst>
            </p:cNvPr>
            <p:cNvSpPr/>
            <p:nvPr/>
          </p:nvSpPr>
          <p:spPr bwMode="auto">
            <a:xfrm>
              <a:off x="5858553" y="3196084"/>
              <a:ext cx="35506" cy="17746"/>
            </a:xfrm>
            <a:custGeom>
              <a:avLst/>
              <a:gdLst>
                <a:gd name="T0" fmla="*/ 10 w 11"/>
                <a:gd name="T1" fmla="*/ 2 h 6"/>
                <a:gd name="T2" fmla="*/ 6 w 11"/>
                <a:gd name="T3" fmla="*/ 4 h 6"/>
                <a:gd name="T4" fmla="*/ 1 w 11"/>
                <a:gd name="T5" fmla="*/ 5 h 6"/>
                <a:gd name="T6" fmla="*/ 5 w 11"/>
                <a:gd name="T7" fmla="*/ 1 h 6"/>
                <a:gd name="T8" fmla="*/ 10 w 11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10" y="2"/>
                  </a:moveTo>
                  <a:cubicBezTo>
                    <a:pt x="10" y="3"/>
                    <a:pt x="8" y="3"/>
                    <a:pt x="6" y="4"/>
                  </a:cubicBezTo>
                  <a:cubicBezTo>
                    <a:pt x="3" y="4"/>
                    <a:pt x="1" y="6"/>
                    <a:pt x="1" y="5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8" y="0"/>
                    <a:pt x="11" y="2"/>
                    <a:pt x="10" y="2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6" name="îSḷíďè">
              <a:extLst>
                <a:ext uri="{FF2B5EF4-FFF2-40B4-BE49-F238E27FC236}">
                  <a16:creationId xmlns:a16="http://schemas.microsoft.com/office/drawing/2014/main" id="{80F2EBD2-F0E1-4AAC-A702-B7CDFFDE1036}"/>
                </a:ext>
              </a:extLst>
            </p:cNvPr>
            <p:cNvSpPr/>
            <p:nvPr/>
          </p:nvSpPr>
          <p:spPr bwMode="auto">
            <a:xfrm>
              <a:off x="5791981" y="3236014"/>
              <a:ext cx="26630" cy="31054"/>
            </a:xfrm>
            <a:custGeom>
              <a:avLst/>
              <a:gdLst>
                <a:gd name="T0" fmla="*/ 0 w 9"/>
                <a:gd name="T1" fmla="*/ 9 h 9"/>
                <a:gd name="T2" fmla="*/ 3 w 9"/>
                <a:gd name="T3" fmla="*/ 3 h 9"/>
                <a:gd name="T4" fmla="*/ 8 w 9"/>
                <a:gd name="T5" fmla="*/ 0 h 9"/>
                <a:gd name="T6" fmla="*/ 5 w 9"/>
                <a:gd name="T7" fmla="*/ 5 h 9"/>
                <a:gd name="T8" fmla="*/ 0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cubicBezTo>
                    <a:pt x="0" y="8"/>
                    <a:pt x="1" y="6"/>
                    <a:pt x="3" y="3"/>
                  </a:cubicBezTo>
                  <a:cubicBezTo>
                    <a:pt x="5" y="1"/>
                    <a:pt x="8" y="0"/>
                    <a:pt x="8" y="0"/>
                  </a:cubicBezTo>
                  <a:cubicBezTo>
                    <a:pt x="9" y="1"/>
                    <a:pt x="7" y="3"/>
                    <a:pt x="5" y="5"/>
                  </a:cubicBezTo>
                  <a:cubicBezTo>
                    <a:pt x="3" y="7"/>
                    <a:pt x="1" y="9"/>
                    <a:pt x="0" y="9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7" name="iṥḷïďé">
              <a:extLst>
                <a:ext uri="{FF2B5EF4-FFF2-40B4-BE49-F238E27FC236}">
                  <a16:creationId xmlns:a16="http://schemas.microsoft.com/office/drawing/2014/main" id="{0E49C7B3-63F2-44AC-8DF5-7ED74F51A886}"/>
                </a:ext>
              </a:extLst>
            </p:cNvPr>
            <p:cNvSpPr/>
            <p:nvPr/>
          </p:nvSpPr>
          <p:spPr bwMode="auto">
            <a:xfrm>
              <a:off x="5707653" y="3302560"/>
              <a:ext cx="71012" cy="53238"/>
            </a:xfrm>
            <a:custGeom>
              <a:avLst/>
              <a:gdLst>
                <a:gd name="T0" fmla="*/ 16 w 22"/>
                <a:gd name="T1" fmla="*/ 7 h 16"/>
                <a:gd name="T2" fmla="*/ 4 w 22"/>
                <a:gd name="T3" fmla="*/ 6 h 16"/>
                <a:gd name="T4" fmla="*/ 22 w 22"/>
                <a:gd name="T5" fmla="*/ 16 h 16"/>
                <a:gd name="T6" fmla="*/ 16 w 22"/>
                <a:gd name="T7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6">
                  <a:moveTo>
                    <a:pt x="16" y="7"/>
                  </a:moveTo>
                  <a:cubicBezTo>
                    <a:pt x="16" y="7"/>
                    <a:pt x="8" y="0"/>
                    <a:pt x="4" y="6"/>
                  </a:cubicBezTo>
                  <a:cubicBezTo>
                    <a:pt x="0" y="13"/>
                    <a:pt x="22" y="16"/>
                    <a:pt x="22" y="16"/>
                  </a:cubicBezTo>
                  <a:lnTo>
                    <a:pt x="16" y="7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8" name="îslîḑè">
              <a:extLst>
                <a:ext uri="{FF2B5EF4-FFF2-40B4-BE49-F238E27FC236}">
                  <a16:creationId xmlns:a16="http://schemas.microsoft.com/office/drawing/2014/main" id="{7317C4A0-1488-4561-B214-83EC230936CB}"/>
                </a:ext>
              </a:extLst>
            </p:cNvPr>
            <p:cNvSpPr/>
            <p:nvPr/>
          </p:nvSpPr>
          <p:spPr bwMode="auto">
            <a:xfrm>
              <a:off x="4944273" y="5432071"/>
              <a:ext cx="155340" cy="244008"/>
            </a:xfrm>
            <a:custGeom>
              <a:avLst/>
              <a:gdLst>
                <a:gd name="T0" fmla="*/ 47 w 47"/>
                <a:gd name="T1" fmla="*/ 0 h 74"/>
                <a:gd name="T2" fmla="*/ 32 w 47"/>
                <a:gd name="T3" fmla="*/ 9 h 74"/>
                <a:gd name="T4" fmla="*/ 3 w 47"/>
                <a:gd name="T5" fmla="*/ 67 h 74"/>
                <a:gd name="T6" fmla="*/ 36 w 47"/>
                <a:gd name="T7" fmla="*/ 52 h 74"/>
                <a:gd name="T8" fmla="*/ 47 w 47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4">
                  <a:moveTo>
                    <a:pt x="47" y="0"/>
                  </a:moveTo>
                  <a:cubicBezTo>
                    <a:pt x="47" y="0"/>
                    <a:pt x="35" y="5"/>
                    <a:pt x="32" y="9"/>
                  </a:cubicBezTo>
                  <a:cubicBezTo>
                    <a:pt x="28" y="12"/>
                    <a:pt x="0" y="61"/>
                    <a:pt x="3" y="67"/>
                  </a:cubicBezTo>
                  <a:cubicBezTo>
                    <a:pt x="7" y="74"/>
                    <a:pt x="36" y="52"/>
                    <a:pt x="36" y="52"/>
                  </a:cubicBezTo>
                  <a:cubicBezTo>
                    <a:pt x="36" y="52"/>
                    <a:pt x="12" y="57"/>
                    <a:pt x="47" y="0"/>
                  </a:cubicBezTo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9" name="ïşļíḋe">
              <a:extLst>
                <a:ext uri="{FF2B5EF4-FFF2-40B4-BE49-F238E27FC236}">
                  <a16:creationId xmlns:a16="http://schemas.microsoft.com/office/drawing/2014/main" id="{79E0809C-F36D-4EEB-84AB-3B1EAFFFF0BC}"/>
                </a:ext>
              </a:extLst>
            </p:cNvPr>
            <p:cNvSpPr/>
            <p:nvPr/>
          </p:nvSpPr>
          <p:spPr bwMode="auto">
            <a:xfrm>
              <a:off x="5823047" y="5649460"/>
              <a:ext cx="97642" cy="270624"/>
            </a:xfrm>
            <a:custGeom>
              <a:avLst/>
              <a:gdLst>
                <a:gd name="T0" fmla="*/ 13 w 29"/>
                <a:gd name="T1" fmla="*/ 0 h 82"/>
                <a:gd name="T2" fmla="*/ 3 w 29"/>
                <a:gd name="T3" fmla="*/ 13 h 82"/>
                <a:gd name="T4" fmla="*/ 6 w 29"/>
                <a:gd name="T5" fmla="*/ 78 h 82"/>
                <a:gd name="T6" fmla="*/ 29 w 29"/>
                <a:gd name="T7" fmla="*/ 51 h 82"/>
                <a:gd name="T8" fmla="*/ 13 w 29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82">
                  <a:moveTo>
                    <a:pt x="13" y="0"/>
                  </a:moveTo>
                  <a:cubicBezTo>
                    <a:pt x="13" y="0"/>
                    <a:pt x="5" y="9"/>
                    <a:pt x="3" y="13"/>
                  </a:cubicBezTo>
                  <a:cubicBezTo>
                    <a:pt x="2" y="17"/>
                    <a:pt x="0" y="74"/>
                    <a:pt x="6" y="78"/>
                  </a:cubicBezTo>
                  <a:cubicBezTo>
                    <a:pt x="12" y="82"/>
                    <a:pt x="29" y="51"/>
                    <a:pt x="29" y="51"/>
                  </a:cubicBezTo>
                  <a:cubicBezTo>
                    <a:pt x="29" y="51"/>
                    <a:pt x="9" y="66"/>
                    <a:pt x="13" y="0"/>
                  </a:cubicBezTo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0" name="îs1ïḋé">
              <a:extLst>
                <a:ext uri="{FF2B5EF4-FFF2-40B4-BE49-F238E27FC236}">
                  <a16:creationId xmlns:a16="http://schemas.microsoft.com/office/drawing/2014/main" id="{075FF026-D51C-4693-BE12-2CFE88278964}"/>
                </a:ext>
              </a:extLst>
            </p:cNvPr>
            <p:cNvSpPr/>
            <p:nvPr/>
          </p:nvSpPr>
          <p:spPr bwMode="auto">
            <a:xfrm>
              <a:off x="7616102" y="4535902"/>
              <a:ext cx="84328" cy="629981"/>
            </a:xfrm>
            <a:custGeom>
              <a:avLst/>
              <a:gdLst>
                <a:gd name="T0" fmla="*/ 4 w 28"/>
                <a:gd name="T1" fmla="*/ 0 h 210"/>
                <a:gd name="T2" fmla="*/ 9 w 28"/>
                <a:gd name="T3" fmla="*/ 7 h 210"/>
                <a:gd name="T4" fmla="*/ 18 w 28"/>
                <a:gd name="T5" fmla="*/ 28 h 210"/>
                <a:gd name="T6" fmla="*/ 26 w 28"/>
                <a:gd name="T7" fmla="*/ 105 h 210"/>
                <a:gd name="T8" fmla="*/ 11 w 28"/>
                <a:gd name="T9" fmla="*/ 180 h 210"/>
                <a:gd name="T10" fmla="*/ 1 w 28"/>
                <a:gd name="T11" fmla="*/ 210 h 210"/>
                <a:gd name="T12" fmla="*/ 8 w 28"/>
                <a:gd name="T13" fmla="*/ 179 h 210"/>
                <a:gd name="T14" fmla="*/ 21 w 28"/>
                <a:gd name="T15" fmla="*/ 104 h 210"/>
                <a:gd name="T16" fmla="*/ 14 w 28"/>
                <a:gd name="T17" fmla="*/ 29 h 210"/>
                <a:gd name="T18" fmla="*/ 4 w 28"/>
                <a:gd name="T1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10">
                  <a:moveTo>
                    <a:pt x="4" y="0"/>
                  </a:moveTo>
                  <a:cubicBezTo>
                    <a:pt x="4" y="0"/>
                    <a:pt x="6" y="2"/>
                    <a:pt x="9" y="7"/>
                  </a:cubicBezTo>
                  <a:cubicBezTo>
                    <a:pt x="11" y="12"/>
                    <a:pt x="15" y="19"/>
                    <a:pt x="18" y="28"/>
                  </a:cubicBezTo>
                  <a:cubicBezTo>
                    <a:pt x="24" y="47"/>
                    <a:pt x="28" y="75"/>
                    <a:pt x="26" y="105"/>
                  </a:cubicBezTo>
                  <a:cubicBezTo>
                    <a:pt x="24" y="135"/>
                    <a:pt x="17" y="161"/>
                    <a:pt x="11" y="180"/>
                  </a:cubicBezTo>
                  <a:cubicBezTo>
                    <a:pt x="6" y="199"/>
                    <a:pt x="2" y="210"/>
                    <a:pt x="1" y="210"/>
                  </a:cubicBezTo>
                  <a:cubicBezTo>
                    <a:pt x="0" y="210"/>
                    <a:pt x="3" y="198"/>
                    <a:pt x="8" y="179"/>
                  </a:cubicBezTo>
                  <a:cubicBezTo>
                    <a:pt x="12" y="160"/>
                    <a:pt x="18" y="134"/>
                    <a:pt x="21" y="104"/>
                  </a:cubicBezTo>
                  <a:cubicBezTo>
                    <a:pt x="23" y="75"/>
                    <a:pt x="20" y="48"/>
                    <a:pt x="14" y="29"/>
                  </a:cubicBezTo>
                  <a:cubicBezTo>
                    <a:pt x="9" y="11"/>
                    <a:pt x="3" y="0"/>
                    <a:pt x="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1" name="ïṡľídé">
              <a:extLst>
                <a:ext uri="{FF2B5EF4-FFF2-40B4-BE49-F238E27FC236}">
                  <a16:creationId xmlns:a16="http://schemas.microsoft.com/office/drawing/2014/main" id="{BAB0B8F6-FB32-4F9A-A4D5-AA7C32AD91FE}"/>
                </a:ext>
              </a:extLst>
            </p:cNvPr>
            <p:cNvSpPr/>
            <p:nvPr/>
          </p:nvSpPr>
          <p:spPr bwMode="auto">
            <a:xfrm>
              <a:off x="7682677" y="4083380"/>
              <a:ext cx="230789" cy="953845"/>
            </a:xfrm>
            <a:custGeom>
              <a:avLst/>
              <a:gdLst>
                <a:gd name="T0" fmla="*/ 0 w 77"/>
                <a:gd name="T1" fmla="*/ 0 h 319"/>
                <a:gd name="T2" fmla="*/ 7 w 77"/>
                <a:gd name="T3" fmla="*/ 12 h 319"/>
                <a:gd name="T4" fmla="*/ 22 w 77"/>
                <a:gd name="T5" fmla="*/ 44 h 319"/>
                <a:gd name="T6" fmla="*/ 62 w 77"/>
                <a:gd name="T7" fmla="*/ 154 h 319"/>
                <a:gd name="T8" fmla="*/ 74 w 77"/>
                <a:gd name="T9" fmla="*/ 218 h 319"/>
                <a:gd name="T10" fmla="*/ 76 w 77"/>
                <a:gd name="T11" fmla="*/ 271 h 319"/>
                <a:gd name="T12" fmla="*/ 71 w 77"/>
                <a:gd name="T13" fmla="*/ 307 h 319"/>
                <a:gd name="T14" fmla="*/ 67 w 77"/>
                <a:gd name="T15" fmla="*/ 319 h 319"/>
                <a:gd name="T16" fmla="*/ 72 w 77"/>
                <a:gd name="T17" fmla="*/ 271 h 319"/>
                <a:gd name="T18" fmla="*/ 57 w 77"/>
                <a:gd name="T19" fmla="*/ 156 h 319"/>
                <a:gd name="T20" fmla="*/ 18 w 77"/>
                <a:gd name="T21" fmla="*/ 46 h 319"/>
                <a:gd name="T22" fmla="*/ 5 w 77"/>
                <a:gd name="T23" fmla="*/ 13 h 319"/>
                <a:gd name="T24" fmla="*/ 0 w 77"/>
                <a:gd name="T2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319">
                  <a:moveTo>
                    <a:pt x="0" y="0"/>
                  </a:moveTo>
                  <a:cubicBezTo>
                    <a:pt x="1" y="0"/>
                    <a:pt x="3" y="4"/>
                    <a:pt x="7" y="12"/>
                  </a:cubicBezTo>
                  <a:cubicBezTo>
                    <a:pt x="10" y="19"/>
                    <a:pt x="16" y="30"/>
                    <a:pt x="22" y="44"/>
                  </a:cubicBezTo>
                  <a:cubicBezTo>
                    <a:pt x="34" y="71"/>
                    <a:pt x="50" y="110"/>
                    <a:pt x="62" y="154"/>
                  </a:cubicBezTo>
                  <a:cubicBezTo>
                    <a:pt x="68" y="177"/>
                    <a:pt x="72" y="198"/>
                    <a:pt x="74" y="218"/>
                  </a:cubicBezTo>
                  <a:cubicBezTo>
                    <a:pt x="76" y="238"/>
                    <a:pt x="77" y="256"/>
                    <a:pt x="76" y="271"/>
                  </a:cubicBezTo>
                  <a:cubicBezTo>
                    <a:pt x="75" y="286"/>
                    <a:pt x="73" y="298"/>
                    <a:pt x="71" y="307"/>
                  </a:cubicBezTo>
                  <a:cubicBezTo>
                    <a:pt x="69" y="315"/>
                    <a:pt x="68" y="319"/>
                    <a:pt x="67" y="319"/>
                  </a:cubicBezTo>
                  <a:cubicBezTo>
                    <a:pt x="66" y="319"/>
                    <a:pt x="71" y="301"/>
                    <a:pt x="72" y="271"/>
                  </a:cubicBezTo>
                  <a:cubicBezTo>
                    <a:pt x="73" y="241"/>
                    <a:pt x="69" y="200"/>
                    <a:pt x="57" y="156"/>
                  </a:cubicBezTo>
                  <a:cubicBezTo>
                    <a:pt x="45" y="112"/>
                    <a:pt x="29" y="73"/>
                    <a:pt x="18" y="46"/>
                  </a:cubicBezTo>
                  <a:cubicBezTo>
                    <a:pt x="12" y="32"/>
                    <a:pt x="8" y="21"/>
                    <a:pt x="5" y="13"/>
                  </a:cubicBezTo>
                  <a:cubicBezTo>
                    <a:pt x="1" y="5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2" name="ísḻîḋé">
              <a:extLst>
                <a:ext uri="{FF2B5EF4-FFF2-40B4-BE49-F238E27FC236}">
                  <a16:creationId xmlns:a16="http://schemas.microsoft.com/office/drawing/2014/main" id="{EC5EC3EF-CA25-48EA-AA1E-F6C5E56FA641}"/>
                </a:ext>
              </a:extLst>
            </p:cNvPr>
            <p:cNvSpPr/>
            <p:nvPr/>
          </p:nvSpPr>
          <p:spPr bwMode="auto">
            <a:xfrm>
              <a:off x="5379222" y="4637942"/>
              <a:ext cx="146464" cy="421464"/>
            </a:xfrm>
            <a:custGeom>
              <a:avLst/>
              <a:gdLst>
                <a:gd name="T0" fmla="*/ 48 w 49"/>
                <a:gd name="T1" fmla="*/ 0 h 140"/>
                <a:gd name="T2" fmla="*/ 34 w 49"/>
                <a:gd name="T3" fmla="*/ 18 h 140"/>
                <a:gd name="T4" fmla="*/ 28 w 49"/>
                <a:gd name="T5" fmla="*/ 27 h 140"/>
                <a:gd name="T6" fmla="*/ 22 w 49"/>
                <a:gd name="T7" fmla="*/ 38 h 140"/>
                <a:gd name="T8" fmla="*/ 11 w 49"/>
                <a:gd name="T9" fmla="*/ 65 h 140"/>
                <a:gd name="T10" fmla="*/ 6 w 49"/>
                <a:gd name="T11" fmla="*/ 94 h 140"/>
                <a:gd name="T12" fmla="*/ 5 w 49"/>
                <a:gd name="T13" fmla="*/ 107 h 140"/>
                <a:gd name="T14" fmla="*/ 5 w 49"/>
                <a:gd name="T15" fmla="*/ 118 h 140"/>
                <a:gd name="T16" fmla="*/ 8 w 49"/>
                <a:gd name="T17" fmla="*/ 140 h 140"/>
                <a:gd name="T18" fmla="*/ 1 w 49"/>
                <a:gd name="T19" fmla="*/ 118 h 140"/>
                <a:gd name="T20" fmla="*/ 0 w 49"/>
                <a:gd name="T21" fmla="*/ 107 h 140"/>
                <a:gd name="T22" fmla="*/ 0 w 49"/>
                <a:gd name="T23" fmla="*/ 94 h 140"/>
                <a:gd name="T24" fmla="*/ 6 w 49"/>
                <a:gd name="T25" fmla="*/ 64 h 140"/>
                <a:gd name="T26" fmla="*/ 17 w 49"/>
                <a:gd name="T27" fmla="*/ 36 h 140"/>
                <a:gd name="T28" fmla="*/ 24 w 49"/>
                <a:gd name="T29" fmla="*/ 24 h 140"/>
                <a:gd name="T30" fmla="*/ 31 w 49"/>
                <a:gd name="T31" fmla="*/ 15 h 140"/>
                <a:gd name="T32" fmla="*/ 48 w 49"/>
                <a:gd name="T3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140">
                  <a:moveTo>
                    <a:pt x="48" y="0"/>
                  </a:moveTo>
                  <a:cubicBezTo>
                    <a:pt x="49" y="1"/>
                    <a:pt x="42" y="7"/>
                    <a:pt x="34" y="18"/>
                  </a:cubicBezTo>
                  <a:cubicBezTo>
                    <a:pt x="32" y="20"/>
                    <a:pt x="30" y="23"/>
                    <a:pt x="28" y="27"/>
                  </a:cubicBezTo>
                  <a:cubicBezTo>
                    <a:pt x="26" y="30"/>
                    <a:pt x="24" y="34"/>
                    <a:pt x="22" y="38"/>
                  </a:cubicBezTo>
                  <a:cubicBezTo>
                    <a:pt x="18" y="46"/>
                    <a:pt x="14" y="55"/>
                    <a:pt x="11" y="65"/>
                  </a:cubicBezTo>
                  <a:cubicBezTo>
                    <a:pt x="8" y="75"/>
                    <a:pt x="6" y="85"/>
                    <a:pt x="6" y="94"/>
                  </a:cubicBezTo>
                  <a:cubicBezTo>
                    <a:pt x="5" y="98"/>
                    <a:pt x="5" y="103"/>
                    <a:pt x="5" y="107"/>
                  </a:cubicBezTo>
                  <a:cubicBezTo>
                    <a:pt x="5" y="111"/>
                    <a:pt x="5" y="114"/>
                    <a:pt x="5" y="118"/>
                  </a:cubicBezTo>
                  <a:cubicBezTo>
                    <a:pt x="6" y="132"/>
                    <a:pt x="8" y="140"/>
                    <a:pt x="8" y="140"/>
                  </a:cubicBezTo>
                  <a:cubicBezTo>
                    <a:pt x="7" y="140"/>
                    <a:pt x="3" y="132"/>
                    <a:pt x="1" y="118"/>
                  </a:cubicBezTo>
                  <a:cubicBezTo>
                    <a:pt x="1" y="115"/>
                    <a:pt x="1" y="111"/>
                    <a:pt x="0" y="107"/>
                  </a:cubicBezTo>
                  <a:cubicBezTo>
                    <a:pt x="0" y="103"/>
                    <a:pt x="0" y="98"/>
                    <a:pt x="0" y="94"/>
                  </a:cubicBezTo>
                  <a:cubicBezTo>
                    <a:pt x="1" y="84"/>
                    <a:pt x="3" y="74"/>
                    <a:pt x="6" y="64"/>
                  </a:cubicBezTo>
                  <a:cubicBezTo>
                    <a:pt x="9" y="53"/>
                    <a:pt x="13" y="44"/>
                    <a:pt x="17" y="36"/>
                  </a:cubicBezTo>
                  <a:cubicBezTo>
                    <a:pt x="20" y="32"/>
                    <a:pt x="22" y="28"/>
                    <a:pt x="24" y="24"/>
                  </a:cubicBezTo>
                  <a:cubicBezTo>
                    <a:pt x="26" y="21"/>
                    <a:pt x="29" y="18"/>
                    <a:pt x="31" y="15"/>
                  </a:cubicBezTo>
                  <a:cubicBezTo>
                    <a:pt x="40" y="4"/>
                    <a:pt x="48" y="0"/>
                    <a:pt x="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3" name="íṣḻíďê">
              <a:extLst>
                <a:ext uri="{FF2B5EF4-FFF2-40B4-BE49-F238E27FC236}">
                  <a16:creationId xmlns:a16="http://schemas.microsoft.com/office/drawing/2014/main" id="{7CDE745B-A82F-49F7-846F-A494AC7EC7DE}"/>
                </a:ext>
              </a:extLst>
            </p:cNvPr>
            <p:cNvSpPr/>
            <p:nvPr/>
          </p:nvSpPr>
          <p:spPr bwMode="auto">
            <a:xfrm>
              <a:off x="5476863" y="4784345"/>
              <a:ext cx="93205" cy="204078"/>
            </a:xfrm>
            <a:custGeom>
              <a:avLst/>
              <a:gdLst>
                <a:gd name="T0" fmla="*/ 30 w 30"/>
                <a:gd name="T1" fmla="*/ 0 h 69"/>
                <a:gd name="T2" fmla="*/ 22 w 30"/>
                <a:gd name="T3" fmla="*/ 9 h 69"/>
                <a:gd name="T4" fmla="*/ 15 w 30"/>
                <a:gd name="T5" fmla="*/ 18 h 69"/>
                <a:gd name="T6" fmla="*/ 9 w 30"/>
                <a:gd name="T7" fmla="*/ 31 h 69"/>
                <a:gd name="T8" fmla="*/ 5 w 30"/>
                <a:gd name="T9" fmla="*/ 45 h 69"/>
                <a:gd name="T10" fmla="*/ 5 w 30"/>
                <a:gd name="T11" fmla="*/ 57 h 69"/>
                <a:gd name="T12" fmla="*/ 6 w 30"/>
                <a:gd name="T13" fmla="*/ 69 h 69"/>
                <a:gd name="T14" fmla="*/ 1 w 30"/>
                <a:gd name="T15" fmla="*/ 58 h 69"/>
                <a:gd name="T16" fmla="*/ 0 w 30"/>
                <a:gd name="T17" fmla="*/ 45 h 69"/>
                <a:gd name="T18" fmla="*/ 3 w 30"/>
                <a:gd name="T19" fmla="*/ 29 h 69"/>
                <a:gd name="T20" fmla="*/ 11 w 30"/>
                <a:gd name="T21" fmla="*/ 15 h 69"/>
                <a:gd name="T22" fmla="*/ 19 w 30"/>
                <a:gd name="T23" fmla="*/ 6 h 69"/>
                <a:gd name="T24" fmla="*/ 30 w 30"/>
                <a:gd name="T2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69">
                  <a:moveTo>
                    <a:pt x="30" y="0"/>
                  </a:moveTo>
                  <a:cubicBezTo>
                    <a:pt x="30" y="1"/>
                    <a:pt x="26" y="4"/>
                    <a:pt x="22" y="9"/>
                  </a:cubicBezTo>
                  <a:cubicBezTo>
                    <a:pt x="20" y="11"/>
                    <a:pt x="17" y="14"/>
                    <a:pt x="15" y="18"/>
                  </a:cubicBezTo>
                  <a:cubicBezTo>
                    <a:pt x="13" y="22"/>
                    <a:pt x="10" y="26"/>
                    <a:pt x="9" y="31"/>
                  </a:cubicBezTo>
                  <a:cubicBezTo>
                    <a:pt x="7" y="36"/>
                    <a:pt x="6" y="41"/>
                    <a:pt x="5" y="45"/>
                  </a:cubicBezTo>
                  <a:cubicBezTo>
                    <a:pt x="5" y="50"/>
                    <a:pt x="5" y="54"/>
                    <a:pt x="5" y="57"/>
                  </a:cubicBezTo>
                  <a:cubicBezTo>
                    <a:pt x="6" y="64"/>
                    <a:pt x="7" y="68"/>
                    <a:pt x="6" y="69"/>
                  </a:cubicBezTo>
                  <a:cubicBezTo>
                    <a:pt x="5" y="69"/>
                    <a:pt x="3" y="65"/>
                    <a:pt x="1" y="58"/>
                  </a:cubicBezTo>
                  <a:cubicBezTo>
                    <a:pt x="1" y="54"/>
                    <a:pt x="0" y="50"/>
                    <a:pt x="0" y="45"/>
                  </a:cubicBezTo>
                  <a:cubicBezTo>
                    <a:pt x="1" y="40"/>
                    <a:pt x="2" y="35"/>
                    <a:pt x="3" y="29"/>
                  </a:cubicBezTo>
                  <a:cubicBezTo>
                    <a:pt x="5" y="24"/>
                    <a:pt x="8" y="19"/>
                    <a:pt x="11" y="15"/>
                  </a:cubicBezTo>
                  <a:cubicBezTo>
                    <a:pt x="13" y="11"/>
                    <a:pt x="16" y="8"/>
                    <a:pt x="19" y="6"/>
                  </a:cubicBezTo>
                  <a:cubicBezTo>
                    <a:pt x="25" y="1"/>
                    <a:pt x="29" y="0"/>
                    <a:pt x="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4" name="îṩḷîḍê">
              <a:extLst>
                <a:ext uri="{FF2B5EF4-FFF2-40B4-BE49-F238E27FC236}">
                  <a16:creationId xmlns:a16="http://schemas.microsoft.com/office/drawing/2014/main" id="{14FB5F2C-CEE0-44DE-839B-C028C057AE63}"/>
                </a:ext>
              </a:extLst>
            </p:cNvPr>
            <p:cNvSpPr/>
            <p:nvPr/>
          </p:nvSpPr>
          <p:spPr bwMode="auto">
            <a:xfrm>
              <a:off x="4957589" y="3435654"/>
              <a:ext cx="217473" cy="687656"/>
            </a:xfrm>
            <a:custGeom>
              <a:avLst/>
              <a:gdLst>
                <a:gd name="T0" fmla="*/ 0 w 73"/>
                <a:gd name="T1" fmla="*/ 0 h 229"/>
                <a:gd name="T2" fmla="*/ 7 w 73"/>
                <a:gd name="T3" fmla="*/ 7 h 229"/>
                <a:gd name="T4" fmla="*/ 15 w 73"/>
                <a:gd name="T5" fmla="*/ 16 h 229"/>
                <a:gd name="T6" fmla="*/ 24 w 73"/>
                <a:gd name="T7" fmla="*/ 28 h 229"/>
                <a:gd name="T8" fmla="*/ 29 w 73"/>
                <a:gd name="T9" fmla="*/ 35 h 229"/>
                <a:gd name="T10" fmla="*/ 34 w 73"/>
                <a:gd name="T11" fmla="*/ 43 h 229"/>
                <a:gd name="T12" fmla="*/ 44 w 73"/>
                <a:gd name="T13" fmla="*/ 62 h 229"/>
                <a:gd name="T14" fmla="*/ 61 w 73"/>
                <a:gd name="T15" fmla="*/ 107 h 229"/>
                <a:gd name="T16" fmla="*/ 71 w 73"/>
                <a:gd name="T17" fmla="*/ 154 h 229"/>
                <a:gd name="T18" fmla="*/ 73 w 73"/>
                <a:gd name="T19" fmla="*/ 175 h 229"/>
                <a:gd name="T20" fmla="*/ 73 w 73"/>
                <a:gd name="T21" fmla="*/ 184 h 229"/>
                <a:gd name="T22" fmla="*/ 73 w 73"/>
                <a:gd name="T23" fmla="*/ 193 h 229"/>
                <a:gd name="T24" fmla="*/ 72 w 73"/>
                <a:gd name="T25" fmla="*/ 208 h 229"/>
                <a:gd name="T26" fmla="*/ 70 w 73"/>
                <a:gd name="T27" fmla="*/ 220 h 229"/>
                <a:gd name="T28" fmla="*/ 68 w 73"/>
                <a:gd name="T29" fmla="*/ 229 h 229"/>
                <a:gd name="T30" fmla="*/ 69 w 73"/>
                <a:gd name="T31" fmla="*/ 193 h 229"/>
                <a:gd name="T32" fmla="*/ 69 w 73"/>
                <a:gd name="T33" fmla="*/ 185 h 229"/>
                <a:gd name="T34" fmla="*/ 68 w 73"/>
                <a:gd name="T35" fmla="*/ 175 h 229"/>
                <a:gd name="T36" fmla="*/ 66 w 73"/>
                <a:gd name="T37" fmla="*/ 155 h 229"/>
                <a:gd name="T38" fmla="*/ 56 w 73"/>
                <a:gd name="T39" fmla="*/ 108 h 229"/>
                <a:gd name="T40" fmla="*/ 39 w 73"/>
                <a:gd name="T41" fmla="*/ 64 h 229"/>
                <a:gd name="T42" fmla="*/ 30 w 73"/>
                <a:gd name="T43" fmla="*/ 46 h 229"/>
                <a:gd name="T44" fmla="*/ 25 w 73"/>
                <a:gd name="T45" fmla="*/ 37 h 229"/>
                <a:gd name="T46" fmla="*/ 21 w 73"/>
                <a:gd name="T47" fmla="*/ 30 h 229"/>
                <a:gd name="T48" fmla="*/ 0 w 73"/>
                <a:gd name="T49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3" h="229">
                  <a:moveTo>
                    <a:pt x="0" y="0"/>
                  </a:moveTo>
                  <a:cubicBezTo>
                    <a:pt x="1" y="0"/>
                    <a:pt x="3" y="2"/>
                    <a:pt x="7" y="7"/>
                  </a:cubicBezTo>
                  <a:cubicBezTo>
                    <a:pt x="10" y="9"/>
                    <a:pt x="12" y="12"/>
                    <a:pt x="15" y="16"/>
                  </a:cubicBezTo>
                  <a:cubicBezTo>
                    <a:pt x="17" y="19"/>
                    <a:pt x="21" y="23"/>
                    <a:pt x="24" y="28"/>
                  </a:cubicBezTo>
                  <a:cubicBezTo>
                    <a:pt x="25" y="30"/>
                    <a:pt x="27" y="33"/>
                    <a:pt x="29" y="35"/>
                  </a:cubicBezTo>
                  <a:cubicBezTo>
                    <a:pt x="30" y="38"/>
                    <a:pt x="32" y="41"/>
                    <a:pt x="34" y="43"/>
                  </a:cubicBezTo>
                  <a:cubicBezTo>
                    <a:pt x="37" y="49"/>
                    <a:pt x="40" y="55"/>
                    <a:pt x="44" y="62"/>
                  </a:cubicBezTo>
                  <a:cubicBezTo>
                    <a:pt x="50" y="75"/>
                    <a:pt x="57" y="90"/>
                    <a:pt x="61" y="107"/>
                  </a:cubicBezTo>
                  <a:cubicBezTo>
                    <a:pt x="66" y="123"/>
                    <a:pt x="69" y="139"/>
                    <a:pt x="71" y="154"/>
                  </a:cubicBezTo>
                  <a:cubicBezTo>
                    <a:pt x="72" y="161"/>
                    <a:pt x="73" y="168"/>
                    <a:pt x="73" y="175"/>
                  </a:cubicBezTo>
                  <a:cubicBezTo>
                    <a:pt x="73" y="178"/>
                    <a:pt x="73" y="181"/>
                    <a:pt x="73" y="184"/>
                  </a:cubicBezTo>
                  <a:cubicBezTo>
                    <a:pt x="73" y="188"/>
                    <a:pt x="73" y="190"/>
                    <a:pt x="73" y="193"/>
                  </a:cubicBezTo>
                  <a:cubicBezTo>
                    <a:pt x="73" y="199"/>
                    <a:pt x="72" y="204"/>
                    <a:pt x="72" y="208"/>
                  </a:cubicBezTo>
                  <a:cubicBezTo>
                    <a:pt x="71" y="213"/>
                    <a:pt x="71" y="217"/>
                    <a:pt x="70" y="220"/>
                  </a:cubicBezTo>
                  <a:cubicBezTo>
                    <a:pt x="69" y="226"/>
                    <a:pt x="68" y="229"/>
                    <a:pt x="68" y="229"/>
                  </a:cubicBezTo>
                  <a:cubicBezTo>
                    <a:pt x="67" y="229"/>
                    <a:pt x="69" y="215"/>
                    <a:pt x="69" y="193"/>
                  </a:cubicBezTo>
                  <a:cubicBezTo>
                    <a:pt x="69" y="190"/>
                    <a:pt x="69" y="188"/>
                    <a:pt x="69" y="185"/>
                  </a:cubicBezTo>
                  <a:cubicBezTo>
                    <a:pt x="69" y="182"/>
                    <a:pt x="68" y="178"/>
                    <a:pt x="68" y="175"/>
                  </a:cubicBezTo>
                  <a:cubicBezTo>
                    <a:pt x="68" y="169"/>
                    <a:pt x="67" y="162"/>
                    <a:pt x="66" y="155"/>
                  </a:cubicBezTo>
                  <a:cubicBezTo>
                    <a:pt x="64" y="140"/>
                    <a:pt x="61" y="124"/>
                    <a:pt x="56" y="108"/>
                  </a:cubicBezTo>
                  <a:cubicBezTo>
                    <a:pt x="51" y="92"/>
                    <a:pt x="45" y="77"/>
                    <a:pt x="39" y="64"/>
                  </a:cubicBezTo>
                  <a:cubicBezTo>
                    <a:pt x="36" y="57"/>
                    <a:pt x="33" y="51"/>
                    <a:pt x="30" y="46"/>
                  </a:cubicBezTo>
                  <a:cubicBezTo>
                    <a:pt x="28" y="43"/>
                    <a:pt x="27" y="40"/>
                    <a:pt x="25" y="37"/>
                  </a:cubicBezTo>
                  <a:cubicBezTo>
                    <a:pt x="24" y="35"/>
                    <a:pt x="22" y="32"/>
                    <a:pt x="21" y="30"/>
                  </a:cubicBezTo>
                  <a:cubicBezTo>
                    <a:pt x="9" y="1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5" name="iśḷîḓê">
              <a:extLst>
                <a:ext uri="{FF2B5EF4-FFF2-40B4-BE49-F238E27FC236}">
                  <a16:creationId xmlns:a16="http://schemas.microsoft.com/office/drawing/2014/main" id="{DF74C722-81F1-4FC8-8858-9A90EF7177AF}"/>
                </a:ext>
              </a:extLst>
            </p:cNvPr>
            <p:cNvSpPr/>
            <p:nvPr/>
          </p:nvSpPr>
          <p:spPr bwMode="auto">
            <a:xfrm>
              <a:off x="5143996" y="3515511"/>
              <a:ext cx="137584" cy="425902"/>
            </a:xfrm>
            <a:custGeom>
              <a:avLst/>
              <a:gdLst>
                <a:gd name="T0" fmla="*/ 1 w 46"/>
                <a:gd name="T1" fmla="*/ 0 h 142"/>
                <a:gd name="T2" fmla="*/ 15 w 46"/>
                <a:gd name="T3" fmla="*/ 17 h 142"/>
                <a:gd name="T4" fmla="*/ 28 w 46"/>
                <a:gd name="T5" fmla="*/ 38 h 142"/>
                <a:gd name="T6" fmla="*/ 39 w 46"/>
                <a:gd name="T7" fmla="*/ 66 h 142"/>
                <a:gd name="T8" fmla="*/ 45 w 46"/>
                <a:gd name="T9" fmla="*/ 95 h 142"/>
                <a:gd name="T10" fmla="*/ 46 w 46"/>
                <a:gd name="T11" fmla="*/ 120 h 142"/>
                <a:gd name="T12" fmla="*/ 43 w 46"/>
                <a:gd name="T13" fmla="*/ 142 h 142"/>
                <a:gd name="T14" fmla="*/ 42 w 46"/>
                <a:gd name="T15" fmla="*/ 120 h 142"/>
                <a:gd name="T16" fmla="*/ 40 w 46"/>
                <a:gd name="T17" fmla="*/ 96 h 142"/>
                <a:gd name="T18" fmla="*/ 34 w 46"/>
                <a:gd name="T19" fmla="*/ 67 h 142"/>
                <a:gd name="T20" fmla="*/ 23 w 46"/>
                <a:gd name="T21" fmla="*/ 40 h 142"/>
                <a:gd name="T22" fmla="*/ 12 w 46"/>
                <a:gd name="T23" fmla="*/ 19 h 142"/>
                <a:gd name="T24" fmla="*/ 1 w 46"/>
                <a:gd name="T25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142">
                  <a:moveTo>
                    <a:pt x="1" y="0"/>
                  </a:moveTo>
                  <a:cubicBezTo>
                    <a:pt x="1" y="0"/>
                    <a:pt x="7" y="6"/>
                    <a:pt x="15" y="17"/>
                  </a:cubicBezTo>
                  <a:cubicBezTo>
                    <a:pt x="20" y="23"/>
                    <a:pt x="24" y="30"/>
                    <a:pt x="28" y="38"/>
                  </a:cubicBezTo>
                  <a:cubicBezTo>
                    <a:pt x="32" y="46"/>
                    <a:pt x="36" y="56"/>
                    <a:pt x="39" y="66"/>
                  </a:cubicBezTo>
                  <a:cubicBezTo>
                    <a:pt x="42" y="76"/>
                    <a:pt x="44" y="86"/>
                    <a:pt x="45" y="95"/>
                  </a:cubicBezTo>
                  <a:cubicBezTo>
                    <a:pt x="46" y="104"/>
                    <a:pt x="46" y="113"/>
                    <a:pt x="46" y="120"/>
                  </a:cubicBezTo>
                  <a:cubicBezTo>
                    <a:pt x="45" y="134"/>
                    <a:pt x="43" y="142"/>
                    <a:pt x="43" y="142"/>
                  </a:cubicBezTo>
                  <a:cubicBezTo>
                    <a:pt x="42" y="142"/>
                    <a:pt x="42" y="133"/>
                    <a:pt x="42" y="120"/>
                  </a:cubicBezTo>
                  <a:cubicBezTo>
                    <a:pt x="42" y="113"/>
                    <a:pt x="41" y="105"/>
                    <a:pt x="40" y="96"/>
                  </a:cubicBezTo>
                  <a:cubicBezTo>
                    <a:pt x="38" y="87"/>
                    <a:pt x="36" y="77"/>
                    <a:pt x="34" y="67"/>
                  </a:cubicBezTo>
                  <a:cubicBezTo>
                    <a:pt x="31" y="58"/>
                    <a:pt x="27" y="48"/>
                    <a:pt x="23" y="40"/>
                  </a:cubicBezTo>
                  <a:cubicBezTo>
                    <a:pt x="20" y="32"/>
                    <a:pt x="16" y="25"/>
                    <a:pt x="12" y="19"/>
                  </a:cubicBezTo>
                  <a:cubicBezTo>
                    <a:pt x="5" y="7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sp>
        <p:nvSpPr>
          <p:cNvPr id="646" name="矩形 645">
            <a:extLst>
              <a:ext uri="{FF2B5EF4-FFF2-40B4-BE49-F238E27FC236}">
                <a16:creationId xmlns:a16="http://schemas.microsoft.com/office/drawing/2014/main" id="{A1C2A33F-615D-4866-9EF0-11CC11733A87}"/>
              </a:ext>
            </a:extLst>
          </p:cNvPr>
          <p:cNvSpPr/>
          <p:nvPr/>
        </p:nvSpPr>
        <p:spPr>
          <a:xfrm>
            <a:off x="277813" y="4202113"/>
            <a:ext cx="5800725" cy="248602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48" name="文本框 1">
            <a:extLst>
              <a:ext uri="{FF2B5EF4-FFF2-40B4-BE49-F238E27FC236}">
                <a16:creationId xmlns:a16="http://schemas.microsoft.com/office/drawing/2014/main" id="{E43E643E-4289-4E08-A16B-2765CB8CD31F}"/>
              </a:ext>
            </a:extLst>
          </p:cNvPr>
          <p:cNvSpPr txBox="1"/>
          <p:nvPr/>
        </p:nvSpPr>
        <p:spPr>
          <a:xfrm>
            <a:off x="461963" y="1390650"/>
            <a:ext cx="8251825" cy="3381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The keys to transformational change are to …… to provide a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supportive environment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50" name="文本框 93">
            <a:extLst>
              <a:ext uri="{FF2B5EF4-FFF2-40B4-BE49-F238E27FC236}">
                <a16:creationId xmlns:a16="http://schemas.microsoft.com/office/drawing/2014/main" id="{483F70C4-909A-42BE-8E1D-6B097DE242DA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28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34" name="组合 1">
            <a:extLst>
              <a:ext uri="{FF2B5EF4-FFF2-40B4-BE49-F238E27FC236}">
                <a16:creationId xmlns:a16="http://schemas.microsoft.com/office/drawing/2014/main" id="{33AED1E0-ACF8-4BBE-914E-080BDAC64433}"/>
              </a:ext>
            </a:extLst>
          </p:cNvPr>
          <p:cNvGrpSpPr>
            <a:grpSpLocks/>
          </p:cNvGrpSpPr>
          <p:nvPr/>
        </p:nvGrpSpPr>
        <p:grpSpPr bwMode="auto">
          <a:xfrm>
            <a:off x="5776913" y="1631950"/>
            <a:ext cx="5937250" cy="4927600"/>
            <a:chOff x="5895422" y="1631619"/>
            <a:chExt cx="5937615" cy="4927458"/>
          </a:xfrm>
        </p:grpSpPr>
        <p:grpSp>
          <p:nvGrpSpPr>
            <p:cNvPr id="69849" name="组合 12">
              <a:extLst>
                <a:ext uri="{FF2B5EF4-FFF2-40B4-BE49-F238E27FC236}">
                  <a16:creationId xmlns:a16="http://schemas.microsoft.com/office/drawing/2014/main" id="{CA070666-0709-4553-9A74-7883E079FA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95494" y="1653772"/>
              <a:ext cx="2017507" cy="882461"/>
              <a:chOff x="3537846" y="329761"/>
              <a:chExt cx="2017507" cy="882461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4DB7BE76-8765-4ED1-836D-8614DEC7743A}"/>
                  </a:ext>
                </a:extLst>
              </p:cNvPr>
              <p:cNvSpPr/>
              <p:nvPr/>
            </p:nvSpPr>
            <p:spPr>
              <a:xfrm>
                <a:off x="3538184" y="329832"/>
                <a:ext cx="2017836" cy="882625"/>
              </a:xfrm>
              <a:prstGeom prst="ellipse">
                <a:avLst/>
              </a:prstGeom>
              <a:solidFill>
                <a:srgbClr val="682D89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椭圆 4">
                <a:extLst>
                  <a:ext uri="{FF2B5EF4-FFF2-40B4-BE49-F238E27FC236}">
                    <a16:creationId xmlns:a16="http://schemas.microsoft.com/office/drawing/2014/main" id="{F4FD8EE0-5CBD-4387-B060-879CBB4BBB9B}"/>
                  </a:ext>
                </a:extLst>
              </p:cNvPr>
              <p:cNvSpPr txBox="1"/>
              <p:nvPr/>
            </p:nvSpPr>
            <p:spPr>
              <a:xfrm>
                <a:off x="3833477" y="458416"/>
                <a:ext cx="1427250" cy="6254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Create a climate for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0" name="组合 13">
              <a:extLst>
                <a:ext uri="{FF2B5EF4-FFF2-40B4-BE49-F238E27FC236}">
                  <a16:creationId xmlns:a16="http://schemas.microsoft.com/office/drawing/2014/main" id="{7D8E0A8A-38D3-4405-8C53-2E7A429165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5530" y="2646836"/>
              <a:ext cx="2017507" cy="882461"/>
              <a:chOff x="5257882" y="1322825"/>
              <a:chExt cx="2017507" cy="882461"/>
            </a:xfrm>
          </p:grpSpPr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0FF42A57-F8AD-4285-99FF-2B253B91C49A}"/>
                  </a:ext>
                </a:extLst>
              </p:cNvPr>
              <p:cNvSpPr/>
              <p:nvPr/>
            </p:nvSpPr>
            <p:spPr>
              <a:xfrm>
                <a:off x="5257552" y="1323579"/>
                <a:ext cx="2017837" cy="881038"/>
              </a:xfrm>
              <a:prstGeom prst="ellipse">
                <a:avLst/>
              </a:prstGeom>
              <a:solidFill>
                <a:srgbClr val="722E85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椭圆 6">
                <a:extLst>
                  <a:ext uri="{FF2B5EF4-FFF2-40B4-BE49-F238E27FC236}">
                    <a16:creationId xmlns:a16="http://schemas.microsoft.com/office/drawing/2014/main" id="{8C229B6D-99D6-4BCB-BE23-D9B736667CAA}"/>
                  </a:ext>
                </a:extLst>
              </p:cNvPr>
              <p:cNvSpPr txBox="1"/>
              <p:nvPr/>
            </p:nvSpPr>
            <p:spPr>
              <a:xfrm>
                <a:off x="5552845" y="1452163"/>
                <a:ext cx="1427251" cy="62386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Tracking cultural change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1" name="组合 14">
              <a:extLst>
                <a:ext uri="{FF2B5EF4-FFF2-40B4-BE49-F238E27FC236}">
                  <a16:creationId xmlns:a16="http://schemas.microsoft.com/office/drawing/2014/main" id="{EFA3D9CE-17EC-4C5E-959C-A1ACFC465F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5530" y="4632963"/>
              <a:ext cx="2017507" cy="882461"/>
              <a:chOff x="5257882" y="3308952"/>
              <a:chExt cx="2017507" cy="882461"/>
            </a:xfrm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69E7DFF1-3727-4735-95FD-53E89421E6DF}"/>
                  </a:ext>
                </a:extLst>
              </p:cNvPr>
              <p:cNvSpPr/>
              <p:nvPr/>
            </p:nvSpPr>
            <p:spPr>
              <a:xfrm>
                <a:off x="5257552" y="3309485"/>
                <a:ext cx="2017837" cy="882625"/>
              </a:xfrm>
              <a:prstGeom prst="ellipse">
                <a:avLst/>
              </a:prstGeom>
              <a:solidFill>
                <a:srgbClr val="7E2F7E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椭圆 8">
                <a:extLst>
                  <a:ext uri="{FF2B5EF4-FFF2-40B4-BE49-F238E27FC236}">
                    <a16:creationId xmlns:a16="http://schemas.microsoft.com/office/drawing/2014/main" id="{8FBB0FE7-7FCC-4507-9361-B0440AC1E466}"/>
                  </a:ext>
                </a:extLst>
              </p:cNvPr>
              <p:cNvSpPr txBox="1"/>
              <p:nvPr/>
            </p:nvSpPr>
            <p:spPr>
              <a:xfrm>
                <a:off x="5552845" y="3438068"/>
                <a:ext cx="1427251" cy="6254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R</a:t>
                </a:r>
                <a:r>
                  <a:rPr lang="en-US" altLang="zh-CN" sz="1400" dirty="0" err="1">
                    <a:solidFill>
                      <a:prstClr val="white"/>
                    </a:solidFill>
                    <a:cs typeface="+mn-ea"/>
                    <a:sym typeface="+mn-lt"/>
                  </a:rPr>
                  <a:t>ecognition</a:t>
                </a: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 and rewards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2" name="组合 17">
              <a:extLst>
                <a:ext uri="{FF2B5EF4-FFF2-40B4-BE49-F238E27FC236}">
                  <a16:creationId xmlns:a16="http://schemas.microsoft.com/office/drawing/2014/main" id="{20E09391-4DD6-454F-8553-2A27A53FA6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95494" y="5626026"/>
              <a:ext cx="2017507" cy="882461"/>
              <a:chOff x="3537846" y="4302015"/>
              <a:chExt cx="2017507" cy="882461"/>
            </a:xfrm>
          </p:grpSpPr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75A48761-9652-4286-87F6-5FE8D81F7155}"/>
                  </a:ext>
                </a:extLst>
              </p:cNvPr>
              <p:cNvSpPr/>
              <p:nvPr/>
            </p:nvSpPr>
            <p:spPr>
              <a:xfrm>
                <a:off x="3538184" y="4301643"/>
                <a:ext cx="2017836" cy="882625"/>
              </a:xfrm>
              <a:prstGeom prst="ellipse">
                <a:avLst/>
              </a:prstGeom>
              <a:solidFill>
                <a:srgbClr val="8B3478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椭圆 10">
                <a:extLst>
                  <a:ext uri="{FF2B5EF4-FFF2-40B4-BE49-F238E27FC236}">
                    <a16:creationId xmlns:a16="http://schemas.microsoft.com/office/drawing/2014/main" id="{7AA216B8-B051-45C6-84AE-2A5556EDFAA2}"/>
                  </a:ext>
                </a:extLst>
              </p:cNvPr>
              <p:cNvSpPr txBox="1"/>
              <p:nvPr/>
            </p:nvSpPr>
            <p:spPr>
              <a:xfrm>
                <a:off x="3833477" y="4430227"/>
                <a:ext cx="1427250" cy="6254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Team orientation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3" name="组合 18">
              <a:extLst>
                <a:ext uri="{FF2B5EF4-FFF2-40B4-BE49-F238E27FC236}">
                  <a16:creationId xmlns:a16="http://schemas.microsoft.com/office/drawing/2014/main" id="{E040209F-D944-49C7-A3CF-114CC99AC6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75458" y="4632963"/>
              <a:ext cx="2017507" cy="882461"/>
              <a:chOff x="1817810" y="3308952"/>
              <a:chExt cx="2017507" cy="882461"/>
            </a:xfrm>
          </p:grpSpPr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C56507D6-D82C-4681-B1A2-4BAB158312CD}"/>
                  </a:ext>
                </a:extLst>
              </p:cNvPr>
              <p:cNvSpPr/>
              <p:nvPr/>
            </p:nvSpPr>
            <p:spPr>
              <a:xfrm>
                <a:off x="1817229" y="3309485"/>
                <a:ext cx="2017836" cy="882625"/>
              </a:xfrm>
              <a:prstGeom prst="ellipse">
                <a:avLst/>
              </a:prstGeom>
              <a:solidFill>
                <a:srgbClr val="9C3970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椭圆 12">
                <a:extLst>
                  <a:ext uri="{FF2B5EF4-FFF2-40B4-BE49-F238E27FC236}">
                    <a16:creationId xmlns:a16="http://schemas.microsoft.com/office/drawing/2014/main" id="{5C59B11F-44AF-4753-BDF0-BF0333E504BC}"/>
                  </a:ext>
                </a:extLst>
              </p:cNvPr>
              <p:cNvSpPr txBox="1"/>
              <p:nvPr/>
            </p:nvSpPr>
            <p:spPr>
              <a:xfrm>
                <a:off x="2112522" y="3438068"/>
                <a:ext cx="1427250" cy="6254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Employee engagement 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9854" name="组合 19">
              <a:extLst>
                <a:ext uri="{FF2B5EF4-FFF2-40B4-BE49-F238E27FC236}">
                  <a16:creationId xmlns:a16="http://schemas.microsoft.com/office/drawing/2014/main" id="{74E8A121-EC21-4238-8277-D59873B19B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75458" y="2646836"/>
              <a:ext cx="2017507" cy="882461"/>
              <a:chOff x="1817810" y="1322825"/>
              <a:chExt cx="2017507" cy="882461"/>
            </a:xfrm>
          </p:grpSpPr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EBC70AC9-0687-422A-B716-08B95B079D9A}"/>
                  </a:ext>
                </a:extLst>
              </p:cNvPr>
              <p:cNvSpPr/>
              <p:nvPr/>
            </p:nvSpPr>
            <p:spPr>
              <a:xfrm>
                <a:off x="1817229" y="1323579"/>
                <a:ext cx="2017836" cy="881038"/>
              </a:xfrm>
              <a:prstGeom prst="ellipse">
                <a:avLst/>
              </a:prstGeom>
              <a:solidFill>
                <a:srgbClr val="B04066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椭圆 14">
                <a:extLst>
                  <a:ext uri="{FF2B5EF4-FFF2-40B4-BE49-F238E27FC236}">
                    <a16:creationId xmlns:a16="http://schemas.microsoft.com/office/drawing/2014/main" id="{CCEB2C86-880E-4B0A-922C-7D640A49966F}"/>
                  </a:ext>
                </a:extLst>
              </p:cNvPr>
              <p:cNvSpPr txBox="1"/>
              <p:nvPr/>
            </p:nvSpPr>
            <p:spPr>
              <a:xfrm>
                <a:off x="2112522" y="1452163"/>
                <a:ext cx="1427250" cy="62386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17780" tIns="17780" rIns="17780" bIns="17780" spcCol="1270" anchor="ctr"/>
              <a:lstStyle/>
              <a:p>
                <a:pPr algn="ctr" defTabSz="62230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r>
                  <a:rPr lang="en-US" altLang="zh-CN" sz="1400" dirty="0">
                    <a:solidFill>
                      <a:prstClr val="white"/>
                    </a:solidFill>
                    <a:cs typeface="+mn-ea"/>
                    <a:sym typeface="+mn-lt"/>
                  </a:rPr>
                  <a:t>Leader as champions</a:t>
                </a:r>
                <a:endParaRPr lang="zh-CN" altLang="en-US" sz="14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167E52F4-9062-45C7-BC20-686DD9496714}"/>
                </a:ext>
              </a:extLst>
            </p:cNvPr>
            <p:cNvSpPr/>
            <p:nvPr/>
          </p:nvSpPr>
          <p:spPr>
            <a:xfrm>
              <a:off x="8308570" y="3490528"/>
              <a:ext cx="1590773" cy="1144554"/>
            </a:xfrm>
            <a:prstGeom prst="rect">
              <a:avLst/>
            </a:prstGeom>
            <a:solidFill>
              <a:srgbClr val="F28D0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Private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prstClr val="white"/>
                  </a:solidFill>
                  <a:cs typeface="+mn-ea"/>
                  <a:sym typeface="+mn-lt"/>
                </a:rPr>
                <a:t>Culture</a:t>
              </a:r>
              <a:endParaRPr lang="zh-CN" altLang="en-US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FE7E736C-284A-468A-A3FB-63A7457705D4}"/>
                </a:ext>
              </a:extLst>
            </p:cNvPr>
            <p:cNvCxnSpPr>
              <a:cxnSpLocks/>
              <a:stCxn id="37" idx="4"/>
              <a:endCxn id="39" idx="0"/>
            </p:cNvCxnSpPr>
            <p:nvPr/>
          </p:nvCxnSpPr>
          <p:spPr>
            <a:xfrm flipH="1">
              <a:off x="9103956" y="2536468"/>
              <a:ext cx="0" cy="954061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E7877D79-2624-4351-9168-B840D1C11189}"/>
                </a:ext>
              </a:extLst>
            </p:cNvPr>
            <p:cNvCxnSpPr>
              <a:cxnSpLocks/>
              <a:stCxn id="25" idx="4"/>
            </p:cNvCxnSpPr>
            <p:nvPr/>
          </p:nvCxnSpPr>
          <p:spPr>
            <a:xfrm>
              <a:off x="7384589" y="3528627"/>
              <a:ext cx="795386" cy="211131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箭头连接符 40">
              <a:extLst>
                <a:ext uri="{FF2B5EF4-FFF2-40B4-BE49-F238E27FC236}">
                  <a16:creationId xmlns:a16="http://schemas.microsoft.com/office/drawing/2014/main" id="{340AA665-DBB1-4892-86C7-0E9C0DACBC32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 flipH="1" flipV="1">
              <a:off x="10027938" y="4354104"/>
              <a:ext cx="796974" cy="279392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7926160B-50AF-4D3B-8019-48A8982A8330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V="1">
              <a:off x="7384589" y="4354104"/>
              <a:ext cx="795386" cy="279392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5329FEA6-C99C-4FB4-B721-9A22D2C95142}"/>
                </a:ext>
              </a:extLst>
            </p:cNvPr>
            <p:cNvCxnSpPr>
              <a:cxnSpLocks/>
              <a:stCxn id="35" idx="4"/>
            </p:cNvCxnSpPr>
            <p:nvPr/>
          </p:nvCxnSpPr>
          <p:spPr>
            <a:xfrm flipH="1">
              <a:off x="10027938" y="3528627"/>
              <a:ext cx="796974" cy="231768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箭头连接符 53">
              <a:extLst>
                <a:ext uri="{FF2B5EF4-FFF2-40B4-BE49-F238E27FC236}">
                  <a16:creationId xmlns:a16="http://schemas.microsoft.com/office/drawing/2014/main" id="{DF4FF966-C9C0-43E8-85D1-32CBEE6D18BE}"/>
                </a:ext>
              </a:extLst>
            </p:cNvPr>
            <p:cNvCxnSpPr>
              <a:cxnSpLocks/>
              <a:stCxn id="31" idx="0"/>
              <a:endCxn id="39" idx="2"/>
            </p:cNvCxnSpPr>
            <p:nvPr/>
          </p:nvCxnSpPr>
          <p:spPr>
            <a:xfrm flipH="1" flipV="1">
              <a:off x="9103956" y="4635082"/>
              <a:ext cx="0" cy="990571"/>
            </a:xfrm>
            <a:prstGeom prst="straightConnector1">
              <a:avLst/>
            </a:prstGeom>
            <a:ln w="12700">
              <a:solidFill>
                <a:srgbClr val="682D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284DFF8C-3295-4025-838D-4785F38CAAF9}"/>
                </a:ext>
              </a:extLst>
            </p:cNvPr>
            <p:cNvSpPr/>
            <p:nvPr/>
          </p:nvSpPr>
          <p:spPr>
            <a:xfrm>
              <a:off x="8095832" y="1631619"/>
              <a:ext cx="2095629" cy="110645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C0800EA9-F6C2-46B4-9BFA-8ECE9A4144E8}"/>
                </a:ext>
              </a:extLst>
            </p:cNvPr>
            <p:cNvSpPr/>
            <p:nvPr/>
          </p:nvSpPr>
          <p:spPr>
            <a:xfrm>
              <a:off x="8233953" y="4604921"/>
              <a:ext cx="1368509" cy="911199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4623F6A1-2481-49A4-BBB2-A06EFC1D15DE}"/>
                </a:ext>
              </a:extLst>
            </p:cNvPr>
            <p:cNvSpPr/>
            <p:nvPr/>
          </p:nvSpPr>
          <p:spPr>
            <a:xfrm>
              <a:off x="6231993" y="2406297"/>
              <a:ext cx="2179771" cy="1103281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08387F46-BB77-4209-8ACF-F1222EAC4045}"/>
                </a:ext>
              </a:extLst>
            </p:cNvPr>
            <p:cNvSpPr/>
            <p:nvPr/>
          </p:nvSpPr>
          <p:spPr>
            <a:xfrm>
              <a:off x="5895422" y="3509578"/>
              <a:ext cx="2284552" cy="40321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11646C6F-A83A-4BBF-9190-457581966467}"/>
                </a:ext>
              </a:extLst>
            </p:cNvPr>
            <p:cNvSpPr/>
            <p:nvPr/>
          </p:nvSpPr>
          <p:spPr>
            <a:xfrm>
              <a:off x="6324073" y="4335054"/>
              <a:ext cx="1932106" cy="137632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D57A9D04-C9AF-4B10-BB8B-038AF7521565}"/>
                </a:ext>
              </a:extLst>
            </p:cNvPr>
            <p:cNvSpPr/>
            <p:nvPr/>
          </p:nvSpPr>
          <p:spPr>
            <a:xfrm>
              <a:off x="7973587" y="5516120"/>
              <a:ext cx="2260739" cy="10429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075D5AF2-BBC5-403C-AB84-CC4921AE555C}"/>
                </a:ext>
              </a:extLst>
            </p:cNvPr>
            <p:cNvSpPr/>
            <p:nvPr/>
          </p:nvSpPr>
          <p:spPr>
            <a:xfrm>
              <a:off x="8411764" y="2733312"/>
              <a:ext cx="1268491" cy="785790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5E141798-879B-4A6C-A875-7FBA72A5384F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Arial" panose="020F0502020204030204"/>
                <a:ea typeface="楷体"/>
                <a:cs typeface="+mn-ea"/>
                <a:sym typeface="+mn-lt"/>
              </a:rPr>
              <a:t>TASK FOUR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Part II: Actions for changing culture challenges</a:t>
            </a:r>
          </a:p>
        </p:txBody>
      </p:sp>
      <p:sp>
        <p:nvSpPr>
          <p:cNvPr id="196" name="矩形 195">
            <a:extLst>
              <a:ext uri="{FF2B5EF4-FFF2-40B4-BE49-F238E27FC236}">
                <a16:creationId xmlns:a16="http://schemas.microsoft.com/office/drawing/2014/main" id="{6BE769AB-85F7-47B1-932F-452C74ADA236}"/>
              </a:ext>
            </a:extLst>
          </p:cNvPr>
          <p:cNvSpPr/>
          <p:nvPr/>
        </p:nvSpPr>
        <p:spPr>
          <a:xfrm>
            <a:off x="582613" y="1887538"/>
            <a:ext cx="4938712" cy="223678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43C0C7E2-4973-454C-826D-05324ECC2AC5}"/>
              </a:ext>
            </a:extLst>
          </p:cNvPr>
          <p:cNvSpPr/>
          <p:nvPr/>
        </p:nvSpPr>
        <p:spPr>
          <a:xfrm>
            <a:off x="582613" y="1836738"/>
            <a:ext cx="4938712" cy="358775"/>
          </a:xfrm>
          <a:prstGeom prst="rect">
            <a:avLst/>
          </a:prstGeom>
          <a:solidFill>
            <a:srgbClr val="682D89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eaLnBrk="1" hangingPunct="1">
              <a:defRPr/>
            </a:pPr>
            <a:endParaRPr lang="zh-CN" altLang="en-US" sz="1600" kern="0" dirty="0">
              <a:solidFill>
                <a:srgbClr val="000000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sp>
        <p:nvSpPr>
          <p:cNvPr id="198" name="矩形 197">
            <a:extLst>
              <a:ext uri="{FF2B5EF4-FFF2-40B4-BE49-F238E27FC236}">
                <a16:creationId xmlns:a16="http://schemas.microsoft.com/office/drawing/2014/main" id="{3F177620-130E-4B60-8B6C-44BA1996875C}"/>
              </a:ext>
            </a:extLst>
          </p:cNvPr>
          <p:cNvSpPr/>
          <p:nvPr/>
        </p:nvSpPr>
        <p:spPr>
          <a:xfrm>
            <a:off x="676275" y="1916113"/>
            <a:ext cx="4510088" cy="2222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algn="ctr" defTabSz="622300" fontAlgn="auto">
              <a:lnSpc>
                <a:spcPct val="90000"/>
              </a:lnSpc>
              <a:spcAft>
                <a:spcPct val="35000"/>
              </a:spcAft>
              <a:buSzTx/>
              <a:defRPr/>
            </a:pPr>
            <a:r>
              <a:rPr lang="en-US" altLang="zh-CN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R</a:t>
            </a:r>
            <a:r>
              <a:rPr lang="en-US" altLang="zh-CN" b="1" dirty="0" err="1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ecognition</a:t>
            </a:r>
            <a:r>
              <a:rPr lang="en-US" altLang="zh-CN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 and Rewards</a:t>
            </a:r>
            <a:endParaRPr lang="zh-CN" altLang="en-US" b="1" dirty="0">
              <a:solidFill>
                <a:prstClr val="white"/>
              </a:solidFill>
              <a:latin typeface="Arial" panose="020F0502020204030204"/>
              <a:ea typeface="楷体"/>
              <a:cs typeface="+mn-ea"/>
              <a:sym typeface="+mn-lt"/>
            </a:endParaRPr>
          </a:p>
        </p:txBody>
      </p:sp>
      <p:grpSp>
        <p:nvGrpSpPr>
          <p:cNvPr id="69639" name="组合 198">
            <a:extLst>
              <a:ext uri="{FF2B5EF4-FFF2-40B4-BE49-F238E27FC236}">
                <a16:creationId xmlns:a16="http://schemas.microsoft.com/office/drawing/2014/main" id="{DB49447F-AE39-418A-9793-7BC280D40094}"/>
              </a:ext>
            </a:extLst>
          </p:cNvPr>
          <p:cNvGrpSpPr>
            <a:grpSpLocks/>
          </p:cNvGrpSpPr>
          <p:nvPr/>
        </p:nvGrpSpPr>
        <p:grpSpPr bwMode="auto">
          <a:xfrm>
            <a:off x="582613" y="4257675"/>
            <a:ext cx="4938712" cy="2509838"/>
            <a:chOff x="292" y="630"/>
            <a:chExt cx="2438" cy="1779"/>
          </a:xfrm>
        </p:grpSpPr>
        <p:sp>
          <p:nvSpPr>
            <p:cNvPr id="200" name="矩形 199">
              <a:extLst>
                <a:ext uri="{FF2B5EF4-FFF2-40B4-BE49-F238E27FC236}">
                  <a16:creationId xmlns:a16="http://schemas.microsoft.com/office/drawing/2014/main" id="{32C8B563-45F4-4E0E-B552-F6FAC526D660}"/>
                </a:ext>
              </a:extLst>
            </p:cNvPr>
            <p:cNvSpPr/>
            <p:nvPr/>
          </p:nvSpPr>
          <p:spPr>
            <a:xfrm>
              <a:off x="292" y="630"/>
              <a:ext cx="2438" cy="1585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01" name="矩形 200">
              <a:extLst>
                <a:ext uri="{FF2B5EF4-FFF2-40B4-BE49-F238E27FC236}">
                  <a16:creationId xmlns:a16="http://schemas.microsoft.com/office/drawing/2014/main" id="{42266AE4-043E-4286-9C7C-A2DBF1FBA419}"/>
                </a:ext>
              </a:extLst>
            </p:cNvPr>
            <p:cNvSpPr/>
            <p:nvPr/>
          </p:nvSpPr>
          <p:spPr>
            <a:xfrm>
              <a:off x="292" y="630"/>
              <a:ext cx="2438" cy="254"/>
            </a:xfrm>
            <a:prstGeom prst="rect">
              <a:avLst/>
            </a:prstGeom>
            <a:solidFill>
              <a:srgbClr val="973872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eaLnBrk="1" hangingPunct="1">
                <a:defRPr/>
              </a:pPr>
              <a:endParaRPr lang="zh-CN" altLang="en-US" sz="1600" kern="0">
                <a:solidFill>
                  <a:srgbClr val="000000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202" name="矩形 201">
              <a:extLst>
                <a:ext uri="{FF2B5EF4-FFF2-40B4-BE49-F238E27FC236}">
                  <a16:creationId xmlns:a16="http://schemas.microsoft.com/office/drawing/2014/main" id="{02C24684-C025-41C5-B67C-5360F66CF7A6}"/>
                </a:ext>
              </a:extLst>
            </p:cNvPr>
            <p:cNvSpPr/>
            <p:nvPr/>
          </p:nvSpPr>
          <p:spPr>
            <a:xfrm>
              <a:off x="370" y="680"/>
              <a:ext cx="2262" cy="17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algn="ctr">
                <a:defRPr/>
              </a:pPr>
              <a:r>
                <a:rPr lang="en-US" altLang="ko-KR" b="1" dirty="0">
                  <a:solidFill>
                    <a:srgbClr val="FFFFFF"/>
                  </a:solidFill>
                  <a:latin typeface="Arial" panose="020F0502020204030204"/>
                  <a:ea typeface="楷体"/>
                  <a:cs typeface="+mn-ea"/>
                  <a:sym typeface="+mn-lt"/>
                </a:rPr>
                <a:t>Tracking cultural change</a:t>
              </a:r>
            </a:p>
          </p:txBody>
        </p:sp>
        <p:sp>
          <p:nvSpPr>
            <p:cNvPr id="203" name="矩形 202">
              <a:extLst>
                <a:ext uri="{FF2B5EF4-FFF2-40B4-BE49-F238E27FC236}">
                  <a16:creationId xmlns:a16="http://schemas.microsoft.com/office/drawing/2014/main" id="{F6A07E97-0B18-4738-8023-DA733B26FC3B}"/>
                </a:ext>
              </a:extLst>
            </p:cNvPr>
            <p:cNvSpPr/>
            <p:nvPr/>
          </p:nvSpPr>
          <p:spPr>
            <a:xfrm>
              <a:off x="370" y="947"/>
              <a:ext cx="2262" cy="1462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0" lvl="0" indent="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None/>
                <a:defRPr sz="1600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780" lvl="1" indent="-14287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120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95275" lvl="2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31800" lvl="3" indent="-134620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89000"/>
                <a:buChar char="•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82930" lvl="4" indent="-149225" algn="l" defTabSz="89535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Pct val="75000"/>
                <a:buChar char="–"/>
                <a:defRPr sz="16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lvl="1"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Keep active monitoring:</a:t>
              </a:r>
            </a:p>
            <a:p>
              <a:pPr lvl="2" indent="-142875">
                <a:lnSpc>
                  <a:spcPct val="150000"/>
                </a:lnSpc>
                <a:buSzPct val="120000"/>
                <a:buFontTx/>
                <a:buChar char="•"/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Employee feedbacks</a:t>
              </a:r>
            </a:p>
            <a:p>
              <a:pPr lvl="2" indent="-142875">
                <a:lnSpc>
                  <a:spcPct val="150000"/>
                </a:lnSpc>
                <a:buSzPct val="120000"/>
                <a:buFontTx/>
                <a:buChar char="•"/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Operations performance</a:t>
              </a:r>
            </a:p>
            <a:p>
              <a:pPr lvl="1"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Be </a:t>
              </a:r>
              <a:r>
                <a:rPr lang="en-US" altLang="ko-KR" sz="3600" b="1" dirty="0">
                  <a:solidFill>
                    <a:srgbClr val="973872"/>
                  </a:solidFill>
                  <a:cs typeface="+mn-ea"/>
                  <a:sym typeface="+mn-lt"/>
                </a:rPr>
                <a:t>Patient </a:t>
              </a:r>
              <a:r>
                <a:rPr lang="en-US" altLang="ko-KR" dirty="0">
                  <a:solidFill>
                    <a:srgbClr val="000000"/>
                  </a:solidFill>
                  <a:cs typeface="+mn-ea"/>
                  <a:sym typeface="+mn-lt"/>
                </a:rPr>
                <a:t>!</a:t>
              </a:r>
            </a:p>
            <a:p>
              <a:pPr lvl="1">
                <a:defRPr/>
              </a:pPr>
              <a:endParaRPr lang="en-US" altLang="ko-KR" dirty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44" name="矩形 443">
            <a:extLst>
              <a:ext uri="{FF2B5EF4-FFF2-40B4-BE49-F238E27FC236}">
                <a16:creationId xmlns:a16="http://schemas.microsoft.com/office/drawing/2014/main" id="{D48DA409-E3A1-495D-9DB9-461E7AAC6CD8}"/>
              </a:ext>
            </a:extLst>
          </p:cNvPr>
          <p:cNvSpPr/>
          <p:nvPr/>
        </p:nvSpPr>
        <p:spPr>
          <a:xfrm>
            <a:off x="3133725" y="1925638"/>
            <a:ext cx="2317750" cy="180181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1">
              <a:lnSpc>
                <a:spcPct val="150000"/>
              </a:lnSpc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b="1" dirty="0">
                <a:solidFill>
                  <a:srgbClr val="7030A0"/>
                </a:solidFill>
                <a:cs typeface="+mn-ea"/>
                <a:sym typeface="+mn-lt"/>
              </a:rPr>
              <a:t>Benchmarking </a:t>
            </a:r>
            <a:r>
              <a:rPr lang="en-US" altLang="ko-KR" dirty="0">
                <a:solidFill>
                  <a:srgbClr val="000000"/>
                </a:solidFill>
                <a:cs typeface="+mn-ea"/>
                <a:sym typeface="+mn-lt"/>
              </a:rPr>
              <a:t>– provide existing staff with realistic target</a:t>
            </a:r>
          </a:p>
          <a:p>
            <a:pPr lvl="1">
              <a:lnSpc>
                <a:spcPct val="150000"/>
              </a:lnSpc>
              <a:defRPr/>
            </a:pPr>
            <a:endParaRPr lang="en-US" altLang="ko-KR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69641" name="组合 44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674E1457-F301-4377-BCEE-57DFF3B0E77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95650" y="4908550"/>
            <a:ext cx="1951038" cy="1470025"/>
            <a:chOff x="3000376" y="1423988"/>
            <a:chExt cx="6218237" cy="4684713"/>
          </a:xfrm>
        </p:grpSpPr>
        <p:sp>
          <p:nvSpPr>
            <p:cNvPr id="446" name="íšḻîde">
              <a:extLst>
                <a:ext uri="{FF2B5EF4-FFF2-40B4-BE49-F238E27FC236}">
                  <a16:creationId xmlns:a16="http://schemas.microsoft.com/office/drawing/2014/main" id="{6FFF80E8-F744-4DB6-A558-0BDB62780A67}"/>
                </a:ext>
              </a:extLst>
            </p:cNvPr>
            <p:cNvSpPr/>
            <p:nvPr/>
          </p:nvSpPr>
          <p:spPr bwMode="auto">
            <a:xfrm>
              <a:off x="4366465" y="5951871"/>
              <a:ext cx="3986956" cy="156830"/>
            </a:xfrm>
            <a:custGeom>
              <a:avLst/>
              <a:gdLst>
                <a:gd name="T0" fmla="*/ 1798 w 1854"/>
                <a:gd name="T1" fmla="*/ 0 h 74"/>
                <a:gd name="T2" fmla="*/ 1057 w 1854"/>
                <a:gd name="T3" fmla="*/ 0 h 74"/>
                <a:gd name="T4" fmla="*/ 1039 w 1854"/>
                <a:gd name="T5" fmla="*/ 22 h 74"/>
                <a:gd name="T6" fmla="*/ 902 w 1854"/>
                <a:gd name="T7" fmla="*/ 22 h 74"/>
                <a:gd name="T8" fmla="*/ 916 w 1854"/>
                <a:gd name="T9" fmla="*/ 10 h 74"/>
                <a:gd name="T10" fmla="*/ 890 w 1854"/>
                <a:gd name="T11" fmla="*/ 22 h 74"/>
                <a:gd name="T12" fmla="*/ 795 w 1854"/>
                <a:gd name="T13" fmla="*/ 22 h 74"/>
                <a:gd name="T14" fmla="*/ 763 w 1854"/>
                <a:gd name="T15" fmla="*/ 4 h 74"/>
                <a:gd name="T16" fmla="*/ 777 w 1854"/>
                <a:gd name="T17" fmla="*/ 0 h 74"/>
                <a:gd name="T18" fmla="*/ 775 w 1854"/>
                <a:gd name="T19" fmla="*/ 0 h 74"/>
                <a:gd name="T20" fmla="*/ 762 w 1854"/>
                <a:gd name="T21" fmla="*/ 3 h 74"/>
                <a:gd name="T22" fmla="*/ 761 w 1854"/>
                <a:gd name="T23" fmla="*/ 0 h 74"/>
                <a:gd name="T24" fmla="*/ 724 w 1854"/>
                <a:gd name="T25" fmla="*/ 0 h 74"/>
                <a:gd name="T26" fmla="*/ 536 w 1854"/>
                <a:gd name="T27" fmla="*/ 55 h 74"/>
                <a:gd name="T28" fmla="*/ 430 w 1854"/>
                <a:gd name="T29" fmla="*/ 55 h 74"/>
                <a:gd name="T30" fmla="*/ 428 w 1854"/>
                <a:gd name="T31" fmla="*/ 55 h 74"/>
                <a:gd name="T32" fmla="*/ 426 w 1854"/>
                <a:gd name="T33" fmla="*/ 55 h 74"/>
                <a:gd name="T34" fmla="*/ 416 w 1854"/>
                <a:gd name="T35" fmla="*/ 55 h 74"/>
                <a:gd name="T36" fmla="*/ 416 w 1854"/>
                <a:gd name="T37" fmla="*/ 55 h 74"/>
                <a:gd name="T38" fmla="*/ 273 w 1854"/>
                <a:gd name="T39" fmla="*/ 15 h 74"/>
                <a:gd name="T40" fmla="*/ 273 w 1854"/>
                <a:gd name="T41" fmla="*/ 15 h 74"/>
                <a:gd name="T42" fmla="*/ 272 w 1854"/>
                <a:gd name="T43" fmla="*/ 14 h 74"/>
                <a:gd name="T44" fmla="*/ 272 w 1854"/>
                <a:gd name="T45" fmla="*/ 14 h 74"/>
                <a:gd name="T46" fmla="*/ 271 w 1854"/>
                <a:gd name="T47" fmla="*/ 14 h 74"/>
                <a:gd name="T48" fmla="*/ 271 w 1854"/>
                <a:gd name="T49" fmla="*/ 14 h 74"/>
                <a:gd name="T50" fmla="*/ 271 w 1854"/>
                <a:gd name="T51" fmla="*/ 14 h 74"/>
                <a:gd name="T52" fmla="*/ 270 w 1854"/>
                <a:gd name="T53" fmla="*/ 13 h 74"/>
                <a:gd name="T54" fmla="*/ 270 w 1854"/>
                <a:gd name="T55" fmla="*/ 13 h 74"/>
                <a:gd name="T56" fmla="*/ 270 w 1854"/>
                <a:gd name="T57" fmla="*/ 13 h 74"/>
                <a:gd name="T58" fmla="*/ 270 w 1854"/>
                <a:gd name="T59" fmla="*/ 13 h 74"/>
                <a:gd name="T60" fmla="*/ 249 w 1854"/>
                <a:gd name="T61" fmla="*/ 0 h 74"/>
                <a:gd name="T62" fmla="*/ 56 w 1854"/>
                <a:gd name="T63" fmla="*/ 0 h 74"/>
                <a:gd name="T64" fmla="*/ 0 w 1854"/>
                <a:gd name="T65" fmla="*/ 37 h 74"/>
                <a:gd name="T66" fmla="*/ 56 w 1854"/>
                <a:gd name="T67" fmla="*/ 74 h 74"/>
                <a:gd name="T68" fmla="*/ 1798 w 1854"/>
                <a:gd name="T69" fmla="*/ 74 h 74"/>
                <a:gd name="T70" fmla="*/ 1854 w 1854"/>
                <a:gd name="T71" fmla="*/ 37 h 74"/>
                <a:gd name="T72" fmla="*/ 1798 w 1854"/>
                <a:gd name="T73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54" h="74">
                  <a:moveTo>
                    <a:pt x="1798" y="0"/>
                  </a:moveTo>
                  <a:cubicBezTo>
                    <a:pt x="1057" y="0"/>
                    <a:pt x="1057" y="0"/>
                    <a:pt x="1057" y="0"/>
                  </a:cubicBezTo>
                  <a:cubicBezTo>
                    <a:pt x="1051" y="8"/>
                    <a:pt x="1045" y="15"/>
                    <a:pt x="1039" y="22"/>
                  </a:cubicBezTo>
                  <a:cubicBezTo>
                    <a:pt x="902" y="22"/>
                    <a:pt x="902" y="22"/>
                    <a:pt x="902" y="22"/>
                  </a:cubicBezTo>
                  <a:cubicBezTo>
                    <a:pt x="907" y="18"/>
                    <a:pt x="911" y="14"/>
                    <a:pt x="916" y="10"/>
                  </a:cubicBezTo>
                  <a:cubicBezTo>
                    <a:pt x="907" y="14"/>
                    <a:pt x="898" y="18"/>
                    <a:pt x="890" y="22"/>
                  </a:cubicBezTo>
                  <a:cubicBezTo>
                    <a:pt x="795" y="22"/>
                    <a:pt x="795" y="22"/>
                    <a:pt x="795" y="22"/>
                  </a:cubicBezTo>
                  <a:cubicBezTo>
                    <a:pt x="782" y="22"/>
                    <a:pt x="770" y="15"/>
                    <a:pt x="763" y="4"/>
                  </a:cubicBezTo>
                  <a:cubicBezTo>
                    <a:pt x="768" y="3"/>
                    <a:pt x="772" y="2"/>
                    <a:pt x="777" y="0"/>
                  </a:cubicBezTo>
                  <a:cubicBezTo>
                    <a:pt x="775" y="0"/>
                    <a:pt x="775" y="0"/>
                    <a:pt x="775" y="0"/>
                  </a:cubicBezTo>
                  <a:cubicBezTo>
                    <a:pt x="771" y="1"/>
                    <a:pt x="767" y="2"/>
                    <a:pt x="762" y="3"/>
                  </a:cubicBezTo>
                  <a:cubicBezTo>
                    <a:pt x="762" y="2"/>
                    <a:pt x="761" y="1"/>
                    <a:pt x="761" y="0"/>
                  </a:cubicBezTo>
                  <a:cubicBezTo>
                    <a:pt x="724" y="0"/>
                    <a:pt x="724" y="0"/>
                    <a:pt x="724" y="0"/>
                  </a:cubicBezTo>
                  <a:cubicBezTo>
                    <a:pt x="664" y="36"/>
                    <a:pt x="601" y="55"/>
                    <a:pt x="536" y="55"/>
                  </a:cubicBezTo>
                  <a:cubicBezTo>
                    <a:pt x="430" y="55"/>
                    <a:pt x="430" y="55"/>
                    <a:pt x="430" y="55"/>
                  </a:cubicBezTo>
                  <a:cubicBezTo>
                    <a:pt x="430" y="55"/>
                    <a:pt x="429" y="55"/>
                    <a:pt x="428" y="55"/>
                  </a:cubicBezTo>
                  <a:cubicBezTo>
                    <a:pt x="428" y="55"/>
                    <a:pt x="427" y="55"/>
                    <a:pt x="426" y="55"/>
                  </a:cubicBezTo>
                  <a:cubicBezTo>
                    <a:pt x="416" y="55"/>
                    <a:pt x="416" y="55"/>
                    <a:pt x="416" y="55"/>
                  </a:cubicBezTo>
                  <a:cubicBezTo>
                    <a:pt x="416" y="55"/>
                    <a:pt x="416" y="55"/>
                    <a:pt x="416" y="55"/>
                  </a:cubicBezTo>
                  <a:cubicBezTo>
                    <a:pt x="365" y="53"/>
                    <a:pt x="317" y="39"/>
                    <a:pt x="273" y="15"/>
                  </a:cubicBezTo>
                  <a:cubicBezTo>
                    <a:pt x="273" y="15"/>
                    <a:pt x="273" y="15"/>
                    <a:pt x="273" y="15"/>
                  </a:cubicBez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1" y="14"/>
                  </a:cubicBezTo>
                  <a:cubicBezTo>
                    <a:pt x="271" y="14"/>
                    <a:pt x="271" y="14"/>
                    <a:pt x="271" y="14"/>
                  </a:cubicBezTo>
                  <a:cubicBezTo>
                    <a:pt x="271" y="14"/>
                    <a:pt x="271" y="14"/>
                    <a:pt x="271" y="14"/>
                  </a:cubicBezTo>
                  <a:cubicBezTo>
                    <a:pt x="271" y="14"/>
                    <a:pt x="271" y="13"/>
                    <a:pt x="270" y="13"/>
                  </a:cubicBezTo>
                  <a:cubicBezTo>
                    <a:pt x="270" y="13"/>
                    <a:pt x="270" y="13"/>
                    <a:pt x="270" y="13"/>
                  </a:cubicBezTo>
                  <a:cubicBezTo>
                    <a:pt x="270" y="13"/>
                    <a:pt x="270" y="13"/>
                    <a:pt x="270" y="13"/>
                  </a:cubicBezTo>
                  <a:cubicBezTo>
                    <a:pt x="270" y="13"/>
                    <a:pt x="270" y="13"/>
                    <a:pt x="270" y="13"/>
                  </a:cubicBezTo>
                  <a:cubicBezTo>
                    <a:pt x="263" y="9"/>
                    <a:pt x="256" y="5"/>
                    <a:pt x="249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17"/>
                    <a:pt x="0" y="37"/>
                  </a:cubicBezTo>
                  <a:cubicBezTo>
                    <a:pt x="0" y="57"/>
                    <a:pt x="25" y="74"/>
                    <a:pt x="56" y="74"/>
                  </a:cubicBezTo>
                  <a:cubicBezTo>
                    <a:pt x="1798" y="74"/>
                    <a:pt x="1798" y="74"/>
                    <a:pt x="1798" y="74"/>
                  </a:cubicBezTo>
                  <a:cubicBezTo>
                    <a:pt x="1829" y="74"/>
                    <a:pt x="1854" y="57"/>
                    <a:pt x="1854" y="37"/>
                  </a:cubicBezTo>
                  <a:cubicBezTo>
                    <a:pt x="1854" y="17"/>
                    <a:pt x="1829" y="0"/>
                    <a:pt x="1798" y="0"/>
                  </a:cubicBezTo>
                </a:path>
              </a:pathLst>
            </a:custGeom>
            <a:solidFill>
              <a:srgbClr val="B8AFC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7" name="îṧľiďê">
              <a:extLst>
                <a:ext uri="{FF2B5EF4-FFF2-40B4-BE49-F238E27FC236}">
                  <a16:creationId xmlns:a16="http://schemas.microsoft.com/office/drawing/2014/main" id="{3E569822-0F10-4585-8CF3-72AAC25A0F20}"/>
                </a:ext>
              </a:extLst>
            </p:cNvPr>
            <p:cNvSpPr/>
            <p:nvPr/>
          </p:nvSpPr>
          <p:spPr bwMode="auto">
            <a:xfrm>
              <a:off x="7559068" y="1515052"/>
              <a:ext cx="1659545" cy="2919094"/>
            </a:xfrm>
            <a:custGeom>
              <a:avLst/>
              <a:gdLst>
                <a:gd name="T0" fmla="*/ 131 w 772"/>
                <a:gd name="T1" fmla="*/ 1357 h 1357"/>
                <a:gd name="T2" fmla="*/ 136 w 772"/>
                <a:gd name="T3" fmla="*/ 1346 h 1357"/>
                <a:gd name="T4" fmla="*/ 86 w 772"/>
                <a:gd name="T5" fmla="*/ 1302 h 1357"/>
                <a:gd name="T6" fmla="*/ 136 w 772"/>
                <a:gd name="T7" fmla="*/ 1346 h 1357"/>
                <a:gd name="T8" fmla="*/ 148 w 772"/>
                <a:gd name="T9" fmla="*/ 1321 h 1357"/>
                <a:gd name="T10" fmla="*/ 149 w 772"/>
                <a:gd name="T11" fmla="*/ 1321 h 1357"/>
                <a:gd name="T12" fmla="*/ 158 w 772"/>
                <a:gd name="T13" fmla="*/ 1303 h 1357"/>
                <a:gd name="T14" fmla="*/ 170 w 772"/>
                <a:gd name="T15" fmla="*/ 1186 h 1357"/>
                <a:gd name="T16" fmla="*/ 753 w 772"/>
                <a:gd name="T17" fmla="*/ 420 h 1357"/>
                <a:gd name="T18" fmla="*/ 356 w 772"/>
                <a:gd name="T19" fmla="*/ 469 h 1357"/>
                <a:gd name="T20" fmla="*/ 422 w 772"/>
                <a:gd name="T21" fmla="*/ 469 h 1357"/>
                <a:gd name="T22" fmla="*/ 680 w 772"/>
                <a:gd name="T23" fmla="*/ 420 h 1357"/>
                <a:gd name="T24" fmla="*/ 96 w 772"/>
                <a:gd name="T25" fmla="*/ 1154 h 1357"/>
                <a:gd name="T26" fmla="*/ 131 w 772"/>
                <a:gd name="T27" fmla="*/ 1357 h 1357"/>
                <a:gd name="T28" fmla="*/ 451 w 772"/>
                <a:gd name="T29" fmla="*/ 224 h 1357"/>
                <a:gd name="T30" fmla="*/ 615 w 772"/>
                <a:gd name="T31" fmla="*/ 216 h 1357"/>
                <a:gd name="T32" fmla="*/ 671 w 772"/>
                <a:gd name="T33" fmla="*/ 274 h 1357"/>
                <a:gd name="T34" fmla="*/ 615 w 772"/>
                <a:gd name="T35" fmla="*/ 216 h 1357"/>
                <a:gd name="T36" fmla="*/ 451 w 772"/>
                <a:gd name="T37" fmla="*/ 224 h 1357"/>
                <a:gd name="T38" fmla="*/ 451 w 772"/>
                <a:gd name="T39" fmla="*/ 224 h 1357"/>
                <a:gd name="T40" fmla="*/ 120 w 772"/>
                <a:gd name="T41" fmla="*/ 1195 h 1357"/>
                <a:gd name="T42" fmla="*/ 351 w 772"/>
                <a:gd name="T43" fmla="*/ 999 h 1357"/>
                <a:gd name="T44" fmla="*/ 616 w 772"/>
                <a:gd name="T45" fmla="*/ 717 h 1357"/>
                <a:gd name="T46" fmla="*/ 727 w 772"/>
                <a:gd name="T47" fmla="*/ 425 h 1357"/>
                <a:gd name="T48" fmla="*/ 690 w 772"/>
                <a:gd name="T49" fmla="*/ 257 h 1357"/>
                <a:gd name="T50" fmla="*/ 727 w 772"/>
                <a:gd name="T51" fmla="*/ 425 h 1357"/>
                <a:gd name="T52" fmla="*/ 616 w 772"/>
                <a:gd name="T53" fmla="*/ 717 h 1357"/>
                <a:gd name="T54" fmla="*/ 351 w 772"/>
                <a:gd name="T55" fmla="*/ 999 h 1357"/>
                <a:gd name="T56" fmla="*/ 120 w 772"/>
                <a:gd name="T57" fmla="*/ 1195 h 1357"/>
                <a:gd name="T58" fmla="*/ 103 w 772"/>
                <a:gd name="T59" fmla="*/ 1279 h 1357"/>
                <a:gd name="T60" fmla="*/ 107 w 772"/>
                <a:gd name="T61" fmla="*/ 1287 h 1357"/>
                <a:gd name="T62" fmla="*/ 103 w 772"/>
                <a:gd name="T63" fmla="*/ 1279 h 1357"/>
                <a:gd name="T64" fmla="*/ 120 w 772"/>
                <a:gd name="T65" fmla="*/ 1195 h 1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1357">
                  <a:moveTo>
                    <a:pt x="131" y="1357"/>
                  </a:moveTo>
                  <a:cubicBezTo>
                    <a:pt x="136" y="1346"/>
                    <a:pt x="136" y="1346"/>
                    <a:pt x="136" y="1346"/>
                  </a:cubicBezTo>
                  <a:cubicBezTo>
                    <a:pt x="117" y="1337"/>
                    <a:pt x="98" y="1322"/>
                    <a:pt x="86" y="1302"/>
                  </a:cubicBezTo>
                  <a:cubicBezTo>
                    <a:pt x="98" y="1321"/>
                    <a:pt x="117" y="1337"/>
                    <a:pt x="136" y="1346"/>
                  </a:cubicBezTo>
                  <a:cubicBezTo>
                    <a:pt x="148" y="1321"/>
                    <a:pt x="148" y="1321"/>
                    <a:pt x="148" y="1321"/>
                  </a:cubicBezTo>
                  <a:cubicBezTo>
                    <a:pt x="149" y="1321"/>
                    <a:pt x="149" y="1321"/>
                    <a:pt x="149" y="1321"/>
                  </a:cubicBezTo>
                  <a:cubicBezTo>
                    <a:pt x="158" y="1303"/>
                    <a:pt x="158" y="1303"/>
                    <a:pt x="158" y="1303"/>
                  </a:cubicBezTo>
                  <a:cubicBezTo>
                    <a:pt x="120" y="1285"/>
                    <a:pt x="92" y="1238"/>
                    <a:pt x="170" y="1186"/>
                  </a:cubicBezTo>
                  <a:cubicBezTo>
                    <a:pt x="522" y="924"/>
                    <a:pt x="757" y="633"/>
                    <a:pt x="753" y="420"/>
                  </a:cubicBezTo>
                  <a:cubicBezTo>
                    <a:pt x="772" y="75"/>
                    <a:pt x="294" y="0"/>
                    <a:pt x="356" y="469"/>
                  </a:cubicBezTo>
                  <a:cubicBezTo>
                    <a:pt x="422" y="469"/>
                    <a:pt x="422" y="469"/>
                    <a:pt x="422" y="469"/>
                  </a:cubicBezTo>
                  <a:cubicBezTo>
                    <a:pt x="336" y="196"/>
                    <a:pt x="671" y="95"/>
                    <a:pt x="680" y="420"/>
                  </a:cubicBezTo>
                  <a:cubicBezTo>
                    <a:pt x="646" y="729"/>
                    <a:pt x="376" y="893"/>
                    <a:pt x="96" y="1154"/>
                  </a:cubicBezTo>
                  <a:cubicBezTo>
                    <a:pt x="0" y="1247"/>
                    <a:pt x="68" y="1349"/>
                    <a:pt x="131" y="1357"/>
                  </a:cubicBezTo>
                  <a:close/>
                  <a:moveTo>
                    <a:pt x="451" y="224"/>
                  </a:moveTo>
                  <a:cubicBezTo>
                    <a:pt x="497" y="185"/>
                    <a:pt x="561" y="182"/>
                    <a:pt x="615" y="216"/>
                  </a:cubicBezTo>
                  <a:cubicBezTo>
                    <a:pt x="638" y="230"/>
                    <a:pt x="656" y="250"/>
                    <a:pt x="671" y="274"/>
                  </a:cubicBezTo>
                  <a:cubicBezTo>
                    <a:pt x="656" y="250"/>
                    <a:pt x="638" y="230"/>
                    <a:pt x="615" y="216"/>
                  </a:cubicBezTo>
                  <a:cubicBezTo>
                    <a:pt x="561" y="182"/>
                    <a:pt x="497" y="185"/>
                    <a:pt x="451" y="224"/>
                  </a:cubicBezTo>
                  <a:cubicBezTo>
                    <a:pt x="397" y="270"/>
                    <a:pt x="397" y="270"/>
                    <a:pt x="451" y="224"/>
                  </a:cubicBezTo>
                  <a:close/>
                  <a:moveTo>
                    <a:pt x="120" y="1195"/>
                  </a:moveTo>
                  <a:cubicBezTo>
                    <a:pt x="351" y="999"/>
                    <a:pt x="351" y="999"/>
                    <a:pt x="351" y="999"/>
                  </a:cubicBezTo>
                  <a:cubicBezTo>
                    <a:pt x="465" y="903"/>
                    <a:pt x="554" y="808"/>
                    <a:pt x="616" y="717"/>
                  </a:cubicBezTo>
                  <a:cubicBezTo>
                    <a:pt x="684" y="617"/>
                    <a:pt x="721" y="519"/>
                    <a:pt x="727" y="425"/>
                  </a:cubicBezTo>
                  <a:cubicBezTo>
                    <a:pt x="731" y="359"/>
                    <a:pt x="718" y="302"/>
                    <a:pt x="690" y="257"/>
                  </a:cubicBezTo>
                  <a:cubicBezTo>
                    <a:pt x="718" y="302"/>
                    <a:pt x="731" y="359"/>
                    <a:pt x="727" y="425"/>
                  </a:cubicBezTo>
                  <a:cubicBezTo>
                    <a:pt x="721" y="519"/>
                    <a:pt x="684" y="617"/>
                    <a:pt x="616" y="717"/>
                  </a:cubicBezTo>
                  <a:cubicBezTo>
                    <a:pt x="554" y="808"/>
                    <a:pt x="465" y="903"/>
                    <a:pt x="351" y="999"/>
                  </a:cubicBezTo>
                  <a:cubicBezTo>
                    <a:pt x="120" y="1195"/>
                    <a:pt x="120" y="1195"/>
                    <a:pt x="120" y="1195"/>
                  </a:cubicBezTo>
                  <a:cubicBezTo>
                    <a:pt x="97" y="1224"/>
                    <a:pt x="91" y="1253"/>
                    <a:pt x="103" y="1279"/>
                  </a:cubicBezTo>
                  <a:cubicBezTo>
                    <a:pt x="104" y="1282"/>
                    <a:pt x="106" y="1284"/>
                    <a:pt x="107" y="1287"/>
                  </a:cubicBezTo>
                  <a:cubicBezTo>
                    <a:pt x="106" y="1284"/>
                    <a:pt x="104" y="1282"/>
                    <a:pt x="103" y="1279"/>
                  </a:cubicBezTo>
                  <a:cubicBezTo>
                    <a:pt x="91" y="1253"/>
                    <a:pt x="96" y="1224"/>
                    <a:pt x="120" y="1195"/>
                  </a:cubicBez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8" name="íşliḍe">
              <a:extLst>
                <a:ext uri="{FF2B5EF4-FFF2-40B4-BE49-F238E27FC236}">
                  <a16:creationId xmlns:a16="http://schemas.microsoft.com/office/drawing/2014/main" id="{C277FDB4-172C-4B16-8BAB-56B6E9AD9E0C}"/>
                </a:ext>
              </a:extLst>
            </p:cNvPr>
            <p:cNvSpPr/>
            <p:nvPr/>
          </p:nvSpPr>
          <p:spPr bwMode="auto">
            <a:xfrm>
              <a:off x="7559068" y="1717415"/>
              <a:ext cx="1517877" cy="2716730"/>
            </a:xfrm>
            <a:custGeom>
              <a:avLst/>
              <a:gdLst>
                <a:gd name="T0" fmla="*/ 96 w 707"/>
                <a:gd name="T1" fmla="*/ 1059 h 1263"/>
                <a:gd name="T2" fmla="*/ 680 w 707"/>
                <a:gd name="T3" fmla="*/ 325 h 1263"/>
                <a:gd name="T4" fmla="*/ 422 w 707"/>
                <a:gd name="T5" fmla="*/ 375 h 1263"/>
                <a:gd name="T6" fmla="*/ 397 w 707"/>
                <a:gd name="T7" fmla="*/ 375 h 1263"/>
                <a:gd name="T8" fmla="*/ 451 w 707"/>
                <a:gd name="T9" fmla="*/ 129 h 1263"/>
                <a:gd name="T10" fmla="*/ 614 w 707"/>
                <a:gd name="T11" fmla="*/ 121 h 1263"/>
                <a:gd name="T12" fmla="*/ 703 w 707"/>
                <a:gd name="T13" fmla="*/ 328 h 1263"/>
                <a:gd name="T14" fmla="*/ 336 w 707"/>
                <a:gd name="T15" fmla="*/ 881 h 1263"/>
                <a:gd name="T16" fmla="*/ 104 w 707"/>
                <a:gd name="T17" fmla="*/ 1079 h 1263"/>
                <a:gd name="T18" fmla="*/ 103 w 707"/>
                <a:gd name="T19" fmla="*/ 1080 h 1263"/>
                <a:gd name="T20" fmla="*/ 81 w 707"/>
                <a:gd name="T21" fmla="*/ 1198 h 1263"/>
                <a:gd name="T22" fmla="*/ 139 w 707"/>
                <a:gd name="T23" fmla="*/ 1246 h 1263"/>
                <a:gd name="T24" fmla="*/ 131 w 707"/>
                <a:gd name="T25" fmla="*/ 1263 h 1263"/>
                <a:gd name="T26" fmla="*/ 96 w 707"/>
                <a:gd name="T27" fmla="*/ 1059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7" h="1263">
                  <a:moveTo>
                    <a:pt x="96" y="1059"/>
                  </a:moveTo>
                  <a:cubicBezTo>
                    <a:pt x="375" y="799"/>
                    <a:pt x="645" y="634"/>
                    <a:pt x="680" y="325"/>
                  </a:cubicBezTo>
                  <a:cubicBezTo>
                    <a:pt x="671" y="0"/>
                    <a:pt x="336" y="102"/>
                    <a:pt x="422" y="375"/>
                  </a:cubicBezTo>
                  <a:cubicBezTo>
                    <a:pt x="397" y="375"/>
                    <a:pt x="397" y="375"/>
                    <a:pt x="397" y="375"/>
                  </a:cubicBezTo>
                  <a:cubicBezTo>
                    <a:pt x="378" y="264"/>
                    <a:pt x="397" y="175"/>
                    <a:pt x="451" y="129"/>
                  </a:cubicBezTo>
                  <a:cubicBezTo>
                    <a:pt x="497" y="90"/>
                    <a:pt x="561" y="87"/>
                    <a:pt x="614" y="121"/>
                  </a:cubicBezTo>
                  <a:cubicBezTo>
                    <a:pt x="675" y="160"/>
                    <a:pt x="707" y="235"/>
                    <a:pt x="703" y="328"/>
                  </a:cubicBezTo>
                  <a:cubicBezTo>
                    <a:pt x="692" y="500"/>
                    <a:pt x="568" y="686"/>
                    <a:pt x="336" y="881"/>
                  </a:cubicBezTo>
                  <a:cubicBezTo>
                    <a:pt x="104" y="1079"/>
                    <a:pt x="104" y="1079"/>
                    <a:pt x="104" y="1079"/>
                  </a:cubicBezTo>
                  <a:cubicBezTo>
                    <a:pt x="103" y="1080"/>
                    <a:pt x="103" y="1080"/>
                    <a:pt x="103" y="1080"/>
                  </a:cubicBezTo>
                  <a:cubicBezTo>
                    <a:pt x="60" y="1131"/>
                    <a:pt x="71" y="1176"/>
                    <a:pt x="81" y="1198"/>
                  </a:cubicBezTo>
                  <a:cubicBezTo>
                    <a:pt x="93" y="1222"/>
                    <a:pt x="116" y="1236"/>
                    <a:pt x="139" y="1246"/>
                  </a:cubicBezTo>
                  <a:cubicBezTo>
                    <a:pt x="131" y="1263"/>
                    <a:pt x="131" y="1263"/>
                    <a:pt x="131" y="1263"/>
                  </a:cubicBezTo>
                  <a:cubicBezTo>
                    <a:pt x="68" y="1255"/>
                    <a:pt x="0" y="1152"/>
                    <a:pt x="96" y="1059"/>
                  </a:cubicBez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49" name="îSliḍê">
              <a:extLst>
                <a:ext uri="{FF2B5EF4-FFF2-40B4-BE49-F238E27FC236}">
                  <a16:creationId xmlns:a16="http://schemas.microsoft.com/office/drawing/2014/main" id="{B1288C1C-92E1-4493-A885-94F6EDCBA776}"/>
                </a:ext>
              </a:extLst>
            </p:cNvPr>
            <p:cNvSpPr/>
            <p:nvPr/>
          </p:nvSpPr>
          <p:spPr bwMode="auto">
            <a:xfrm>
              <a:off x="4725698" y="1509994"/>
              <a:ext cx="1674723" cy="2914033"/>
            </a:xfrm>
            <a:custGeom>
              <a:avLst/>
              <a:gdLst>
                <a:gd name="T0" fmla="*/ 682 w 779"/>
                <a:gd name="T1" fmla="*/ 1152 h 1356"/>
                <a:gd name="T2" fmla="*/ 94 w 779"/>
                <a:gd name="T3" fmla="*/ 424 h 1356"/>
                <a:gd name="T4" fmla="*/ 353 w 779"/>
                <a:gd name="T5" fmla="*/ 471 h 1356"/>
                <a:gd name="T6" fmla="*/ 419 w 779"/>
                <a:gd name="T7" fmla="*/ 470 h 1356"/>
                <a:gd name="T8" fmla="*/ 21 w 779"/>
                <a:gd name="T9" fmla="*/ 424 h 1356"/>
                <a:gd name="T10" fmla="*/ 609 w 779"/>
                <a:gd name="T11" fmla="*/ 1185 h 1356"/>
                <a:gd name="T12" fmla="*/ 622 w 779"/>
                <a:gd name="T13" fmla="*/ 1302 h 1356"/>
                <a:gd name="T14" fmla="*/ 631 w 779"/>
                <a:gd name="T15" fmla="*/ 1320 h 1356"/>
                <a:gd name="T16" fmla="*/ 631 w 779"/>
                <a:gd name="T17" fmla="*/ 1320 h 1356"/>
                <a:gd name="T18" fmla="*/ 644 w 779"/>
                <a:gd name="T19" fmla="*/ 1345 h 1356"/>
                <a:gd name="T20" fmla="*/ 693 w 779"/>
                <a:gd name="T21" fmla="*/ 1300 h 1356"/>
                <a:gd name="T22" fmla="*/ 644 w 779"/>
                <a:gd name="T23" fmla="*/ 1345 h 1356"/>
                <a:gd name="T24" fmla="*/ 649 w 779"/>
                <a:gd name="T25" fmla="*/ 1356 h 1356"/>
                <a:gd name="T26" fmla="*/ 682 w 779"/>
                <a:gd name="T27" fmla="*/ 1152 h 1356"/>
                <a:gd name="T28" fmla="*/ 321 w 779"/>
                <a:gd name="T29" fmla="*/ 225 h 1356"/>
                <a:gd name="T30" fmla="*/ 158 w 779"/>
                <a:gd name="T31" fmla="*/ 219 h 1356"/>
                <a:gd name="T32" fmla="*/ 102 w 779"/>
                <a:gd name="T33" fmla="*/ 277 h 1356"/>
                <a:gd name="T34" fmla="*/ 158 w 779"/>
                <a:gd name="T35" fmla="*/ 219 h 1356"/>
                <a:gd name="T36" fmla="*/ 321 w 779"/>
                <a:gd name="T37" fmla="*/ 225 h 1356"/>
                <a:gd name="T38" fmla="*/ 321 w 779"/>
                <a:gd name="T39" fmla="*/ 225 h 1356"/>
                <a:gd name="T40" fmla="*/ 677 w 779"/>
                <a:gd name="T41" fmla="*/ 1278 h 1356"/>
                <a:gd name="T42" fmla="*/ 673 w 779"/>
                <a:gd name="T43" fmla="*/ 1285 h 1356"/>
                <a:gd name="T44" fmla="*/ 677 w 779"/>
                <a:gd name="T45" fmla="*/ 1278 h 1356"/>
                <a:gd name="T46" fmla="*/ 659 w 779"/>
                <a:gd name="T47" fmla="*/ 1194 h 1356"/>
                <a:gd name="T48" fmla="*/ 427 w 779"/>
                <a:gd name="T49" fmla="*/ 1000 h 1356"/>
                <a:gd name="T50" fmla="*/ 160 w 779"/>
                <a:gd name="T51" fmla="*/ 720 h 1356"/>
                <a:gd name="T52" fmla="*/ 47 w 779"/>
                <a:gd name="T53" fmla="*/ 429 h 1356"/>
                <a:gd name="T54" fmla="*/ 83 w 779"/>
                <a:gd name="T55" fmla="*/ 261 h 1356"/>
                <a:gd name="T56" fmla="*/ 47 w 779"/>
                <a:gd name="T57" fmla="*/ 429 h 1356"/>
                <a:gd name="T58" fmla="*/ 160 w 779"/>
                <a:gd name="T59" fmla="*/ 720 h 1356"/>
                <a:gd name="T60" fmla="*/ 427 w 779"/>
                <a:gd name="T61" fmla="*/ 1000 h 1356"/>
                <a:gd name="T62" fmla="*/ 659 w 779"/>
                <a:gd name="T63" fmla="*/ 1194 h 1356"/>
                <a:gd name="T64" fmla="*/ 677 w 779"/>
                <a:gd name="T65" fmla="*/ 1278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9" h="1356">
                  <a:moveTo>
                    <a:pt x="682" y="1152"/>
                  </a:moveTo>
                  <a:cubicBezTo>
                    <a:pt x="401" y="894"/>
                    <a:pt x="130" y="732"/>
                    <a:pt x="94" y="424"/>
                  </a:cubicBezTo>
                  <a:cubicBezTo>
                    <a:pt x="101" y="99"/>
                    <a:pt x="436" y="196"/>
                    <a:pt x="353" y="471"/>
                  </a:cubicBezTo>
                  <a:cubicBezTo>
                    <a:pt x="419" y="470"/>
                    <a:pt x="419" y="470"/>
                    <a:pt x="419" y="470"/>
                  </a:cubicBezTo>
                  <a:cubicBezTo>
                    <a:pt x="478" y="0"/>
                    <a:pt x="0" y="79"/>
                    <a:pt x="21" y="424"/>
                  </a:cubicBezTo>
                  <a:cubicBezTo>
                    <a:pt x="19" y="638"/>
                    <a:pt x="256" y="927"/>
                    <a:pt x="609" y="1185"/>
                  </a:cubicBezTo>
                  <a:cubicBezTo>
                    <a:pt x="687" y="1236"/>
                    <a:pt x="660" y="1283"/>
                    <a:pt x="622" y="1302"/>
                  </a:cubicBezTo>
                  <a:cubicBezTo>
                    <a:pt x="631" y="1320"/>
                    <a:pt x="631" y="1320"/>
                    <a:pt x="631" y="1320"/>
                  </a:cubicBezTo>
                  <a:cubicBezTo>
                    <a:pt x="631" y="1320"/>
                    <a:pt x="631" y="1320"/>
                    <a:pt x="631" y="1320"/>
                  </a:cubicBezTo>
                  <a:cubicBezTo>
                    <a:pt x="644" y="1345"/>
                    <a:pt x="644" y="1345"/>
                    <a:pt x="644" y="1345"/>
                  </a:cubicBezTo>
                  <a:cubicBezTo>
                    <a:pt x="663" y="1336"/>
                    <a:pt x="682" y="1320"/>
                    <a:pt x="693" y="1300"/>
                  </a:cubicBezTo>
                  <a:cubicBezTo>
                    <a:pt x="682" y="1320"/>
                    <a:pt x="663" y="1336"/>
                    <a:pt x="644" y="1345"/>
                  </a:cubicBezTo>
                  <a:cubicBezTo>
                    <a:pt x="649" y="1356"/>
                    <a:pt x="649" y="1356"/>
                    <a:pt x="649" y="1356"/>
                  </a:cubicBezTo>
                  <a:cubicBezTo>
                    <a:pt x="712" y="1348"/>
                    <a:pt x="779" y="1245"/>
                    <a:pt x="682" y="1152"/>
                  </a:cubicBezTo>
                  <a:moveTo>
                    <a:pt x="321" y="225"/>
                  </a:moveTo>
                  <a:cubicBezTo>
                    <a:pt x="276" y="187"/>
                    <a:pt x="212" y="184"/>
                    <a:pt x="158" y="219"/>
                  </a:cubicBezTo>
                  <a:cubicBezTo>
                    <a:pt x="135" y="234"/>
                    <a:pt x="117" y="253"/>
                    <a:pt x="102" y="277"/>
                  </a:cubicBezTo>
                  <a:cubicBezTo>
                    <a:pt x="117" y="253"/>
                    <a:pt x="135" y="233"/>
                    <a:pt x="158" y="219"/>
                  </a:cubicBezTo>
                  <a:cubicBezTo>
                    <a:pt x="212" y="184"/>
                    <a:pt x="276" y="187"/>
                    <a:pt x="321" y="225"/>
                  </a:cubicBezTo>
                  <a:cubicBezTo>
                    <a:pt x="376" y="271"/>
                    <a:pt x="376" y="271"/>
                    <a:pt x="321" y="225"/>
                  </a:cubicBezTo>
                  <a:moveTo>
                    <a:pt x="677" y="1278"/>
                  </a:moveTo>
                  <a:cubicBezTo>
                    <a:pt x="675" y="1280"/>
                    <a:pt x="674" y="1283"/>
                    <a:pt x="673" y="1285"/>
                  </a:cubicBezTo>
                  <a:cubicBezTo>
                    <a:pt x="674" y="1283"/>
                    <a:pt x="675" y="1281"/>
                    <a:pt x="677" y="1278"/>
                  </a:cubicBezTo>
                  <a:cubicBezTo>
                    <a:pt x="689" y="1251"/>
                    <a:pt x="683" y="1222"/>
                    <a:pt x="659" y="1194"/>
                  </a:cubicBezTo>
                  <a:cubicBezTo>
                    <a:pt x="427" y="1000"/>
                    <a:pt x="427" y="1000"/>
                    <a:pt x="427" y="1000"/>
                  </a:cubicBezTo>
                  <a:cubicBezTo>
                    <a:pt x="312" y="905"/>
                    <a:pt x="222" y="811"/>
                    <a:pt x="160" y="720"/>
                  </a:cubicBezTo>
                  <a:cubicBezTo>
                    <a:pt x="92" y="621"/>
                    <a:pt x="54" y="523"/>
                    <a:pt x="47" y="429"/>
                  </a:cubicBezTo>
                  <a:cubicBezTo>
                    <a:pt x="43" y="364"/>
                    <a:pt x="56" y="306"/>
                    <a:pt x="83" y="261"/>
                  </a:cubicBezTo>
                  <a:cubicBezTo>
                    <a:pt x="56" y="306"/>
                    <a:pt x="43" y="363"/>
                    <a:pt x="47" y="429"/>
                  </a:cubicBezTo>
                  <a:cubicBezTo>
                    <a:pt x="54" y="523"/>
                    <a:pt x="92" y="621"/>
                    <a:pt x="160" y="720"/>
                  </a:cubicBezTo>
                  <a:cubicBezTo>
                    <a:pt x="222" y="810"/>
                    <a:pt x="312" y="905"/>
                    <a:pt x="427" y="1000"/>
                  </a:cubicBezTo>
                  <a:cubicBezTo>
                    <a:pt x="659" y="1194"/>
                    <a:pt x="659" y="1194"/>
                    <a:pt x="659" y="1194"/>
                  </a:cubicBezTo>
                  <a:cubicBezTo>
                    <a:pt x="683" y="1222"/>
                    <a:pt x="689" y="1251"/>
                    <a:pt x="677" y="1278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0" name="ïṡľîḑè">
              <a:extLst>
                <a:ext uri="{FF2B5EF4-FFF2-40B4-BE49-F238E27FC236}">
                  <a16:creationId xmlns:a16="http://schemas.microsoft.com/office/drawing/2014/main" id="{1D920E04-6706-4B3E-BA94-951E2C7B3C76}"/>
                </a:ext>
              </a:extLst>
            </p:cNvPr>
            <p:cNvSpPr/>
            <p:nvPr/>
          </p:nvSpPr>
          <p:spPr bwMode="auto">
            <a:xfrm>
              <a:off x="4867366" y="1722476"/>
              <a:ext cx="1533054" cy="2701552"/>
            </a:xfrm>
            <a:custGeom>
              <a:avLst/>
              <a:gdLst>
                <a:gd name="T0" fmla="*/ 617 w 713"/>
                <a:gd name="T1" fmla="*/ 1053 h 1258"/>
                <a:gd name="T2" fmla="*/ 28 w 713"/>
                <a:gd name="T3" fmla="*/ 325 h 1258"/>
                <a:gd name="T4" fmla="*/ 287 w 713"/>
                <a:gd name="T5" fmla="*/ 372 h 1258"/>
                <a:gd name="T6" fmla="*/ 312 w 713"/>
                <a:gd name="T7" fmla="*/ 372 h 1258"/>
                <a:gd name="T8" fmla="*/ 256 w 713"/>
                <a:gd name="T9" fmla="*/ 127 h 1258"/>
                <a:gd name="T10" fmla="*/ 92 w 713"/>
                <a:gd name="T11" fmla="*/ 120 h 1258"/>
                <a:gd name="T12" fmla="*/ 6 w 713"/>
                <a:gd name="T13" fmla="*/ 328 h 1258"/>
                <a:gd name="T14" fmla="*/ 376 w 713"/>
                <a:gd name="T15" fmla="*/ 878 h 1258"/>
                <a:gd name="T16" fmla="*/ 609 w 713"/>
                <a:gd name="T17" fmla="*/ 1074 h 1258"/>
                <a:gd name="T18" fmla="*/ 610 w 713"/>
                <a:gd name="T19" fmla="*/ 1075 h 1258"/>
                <a:gd name="T20" fmla="*/ 632 w 713"/>
                <a:gd name="T21" fmla="*/ 1193 h 1258"/>
                <a:gd name="T22" fmla="*/ 575 w 713"/>
                <a:gd name="T23" fmla="*/ 1241 h 1258"/>
                <a:gd name="T24" fmla="*/ 583 w 713"/>
                <a:gd name="T25" fmla="*/ 1258 h 1258"/>
                <a:gd name="T26" fmla="*/ 617 w 713"/>
                <a:gd name="T27" fmla="*/ 1053 h 1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3" h="1258">
                  <a:moveTo>
                    <a:pt x="617" y="1053"/>
                  </a:moveTo>
                  <a:cubicBezTo>
                    <a:pt x="336" y="796"/>
                    <a:pt x="65" y="633"/>
                    <a:pt x="28" y="325"/>
                  </a:cubicBezTo>
                  <a:cubicBezTo>
                    <a:pt x="35" y="0"/>
                    <a:pt x="370" y="98"/>
                    <a:pt x="287" y="372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30" y="261"/>
                    <a:pt x="310" y="172"/>
                    <a:pt x="256" y="127"/>
                  </a:cubicBezTo>
                  <a:cubicBezTo>
                    <a:pt x="210" y="88"/>
                    <a:pt x="146" y="86"/>
                    <a:pt x="92" y="120"/>
                  </a:cubicBezTo>
                  <a:cubicBezTo>
                    <a:pt x="32" y="159"/>
                    <a:pt x="0" y="235"/>
                    <a:pt x="6" y="328"/>
                  </a:cubicBezTo>
                  <a:cubicBezTo>
                    <a:pt x="18" y="499"/>
                    <a:pt x="142" y="684"/>
                    <a:pt x="376" y="878"/>
                  </a:cubicBezTo>
                  <a:cubicBezTo>
                    <a:pt x="609" y="1074"/>
                    <a:pt x="609" y="1074"/>
                    <a:pt x="609" y="1074"/>
                  </a:cubicBezTo>
                  <a:cubicBezTo>
                    <a:pt x="610" y="1075"/>
                    <a:pt x="610" y="1075"/>
                    <a:pt x="610" y="1075"/>
                  </a:cubicBezTo>
                  <a:cubicBezTo>
                    <a:pt x="653" y="1125"/>
                    <a:pt x="643" y="1170"/>
                    <a:pt x="632" y="1193"/>
                  </a:cubicBezTo>
                  <a:cubicBezTo>
                    <a:pt x="621" y="1217"/>
                    <a:pt x="597" y="1231"/>
                    <a:pt x="575" y="1241"/>
                  </a:cubicBezTo>
                  <a:cubicBezTo>
                    <a:pt x="583" y="1258"/>
                    <a:pt x="583" y="1258"/>
                    <a:pt x="583" y="1258"/>
                  </a:cubicBezTo>
                  <a:cubicBezTo>
                    <a:pt x="646" y="1250"/>
                    <a:pt x="713" y="1146"/>
                    <a:pt x="617" y="1053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1" name="îşļíḑê">
              <a:extLst>
                <a:ext uri="{FF2B5EF4-FFF2-40B4-BE49-F238E27FC236}">
                  <a16:creationId xmlns:a16="http://schemas.microsoft.com/office/drawing/2014/main" id="{1A01883B-C026-4152-9069-5B1EC23EAD05}"/>
                </a:ext>
              </a:extLst>
            </p:cNvPr>
            <p:cNvSpPr/>
            <p:nvPr/>
          </p:nvSpPr>
          <p:spPr bwMode="auto">
            <a:xfrm>
              <a:off x="5595947" y="1641530"/>
              <a:ext cx="2757475" cy="2959563"/>
            </a:xfrm>
            <a:custGeom>
              <a:avLst/>
              <a:gdLst>
                <a:gd name="T0" fmla="*/ 0 w 1282"/>
                <a:gd name="T1" fmla="*/ 48 h 1377"/>
                <a:gd name="T2" fmla="*/ 449 w 1282"/>
                <a:gd name="T3" fmla="*/ 1285 h 1377"/>
                <a:gd name="T4" fmla="*/ 499 w 1282"/>
                <a:gd name="T5" fmla="*/ 1329 h 1377"/>
                <a:gd name="T6" fmla="*/ 510 w 1282"/>
                <a:gd name="T7" fmla="*/ 1339 h 1377"/>
                <a:gd name="T8" fmla="*/ 554 w 1282"/>
                <a:gd name="T9" fmla="*/ 1373 h 1377"/>
                <a:gd name="T10" fmla="*/ 554 w 1282"/>
                <a:gd name="T11" fmla="*/ 1377 h 1377"/>
                <a:gd name="T12" fmla="*/ 737 w 1282"/>
                <a:gd name="T13" fmla="*/ 1377 h 1377"/>
                <a:gd name="T14" fmla="*/ 737 w 1282"/>
                <a:gd name="T15" fmla="*/ 1373 h 1377"/>
                <a:gd name="T16" fmla="*/ 749 w 1282"/>
                <a:gd name="T17" fmla="*/ 1364 h 1377"/>
                <a:gd name="T18" fmla="*/ 767 w 1282"/>
                <a:gd name="T19" fmla="*/ 1350 h 1377"/>
                <a:gd name="T20" fmla="*/ 776 w 1282"/>
                <a:gd name="T21" fmla="*/ 1343 h 1377"/>
                <a:gd name="T22" fmla="*/ 1282 w 1282"/>
                <a:gd name="T23" fmla="*/ 48 h 1377"/>
                <a:gd name="T24" fmla="*/ 1276 w 1282"/>
                <a:gd name="T25" fmla="*/ 23 h 1377"/>
                <a:gd name="T26" fmla="*/ 1241 w 1282"/>
                <a:gd name="T27" fmla="*/ 0 h 1377"/>
                <a:gd name="T28" fmla="*/ 41 w 1282"/>
                <a:gd name="T29" fmla="*/ 0 h 1377"/>
                <a:gd name="T30" fmla="*/ 6 w 1282"/>
                <a:gd name="T31" fmla="*/ 23 h 1377"/>
                <a:gd name="T32" fmla="*/ 0 w 1282"/>
                <a:gd name="T33" fmla="*/ 48 h 1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82" h="1377">
                  <a:moveTo>
                    <a:pt x="0" y="48"/>
                  </a:moveTo>
                  <a:cubicBezTo>
                    <a:pt x="14" y="574"/>
                    <a:pt x="161" y="1010"/>
                    <a:pt x="449" y="1285"/>
                  </a:cubicBezTo>
                  <a:cubicBezTo>
                    <a:pt x="465" y="1300"/>
                    <a:pt x="482" y="1315"/>
                    <a:pt x="499" y="1329"/>
                  </a:cubicBezTo>
                  <a:cubicBezTo>
                    <a:pt x="503" y="1333"/>
                    <a:pt x="506" y="1336"/>
                    <a:pt x="510" y="1339"/>
                  </a:cubicBezTo>
                  <a:cubicBezTo>
                    <a:pt x="524" y="1350"/>
                    <a:pt x="539" y="1362"/>
                    <a:pt x="554" y="1373"/>
                  </a:cubicBezTo>
                  <a:cubicBezTo>
                    <a:pt x="554" y="1374"/>
                    <a:pt x="554" y="1376"/>
                    <a:pt x="554" y="1377"/>
                  </a:cubicBezTo>
                  <a:cubicBezTo>
                    <a:pt x="737" y="1377"/>
                    <a:pt x="737" y="1377"/>
                    <a:pt x="737" y="1377"/>
                  </a:cubicBezTo>
                  <a:cubicBezTo>
                    <a:pt x="737" y="1376"/>
                    <a:pt x="737" y="1374"/>
                    <a:pt x="737" y="1373"/>
                  </a:cubicBezTo>
                  <a:cubicBezTo>
                    <a:pt x="741" y="1370"/>
                    <a:pt x="745" y="1367"/>
                    <a:pt x="749" y="1364"/>
                  </a:cubicBezTo>
                  <a:cubicBezTo>
                    <a:pt x="755" y="1359"/>
                    <a:pt x="761" y="1355"/>
                    <a:pt x="767" y="1350"/>
                  </a:cubicBezTo>
                  <a:cubicBezTo>
                    <a:pt x="770" y="1348"/>
                    <a:pt x="773" y="1345"/>
                    <a:pt x="776" y="1343"/>
                  </a:cubicBezTo>
                  <a:cubicBezTo>
                    <a:pt x="1108" y="1073"/>
                    <a:pt x="1267" y="613"/>
                    <a:pt x="1282" y="48"/>
                  </a:cubicBezTo>
                  <a:cubicBezTo>
                    <a:pt x="1282" y="39"/>
                    <a:pt x="1280" y="30"/>
                    <a:pt x="1276" y="23"/>
                  </a:cubicBezTo>
                  <a:cubicBezTo>
                    <a:pt x="1269" y="9"/>
                    <a:pt x="1256" y="0"/>
                    <a:pt x="12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6" y="0"/>
                    <a:pt x="13" y="9"/>
                    <a:pt x="6" y="23"/>
                  </a:cubicBezTo>
                  <a:cubicBezTo>
                    <a:pt x="2" y="30"/>
                    <a:pt x="0" y="39"/>
                    <a:pt x="0" y="48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2" name="iṥļïḍê">
              <a:extLst>
                <a:ext uri="{FF2B5EF4-FFF2-40B4-BE49-F238E27FC236}">
                  <a16:creationId xmlns:a16="http://schemas.microsoft.com/office/drawing/2014/main" id="{B524316E-D658-4DF0-B4E6-066027FE6565}"/>
                </a:ext>
              </a:extLst>
            </p:cNvPr>
            <p:cNvSpPr/>
            <p:nvPr/>
          </p:nvSpPr>
          <p:spPr bwMode="auto">
            <a:xfrm>
              <a:off x="5985534" y="4601094"/>
              <a:ext cx="1927705" cy="1396308"/>
            </a:xfrm>
            <a:custGeom>
              <a:avLst/>
              <a:gdLst>
                <a:gd name="T0" fmla="*/ 895 w 895"/>
                <a:gd name="T1" fmla="*/ 594 h 650"/>
                <a:gd name="T2" fmla="*/ 895 w 895"/>
                <a:gd name="T3" fmla="*/ 604 h 650"/>
                <a:gd name="T4" fmla="*/ 855 w 895"/>
                <a:gd name="T5" fmla="*/ 650 h 650"/>
                <a:gd name="T6" fmla="*/ 40 w 895"/>
                <a:gd name="T7" fmla="*/ 649 h 650"/>
                <a:gd name="T8" fmla="*/ 0 w 895"/>
                <a:gd name="T9" fmla="*/ 602 h 650"/>
                <a:gd name="T10" fmla="*/ 0 w 895"/>
                <a:gd name="T11" fmla="*/ 594 h 650"/>
                <a:gd name="T12" fmla="*/ 3 w 895"/>
                <a:gd name="T13" fmla="*/ 575 h 650"/>
                <a:gd name="T14" fmla="*/ 39 w 895"/>
                <a:gd name="T15" fmla="*/ 547 h 650"/>
                <a:gd name="T16" fmla="*/ 360 w 895"/>
                <a:gd name="T17" fmla="*/ 397 h 650"/>
                <a:gd name="T18" fmla="*/ 361 w 895"/>
                <a:gd name="T19" fmla="*/ 395 h 650"/>
                <a:gd name="T20" fmla="*/ 370 w 895"/>
                <a:gd name="T21" fmla="*/ 381 h 650"/>
                <a:gd name="T22" fmla="*/ 372 w 895"/>
                <a:gd name="T23" fmla="*/ 379 h 650"/>
                <a:gd name="T24" fmla="*/ 381 w 895"/>
                <a:gd name="T25" fmla="*/ 348 h 650"/>
                <a:gd name="T26" fmla="*/ 382 w 895"/>
                <a:gd name="T27" fmla="*/ 341 h 650"/>
                <a:gd name="T28" fmla="*/ 384 w 895"/>
                <a:gd name="T29" fmla="*/ 328 h 650"/>
                <a:gd name="T30" fmla="*/ 401 w 895"/>
                <a:gd name="T31" fmla="*/ 132 h 650"/>
                <a:gd name="T32" fmla="*/ 401 w 895"/>
                <a:gd name="T33" fmla="*/ 77 h 650"/>
                <a:gd name="T34" fmla="*/ 401 w 895"/>
                <a:gd name="T35" fmla="*/ 57 h 650"/>
                <a:gd name="T36" fmla="*/ 400 w 895"/>
                <a:gd name="T37" fmla="*/ 50 h 650"/>
                <a:gd name="T38" fmla="*/ 441 w 895"/>
                <a:gd name="T39" fmla="*/ 0 h 650"/>
                <a:gd name="T40" fmla="*/ 486 w 895"/>
                <a:gd name="T41" fmla="*/ 0 h 650"/>
                <a:gd name="T42" fmla="*/ 514 w 895"/>
                <a:gd name="T43" fmla="*/ 13 h 650"/>
                <a:gd name="T44" fmla="*/ 527 w 895"/>
                <a:gd name="T45" fmla="*/ 51 h 650"/>
                <a:gd name="T46" fmla="*/ 527 w 895"/>
                <a:gd name="T47" fmla="*/ 52 h 650"/>
                <a:gd name="T48" fmla="*/ 525 w 895"/>
                <a:gd name="T49" fmla="*/ 70 h 650"/>
                <a:gd name="T50" fmla="*/ 525 w 895"/>
                <a:gd name="T51" fmla="*/ 77 h 650"/>
                <a:gd name="T52" fmla="*/ 536 w 895"/>
                <a:gd name="T53" fmla="*/ 328 h 650"/>
                <a:gd name="T54" fmla="*/ 538 w 895"/>
                <a:gd name="T55" fmla="*/ 341 h 650"/>
                <a:gd name="T56" fmla="*/ 539 w 895"/>
                <a:gd name="T57" fmla="*/ 348 h 650"/>
                <a:gd name="T58" fmla="*/ 549 w 895"/>
                <a:gd name="T59" fmla="*/ 376 h 650"/>
                <a:gd name="T60" fmla="*/ 552 w 895"/>
                <a:gd name="T61" fmla="*/ 381 h 650"/>
                <a:gd name="T62" fmla="*/ 558 w 895"/>
                <a:gd name="T63" fmla="*/ 389 h 650"/>
                <a:gd name="T64" fmla="*/ 564 w 895"/>
                <a:gd name="T65" fmla="*/ 397 h 650"/>
                <a:gd name="T66" fmla="*/ 857 w 895"/>
                <a:gd name="T67" fmla="*/ 547 h 650"/>
                <a:gd name="T68" fmla="*/ 892 w 895"/>
                <a:gd name="T69" fmla="*/ 575 h 650"/>
                <a:gd name="T70" fmla="*/ 895 w 895"/>
                <a:gd name="T71" fmla="*/ 59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95" h="650">
                  <a:moveTo>
                    <a:pt x="895" y="594"/>
                  </a:moveTo>
                  <a:cubicBezTo>
                    <a:pt x="895" y="604"/>
                    <a:pt x="895" y="604"/>
                    <a:pt x="895" y="604"/>
                  </a:cubicBezTo>
                  <a:cubicBezTo>
                    <a:pt x="895" y="629"/>
                    <a:pt x="877" y="650"/>
                    <a:pt x="855" y="650"/>
                  </a:cubicBezTo>
                  <a:cubicBezTo>
                    <a:pt x="40" y="649"/>
                    <a:pt x="40" y="649"/>
                    <a:pt x="40" y="649"/>
                  </a:cubicBezTo>
                  <a:cubicBezTo>
                    <a:pt x="18" y="649"/>
                    <a:pt x="0" y="628"/>
                    <a:pt x="0" y="602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588"/>
                    <a:pt x="1" y="581"/>
                    <a:pt x="3" y="575"/>
                  </a:cubicBezTo>
                  <a:cubicBezTo>
                    <a:pt x="9" y="559"/>
                    <a:pt x="23" y="548"/>
                    <a:pt x="39" y="547"/>
                  </a:cubicBezTo>
                  <a:cubicBezTo>
                    <a:pt x="191" y="542"/>
                    <a:pt x="296" y="489"/>
                    <a:pt x="360" y="397"/>
                  </a:cubicBezTo>
                  <a:cubicBezTo>
                    <a:pt x="360" y="396"/>
                    <a:pt x="361" y="395"/>
                    <a:pt x="361" y="395"/>
                  </a:cubicBezTo>
                  <a:cubicBezTo>
                    <a:pt x="364" y="390"/>
                    <a:pt x="367" y="385"/>
                    <a:pt x="370" y="381"/>
                  </a:cubicBezTo>
                  <a:cubicBezTo>
                    <a:pt x="371" y="380"/>
                    <a:pt x="371" y="379"/>
                    <a:pt x="372" y="379"/>
                  </a:cubicBezTo>
                  <a:cubicBezTo>
                    <a:pt x="374" y="378"/>
                    <a:pt x="378" y="367"/>
                    <a:pt x="381" y="348"/>
                  </a:cubicBezTo>
                  <a:cubicBezTo>
                    <a:pt x="381" y="346"/>
                    <a:pt x="382" y="344"/>
                    <a:pt x="382" y="341"/>
                  </a:cubicBezTo>
                  <a:cubicBezTo>
                    <a:pt x="383" y="337"/>
                    <a:pt x="384" y="332"/>
                    <a:pt x="384" y="328"/>
                  </a:cubicBezTo>
                  <a:cubicBezTo>
                    <a:pt x="392" y="278"/>
                    <a:pt x="399" y="200"/>
                    <a:pt x="401" y="132"/>
                  </a:cubicBezTo>
                  <a:cubicBezTo>
                    <a:pt x="401" y="112"/>
                    <a:pt x="402" y="94"/>
                    <a:pt x="401" y="77"/>
                  </a:cubicBezTo>
                  <a:cubicBezTo>
                    <a:pt x="401" y="70"/>
                    <a:pt x="401" y="63"/>
                    <a:pt x="401" y="57"/>
                  </a:cubicBezTo>
                  <a:cubicBezTo>
                    <a:pt x="400" y="55"/>
                    <a:pt x="400" y="53"/>
                    <a:pt x="400" y="50"/>
                  </a:cubicBezTo>
                  <a:cubicBezTo>
                    <a:pt x="398" y="23"/>
                    <a:pt x="417" y="0"/>
                    <a:pt x="441" y="0"/>
                  </a:cubicBezTo>
                  <a:cubicBezTo>
                    <a:pt x="486" y="0"/>
                    <a:pt x="486" y="0"/>
                    <a:pt x="486" y="0"/>
                  </a:cubicBezTo>
                  <a:cubicBezTo>
                    <a:pt x="497" y="0"/>
                    <a:pt x="507" y="5"/>
                    <a:pt x="514" y="13"/>
                  </a:cubicBezTo>
                  <a:cubicBezTo>
                    <a:pt x="523" y="22"/>
                    <a:pt x="528" y="36"/>
                    <a:pt x="527" y="51"/>
                  </a:cubicBezTo>
                  <a:cubicBezTo>
                    <a:pt x="527" y="52"/>
                    <a:pt x="527" y="52"/>
                    <a:pt x="527" y="52"/>
                  </a:cubicBezTo>
                  <a:cubicBezTo>
                    <a:pt x="526" y="58"/>
                    <a:pt x="526" y="64"/>
                    <a:pt x="525" y="70"/>
                  </a:cubicBezTo>
                  <a:cubicBezTo>
                    <a:pt x="525" y="72"/>
                    <a:pt x="525" y="75"/>
                    <a:pt x="525" y="77"/>
                  </a:cubicBezTo>
                  <a:cubicBezTo>
                    <a:pt x="521" y="155"/>
                    <a:pt x="528" y="265"/>
                    <a:pt x="536" y="328"/>
                  </a:cubicBezTo>
                  <a:cubicBezTo>
                    <a:pt x="537" y="332"/>
                    <a:pt x="537" y="337"/>
                    <a:pt x="538" y="341"/>
                  </a:cubicBezTo>
                  <a:cubicBezTo>
                    <a:pt x="538" y="344"/>
                    <a:pt x="539" y="346"/>
                    <a:pt x="539" y="348"/>
                  </a:cubicBezTo>
                  <a:cubicBezTo>
                    <a:pt x="542" y="368"/>
                    <a:pt x="546" y="379"/>
                    <a:pt x="549" y="376"/>
                  </a:cubicBezTo>
                  <a:cubicBezTo>
                    <a:pt x="550" y="378"/>
                    <a:pt x="551" y="380"/>
                    <a:pt x="552" y="381"/>
                  </a:cubicBezTo>
                  <a:cubicBezTo>
                    <a:pt x="554" y="384"/>
                    <a:pt x="556" y="386"/>
                    <a:pt x="558" y="389"/>
                  </a:cubicBezTo>
                  <a:cubicBezTo>
                    <a:pt x="560" y="391"/>
                    <a:pt x="562" y="394"/>
                    <a:pt x="564" y="397"/>
                  </a:cubicBezTo>
                  <a:cubicBezTo>
                    <a:pt x="637" y="489"/>
                    <a:pt x="736" y="537"/>
                    <a:pt x="857" y="547"/>
                  </a:cubicBezTo>
                  <a:cubicBezTo>
                    <a:pt x="873" y="548"/>
                    <a:pt x="886" y="559"/>
                    <a:pt x="892" y="575"/>
                  </a:cubicBezTo>
                  <a:cubicBezTo>
                    <a:pt x="894" y="581"/>
                    <a:pt x="895" y="587"/>
                    <a:pt x="895" y="594"/>
                  </a:cubicBez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3" name="îṣ1îďè">
              <a:extLst>
                <a:ext uri="{FF2B5EF4-FFF2-40B4-BE49-F238E27FC236}">
                  <a16:creationId xmlns:a16="http://schemas.microsoft.com/office/drawing/2014/main" id="{80DDD76C-9B56-4D38-BBC7-F6E92236F50E}"/>
                </a:ext>
              </a:extLst>
            </p:cNvPr>
            <p:cNvSpPr/>
            <p:nvPr/>
          </p:nvSpPr>
          <p:spPr bwMode="auto">
            <a:xfrm>
              <a:off x="6845664" y="4687100"/>
              <a:ext cx="283337" cy="116357"/>
            </a:xfrm>
            <a:custGeom>
              <a:avLst/>
              <a:gdLst>
                <a:gd name="T0" fmla="*/ 4 w 132"/>
                <a:gd name="T1" fmla="*/ 2 h 53"/>
                <a:gd name="T2" fmla="*/ 58 w 132"/>
                <a:gd name="T3" fmla="*/ 2 h 53"/>
                <a:gd name="T4" fmla="*/ 121 w 132"/>
                <a:gd name="T5" fmla="*/ 6 h 53"/>
                <a:gd name="T6" fmla="*/ 132 w 132"/>
                <a:gd name="T7" fmla="*/ 8 h 53"/>
                <a:gd name="T8" fmla="*/ 128 w 132"/>
                <a:gd name="T9" fmla="*/ 11 h 53"/>
                <a:gd name="T10" fmla="*/ 127 w 132"/>
                <a:gd name="T11" fmla="*/ 29 h 53"/>
                <a:gd name="T12" fmla="*/ 95 w 132"/>
                <a:gd name="T13" fmla="*/ 47 h 53"/>
                <a:gd name="T14" fmla="*/ 61 w 132"/>
                <a:gd name="T15" fmla="*/ 53 h 53"/>
                <a:gd name="T16" fmla="*/ 3 w 132"/>
                <a:gd name="T17" fmla="*/ 35 h 53"/>
                <a:gd name="T18" fmla="*/ 2 w 132"/>
                <a:gd name="T19" fmla="*/ 16 h 53"/>
                <a:gd name="T20" fmla="*/ 0 w 132"/>
                <a:gd name="T21" fmla="*/ 14 h 53"/>
                <a:gd name="T22" fmla="*/ 4 w 132"/>
                <a:gd name="T23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2" h="53">
                  <a:moveTo>
                    <a:pt x="4" y="2"/>
                  </a:moveTo>
                  <a:cubicBezTo>
                    <a:pt x="22" y="0"/>
                    <a:pt x="40" y="1"/>
                    <a:pt x="58" y="2"/>
                  </a:cubicBezTo>
                  <a:cubicBezTo>
                    <a:pt x="79" y="4"/>
                    <a:pt x="100" y="6"/>
                    <a:pt x="121" y="6"/>
                  </a:cubicBezTo>
                  <a:cubicBezTo>
                    <a:pt x="125" y="6"/>
                    <a:pt x="129" y="7"/>
                    <a:pt x="132" y="8"/>
                  </a:cubicBezTo>
                  <a:cubicBezTo>
                    <a:pt x="131" y="9"/>
                    <a:pt x="130" y="10"/>
                    <a:pt x="128" y="11"/>
                  </a:cubicBezTo>
                  <a:cubicBezTo>
                    <a:pt x="128" y="17"/>
                    <a:pt x="128" y="23"/>
                    <a:pt x="127" y="29"/>
                  </a:cubicBezTo>
                  <a:cubicBezTo>
                    <a:pt x="117" y="37"/>
                    <a:pt x="106" y="43"/>
                    <a:pt x="95" y="47"/>
                  </a:cubicBezTo>
                  <a:cubicBezTo>
                    <a:pt x="84" y="51"/>
                    <a:pt x="72" y="53"/>
                    <a:pt x="61" y="53"/>
                  </a:cubicBezTo>
                  <a:cubicBezTo>
                    <a:pt x="40" y="53"/>
                    <a:pt x="21" y="47"/>
                    <a:pt x="3" y="35"/>
                  </a:cubicBezTo>
                  <a:cubicBezTo>
                    <a:pt x="3" y="29"/>
                    <a:pt x="3" y="22"/>
                    <a:pt x="2" y="16"/>
                  </a:cubicBezTo>
                  <a:cubicBezTo>
                    <a:pt x="2" y="16"/>
                    <a:pt x="1" y="15"/>
                    <a:pt x="0" y="14"/>
                  </a:cubicBezTo>
                  <a:cubicBezTo>
                    <a:pt x="2" y="11"/>
                    <a:pt x="3" y="7"/>
                    <a:pt x="4" y="2"/>
                  </a:cubicBez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4" name="îṩḻîḍé">
              <a:extLst>
                <a:ext uri="{FF2B5EF4-FFF2-40B4-BE49-F238E27FC236}">
                  <a16:creationId xmlns:a16="http://schemas.microsoft.com/office/drawing/2014/main" id="{93FCE4B0-F9E9-4417-A22B-314F477B508D}"/>
                </a:ext>
              </a:extLst>
            </p:cNvPr>
            <p:cNvSpPr/>
            <p:nvPr/>
          </p:nvSpPr>
          <p:spPr bwMode="auto">
            <a:xfrm>
              <a:off x="6638222" y="3624692"/>
              <a:ext cx="677985" cy="1143353"/>
            </a:xfrm>
            <a:custGeom>
              <a:avLst/>
              <a:gdLst>
                <a:gd name="T0" fmla="*/ 0 w 318"/>
                <a:gd name="T1" fmla="*/ 266 h 532"/>
                <a:gd name="T2" fmla="*/ 28 w 318"/>
                <a:gd name="T3" fmla="*/ 418 h 532"/>
                <a:gd name="T4" fmla="*/ 100 w 318"/>
                <a:gd name="T5" fmla="*/ 513 h 532"/>
                <a:gd name="T6" fmla="*/ 159 w 318"/>
                <a:gd name="T7" fmla="*/ 532 h 532"/>
                <a:gd name="T8" fmla="*/ 193 w 318"/>
                <a:gd name="T9" fmla="*/ 526 h 532"/>
                <a:gd name="T10" fmla="*/ 226 w 318"/>
                <a:gd name="T11" fmla="*/ 508 h 532"/>
                <a:gd name="T12" fmla="*/ 285 w 318"/>
                <a:gd name="T13" fmla="*/ 429 h 532"/>
                <a:gd name="T14" fmla="*/ 317 w 318"/>
                <a:gd name="T15" fmla="*/ 303 h 532"/>
                <a:gd name="T16" fmla="*/ 318 w 318"/>
                <a:gd name="T17" fmla="*/ 269 h 532"/>
                <a:gd name="T18" fmla="*/ 318 w 318"/>
                <a:gd name="T19" fmla="*/ 266 h 532"/>
                <a:gd name="T20" fmla="*/ 159 w 318"/>
                <a:gd name="T21" fmla="*/ 0 h 532"/>
                <a:gd name="T22" fmla="*/ 0 w 318"/>
                <a:gd name="T23" fmla="*/ 248 h 532"/>
                <a:gd name="T24" fmla="*/ 0 w 318"/>
                <a:gd name="T25" fmla="*/ 266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8" h="532">
                  <a:moveTo>
                    <a:pt x="0" y="266"/>
                  </a:moveTo>
                  <a:cubicBezTo>
                    <a:pt x="0" y="322"/>
                    <a:pt x="10" y="375"/>
                    <a:pt x="28" y="418"/>
                  </a:cubicBezTo>
                  <a:cubicBezTo>
                    <a:pt x="46" y="460"/>
                    <a:pt x="70" y="494"/>
                    <a:pt x="100" y="513"/>
                  </a:cubicBezTo>
                  <a:cubicBezTo>
                    <a:pt x="118" y="526"/>
                    <a:pt x="138" y="532"/>
                    <a:pt x="159" y="532"/>
                  </a:cubicBezTo>
                  <a:cubicBezTo>
                    <a:pt x="170" y="532"/>
                    <a:pt x="182" y="530"/>
                    <a:pt x="193" y="526"/>
                  </a:cubicBezTo>
                  <a:cubicBezTo>
                    <a:pt x="204" y="522"/>
                    <a:pt x="215" y="516"/>
                    <a:pt x="226" y="508"/>
                  </a:cubicBezTo>
                  <a:cubicBezTo>
                    <a:pt x="249" y="490"/>
                    <a:pt x="269" y="463"/>
                    <a:pt x="285" y="429"/>
                  </a:cubicBezTo>
                  <a:cubicBezTo>
                    <a:pt x="301" y="393"/>
                    <a:pt x="313" y="350"/>
                    <a:pt x="317" y="303"/>
                  </a:cubicBezTo>
                  <a:cubicBezTo>
                    <a:pt x="318" y="292"/>
                    <a:pt x="318" y="280"/>
                    <a:pt x="318" y="269"/>
                  </a:cubicBezTo>
                  <a:cubicBezTo>
                    <a:pt x="318" y="266"/>
                    <a:pt x="318" y="266"/>
                    <a:pt x="318" y="266"/>
                  </a:cubicBezTo>
                  <a:cubicBezTo>
                    <a:pt x="318" y="119"/>
                    <a:pt x="247" y="0"/>
                    <a:pt x="159" y="0"/>
                  </a:cubicBezTo>
                  <a:cubicBezTo>
                    <a:pt x="75" y="0"/>
                    <a:pt x="6" y="109"/>
                    <a:pt x="0" y="248"/>
                  </a:cubicBezTo>
                  <a:cubicBezTo>
                    <a:pt x="0" y="254"/>
                    <a:pt x="0" y="260"/>
                    <a:pt x="0" y="266"/>
                  </a:cubicBez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5" name="ï$ļiḑé">
              <a:extLst>
                <a:ext uri="{FF2B5EF4-FFF2-40B4-BE49-F238E27FC236}">
                  <a16:creationId xmlns:a16="http://schemas.microsoft.com/office/drawing/2014/main" id="{C987F9FB-34B1-40FF-BBC3-7E24342FA94C}"/>
                </a:ext>
              </a:extLst>
            </p:cNvPr>
            <p:cNvSpPr/>
            <p:nvPr/>
          </p:nvSpPr>
          <p:spPr bwMode="auto">
            <a:xfrm>
              <a:off x="5874223" y="1641530"/>
              <a:ext cx="1077694" cy="2959563"/>
            </a:xfrm>
            <a:custGeom>
              <a:avLst/>
              <a:gdLst>
                <a:gd name="T0" fmla="*/ 487 w 501"/>
                <a:gd name="T1" fmla="*/ 1339 h 1377"/>
                <a:gd name="T2" fmla="*/ 484 w 501"/>
                <a:gd name="T3" fmla="*/ 1329 h 1377"/>
                <a:gd name="T4" fmla="*/ 468 w 501"/>
                <a:gd name="T5" fmla="*/ 1285 h 1377"/>
                <a:gd name="T6" fmla="*/ 324 w 501"/>
                <a:gd name="T7" fmla="*/ 48 h 1377"/>
                <a:gd name="T8" fmla="*/ 325 w 501"/>
                <a:gd name="T9" fmla="*/ 23 h 1377"/>
                <a:gd name="T10" fmla="*/ 337 w 501"/>
                <a:gd name="T11" fmla="*/ 0 h 1377"/>
                <a:gd name="T12" fmla="*/ 33 w 501"/>
                <a:gd name="T13" fmla="*/ 0 h 1377"/>
                <a:gd name="T14" fmla="*/ 5 w 501"/>
                <a:gd name="T15" fmla="*/ 23 h 1377"/>
                <a:gd name="T16" fmla="*/ 0 w 501"/>
                <a:gd name="T17" fmla="*/ 48 h 1377"/>
                <a:gd name="T18" fmla="*/ 371 w 501"/>
                <a:gd name="T19" fmla="*/ 1285 h 1377"/>
                <a:gd name="T20" fmla="*/ 412 w 501"/>
                <a:gd name="T21" fmla="*/ 1329 h 1377"/>
                <a:gd name="T22" fmla="*/ 421 w 501"/>
                <a:gd name="T23" fmla="*/ 1339 h 1377"/>
                <a:gd name="T24" fmla="*/ 457 w 501"/>
                <a:gd name="T25" fmla="*/ 1373 h 1377"/>
                <a:gd name="T26" fmla="*/ 457 w 501"/>
                <a:gd name="T27" fmla="*/ 1377 h 1377"/>
                <a:gd name="T28" fmla="*/ 501 w 501"/>
                <a:gd name="T29" fmla="*/ 1377 h 1377"/>
                <a:gd name="T30" fmla="*/ 501 w 501"/>
                <a:gd name="T31" fmla="*/ 1373 h 1377"/>
                <a:gd name="T32" fmla="*/ 487 w 501"/>
                <a:gd name="T33" fmla="*/ 1339 h 1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1" h="1377">
                  <a:moveTo>
                    <a:pt x="487" y="1339"/>
                  </a:moveTo>
                  <a:cubicBezTo>
                    <a:pt x="486" y="1336"/>
                    <a:pt x="485" y="1333"/>
                    <a:pt x="484" y="1329"/>
                  </a:cubicBezTo>
                  <a:cubicBezTo>
                    <a:pt x="478" y="1315"/>
                    <a:pt x="473" y="1300"/>
                    <a:pt x="468" y="1285"/>
                  </a:cubicBezTo>
                  <a:cubicBezTo>
                    <a:pt x="375" y="1010"/>
                    <a:pt x="328" y="574"/>
                    <a:pt x="324" y="48"/>
                  </a:cubicBezTo>
                  <a:cubicBezTo>
                    <a:pt x="323" y="39"/>
                    <a:pt x="324" y="30"/>
                    <a:pt x="325" y="23"/>
                  </a:cubicBezTo>
                  <a:cubicBezTo>
                    <a:pt x="328" y="9"/>
                    <a:pt x="332" y="0"/>
                    <a:pt x="33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1" y="0"/>
                    <a:pt x="11" y="9"/>
                    <a:pt x="5" y="23"/>
                  </a:cubicBezTo>
                  <a:cubicBezTo>
                    <a:pt x="2" y="30"/>
                    <a:pt x="0" y="39"/>
                    <a:pt x="0" y="48"/>
                  </a:cubicBezTo>
                  <a:cubicBezTo>
                    <a:pt x="12" y="574"/>
                    <a:pt x="133" y="1010"/>
                    <a:pt x="371" y="1285"/>
                  </a:cubicBezTo>
                  <a:cubicBezTo>
                    <a:pt x="384" y="1300"/>
                    <a:pt x="398" y="1315"/>
                    <a:pt x="412" y="1329"/>
                  </a:cubicBezTo>
                  <a:cubicBezTo>
                    <a:pt x="415" y="1333"/>
                    <a:pt x="418" y="1336"/>
                    <a:pt x="421" y="1339"/>
                  </a:cubicBezTo>
                  <a:cubicBezTo>
                    <a:pt x="433" y="1350"/>
                    <a:pt x="445" y="1362"/>
                    <a:pt x="457" y="1373"/>
                  </a:cubicBezTo>
                  <a:cubicBezTo>
                    <a:pt x="457" y="1374"/>
                    <a:pt x="457" y="1376"/>
                    <a:pt x="457" y="1377"/>
                  </a:cubicBezTo>
                  <a:cubicBezTo>
                    <a:pt x="501" y="1377"/>
                    <a:pt x="501" y="1377"/>
                    <a:pt x="501" y="1377"/>
                  </a:cubicBezTo>
                  <a:cubicBezTo>
                    <a:pt x="501" y="1376"/>
                    <a:pt x="501" y="1374"/>
                    <a:pt x="501" y="1373"/>
                  </a:cubicBezTo>
                  <a:cubicBezTo>
                    <a:pt x="496" y="1362"/>
                    <a:pt x="492" y="1350"/>
                    <a:pt x="487" y="1339"/>
                  </a:cubicBezTo>
                </a:path>
              </a:pathLst>
            </a:custGeom>
            <a:solidFill>
              <a:srgbClr val="FFEF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6" name="ïš1iḑê">
              <a:extLst>
                <a:ext uri="{FF2B5EF4-FFF2-40B4-BE49-F238E27FC236}">
                  <a16:creationId xmlns:a16="http://schemas.microsoft.com/office/drawing/2014/main" id="{3C80D679-2DF2-4C20-88B8-FEB5BD14A9D1}"/>
                </a:ext>
              </a:extLst>
            </p:cNvPr>
            <p:cNvSpPr/>
            <p:nvPr/>
          </p:nvSpPr>
          <p:spPr bwMode="auto">
            <a:xfrm>
              <a:off x="7048048" y="1434106"/>
              <a:ext cx="1361031" cy="4467174"/>
            </a:xfrm>
            <a:custGeom>
              <a:avLst/>
              <a:gdLst>
                <a:gd name="T0" fmla="*/ 0 w 632"/>
                <a:gd name="T1" fmla="*/ 1512 h 2078"/>
                <a:gd name="T2" fmla="*/ 0 w 632"/>
                <a:gd name="T3" fmla="*/ 1544 h 2078"/>
                <a:gd name="T4" fmla="*/ 10 w 632"/>
                <a:gd name="T5" fmla="*/ 1802 h 2078"/>
                <a:gd name="T6" fmla="*/ 11 w 632"/>
                <a:gd name="T7" fmla="*/ 1806 h 2078"/>
                <a:gd name="T8" fmla="*/ 29 w 632"/>
                <a:gd name="T9" fmla="*/ 1855 h 2078"/>
                <a:gd name="T10" fmla="*/ 24 w 632"/>
                <a:gd name="T11" fmla="*/ 1858 h 2078"/>
                <a:gd name="T12" fmla="*/ 401 w 632"/>
                <a:gd name="T13" fmla="*/ 2078 h 2078"/>
                <a:gd name="T14" fmla="*/ 401 w 632"/>
                <a:gd name="T15" fmla="*/ 2068 h 2078"/>
                <a:gd name="T16" fmla="*/ 363 w 632"/>
                <a:gd name="T17" fmla="*/ 2021 h 2078"/>
                <a:gd name="T18" fmla="*/ 64 w 632"/>
                <a:gd name="T19" fmla="*/ 1863 h 2078"/>
                <a:gd name="T20" fmla="*/ 58 w 632"/>
                <a:gd name="T21" fmla="*/ 1855 h 2078"/>
                <a:gd name="T22" fmla="*/ 71 w 632"/>
                <a:gd name="T23" fmla="*/ 1851 h 2078"/>
                <a:gd name="T24" fmla="*/ 81 w 632"/>
                <a:gd name="T25" fmla="*/ 1828 h 2078"/>
                <a:gd name="T26" fmla="*/ 74 w 632"/>
                <a:gd name="T27" fmla="*/ 1809 h 2078"/>
                <a:gd name="T28" fmla="*/ 58 w 632"/>
                <a:gd name="T29" fmla="*/ 1802 h 2078"/>
                <a:gd name="T30" fmla="*/ 42 w 632"/>
                <a:gd name="T31" fmla="*/ 1802 h 2078"/>
                <a:gd name="T32" fmla="*/ 31 w 632"/>
                <a:gd name="T33" fmla="*/ 1551 h 2078"/>
                <a:gd name="T34" fmla="*/ 33 w 632"/>
                <a:gd name="T35" fmla="*/ 1526 h 2078"/>
                <a:gd name="T36" fmla="*/ 92 w 632"/>
                <a:gd name="T37" fmla="*/ 1447 h 2078"/>
                <a:gd name="T38" fmla="*/ 607 w 632"/>
                <a:gd name="T39" fmla="*/ 145 h 2078"/>
                <a:gd name="T40" fmla="*/ 601 w 632"/>
                <a:gd name="T41" fmla="*/ 120 h 2078"/>
                <a:gd name="T42" fmla="*/ 632 w 632"/>
                <a:gd name="T43" fmla="*/ 120 h 2078"/>
                <a:gd name="T44" fmla="*/ 632 w 632"/>
                <a:gd name="T45" fmla="*/ 0 h 2078"/>
                <a:gd name="T46" fmla="*/ 475 w 632"/>
                <a:gd name="T47" fmla="*/ 0 h 2078"/>
                <a:gd name="T48" fmla="*/ 472 w 632"/>
                <a:gd name="T49" fmla="*/ 97 h 2078"/>
                <a:gd name="T50" fmla="*/ 471 w 632"/>
                <a:gd name="T51" fmla="*/ 120 h 2078"/>
                <a:gd name="T52" fmla="*/ 125 w 632"/>
                <a:gd name="T53" fmla="*/ 1287 h 2078"/>
                <a:gd name="T54" fmla="*/ 46 w 632"/>
                <a:gd name="T55" fmla="*/ 1392 h 2078"/>
                <a:gd name="T56" fmla="*/ 27 w 632"/>
                <a:gd name="T57" fmla="*/ 1474 h 2078"/>
                <a:gd name="T58" fmla="*/ 20 w 632"/>
                <a:gd name="T59" fmla="*/ 1487 h 2078"/>
                <a:gd name="T60" fmla="*/ 0 w 632"/>
                <a:gd name="T61" fmla="*/ 1512 h 2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32" h="2078">
                  <a:moveTo>
                    <a:pt x="0" y="1512"/>
                  </a:moveTo>
                  <a:cubicBezTo>
                    <a:pt x="0" y="1523"/>
                    <a:pt x="0" y="1534"/>
                    <a:pt x="0" y="1544"/>
                  </a:cubicBezTo>
                  <a:cubicBezTo>
                    <a:pt x="0" y="1642"/>
                    <a:pt x="3" y="1731"/>
                    <a:pt x="10" y="1802"/>
                  </a:cubicBezTo>
                  <a:cubicBezTo>
                    <a:pt x="11" y="1803"/>
                    <a:pt x="11" y="1804"/>
                    <a:pt x="11" y="1806"/>
                  </a:cubicBezTo>
                  <a:cubicBezTo>
                    <a:pt x="38" y="1809"/>
                    <a:pt x="46" y="1841"/>
                    <a:pt x="29" y="1855"/>
                  </a:cubicBezTo>
                  <a:cubicBezTo>
                    <a:pt x="27" y="1856"/>
                    <a:pt x="26" y="1858"/>
                    <a:pt x="24" y="1858"/>
                  </a:cubicBezTo>
                  <a:cubicBezTo>
                    <a:pt x="72" y="2012"/>
                    <a:pt x="223" y="2071"/>
                    <a:pt x="401" y="2078"/>
                  </a:cubicBezTo>
                  <a:cubicBezTo>
                    <a:pt x="401" y="2068"/>
                    <a:pt x="401" y="2068"/>
                    <a:pt x="401" y="2068"/>
                  </a:cubicBezTo>
                  <a:cubicBezTo>
                    <a:pt x="401" y="2043"/>
                    <a:pt x="385" y="2023"/>
                    <a:pt x="363" y="2021"/>
                  </a:cubicBezTo>
                  <a:cubicBezTo>
                    <a:pt x="238" y="2010"/>
                    <a:pt x="137" y="1960"/>
                    <a:pt x="64" y="1863"/>
                  </a:cubicBezTo>
                  <a:cubicBezTo>
                    <a:pt x="62" y="1860"/>
                    <a:pt x="60" y="1858"/>
                    <a:pt x="58" y="1855"/>
                  </a:cubicBezTo>
                  <a:cubicBezTo>
                    <a:pt x="63" y="1855"/>
                    <a:pt x="67" y="1853"/>
                    <a:pt x="71" y="1851"/>
                  </a:cubicBezTo>
                  <a:cubicBezTo>
                    <a:pt x="77" y="1846"/>
                    <a:pt x="81" y="1838"/>
                    <a:pt x="81" y="1828"/>
                  </a:cubicBezTo>
                  <a:cubicBezTo>
                    <a:pt x="81" y="1821"/>
                    <a:pt x="78" y="1814"/>
                    <a:pt x="74" y="1809"/>
                  </a:cubicBezTo>
                  <a:cubicBezTo>
                    <a:pt x="70" y="1805"/>
                    <a:pt x="64" y="1802"/>
                    <a:pt x="58" y="1802"/>
                  </a:cubicBezTo>
                  <a:cubicBezTo>
                    <a:pt x="42" y="1802"/>
                    <a:pt x="42" y="1802"/>
                    <a:pt x="42" y="1802"/>
                  </a:cubicBezTo>
                  <a:cubicBezTo>
                    <a:pt x="34" y="1739"/>
                    <a:pt x="27" y="1629"/>
                    <a:pt x="31" y="1551"/>
                  </a:cubicBezTo>
                  <a:cubicBezTo>
                    <a:pt x="31" y="1542"/>
                    <a:pt x="32" y="1534"/>
                    <a:pt x="33" y="1526"/>
                  </a:cubicBezTo>
                  <a:cubicBezTo>
                    <a:pt x="56" y="1508"/>
                    <a:pt x="76" y="1481"/>
                    <a:pt x="92" y="1447"/>
                  </a:cubicBezTo>
                  <a:cubicBezTo>
                    <a:pt x="429" y="1179"/>
                    <a:pt x="592" y="715"/>
                    <a:pt x="607" y="145"/>
                  </a:cubicBezTo>
                  <a:cubicBezTo>
                    <a:pt x="607" y="136"/>
                    <a:pt x="605" y="127"/>
                    <a:pt x="601" y="120"/>
                  </a:cubicBezTo>
                  <a:cubicBezTo>
                    <a:pt x="632" y="120"/>
                    <a:pt x="632" y="120"/>
                    <a:pt x="632" y="120"/>
                  </a:cubicBezTo>
                  <a:cubicBezTo>
                    <a:pt x="632" y="0"/>
                    <a:pt x="632" y="0"/>
                    <a:pt x="632" y="0"/>
                  </a:cubicBezTo>
                  <a:cubicBezTo>
                    <a:pt x="475" y="0"/>
                    <a:pt x="475" y="0"/>
                    <a:pt x="475" y="0"/>
                  </a:cubicBezTo>
                  <a:cubicBezTo>
                    <a:pt x="474" y="27"/>
                    <a:pt x="473" y="70"/>
                    <a:pt x="472" y="97"/>
                  </a:cubicBezTo>
                  <a:cubicBezTo>
                    <a:pt x="472" y="105"/>
                    <a:pt x="472" y="112"/>
                    <a:pt x="471" y="120"/>
                  </a:cubicBezTo>
                  <a:cubicBezTo>
                    <a:pt x="450" y="555"/>
                    <a:pt x="355" y="954"/>
                    <a:pt x="125" y="1287"/>
                  </a:cubicBezTo>
                  <a:cubicBezTo>
                    <a:pt x="100" y="1323"/>
                    <a:pt x="74" y="1358"/>
                    <a:pt x="46" y="1392"/>
                  </a:cubicBezTo>
                  <a:cubicBezTo>
                    <a:pt x="42" y="1424"/>
                    <a:pt x="38" y="1451"/>
                    <a:pt x="27" y="1474"/>
                  </a:cubicBezTo>
                  <a:cubicBezTo>
                    <a:pt x="25" y="1478"/>
                    <a:pt x="23" y="1483"/>
                    <a:pt x="20" y="1487"/>
                  </a:cubicBezTo>
                  <a:cubicBezTo>
                    <a:pt x="15" y="1496"/>
                    <a:pt x="8" y="1504"/>
                    <a:pt x="0" y="1512"/>
                  </a:cubicBez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7" name="íṧľíďê">
              <a:extLst>
                <a:ext uri="{FF2B5EF4-FFF2-40B4-BE49-F238E27FC236}">
                  <a16:creationId xmlns:a16="http://schemas.microsoft.com/office/drawing/2014/main" id="{7C7BD826-5F47-43C3-9FF0-0AEEAECD03D0}"/>
                </a:ext>
              </a:extLst>
            </p:cNvPr>
            <p:cNvSpPr/>
            <p:nvPr/>
          </p:nvSpPr>
          <p:spPr bwMode="auto">
            <a:xfrm>
              <a:off x="6628103" y="5329602"/>
              <a:ext cx="713401" cy="182127"/>
            </a:xfrm>
            <a:custGeom>
              <a:avLst/>
              <a:gdLst>
                <a:gd name="T0" fmla="*/ 43 w 332"/>
                <a:gd name="T1" fmla="*/ 86 h 86"/>
                <a:gd name="T2" fmla="*/ 290 w 332"/>
                <a:gd name="T3" fmla="*/ 86 h 86"/>
                <a:gd name="T4" fmla="*/ 332 w 332"/>
                <a:gd name="T5" fmla="*/ 43 h 86"/>
                <a:gd name="T6" fmla="*/ 290 w 332"/>
                <a:gd name="T7" fmla="*/ 0 h 86"/>
                <a:gd name="T8" fmla="*/ 43 w 332"/>
                <a:gd name="T9" fmla="*/ 0 h 86"/>
                <a:gd name="T10" fmla="*/ 0 w 332"/>
                <a:gd name="T11" fmla="*/ 43 h 86"/>
                <a:gd name="T12" fmla="*/ 43 w 332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" h="86">
                  <a:moveTo>
                    <a:pt x="43" y="86"/>
                  </a:moveTo>
                  <a:cubicBezTo>
                    <a:pt x="290" y="86"/>
                    <a:pt x="290" y="86"/>
                    <a:pt x="290" y="86"/>
                  </a:cubicBezTo>
                  <a:cubicBezTo>
                    <a:pt x="313" y="86"/>
                    <a:pt x="332" y="66"/>
                    <a:pt x="332" y="43"/>
                  </a:cubicBezTo>
                  <a:cubicBezTo>
                    <a:pt x="332" y="19"/>
                    <a:pt x="313" y="0"/>
                    <a:pt x="29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0" y="0"/>
                    <a:pt x="0" y="19"/>
                    <a:pt x="0" y="43"/>
                  </a:cubicBezTo>
                  <a:cubicBezTo>
                    <a:pt x="0" y="66"/>
                    <a:pt x="20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8" name="íṧļíḍé">
              <a:extLst>
                <a:ext uri="{FF2B5EF4-FFF2-40B4-BE49-F238E27FC236}">
                  <a16:creationId xmlns:a16="http://schemas.microsoft.com/office/drawing/2014/main" id="{9E5C9292-E32F-4705-BD54-B6605C887D76}"/>
                </a:ext>
              </a:extLst>
            </p:cNvPr>
            <p:cNvSpPr/>
            <p:nvPr/>
          </p:nvSpPr>
          <p:spPr bwMode="auto">
            <a:xfrm>
              <a:off x="6936737" y="5233481"/>
              <a:ext cx="404767" cy="187185"/>
            </a:xfrm>
            <a:custGeom>
              <a:avLst/>
              <a:gdLst>
                <a:gd name="T0" fmla="*/ 43 w 187"/>
                <a:gd name="T1" fmla="*/ 86 h 86"/>
                <a:gd name="T2" fmla="*/ 145 w 187"/>
                <a:gd name="T3" fmla="*/ 86 h 86"/>
                <a:gd name="T4" fmla="*/ 187 w 187"/>
                <a:gd name="T5" fmla="*/ 43 h 86"/>
                <a:gd name="T6" fmla="*/ 145 w 187"/>
                <a:gd name="T7" fmla="*/ 0 h 86"/>
                <a:gd name="T8" fmla="*/ 43 w 187"/>
                <a:gd name="T9" fmla="*/ 0 h 86"/>
                <a:gd name="T10" fmla="*/ 0 w 187"/>
                <a:gd name="T11" fmla="*/ 43 h 86"/>
                <a:gd name="T12" fmla="*/ 43 w 187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86">
                  <a:moveTo>
                    <a:pt x="43" y="86"/>
                  </a:moveTo>
                  <a:cubicBezTo>
                    <a:pt x="145" y="86"/>
                    <a:pt x="145" y="86"/>
                    <a:pt x="145" y="86"/>
                  </a:cubicBezTo>
                  <a:cubicBezTo>
                    <a:pt x="168" y="86"/>
                    <a:pt x="187" y="66"/>
                    <a:pt x="187" y="43"/>
                  </a:cubicBezTo>
                  <a:cubicBezTo>
                    <a:pt x="187" y="19"/>
                    <a:pt x="168" y="0"/>
                    <a:pt x="14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6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59" name="ïṩľïde">
              <a:extLst>
                <a:ext uri="{FF2B5EF4-FFF2-40B4-BE49-F238E27FC236}">
                  <a16:creationId xmlns:a16="http://schemas.microsoft.com/office/drawing/2014/main" id="{BA9EBA85-8842-4538-AF86-A0331D5A8602}"/>
                </a:ext>
              </a:extLst>
            </p:cNvPr>
            <p:cNvSpPr/>
            <p:nvPr/>
          </p:nvSpPr>
          <p:spPr bwMode="auto">
            <a:xfrm>
              <a:off x="6759653" y="5233481"/>
              <a:ext cx="364290" cy="187185"/>
            </a:xfrm>
            <a:custGeom>
              <a:avLst/>
              <a:gdLst>
                <a:gd name="T0" fmla="*/ 43 w 168"/>
                <a:gd name="T1" fmla="*/ 86 h 86"/>
                <a:gd name="T2" fmla="*/ 125 w 168"/>
                <a:gd name="T3" fmla="*/ 86 h 86"/>
                <a:gd name="T4" fmla="*/ 168 w 168"/>
                <a:gd name="T5" fmla="*/ 43 h 86"/>
                <a:gd name="T6" fmla="*/ 125 w 168"/>
                <a:gd name="T7" fmla="*/ 0 h 86"/>
                <a:gd name="T8" fmla="*/ 43 w 168"/>
                <a:gd name="T9" fmla="*/ 0 h 86"/>
                <a:gd name="T10" fmla="*/ 0 w 168"/>
                <a:gd name="T11" fmla="*/ 43 h 86"/>
                <a:gd name="T12" fmla="*/ 43 w 16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86">
                  <a:moveTo>
                    <a:pt x="43" y="86"/>
                  </a:moveTo>
                  <a:cubicBezTo>
                    <a:pt x="125" y="86"/>
                    <a:pt x="125" y="86"/>
                    <a:pt x="125" y="86"/>
                  </a:cubicBezTo>
                  <a:cubicBezTo>
                    <a:pt x="148" y="86"/>
                    <a:pt x="168" y="66"/>
                    <a:pt x="168" y="43"/>
                  </a:cubicBezTo>
                  <a:cubicBezTo>
                    <a:pt x="168" y="19"/>
                    <a:pt x="148" y="0"/>
                    <a:pt x="1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6"/>
                    <a:pt x="19" y="86"/>
                    <a:pt x="43" y="86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0" name="íšľïḑè">
              <a:extLst>
                <a:ext uri="{FF2B5EF4-FFF2-40B4-BE49-F238E27FC236}">
                  <a16:creationId xmlns:a16="http://schemas.microsoft.com/office/drawing/2014/main" id="{4A8E5702-5B1D-4B43-B854-0836DBA9370E}"/>
                </a:ext>
              </a:extLst>
            </p:cNvPr>
            <p:cNvSpPr/>
            <p:nvPr/>
          </p:nvSpPr>
          <p:spPr bwMode="auto">
            <a:xfrm>
              <a:off x="6628103" y="5233481"/>
              <a:ext cx="268157" cy="187185"/>
            </a:xfrm>
            <a:custGeom>
              <a:avLst/>
              <a:gdLst>
                <a:gd name="T0" fmla="*/ 75 w 125"/>
                <a:gd name="T1" fmla="*/ 86 h 86"/>
                <a:gd name="T2" fmla="*/ 43 w 125"/>
                <a:gd name="T3" fmla="*/ 86 h 86"/>
                <a:gd name="T4" fmla="*/ 0 w 125"/>
                <a:gd name="T5" fmla="*/ 43 h 86"/>
                <a:gd name="T6" fmla="*/ 43 w 125"/>
                <a:gd name="T7" fmla="*/ 0 h 86"/>
                <a:gd name="T8" fmla="*/ 101 w 125"/>
                <a:gd name="T9" fmla="*/ 0 h 86"/>
                <a:gd name="T10" fmla="*/ 118 w 125"/>
                <a:gd name="T11" fmla="*/ 43 h 86"/>
                <a:gd name="T12" fmla="*/ 75 w 125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86">
                  <a:moveTo>
                    <a:pt x="75" y="86"/>
                  </a:moveTo>
                  <a:cubicBezTo>
                    <a:pt x="43" y="86"/>
                    <a:pt x="43" y="86"/>
                    <a:pt x="43" y="86"/>
                  </a:cubicBezTo>
                  <a:cubicBezTo>
                    <a:pt x="20" y="86"/>
                    <a:pt x="0" y="66"/>
                    <a:pt x="0" y="43"/>
                  </a:cubicBezTo>
                  <a:cubicBezTo>
                    <a:pt x="0" y="19"/>
                    <a:pt x="20" y="0"/>
                    <a:pt x="43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25" y="0"/>
                    <a:pt x="118" y="19"/>
                    <a:pt x="118" y="43"/>
                  </a:cubicBezTo>
                  <a:cubicBezTo>
                    <a:pt x="118" y="66"/>
                    <a:pt x="99" y="86"/>
                    <a:pt x="75" y="86"/>
                  </a:cubicBez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1" name="íSḻïdé">
              <a:extLst>
                <a:ext uri="{FF2B5EF4-FFF2-40B4-BE49-F238E27FC236}">
                  <a16:creationId xmlns:a16="http://schemas.microsoft.com/office/drawing/2014/main" id="{E73E4F4A-F091-40F5-A51B-C59D1CE41153}"/>
                </a:ext>
              </a:extLst>
            </p:cNvPr>
            <p:cNvSpPr/>
            <p:nvPr/>
          </p:nvSpPr>
          <p:spPr bwMode="auto">
            <a:xfrm>
              <a:off x="6764711" y="4757927"/>
              <a:ext cx="425006" cy="182127"/>
            </a:xfrm>
            <a:custGeom>
              <a:avLst/>
              <a:gdLst>
                <a:gd name="T0" fmla="*/ 43 w 196"/>
                <a:gd name="T1" fmla="*/ 86 h 86"/>
                <a:gd name="T2" fmla="*/ 153 w 196"/>
                <a:gd name="T3" fmla="*/ 86 h 86"/>
                <a:gd name="T4" fmla="*/ 196 w 196"/>
                <a:gd name="T5" fmla="*/ 43 h 86"/>
                <a:gd name="T6" fmla="*/ 153 w 196"/>
                <a:gd name="T7" fmla="*/ 0 h 86"/>
                <a:gd name="T8" fmla="*/ 43 w 196"/>
                <a:gd name="T9" fmla="*/ 0 h 86"/>
                <a:gd name="T10" fmla="*/ 0 w 196"/>
                <a:gd name="T11" fmla="*/ 43 h 86"/>
                <a:gd name="T12" fmla="*/ 43 w 196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6" h="86">
                  <a:moveTo>
                    <a:pt x="43" y="86"/>
                  </a:moveTo>
                  <a:cubicBezTo>
                    <a:pt x="153" y="86"/>
                    <a:pt x="153" y="86"/>
                    <a:pt x="153" y="86"/>
                  </a:cubicBezTo>
                  <a:cubicBezTo>
                    <a:pt x="176" y="86"/>
                    <a:pt x="196" y="66"/>
                    <a:pt x="196" y="43"/>
                  </a:cubicBezTo>
                  <a:cubicBezTo>
                    <a:pt x="196" y="19"/>
                    <a:pt x="176" y="0"/>
                    <a:pt x="15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6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2" name="îṩḻide">
              <a:extLst>
                <a:ext uri="{FF2B5EF4-FFF2-40B4-BE49-F238E27FC236}">
                  <a16:creationId xmlns:a16="http://schemas.microsoft.com/office/drawing/2014/main" id="{4F2503A4-FB62-4EFA-BCFC-7E0CB7DCEA0E}"/>
                </a:ext>
              </a:extLst>
            </p:cNvPr>
            <p:cNvSpPr/>
            <p:nvPr/>
          </p:nvSpPr>
          <p:spPr bwMode="auto">
            <a:xfrm>
              <a:off x="6855783" y="4676981"/>
              <a:ext cx="333933" cy="187185"/>
            </a:xfrm>
            <a:custGeom>
              <a:avLst/>
              <a:gdLst>
                <a:gd name="T0" fmla="*/ 43 w 155"/>
                <a:gd name="T1" fmla="*/ 86 h 86"/>
                <a:gd name="T2" fmla="*/ 112 w 155"/>
                <a:gd name="T3" fmla="*/ 86 h 86"/>
                <a:gd name="T4" fmla="*/ 155 w 155"/>
                <a:gd name="T5" fmla="*/ 43 h 86"/>
                <a:gd name="T6" fmla="*/ 112 w 155"/>
                <a:gd name="T7" fmla="*/ 0 h 86"/>
                <a:gd name="T8" fmla="*/ 43 w 155"/>
                <a:gd name="T9" fmla="*/ 0 h 86"/>
                <a:gd name="T10" fmla="*/ 0 w 155"/>
                <a:gd name="T11" fmla="*/ 43 h 86"/>
                <a:gd name="T12" fmla="*/ 43 w 155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86">
                  <a:moveTo>
                    <a:pt x="43" y="86"/>
                  </a:moveTo>
                  <a:cubicBezTo>
                    <a:pt x="112" y="86"/>
                    <a:pt x="112" y="86"/>
                    <a:pt x="112" y="86"/>
                  </a:cubicBezTo>
                  <a:cubicBezTo>
                    <a:pt x="135" y="86"/>
                    <a:pt x="155" y="67"/>
                    <a:pt x="155" y="43"/>
                  </a:cubicBezTo>
                  <a:cubicBezTo>
                    <a:pt x="155" y="19"/>
                    <a:pt x="135" y="0"/>
                    <a:pt x="11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7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3" name="iṡľiḋé">
              <a:extLst>
                <a:ext uri="{FF2B5EF4-FFF2-40B4-BE49-F238E27FC236}">
                  <a16:creationId xmlns:a16="http://schemas.microsoft.com/office/drawing/2014/main" id="{3DAF559B-6CE8-47AB-8161-9B4DA3BC2E91}"/>
                </a:ext>
              </a:extLst>
            </p:cNvPr>
            <p:cNvSpPr/>
            <p:nvPr/>
          </p:nvSpPr>
          <p:spPr bwMode="auto">
            <a:xfrm>
              <a:off x="6764711" y="4676981"/>
              <a:ext cx="217564" cy="187185"/>
            </a:xfrm>
            <a:custGeom>
              <a:avLst/>
              <a:gdLst>
                <a:gd name="T0" fmla="*/ 43 w 101"/>
                <a:gd name="T1" fmla="*/ 86 h 86"/>
                <a:gd name="T2" fmla="*/ 58 w 101"/>
                <a:gd name="T3" fmla="*/ 86 h 86"/>
                <a:gd name="T4" fmla="*/ 101 w 101"/>
                <a:gd name="T5" fmla="*/ 43 h 86"/>
                <a:gd name="T6" fmla="*/ 58 w 101"/>
                <a:gd name="T7" fmla="*/ 0 h 86"/>
                <a:gd name="T8" fmla="*/ 43 w 101"/>
                <a:gd name="T9" fmla="*/ 0 h 86"/>
                <a:gd name="T10" fmla="*/ 0 w 101"/>
                <a:gd name="T11" fmla="*/ 43 h 86"/>
                <a:gd name="T12" fmla="*/ 43 w 101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86">
                  <a:moveTo>
                    <a:pt x="43" y="86"/>
                  </a:moveTo>
                  <a:cubicBezTo>
                    <a:pt x="58" y="86"/>
                    <a:pt x="58" y="86"/>
                    <a:pt x="58" y="86"/>
                  </a:cubicBezTo>
                  <a:cubicBezTo>
                    <a:pt x="82" y="86"/>
                    <a:pt x="101" y="67"/>
                    <a:pt x="101" y="43"/>
                  </a:cubicBezTo>
                  <a:cubicBezTo>
                    <a:pt x="101" y="19"/>
                    <a:pt x="82" y="0"/>
                    <a:pt x="58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7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4" name="iṡḷïḋe">
              <a:extLst>
                <a:ext uri="{FF2B5EF4-FFF2-40B4-BE49-F238E27FC236}">
                  <a16:creationId xmlns:a16="http://schemas.microsoft.com/office/drawing/2014/main" id="{66310C3E-C273-4F02-8FD3-511237BD410B}"/>
                </a:ext>
              </a:extLst>
            </p:cNvPr>
            <p:cNvSpPr/>
            <p:nvPr/>
          </p:nvSpPr>
          <p:spPr bwMode="auto">
            <a:xfrm>
              <a:off x="6516792" y="4353200"/>
              <a:ext cx="930964" cy="182127"/>
            </a:xfrm>
            <a:custGeom>
              <a:avLst/>
              <a:gdLst>
                <a:gd name="T0" fmla="*/ 42 w 434"/>
                <a:gd name="T1" fmla="*/ 85 h 85"/>
                <a:gd name="T2" fmla="*/ 391 w 434"/>
                <a:gd name="T3" fmla="*/ 85 h 85"/>
                <a:gd name="T4" fmla="*/ 434 w 434"/>
                <a:gd name="T5" fmla="*/ 43 h 85"/>
                <a:gd name="T6" fmla="*/ 391 w 434"/>
                <a:gd name="T7" fmla="*/ 0 h 85"/>
                <a:gd name="T8" fmla="*/ 42 w 434"/>
                <a:gd name="T9" fmla="*/ 0 h 85"/>
                <a:gd name="T10" fmla="*/ 0 w 434"/>
                <a:gd name="T11" fmla="*/ 43 h 85"/>
                <a:gd name="T12" fmla="*/ 42 w 434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4" h="85">
                  <a:moveTo>
                    <a:pt x="42" y="85"/>
                  </a:moveTo>
                  <a:cubicBezTo>
                    <a:pt x="391" y="85"/>
                    <a:pt x="391" y="85"/>
                    <a:pt x="391" y="85"/>
                  </a:cubicBezTo>
                  <a:cubicBezTo>
                    <a:pt x="415" y="85"/>
                    <a:pt x="434" y="66"/>
                    <a:pt x="434" y="43"/>
                  </a:cubicBezTo>
                  <a:cubicBezTo>
                    <a:pt x="434" y="19"/>
                    <a:pt x="415" y="0"/>
                    <a:pt x="391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66"/>
                    <a:pt x="19" y="85"/>
                    <a:pt x="42" y="85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5" name="íšḷïḓê">
              <a:extLst>
                <a:ext uri="{FF2B5EF4-FFF2-40B4-BE49-F238E27FC236}">
                  <a16:creationId xmlns:a16="http://schemas.microsoft.com/office/drawing/2014/main" id="{2973B5F1-219E-4414-844E-768FFC8005BB}"/>
                </a:ext>
              </a:extLst>
            </p:cNvPr>
            <p:cNvSpPr/>
            <p:nvPr/>
          </p:nvSpPr>
          <p:spPr bwMode="auto">
            <a:xfrm>
              <a:off x="7007571" y="4252018"/>
              <a:ext cx="440186" cy="182127"/>
            </a:xfrm>
            <a:custGeom>
              <a:avLst/>
              <a:gdLst>
                <a:gd name="T0" fmla="*/ 43 w 205"/>
                <a:gd name="T1" fmla="*/ 86 h 86"/>
                <a:gd name="T2" fmla="*/ 162 w 205"/>
                <a:gd name="T3" fmla="*/ 86 h 86"/>
                <a:gd name="T4" fmla="*/ 205 w 205"/>
                <a:gd name="T5" fmla="*/ 43 h 86"/>
                <a:gd name="T6" fmla="*/ 162 w 205"/>
                <a:gd name="T7" fmla="*/ 0 h 86"/>
                <a:gd name="T8" fmla="*/ 43 w 205"/>
                <a:gd name="T9" fmla="*/ 0 h 86"/>
                <a:gd name="T10" fmla="*/ 0 w 205"/>
                <a:gd name="T11" fmla="*/ 43 h 86"/>
                <a:gd name="T12" fmla="*/ 43 w 205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" h="86">
                  <a:moveTo>
                    <a:pt x="43" y="86"/>
                  </a:moveTo>
                  <a:cubicBezTo>
                    <a:pt x="162" y="86"/>
                    <a:pt x="162" y="86"/>
                    <a:pt x="162" y="86"/>
                  </a:cubicBezTo>
                  <a:cubicBezTo>
                    <a:pt x="186" y="86"/>
                    <a:pt x="205" y="67"/>
                    <a:pt x="205" y="43"/>
                  </a:cubicBezTo>
                  <a:cubicBezTo>
                    <a:pt x="205" y="20"/>
                    <a:pt x="186" y="0"/>
                    <a:pt x="1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20"/>
                    <a:pt x="0" y="43"/>
                  </a:cubicBezTo>
                  <a:cubicBezTo>
                    <a:pt x="0" y="67"/>
                    <a:pt x="19" y="86"/>
                    <a:pt x="43" y="86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6" name="íṡ1iďê">
              <a:extLst>
                <a:ext uri="{FF2B5EF4-FFF2-40B4-BE49-F238E27FC236}">
                  <a16:creationId xmlns:a16="http://schemas.microsoft.com/office/drawing/2014/main" id="{794D3D22-E8F5-4B9A-BCAF-B205AD81C9A3}"/>
                </a:ext>
              </a:extLst>
            </p:cNvPr>
            <p:cNvSpPr/>
            <p:nvPr/>
          </p:nvSpPr>
          <p:spPr bwMode="auto">
            <a:xfrm>
              <a:off x="6516792" y="4252018"/>
              <a:ext cx="672924" cy="182127"/>
            </a:xfrm>
            <a:custGeom>
              <a:avLst/>
              <a:gdLst>
                <a:gd name="T0" fmla="*/ 42 w 315"/>
                <a:gd name="T1" fmla="*/ 86 h 86"/>
                <a:gd name="T2" fmla="*/ 272 w 315"/>
                <a:gd name="T3" fmla="*/ 86 h 86"/>
                <a:gd name="T4" fmla="*/ 315 w 315"/>
                <a:gd name="T5" fmla="*/ 43 h 86"/>
                <a:gd name="T6" fmla="*/ 272 w 315"/>
                <a:gd name="T7" fmla="*/ 0 h 86"/>
                <a:gd name="T8" fmla="*/ 42 w 315"/>
                <a:gd name="T9" fmla="*/ 0 h 86"/>
                <a:gd name="T10" fmla="*/ 0 w 315"/>
                <a:gd name="T11" fmla="*/ 43 h 86"/>
                <a:gd name="T12" fmla="*/ 42 w 315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5" h="86">
                  <a:moveTo>
                    <a:pt x="42" y="86"/>
                  </a:moveTo>
                  <a:cubicBezTo>
                    <a:pt x="272" y="86"/>
                    <a:pt x="272" y="86"/>
                    <a:pt x="272" y="86"/>
                  </a:cubicBezTo>
                  <a:cubicBezTo>
                    <a:pt x="296" y="86"/>
                    <a:pt x="315" y="67"/>
                    <a:pt x="315" y="43"/>
                  </a:cubicBezTo>
                  <a:cubicBezTo>
                    <a:pt x="315" y="20"/>
                    <a:pt x="296" y="0"/>
                    <a:pt x="27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9" y="0"/>
                    <a:pt x="0" y="20"/>
                    <a:pt x="0" y="43"/>
                  </a:cubicBezTo>
                  <a:cubicBezTo>
                    <a:pt x="0" y="67"/>
                    <a:pt x="19" y="86"/>
                    <a:pt x="42" y="86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7" name="ïṥḷïḓe">
              <a:extLst>
                <a:ext uri="{FF2B5EF4-FFF2-40B4-BE49-F238E27FC236}">
                  <a16:creationId xmlns:a16="http://schemas.microsoft.com/office/drawing/2014/main" id="{F19AAA4A-2B3D-4383-80A1-70918A0DE0BE}"/>
                </a:ext>
              </a:extLst>
            </p:cNvPr>
            <p:cNvSpPr/>
            <p:nvPr/>
          </p:nvSpPr>
          <p:spPr bwMode="auto">
            <a:xfrm>
              <a:off x="5595947" y="1671885"/>
              <a:ext cx="2757475" cy="161891"/>
            </a:xfrm>
            <a:custGeom>
              <a:avLst/>
              <a:gdLst>
                <a:gd name="T0" fmla="*/ 0 w 1738"/>
                <a:gd name="T1" fmla="*/ 42 h 100"/>
                <a:gd name="T2" fmla="*/ 1738 w 1738"/>
                <a:gd name="T3" fmla="*/ 100 h 100"/>
                <a:gd name="T4" fmla="*/ 1738 w 1738"/>
                <a:gd name="T5" fmla="*/ 0 h 100"/>
                <a:gd name="T6" fmla="*/ 0 w 1738"/>
                <a:gd name="T7" fmla="*/ 0 h 100"/>
                <a:gd name="T8" fmla="*/ 0 w 1738"/>
                <a:gd name="T9" fmla="*/ 4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8" h="100">
                  <a:moveTo>
                    <a:pt x="0" y="42"/>
                  </a:moveTo>
                  <a:lnTo>
                    <a:pt x="1738" y="100"/>
                  </a:lnTo>
                  <a:lnTo>
                    <a:pt x="1738" y="0"/>
                  </a:lnTo>
                  <a:lnTo>
                    <a:pt x="0" y="0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8" name="îṣliďé">
              <a:extLst>
                <a:ext uri="{FF2B5EF4-FFF2-40B4-BE49-F238E27FC236}">
                  <a16:creationId xmlns:a16="http://schemas.microsoft.com/office/drawing/2014/main" id="{9AC461C9-942F-46A3-9F40-C3F4F3F3A6A5}"/>
                </a:ext>
              </a:extLst>
            </p:cNvPr>
            <p:cNvSpPr/>
            <p:nvPr/>
          </p:nvSpPr>
          <p:spPr bwMode="auto">
            <a:xfrm>
              <a:off x="5555470" y="1423988"/>
              <a:ext cx="2858666" cy="258015"/>
            </a:xfrm>
            <a:prstGeom prst="rect">
              <a:avLst/>
            </a:pr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69" name="îṡḷïďè">
              <a:extLst>
                <a:ext uri="{FF2B5EF4-FFF2-40B4-BE49-F238E27FC236}">
                  <a16:creationId xmlns:a16="http://schemas.microsoft.com/office/drawing/2014/main" id="{3D4B2C40-50A5-440E-AC54-17D614E376EE}"/>
                </a:ext>
              </a:extLst>
            </p:cNvPr>
            <p:cNvSpPr/>
            <p:nvPr/>
          </p:nvSpPr>
          <p:spPr bwMode="auto">
            <a:xfrm>
              <a:off x="5727496" y="1423988"/>
              <a:ext cx="344052" cy="258015"/>
            </a:xfrm>
            <a:custGeom>
              <a:avLst/>
              <a:gdLst>
                <a:gd name="T0" fmla="*/ 0 w 159"/>
                <a:gd name="T1" fmla="*/ 0 h 120"/>
                <a:gd name="T2" fmla="*/ 1 w 159"/>
                <a:gd name="T3" fmla="*/ 120 h 120"/>
                <a:gd name="T4" fmla="*/ 158 w 159"/>
                <a:gd name="T5" fmla="*/ 120 h 120"/>
                <a:gd name="T6" fmla="*/ 159 w 159"/>
                <a:gd name="T7" fmla="*/ 0 h 120"/>
                <a:gd name="T8" fmla="*/ 0 w 159"/>
                <a:gd name="T9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120">
                  <a:moveTo>
                    <a:pt x="0" y="0"/>
                  </a:moveTo>
                  <a:cubicBezTo>
                    <a:pt x="0" y="35"/>
                    <a:pt x="0" y="86"/>
                    <a:pt x="1" y="120"/>
                  </a:cubicBezTo>
                  <a:cubicBezTo>
                    <a:pt x="158" y="120"/>
                    <a:pt x="158" y="120"/>
                    <a:pt x="158" y="120"/>
                  </a:cubicBezTo>
                  <a:cubicBezTo>
                    <a:pt x="158" y="86"/>
                    <a:pt x="159" y="35"/>
                    <a:pt x="15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EF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0" name="îṥḷïḓe">
              <a:extLst>
                <a:ext uri="{FF2B5EF4-FFF2-40B4-BE49-F238E27FC236}">
                  <a16:creationId xmlns:a16="http://schemas.microsoft.com/office/drawing/2014/main" id="{27FAA945-2555-4F93-95E3-FE17977F795D}"/>
                </a:ext>
              </a:extLst>
            </p:cNvPr>
            <p:cNvSpPr/>
            <p:nvPr/>
          </p:nvSpPr>
          <p:spPr bwMode="auto">
            <a:xfrm>
              <a:off x="5985534" y="2906302"/>
              <a:ext cx="1087813" cy="3091100"/>
            </a:xfrm>
            <a:custGeom>
              <a:avLst/>
              <a:gdLst>
                <a:gd name="T0" fmla="*/ 284 w 506"/>
                <a:gd name="T1" fmla="*/ 1439 h 1439"/>
                <a:gd name="T2" fmla="*/ 421 w 506"/>
                <a:gd name="T3" fmla="*/ 1227 h 1439"/>
                <a:gd name="T4" fmla="*/ 411 w 506"/>
                <a:gd name="T5" fmla="*/ 1186 h 1439"/>
                <a:gd name="T6" fmla="*/ 407 w 506"/>
                <a:gd name="T7" fmla="*/ 1184 h 1439"/>
                <a:gd name="T8" fmla="*/ 411 w 506"/>
                <a:gd name="T9" fmla="*/ 1178 h 1439"/>
                <a:gd name="T10" fmla="*/ 413 w 506"/>
                <a:gd name="T11" fmla="*/ 1172 h 1439"/>
                <a:gd name="T12" fmla="*/ 438 w 506"/>
                <a:gd name="T13" fmla="*/ 1172 h 1439"/>
                <a:gd name="T14" fmla="*/ 437 w 506"/>
                <a:gd name="T15" fmla="*/ 1088 h 1439"/>
                <a:gd name="T16" fmla="*/ 456 w 506"/>
                <a:gd name="T17" fmla="*/ 1087 h 1439"/>
                <a:gd name="T18" fmla="*/ 451 w 506"/>
                <a:gd name="T19" fmla="*/ 938 h 1439"/>
                <a:gd name="T20" fmla="*/ 452 w 506"/>
                <a:gd name="T21" fmla="*/ 938 h 1439"/>
                <a:gd name="T22" fmla="*/ 456 w 506"/>
                <a:gd name="T23" fmla="*/ 936 h 1439"/>
                <a:gd name="T24" fmla="*/ 458 w 506"/>
                <a:gd name="T25" fmla="*/ 936 h 1439"/>
                <a:gd name="T26" fmla="*/ 459 w 506"/>
                <a:gd name="T27" fmla="*/ 934 h 1439"/>
                <a:gd name="T28" fmla="*/ 462 w 506"/>
                <a:gd name="T29" fmla="*/ 932 h 1439"/>
                <a:gd name="T30" fmla="*/ 488 w 506"/>
                <a:gd name="T31" fmla="*/ 915 h 1439"/>
                <a:gd name="T32" fmla="*/ 476 w 506"/>
                <a:gd name="T33" fmla="*/ 827 h 1439"/>
                <a:gd name="T34" fmla="*/ 477 w 506"/>
                <a:gd name="T35" fmla="*/ 825 h 1439"/>
                <a:gd name="T36" fmla="*/ 482 w 506"/>
                <a:gd name="T37" fmla="*/ 825 h 1439"/>
                <a:gd name="T38" fmla="*/ 457 w 506"/>
                <a:gd name="T39" fmla="*/ 758 h 1439"/>
                <a:gd name="T40" fmla="*/ 459 w 506"/>
                <a:gd name="T41" fmla="*/ 714 h 1439"/>
                <a:gd name="T42" fmla="*/ 446 w 506"/>
                <a:gd name="T43" fmla="*/ 624 h 1439"/>
                <a:gd name="T44" fmla="*/ 445 w 506"/>
                <a:gd name="T45" fmla="*/ 573 h 1439"/>
                <a:gd name="T46" fmla="*/ 73 w 506"/>
                <a:gd name="T47" fmla="*/ 23 h 1439"/>
                <a:gd name="T48" fmla="*/ 39 w 506"/>
                <a:gd name="T49" fmla="*/ 82 h 1439"/>
                <a:gd name="T50" fmla="*/ 255 w 506"/>
                <a:gd name="T51" fmla="*/ 284 h 1439"/>
                <a:gd name="T52" fmla="*/ 221 w 506"/>
                <a:gd name="T53" fmla="*/ 293 h 1439"/>
                <a:gd name="T54" fmla="*/ 221 w 506"/>
                <a:gd name="T55" fmla="*/ 341 h 1439"/>
                <a:gd name="T56" fmla="*/ 326 w 506"/>
                <a:gd name="T57" fmla="*/ 612 h 1439"/>
                <a:gd name="T58" fmla="*/ 311 w 506"/>
                <a:gd name="T59" fmla="*/ 632 h 1439"/>
                <a:gd name="T60" fmla="*/ 310 w 506"/>
                <a:gd name="T61" fmla="*/ 684 h 1439"/>
                <a:gd name="T62" fmla="*/ 316 w 506"/>
                <a:gd name="T63" fmla="*/ 696 h 1439"/>
                <a:gd name="T64" fmla="*/ 311 w 506"/>
                <a:gd name="T65" fmla="*/ 725 h 1439"/>
                <a:gd name="T66" fmla="*/ 312 w 506"/>
                <a:gd name="T67" fmla="*/ 730 h 1439"/>
                <a:gd name="T68" fmla="*/ 307 w 506"/>
                <a:gd name="T69" fmla="*/ 733 h 1439"/>
                <a:gd name="T70" fmla="*/ 318 w 506"/>
                <a:gd name="T71" fmla="*/ 742 h 1439"/>
                <a:gd name="T72" fmla="*/ 329 w 506"/>
                <a:gd name="T73" fmla="*/ 752 h 1439"/>
                <a:gd name="T74" fmla="*/ 400 w 506"/>
                <a:gd name="T75" fmla="*/ 847 h 1439"/>
                <a:gd name="T76" fmla="*/ 401 w 506"/>
                <a:gd name="T77" fmla="*/ 866 h 1439"/>
                <a:gd name="T78" fmla="*/ 401 w 506"/>
                <a:gd name="T79" fmla="*/ 867 h 1439"/>
                <a:gd name="T80" fmla="*/ 401 w 506"/>
                <a:gd name="T81" fmla="*/ 867 h 1439"/>
                <a:gd name="T82" fmla="*/ 401 w 506"/>
                <a:gd name="T83" fmla="*/ 922 h 1439"/>
                <a:gd name="T84" fmla="*/ 389 w 506"/>
                <a:gd name="T85" fmla="*/ 1084 h 1439"/>
                <a:gd name="T86" fmla="*/ 386 w 506"/>
                <a:gd name="T87" fmla="*/ 1106 h 1439"/>
                <a:gd name="T88" fmla="*/ 384 w 506"/>
                <a:gd name="T89" fmla="*/ 1118 h 1439"/>
                <a:gd name="T90" fmla="*/ 382 w 506"/>
                <a:gd name="T91" fmla="*/ 1131 h 1439"/>
                <a:gd name="T92" fmla="*/ 381 w 506"/>
                <a:gd name="T93" fmla="*/ 1138 h 1439"/>
                <a:gd name="T94" fmla="*/ 372 w 506"/>
                <a:gd name="T95" fmla="*/ 1169 h 1439"/>
                <a:gd name="T96" fmla="*/ 370 w 506"/>
                <a:gd name="T97" fmla="*/ 1171 h 1439"/>
                <a:gd name="T98" fmla="*/ 361 w 506"/>
                <a:gd name="T99" fmla="*/ 1185 h 1439"/>
                <a:gd name="T100" fmla="*/ 360 w 506"/>
                <a:gd name="T101" fmla="*/ 1187 h 1439"/>
                <a:gd name="T102" fmla="*/ 110 w 506"/>
                <a:gd name="T103" fmla="*/ 1331 h 1439"/>
                <a:gd name="T104" fmla="*/ 6 w 506"/>
                <a:gd name="T105" fmla="*/ 1359 h 1439"/>
                <a:gd name="T106" fmla="*/ 0 w 506"/>
                <a:gd name="T107" fmla="*/ 1384 h 1439"/>
                <a:gd name="T108" fmla="*/ 0 w 506"/>
                <a:gd name="T109" fmla="*/ 1392 h 1439"/>
                <a:gd name="T110" fmla="*/ 7 w 506"/>
                <a:gd name="T111" fmla="*/ 1420 h 1439"/>
                <a:gd name="T112" fmla="*/ 29 w 506"/>
                <a:gd name="T113" fmla="*/ 1415 h 1439"/>
                <a:gd name="T114" fmla="*/ 8 w 506"/>
                <a:gd name="T115" fmla="*/ 1421 h 1439"/>
                <a:gd name="T116" fmla="*/ 40 w 506"/>
                <a:gd name="T117" fmla="*/ 1439 h 1439"/>
                <a:gd name="T118" fmla="*/ 135 w 506"/>
                <a:gd name="T119" fmla="*/ 1439 h 1439"/>
                <a:gd name="T120" fmla="*/ 161 w 506"/>
                <a:gd name="T121" fmla="*/ 1427 h 1439"/>
                <a:gd name="T122" fmla="*/ 147 w 506"/>
                <a:gd name="T123" fmla="*/ 1439 h 1439"/>
                <a:gd name="T124" fmla="*/ 284 w 506"/>
                <a:gd name="T125" fmla="*/ 1439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06" h="1439">
                  <a:moveTo>
                    <a:pt x="284" y="1439"/>
                  </a:moveTo>
                  <a:cubicBezTo>
                    <a:pt x="338" y="1374"/>
                    <a:pt x="387" y="1305"/>
                    <a:pt x="421" y="1227"/>
                  </a:cubicBezTo>
                  <a:cubicBezTo>
                    <a:pt x="428" y="1212"/>
                    <a:pt x="426" y="1195"/>
                    <a:pt x="411" y="1186"/>
                  </a:cubicBezTo>
                  <a:cubicBezTo>
                    <a:pt x="410" y="1185"/>
                    <a:pt x="409" y="1185"/>
                    <a:pt x="407" y="1184"/>
                  </a:cubicBezTo>
                  <a:cubicBezTo>
                    <a:pt x="409" y="1182"/>
                    <a:pt x="410" y="1180"/>
                    <a:pt x="411" y="1178"/>
                  </a:cubicBezTo>
                  <a:cubicBezTo>
                    <a:pt x="412" y="1176"/>
                    <a:pt x="413" y="1174"/>
                    <a:pt x="413" y="1172"/>
                  </a:cubicBezTo>
                  <a:cubicBezTo>
                    <a:pt x="438" y="1172"/>
                    <a:pt x="438" y="1172"/>
                    <a:pt x="438" y="1172"/>
                  </a:cubicBezTo>
                  <a:cubicBezTo>
                    <a:pt x="425" y="1149"/>
                    <a:pt x="426" y="1112"/>
                    <a:pt x="437" y="1088"/>
                  </a:cubicBezTo>
                  <a:cubicBezTo>
                    <a:pt x="443" y="1086"/>
                    <a:pt x="456" y="1087"/>
                    <a:pt x="456" y="1087"/>
                  </a:cubicBezTo>
                  <a:cubicBezTo>
                    <a:pt x="456" y="1087"/>
                    <a:pt x="450" y="982"/>
                    <a:pt x="451" y="938"/>
                  </a:cubicBezTo>
                  <a:cubicBezTo>
                    <a:pt x="451" y="938"/>
                    <a:pt x="452" y="938"/>
                    <a:pt x="452" y="938"/>
                  </a:cubicBezTo>
                  <a:cubicBezTo>
                    <a:pt x="454" y="938"/>
                    <a:pt x="455" y="937"/>
                    <a:pt x="456" y="936"/>
                  </a:cubicBezTo>
                  <a:cubicBezTo>
                    <a:pt x="457" y="936"/>
                    <a:pt x="457" y="936"/>
                    <a:pt x="458" y="936"/>
                  </a:cubicBezTo>
                  <a:cubicBezTo>
                    <a:pt x="460" y="938"/>
                    <a:pt x="459" y="936"/>
                    <a:pt x="459" y="934"/>
                  </a:cubicBezTo>
                  <a:cubicBezTo>
                    <a:pt x="459" y="932"/>
                    <a:pt x="460" y="930"/>
                    <a:pt x="462" y="932"/>
                  </a:cubicBezTo>
                  <a:cubicBezTo>
                    <a:pt x="480" y="946"/>
                    <a:pt x="506" y="929"/>
                    <a:pt x="488" y="915"/>
                  </a:cubicBezTo>
                  <a:cubicBezTo>
                    <a:pt x="460" y="894"/>
                    <a:pt x="458" y="855"/>
                    <a:pt x="476" y="827"/>
                  </a:cubicBezTo>
                  <a:cubicBezTo>
                    <a:pt x="477" y="826"/>
                    <a:pt x="477" y="826"/>
                    <a:pt x="477" y="825"/>
                  </a:cubicBezTo>
                  <a:cubicBezTo>
                    <a:pt x="482" y="825"/>
                    <a:pt x="482" y="825"/>
                    <a:pt x="482" y="825"/>
                  </a:cubicBezTo>
                  <a:cubicBezTo>
                    <a:pt x="463" y="817"/>
                    <a:pt x="457" y="768"/>
                    <a:pt x="457" y="758"/>
                  </a:cubicBezTo>
                  <a:cubicBezTo>
                    <a:pt x="456" y="749"/>
                    <a:pt x="468" y="714"/>
                    <a:pt x="459" y="714"/>
                  </a:cubicBezTo>
                  <a:cubicBezTo>
                    <a:pt x="415" y="710"/>
                    <a:pt x="422" y="631"/>
                    <a:pt x="446" y="624"/>
                  </a:cubicBezTo>
                  <a:cubicBezTo>
                    <a:pt x="449" y="617"/>
                    <a:pt x="447" y="582"/>
                    <a:pt x="445" y="573"/>
                  </a:cubicBezTo>
                  <a:cubicBezTo>
                    <a:pt x="410" y="347"/>
                    <a:pt x="269" y="141"/>
                    <a:pt x="73" y="23"/>
                  </a:cubicBezTo>
                  <a:cubicBezTo>
                    <a:pt x="35" y="0"/>
                    <a:pt x="1" y="59"/>
                    <a:pt x="39" y="82"/>
                  </a:cubicBezTo>
                  <a:cubicBezTo>
                    <a:pt x="124" y="134"/>
                    <a:pt x="198" y="203"/>
                    <a:pt x="255" y="284"/>
                  </a:cubicBezTo>
                  <a:cubicBezTo>
                    <a:pt x="243" y="281"/>
                    <a:pt x="229" y="285"/>
                    <a:pt x="221" y="293"/>
                  </a:cubicBezTo>
                  <a:cubicBezTo>
                    <a:pt x="207" y="307"/>
                    <a:pt x="210" y="326"/>
                    <a:pt x="221" y="341"/>
                  </a:cubicBezTo>
                  <a:cubicBezTo>
                    <a:pt x="281" y="419"/>
                    <a:pt x="305" y="518"/>
                    <a:pt x="326" y="612"/>
                  </a:cubicBezTo>
                  <a:cubicBezTo>
                    <a:pt x="320" y="617"/>
                    <a:pt x="314" y="624"/>
                    <a:pt x="311" y="632"/>
                  </a:cubicBezTo>
                  <a:cubicBezTo>
                    <a:pt x="305" y="649"/>
                    <a:pt x="305" y="667"/>
                    <a:pt x="310" y="684"/>
                  </a:cubicBezTo>
                  <a:cubicBezTo>
                    <a:pt x="311" y="689"/>
                    <a:pt x="313" y="693"/>
                    <a:pt x="316" y="696"/>
                  </a:cubicBezTo>
                  <a:cubicBezTo>
                    <a:pt x="311" y="704"/>
                    <a:pt x="309" y="715"/>
                    <a:pt x="311" y="725"/>
                  </a:cubicBezTo>
                  <a:cubicBezTo>
                    <a:pt x="311" y="726"/>
                    <a:pt x="312" y="728"/>
                    <a:pt x="312" y="730"/>
                  </a:cubicBezTo>
                  <a:cubicBezTo>
                    <a:pt x="310" y="731"/>
                    <a:pt x="309" y="732"/>
                    <a:pt x="307" y="733"/>
                  </a:cubicBezTo>
                  <a:cubicBezTo>
                    <a:pt x="311" y="736"/>
                    <a:pt x="314" y="739"/>
                    <a:pt x="318" y="742"/>
                  </a:cubicBezTo>
                  <a:cubicBezTo>
                    <a:pt x="322" y="746"/>
                    <a:pt x="325" y="749"/>
                    <a:pt x="329" y="752"/>
                  </a:cubicBezTo>
                  <a:cubicBezTo>
                    <a:pt x="347" y="794"/>
                    <a:pt x="371" y="828"/>
                    <a:pt x="400" y="847"/>
                  </a:cubicBezTo>
                  <a:cubicBezTo>
                    <a:pt x="401" y="853"/>
                    <a:pt x="401" y="860"/>
                    <a:pt x="401" y="866"/>
                  </a:cubicBezTo>
                  <a:cubicBezTo>
                    <a:pt x="401" y="867"/>
                    <a:pt x="401" y="867"/>
                    <a:pt x="401" y="867"/>
                  </a:cubicBezTo>
                  <a:cubicBezTo>
                    <a:pt x="401" y="867"/>
                    <a:pt x="401" y="867"/>
                    <a:pt x="401" y="867"/>
                  </a:cubicBezTo>
                  <a:cubicBezTo>
                    <a:pt x="402" y="884"/>
                    <a:pt x="401" y="902"/>
                    <a:pt x="401" y="922"/>
                  </a:cubicBezTo>
                  <a:cubicBezTo>
                    <a:pt x="399" y="982"/>
                    <a:pt x="395" y="1035"/>
                    <a:pt x="389" y="1084"/>
                  </a:cubicBezTo>
                  <a:cubicBezTo>
                    <a:pt x="389" y="1087"/>
                    <a:pt x="386" y="1103"/>
                    <a:pt x="386" y="1106"/>
                  </a:cubicBezTo>
                  <a:cubicBezTo>
                    <a:pt x="385" y="1110"/>
                    <a:pt x="385" y="1114"/>
                    <a:pt x="384" y="1118"/>
                  </a:cubicBezTo>
                  <a:cubicBezTo>
                    <a:pt x="384" y="1122"/>
                    <a:pt x="383" y="1127"/>
                    <a:pt x="382" y="1131"/>
                  </a:cubicBezTo>
                  <a:cubicBezTo>
                    <a:pt x="382" y="1134"/>
                    <a:pt x="381" y="1136"/>
                    <a:pt x="381" y="1138"/>
                  </a:cubicBezTo>
                  <a:cubicBezTo>
                    <a:pt x="378" y="1157"/>
                    <a:pt x="374" y="1168"/>
                    <a:pt x="372" y="1169"/>
                  </a:cubicBezTo>
                  <a:cubicBezTo>
                    <a:pt x="371" y="1169"/>
                    <a:pt x="371" y="1170"/>
                    <a:pt x="370" y="1171"/>
                  </a:cubicBezTo>
                  <a:cubicBezTo>
                    <a:pt x="367" y="1175"/>
                    <a:pt x="364" y="1180"/>
                    <a:pt x="361" y="1185"/>
                  </a:cubicBezTo>
                  <a:cubicBezTo>
                    <a:pt x="361" y="1185"/>
                    <a:pt x="360" y="1186"/>
                    <a:pt x="360" y="1187"/>
                  </a:cubicBezTo>
                  <a:cubicBezTo>
                    <a:pt x="306" y="1264"/>
                    <a:pt x="224" y="1313"/>
                    <a:pt x="110" y="1331"/>
                  </a:cubicBezTo>
                  <a:cubicBezTo>
                    <a:pt x="76" y="1342"/>
                    <a:pt x="41" y="1352"/>
                    <a:pt x="6" y="1359"/>
                  </a:cubicBezTo>
                  <a:cubicBezTo>
                    <a:pt x="2" y="1366"/>
                    <a:pt x="0" y="1375"/>
                    <a:pt x="0" y="1384"/>
                  </a:cubicBezTo>
                  <a:cubicBezTo>
                    <a:pt x="0" y="1392"/>
                    <a:pt x="0" y="1392"/>
                    <a:pt x="0" y="1392"/>
                  </a:cubicBezTo>
                  <a:cubicBezTo>
                    <a:pt x="0" y="1402"/>
                    <a:pt x="3" y="1412"/>
                    <a:pt x="7" y="1420"/>
                  </a:cubicBezTo>
                  <a:cubicBezTo>
                    <a:pt x="15" y="1418"/>
                    <a:pt x="22" y="1417"/>
                    <a:pt x="29" y="1415"/>
                  </a:cubicBezTo>
                  <a:cubicBezTo>
                    <a:pt x="22" y="1417"/>
                    <a:pt x="15" y="1419"/>
                    <a:pt x="8" y="1421"/>
                  </a:cubicBezTo>
                  <a:cubicBezTo>
                    <a:pt x="15" y="1432"/>
                    <a:pt x="27" y="1439"/>
                    <a:pt x="40" y="1439"/>
                  </a:cubicBezTo>
                  <a:cubicBezTo>
                    <a:pt x="135" y="1439"/>
                    <a:pt x="135" y="1439"/>
                    <a:pt x="135" y="1439"/>
                  </a:cubicBezTo>
                  <a:cubicBezTo>
                    <a:pt x="143" y="1435"/>
                    <a:pt x="152" y="1431"/>
                    <a:pt x="161" y="1427"/>
                  </a:cubicBezTo>
                  <a:cubicBezTo>
                    <a:pt x="156" y="1431"/>
                    <a:pt x="152" y="1435"/>
                    <a:pt x="147" y="1439"/>
                  </a:cubicBezTo>
                  <a:cubicBezTo>
                    <a:pt x="284" y="1439"/>
                    <a:pt x="284" y="1439"/>
                    <a:pt x="284" y="1439"/>
                  </a:cubicBezTo>
                </a:path>
              </a:pathLst>
            </a:custGeom>
            <a:solidFill>
              <a:srgbClr val="DD970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1" name="ïṧḷiḓé">
              <a:extLst>
                <a:ext uri="{FF2B5EF4-FFF2-40B4-BE49-F238E27FC236}">
                  <a16:creationId xmlns:a16="http://schemas.microsoft.com/office/drawing/2014/main" id="{293B57B7-9402-4768-99C1-AEA65E95864E}"/>
                </a:ext>
              </a:extLst>
            </p:cNvPr>
            <p:cNvSpPr/>
            <p:nvPr/>
          </p:nvSpPr>
          <p:spPr bwMode="auto">
            <a:xfrm>
              <a:off x="5985534" y="5835510"/>
              <a:ext cx="1927705" cy="161891"/>
            </a:xfrm>
            <a:custGeom>
              <a:avLst/>
              <a:gdLst>
                <a:gd name="T0" fmla="*/ 895 w 895"/>
                <a:gd name="T1" fmla="*/ 19 h 75"/>
                <a:gd name="T2" fmla="*/ 895 w 895"/>
                <a:gd name="T3" fmla="*/ 29 h 75"/>
                <a:gd name="T4" fmla="*/ 855 w 895"/>
                <a:gd name="T5" fmla="*/ 75 h 75"/>
                <a:gd name="T6" fmla="*/ 40 w 895"/>
                <a:gd name="T7" fmla="*/ 74 h 75"/>
                <a:gd name="T8" fmla="*/ 0 w 895"/>
                <a:gd name="T9" fmla="*/ 27 h 75"/>
                <a:gd name="T10" fmla="*/ 0 w 895"/>
                <a:gd name="T11" fmla="*/ 19 h 75"/>
                <a:gd name="T12" fmla="*/ 3 w 895"/>
                <a:gd name="T13" fmla="*/ 0 h 75"/>
                <a:gd name="T14" fmla="*/ 892 w 895"/>
                <a:gd name="T15" fmla="*/ 0 h 75"/>
                <a:gd name="T16" fmla="*/ 895 w 895"/>
                <a:gd name="T17" fmla="*/ 1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5" h="75">
                  <a:moveTo>
                    <a:pt x="895" y="19"/>
                  </a:moveTo>
                  <a:cubicBezTo>
                    <a:pt x="895" y="29"/>
                    <a:pt x="895" y="29"/>
                    <a:pt x="895" y="29"/>
                  </a:cubicBezTo>
                  <a:cubicBezTo>
                    <a:pt x="895" y="54"/>
                    <a:pt x="877" y="75"/>
                    <a:pt x="855" y="75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18" y="74"/>
                    <a:pt x="0" y="53"/>
                    <a:pt x="0" y="2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3"/>
                    <a:pt x="1" y="6"/>
                    <a:pt x="3" y="0"/>
                  </a:cubicBezTo>
                  <a:cubicBezTo>
                    <a:pt x="892" y="0"/>
                    <a:pt x="892" y="0"/>
                    <a:pt x="892" y="0"/>
                  </a:cubicBezTo>
                  <a:cubicBezTo>
                    <a:pt x="894" y="6"/>
                    <a:pt x="895" y="12"/>
                    <a:pt x="895" y="19"/>
                  </a:cubicBezTo>
                  <a:close/>
                </a:path>
              </a:pathLst>
            </a:custGeom>
            <a:solidFill>
              <a:srgbClr val="C16D08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2" name="işļîdé">
              <a:extLst>
                <a:ext uri="{FF2B5EF4-FFF2-40B4-BE49-F238E27FC236}">
                  <a16:creationId xmlns:a16="http://schemas.microsoft.com/office/drawing/2014/main" id="{1AA8B7CA-F84D-4BF1-A3C3-22A0BE8AF2E8}"/>
                </a:ext>
              </a:extLst>
            </p:cNvPr>
            <p:cNvSpPr/>
            <p:nvPr/>
          </p:nvSpPr>
          <p:spPr bwMode="auto">
            <a:xfrm>
              <a:off x="5631363" y="2015903"/>
              <a:ext cx="364290" cy="399666"/>
            </a:xfrm>
            <a:custGeom>
              <a:avLst/>
              <a:gdLst>
                <a:gd name="T0" fmla="*/ 84 w 168"/>
                <a:gd name="T1" fmla="*/ 0 h 186"/>
                <a:gd name="T2" fmla="*/ 168 w 168"/>
                <a:gd name="T3" fmla="*/ 90 h 186"/>
                <a:gd name="T4" fmla="*/ 88 w 168"/>
                <a:gd name="T5" fmla="*/ 186 h 186"/>
                <a:gd name="T6" fmla="*/ 0 w 168"/>
                <a:gd name="T7" fmla="*/ 93 h 186"/>
                <a:gd name="T8" fmla="*/ 84 w 168"/>
                <a:gd name="T9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86">
                  <a:moveTo>
                    <a:pt x="84" y="0"/>
                  </a:moveTo>
                  <a:cubicBezTo>
                    <a:pt x="83" y="58"/>
                    <a:pt x="106" y="92"/>
                    <a:pt x="168" y="90"/>
                  </a:cubicBezTo>
                  <a:cubicBezTo>
                    <a:pt x="117" y="93"/>
                    <a:pt x="88" y="131"/>
                    <a:pt x="88" y="186"/>
                  </a:cubicBezTo>
                  <a:cubicBezTo>
                    <a:pt x="80" y="119"/>
                    <a:pt x="45" y="99"/>
                    <a:pt x="0" y="93"/>
                  </a:cubicBezTo>
                  <a:cubicBezTo>
                    <a:pt x="61" y="89"/>
                    <a:pt x="84" y="53"/>
                    <a:pt x="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3" name="ïSļîdé">
              <a:extLst>
                <a:ext uri="{FF2B5EF4-FFF2-40B4-BE49-F238E27FC236}">
                  <a16:creationId xmlns:a16="http://schemas.microsoft.com/office/drawing/2014/main" id="{280386D6-8EA7-4D3A-A2CD-4A18B216CB19}"/>
                </a:ext>
              </a:extLst>
            </p:cNvPr>
            <p:cNvSpPr/>
            <p:nvPr/>
          </p:nvSpPr>
          <p:spPr bwMode="auto">
            <a:xfrm>
              <a:off x="5221537" y="4368376"/>
              <a:ext cx="293456" cy="187188"/>
            </a:xfrm>
            <a:custGeom>
              <a:avLst/>
              <a:gdLst>
                <a:gd name="T0" fmla="*/ 8 w 138"/>
                <a:gd name="T1" fmla="*/ 2 h 86"/>
                <a:gd name="T2" fmla="*/ 138 w 138"/>
                <a:gd name="T3" fmla="*/ 55 h 86"/>
                <a:gd name="T4" fmla="*/ 4 w 138"/>
                <a:gd name="T5" fmla="*/ 86 h 86"/>
                <a:gd name="T6" fmla="*/ 8 w 138"/>
                <a:gd name="T7" fmla="*/ 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86">
                  <a:moveTo>
                    <a:pt x="8" y="2"/>
                  </a:moveTo>
                  <a:cubicBezTo>
                    <a:pt x="0" y="0"/>
                    <a:pt x="138" y="55"/>
                    <a:pt x="138" y="55"/>
                  </a:cubicBezTo>
                  <a:cubicBezTo>
                    <a:pt x="138" y="55"/>
                    <a:pt x="1" y="86"/>
                    <a:pt x="4" y="86"/>
                  </a:cubicBezTo>
                  <a:cubicBezTo>
                    <a:pt x="8" y="2"/>
                    <a:pt x="8" y="2"/>
                    <a:pt x="8" y="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4" name="ïSḻïḋè">
              <a:extLst>
                <a:ext uri="{FF2B5EF4-FFF2-40B4-BE49-F238E27FC236}">
                  <a16:creationId xmlns:a16="http://schemas.microsoft.com/office/drawing/2014/main" id="{152C2C99-CCB5-433E-99AE-495BA84AEA7D}"/>
                </a:ext>
              </a:extLst>
            </p:cNvPr>
            <p:cNvSpPr/>
            <p:nvPr/>
          </p:nvSpPr>
          <p:spPr bwMode="auto">
            <a:xfrm>
              <a:off x="5256953" y="2764647"/>
              <a:ext cx="1533057" cy="3303581"/>
            </a:xfrm>
            <a:custGeom>
              <a:avLst/>
              <a:gdLst>
                <a:gd name="T0" fmla="*/ 246 w 713"/>
                <a:gd name="T1" fmla="*/ 0 h 1538"/>
                <a:gd name="T2" fmla="*/ 137 w 713"/>
                <a:gd name="T3" fmla="*/ 0 h 1538"/>
                <a:gd name="T4" fmla="*/ 0 w 713"/>
                <a:gd name="T5" fmla="*/ 1538 h 1538"/>
                <a:gd name="T6" fmla="*/ 120 w 713"/>
                <a:gd name="T7" fmla="*/ 1538 h 1538"/>
                <a:gd name="T8" fmla="*/ 678 w 713"/>
                <a:gd name="T9" fmla="*/ 769 h 1538"/>
                <a:gd name="T10" fmla="*/ 246 w 713"/>
                <a:gd name="T11" fmla="*/ 0 h 1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3" h="1538">
                  <a:moveTo>
                    <a:pt x="246" y="0"/>
                  </a:moveTo>
                  <a:cubicBezTo>
                    <a:pt x="137" y="0"/>
                    <a:pt x="137" y="0"/>
                    <a:pt x="137" y="0"/>
                  </a:cubicBezTo>
                  <a:cubicBezTo>
                    <a:pt x="0" y="1538"/>
                    <a:pt x="0" y="1538"/>
                    <a:pt x="0" y="1538"/>
                  </a:cubicBezTo>
                  <a:cubicBezTo>
                    <a:pt x="120" y="1538"/>
                    <a:pt x="120" y="1538"/>
                    <a:pt x="120" y="1538"/>
                  </a:cubicBezTo>
                  <a:cubicBezTo>
                    <a:pt x="393" y="1538"/>
                    <a:pt x="643" y="1194"/>
                    <a:pt x="678" y="769"/>
                  </a:cubicBezTo>
                  <a:cubicBezTo>
                    <a:pt x="713" y="344"/>
                    <a:pt x="519" y="0"/>
                    <a:pt x="246" y="0"/>
                  </a:cubicBezTo>
                </a:path>
              </a:pathLst>
            </a:custGeom>
            <a:solidFill>
              <a:srgbClr val="231B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5" name="iṥľïḍè">
              <a:extLst>
                <a:ext uri="{FF2B5EF4-FFF2-40B4-BE49-F238E27FC236}">
                  <a16:creationId xmlns:a16="http://schemas.microsoft.com/office/drawing/2014/main" id="{601DEA13-F8F7-42B5-9983-1B4CDEAB0685}"/>
                </a:ext>
              </a:extLst>
            </p:cNvPr>
            <p:cNvSpPr/>
            <p:nvPr/>
          </p:nvSpPr>
          <p:spPr bwMode="auto">
            <a:xfrm>
              <a:off x="4280454" y="2764647"/>
              <a:ext cx="2281873" cy="3303581"/>
            </a:xfrm>
            <a:custGeom>
              <a:avLst/>
              <a:gdLst>
                <a:gd name="T0" fmla="*/ 593 w 1061"/>
                <a:gd name="T1" fmla="*/ 0 h 1538"/>
                <a:gd name="T2" fmla="*/ 35 w 1061"/>
                <a:gd name="T3" fmla="*/ 769 h 1538"/>
                <a:gd name="T4" fmla="*/ 467 w 1061"/>
                <a:gd name="T5" fmla="*/ 1538 h 1538"/>
                <a:gd name="T6" fmla="*/ 1026 w 1061"/>
                <a:gd name="T7" fmla="*/ 769 h 1538"/>
                <a:gd name="T8" fmla="*/ 593 w 1061"/>
                <a:gd name="T9" fmla="*/ 0 h 1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1" h="1538">
                  <a:moveTo>
                    <a:pt x="593" y="0"/>
                  </a:moveTo>
                  <a:cubicBezTo>
                    <a:pt x="320" y="0"/>
                    <a:pt x="70" y="344"/>
                    <a:pt x="35" y="769"/>
                  </a:cubicBezTo>
                  <a:cubicBezTo>
                    <a:pt x="0" y="1194"/>
                    <a:pt x="194" y="1538"/>
                    <a:pt x="467" y="1538"/>
                  </a:cubicBezTo>
                  <a:cubicBezTo>
                    <a:pt x="741" y="1538"/>
                    <a:pt x="991" y="1194"/>
                    <a:pt x="1026" y="769"/>
                  </a:cubicBezTo>
                  <a:cubicBezTo>
                    <a:pt x="1061" y="344"/>
                    <a:pt x="867" y="0"/>
                    <a:pt x="593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6" name="iSḻîdê">
              <a:extLst>
                <a:ext uri="{FF2B5EF4-FFF2-40B4-BE49-F238E27FC236}">
                  <a16:creationId xmlns:a16="http://schemas.microsoft.com/office/drawing/2014/main" id="{35DB00F8-A0D8-428E-AAFC-3E1DB57AFAA9}"/>
                </a:ext>
              </a:extLst>
            </p:cNvPr>
            <p:cNvSpPr/>
            <p:nvPr/>
          </p:nvSpPr>
          <p:spPr bwMode="auto">
            <a:xfrm>
              <a:off x="4336108" y="2764647"/>
              <a:ext cx="2165504" cy="3303581"/>
            </a:xfrm>
            <a:custGeom>
              <a:avLst/>
              <a:gdLst>
                <a:gd name="T0" fmla="*/ 996 w 1008"/>
                <a:gd name="T1" fmla="*/ 526 h 1538"/>
                <a:gd name="T2" fmla="*/ 927 w 1008"/>
                <a:gd name="T3" fmla="*/ 277 h 1538"/>
                <a:gd name="T4" fmla="*/ 814 w 1008"/>
                <a:gd name="T5" fmla="*/ 109 h 1538"/>
                <a:gd name="T6" fmla="*/ 568 w 1008"/>
                <a:gd name="T7" fmla="*/ 0 h 1538"/>
                <a:gd name="T8" fmla="*/ 10 w 1008"/>
                <a:gd name="T9" fmla="*/ 769 h 1538"/>
                <a:gd name="T10" fmla="*/ 32 w 1008"/>
                <a:gd name="T11" fmla="*/ 1107 h 1538"/>
                <a:gd name="T12" fmla="*/ 112 w 1008"/>
                <a:gd name="T13" fmla="*/ 1316 h 1538"/>
                <a:gd name="T14" fmla="*/ 442 w 1008"/>
                <a:gd name="T15" fmla="*/ 1538 h 1538"/>
                <a:gd name="T16" fmla="*/ 1001 w 1008"/>
                <a:gd name="T17" fmla="*/ 769 h 1538"/>
                <a:gd name="T18" fmla="*/ 996 w 1008"/>
                <a:gd name="T19" fmla="*/ 526 h 1538"/>
                <a:gd name="T20" fmla="*/ 961 w 1008"/>
                <a:gd name="T21" fmla="*/ 769 h 1538"/>
                <a:gd name="T22" fmla="*/ 946 w 1008"/>
                <a:gd name="T23" fmla="*/ 789 h 1538"/>
                <a:gd name="T24" fmla="*/ 941 w 1008"/>
                <a:gd name="T25" fmla="*/ 789 h 1538"/>
                <a:gd name="T26" fmla="*/ 466 w 1008"/>
                <a:gd name="T27" fmla="*/ 1447 h 1538"/>
                <a:gd name="T28" fmla="*/ 465 w 1008"/>
                <a:gd name="T29" fmla="*/ 1456 h 1538"/>
                <a:gd name="T30" fmla="*/ 450 w 1008"/>
                <a:gd name="T31" fmla="*/ 1476 h 1538"/>
                <a:gd name="T32" fmla="*/ 439 w 1008"/>
                <a:gd name="T33" fmla="*/ 1456 h 1538"/>
                <a:gd name="T34" fmla="*/ 439 w 1008"/>
                <a:gd name="T35" fmla="*/ 1447 h 1538"/>
                <a:gd name="T36" fmla="*/ 158 w 1008"/>
                <a:gd name="T37" fmla="*/ 1250 h 1538"/>
                <a:gd name="T38" fmla="*/ 87 w 1008"/>
                <a:gd name="T39" fmla="*/ 1063 h 1538"/>
                <a:gd name="T40" fmla="*/ 66 w 1008"/>
                <a:gd name="T41" fmla="*/ 793 h 1538"/>
                <a:gd name="T42" fmla="*/ 63 w 1008"/>
                <a:gd name="T43" fmla="*/ 793 h 1538"/>
                <a:gd name="T44" fmla="*/ 52 w 1008"/>
                <a:gd name="T45" fmla="*/ 773 h 1538"/>
                <a:gd name="T46" fmla="*/ 67 w 1008"/>
                <a:gd name="T47" fmla="*/ 753 h 1538"/>
                <a:gd name="T48" fmla="*/ 69 w 1008"/>
                <a:gd name="T49" fmla="*/ 753 h 1538"/>
                <a:gd name="T50" fmla="*/ 548 w 1008"/>
                <a:gd name="T51" fmla="*/ 90 h 1538"/>
                <a:gd name="T52" fmla="*/ 548 w 1008"/>
                <a:gd name="T53" fmla="*/ 86 h 1538"/>
                <a:gd name="T54" fmla="*/ 563 w 1008"/>
                <a:gd name="T55" fmla="*/ 66 h 1538"/>
                <a:gd name="T56" fmla="*/ 574 w 1008"/>
                <a:gd name="T57" fmla="*/ 86 h 1538"/>
                <a:gd name="T58" fmla="*/ 574 w 1008"/>
                <a:gd name="T59" fmla="*/ 90 h 1538"/>
                <a:gd name="T60" fmla="*/ 776 w 1008"/>
                <a:gd name="T61" fmla="*/ 185 h 1538"/>
                <a:gd name="T62" fmla="*/ 877 w 1008"/>
                <a:gd name="T63" fmla="*/ 335 h 1538"/>
                <a:gd name="T64" fmla="*/ 938 w 1008"/>
                <a:gd name="T65" fmla="*/ 553 h 1538"/>
                <a:gd name="T66" fmla="*/ 944 w 1008"/>
                <a:gd name="T67" fmla="*/ 749 h 1538"/>
                <a:gd name="T68" fmla="*/ 950 w 1008"/>
                <a:gd name="T69" fmla="*/ 749 h 1538"/>
                <a:gd name="T70" fmla="*/ 961 w 1008"/>
                <a:gd name="T71" fmla="*/ 769 h 1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8" h="1538">
                  <a:moveTo>
                    <a:pt x="996" y="526"/>
                  </a:moveTo>
                  <a:cubicBezTo>
                    <a:pt x="984" y="434"/>
                    <a:pt x="960" y="350"/>
                    <a:pt x="927" y="277"/>
                  </a:cubicBezTo>
                  <a:cubicBezTo>
                    <a:pt x="896" y="210"/>
                    <a:pt x="858" y="153"/>
                    <a:pt x="814" y="109"/>
                  </a:cubicBezTo>
                  <a:cubicBezTo>
                    <a:pt x="745" y="40"/>
                    <a:pt x="661" y="0"/>
                    <a:pt x="568" y="0"/>
                  </a:cubicBezTo>
                  <a:cubicBezTo>
                    <a:pt x="295" y="0"/>
                    <a:pt x="45" y="344"/>
                    <a:pt x="10" y="769"/>
                  </a:cubicBezTo>
                  <a:cubicBezTo>
                    <a:pt x="0" y="890"/>
                    <a:pt x="8" y="1005"/>
                    <a:pt x="32" y="1107"/>
                  </a:cubicBezTo>
                  <a:cubicBezTo>
                    <a:pt x="51" y="1185"/>
                    <a:pt x="78" y="1255"/>
                    <a:pt x="112" y="1316"/>
                  </a:cubicBezTo>
                  <a:cubicBezTo>
                    <a:pt x="190" y="1453"/>
                    <a:pt x="306" y="1538"/>
                    <a:pt x="442" y="1538"/>
                  </a:cubicBezTo>
                  <a:cubicBezTo>
                    <a:pt x="716" y="1538"/>
                    <a:pt x="966" y="1194"/>
                    <a:pt x="1001" y="769"/>
                  </a:cubicBezTo>
                  <a:cubicBezTo>
                    <a:pt x="1008" y="684"/>
                    <a:pt x="1006" y="602"/>
                    <a:pt x="996" y="526"/>
                  </a:cubicBezTo>
                  <a:moveTo>
                    <a:pt x="961" y="769"/>
                  </a:moveTo>
                  <a:cubicBezTo>
                    <a:pt x="960" y="780"/>
                    <a:pt x="954" y="789"/>
                    <a:pt x="946" y="789"/>
                  </a:cubicBezTo>
                  <a:cubicBezTo>
                    <a:pt x="941" y="789"/>
                    <a:pt x="941" y="789"/>
                    <a:pt x="941" y="789"/>
                  </a:cubicBezTo>
                  <a:cubicBezTo>
                    <a:pt x="905" y="1146"/>
                    <a:pt x="696" y="1434"/>
                    <a:pt x="466" y="1447"/>
                  </a:cubicBezTo>
                  <a:cubicBezTo>
                    <a:pt x="465" y="1456"/>
                    <a:pt x="465" y="1456"/>
                    <a:pt x="465" y="1456"/>
                  </a:cubicBezTo>
                  <a:cubicBezTo>
                    <a:pt x="464" y="1467"/>
                    <a:pt x="457" y="1476"/>
                    <a:pt x="450" y="1476"/>
                  </a:cubicBezTo>
                  <a:cubicBezTo>
                    <a:pt x="443" y="1476"/>
                    <a:pt x="438" y="1467"/>
                    <a:pt x="439" y="1456"/>
                  </a:cubicBezTo>
                  <a:cubicBezTo>
                    <a:pt x="439" y="1447"/>
                    <a:pt x="439" y="1447"/>
                    <a:pt x="439" y="1447"/>
                  </a:cubicBezTo>
                  <a:cubicBezTo>
                    <a:pt x="324" y="1443"/>
                    <a:pt x="225" y="1369"/>
                    <a:pt x="158" y="1250"/>
                  </a:cubicBezTo>
                  <a:cubicBezTo>
                    <a:pt x="127" y="1196"/>
                    <a:pt x="103" y="1133"/>
                    <a:pt x="87" y="1063"/>
                  </a:cubicBezTo>
                  <a:cubicBezTo>
                    <a:pt x="68" y="981"/>
                    <a:pt x="61" y="890"/>
                    <a:pt x="66" y="793"/>
                  </a:cubicBezTo>
                  <a:cubicBezTo>
                    <a:pt x="63" y="793"/>
                    <a:pt x="63" y="793"/>
                    <a:pt x="63" y="793"/>
                  </a:cubicBezTo>
                  <a:cubicBezTo>
                    <a:pt x="56" y="793"/>
                    <a:pt x="51" y="784"/>
                    <a:pt x="52" y="773"/>
                  </a:cubicBezTo>
                  <a:cubicBezTo>
                    <a:pt x="53" y="762"/>
                    <a:pt x="59" y="753"/>
                    <a:pt x="67" y="753"/>
                  </a:cubicBezTo>
                  <a:cubicBezTo>
                    <a:pt x="69" y="753"/>
                    <a:pt x="69" y="753"/>
                    <a:pt x="69" y="753"/>
                  </a:cubicBezTo>
                  <a:cubicBezTo>
                    <a:pt x="104" y="393"/>
                    <a:pt x="315" y="101"/>
                    <a:pt x="548" y="90"/>
                  </a:cubicBezTo>
                  <a:cubicBezTo>
                    <a:pt x="548" y="86"/>
                    <a:pt x="548" y="86"/>
                    <a:pt x="548" y="86"/>
                  </a:cubicBezTo>
                  <a:cubicBezTo>
                    <a:pt x="549" y="75"/>
                    <a:pt x="556" y="66"/>
                    <a:pt x="563" y="66"/>
                  </a:cubicBezTo>
                  <a:cubicBezTo>
                    <a:pt x="570" y="66"/>
                    <a:pt x="575" y="75"/>
                    <a:pt x="574" y="86"/>
                  </a:cubicBezTo>
                  <a:cubicBezTo>
                    <a:pt x="574" y="90"/>
                    <a:pt x="574" y="90"/>
                    <a:pt x="574" y="90"/>
                  </a:cubicBezTo>
                  <a:cubicBezTo>
                    <a:pt x="650" y="94"/>
                    <a:pt x="719" y="128"/>
                    <a:pt x="776" y="185"/>
                  </a:cubicBezTo>
                  <a:cubicBezTo>
                    <a:pt x="816" y="225"/>
                    <a:pt x="850" y="275"/>
                    <a:pt x="877" y="335"/>
                  </a:cubicBezTo>
                  <a:cubicBezTo>
                    <a:pt x="906" y="399"/>
                    <a:pt x="927" y="472"/>
                    <a:pt x="938" y="553"/>
                  </a:cubicBezTo>
                  <a:cubicBezTo>
                    <a:pt x="946" y="615"/>
                    <a:pt x="948" y="680"/>
                    <a:pt x="944" y="749"/>
                  </a:cubicBezTo>
                  <a:cubicBezTo>
                    <a:pt x="950" y="749"/>
                    <a:pt x="950" y="749"/>
                    <a:pt x="950" y="749"/>
                  </a:cubicBezTo>
                  <a:cubicBezTo>
                    <a:pt x="957" y="749"/>
                    <a:pt x="962" y="758"/>
                    <a:pt x="961" y="769"/>
                  </a:cubicBezTo>
                </a:path>
              </a:pathLst>
            </a:custGeom>
            <a:solidFill>
              <a:srgbClr val="4C3C4A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7" name="íṥḻîḋê">
              <a:extLst>
                <a:ext uri="{FF2B5EF4-FFF2-40B4-BE49-F238E27FC236}">
                  <a16:creationId xmlns:a16="http://schemas.microsoft.com/office/drawing/2014/main" id="{C9C14694-2713-4C4A-B503-0FA7FB9B5AF9}"/>
                </a:ext>
              </a:extLst>
            </p:cNvPr>
            <p:cNvSpPr/>
            <p:nvPr/>
          </p:nvSpPr>
          <p:spPr bwMode="auto">
            <a:xfrm>
              <a:off x="4503076" y="3063132"/>
              <a:ext cx="1836629" cy="2706612"/>
            </a:xfrm>
            <a:custGeom>
              <a:avLst/>
              <a:gdLst>
                <a:gd name="T0" fmla="*/ 457 w 854"/>
                <a:gd name="T1" fmla="*/ 94 h 1260"/>
                <a:gd name="T2" fmla="*/ 457 w 854"/>
                <a:gd name="T3" fmla="*/ 91 h 1260"/>
                <a:gd name="T4" fmla="*/ 472 w 854"/>
                <a:gd name="T5" fmla="*/ 71 h 1260"/>
                <a:gd name="T6" fmla="*/ 484 w 854"/>
                <a:gd name="T7" fmla="*/ 91 h 1260"/>
                <a:gd name="T8" fmla="*/ 483 w 854"/>
                <a:gd name="T9" fmla="*/ 94 h 1260"/>
                <a:gd name="T10" fmla="*/ 773 w 854"/>
                <a:gd name="T11" fmla="*/ 610 h 1260"/>
                <a:gd name="T12" fmla="*/ 776 w 854"/>
                <a:gd name="T13" fmla="*/ 610 h 1260"/>
                <a:gd name="T14" fmla="*/ 788 w 854"/>
                <a:gd name="T15" fmla="*/ 630 h 1260"/>
                <a:gd name="T16" fmla="*/ 773 w 854"/>
                <a:gd name="T17" fmla="*/ 650 h 1260"/>
                <a:gd name="T18" fmla="*/ 770 w 854"/>
                <a:gd name="T19" fmla="*/ 650 h 1260"/>
                <a:gd name="T20" fmla="*/ 398 w 854"/>
                <a:gd name="T21" fmla="*/ 1166 h 1260"/>
                <a:gd name="T22" fmla="*/ 398 w 854"/>
                <a:gd name="T23" fmla="*/ 1170 h 1260"/>
                <a:gd name="T24" fmla="*/ 383 w 854"/>
                <a:gd name="T25" fmla="*/ 1191 h 1260"/>
                <a:gd name="T26" fmla="*/ 372 w 854"/>
                <a:gd name="T27" fmla="*/ 1170 h 1260"/>
                <a:gd name="T28" fmla="*/ 372 w 854"/>
                <a:gd name="T29" fmla="*/ 1166 h 1260"/>
                <a:gd name="T30" fmla="*/ 79 w 854"/>
                <a:gd name="T31" fmla="*/ 654 h 1260"/>
                <a:gd name="T32" fmla="*/ 77 w 854"/>
                <a:gd name="T33" fmla="*/ 654 h 1260"/>
                <a:gd name="T34" fmla="*/ 66 w 854"/>
                <a:gd name="T35" fmla="*/ 634 h 1260"/>
                <a:gd name="T36" fmla="*/ 81 w 854"/>
                <a:gd name="T37" fmla="*/ 614 h 1260"/>
                <a:gd name="T38" fmla="*/ 82 w 854"/>
                <a:gd name="T39" fmla="*/ 614 h 1260"/>
                <a:gd name="T40" fmla="*/ 457 w 854"/>
                <a:gd name="T41" fmla="*/ 94 h 1260"/>
                <a:gd name="T42" fmla="*/ 491 w 854"/>
                <a:gd name="T43" fmla="*/ 0 h 1260"/>
                <a:gd name="T44" fmla="*/ 476 w 854"/>
                <a:gd name="T45" fmla="*/ 18 h 1260"/>
                <a:gd name="T46" fmla="*/ 465 w 854"/>
                <a:gd name="T47" fmla="*/ 0 h 1260"/>
                <a:gd name="T48" fmla="*/ 22 w 854"/>
                <a:gd name="T49" fmla="*/ 614 h 1260"/>
                <a:gd name="T50" fmla="*/ 32 w 854"/>
                <a:gd name="T51" fmla="*/ 634 h 1260"/>
                <a:gd name="T52" fmla="*/ 19 w 854"/>
                <a:gd name="T53" fmla="*/ 654 h 1260"/>
                <a:gd name="T54" fmla="*/ 364 w 854"/>
                <a:gd name="T55" fmla="*/ 1260 h 1260"/>
                <a:gd name="T56" fmla="*/ 379 w 854"/>
                <a:gd name="T57" fmla="*/ 1240 h 1260"/>
                <a:gd name="T58" fmla="*/ 391 w 854"/>
                <a:gd name="T59" fmla="*/ 1259 h 1260"/>
                <a:gd name="T60" fmla="*/ 830 w 854"/>
                <a:gd name="T61" fmla="*/ 650 h 1260"/>
                <a:gd name="T62" fmla="*/ 819 w 854"/>
                <a:gd name="T63" fmla="*/ 630 h 1260"/>
                <a:gd name="T64" fmla="*/ 834 w 854"/>
                <a:gd name="T65" fmla="*/ 610 h 1260"/>
                <a:gd name="T66" fmla="*/ 491 w 854"/>
                <a:gd name="T67" fmla="*/ 0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54" h="1260">
                  <a:moveTo>
                    <a:pt x="457" y="94"/>
                  </a:moveTo>
                  <a:cubicBezTo>
                    <a:pt x="457" y="91"/>
                    <a:pt x="457" y="91"/>
                    <a:pt x="457" y="91"/>
                  </a:cubicBezTo>
                  <a:cubicBezTo>
                    <a:pt x="458" y="80"/>
                    <a:pt x="465" y="71"/>
                    <a:pt x="472" y="71"/>
                  </a:cubicBezTo>
                  <a:cubicBezTo>
                    <a:pt x="479" y="71"/>
                    <a:pt x="484" y="80"/>
                    <a:pt x="484" y="91"/>
                  </a:cubicBezTo>
                  <a:cubicBezTo>
                    <a:pt x="483" y="94"/>
                    <a:pt x="483" y="94"/>
                    <a:pt x="483" y="94"/>
                  </a:cubicBezTo>
                  <a:cubicBezTo>
                    <a:pt x="663" y="104"/>
                    <a:pt x="790" y="330"/>
                    <a:pt x="773" y="610"/>
                  </a:cubicBezTo>
                  <a:cubicBezTo>
                    <a:pt x="776" y="610"/>
                    <a:pt x="776" y="610"/>
                    <a:pt x="776" y="610"/>
                  </a:cubicBezTo>
                  <a:cubicBezTo>
                    <a:pt x="784" y="610"/>
                    <a:pt x="789" y="619"/>
                    <a:pt x="788" y="630"/>
                  </a:cubicBezTo>
                  <a:cubicBezTo>
                    <a:pt x="787" y="641"/>
                    <a:pt x="780" y="650"/>
                    <a:pt x="773" y="650"/>
                  </a:cubicBezTo>
                  <a:cubicBezTo>
                    <a:pt x="770" y="650"/>
                    <a:pt x="770" y="650"/>
                    <a:pt x="770" y="650"/>
                  </a:cubicBezTo>
                  <a:cubicBezTo>
                    <a:pt x="741" y="928"/>
                    <a:pt x="578" y="1153"/>
                    <a:pt x="398" y="1166"/>
                  </a:cubicBezTo>
                  <a:cubicBezTo>
                    <a:pt x="398" y="1170"/>
                    <a:pt x="398" y="1170"/>
                    <a:pt x="398" y="1170"/>
                  </a:cubicBezTo>
                  <a:cubicBezTo>
                    <a:pt x="397" y="1182"/>
                    <a:pt x="390" y="1191"/>
                    <a:pt x="383" y="1191"/>
                  </a:cubicBezTo>
                  <a:cubicBezTo>
                    <a:pt x="376" y="1191"/>
                    <a:pt x="371" y="1182"/>
                    <a:pt x="372" y="1170"/>
                  </a:cubicBezTo>
                  <a:cubicBezTo>
                    <a:pt x="372" y="1166"/>
                    <a:pt x="372" y="1166"/>
                    <a:pt x="372" y="1166"/>
                  </a:cubicBezTo>
                  <a:cubicBezTo>
                    <a:pt x="192" y="1158"/>
                    <a:pt x="64" y="933"/>
                    <a:pt x="79" y="654"/>
                  </a:cubicBezTo>
                  <a:cubicBezTo>
                    <a:pt x="77" y="654"/>
                    <a:pt x="77" y="654"/>
                    <a:pt x="77" y="654"/>
                  </a:cubicBezTo>
                  <a:cubicBezTo>
                    <a:pt x="70" y="654"/>
                    <a:pt x="65" y="645"/>
                    <a:pt x="66" y="634"/>
                  </a:cubicBezTo>
                  <a:cubicBezTo>
                    <a:pt x="67" y="623"/>
                    <a:pt x="73" y="614"/>
                    <a:pt x="81" y="614"/>
                  </a:cubicBezTo>
                  <a:cubicBezTo>
                    <a:pt x="82" y="614"/>
                    <a:pt x="82" y="614"/>
                    <a:pt x="82" y="614"/>
                  </a:cubicBezTo>
                  <a:cubicBezTo>
                    <a:pt x="111" y="332"/>
                    <a:pt x="275" y="104"/>
                    <a:pt x="457" y="94"/>
                  </a:cubicBezTo>
                  <a:moveTo>
                    <a:pt x="491" y="0"/>
                  </a:moveTo>
                  <a:cubicBezTo>
                    <a:pt x="489" y="10"/>
                    <a:pt x="483" y="18"/>
                    <a:pt x="476" y="18"/>
                  </a:cubicBezTo>
                  <a:cubicBezTo>
                    <a:pt x="470" y="18"/>
                    <a:pt x="465" y="10"/>
                    <a:pt x="465" y="0"/>
                  </a:cubicBezTo>
                  <a:cubicBezTo>
                    <a:pt x="250" y="11"/>
                    <a:pt x="55" y="281"/>
                    <a:pt x="22" y="614"/>
                  </a:cubicBezTo>
                  <a:cubicBezTo>
                    <a:pt x="28" y="615"/>
                    <a:pt x="33" y="624"/>
                    <a:pt x="32" y="634"/>
                  </a:cubicBezTo>
                  <a:cubicBezTo>
                    <a:pt x="31" y="644"/>
                    <a:pt x="25" y="653"/>
                    <a:pt x="19" y="654"/>
                  </a:cubicBezTo>
                  <a:cubicBezTo>
                    <a:pt x="0" y="985"/>
                    <a:pt x="151" y="1251"/>
                    <a:pt x="364" y="1260"/>
                  </a:cubicBezTo>
                  <a:cubicBezTo>
                    <a:pt x="365" y="1249"/>
                    <a:pt x="372" y="1240"/>
                    <a:pt x="379" y="1240"/>
                  </a:cubicBezTo>
                  <a:cubicBezTo>
                    <a:pt x="386" y="1240"/>
                    <a:pt x="391" y="1248"/>
                    <a:pt x="391" y="1259"/>
                  </a:cubicBezTo>
                  <a:cubicBezTo>
                    <a:pt x="604" y="1247"/>
                    <a:pt x="797" y="980"/>
                    <a:pt x="830" y="650"/>
                  </a:cubicBezTo>
                  <a:cubicBezTo>
                    <a:pt x="823" y="650"/>
                    <a:pt x="818" y="641"/>
                    <a:pt x="819" y="630"/>
                  </a:cubicBezTo>
                  <a:cubicBezTo>
                    <a:pt x="820" y="619"/>
                    <a:pt x="827" y="610"/>
                    <a:pt x="834" y="610"/>
                  </a:cubicBezTo>
                  <a:cubicBezTo>
                    <a:pt x="854" y="278"/>
                    <a:pt x="704" y="11"/>
                    <a:pt x="491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8" name="islidê">
              <a:extLst>
                <a:ext uri="{FF2B5EF4-FFF2-40B4-BE49-F238E27FC236}">
                  <a16:creationId xmlns:a16="http://schemas.microsoft.com/office/drawing/2014/main" id="{72539C10-91BA-4A99-A30F-CBBA4D436DC9}"/>
                </a:ext>
              </a:extLst>
            </p:cNvPr>
            <p:cNvSpPr/>
            <p:nvPr/>
          </p:nvSpPr>
          <p:spPr bwMode="auto">
            <a:xfrm>
              <a:off x="4432241" y="2956892"/>
              <a:ext cx="1983359" cy="2914033"/>
            </a:xfrm>
            <a:custGeom>
              <a:avLst/>
              <a:gdLst>
                <a:gd name="T0" fmla="*/ 53 w 922"/>
                <a:gd name="T1" fmla="*/ 703 h 1357"/>
                <a:gd name="T2" fmla="*/ 51 w 922"/>
                <a:gd name="T3" fmla="*/ 703 h 1357"/>
                <a:gd name="T4" fmla="*/ 21 w 922"/>
                <a:gd name="T5" fmla="*/ 703 h 1357"/>
                <a:gd name="T6" fmla="*/ 394 w 922"/>
                <a:gd name="T7" fmla="*/ 1357 h 1357"/>
                <a:gd name="T8" fmla="*/ 398 w 922"/>
                <a:gd name="T9" fmla="*/ 1309 h 1357"/>
                <a:gd name="T10" fmla="*/ 398 w 922"/>
                <a:gd name="T11" fmla="*/ 1309 h 1357"/>
                <a:gd name="T12" fmla="*/ 53 w 922"/>
                <a:gd name="T13" fmla="*/ 703 h 1357"/>
                <a:gd name="T14" fmla="*/ 864 w 922"/>
                <a:gd name="T15" fmla="*/ 699 h 1357"/>
                <a:gd name="T16" fmla="*/ 425 w 922"/>
                <a:gd name="T17" fmla="*/ 1308 h 1357"/>
                <a:gd name="T18" fmla="*/ 424 w 922"/>
                <a:gd name="T19" fmla="*/ 1309 h 1357"/>
                <a:gd name="T20" fmla="*/ 421 w 922"/>
                <a:gd name="T21" fmla="*/ 1357 h 1357"/>
                <a:gd name="T22" fmla="*/ 896 w 922"/>
                <a:gd name="T23" fmla="*/ 699 h 1357"/>
                <a:gd name="T24" fmla="*/ 865 w 922"/>
                <a:gd name="T25" fmla="*/ 699 h 1357"/>
                <a:gd name="T26" fmla="*/ 864 w 922"/>
                <a:gd name="T27" fmla="*/ 699 h 1357"/>
                <a:gd name="T28" fmla="*/ 503 w 922"/>
                <a:gd name="T29" fmla="*/ 0 h 1357"/>
                <a:gd name="T30" fmla="*/ 24 w 922"/>
                <a:gd name="T31" fmla="*/ 663 h 1357"/>
                <a:gd name="T32" fmla="*/ 54 w 922"/>
                <a:gd name="T33" fmla="*/ 663 h 1357"/>
                <a:gd name="T34" fmla="*/ 56 w 922"/>
                <a:gd name="T35" fmla="*/ 663 h 1357"/>
                <a:gd name="T36" fmla="*/ 499 w 922"/>
                <a:gd name="T37" fmla="*/ 49 h 1357"/>
                <a:gd name="T38" fmla="*/ 499 w 922"/>
                <a:gd name="T39" fmla="*/ 47 h 1357"/>
                <a:gd name="T40" fmla="*/ 503 w 922"/>
                <a:gd name="T41" fmla="*/ 0 h 1357"/>
                <a:gd name="T42" fmla="*/ 529 w 922"/>
                <a:gd name="T43" fmla="*/ 0 h 1357"/>
                <a:gd name="T44" fmla="*/ 525 w 922"/>
                <a:gd name="T45" fmla="*/ 47 h 1357"/>
                <a:gd name="T46" fmla="*/ 525 w 922"/>
                <a:gd name="T47" fmla="*/ 49 h 1357"/>
                <a:gd name="T48" fmla="*/ 868 w 922"/>
                <a:gd name="T49" fmla="*/ 659 h 1357"/>
                <a:gd name="T50" fmla="*/ 868 w 922"/>
                <a:gd name="T51" fmla="*/ 659 h 1357"/>
                <a:gd name="T52" fmla="*/ 899 w 922"/>
                <a:gd name="T53" fmla="*/ 659 h 1357"/>
                <a:gd name="T54" fmla="*/ 529 w 922"/>
                <a:gd name="T55" fmla="*/ 0 h 1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22" h="1357">
                  <a:moveTo>
                    <a:pt x="53" y="703"/>
                  </a:moveTo>
                  <a:cubicBezTo>
                    <a:pt x="52" y="703"/>
                    <a:pt x="52" y="703"/>
                    <a:pt x="51" y="703"/>
                  </a:cubicBezTo>
                  <a:cubicBezTo>
                    <a:pt x="21" y="703"/>
                    <a:pt x="21" y="703"/>
                    <a:pt x="21" y="703"/>
                  </a:cubicBezTo>
                  <a:cubicBezTo>
                    <a:pt x="0" y="1061"/>
                    <a:pt x="164" y="1349"/>
                    <a:pt x="394" y="1357"/>
                  </a:cubicBezTo>
                  <a:cubicBezTo>
                    <a:pt x="398" y="1309"/>
                    <a:pt x="398" y="1309"/>
                    <a:pt x="398" y="1309"/>
                  </a:cubicBezTo>
                  <a:cubicBezTo>
                    <a:pt x="398" y="1309"/>
                    <a:pt x="398" y="1309"/>
                    <a:pt x="398" y="1309"/>
                  </a:cubicBezTo>
                  <a:cubicBezTo>
                    <a:pt x="185" y="1300"/>
                    <a:pt x="34" y="1034"/>
                    <a:pt x="53" y="703"/>
                  </a:cubicBezTo>
                  <a:moveTo>
                    <a:pt x="864" y="699"/>
                  </a:moveTo>
                  <a:cubicBezTo>
                    <a:pt x="831" y="1029"/>
                    <a:pt x="638" y="1296"/>
                    <a:pt x="425" y="1308"/>
                  </a:cubicBezTo>
                  <a:cubicBezTo>
                    <a:pt x="424" y="1309"/>
                    <a:pt x="424" y="1309"/>
                    <a:pt x="424" y="1309"/>
                  </a:cubicBezTo>
                  <a:cubicBezTo>
                    <a:pt x="421" y="1357"/>
                    <a:pt x="421" y="1357"/>
                    <a:pt x="421" y="1357"/>
                  </a:cubicBezTo>
                  <a:cubicBezTo>
                    <a:pt x="651" y="1344"/>
                    <a:pt x="860" y="1056"/>
                    <a:pt x="896" y="699"/>
                  </a:cubicBezTo>
                  <a:cubicBezTo>
                    <a:pt x="865" y="699"/>
                    <a:pt x="865" y="699"/>
                    <a:pt x="865" y="699"/>
                  </a:cubicBezTo>
                  <a:cubicBezTo>
                    <a:pt x="864" y="699"/>
                    <a:pt x="864" y="699"/>
                    <a:pt x="864" y="699"/>
                  </a:cubicBezTo>
                  <a:moveTo>
                    <a:pt x="503" y="0"/>
                  </a:moveTo>
                  <a:cubicBezTo>
                    <a:pt x="270" y="11"/>
                    <a:pt x="59" y="303"/>
                    <a:pt x="24" y="663"/>
                  </a:cubicBezTo>
                  <a:cubicBezTo>
                    <a:pt x="54" y="663"/>
                    <a:pt x="54" y="663"/>
                    <a:pt x="54" y="663"/>
                  </a:cubicBezTo>
                  <a:cubicBezTo>
                    <a:pt x="55" y="663"/>
                    <a:pt x="55" y="663"/>
                    <a:pt x="56" y="663"/>
                  </a:cubicBezTo>
                  <a:cubicBezTo>
                    <a:pt x="89" y="330"/>
                    <a:pt x="284" y="60"/>
                    <a:pt x="499" y="49"/>
                  </a:cubicBezTo>
                  <a:cubicBezTo>
                    <a:pt x="499" y="48"/>
                    <a:pt x="499" y="48"/>
                    <a:pt x="499" y="47"/>
                  </a:cubicBezTo>
                  <a:cubicBezTo>
                    <a:pt x="503" y="0"/>
                    <a:pt x="503" y="0"/>
                    <a:pt x="503" y="0"/>
                  </a:cubicBezTo>
                  <a:moveTo>
                    <a:pt x="529" y="0"/>
                  </a:moveTo>
                  <a:cubicBezTo>
                    <a:pt x="525" y="47"/>
                    <a:pt x="525" y="47"/>
                    <a:pt x="525" y="47"/>
                  </a:cubicBezTo>
                  <a:cubicBezTo>
                    <a:pt x="525" y="48"/>
                    <a:pt x="525" y="48"/>
                    <a:pt x="525" y="49"/>
                  </a:cubicBezTo>
                  <a:cubicBezTo>
                    <a:pt x="738" y="60"/>
                    <a:pt x="888" y="327"/>
                    <a:pt x="868" y="659"/>
                  </a:cubicBezTo>
                  <a:cubicBezTo>
                    <a:pt x="868" y="659"/>
                    <a:pt x="868" y="659"/>
                    <a:pt x="868" y="659"/>
                  </a:cubicBezTo>
                  <a:cubicBezTo>
                    <a:pt x="899" y="659"/>
                    <a:pt x="899" y="659"/>
                    <a:pt x="899" y="659"/>
                  </a:cubicBezTo>
                  <a:cubicBezTo>
                    <a:pt x="922" y="300"/>
                    <a:pt x="759" y="11"/>
                    <a:pt x="52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79" name="îşľiďé">
              <a:extLst>
                <a:ext uri="{FF2B5EF4-FFF2-40B4-BE49-F238E27FC236}">
                  <a16:creationId xmlns:a16="http://schemas.microsoft.com/office/drawing/2014/main" id="{3346361F-7AF7-4290-9797-13D219004C1C}"/>
                </a:ext>
              </a:extLst>
            </p:cNvPr>
            <p:cNvSpPr/>
            <p:nvPr/>
          </p:nvSpPr>
          <p:spPr bwMode="auto">
            <a:xfrm>
              <a:off x="4715578" y="3366677"/>
              <a:ext cx="1411624" cy="2094461"/>
            </a:xfrm>
            <a:custGeom>
              <a:avLst/>
              <a:gdLst>
                <a:gd name="T0" fmla="*/ 347 w 658"/>
                <a:gd name="T1" fmla="*/ 93 h 974"/>
                <a:gd name="T2" fmla="*/ 348 w 658"/>
                <a:gd name="T3" fmla="*/ 89 h 974"/>
                <a:gd name="T4" fmla="*/ 363 w 658"/>
                <a:gd name="T5" fmla="*/ 68 h 974"/>
                <a:gd name="T6" fmla="*/ 374 w 658"/>
                <a:gd name="T7" fmla="*/ 89 h 974"/>
                <a:gd name="T8" fmla="*/ 374 w 658"/>
                <a:gd name="T9" fmla="*/ 93 h 974"/>
                <a:gd name="T10" fmla="*/ 584 w 658"/>
                <a:gd name="T11" fmla="*/ 467 h 974"/>
                <a:gd name="T12" fmla="*/ 587 w 658"/>
                <a:gd name="T13" fmla="*/ 467 h 974"/>
                <a:gd name="T14" fmla="*/ 592 w 658"/>
                <a:gd name="T15" fmla="*/ 467 h 974"/>
                <a:gd name="T16" fmla="*/ 603 w 658"/>
                <a:gd name="T17" fmla="*/ 487 h 974"/>
                <a:gd name="T18" fmla="*/ 589 w 658"/>
                <a:gd name="T19" fmla="*/ 507 h 974"/>
                <a:gd name="T20" fmla="*/ 583 w 658"/>
                <a:gd name="T21" fmla="*/ 507 h 974"/>
                <a:gd name="T22" fmla="*/ 580 w 658"/>
                <a:gd name="T23" fmla="*/ 507 h 974"/>
                <a:gd name="T24" fmla="*/ 312 w 658"/>
                <a:gd name="T25" fmla="*/ 880 h 974"/>
                <a:gd name="T26" fmla="*/ 311 w 658"/>
                <a:gd name="T27" fmla="*/ 885 h 974"/>
                <a:gd name="T28" fmla="*/ 297 w 658"/>
                <a:gd name="T29" fmla="*/ 906 h 974"/>
                <a:gd name="T30" fmla="*/ 285 w 658"/>
                <a:gd name="T31" fmla="*/ 885 h 974"/>
                <a:gd name="T32" fmla="*/ 286 w 658"/>
                <a:gd name="T33" fmla="*/ 881 h 974"/>
                <a:gd name="T34" fmla="*/ 73 w 658"/>
                <a:gd name="T35" fmla="*/ 511 h 974"/>
                <a:gd name="T36" fmla="*/ 70 w 658"/>
                <a:gd name="T37" fmla="*/ 511 h 974"/>
                <a:gd name="T38" fmla="*/ 58 w 658"/>
                <a:gd name="T39" fmla="*/ 491 h 974"/>
                <a:gd name="T40" fmla="*/ 73 w 658"/>
                <a:gd name="T41" fmla="*/ 471 h 974"/>
                <a:gd name="T42" fmla="*/ 76 w 658"/>
                <a:gd name="T43" fmla="*/ 471 h 974"/>
                <a:gd name="T44" fmla="*/ 347 w 658"/>
                <a:gd name="T45" fmla="*/ 93 h 974"/>
                <a:gd name="T46" fmla="*/ 381 w 658"/>
                <a:gd name="T47" fmla="*/ 0 h 974"/>
                <a:gd name="T48" fmla="*/ 381 w 658"/>
                <a:gd name="T49" fmla="*/ 1 h 974"/>
                <a:gd name="T50" fmla="*/ 366 w 658"/>
                <a:gd name="T51" fmla="*/ 21 h 974"/>
                <a:gd name="T52" fmla="*/ 355 w 658"/>
                <a:gd name="T53" fmla="*/ 1 h 974"/>
                <a:gd name="T54" fmla="*/ 355 w 658"/>
                <a:gd name="T55" fmla="*/ 0 h 974"/>
                <a:gd name="T56" fmla="*/ 16 w 658"/>
                <a:gd name="T57" fmla="*/ 471 h 974"/>
                <a:gd name="T58" fmla="*/ 17 w 658"/>
                <a:gd name="T59" fmla="*/ 471 h 974"/>
                <a:gd name="T60" fmla="*/ 28 w 658"/>
                <a:gd name="T61" fmla="*/ 491 h 974"/>
                <a:gd name="T62" fmla="*/ 13 w 658"/>
                <a:gd name="T63" fmla="*/ 511 h 974"/>
                <a:gd name="T64" fmla="*/ 13 w 658"/>
                <a:gd name="T65" fmla="*/ 511 h 974"/>
                <a:gd name="T66" fmla="*/ 278 w 658"/>
                <a:gd name="T67" fmla="*/ 974 h 974"/>
                <a:gd name="T68" fmla="*/ 293 w 658"/>
                <a:gd name="T69" fmla="*/ 956 h 974"/>
                <a:gd name="T70" fmla="*/ 304 w 658"/>
                <a:gd name="T71" fmla="*/ 974 h 974"/>
                <a:gd name="T72" fmla="*/ 641 w 658"/>
                <a:gd name="T73" fmla="*/ 507 h 974"/>
                <a:gd name="T74" fmla="*/ 631 w 658"/>
                <a:gd name="T75" fmla="*/ 487 h 974"/>
                <a:gd name="T76" fmla="*/ 644 w 658"/>
                <a:gd name="T77" fmla="*/ 467 h 974"/>
                <a:gd name="T78" fmla="*/ 381 w 658"/>
                <a:gd name="T7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58" h="974">
                  <a:moveTo>
                    <a:pt x="347" y="93"/>
                  </a:moveTo>
                  <a:cubicBezTo>
                    <a:pt x="348" y="89"/>
                    <a:pt x="348" y="89"/>
                    <a:pt x="348" y="89"/>
                  </a:cubicBezTo>
                  <a:cubicBezTo>
                    <a:pt x="349" y="77"/>
                    <a:pt x="355" y="68"/>
                    <a:pt x="363" y="68"/>
                  </a:cubicBezTo>
                  <a:cubicBezTo>
                    <a:pt x="370" y="68"/>
                    <a:pt x="375" y="77"/>
                    <a:pt x="374" y="89"/>
                  </a:cubicBezTo>
                  <a:cubicBezTo>
                    <a:pt x="374" y="93"/>
                    <a:pt x="374" y="93"/>
                    <a:pt x="374" y="93"/>
                  </a:cubicBezTo>
                  <a:cubicBezTo>
                    <a:pt x="502" y="104"/>
                    <a:pt x="593" y="265"/>
                    <a:pt x="584" y="467"/>
                  </a:cubicBezTo>
                  <a:cubicBezTo>
                    <a:pt x="587" y="467"/>
                    <a:pt x="587" y="467"/>
                    <a:pt x="587" y="467"/>
                  </a:cubicBezTo>
                  <a:cubicBezTo>
                    <a:pt x="592" y="467"/>
                    <a:pt x="592" y="467"/>
                    <a:pt x="592" y="467"/>
                  </a:cubicBezTo>
                  <a:cubicBezTo>
                    <a:pt x="599" y="467"/>
                    <a:pt x="604" y="476"/>
                    <a:pt x="603" y="487"/>
                  </a:cubicBezTo>
                  <a:cubicBezTo>
                    <a:pt x="602" y="498"/>
                    <a:pt x="596" y="507"/>
                    <a:pt x="589" y="507"/>
                  </a:cubicBezTo>
                  <a:cubicBezTo>
                    <a:pt x="583" y="507"/>
                    <a:pt x="583" y="507"/>
                    <a:pt x="583" y="507"/>
                  </a:cubicBezTo>
                  <a:cubicBezTo>
                    <a:pt x="580" y="507"/>
                    <a:pt x="580" y="507"/>
                    <a:pt x="580" y="507"/>
                  </a:cubicBezTo>
                  <a:cubicBezTo>
                    <a:pt x="557" y="707"/>
                    <a:pt x="441" y="868"/>
                    <a:pt x="312" y="880"/>
                  </a:cubicBezTo>
                  <a:cubicBezTo>
                    <a:pt x="311" y="885"/>
                    <a:pt x="311" y="885"/>
                    <a:pt x="311" y="885"/>
                  </a:cubicBezTo>
                  <a:cubicBezTo>
                    <a:pt x="311" y="896"/>
                    <a:pt x="304" y="906"/>
                    <a:pt x="297" y="906"/>
                  </a:cubicBezTo>
                  <a:cubicBezTo>
                    <a:pt x="289" y="906"/>
                    <a:pt x="284" y="896"/>
                    <a:pt x="285" y="885"/>
                  </a:cubicBezTo>
                  <a:cubicBezTo>
                    <a:pt x="286" y="881"/>
                    <a:pt x="286" y="881"/>
                    <a:pt x="286" y="881"/>
                  </a:cubicBezTo>
                  <a:cubicBezTo>
                    <a:pt x="156" y="872"/>
                    <a:pt x="64" y="712"/>
                    <a:pt x="73" y="511"/>
                  </a:cubicBezTo>
                  <a:cubicBezTo>
                    <a:pt x="70" y="511"/>
                    <a:pt x="70" y="511"/>
                    <a:pt x="70" y="511"/>
                  </a:cubicBezTo>
                  <a:cubicBezTo>
                    <a:pt x="62" y="511"/>
                    <a:pt x="57" y="502"/>
                    <a:pt x="58" y="491"/>
                  </a:cubicBezTo>
                  <a:cubicBezTo>
                    <a:pt x="59" y="480"/>
                    <a:pt x="66" y="471"/>
                    <a:pt x="73" y="471"/>
                  </a:cubicBezTo>
                  <a:cubicBezTo>
                    <a:pt x="76" y="471"/>
                    <a:pt x="76" y="471"/>
                    <a:pt x="76" y="471"/>
                  </a:cubicBezTo>
                  <a:cubicBezTo>
                    <a:pt x="98" y="268"/>
                    <a:pt x="216" y="104"/>
                    <a:pt x="347" y="93"/>
                  </a:cubicBezTo>
                  <a:moveTo>
                    <a:pt x="381" y="0"/>
                  </a:moveTo>
                  <a:cubicBezTo>
                    <a:pt x="381" y="1"/>
                    <a:pt x="381" y="1"/>
                    <a:pt x="381" y="1"/>
                  </a:cubicBezTo>
                  <a:cubicBezTo>
                    <a:pt x="380" y="12"/>
                    <a:pt x="374" y="21"/>
                    <a:pt x="366" y="21"/>
                  </a:cubicBezTo>
                  <a:cubicBezTo>
                    <a:pt x="359" y="21"/>
                    <a:pt x="354" y="12"/>
                    <a:pt x="355" y="1"/>
                  </a:cubicBezTo>
                  <a:cubicBezTo>
                    <a:pt x="355" y="0"/>
                    <a:pt x="355" y="0"/>
                    <a:pt x="355" y="0"/>
                  </a:cubicBezTo>
                  <a:cubicBezTo>
                    <a:pt x="191" y="10"/>
                    <a:pt x="42" y="216"/>
                    <a:pt x="16" y="471"/>
                  </a:cubicBezTo>
                  <a:cubicBezTo>
                    <a:pt x="17" y="471"/>
                    <a:pt x="17" y="471"/>
                    <a:pt x="17" y="471"/>
                  </a:cubicBezTo>
                  <a:cubicBezTo>
                    <a:pt x="24" y="471"/>
                    <a:pt x="29" y="480"/>
                    <a:pt x="28" y="491"/>
                  </a:cubicBezTo>
                  <a:cubicBezTo>
                    <a:pt x="27" y="502"/>
                    <a:pt x="21" y="511"/>
                    <a:pt x="13" y="511"/>
                  </a:cubicBezTo>
                  <a:cubicBezTo>
                    <a:pt x="13" y="511"/>
                    <a:pt x="13" y="511"/>
                    <a:pt x="13" y="511"/>
                  </a:cubicBezTo>
                  <a:cubicBezTo>
                    <a:pt x="0" y="764"/>
                    <a:pt x="115" y="966"/>
                    <a:pt x="278" y="974"/>
                  </a:cubicBezTo>
                  <a:cubicBezTo>
                    <a:pt x="280" y="964"/>
                    <a:pt x="286" y="956"/>
                    <a:pt x="293" y="956"/>
                  </a:cubicBezTo>
                  <a:cubicBezTo>
                    <a:pt x="299" y="956"/>
                    <a:pt x="304" y="964"/>
                    <a:pt x="304" y="974"/>
                  </a:cubicBezTo>
                  <a:cubicBezTo>
                    <a:pt x="467" y="962"/>
                    <a:pt x="613" y="759"/>
                    <a:pt x="641" y="507"/>
                  </a:cubicBezTo>
                  <a:cubicBezTo>
                    <a:pt x="634" y="506"/>
                    <a:pt x="630" y="497"/>
                    <a:pt x="631" y="487"/>
                  </a:cubicBezTo>
                  <a:cubicBezTo>
                    <a:pt x="632" y="476"/>
                    <a:pt x="637" y="468"/>
                    <a:pt x="644" y="467"/>
                  </a:cubicBezTo>
                  <a:cubicBezTo>
                    <a:pt x="658" y="214"/>
                    <a:pt x="543" y="10"/>
                    <a:pt x="381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0" name="íšļíde">
              <a:extLst>
                <a:ext uri="{FF2B5EF4-FFF2-40B4-BE49-F238E27FC236}">
                  <a16:creationId xmlns:a16="http://schemas.microsoft.com/office/drawing/2014/main" id="{09ACD5DA-F7A6-4438-8A01-E2031E101CB6}"/>
                </a:ext>
              </a:extLst>
            </p:cNvPr>
            <p:cNvSpPr/>
            <p:nvPr/>
          </p:nvSpPr>
          <p:spPr bwMode="auto">
            <a:xfrm>
              <a:off x="4639683" y="3265495"/>
              <a:ext cx="1563415" cy="2301885"/>
            </a:xfrm>
            <a:custGeom>
              <a:avLst/>
              <a:gdLst>
                <a:gd name="T0" fmla="*/ 47 w 726"/>
                <a:gd name="T1" fmla="*/ 560 h 1072"/>
                <a:gd name="T2" fmla="*/ 15 w 726"/>
                <a:gd name="T3" fmla="*/ 560 h 1072"/>
                <a:gd name="T4" fmla="*/ 308 w 726"/>
                <a:gd name="T5" fmla="*/ 1072 h 1072"/>
                <a:gd name="T6" fmla="*/ 312 w 726"/>
                <a:gd name="T7" fmla="*/ 1026 h 1072"/>
                <a:gd name="T8" fmla="*/ 312 w 726"/>
                <a:gd name="T9" fmla="*/ 1023 h 1072"/>
                <a:gd name="T10" fmla="*/ 47 w 726"/>
                <a:gd name="T11" fmla="*/ 560 h 1072"/>
                <a:gd name="T12" fmla="*/ 675 w 726"/>
                <a:gd name="T13" fmla="*/ 556 h 1072"/>
                <a:gd name="T14" fmla="*/ 338 w 726"/>
                <a:gd name="T15" fmla="*/ 1023 h 1072"/>
                <a:gd name="T16" fmla="*/ 338 w 726"/>
                <a:gd name="T17" fmla="*/ 1026 h 1072"/>
                <a:gd name="T18" fmla="*/ 334 w 726"/>
                <a:gd name="T19" fmla="*/ 1072 h 1072"/>
                <a:gd name="T20" fmla="*/ 706 w 726"/>
                <a:gd name="T21" fmla="*/ 556 h 1072"/>
                <a:gd name="T22" fmla="*/ 676 w 726"/>
                <a:gd name="T23" fmla="*/ 556 h 1072"/>
                <a:gd name="T24" fmla="*/ 675 w 726"/>
                <a:gd name="T25" fmla="*/ 556 h 1072"/>
                <a:gd name="T26" fmla="*/ 393 w 726"/>
                <a:gd name="T27" fmla="*/ 0 h 1072"/>
                <a:gd name="T28" fmla="*/ 18 w 726"/>
                <a:gd name="T29" fmla="*/ 520 h 1072"/>
                <a:gd name="T30" fmla="*/ 50 w 726"/>
                <a:gd name="T31" fmla="*/ 520 h 1072"/>
                <a:gd name="T32" fmla="*/ 389 w 726"/>
                <a:gd name="T33" fmla="*/ 49 h 1072"/>
                <a:gd name="T34" fmla="*/ 393 w 726"/>
                <a:gd name="T35" fmla="*/ 0 h 1072"/>
                <a:gd name="T36" fmla="*/ 419 w 726"/>
                <a:gd name="T37" fmla="*/ 0 h 1072"/>
                <a:gd name="T38" fmla="*/ 415 w 726"/>
                <a:gd name="T39" fmla="*/ 49 h 1072"/>
                <a:gd name="T40" fmla="*/ 678 w 726"/>
                <a:gd name="T41" fmla="*/ 516 h 1072"/>
                <a:gd name="T42" fmla="*/ 680 w 726"/>
                <a:gd name="T43" fmla="*/ 516 h 1072"/>
                <a:gd name="T44" fmla="*/ 709 w 726"/>
                <a:gd name="T45" fmla="*/ 516 h 1072"/>
                <a:gd name="T46" fmla="*/ 419 w 726"/>
                <a:gd name="T47" fmla="*/ 0 h 1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26" h="1072">
                  <a:moveTo>
                    <a:pt x="47" y="560"/>
                  </a:moveTo>
                  <a:cubicBezTo>
                    <a:pt x="15" y="560"/>
                    <a:pt x="15" y="560"/>
                    <a:pt x="15" y="560"/>
                  </a:cubicBezTo>
                  <a:cubicBezTo>
                    <a:pt x="0" y="839"/>
                    <a:pt x="128" y="1064"/>
                    <a:pt x="308" y="1072"/>
                  </a:cubicBezTo>
                  <a:cubicBezTo>
                    <a:pt x="312" y="1026"/>
                    <a:pt x="312" y="1026"/>
                    <a:pt x="312" y="1026"/>
                  </a:cubicBezTo>
                  <a:cubicBezTo>
                    <a:pt x="312" y="1025"/>
                    <a:pt x="312" y="1024"/>
                    <a:pt x="312" y="1023"/>
                  </a:cubicBezTo>
                  <a:cubicBezTo>
                    <a:pt x="149" y="1015"/>
                    <a:pt x="34" y="813"/>
                    <a:pt x="47" y="560"/>
                  </a:cubicBezTo>
                  <a:moveTo>
                    <a:pt x="675" y="556"/>
                  </a:moveTo>
                  <a:cubicBezTo>
                    <a:pt x="647" y="808"/>
                    <a:pt x="501" y="1011"/>
                    <a:pt x="338" y="1023"/>
                  </a:cubicBezTo>
                  <a:cubicBezTo>
                    <a:pt x="338" y="1024"/>
                    <a:pt x="338" y="1025"/>
                    <a:pt x="338" y="1026"/>
                  </a:cubicBezTo>
                  <a:cubicBezTo>
                    <a:pt x="334" y="1072"/>
                    <a:pt x="334" y="1072"/>
                    <a:pt x="334" y="1072"/>
                  </a:cubicBezTo>
                  <a:cubicBezTo>
                    <a:pt x="514" y="1059"/>
                    <a:pt x="677" y="834"/>
                    <a:pt x="706" y="556"/>
                  </a:cubicBezTo>
                  <a:cubicBezTo>
                    <a:pt x="676" y="556"/>
                    <a:pt x="676" y="556"/>
                    <a:pt x="676" y="556"/>
                  </a:cubicBezTo>
                  <a:cubicBezTo>
                    <a:pt x="676" y="556"/>
                    <a:pt x="675" y="556"/>
                    <a:pt x="675" y="556"/>
                  </a:cubicBezTo>
                  <a:moveTo>
                    <a:pt x="393" y="0"/>
                  </a:moveTo>
                  <a:cubicBezTo>
                    <a:pt x="211" y="10"/>
                    <a:pt x="47" y="238"/>
                    <a:pt x="18" y="520"/>
                  </a:cubicBezTo>
                  <a:cubicBezTo>
                    <a:pt x="50" y="520"/>
                    <a:pt x="50" y="520"/>
                    <a:pt x="50" y="520"/>
                  </a:cubicBezTo>
                  <a:cubicBezTo>
                    <a:pt x="76" y="265"/>
                    <a:pt x="225" y="59"/>
                    <a:pt x="389" y="49"/>
                  </a:cubicBezTo>
                  <a:cubicBezTo>
                    <a:pt x="393" y="0"/>
                    <a:pt x="393" y="0"/>
                    <a:pt x="393" y="0"/>
                  </a:cubicBezTo>
                  <a:moveTo>
                    <a:pt x="419" y="0"/>
                  </a:moveTo>
                  <a:cubicBezTo>
                    <a:pt x="415" y="49"/>
                    <a:pt x="415" y="49"/>
                    <a:pt x="415" y="49"/>
                  </a:cubicBezTo>
                  <a:cubicBezTo>
                    <a:pt x="577" y="59"/>
                    <a:pt x="692" y="263"/>
                    <a:pt x="678" y="516"/>
                  </a:cubicBezTo>
                  <a:cubicBezTo>
                    <a:pt x="678" y="516"/>
                    <a:pt x="679" y="516"/>
                    <a:pt x="680" y="516"/>
                  </a:cubicBezTo>
                  <a:cubicBezTo>
                    <a:pt x="709" y="516"/>
                    <a:pt x="709" y="516"/>
                    <a:pt x="709" y="516"/>
                  </a:cubicBezTo>
                  <a:cubicBezTo>
                    <a:pt x="726" y="236"/>
                    <a:pt x="599" y="10"/>
                    <a:pt x="419" y="0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1" name="ísľiḍe">
              <a:extLst>
                <a:ext uri="{FF2B5EF4-FFF2-40B4-BE49-F238E27FC236}">
                  <a16:creationId xmlns:a16="http://schemas.microsoft.com/office/drawing/2014/main" id="{F71FFA5A-F80E-4EB1-AB36-D26F079B0E99}"/>
                </a:ext>
              </a:extLst>
            </p:cNvPr>
            <p:cNvSpPr/>
            <p:nvPr/>
          </p:nvSpPr>
          <p:spPr bwMode="auto">
            <a:xfrm>
              <a:off x="4923020" y="3675283"/>
              <a:ext cx="996741" cy="1482310"/>
            </a:xfrm>
            <a:custGeom>
              <a:avLst/>
              <a:gdLst>
                <a:gd name="T0" fmla="*/ 238 w 462"/>
                <a:gd name="T1" fmla="*/ 94 h 690"/>
                <a:gd name="T2" fmla="*/ 252 w 462"/>
                <a:gd name="T3" fmla="*/ 75 h 690"/>
                <a:gd name="T4" fmla="*/ 264 w 462"/>
                <a:gd name="T5" fmla="*/ 94 h 690"/>
                <a:gd name="T6" fmla="*/ 394 w 462"/>
                <a:gd name="T7" fmla="*/ 325 h 690"/>
                <a:gd name="T8" fmla="*/ 394 w 462"/>
                <a:gd name="T9" fmla="*/ 325 h 690"/>
                <a:gd name="T10" fmla="*/ 406 w 462"/>
                <a:gd name="T11" fmla="*/ 345 h 690"/>
                <a:gd name="T12" fmla="*/ 391 w 462"/>
                <a:gd name="T13" fmla="*/ 365 h 690"/>
                <a:gd name="T14" fmla="*/ 390 w 462"/>
                <a:gd name="T15" fmla="*/ 365 h 690"/>
                <a:gd name="T16" fmla="*/ 226 w 462"/>
                <a:gd name="T17" fmla="*/ 595 h 690"/>
                <a:gd name="T18" fmla="*/ 225 w 462"/>
                <a:gd name="T19" fmla="*/ 597 h 690"/>
                <a:gd name="T20" fmla="*/ 211 w 462"/>
                <a:gd name="T21" fmla="*/ 617 h 690"/>
                <a:gd name="T22" fmla="*/ 199 w 462"/>
                <a:gd name="T23" fmla="*/ 597 h 690"/>
                <a:gd name="T24" fmla="*/ 199 w 462"/>
                <a:gd name="T25" fmla="*/ 596 h 690"/>
                <a:gd name="T26" fmla="*/ 67 w 462"/>
                <a:gd name="T27" fmla="*/ 369 h 690"/>
                <a:gd name="T28" fmla="*/ 56 w 462"/>
                <a:gd name="T29" fmla="*/ 349 h 690"/>
                <a:gd name="T30" fmla="*/ 70 w 462"/>
                <a:gd name="T31" fmla="*/ 329 h 690"/>
                <a:gd name="T32" fmla="*/ 238 w 462"/>
                <a:gd name="T33" fmla="*/ 94 h 690"/>
                <a:gd name="T34" fmla="*/ 272 w 462"/>
                <a:gd name="T35" fmla="*/ 0 h 690"/>
                <a:gd name="T36" fmla="*/ 257 w 462"/>
                <a:gd name="T37" fmla="*/ 20 h 690"/>
                <a:gd name="T38" fmla="*/ 246 w 462"/>
                <a:gd name="T39" fmla="*/ 0 h 690"/>
                <a:gd name="T40" fmla="*/ 9 w 462"/>
                <a:gd name="T41" fmla="*/ 329 h 690"/>
                <a:gd name="T42" fmla="*/ 20 w 462"/>
                <a:gd name="T43" fmla="*/ 349 h 690"/>
                <a:gd name="T44" fmla="*/ 6 w 462"/>
                <a:gd name="T45" fmla="*/ 369 h 690"/>
                <a:gd name="T46" fmla="*/ 192 w 462"/>
                <a:gd name="T47" fmla="*/ 690 h 690"/>
                <a:gd name="T48" fmla="*/ 206 w 462"/>
                <a:gd name="T49" fmla="*/ 674 h 690"/>
                <a:gd name="T50" fmla="*/ 217 w 462"/>
                <a:gd name="T51" fmla="*/ 689 h 690"/>
                <a:gd name="T52" fmla="*/ 451 w 462"/>
                <a:gd name="T53" fmla="*/ 365 h 690"/>
                <a:gd name="T54" fmla="*/ 442 w 462"/>
                <a:gd name="T55" fmla="*/ 345 h 690"/>
                <a:gd name="T56" fmla="*/ 454 w 462"/>
                <a:gd name="T57" fmla="*/ 325 h 690"/>
                <a:gd name="T58" fmla="*/ 272 w 462"/>
                <a:gd name="T59" fmla="*/ 0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2" h="690">
                  <a:moveTo>
                    <a:pt x="238" y="94"/>
                  </a:moveTo>
                  <a:cubicBezTo>
                    <a:pt x="239" y="83"/>
                    <a:pt x="245" y="75"/>
                    <a:pt x="252" y="75"/>
                  </a:cubicBezTo>
                  <a:cubicBezTo>
                    <a:pt x="260" y="75"/>
                    <a:pt x="265" y="83"/>
                    <a:pt x="264" y="94"/>
                  </a:cubicBezTo>
                  <a:cubicBezTo>
                    <a:pt x="342" y="104"/>
                    <a:pt x="397" y="202"/>
                    <a:pt x="394" y="325"/>
                  </a:cubicBezTo>
                  <a:cubicBezTo>
                    <a:pt x="394" y="325"/>
                    <a:pt x="394" y="325"/>
                    <a:pt x="394" y="325"/>
                  </a:cubicBezTo>
                  <a:cubicBezTo>
                    <a:pt x="402" y="325"/>
                    <a:pt x="407" y="334"/>
                    <a:pt x="406" y="345"/>
                  </a:cubicBezTo>
                  <a:cubicBezTo>
                    <a:pt x="405" y="356"/>
                    <a:pt x="398" y="365"/>
                    <a:pt x="391" y="365"/>
                  </a:cubicBezTo>
                  <a:cubicBezTo>
                    <a:pt x="390" y="365"/>
                    <a:pt x="390" y="365"/>
                    <a:pt x="390" y="365"/>
                  </a:cubicBezTo>
                  <a:cubicBezTo>
                    <a:pt x="374" y="486"/>
                    <a:pt x="304" y="584"/>
                    <a:pt x="226" y="595"/>
                  </a:cubicBezTo>
                  <a:cubicBezTo>
                    <a:pt x="225" y="597"/>
                    <a:pt x="225" y="597"/>
                    <a:pt x="225" y="597"/>
                  </a:cubicBezTo>
                  <a:cubicBezTo>
                    <a:pt x="225" y="608"/>
                    <a:pt x="218" y="617"/>
                    <a:pt x="211" y="617"/>
                  </a:cubicBezTo>
                  <a:cubicBezTo>
                    <a:pt x="203" y="617"/>
                    <a:pt x="198" y="608"/>
                    <a:pt x="199" y="597"/>
                  </a:cubicBezTo>
                  <a:cubicBezTo>
                    <a:pt x="199" y="596"/>
                    <a:pt x="199" y="596"/>
                    <a:pt x="199" y="596"/>
                  </a:cubicBezTo>
                  <a:cubicBezTo>
                    <a:pt x="121" y="588"/>
                    <a:pt x="65" y="491"/>
                    <a:pt x="67" y="369"/>
                  </a:cubicBezTo>
                  <a:cubicBezTo>
                    <a:pt x="60" y="369"/>
                    <a:pt x="55" y="360"/>
                    <a:pt x="56" y="349"/>
                  </a:cubicBezTo>
                  <a:cubicBezTo>
                    <a:pt x="57" y="338"/>
                    <a:pt x="63" y="329"/>
                    <a:pt x="70" y="329"/>
                  </a:cubicBezTo>
                  <a:cubicBezTo>
                    <a:pt x="85" y="204"/>
                    <a:pt x="157" y="104"/>
                    <a:pt x="238" y="94"/>
                  </a:cubicBezTo>
                  <a:moveTo>
                    <a:pt x="272" y="0"/>
                  </a:moveTo>
                  <a:cubicBezTo>
                    <a:pt x="271" y="11"/>
                    <a:pt x="264" y="20"/>
                    <a:pt x="257" y="20"/>
                  </a:cubicBezTo>
                  <a:cubicBezTo>
                    <a:pt x="250" y="20"/>
                    <a:pt x="245" y="11"/>
                    <a:pt x="246" y="0"/>
                  </a:cubicBezTo>
                  <a:cubicBezTo>
                    <a:pt x="132" y="10"/>
                    <a:pt x="29" y="153"/>
                    <a:pt x="9" y="329"/>
                  </a:cubicBezTo>
                  <a:cubicBezTo>
                    <a:pt x="16" y="329"/>
                    <a:pt x="21" y="338"/>
                    <a:pt x="20" y="349"/>
                  </a:cubicBezTo>
                  <a:cubicBezTo>
                    <a:pt x="20" y="360"/>
                    <a:pt x="13" y="369"/>
                    <a:pt x="6" y="369"/>
                  </a:cubicBezTo>
                  <a:cubicBezTo>
                    <a:pt x="0" y="543"/>
                    <a:pt x="80" y="682"/>
                    <a:pt x="192" y="690"/>
                  </a:cubicBezTo>
                  <a:cubicBezTo>
                    <a:pt x="194" y="681"/>
                    <a:pt x="200" y="674"/>
                    <a:pt x="206" y="674"/>
                  </a:cubicBezTo>
                  <a:cubicBezTo>
                    <a:pt x="212" y="674"/>
                    <a:pt x="217" y="681"/>
                    <a:pt x="217" y="689"/>
                  </a:cubicBezTo>
                  <a:cubicBezTo>
                    <a:pt x="330" y="678"/>
                    <a:pt x="430" y="538"/>
                    <a:pt x="451" y="365"/>
                  </a:cubicBezTo>
                  <a:cubicBezTo>
                    <a:pt x="445" y="362"/>
                    <a:pt x="442" y="354"/>
                    <a:pt x="442" y="345"/>
                  </a:cubicBezTo>
                  <a:cubicBezTo>
                    <a:pt x="443" y="335"/>
                    <a:pt x="448" y="327"/>
                    <a:pt x="454" y="325"/>
                  </a:cubicBezTo>
                  <a:cubicBezTo>
                    <a:pt x="462" y="151"/>
                    <a:pt x="383" y="10"/>
                    <a:pt x="272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2" name="ïśḻîḍé">
              <a:extLst>
                <a:ext uri="{FF2B5EF4-FFF2-40B4-BE49-F238E27FC236}">
                  <a16:creationId xmlns:a16="http://schemas.microsoft.com/office/drawing/2014/main" id="{BD7B6E0C-BE72-405D-8A28-34E3C9E6434F}"/>
                </a:ext>
              </a:extLst>
            </p:cNvPr>
            <p:cNvSpPr/>
            <p:nvPr/>
          </p:nvSpPr>
          <p:spPr bwMode="auto">
            <a:xfrm>
              <a:off x="4852186" y="3569040"/>
              <a:ext cx="1138409" cy="1689734"/>
            </a:xfrm>
            <a:custGeom>
              <a:avLst/>
              <a:gdLst>
                <a:gd name="T0" fmla="*/ 40 w 529"/>
                <a:gd name="T1" fmla="*/ 418 h 788"/>
                <a:gd name="T2" fmla="*/ 40 w 529"/>
                <a:gd name="T3" fmla="*/ 418 h 788"/>
                <a:gd name="T4" fmla="*/ 9 w 529"/>
                <a:gd name="T5" fmla="*/ 418 h 788"/>
                <a:gd name="T6" fmla="*/ 222 w 529"/>
                <a:gd name="T7" fmla="*/ 788 h 788"/>
                <a:gd name="T8" fmla="*/ 225 w 529"/>
                <a:gd name="T9" fmla="*/ 743 h 788"/>
                <a:gd name="T10" fmla="*/ 226 w 529"/>
                <a:gd name="T11" fmla="*/ 739 h 788"/>
                <a:gd name="T12" fmla="*/ 40 w 529"/>
                <a:gd name="T13" fmla="*/ 418 h 788"/>
                <a:gd name="T14" fmla="*/ 485 w 529"/>
                <a:gd name="T15" fmla="*/ 414 h 788"/>
                <a:gd name="T16" fmla="*/ 251 w 529"/>
                <a:gd name="T17" fmla="*/ 738 h 788"/>
                <a:gd name="T18" fmla="*/ 251 w 529"/>
                <a:gd name="T19" fmla="*/ 743 h 788"/>
                <a:gd name="T20" fmla="*/ 248 w 529"/>
                <a:gd name="T21" fmla="*/ 787 h 788"/>
                <a:gd name="T22" fmla="*/ 516 w 529"/>
                <a:gd name="T23" fmla="*/ 414 h 788"/>
                <a:gd name="T24" fmla="*/ 488 w 529"/>
                <a:gd name="T25" fmla="*/ 414 h 788"/>
                <a:gd name="T26" fmla="*/ 485 w 529"/>
                <a:gd name="T27" fmla="*/ 414 h 788"/>
                <a:gd name="T28" fmla="*/ 283 w 529"/>
                <a:gd name="T29" fmla="*/ 0 h 788"/>
                <a:gd name="T30" fmla="*/ 12 w 529"/>
                <a:gd name="T31" fmla="*/ 378 h 788"/>
                <a:gd name="T32" fmla="*/ 43 w 529"/>
                <a:gd name="T33" fmla="*/ 378 h 788"/>
                <a:gd name="T34" fmla="*/ 43 w 529"/>
                <a:gd name="T35" fmla="*/ 378 h 788"/>
                <a:gd name="T36" fmla="*/ 280 w 529"/>
                <a:gd name="T37" fmla="*/ 49 h 788"/>
                <a:gd name="T38" fmla="*/ 280 w 529"/>
                <a:gd name="T39" fmla="*/ 48 h 788"/>
                <a:gd name="T40" fmla="*/ 283 w 529"/>
                <a:gd name="T41" fmla="*/ 0 h 788"/>
                <a:gd name="T42" fmla="*/ 310 w 529"/>
                <a:gd name="T43" fmla="*/ 0 h 788"/>
                <a:gd name="T44" fmla="*/ 306 w 529"/>
                <a:gd name="T45" fmla="*/ 48 h 788"/>
                <a:gd name="T46" fmla="*/ 306 w 529"/>
                <a:gd name="T47" fmla="*/ 49 h 788"/>
                <a:gd name="T48" fmla="*/ 488 w 529"/>
                <a:gd name="T49" fmla="*/ 374 h 788"/>
                <a:gd name="T50" fmla="*/ 491 w 529"/>
                <a:gd name="T51" fmla="*/ 374 h 788"/>
                <a:gd name="T52" fmla="*/ 520 w 529"/>
                <a:gd name="T53" fmla="*/ 374 h 788"/>
                <a:gd name="T54" fmla="*/ 310 w 529"/>
                <a:gd name="T55" fmla="*/ 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29" h="788">
                  <a:moveTo>
                    <a:pt x="40" y="418"/>
                  </a:moveTo>
                  <a:cubicBezTo>
                    <a:pt x="40" y="418"/>
                    <a:pt x="40" y="418"/>
                    <a:pt x="40" y="418"/>
                  </a:cubicBezTo>
                  <a:cubicBezTo>
                    <a:pt x="9" y="418"/>
                    <a:pt x="9" y="418"/>
                    <a:pt x="9" y="418"/>
                  </a:cubicBezTo>
                  <a:cubicBezTo>
                    <a:pt x="0" y="619"/>
                    <a:pt x="92" y="779"/>
                    <a:pt x="222" y="788"/>
                  </a:cubicBezTo>
                  <a:cubicBezTo>
                    <a:pt x="225" y="743"/>
                    <a:pt x="225" y="743"/>
                    <a:pt x="225" y="743"/>
                  </a:cubicBezTo>
                  <a:cubicBezTo>
                    <a:pt x="225" y="742"/>
                    <a:pt x="226" y="740"/>
                    <a:pt x="226" y="739"/>
                  </a:cubicBezTo>
                  <a:cubicBezTo>
                    <a:pt x="114" y="731"/>
                    <a:pt x="34" y="592"/>
                    <a:pt x="40" y="418"/>
                  </a:cubicBezTo>
                  <a:moveTo>
                    <a:pt x="485" y="414"/>
                  </a:moveTo>
                  <a:cubicBezTo>
                    <a:pt x="464" y="587"/>
                    <a:pt x="364" y="727"/>
                    <a:pt x="251" y="738"/>
                  </a:cubicBezTo>
                  <a:cubicBezTo>
                    <a:pt x="252" y="740"/>
                    <a:pt x="252" y="742"/>
                    <a:pt x="251" y="743"/>
                  </a:cubicBezTo>
                  <a:cubicBezTo>
                    <a:pt x="248" y="787"/>
                    <a:pt x="248" y="787"/>
                    <a:pt x="248" y="787"/>
                  </a:cubicBezTo>
                  <a:cubicBezTo>
                    <a:pt x="377" y="775"/>
                    <a:pt x="493" y="614"/>
                    <a:pt x="516" y="414"/>
                  </a:cubicBezTo>
                  <a:cubicBezTo>
                    <a:pt x="488" y="414"/>
                    <a:pt x="488" y="414"/>
                    <a:pt x="488" y="414"/>
                  </a:cubicBezTo>
                  <a:cubicBezTo>
                    <a:pt x="487" y="414"/>
                    <a:pt x="486" y="414"/>
                    <a:pt x="485" y="414"/>
                  </a:cubicBezTo>
                  <a:moveTo>
                    <a:pt x="283" y="0"/>
                  </a:moveTo>
                  <a:cubicBezTo>
                    <a:pt x="152" y="11"/>
                    <a:pt x="34" y="175"/>
                    <a:pt x="12" y="378"/>
                  </a:cubicBezTo>
                  <a:cubicBezTo>
                    <a:pt x="43" y="378"/>
                    <a:pt x="43" y="378"/>
                    <a:pt x="43" y="378"/>
                  </a:cubicBezTo>
                  <a:cubicBezTo>
                    <a:pt x="43" y="378"/>
                    <a:pt x="43" y="378"/>
                    <a:pt x="43" y="378"/>
                  </a:cubicBezTo>
                  <a:cubicBezTo>
                    <a:pt x="63" y="202"/>
                    <a:pt x="166" y="59"/>
                    <a:pt x="280" y="49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83" y="0"/>
                    <a:pt x="283" y="0"/>
                    <a:pt x="283" y="0"/>
                  </a:cubicBezTo>
                  <a:moveTo>
                    <a:pt x="310" y="0"/>
                  </a:moveTo>
                  <a:cubicBezTo>
                    <a:pt x="306" y="48"/>
                    <a:pt x="306" y="48"/>
                    <a:pt x="306" y="48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417" y="59"/>
                    <a:pt x="496" y="200"/>
                    <a:pt x="488" y="374"/>
                  </a:cubicBezTo>
                  <a:cubicBezTo>
                    <a:pt x="489" y="374"/>
                    <a:pt x="490" y="374"/>
                    <a:pt x="491" y="374"/>
                  </a:cubicBezTo>
                  <a:cubicBezTo>
                    <a:pt x="520" y="374"/>
                    <a:pt x="520" y="374"/>
                    <a:pt x="520" y="374"/>
                  </a:cubicBezTo>
                  <a:cubicBezTo>
                    <a:pt x="529" y="172"/>
                    <a:pt x="438" y="11"/>
                    <a:pt x="31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3" name="îśḷiḓe">
              <a:extLst>
                <a:ext uri="{FF2B5EF4-FFF2-40B4-BE49-F238E27FC236}">
                  <a16:creationId xmlns:a16="http://schemas.microsoft.com/office/drawing/2014/main" id="{6984EC91-099A-4283-968B-08C815015005}"/>
                </a:ext>
              </a:extLst>
            </p:cNvPr>
            <p:cNvSpPr/>
            <p:nvPr/>
          </p:nvSpPr>
          <p:spPr bwMode="auto">
            <a:xfrm>
              <a:off x="5135523" y="3983885"/>
              <a:ext cx="571735" cy="865105"/>
            </a:xfrm>
            <a:custGeom>
              <a:avLst/>
              <a:gdLst>
                <a:gd name="T0" fmla="*/ 128 w 266"/>
                <a:gd name="T1" fmla="*/ 96 h 404"/>
                <a:gd name="T2" fmla="*/ 129 w 266"/>
                <a:gd name="T3" fmla="*/ 86 h 404"/>
                <a:gd name="T4" fmla="*/ 143 w 266"/>
                <a:gd name="T5" fmla="*/ 66 h 404"/>
                <a:gd name="T6" fmla="*/ 155 w 266"/>
                <a:gd name="T7" fmla="*/ 86 h 404"/>
                <a:gd name="T8" fmla="*/ 154 w 266"/>
                <a:gd name="T9" fmla="*/ 96 h 404"/>
                <a:gd name="T10" fmla="*/ 203 w 266"/>
                <a:gd name="T11" fmla="*/ 186 h 404"/>
                <a:gd name="T12" fmla="*/ 206 w 266"/>
                <a:gd name="T13" fmla="*/ 186 h 404"/>
                <a:gd name="T14" fmla="*/ 217 w 266"/>
                <a:gd name="T15" fmla="*/ 206 h 404"/>
                <a:gd name="T16" fmla="*/ 202 w 266"/>
                <a:gd name="T17" fmla="*/ 226 h 404"/>
                <a:gd name="T18" fmla="*/ 198 w 266"/>
                <a:gd name="T19" fmla="*/ 226 h 404"/>
                <a:gd name="T20" fmla="*/ 137 w 266"/>
                <a:gd name="T21" fmla="*/ 308 h 404"/>
                <a:gd name="T22" fmla="*/ 136 w 266"/>
                <a:gd name="T23" fmla="*/ 314 h 404"/>
                <a:gd name="T24" fmla="*/ 122 w 266"/>
                <a:gd name="T25" fmla="*/ 334 h 404"/>
                <a:gd name="T26" fmla="*/ 110 w 266"/>
                <a:gd name="T27" fmla="*/ 314 h 404"/>
                <a:gd name="T28" fmla="*/ 111 w 266"/>
                <a:gd name="T29" fmla="*/ 308 h 404"/>
                <a:gd name="T30" fmla="*/ 62 w 266"/>
                <a:gd name="T31" fmla="*/ 226 h 404"/>
                <a:gd name="T32" fmla="*/ 56 w 266"/>
                <a:gd name="T33" fmla="*/ 226 h 404"/>
                <a:gd name="T34" fmla="*/ 44 w 266"/>
                <a:gd name="T35" fmla="*/ 206 h 404"/>
                <a:gd name="T36" fmla="*/ 59 w 266"/>
                <a:gd name="T37" fmla="*/ 186 h 404"/>
                <a:gd name="T38" fmla="*/ 65 w 266"/>
                <a:gd name="T39" fmla="*/ 186 h 404"/>
                <a:gd name="T40" fmla="*/ 128 w 266"/>
                <a:gd name="T41" fmla="*/ 96 h 404"/>
                <a:gd name="T42" fmla="*/ 162 w 266"/>
                <a:gd name="T43" fmla="*/ 0 h 404"/>
                <a:gd name="T44" fmla="*/ 162 w 266"/>
                <a:gd name="T45" fmla="*/ 1 h 404"/>
                <a:gd name="T46" fmla="*/ 147 w 266"/>
                <a:gd name="T47" fmla="*/ 21 h 404"/>
                <a:gd name="T48" fmla="*/ 136 w 266"/>
                <a:gd name="T49" fmla="*/ 1 h 404"/>
                <a:gd name="T50" fmla="*/ 136 w 266"/>
                <a:gd name="T51" fmla="*/ 0 h 404"/>
                <a:gd name="T52" fmla="*/ 3 w 266"/>
                <a:gd name="T53" fmla="*/ 186 h 404"/>
                <a:gd name="T54" fmla="*/ 4 w 266"/>
                <a:gd name="T55" fmla="*/ 186 h 404"/>
                <a:gd name="T56" fmla="*/ 15 w 266"/>
                <a:gd name="T57" fmla="*/ 206 h 404"/>
                <a:gd name="T58" fmla="*/ 1 w 266"/>
                <a:gd name="T59" fmla="*/ 226 h 404"/>
                <a:gd name="T60" fmla="*/ 1 w 266"/>
                <a:gd name="T61" fmla="*/ 226 h 404"/>
                <a:gd name="T62" fmla="*/ 105 w 266"/>
                <a:gd name="T63" fmla="*/ 404 h 404"/>
                <a:gd name="T64" fmla="*/ 105 w 266"/>
                <a:gd name="T65" fmla="*/ 403 h 404"/>
                <a:gd name="T66" fmla="*/ 120 w 266"/>
                <a:gd name="T67" fmla="*/ 383 h 404"/>
                <a:gd name="T68" fmla="*/ 132 w 266"/>
                <a:gd name="T69" fmla="*/ 403 h 404"/>
                <a:gd name="T70" fmla="*/ 132 w 266"/>
                <a:gd name="T71" fmla="*/ 403 h 404"/>
                <a:gd name="T72" fmla="*/ 261 w 266"/>
                <a:gd name="T73" fmla="*/ 222 h 404"/>
                <a:gd name="T74" fmla="*/ 260 w 266"/>
                <a:gd name="T75" fmla="*/ 222 h 404"/>
                <a:gd name="T76" fmla="*/ 249 w 266"/>
                <a:gd name="T77" fmla="*/ 202 h 404"/>
                <a:gd name="T78" fmla="*/ 264 w 266"/>
                <a:gd name="T79" fmla="*/ 182 h 404"/>
                <a:gd name="T80" fmla="*/ 264 w 266"/>
                <a:gd name="T81" fmla="*/ 182 h 404"/>
                <a:gd name="T82" fmla="*/ 162 w 266"/>
                <a:gd name="T83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404">
                  <a:moveTo>
                    <a:pt x="128" y="96"/>
                  </a:moveTo>
                  <a:cubicBezTo>
                    <a:pt x="129" y="86"/>
                    <a:pt x="129" y="86"/>
                    <a:pt x="129" y="86"/>
                  </a:cubicBezTo>
                  <a:cubicBezTo>
                    <a:pt x="130" y="75"/>
                    <a:pt x="136" y="66"/>
                    <a:pt x="143" y="66"/>
                  </a:cubicBezTo>
                  <a:cubicBezTo>
                    <a:pt x="151" y="66"/>
                    <a:pt x="156" y="75"/>
                    <a:pt x="155" y="8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82" y="104"/>
                    <a:pt x="202" y="140"/>
                    <a:pt x="203" y="186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13" y="186"/>
                    <a:pt x="218" y="195"/>
                    <a:pt x="217" y="206"/>
                  </a:cubicBezTo>
                  <a:cubicBezTo>
                    <a:pt x="216" y="217"/>
                    <a:pt x="210" y="226"/>
                    <a:pt x="202" y="226"/>
                  </a:cubicBezTo>
                  <a:cubicBezTo>
                    <a:pt x="198" y="226"/>
                    <a:pt x="198" y="226"/>
                    <a:pt x="198" y="226"/>
                  </a:cubicBezTo>
                  <a:cubicBezTo>
                    <a:pt x="189" y="268"/>
                    <a:pt x="164" y="300"/>
                    <a:pt x="137" y="308"/>
                  </a:cubicBezTo>
                  <a:cubicBezTo>
                    <a:pt x="136" y="314"/>
                    <a:pt x="136" y="314"/>
                    <a:pt x="136" y="314"/>
                  </a:cubicBezTo>
                  <a:cubicBezTo>
                    <a:pt x="135" y="325"/>
                    <a:pt x="129" y="334"/>
                    <a:pt x="122" y="334"/>
                  </a:cubicBezTo>
                  <a:cubicBezTo>
                    <a:pt x="114" y="334"/>
                    <a:pt x="109" y="325"/>
                    <a:pt x="110" y="314"/>
                  </a:cubicBezTo>
                  <a:cubicBezTo>
                    <a:pt x="111" y="308"/>
                    <a:pt x="111" y="308"/>
                    <a:pt x="111" y="308"/>
                  </a:cubicBezTo>
                  <a:cubicBezTo>
                    <a:pt x="84" y="300"/>
                    <a:pt x="65" y="268"/>
                    <a:pt x="62" y="226"/>
                  </a:cubicBezTo>
                  <a:cubicBezTo>
                    <a:pt x="56" y="226"/>
                    <a:pt x="56" y="226"/>
                    <a:pt x="56" y="226"/>
                  </a:cubicBezTo>
                  <a:cubicBezTo>
                    <a:pt x="48" y="226"/>
                    <a:pt x="43" y="217"/>
                    <a:pt x="44" y="206"/>
                  </a:cubicBezTo>
                  <a:cubicBezTo>
                    <a:pt x="45" y="195"/>
                    <a:pt x="52" y="186"/>
                    <a:pt x="59" y="186"/>
                  </a:cubicBezTo>
                  <a:cubicBezTo>
                    <a:pt x="65" y="186"/>
                    <a:pt x="65" y="186"/>
                    <a:pt x="65" y="186"/>
                  </a:cubicBezTo>
                  <a:cubicBezTo>
                    <a:pt x="73" y="140"/>
                    <a:pt x="98" y="104"/>
                    <a:pt x="128" y="96"/>
                  </a:cubicBezTo>
                  <a:moveTo>
                    <a:pt x="162" y="0"/>
                  </a:moveTo>
                  <a:cubicBezTo>
                    <a:pt x="162" y="1"/>
                    <a:pt x="162" y="1"/>
                    <a:pt x="162" y="1"/>
                  </a:cubicBezTo>
                  <a:cubicBezTo>
                    <a:pt x="161" y="12"/>
                    <a:pt x="154" y="21"/>
                    <a:pt x="147" y="21"/>
                  </a:cubicBezTo>
                  <a:cubicBezTo>
                    <a:pt x="140" y="21"/>
                    <a:pt x="135" y="12"/>
                    <a:pt x="136" y="1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72" y="10"/>
                    <a:pt x="16" y="88"/>
                    <a:pt x="3" y="186"/>
                  </a:cubicBezTo>
                  <a:cubicBezTo>
                    <a:pt x="4" y="186"/>
                    <a:pt x="4" y="186"/>
                    <a:pt x="4" y="186"/>
                  </a:cubicBezTo>
                  <a:cubicBezTo>
                    <a:pt x="11" y="186"/>
                    <a:pt x="16" y="195"/>
                    <a:pt x="15" y="206"/>
                  </a:cubicBezTo>
                  <a:cubicBezTo>
                    <a:pt x="15" y="217"/>
                    <a:pt x="8" y="226"/>
                    <a:pt x="1" y="226"/>
                  </a:cubicBezTo>
                  <a:cubicBezTo>
                    <a:pt x="1" y="226"/>
                    <a:pt x="1" y="226"/>
                    <a:pt x="1" y="226"/>
                  </a:cubicBezTo>
                  <a:cubicBezTo>
                    <a:pt x="0" y="321"/>
                    <a:pt x="44" y="397"/>
                    <a:pt x="105" y="404"/>
                  </a:cubicBezTo>
                  <a:cubicBezTo>
                    <a:pt x="105" y="403"/>
                    <a:pt x="105" y="403"/>
                    <a:pt x="105" y="403"/>
                  </a:cubicBezTo>
                  <a:cubicBezTo>
                    <a:pt x="106" y="392"/>
                    <a:pt x="113" y="383"/>
                    <a:pt x="120" y="383"/>
                  </a:cubicBezTo>
                  <a:cubicBezTo>
                    <a:pt x="127" y="383"/>
                    <a:pt x="133" y="392"/>
                    <a:pt x="132" y="403"/>
                  </a:cubicBezTo>
                  <a:cubicBezTo>
                    <a:pt x="132" y="403"/>
                    <a:pt x="132" y="403"/>
                    <a:pt x="132" y="403"/>
                  </a:cubicBezTo>
                  <a:cubicBezTo>
                    <a:pt x="193" y="392"/>
                    <a:pt x="247" y="317"/>
                    <a:pt x="261" y="222"/>
                  </a:cubicBezTo>
                  <a:cubicBezTo>
                    <a:pt x="260" y="222"/>
                    <a:pt x="260" y="222"/>
                    <a:pt x="260" y="222"/>
                  </a:cubicBezTo>
                  <a:cubicBezTo>
                    <a:pt x="253" y="222"/>
                    <a:pt x="248" y="213"/>
                    <a:pt x="249" y="202"/>
                  </a:cubicBezTo>
                  <a:cubicBezTo>
                    <a:pt x="250" y="191"/>
                    <a:pt x="256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6" y="86"/>
                    <a:pt x="223" y="9"/>
                    <a:pt x="162" y="0"/>
                  </a:cubicBezTo>
                </a:path>
              </a:pathLst>
            </a:custGeom>
            <a:solidFill>
              <a:srgbClr val="271D2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4" name="iSļíḋé">
              <a:extLst>
                <a:ext uri="{FF2B5EF4-FFF2-40B4-BE49-F238E27FC236}">
                  <a16:creationId xmlns:a16="http://schemas.microsoft.com/office/drawing/2014/main" id="{183CBA85-D6E6-4720-B764-6F8851535266}"/>
                </a:ext>
              </a:extLst>
            </p:cNvPr>
            <p:cNvSpPr/>
            <p:nvPr/>
          </p:nvSpPr>
          <p:spPr bwMode="auto">
            <a:xfrm>
              <a:off x="5064688" y="3872585"/>
              <a:ext cx="713404" cy="1082644"/>
            </a:xfrm>
            <a:custGeom>
              <a:avLst/>
              <a:gdLst>
                <a:gd name="T0" fmla="*/ 2 w 332"/>
                <a:gd name="T1" fmla="*/ 275 h 502"/>
                <a:gd name="T2" fmla="*/ 134 w 332"/>
                <a:gd name="T3" fmla="*/ 502 h 502"/>
                <a:gd name="T4" fmla="*/ 138 w 332"/>
                <a:gd name="T5" fmla="*/ 453 h 502"/>
                <a:gd name="T6" fmla="*/ 34 w 332"/>
                <a:gd name="T7" fmla="*/ 275 h 502"/>
                <a:gd name="T8" fmla="*/ 2 w 332"/>
                <a:gd name="T9" fmla="*/ 275 h 502"/>
                <a:gd name="T10" fmla="*/ 2 w 332"/>
                <a:gd name="T11" fmla="*/ 275 h 502"/>
                <a:gd name="T12" fmla="*/ 325 w 332"/>
                <a:gd name="T13" fmla="*/ 271 h 502"/>
                <a:gd name="T14" fmla="*/ 294 w 332"/>
                <a:gd name="T15" fmla="*/ 271 h 502"/>
                <a:gd name="T16" fmla="*/ 165 w 332"/>
                <a:gd name="T17" fmla="*/ 452 h 502"/>
                <a:gd name="T18" fmla="*/ 161 w 332"/>
                <a:gd name="T19" fmla="*/ 501 h 502"/>
                <a:gd name="T20" fmla="*/ 325 w 332"/>
                <a:gd name="T21" fmla="*/ 271 h 502"/>
                <a:gd name="T22" fmla="*/ 173 w 332"/>
                <a:gd name="T23" fmla="*/ 0 h 502"/>
                <a:gd name="T24" fmla="*/ 5 w 332"/>
                <a:gd name="T25" fmla="*/ 235 h 502"/>
                <a:gd name="T26" fmla="*/ 6 w 332"/>
                <a:gd name="T27" fmla="*/ 235 h 502"/>
                <a:gd name="T28" fmla="*/ 36 w 332"/>
                <a:gd name="T29" fmla="*/ 235 h 502"/>
                <a:gd name="T30" fmla="*/ 169 w 332"/>
                <a:gd name="T31" fmla="*/ 49 h 502"/>
                <a:gd name="T32" fmla="*/ 173 w 332"/>
                <a:gd name="T33" fmla="*/ 1 h 502"/>
                <a:gd name="T34" fmla="*/ 173 w 332"/>
                <a:gd name="T35" fmla="*/ 0 h 502"/>
                <a:gd name="T36" fmla="*/ 199 w 332"/>
                <a:gd name="T37" fmla="*/ 0 h 502"/>
                <a:gd name="T38" fmla="*/ 199 w 332"/>
                <a:gd name="T39" fmla="*/ 1 h 502"/>
                <a:gd name="T40" fmla="*/ 195 w 332"/>
                <a:gd name="T41" fmla="*/ 49 h 502"/>
                <a:gd name="T42" fmla="*/ 297 w 332"/>
                <a:gd name="T43" fmla="*/ 231 h 502"/>
                <a:gd name="T44" fmla="*/ 329 w 332"/>
                <a:gd name="T45" fmla="*/ 231 h 502"/>
                <a:gd name="T46" fmla="*/ 199 w 332"/>
                <a:gd name="T47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2" h="502">
                  <a:moveTo>
                    <a:pt x="2" y="275"/>
                  </a:moveTo>
                  <a:cubicBezTo>
                    <a:pt x="0" y="397"/>
                    <a:pt x="56" y="494"/>
                    <a:pt x="134" y="502"/>
                  </a:cubicBezTo>
                  <a:cubicBezTo>
                    <a:pt x="138" y="453"/>
                    <a:pt x="138" y="453"/>
                    <a:pt x="138" y="453"/>
                  </a:cubicBezTo>
                  <a:cubicBezTo>
                    <a:pt x="77" y="446"/>
                    <a:pt x="33" y="370"/>
                    <a:pt x="34" y="275"/>
                  </a:cubicBezTo>
                  <a:cubicBezTo>
                    <a:pt x="2" y="275"/>
                    <a:pt x="2" y="275"/>
                    <a:pt x="2" y="275"/>
                  </a:cubicBezTo>
                  <a:cubicBezTo>
                    <a:pt x="2" y="275"/>
                    <a:pt x="2" y="275"/>
                    <a:pt x="2" y="275"/>
                  </a:cubicBezTo>
                  <a:moveTo>
                    <a:pt x="325" y="271"/>
                  </a:moveTo>
                  <a:cubicBezTo>
                    <a:pt x="294" y="271"/>
                    <a:pt x="294" y="271"/>
                    <a:pt x="294" y="271"/>
                  </a:cubicBezTo>
                  <a:cubicBezTo>
                    <a:pt x="280" y="366"/>
                    <a:pt x="226" y="441"/>
                    <a:pt x="165" y="452"/>
                  </a:cubicBezTo>
                  <a:cubicBezTo>
                    <a:pt x="161" y="501"/>
                    <a:pt x="161" y="501"/>
                    <a:pt x="161" y="501"/>
                  </a:cubicBezTo>
                  <a:cubicBezTo>
                    <a:pt x="239" y="490"/>
                    <a:pt x="309" y="392"/>
                    <a:pt x="325" y="271"/>
                  </a:cubicBezTo>
                  <a:moveTo>
                    <a:pt x="173" y="0"/>
                  </a:moveTo>
                  <a:cubicBezTo>
                    <a:pt x="92" y="10"/>
                    <a:pt x="20" y="110"/>
                    <a:pt x="5" y="235"/>
                  </a:cubicBezTo>
                  <a:cubicBezTo>
                    <a:pt x="6" y="235"/>
                    <a:pt x="6" y="235"/>
                    <a:pt x="6" y="235"/>
                  </a:cubicBezTo>
                  <a:cubicBezTo>
                    <a:pt x="36" y="235"/>
                    <a:pt x="36" y="235"/>
                    <a:pt x="36" y="235"/>
                  </a:cubicBezTo>
                  <a:cubicBezTo>
                    <a:pt x="49" y="137"/>
                    <a:pt x="105" y="59"/>
                    <a:pt x="169" y="49"/>
                  </a:cubicBezTo>
                  <a:cubicBezTo>
                    <a:pt x="173" y="1"/>
                    <a:pt x="173" y="1"/>
                    <a:pt x="173" y="1"/>
                  </a:cubicBezTo>
                  <a:cubicBezTo>
                    <a:pt x="173" y="0"/>
                    <a:pt x="173" y="0"/>
                    <a:pt x="173" y="0"/>
                  </a:cubicBezTo>
                  <a:moveTo>
                    <a:pt x="199" y="0"/>
                  </a:moveTo>
                  <a:cubicBezTo>
                    <a:pt x="199" y="1"/>
                    <a:pt x="199" y="1"/>
                    <a:pt x="199" y="1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256" y="58"/>
                    <a:pt x="299" y="135"/>
                    <a:pt x="297" y="231"/>
                  </a:cubicBezTo>
                  <a:cubicBezTo>
                    <a:pt x="329" y="231"/>
                    <a:pt x="329" y="231"/>
                    <a:pt x="329" y="231"/>
                  </a:cubicBezTo>
                  <a:cubicBezTo>
                    <a:pt x="332" y="108"/>
                    <a:pt x="277" y="10"/>
                    <a:pt x="199" y="0"/>
                  </a:cubicBezTo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5" name="ïS1iḋe">
              <a:extLst>
                <a:ext uri="{FF2B5EF4-FFF2-40B4-BE49-F238E27FC236}">
                  <a16:creationId xmlns:a16="http://schemas.microsoft.com/office/drawing/2014/main" id="{A005499C-7235-4FA5-93BF-0EC73CC6F76D}"/>
                </a:ext>
              </a:extLst>
            </p:cNvPr>
            <p:cNvSpPr/>
            <p:nvPr/>
          </p:nvSpPr>
          <p:spPr bwMode="auto">
            <a:xfrm>
              <a:off x="5267072" y="4186249"/>
              <a:ext cx="303575" cy="455318"/>
            </a:xfrm>
            <a:custGeom>
              <a:avLst/>
              <a:gdLst>
                <a:gd name="T0" fmla="*/ 101 w 141"/>
                <a:gd name="T1" fmla="*/ 130 h 212"/>
                <a:gd name="T2" fmla="*/ 79 w 141"/>
                <a:gd name="T3" fmla="*/ 158 h 212"/>
                <a:gd name="T4" fmla="*/ 79 w 141"/>
                <a:gd name="T5" fmla="*/ 159 h 212"/>
                <a:gd name="T6" fmla="*/ 75 w 141"/>
                <a:gd name="T7" fmla="*/ 212 h 212"/>
                <a:gd name="T8" fmla="*/ 136 w 141"/>
                <a:gd name="T9" fmla="*/ 130 h 212"/>
                <a:gd name="T10" fmla="*/ 102 w 141"/>
                <a:gd name="T11" fmla="*/ 130 h 212"/>
                <a:gd name="T12" fmla="*/ 101 w 141"/>
                <a:gd name="T13" fmla="*/ 130 h 212"/>
                <a:gd name="T14" fmla="*/ 36 w 141"/>
                <a:gd name="T15" fmla="*/ 129 h 212"/>
                <a:gd name="T16" fmla="*/ 32 w 141"/>
                <a:gd name="T17" fmla="*/ 130 h 212"/>
                <a:gd name="T18" fmla="*/ 0 w 141"/>
                <a:gd name="T19" fmla="*/ 130 h 212"/>
                <a:gd name="T20" fmla="*/ 49 w 141"/>
                <a:gd name="T21" fmla="*/ 212 h 212"/>
                <a:gd name="T22" fmla="*/ 53 w 141"/>
                <a:gd name="T23" fmla="*/ 159 h 212"/>
                <a:gd name="T24" fmla="*/ 53 w 141"/>
                <a:gd name="T25" fmla="*/ 158 h 212"/>
                <a:gd name="T26" fmla="*/ 36 w 141"/>
                <a:gd name="T27" fmla="*/ 129 h 212"/>
                <a:gd name="T28" fmla="*/ 66 w 141"/>
                <a:gd name="T29" fmla="*/ 0 h 212"/>
                <a:gd name="T30" fmla="*/ 3 w 141"/>
                <a:gd name="T31" fmla="*/ 90 h 212"/>
                <a:gd name="T32" fmla="*/ 35 w 141"/>
                <a:gd name="T33" fmla="*/ 90 h 212"/>
                <a:gd name="T34" fmla="*/ 37 w 141"/>
                <a:gd name="T35" fmla="*/ 90 h 212"/>
                <a:gd name="T36" fmla="*/ 62 w 141"/>
                <a:gd name="T37" fmla="*/ 53 h 212"/>
                <a:gd name="T38" fmla="*/ 62 w 141"/>
                <a:gd name="T39" fmla="*/ 49 h 212"/>
                <a:gd name="T40" fmla="*/ 66 w 141"/>
                <a:gd name="T41" fmla="*/ 0 h 212"/>
                <a:gd name="T42" fmla="*/ 92 w 141"/>
                <a:gd name="T43" fmla="*/ 0 h 212"/>
                <a:gd name="T44" fmla="*/ 88 w 141"/>
                <a:gd name="T45" fmla="*/ 49 h 212"/>
                <a:gd name="T46" fmla="*/ 87 w 141"/>
                <a:gd name="T47" fmla="*/ 53 h 212"/>
                <a:gd name="T48" fmla="*/ 106 w 141"/>
                <a:gd name="T49" fmla="*/ 90 h 212"/>
                <a:gd name="T50" fmla="*/ 141 w 141"/>
                <a:gd name="T51" fmla="*/ 90 h 212"/>
                <a:gd name="T52" fmla="*/ 92 w 141"/>
                <a:gd name="T53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12">
                  <a:moveTo>
                    <a:pt x="101" y="130"/>
                  </a:moveTo>
                  <a:cubicBezTo>
                    <a:pt x="96" y="143"/>
                    <a:pt x="88" y="153"/>
                    <a:pt x="79" y="158"/>
                  </a:cubicBezTo>
                  <a:cubicBezTo>
                    <a:pt x="79" y="159"/>
                    <a:pt x="79" y="159"/>
                    <a:pt x="79" y="159"/>
                  </a:cubicBezTo>
                  <a:cubicBezTo>
                    <a:pt x="75" y="212"/>
                    <a:pt x="75" y="212"/>
                    <a:pt x="75" y="212"/>
                  </a:cubicBezTo>
                  <a:cubicBezTo>
                    <a:pt x="102" y="204"/>
                    <a:pt x="127" y="172"/>
                    <a:pt x="136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2" y="130"/>
                    <a:pt x="101" y="130"/>
                    <a:pt x="101" y="130"/>
                  </a:cubicBezTo>
                  <a:moveTo>
                    <a:pt x="36" y="129"/>
                  </a:moveTo>
                  <a:cubicBezTo>
                    <a:pt x="34" y="130"/>
                    <a:pt x="33" y="130"/>
                    <a:pt x="32" y="130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3" y="172"/>
                    <a:pt x="22" y="204"/>
                    <a:pt x="49" y="212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3" y="158"/>
                    <a:pt x="53" y="158"/>
                    <a:pt x="53" y="158"/>
                  </a:cubicBezTo>
                  <a:cubicBezTo>
                    <a:pt x="45" y="153"/>
                    <a:pt x="38" y="142"/>
                    <a:pt x="36" y="129"/>
                  </a:cubicBezTo>
                  <a:moveTo>
                    <a:pt x="66" y="0"/>
                  </a:moveTo>
                  <a:cubicBezTo>
                    <a:pt x="36" y="8"/>
                    <a:pt x="11" y="44"/>
                    <a:pt x="3" y="90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90"/>
                    <a:pt x="36" y="90"/>
                    <a:pt x="37" y="90"/>
                  </a:cubicBezTo>
                  <a:cubicBezTo>
                    <a:pt x="42" y="73"/>
                    <a:pt x="51" y="60"/>
                    <a:pt x="62" y="53"/>
                  </a:cubicBezTo>
                  <a:cubicBezTo>
                    <a:pt x="62" y="52"/>
                    <a:pt x="62" y="51"/>
                    <a:pt x="62" y="49"/>
                  </a:cubicBezTo>
                  <a:cubicBezTo>
                    <a:pt x="66" y="0"/>
                    <a:pt x="66" y="0"/>
                    <a:pt x="66" y="0"/>
                  </a:cubicBezTo>
                  <a:moveTo>
                    <a:pt x="92" y="0"/>
                  </a:moveTo>
                  <a:cubicBezTo>
                    <a:pt x="88" y="49"/>
                    <a:pt x="88" y="49"/>
                    <a:pt x="88" y="49"/>
                  </a:cubicBezTo>
                  <a:cubicBezTo>
                    <a:pt x="88" y="51"/>
                    <a:pt x="88" y="52"/>
                    <a:pt x="87" y="53"/>
                  </a:cubicBezTo>
                  <a:cubicBezTo>
                    <a:pt x="97" y="60"/>
                    <a:pt x="104" y="73"/>
                    <a:pt x="106" y="90"/>
                  </a:cubicBezTo>
                  <a:cubicBezTo>
                    <a:pt x="141" y="90"/>
                    <a:pt x="141" y="90"/>
                    <a:pt x="141" y="90"/>
                  </a:cubicBezTo>
                  <a:cubicBezTo>
                    <a:pt x="140" y="44"/>
                    <a:pt x="120" y="8"/>
                    <a:pt x="92" y="0"/>
                  </a:cubicBezTo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6" name="íSľïḋe">
              <a:extLst>
                <a:ext uri="{FF2B5EF4-FFF2-40B4-BE49-F238E27FC236}">
                  <a16:creationId xmlns:a16="http://schemas.microsoft.com/office/drawing/2014/main" id="{73B6DD49-83AB-4A20-B31C-8067DE90C902}"/>
                </a:ext>
              </a:extLst>
            </p:cNvPr>
            <p:cNvSpPr/>
            <p:nvPr/>
          </p:nvSpPr>
          <p:spPr bwMode="auto">
            <a:xfrm>
              <a:off x="5348025" y="4302609"/>
              <a:ext cx="151788" cy="222600"/>
            </a:xfrm>
            <a:custGeom>
              <a:avLst/>
              <a:gdLst>
                <a:gd name="T0" fmla="*/ 51 w 70"/>
                <a:gd name="T1" fmla="*/ 0 h 105"/>
                <a:gd name="T2" fmla="*/ 37 w 70"/>
                <a:gd name="T3" fmla="*/ 16 h 105"/>
                <a:gd name="T4" fmla="*/ 26 w 70"/>
                <a:gd name="T5" fmla="*/ 0 h 105"/>
                <a:gd name="T6" fmla="*/ 1 w 70"/>
                <a:gd name="T7" fmla="*/ 37 h 105"/>
                <a:gd name="T8" fmla="*/ 10 w 70"/>
                <a:gd name="T9" fmla="*/ 57 h 105"/>
                <a:gd name="T10" fmla="*/ 0 w 70"/>
                <a:gd name="T11" fmla="*/ 76 h 105"/>
                <a:gd name="T12" fmla="*/ 17 w 70"/>
                <a:gd name="T13" fmla="*/ 105 h 105"/>
                <a:gd name="T14" fmla="*/ 32 w 70"/>
                <a:gd name="T15" fmla="*/ 85 h 105"/>
                <a:gd name="T16" fmla="*/ 43 w 70"/>
                <a:gd name="T17" fmla="*/ 105 h 105"/>
                <a:gd name="T18" fmla="*/ 65 w 70"/>
                <a:gd name="T19" fmla="*/ 77 h 105"/>
                <a:gd name="T20" fmla="*/ 55 w 70"/>
                <a:gd name="T21" fmla="*/ 57 h 105"/>
                <a:gd name="T22" fmla="*/ 70 w 70"/>
                <a:gd name="T23" fmla="*/ 37 h 105"/>
                <a:gd name="T24" fmla="*/ 70 w 70"/>
                <a:gd name="T25" fmla="*/ 37 h 105"/>
                <a:gd name="T26" fmla="*/ 51 w 70"/>
                <a:gd name="T2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105">
                  <a:moveTo>
                    <a:pt x="51" y="0"/>
                  </a:moveTo>
                  <a:cubicBezTo>
                    <a:pt x="49" y="10"/>
                    <a:pt x="44" y="16"/>
                    <a:pt x="37" y="16"/>
                  </a:cubicBezTo>
                  <a:cubicBezTo>
                    <a:pt x="31" y="16"/>
                    <a:pt x="26" y="10"/>
                    <a:pt x="26" y="0"/>
                  </a:cubicBezTo>
                  <a:cubicBezTo>
                    <a:pt x="15" y="7"/>
                    <a:pt x="6" y="20"/>
                    <a:pt x="1" y="37"/>
                  </a:cubicBezTo>
                  <a:cubicBezTo>
                    <a:pt x="7" y="38"/>
                    <a:pt x="11" y="47"/>
                    <a:pt x="10" y="57"/>
                  </a:cubicBezTo>
                  <a:cubicBezTo>
                    <a:pt x="10" y="66"/>
                    <a:pt x="5" y="74"/>
                    <a:pt x="0" y="76"/>
                  </a:cubicBezTo>
                  <a:cubicBezTo>
                    <a:pt x="2" y="89"/>
                    <a:pt x="9" y="100"/>
                    <a:pt x="17" y="105"/>
                  </a:cubicBezTo>
                  <a:cubicBezTo>
                    <a:pt x="18" y="94"/>
                    <a:pt x="25" y="85"/>
                    <a:pt x="32" y="85"/>
                  </a:cubicBezTo>
                  <a:cubicBezTo>
                    <a:pt x="39" y="85"/>
                    <a:pt x="44" y="94"/>
                    <a:pt x="43" y="105"/>
                  </a:cubicBezTo>
                  <a:cubicBezTo>
                    <a:pt x="52" y="100"/>
                    <a:pt x="60" y="90"/>
                    <a:pt x="65" y="77"/>
                  </a:cubicBezTo>
                  <a:cubicBezTo>
                    <a:pt x="58" y="76"/>
                    <a:pt x="54" y="67"/>
                    <a:pt x="55" y="57"/>
                  </a:cubicBezTo>
                  <a:cubicBezTo>
                    <a:pt x="56" y="46"/>
                    <a:pt x="62" y="37"/>
                    <a:pt x="70" y="37"/>
                  </a:cubicBezTo>
                  <a:cubicBezTo>
                    <a:pt x="70" y="37"/>
                    <a:pt x="70" y="37"/>
                    <a:pt x="70" y="37"/>
                  </a:cubicBezTo>
                  <a:cubicBezTo>
                    <a:pt x="68" y="20"/>
                    <a:pt x="61" y="7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7" name="íşḷiḋê">
              <a:extLst>
                <a:ext uri="{FF2B5EF4-FFF2-40B4-BE49-F238E27FC236}">
                  <a16:creationId xmlns:a16="http://schemas.microsoft.com/office/drawing/2014/main" id="{865483B7-3458-4E2D-8449-DF8D78E91484}"/>
                </a:ext>
              </a:extLst>
            </p:cNvPr>
            <p:cNvSpPr/>
            <p:nvPr/>
          </p:nvSpPr>
          <p:spPr bwMode="auto">
            <a:xfrm>
              <a:off x="5965295" y="4373436"/>
              <a:ext cx="50596" cy="86003"/>
            </a:xfrm>
            <a:custGeom>
              <a:avLst/>
              <a:gdLst>
                <a:gd name="T0" fmla="*/ 9 w 21"/>
                <a:gd name="T1" fmla="*/ 0 h 40"/>
                <a:gd name="T2" fmla="*/ 4 w 21"/>
                <a:gd name="T3" fmla="*/ 0 h 40"/>
                <a:gd name="T4" fmla="*/ 15 w 21"/>
                <a:gd name="T5" fmla="*/ 20 h 40"/>
                <a:gd name="T6" fmla="*/ 0 w 21"/>
                <a:gd name="T7" fmla="*/ 40 h 40"/>
                <a:gd name="T8" fmla="*/ 6 w 21"/>
                <a:gd name="T9" fmla="*/ 40 h 40"/>
                <a:gd name="T10" fmla="*/ 20 w 21"/>
                <a:gd name="T11" fmla="*/ 20 h 40"/>
                <a:gd name="T12" fmla="*/ 9 w 21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0">
                  <a:moveTo>
                    <a:pt x="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1" y="0"/>
                    <a:pt x="16" y="9"/>
                    <a:pt x="15" y="20"/>
                  </a:cubicBezTo>
                  <a:cubicBezTo>
                    <a:pt x="14" y="31"/>
                    <a:pt x="8" y="40"/>
                    <a:pt x="0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3" y="40"/>
                    <a:pt x="19" y="31"/>
                    <a:pt x="20" y="20"/>
                  </a:cubicBezTo>
                  <a:cubicBezTo>
                    <a:pt x="21" y="9"/>
                    <a:pt x="16" y="0"/>
                    <a:pt x="9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8" name="ïşļïḍé">
              <a:extLst>
                <a:ext uri="{FF2B5EF4-FFF2-40B4-BE49-F238E27FC236}">
                  <a16:creationId xmlns:a16="http://schemas.microsoft.com/office/drawing/2014/main" id="{77A188AF-97B1-4D5D-B2A6-4D10BE570649}"/>
                </a:ext>
              </a:extLst>
            </p:cNvPr>
            <p:cNvSpPr/>
            <p:nvPr/>
          </p:nvSpPr>
          <p:spPr bwMode="auto">
            <a:xfrm>
              <a:off x="6263813" y="4373436"/>
              <a:ext cx="136607" cy="86003"/>
            </a:xfrm>
            <a:custGeom>
              <a:avLst/>
              <a:gdLst>
                <a:gd name="T0" fmla="*/ 53 w 65"/>
                <a:gd name="T1" fmla="*/ 0 h 40"/>
                <a:gd name="T2" fmla="*/ 47 w 65"/>
                <a:gd name="T3" fmla="*/ 0 h 40"/>
                <a:gd name="T4" fmla="*/ 16 w 65"/>
                <a:gd name="T5" fmla="*/ 0 h 40"/>
                <a:gd name="T6" fmla="*/ 16 w 65"/>
                <a:gd name="T7" fmla="*/ 0 h 40"/>
                <a:gd name="T8" fmla="*/ 1 w 65"/>
                <a:gd name="T9" fmla="*/ 20 h 40"/>
                <a:gd name="T10" fmla="*/ 12 w 65"/>
                <a:gd name="T11" fmla="*/ 40 h 40"/>
                <a:gd name="T12" fmla="*/ 13 w 65"/>
                <a:gd name="T13" fmla="*/ 40 h 40"/>
                <a:gd name="T14" fmla="*/ 44 w 65"/>
                <a:gd name="T15" fmla="*/ 40 h 40"/>
                <a:gd name="T16" fmla="*/ 49 w 65"/>
                <a:gd name="T17" fmla="*/ 40 h 40"/>
                <a:gd name="T18" fmla="*/ 64 w 65"/>
                <a:gd name="T19" fmla="*/ 20 h 40"/>
                <a:gd name="T20" fmla="*/ 53 w 65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" h="40">
                  <a:moveTo>
                    <a:pt x="53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9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7" y="40"/>
                    <a:pt x="63" y="31"/>
                    <a:pt x="64" y="20"/>
                  </a:cubicBezTo>
                  <a:cubicBezTo>
                    <a:pt x="65" y="9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89" name="ïś1îdê">
              <a:extLst>
                <a:ext uri="{FF2B5EF4-FFF2-40B4-BE49-F238E27FC236}">
                  <a16:creationId xmlns:a16="http://schemas.microsoft.com/office/drawing/2014/main" id="{EA9C8135-4614-4F85-AE82-A2FE0756FA74}"/>
                </a:ext>
              </a:extLst>
            </p:cNvPr>
            <p:cNvSpPr/>
            <p:nvPr/>
          </p:nvSpPr>
          <p:spPr bwMode="auto">
            <a:xfrm>
              <a:off x="6066487" y="4373436"/>
              <a:ext cx="136611" cy="86003"/>
            </a:xfrm>
            <a:custGeom>
              <a:avLst/>
              <a:gdLst>
                <a:gd name="T0" fmla="*/ 48 w 61"/>
                <a:gd name="T1" fmla="*/ 0 h 40"/>
                <a:gd name="T2" fmla="*/ 45 w 61"/>
                <a:gd name="T3" fmla="*/ 0 h 40"/>
                <a:gd name="T4" fmla="*/ 16 w 61"/>
                <a:gd name="T5" fmla="*/ 0 h 40"/>
                <a:gd name="T6" fmla="*/ 14 w 61"/>
                <a:gd name="T7" fmla="*/ 0 h 40"/>
                <a:gd name="T8" fmla="*/ 1 w 61"/>
                <a:gd name="T9" fmla="*/ 20 h 40"/>
                <a:gd name="T10" fmla="*/ 11 w 61"/>
                <a:gd name="T11" fmla="*/ 40 h 40"/>
                <a:gd name="T12" fmla="*/ 12 w 61"/>
                <a:gd name="T13" fmla="*/ 40 h 40"/>
                <a:gd name="T14" fmla="*/ 42 w 61"/>
                <a:gd name="T15" fmla="*/ 40 h 40"/>
                <a:gd name="T16" fmla="*/ 45 w 61"/>
                <a:gd name="T17" fmla="*/ 40 h 40"/>
                <a:gd name="T18" fmla="*/ 60 w 61"/>
                <a:gd name="T19" fmla="*/ 20 h 40"/>
                <a:gd name="T20" fmla="*/ 48 w 61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0">
                  <a:moveTo>
                    <a:pt x="4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7" y="1"/>
                    <a:pt x="2" y="9"/>
                    <a:pt x="1" y="20"/>
                  </a:cubicBezTo>
                  <a:cubicBezTo>
                    <a:pt x="0" y="30"/>
                    <a:pt x="4" y="39"/>
                    <a:pt x="11" y="40"/>
                  </a:cubicBezTo>
                  <a:cubicBezTo>
                    <a:pt x="11" y="40"/>
                    <a:pt x="12" y="40"/>
                    <a:pt x="1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52" y="40"/>
                    <a:pt x="59" y="31"/>
                    <a:pt x="60" y="20"/>
                  </a:cubicBezTo>
                  <a:cubicBezTo>
                    <a:pt x="61" y="9"/>
                    <a:pt x="56" y="0"/>
                    <a:pt x="48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0" name="îšḻïḍè">
              <a:extLst>
                <a:ext uri="{FF2B5EF4-FFF2-40B4-BE49-F238E27FC236}">
                  <a16:creationId xmlns:a16="http://schemas.microsoft.com/office/drawing/2014/main" id="{D95C4A47-68E1-4A28-AC72-F1D2D59CA1CF}"/>
                </a:ext>
              </a:extLst>
            </p:cNvPr>
            <p:cNvSpPr/>
            <p:nvPr/>
          </p:nvSpPr>
          <p:spPr bwMode="auto">
            <a:xfrm>
              <a:off x="5874223" y="4373436"/>
              <a:ext cx="126491" cy="86003"/>
            </a:xfrm>
            <a:custGeom>
              <a:avLst/>
              <a:gdLst>
                <a:gd name="T0" fmla="*/ 47 w 59"/>
                <a:gd name="T1" fmla="*/ 0 h 40"/>
                <a:gd name="T2" fmla="*/ 44 w 59"/>
                <a:gd name="T3" fmla="*/ 0 h 40"/>
                <a:gd name="T4" fmla="*/ 15 w 59"/>
                <a:gd name="T5" fmla="*/ 0 h 40"/>
                <a:gd name="T6" fmla="*/ 12 w 59"/>
                <a:gd name="T7" fmla="*/ 0 h 40"/>
                <a:gd name="T8" fmla="*/ 0 w 59"/>
                <a:gd name="T9" fmla="*/ 20 h 40"/>
                <a:gd name="T10" fmla="*/ 9 w 59"/>
                <a:gd name="T11" fmla="*/ 40 h 40"/>
                <a:gd name="T12" fmla="*/ 12 w 59"/>
                <a:gd name="T13" fmla="*/ 40 h 40"/>
                <a:gd name="T14" fmla="*/ 40 w 59"/>
                <a:gd name="T15" fmla="*/ 40 h 40"/>
                <a:gd name="T16" fmla="*/ 43 w 59"/>
                <a:gd name="T17" fmla="*/ 40 h 40"/>
                <a:gd name="T18" fmla="*/ 58 w 59"/>
                <a:gd name="T19" fmla="*/ 20 h 40"/>
                <a:gd name="T20" fmla="*/ 47 w 59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40">
                  <a:moveTo>
                    <a:pt x="47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2" y="0"/>
                  </a:cubicBezTo>
                  <a:cubicBezTo>
                    <a:pt x="6" y="2"/>
                    <a:pt x="1" y="10"/>
                    <a:pt x="0" y="20"/>
                  </a:cubicBezTo>
                  <a:cubicBezTo>
                    <a:pt x="0" y="29"/>
                    <a:pt x="3" y="37"/>
                    <a:pt x="9" y="40"/>
                  </a:cubicBezTo>
                  <a:cubicBezTo>
                    <a:pt x="10" y="40"/>
                    <a:pt x="11" y="40"/>
                    <a:pt x="12" y="40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51" y="40"/>
                    <a:pt x="57" y="31"/>
                    <a:pt x="58" y="20"/>
                  </a:cubicBezTo>
                  <a:cubicBezTo>
                    <a:pt x="59" y="9"/>
                    <a:pt x="54" y="0"/>
                    <a:pt x="47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1" name="iṣḻïḍè">
              <a:extLst>
                <a:ext uri="{FF2B5EF4-FFF2-40B4-BE49-F238E27FC236}">
                  <a16:creationId xmlns:a16="http://schemas.microsoft.com/office/drawing/2014/main" id="{5B161ABC-0936-4B8A-BD2E-D56076C6C492}"/>
                </a:ext>
              </a:extLst>
            </p:cNvPr>
            <p:cNvSpPr/>
            <p:nvPr/>
          </p:nvSpPr>
          <p:spPr bwMode="auto">
            <a:xfrm>
              <a:off x="5666781" y="4373436"/>
              <a:ext cx="131549" cy="86003"/>
            </a:xfrm>
            <a:custGeom>
              <a:avLst/>
              <a:gdLst>
                <a:gd name="T0" fmla="*/ 48 w 61"/>
                <a:gd name="T1" fmla="*/ 0 h 40"/>
                <a:gd name="T2" fmla="*/ 48 w 61"/>
                <a:gd name="T3" fmla="*/ 0 h 40"/>
                <a:gd name="T4" fmla="*/ 16 w 61"/>
                <a:gd name="T5" fmla="*/ 0 h 40"/>
                <a:gd name="T6" fmla="*/ 16 w 61"/>
                <a:gd name="T7" fmla="*/ 0 h 40"/>
                <a:gd name="T8" fmla="*/ 1 w 61"/>
                <a:gd name="T9" fmla="*/ 20 h 40"/>
                <a:gd name="T10" fmla="*/ 12 w 61"/>
                <a:gd name="T11" fmla="*/ 40 h 40"/>
                <a:gd name="T12" fmla="*/ 13 w 61"/>
                <a:gd name="T13" fmla="*/ 40 h 40"/>
                <a:gd name="T14" fmla="*/ 44 w 61"/>
                <a:gd name="T15" fmla="*/ 40 h 40"/>
                <a:gd name="T16" fmla="*/ 45 w 61"/>
                <a:gd name="T17" fmla="*/ 40 h 40"/>
                <a:gd name="T18" fmla="*/ 60 w 61"/>
                <a:gd name="T19" fmla="*/ 20 h 40"/>
                <a:gd name="T20" fmla="*/ 48 w 61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0">
                  <a:moveTo>
                    <a:pt x="4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52" y="40"/>
                    <a:pt x="59" y="31"/>
                    <a:pt x="60" y="20"/>
                  </a:cubicBezTo>
                  <a:cubicBezTo>
                    <a:pt x="61" y="9"/>
                    <a:pt x="56" y="0"/>
                    <a:pt x="48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2" name="iš1îḑê">
              <a:extLst>
                <a:ext uri="{FF2B5EF4-FFF2-40B4-BE49-F238E27FC236}">
                  <a16:creationId xmlns:a16="http://schemas.microsoft.com/office/drawing/2014/main" id="{A3DAABDF-DC81-4D80-805C-786B37DEDBF4}"/>
                </a:ext>
              </a:extLst>
            </p:cNvPr>
            <p:cNvSpPr/>
            <p:nvPr/>
          </p:nvSpPr>
          <p:spPr bwMode="auto">
            <a:xfrm>
              <a:off x="4442361" y="4383555"/>
              <a:ext cx="131549" cy="86003"/>
            </a:xfrm>
            <a:custGeom>
              <a:avLst/>
              <a:gdLst>
                <a:gd name="T0" fmla="*/ 48 w 61"/>
                <a:gd name="T1" fmla="*/ 0 h 40"/>
                <a:gd name="T2" fmla="*/ 18 w 61"/>
                <a:gd name="T3" fmla="*/ 0 h 40"/>
                <a:gd name="T4" fmla="*/ 16 w 61"/>
                <a:gd name="T5" fmla="*/ 0 h 40"/>
                <a:gd name="T6" fmla="*/ 1 w 61"/>
                <a:gd name="T7" fmla="*/ 20 h 40"/>
                <a:gd name="T8" fmla="*/ 12 w 61"/>
                <a:gd name="T9" fmla="*/ 40 h 40"/>
                <a:gd name="T10" fmla="*/ 15 w 61"/>
                <a:gd name="T11" fmla="*/ 40 h 40"/>
                <a:gd name="T12" fmla="*/ 45 w 61"/>
                <a:gd name="T13" fmla="*/ 40 h 40"/>
                <a:gd name="T14" fmla="*/ 47 w 61"/>
                <a:gd name="T15" fmla="*/ 40 h 40"/>
                <a:gd name="T16" fmla="*/ 60 w 61"/>
                <a:gd name="T17" fmla="*/ 20 h 40"/>
                <a:gd name="T18" fmla="*/ 50 w 61"/>
                <a:gd name="T19" fmla="*/ 0 h 40"/>
                <a:gd name="T20" fmla="*/ 48 w 61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0">
                  <a:moveTo>
                    <a:pt x="4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6" y="40"/>
                    <a:pt x="46" y="40"/>
                    <a:pt x="47" y="40"/>
                  </a:cubicBezTo>
                  <a:cubicBezTo>
                    <a:pt x="53" y="39"/>
                    <a:pt x="59" y="30"/>
                    <a:pt x="60" y="20"/>
                  </a:cubicBezTo>
                  <a:cubicBezTo>
                    <a:pt x="61" y="10"/>
                    <a:pt x="56" y="1"/>
                    <a:pt x="50" y="0"/>
                  </a:cubicBezTo>
                  <a:cubicBezTo>
                    <a:pt x="49" y="0"/>
                    <a:pt x="49" y="0"/>
                    <a:pt x="48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3" name="ísḷîḑè">
              <a:extLst>
                <a:ext uri="{FF2B5EF4-FFF2-40B4-BE49-F238E27FC236}">
                  <a16:creationId xmlns:a16="http://schemas.microsoft.com/office/drawing/2014/main" id="{DB17509B-556C-49D3-B30F-078355462D44}"/>
                </a:ext>
              </a:extLst>
            </p:cNvPr>
            <p:cNvSpPr/>
            <p:nvPr/>
          </p:nvSpPr>
          <p:spPr bwMode="auto">
            <a:xfrm>
              <a:off x="4644744" y="4383555"/>
              <a:ext cx="131549" cy="86003"/>
            </a:xfrm>
            <a:custGeom>
              <a:avLst/>
              <a:gdLst>
                <a:gd name="T0" fmla="*/ 50 w 62"/>
                <a:gd name="T1" fmla="*/ 0 h 40"/>
                <a:gd name="T2" fmla="*/ 49 w 62"/>
                <a:gd name="T3" fmla="*/ 0 h 40"/>
                <a:gd name="T4" fmla="*/ 17 w 62"/>
                <a:gd name="T5" fmla="*/ 0 h 40"/>
                <a:gd name="T6" fmla="*/ 16 w 62"/>
                <a:gd name="T7" fmla="*/ 0 h 40"/>
                <a:gd name="T8" fmla="*/ 1 w 62"/>
                <a:gd name="T9" fmla="*/ 20 h 40"/>
                <a:gd name="T10" fmla="*/ 12 w 62"/>
                <a:gd name="T11" fmla="*/ 40 h 40"/>
                <a:gd name="T12" fmla="*/ 14 w 62"/>
                <a:gd name="T13" fmla="*/ 40 h 40"/>
                <a:gd name="T14" fmla="*/ 46 w 62"/>
                <a:gd name="T15" fmla="*/ 40 h 40"/>
                <a:gd name="T16" fmla="*/ 46 w 62"/>
                <a:gd name="T17" fmla="*/ 40 h 40"/>
                <a:gd name="T18" fmla="*/ 61 w 62"/>
                <a:gd name="T19" fmla="*/ 20 h 40"/>
                <a:gd name="T20" fmla="*/ 50 w 62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40">
                  <a:moveTo>
                    <a:pt x="50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54" y="40"/>
                    <a:pt x="60" y="31"/>
                    <a:pt x="61" y="20"/>
                  </a:cubicBezTo>
                  <a:cubicBezTo>
                    <a:pt x="62" y="9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4" name="işļíḋe">
              <a:extLst>
                <a:ext uri="{FF2B5EF4-FFF2-40B4-BE49-F238E27FC236}">
                  <a16:creationId xmlns:a16="http://schemas.microsoft.com/office/drawing/2014/main" id="{98D67009-BB66-40D4-9D4A-23C1D08D6911}"/>
                </a:ext>
              </a:extLst>
            </p:cNvPr>
            <p:cNvSpPr/>
            <p:nvPr/>
          </p:nvSpPr>
          <p:spPr bwMode="auto">
            <a:xfrm>
              <a:off x="4837009" y="4383555"/>
              <a:ext cx="131549" cy="86003"/>
            </a:xfrm>
            <a:custGeom>
              <a:avLst/>
              <a:gdLst>
                <a:gd name="T0" fmla="*/ 50 w 62"/>
                <a:gd name="T1" fmla="*/ 0 h 40"/>
                <a:gd name="T2" fmla="*/ 19 w 62"/>
                <a:gd name="T3" fmla="*/ 0 h 40"/>
                <a:gd name="T4" fmla="*/ 16 w 62"/>
                <a:gd name="T5" fmla="*/ 0 h 40"/>
                <a:gd name="T6" fmla="*/ 1 w 62"/>
                <a:gd name="T7" fmla="*/ 20 h 40"/>
                <a:gd name="T8" fmla="*/ 13 w 62"/>
                <a:gd name="T9" fmla="*/ 40 h 40"/>
                <a:gd name="T10" fmla="*/ 16 w 62"/>
                <a:gd name="T11" fmla="*/ 40 h 40"/>
                <a:gd name="T12" fmla="*/ 47 w 62"/>
                <a:gd name="T13" fmla="*/ 40 h 40"/>
                <a:gd name="T14" fmla="*/ 47 w 62"/>
                <a:gd name="T15" fmla="*/ 40 h 40"/>
                <a:gd name="T16" fmla="*/ 61 w 62"/>
                <a:gd name="T17" fmla="*/ 20 h 40"/>
                <a:gd name="T18" fmla="*/ 50 w 62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40">
                  <a:moveTo>
                    <a:pt x="50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9" y="0"/>
                    <a:pt x="2" y="9"/>
                    <a:pt x="1" y="20"/>
                  </a:cubicBezTo>
                  <a:cubicBezTo>
                    <a:pt x="0" y="31"/>
                    <a:pt x="5" y="40"/>
                    <a:pt x="13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4" y="40"/>
                    <a:pt x="61" y="31"/>
                    <a:pt x="61" y="20"/>
                  </a:cubicBezTo>
                  <a:cubicBezTo>
                    <a:pt x="62" y="9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5" name="ïŝḻíḋè">
              <a:extLst>
                <a:ext uri="{FF2B5EF4-FFF2-40B4-BE49-F238E27FC236}">
                  <a16:creationId xmlns:a16="http://schemas.microsoft.com/office/drawing/2014/main" id="{6D6F950D-371E-4A80-B99B-E6DFA9D9FFDB}"/>
                </a:ext>
              </a:extLst>
            </p:cNvPr>
            <p:cNvSpPr/>
            <p:nvPr/>
          </p:nvSpPr>
          <p:spPr bwMode="auto">
            <a:xfrm>
              <a:off x="5044450" y="4383555"/>
              <a:ext cx="126491" cy="86003"/>
            </a:xfrm>
            <a:custGeom>
              <a:avLst/>
              <a:gdLst>
                <a:gd name="T0" fmla="*/ 47 w 59"/>
                <a:gd name="T1" fmla="*/ 0 h 40"/>
                <a:gd name="T2" fmla="*/ 46 w 59"/>
                <a:gd name="T3" fmla="*/ 0 h 40"/>
                <a:gd name="T4" fmla="*/ 16 w 59"/>
                <a:gd name="T5" fmla="*/ 0 h 40"/>
                <a:gd name="T6" fmla="*/ 15 w 59"/>
                <a:gd name="T7" fmla="*/ 0 h 40"/>
                <a:gd name="T8" fmla="*/ 1 w 59"/>
                <a:gd name="T9" fmla="*/ 20 h 40"/>
                <a:gd name="T10" fmla="*/ 12 w 59"/>
                <a:gd name="T11" fmla="*/ 40 h 40"/>
                <a:gd name="T12" fmla="*/ 12 w 59"/>
                <a:gd name="T13" fmla="*/ 40 h 40"/>
                <a:gd name="T14" fmla="*/ 44 w 59"/>
                <a:gd name="T15" fmla="*/ 40 h 40"/>
                <a:gd name="T16" fmla="*/ 44 w 59"/>
                <a:gd name="T17" fmla="*/ 40 h 40"/>
                <a:gd name="T18" fmla="*/ 58 w 59"/>
                <a:gd name="T19" fmla="*/ 20 h 40"/>
                <a:gd name="T20" fmla="*/ 47 w 59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40">
                  <a:moveTo>
                    <a:pt x="47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1"/>
                    <a:pt x="5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51" y="40"/>
                    <a:pt x="58" y="31"/>
                    <a:pt x="58" y="20"/>
                  </a:cubicBezTo>
                  <a:cubicBezTo>
                    <a:pt x="59" y="9"/>
                    <a:pt x="54" y="0"/>
                    <a:pt x="47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6" name="iṥļídé">
              <a:extLst>
                <a:ext uri="{FF2B5EF4-FFF2-40B4-BE49-F238E27FC236}">
                  <a16:creationId xmlns:a16="http://schemas.microsoft.com/office/drawing/2014/main" id="{17F5F7AE-2E52-46D1-8166-09271CCAA545}"/>
                </a:ext>
              </a:extLst>
            </p:cNvPr>
            <p:cNvSpPr/>
            <p:nvPr/>
          </p:nvSpPr>
          <p:spPr bwMode="auto">
            <a:xfrm>
              <a:off x="5226595" y="4383555"/>
              <a:ext cx="141669" cy="86003"/>
            </a:xfrm>
            <a:custGeom>
              <a:avLst/>
              <a:gdLst>
                <a:gd name="T0" fmla="*/ 54 w 66"/>
                <a:gd name="T1" fmla="*/ 0 h 40"/>
                <a:gd name="T2" fmla="*/ 22 w 66"/>
                <a:gd name="T3" fmla="*/ 0 h 40"/>
                <a:gd name="T4" fmla="*/ 16 w 66"/>
                <a:gd name="T5" fmla="*/ 0 h 40"/>
                <a:gd name="T6" fmla="*/ 1 w 66"/>
                <a:gd name="T7" fmla="*/ 20 h 40"/>
                <a:gd name="T8" fmla="*/ 13 w 66"/>
                <a:gd name="T9" fmla="*/ 40 h 40"/>
                <a:gd name="T10" fmla="*/ 19 w 66"/>
                <a:gd name="T11" fmla="*/ 40 h 40"/>
                <a:gd name="T12" fmla="*/ 51 w 66"/>
                <a:gd name="T13" fmla="*/ 40 h 40"/>
                <a:gd name="T14" fmla="*/ 55 w 66"/>
                <a:gd name="T15" fmla="*/ 39 h 40"/>
                <a:gd name="T16" fmla="*/ 65 w 66"/>
                <a:gd name="T17" fmla="*/ 20 h 40"/>
                <a:gd name="T18" fmla="*/ 56 w 66"/>
                <a:gd name="T19" fmla="*/ 0 h 40"/>
                <a:gd name="T20" fmla="*/ 54 w 66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40">
                  <a:moveTo>
                    <a:pt x="54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9" y="0"/>
                    <a:pt x="2" y="9"/>
                    <a:pt x="1" y="20"/>
                  </a:cubicBezTo>
                  <a:cubicBezTo>
                    <a:pt x="0" y="31"/>
                    <a:pt x="5" y="40"/>
                    <a:pt x="13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2" y="40"/>
                    <a:pt x="53" y="40"/>
                    <a:pt x="55" y="39"/>
                  </a:cubicBezTo>
                  <a:cubicBezTo>
                    <a:pt x="60" y="37"/>
                    <a:pt x="65" y="29"/>
                    <a:pt x="65" y="20"/>
                  </a:cubicBezTo>
                  <a:cubicBezTo>
                    <a:pt x="66" y="10"/>
                    <a:pt x="62" y="1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7" name="ïsľiḓé">
              <a:extLst>
                <a:ext uri="{FF2B5EF4-FFF2-40B4-BE49-F238E27FC236}">
                  <a16:creationId xmlns:a16="http://schemas.microsoft.com/office/drawing/2014/main" id="{37117B96-E178-42F7-A69A-D9082C7C764B}"/>
                </a:ext>
              </a:extLst>
            </p:cNvPr>
            <p:cNvSpPr/>
            <p:nvPr/>
          </p:nvSpPr>
          <p:spPr bwMode="auto">
            <a:xfrm>
              <a:off x="5464398" y="4383555"/>
              <a:ext cx="141669" cy="86003"/>
            </a:xfrm>
            <a:custGeom>
              <a:avLst/>
              <a:gdLst>
                <a:gd name="T0" fmla="*/ 54 w 66"/>
                <a:gd name="T1" fmla="*/ 0 h 40"/>
                <a:gd name="T2" fmla="*/ 51 w 66"/>
                <a:gd name="T3" fmla="*/ 0 h 40"/>
                <a:gd name="T4" fmla="*/ 16 w 66"/>
                <a:gd name="T5" fmla="*/ 0 h 40"/>
                <a:gd name="T6" fmla="*/ 16 w 66"/>
                <a:gd name="T7" fmla="*/ 0 h 40"/>
                <a:gd name="T8" fmla="*/ 1 w 66"/>
                <a:gd name="T9" fmla="*/ 20 h 40"/>
                <a:gd name="T10" fmla="*/ 11 w 66"/>
                <a:gd name="T11" fmla="*/ 40 h 40"/>
                <a:gd name="T12" fmla="*/ 12 w 66"/>
                <a:gd name="T13" fmla="*/ 40 h 40"/>
                <a:gd name="T14" fmla="*/ 46 w 66"/>
                <a:gd name="T15" fmla="*/ 40 h 40"/>
                <a:gd name="T16" fmla="*/ 50 w 66"/>
                <a:gd name="T17" fmla="*/ 40 h 40"/>
                <a:gd name="T18" fmla="*/ 65 w 66"/>
                <a:gd name="T19" fmla="*/ 20 h 40"/>
                <a:gd name="T20" fmla="*/ 54 w 66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40">
                  <a:moveTo>
                    <a:pt x="54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2" y="9"/>
                    <a:pt x="1" y="20"/>
                  </a:cubicBezTo>
                  <a:cubicBezTo>
                    <a:pt x="0" y="30"/>
                    <a:pt x="4" y="39"/>
                    <a:pt x="11" y="40"/>
                  </a:cubicBezTo>
                  <a:cubicBezTo>
                    <a:pt x="11" y="40"/>
                    <a:pt x="12" y="40"/>
                    <a:pt x="12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8" y="40"/>
                    <a:pt x="64" y="31"/>
                    <a:pt x="65" y="20"/>
                  </a:cubicBezTo>
                  <a:cubicBezTo>
                    <a:pt x="66" y="9"/>
                    <a:pt x="61" y="0"/>
                    <a:pt x="54" y="0"/>
                  </a:cubicBezTo>
                  <a:close/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8" name="îsḷíḋê">
              <a:extLst>
                <a:ext uri="{FF2B5EF4-FFF2-40B4-BE49-F238E27FC236}">
                  <a16:creationId xmlns:a16="http://schemas.microsoft.com/office/drawing/2014/main" id="{3A6C8F01-5703-40FD-88AB-52FEDF700D15}"/>
                </a:ext>
              </a:extLst>
            </p:cNvPr>
            <p:cNvSpPr/>
            <p:nvPr/>
          </p:nvSpPr>
          <p:spPr bwMode="auto">
            <a:xfrm>
              <a:off x="5277191" y="5724211"/>
              <a:ext cx="65776" cy="207424"/>
            </a:xfrm>
            <a:custGeom>
              <a:avLst/>
              <a:gdLst>
                <a:gd name="T0" fmla="*/ 20 w 32"/>
                <a:gd name="T1" fmla="*/ 0 h 97"/>
                <a:gd name="T2" fmla="*/ 5 w 32"/>
                <a:gd name="T3" fmla="*/ 20 h 97"/>
                <a:gd name="T4" fmla="*/ 5 w 32"/>
                <a:gd name="T5" fmla="*/ 20 h 97"/>
                <a:gd name="T6" fmla="*/ 1 w 32"/>
                <a:gd name="T7" fmla="*/ 68 h 97"/>
                <a:gd name="T8" fmla="*/ 1 w 32"/>
                <a:gd name="T9" fmla="*/ 77 h 97"/>
                <a:gd name="T10" fmla="*/ 12 w 32"/>
                <a:gd name="T11" fmla="*/ 97 h 97"/>
                <a:gd name="T12" fmla="*/ 27 w 32"/>
                <a:gd name="T13" fmla="*/ 77 h 97"/>
                <a:gd name="T14" fmla="*/ 28 w 32"/>
                <a:gd name="T15" fmla="*/ 68 h 97"/>
                <a:gd name="T16" fmla="*/ 31 w 32"/>
                <a:gd name="T17" fmla="*/ 20 h 97"/>
                <a:gd name="T18" fmla="*/ 32 w 32"/>
                <a:gd name="T19" fmla="*/ 19 h 97"/>
                <a:gd name="T20" fmla="*/ 20 w 32"/>
                <a:gd name="T21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7">
                  <a:moveTo>
                    <a:pt x="20" y="0"/>
                  </a:moveTo>
                  <a:cubicBezTo>
                    <a:pt x="13" y="0"/>
                    <a:pt x="6" y="9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88"/>
                    <a:pt x="5" y="97"/>
                    <a:pt x="12" y="97"/>
                  </a:cubicBezTo>
                  <a:cubicBezTo>
                    <a:pt x="19" y="97"/>
                    <a:pt x="26" y="88"/>
                    <a:pt x="27" y="7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8"/>
                    <a:pt x="27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499" name="išľîďè">
              <a:extLst>
                <a:ext uri="{FF2B5EF4-FFF2-40B4-BE49-F238E27FC236}">
                  <a16:creationId xmlns:a16="http://schemas.microsoft.com/office/drawing/2014/main" id="{F54D0F15-2434-40AD-951D-35DAA2E0A5F4}"/>
                </a:ext>
              </a:extLst>
            </p:cNvPr>
            <p:cNvSpPr/>
            <p:nvPr/>
          </p:nvSpPr>
          <p:spPr bwMode="auto">
            <a:xfrm>
              <a:off x="5302491" y="5420665"/>
              <a:ext cx="65773" cy="202363"/>
            </a:xfrm>
            <a:custGeom>
              <a:avLst/>
              <a:gdLst>
                <a:gd name="T0" fmla="*/ 20 w 31"/>
                <a:gd name="T1" fmla="*/ 0 h 92"/>
                <a:gd name="T2" fmla="*/ 5 w 31"/>
                <a:gd name="T3" fmla="*/ 18 h 92"/>
                <a:gd name="T4" fmla="*/ 5 w 31"/>
                <a:gd name="T5" fmla="*/ 21 h 92"/>
                <a:gd name="T6" fmla="*/ 1 w 31"/>
                <a:gd name="T7" fmla="*/ 67 h 92"/>
                <a:gd name="T8" fmla="*/ 1 w 31"/>
                <a:gd name="T9" fmla="*/ 71 h 92"/>
                <a:gd name="T10" fmla="*/ 12 w 31"/>
                <a:gd name="T11" fmla="*/ 92 h 92"/>
                <a:gd name="T12" fmla="*/ 27 w 31"/>
                <a:gd name="T13" fmla="*/ 71 h 92"/>
                <a:gd name="T14" fmla="*/ 27 w 31"/>
                <a:gd name="T15" fmla="*/ 67 h 92"/>
                <a:gd name="T16" fmla="*/ 31 w 31"/>
                <a:gd name="T17" fmla="*/ 21 h 92"/>
                <a:gd name="T18" fmla="*/ 31 w 31"/>
                <a:gd name="T19" fmla="*/ 18 h 92"/>
                <a:gd name="T20" fmla="*/ 20 w 31"/>
                <a:gd name="T21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92">
                  <a:moveTo>
                    <a:pt x="20" y="0"/>
                  </a:moveTo>
                  <a:cubicBezTo>
                    <a:pt x="13" y="0"/>
                    <a:pt x="7" y="8"/>
                    <a:pt x="5" y="18"/>
                  </a:cubicBezTo>
                  <a:cubicBezTo>
                    <a:pt x="5" y="19"/>
                    <a:pt x="5" y="20"/>
                    <a:pt x="5" y="21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83"/>
                    <a:pt x="5" y="92"/>
                    <a:pt x="12" y="92"/>
                  </a:cubicBezTo>
                  <a:cubicBezTo>
                    <a:pt x="19" y="92"/>
                    <a:pt x="26" y="83"/>
                    <a:pt x="27" y="71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0"/>
                    <a:pt x="31" y="19"/>
                    <a:pt x="31" y="18"/>
                  </a:cubicBezTo>
                  <a:cubicBezTo>
                    <a:pt x="31" y="8"/>
                    <a:pt x="26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0" name="ïṣlïďé">
              <a:extLst>
                <a:ext uri="{FF2B5EF4-FFF2-40B4-BE49-F238E27FC236}">
                  <a16:creationId xmlns:a16="http://schemas.microsoft.com/office/drawing/2014/main" id="{9EA7CE21-51BC-4C69-9B7F-9894AC4932E9}"/>
                </a:ext>
              </a:extLst>
            </p:cNvPr>
            <p:cNvSpPr/>
            <p:nvPr/>
          </p:nvSpPr>
          <p:spPr bwMode="auto">
            <a:xfrm>
              <a:off x="5322729" y="5122181"/>
              <a:ext cx="70834" cy="192245"/>
            </a:xfrm>
            <a:custGeom>
              <a:avLst/>
              <a:gdLst>
                <a:gd name="T0" fmla="*/ 20 w 32"/>
                <a:gd name="T1" fmla="*/ 0 h 90"/>
                <a:gd name="T2" fmla="*/ 6 w 32"/>
                <a:gd name="T3" fmla="*/ 16 h 90"/>
                <a:gd name="T4" fmla="*/ 5 w 32"/>
                <a:gd name="T5" fmla="*/ 20 h 90"/>
                <a:gd name="T6" fmla="*/ 2 w 32"/>
                <a:gd name="T7" fmla="*/ 65 h 90"/>
                <a:gd name="T8" fmla="*/ 1 w 32"/>
                <a:gd name="T9" fmla="*/ 69 h 90"/>
                <a:gd name="T10" fmla="*/ 13 w 32"/>
                <a:gd name="T11" fmla="*/ 90 h 90"/>
                <a:gd name="T12" fmla="*/ 27 w 32"/>
                <a:gd name="T13" fmla="*/ 69 h 90"/>
                <a:gd name="T14" fmla="*/ 28 w 32"/>
                <a:gd name="T15" fmla="*/ 64 h 90"/>
                <a:gd name="T16" fmla="*/ 31 w 32"/>
                <a:gd name="T17" fmla="*/ 20 h 90"/>
                <a:gd name="T18" fmla="*/ 31 w 32"/>
                <a:gd name="T19" fmla="*/ 15 h 90"/>
                <a:gd name="T20" fmla="*/ 20 w 32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0">
                  <a:moveTo>
                    <a:pt x="20" y="0"/>
                  </a:moveTo>
                  <a:cubicBezTo>
                    <a:pt x="14" y="0"/>
                    <a:pt x="8" y="7"/>
                    <a:pt x="6" y="16"/>
                  </a:cubicBezTo>
                  <a:cubicBezTo>
                    <a:pt x="6" y="17"/>
                    <a:pt x="5" y="19"/>
                    <a:pt x="5" y="20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80"/>
                    <a:pt x="5" y="90"/>
                    <a:pt x="13" y="90"/>
                  </a:cubicBezTo>
                  <a:cubicBezTo>
                    <a:pt x="20" y="90"/>
                    <a:pt x="27" y="80"/>
                    <a:pt x="27" y="69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19"/>
                    <a:pt x="32" y="17"/>
                    <a:pt x="31" y="15"/>
                  </a:cubicBezTo>
                  <a:cubicBezTo>
                    <a:pt x="31" y="7"/>
                    <a:pt x="26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1" name="íŝļïḑe">
              <a:extLst>
                <a:ext uri="{FF2B5EF4-FFF2-40B4-BE49-F238E27FC236}">
                  <a16:creationId xmlns:a16="http://schemas.microsoft.com/office/drawing/2014/main" id="{BA661A1F-0740-4A67-85FA-6B43E034C88C}"/>
                </a:ext>
              </a:extLst>
            </p:cNvPr>
            <p:cNvSpPr/>
            <p:nvPr/>
          </p:nvSpPr>
          <p:spPr bwMode="auto">
            <a:xfrm>
              <a:off x="5353087" y="4803457"/>
              <a:ext cx="65773" cy="197306"/>
            </a:xfrm>
            <a:custGeom>
              <a:avLst/>
              <a:gdLst>
                <a:gd name="T0" fmla="*/ 20 w 33"/>
                <a:gd name="T1" fmla="*/ 0 h 91"/>
                <a:gd name="T2" fmla="*/ 5 w 33"/>
                <a:gd name="T3" fmla="*/ 20 h 91"/>
                <a:gd name="T4" fmla="*/ 5 w 33"/>
                <a:gd name="T5" fmla="*/ 21 h 91"/>
                <a:gd name="T6" fmla="*/ 1 w 33"/>
                <a:gd name="T7" fmla="*/ 70 h 91"/>
                <a:gd name="T8" fmla="*/ 1 w 33"/>
                <a:gd name="T9" fmla="*/ 71 h 91"/>
                <a:gd name="T10" fmla="*/ 13 w 33"/>
                <a:gd name="T11" fmla="*/ 91 h 91"/>
                <a:gd name="T12" fmla="*/ 27 w 33"/>
                <a:gd name="T13" fmla="*/ 71 h 91"/>
                <a:gd name="T14" fmla="*/ 28 w 33"/>
                <a:gd name="T15" fmla="*/ 69 h 91"/>
                <a:gd name="T16" fmla="*/ 32 w 33"/>
                <a:gd name="T17" fmla="*/ 20 h 91"/>
                <a:gd name="T18" fmla="*/ 32 w 33"/>
                <a:gd name="T19" fmla="*/ 20 h 91"/>
                <a:gd name="T20" fmla="*/ 20 w 33"/>
                <a:gd name="T21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91">
                  <a:moveTo>
                    <a:pt x="20" y="0"/>
                  </a:moveTo>
                  <a:cubicBezTo>
                    <a:pt x="13" y="0"/>
                    <a:pt x="6" y="9"/>
                    <a:pt x="5" y="20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82"/>
                    <a:pt x="5" y="91"/>
                    <a:pt x="13" y="91"/>
                  </a:cubicBezTo>
                  <a:cubicBezTo>
                    <a:pt x="20" y="91"/>
                    <a:pt x="27" y="82"/>
                    <a:pt x="27" y="71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3" y="9"/>
                    <a:pt x="27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2" name="išḻiďè">
              <a:extLst>
                <a:ext uri="{FF2B5EF4-FFF2-40B4-BE49-F238E27FC236}">
                  <a16:creationId xmlns:a16="http://schemas.microsoft.com/office/drawing/2014/main" id="{CAC2C133-445A-4F3B-A923-56D7198AFE8E}"/>
                </a:ext>
              </a:extLst>
            </p:cNvPr>
            <p:cNvSpPr/>
            <p:nvPr/>
          </p:nvSpPr>
          <p:spPr bwMode="auto">
            <a:xfrm>
              <a:off x="5504874" y="2906302"/>
              <a:ext cx="65773" cy="192245"/>
            </a:xfrm>
            <a:custGeom>
              <a:avLst/>
              <a:gdLst>
                <a:gd name="T0" fmla="*/ 19 w 31"/>
                <a:gd name="T1" fmla="*/ 0 h 91"/>
                <a:gd name="T2" fmla="*/ 4 w 31"/>
                <a:gd name="T3" fmla="*/ 20 h 91"/>
                <a:gd name="T4" fmla="*/ 4 w 31"/>
                <a:gd name="T5" fmla="*/ 24 h 91"/>
                <a:gd name="T6" fmla="*/ 0 w 31"/>
                <a:gd name="T7" fmla="*/ 71 h 91"/>
                <a:gd name="T8" fmla="*/ 0 w 31"/>
                <a:gd name="T9" fmla="*/ 73 h 91"/>
                <a:gd name="T10" fmla="*/ 11 w 31"/>
                <a:gd name="T11" fmla="*/ 91 h 91"/>
                <a:gd name="T12" fmla="*/ 26 w 31"/>
                <a:gd name="T13" fmla="*/ 73 h 91"/>
                <a:gd name="T14" fmla="*/ 26 w 31"/>
                <a:gd name="T15" fmla="*/ 71 h 91"/>
                <a:gd name="T16" fmla="*/ 30 w 31"/>
                <a:gd name="T17" fmla="*/ 24 h 91"/>
                <a:gd name="T18" fmla="*/ 30 w 31"/>
                <a:gd name="T19" fmla="*/ 20 h 91"/>
                <a:gd name="T20" fmla="*/ 19 w 31"/>
                <a:gd name="T21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91">
                  <a:moveTo>
                    <a:pt x="19" y="0"/>
                  </a:moveTo>
                  <a:cubicBezTo>
                    <a:pt x="12" y="0"/>
                    <a:pt x="5" y="9"/>
                    <a:pt x="4" y="20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2"/>
                    <a:pt x="0" y="73"/>
                  </a:cubicBezTo>
                  <a:cubicBezTo>
                    <a:pt x="0" y="83"/>
                    <a:pt x="5" y="91"/>
                    <a:pt x="11" y="91"/>
                  </a:cubicBezTo>
                  <a:cubicBezTo>
                    <a:pt x="18" y="91"/>
                    <a:pt x="24" y="83"/>
                    <a:pt x="26" y="73"/>
                  </a:cubicBezTo>
                  <a:cubicBezTo>
                    <a:pt x="26" y="72"/>
                    <a:pt x="26" y="72"/>
                    <a:pt x="26" y="71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1" y="9"/>
                    <a:pt x="26" y="0"/>
                    <a:pt x="19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3" name="ïšlïďe">
              <a:extLst>
                <a:ext uri="{FF2B5EF4-FFF2-40B4-BE49-F238E27FC236}">
                  <a16:creationId xmlns:a16="http://schemas.microsoft.com/office/drawing/2014/main" id="{FAD8C49B-16D1-4FA4-B0F8-54A6384BCCC0}"/>
                </a:ext>
              </a:extLst>
            </p:cNvPr>
            <p:cNvSpPr/>
            <p:nvPr/>
          </p:nvSpPr>
          <p:spPr bwMode="auto">
            <a:xfrm>
              <a:off x="5474517" y="3214904"/>
              <a:ext cx="70834" cy="197306"/>
            </a:xfrm>
            <a:custGeom>
              <a:avLst/>
              <a:gdLst>
                <a:gd name="T0" fmla="*/ 20 w 32"/>
                <a:gd name="T1" fmla="*/ 0 h 93"/>
                <a:gd name="T2" fmla="*/ 5 w 32"/>
                <a:gd name="T3" fmla="*/ 20 h 93"/>
                <a:gd name="T4" fmla="*/ 5 w 32"/>
                <a:gd name="T5" fmla="*/ 23 h 93"/>
                <a:gd name="T6" fmla="*/ 1 w 32"/>
                <a:gd name="T7" fmla="*/ 72 h 93"/>
                <a:gd name="T8" fmla="*/ 1 w 32"/>
                <a:gd name="T9" fmla="*/ 73 h 93"/>
                <a:gd name="T10" fmla="*/ 12 w 32"/>
                <a:gd name="T11" fmla="*/ 93 h 93"/>
                <a:gd name="T12" fmla="*/ 27 w 32"/>
                <a:gd name="T13" fmla="*/ 73 h 93"/>
                <a:gd name="T14" fmla="*/ 27 w 32"/>
                <a:gd name="T15" fmla="*/ 72 h 93"/>
                <a:gd name="T16" fmla="*/ 31 w 32"/>
                <a:gd name="T17" fmla="*/ 23 h 93"/>
                <a:gd name="T18" fmla="*/ 32 w 32"/>
                <a:gd name="T19" fmla="*/ 20 h 93"/>
                <a:gd name="T20" fmla="*/ 20 w 32"/>
                <a:gd name="T21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3">
                  <a:moveTo>
                    <a:pt x="20" y="0"/>
                  </a:moveTo>
                  <a:cubicBezTo>
                    <a:pt x="13" y="0"/>
                    <a:pt x="6" y="9"/>
                    <a:pt x="5" y="20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0" y="84"/>
                    <a:pt x="5" y="93"/>
                    <a:pt x="12" y="93"/>
                  </a:cubicBezTo>
                  <a:cubicBezTo>
                    <a:pt x="20" y="93"/>
                    <a:pt x="26" y="84"/>
                    <a:pt x="27" y="73"/>
                  </a:cubicBezTo>
                  <a:cubicBezTo>
                    <a:pt x="27" y="72"/>
                    <a:pt x="27" y="72"/>
                    <a:pt x="27" y="72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9"/>
                    <a:pt x="27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4" name="íṣľïḋè">
              <a:extLst>
                <a:ext uri="{FF2B5EF4-FFF2-40B4-BE49-F238E27FC236}">
                  <a16:creationId xmlns:a16="http://schemas.microsoft.com/office/drawing/2014/main" id="{AE265740-98F2-41F7-9F65-C45E0BDC1B9C}"/>
                </a:ext>
              </a:extLst>
            </p:cNvPr>
            <p:cNvSpPr/>
            <p:nvPr/>
          </p:nvSpPr>
          <p:spPr bwMode="auto">
            <a:xfrm>
              <a:off x="5449217" y="3513392"/>
              <a:ext cx="70834" cy="202363"/>
            </a:xfrm>
            <a:custGeom>
              <a:avLst/>
              <a:gdLst>
                <a:gd name="T0" fmla="*/ 20 w 32"/>
                <a:gd name="T1" fmla="*/ 0 h 94"/>
                <a:gd name="T2" fmla="*/ 5 w 32"/>
                <a:gd name="T3" fmla="*/ 21 h 94"/>
                <a:gd name="T4" fmla="*/ 4 w 32"/>
                <a:gd name="T5" fmla="*/ 25 h 94"/>
                <a:gd name="T6" fmla="*/ 1 w 32"/>
                <a:gd name="T7" fmla="*/ 73 h 94"/>
                <a:gd name="T8" fmla="*/ 1 w 32"/>
                <a:gd name="T9" fmla="*/ 74 h 94"/>
                <a:gd name="T10" fmla="*/ 12 w 32"/>
                <a:gd name="T11" fmla="*/ 94 h 94"/>
                <a:gd name="T12" fmla="*/ 27 w 32"/>
                <a:gd name="T13" fmla="*/ 74 h 94"/>
                <a:gd name="T14" fmla="*/ 27 w 32"/>
                <a:gd name="T15" fmla="*/ 73 h 94"/>
                <a:gd name="T16" fmla="*/ 31 w 32"/>
                <a:gd name="T17" fmla="*/ 25 h 94"/>
                <a:gd name="T18" fmla="*/ 31 w 32"/>
                <a:gd name="T19" fmla="*/ 21 h 94"/>
                <a:gd name="T20" fmla="*/ 20 w 32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4">
                  <a:moveTo>
                    <a:pt x="20" y="0"/>
                  </a:moveTo>
                  <a:cubicBezTo>
                    <a:pt x="12" y="0"/>
                    <a:pt x="6" y="9"/>
                    <a:pt x="5" y="21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85"/>
                    <a:pt x="5" y="94"/>
                    <a:pt x="12" y="94"/>
                  </a:cubicBezTo>
                  <a:cubicBezTo>
                    <a:pt x="19" y="94"/>
                    <a:pt x="26" y="85"/>
                    <a:pt x="27" y="74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9"/>
                    <a:pt x="27" y="0"/>
                    <a:pt x="20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5" name="iṥļiḑè">
              <a:extLst>
                <a:ext uri="{FF2B5EF4-FFF2-40B4-BE49-F238E27FC236}">
                  <a16:creationId xmlns:a16="http://schemas.microsoft.com/office/drawing/2014/main" id="{071F1275-09A2-464D-BDB8-8B64A23E08E0}"/>
                </a:ext>
              </a:extLst>
            </p:cNvPr>
            <p:cNvSpPr/>
            <p:nvPr/>
          </p:nvSpPr>
          <p:spPr bwMode="auto">
            <a:xfrm>
              <a:off x="5423921" y="3837173"/>
              <a:ext cx="70834" cy="187185"/>
            </a:xfrm>
            <a:custGeom>
              <a:avLst/>
              <a:gdLst>
                <a:gd name="T0" fmla="*/ 19 w 32"/>
                <a:gd name="T1" fmla="*/ 0 h 89"/>
                <a:gd name="T2" fmla="*/ 5 w 32"/>
                <a:gd name="T3" fmla="*/ 19 h 89"/>
                <a:gd name="T4" fmla="*/ 5 w 32"/>
                <a:gd name="T5" fmla="*/ 20 h 89"/>
                <a:gd name="T6" fmla="*/ 1 w 32"/>
                <a:gd name="T7" fmla="*/ 68 h 89"/>
                <a:gd name="T8" fmla="*/ 1 w 32"/>
                <a:gd name="T9" fmla="*/ 69 h 89"/>
                <a:gd name="T10" fmla="*/ 12 w 32"/>
                <a:gd name="T11" fmla="*/ 89 h 89"/>
                <a:gd name="T12" fmla="*/ 27 w 32"/>
                <a:gd name="T13" fmla="*/ 69 h 89"/>
                <a:gd name="T14" fmla="*/ 27 w 32"/>
                <a:gd name="T15" fmla="*/ 68 h 89"/>
                <a:gd name="T16" fmla="*/ 31 w 32"/>
                <a:gd name="T17" fmla="*/ 20 h 89"/>
                <a:gd name="T18" fmla="*/ 31 w 32"/>
                <a:gd name="T19" fmla="*/ 19 h 89"/>
                <a:gd name="T20" fmla="*/ 19 w 32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89">
                  <a:moveTo>
                    <a:pt x="19" y="0"/>
                  </a:moveTo>
                  <a:cubicBezTo>
                    <a:pt x="12" y="0"/>
                    <a:pt x="6" y="8"/>
                    <a:pt x="5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80"/>
                    <a:pt x="5" y="89"/>
                    <a:pt x="12" y="89"/>
                  </a:cubicBezTo>
                  <a:cubicBezTo>
                    <a:pt x="19" y="89"/>
                    <a:pt x="26" y="80"/>
                    <a:pt x="27" y="69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2" y="8"/>
                    <a:pt x="27" y="0"/>
                    <a:pt x="19" y="0"/>
                  </a:cubicBezTo>
                  <a:close/>
                </a:path>
              </a:pathLst>
            </a:custGeom>
            <a:solidFill>
              <a:srgbClr val="FF3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6" name="íşlîḓe">
              <a:extLst>
                <a:ext uri="{FF2B5EF4-FFF2-40B4-BE49-F238E27FC236}">
                  <a16:creationId xmlns:a16="http://schemas.microsoft.com/office/drawing/2014/main" id="{7A3D78F6-CC04-4797-833A-41584F488A6D}"/>
                </a:ext>
              </a:extLst>
            </p:cNvPr>
            <p:cNvSpPr/>
            <p:nvPr/>
          </p:nvSpPr>
          <p:spPr bwMode="auto">
            <a:xfrm>
              <a:off x="5403683" y="4120482"/>
              <a:ext cx="70834" cy="212482"/>
            </a:xfrm>
            <a:custGeom>
              <a:avLst/>
              <a:gdLst>
                <a:gd name="T0" fmla="*/ 19 w 32"/>
                <a:gd name="T1" fmla="*/ 0 h 99"/>
                <a:gd name="T2" fmla="*/ 5 w 32"/>
                <a:gd name="T3" fmla="*/ 20 h 99"/>
                <a:gd name="T4" fmla="*/ 4 w 32"/>
                <a:gd name="T5" fmla="*/ 30 h 99"/>
                <a:gd name="T6" fmla="*/ 0 w 32"/>
                <a:gd name="T7" fmla="*/ 79 h 99"/>
                <a:gd name="T8" fmla="*/ 0 w 32"/>
                <a:gd name="T9" fmla="*/ 83 h 99"/>
                <a:gd name="T10" fmla="*/ 11 w 32"/>
                <a:gd name="T11" fmla="*/ 99 h 99"/>
                <a:gd name="T12" fmla="*/ 25 w 32"/>
                <a:gd name="T13" fmla="*/ 83 h 99"/>
                <a:gd name="T14" fmla="*/ 26 w 32"/>
                <a:gd name="T15" fmla="*/ 79 h 99"/>
                <a:gd name="T16" fmla="*/ 30 w 32"/>
                <a:gd name="T17" fmla="*/ 30 h 99"/>
                <a:gd name="T18" fmla="*/ 31 w 32"/>
                <a:gd name="T19" fmla="*/ 20 h 99"/>
                <a:gd name="T20" fmla="*/ 19 w 32"/>
                <a:gd name="T21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99">
                  <a:moveTo>
                    <a:pt x="19" y="0"/>
                  </a:moveTo>
                  <a:cubicBezTo>
                    <a:pt x="12" y="0"/>
                    <a:pt x="6" y="9"/>
                    <a:pt x="5" y="2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1"/>
                    <a:pt x="0" y="82"/>
                    <a:pt x="0" y="83"/>
                  </a:cubicBezTo>
                  <a:cubicBezTo>
                    <a:pt x="0" y="93"/>
                    <a:pt x="5" y="99"/>
                    <a:pt x="11" y="99"/>
                  </a:cubicBezTo>
                  <a:cubicBezTo>
                    <a:pt x="18" y="99"/>
                    <a:pt x="23" y="93"/>
                    <a:pt x="25" y="83"/>
                  </a:cubicBezTo>
                  <a:cubicBezTo>
                    <a:pt x="26" y="82"/>
                    <a:pt x="26" y="81"/>
                    <a:pt x="26" y="79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9"/>
                    <a:pt x="27" y="0"/>
                    <a:pt x="19" y="0"/>
                  </a:cubicBezTo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7" name="ïṧļîdè">
              <a:extLst>
                <a:ext uri="{FF2B5EF4-FFF2-40B4-BE49-F238E27FC236}">
                  <a16:creationId xmlns:a16="http://schemas.microsoft.com/office/drawing/2014/main" id="{554022F0-B9F1-47CE-A991-1A394FDC9BE0}"/>
                </a:ext>
              </a:extLst>
            </p:cNvPr>
            <p:cNvSpPr/>
            <p:nvPr/>
          </p:nvSpPr>
          <p:spPr bwMode="auto">
            <a:xfrm>
              <a:off x="5368264" y="4484736"/>
              <a:ext cx="75895" cy="212482"/>
            </a:xfrm>
            <a:custGeom>
              <a:avLst/>
              <a:gdLst>
                <a:gd name="T0" fmla="*/ 21 w 33"/>
                <a:gd name="T1" fmla="*/ 0 h 100"/>
                <a:gd name="T2" fmla="*/ 6 w 33"/>
                <a:gd name="T3" fmla="*/ 20 h 100"/>
                <a:gd name="T4" fmla="*/ 6 w 33"/>
                <a:gd name="T5" fmla="*/ 21 h 100"/>
                <a:gd name="T6" fmla="*/ 2 w 33"/>
                <a:gd name="T7" fmla="*/ 74 h 100"/>
                <a:gd name="T8" fmla="*/ 1 w 33"/>
                <a:gd name="T9" fmla="*/ 80 h 100"/>
                <a:gd name="T10" fmla="*/ 13 w 33"/>
                <a:gd name="T11" fmla="*/ 100 h 100"/>
                <a:gd name="T12" fmla="*/ 27 w 33"/>
                <a:gd name="T13" fmla="*/ 80 h 100"/>
                <a:gd name="T14" fmla="*/ 28 w 33"/>
                <a:gd name="T15" fmla="*/ 74 h 100"/>
                <a:gd name="T16" fmla="*/ 32 w 33"/>
                <a:gd name="T17" fmla="*/ 21 h 100"/>
                <a:gd name="T18" fmla="*/ 32 w 33"/>
                <a:gd name="T19" fmla="*/ 20 h 100"/>
                <a:gd name="T20" fmla="*/ 21 w 33"/>
                <a:gd name="T2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100">
                  <a:moveTo>
                    <a:pt x="21" y="0"/>
                  </a:moveTo>
                  <a:cubicBezTo>
                    <a:pt x="14" y="0"/>
                    <a:pt x="7" y="9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0" y="91"/>
                    <a:pt x="5" y="100"/>
                    <a:pt x="13" y="100"/>
                  </a:cubicBezTo>
                  <a:cubicBezTo>
                    <a:pt x="20" y="100"/>
                    <a:pt x="26" y="91"/>
                    <a:pt x="27" y="80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3" y="9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FF48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8" name="ïs1ïḓe">
              <a:extLst>
                <a:ext uri="{FF2B5EF4-FFF2-40B4-BE49-F238E27FC236}">
                  <a16:creationId xmlns:a16="http://schemas.microsoft.com/office/drawing/2014/main" id="{FE66DE89-4E65-49FF-B56A-D55B67BF78AA}"/>
                </a:ext>
              </a:extLst>
            </p:cNvPr>
            <p:cNvSpPr/>
            <p:nvPr/>
          </p:nvSpPr>
          <p:spPr bwMode="auto">
            <a:xfrm>
              <a:off x="4523314" y="5046293"/>
              <a:ext cx="70834" cy="237779"/>
            </a:xfrm>
            <a:prstGeom prst="rect">
              <a:avLst/>
            </a:pr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09" name="íšḷiḑe">
              <a:extLst>
                <a:ext uri="{FF2B5EF4-FFF2-40B4-BE49-F238E27FC236}">
                  <a16:creationId xmlns:a16="http://schemas.microsoft.com/office/drawing/2014/main" id="{4485C34F-8502-4A52-B241-864E3426B4D3}"/>
                </a:ext>
              </a:extLst>
            </p:cNvPr>
            <p:cNvSpPr/>
            <p:nvPr/>
          </p:nvSpPr>
          <p:spPr bwMode="auto">
            <a:xfrm>
              <a:off x="4401884" y="5046293"/>
              <a:ext cx="273218" cy="546381"/>
            </a:xfrm>
            <a:custGeom>
              <a:avLst/>
              <a:gdLst>
                <a:gd name="T0" fmla="*/ 55 w 126"/>
                <a:gd name="T1" fmla="*/ 0 h 253"/>
                <a:gd name="T2" fmla="*/ 0 w 126"/>
                <a:gd name="T3" fmla="*/ 44 h 253"/>
                <a:gd name="T4" fmla="*/ 80 w 126"/>
                <a:gd name="T5" fmla="*/ 253 h 253"/>
                <a:gd name="T6" fmla="*/ 126 w 126"/>
                <a:gd name="T7" fmla="*/ 187 h 253"/>
                <a:gd name="T8" fmla="*/ 89 w 126"/>
                <a:gd name="T9" fmla="*/ 110 h 253"/>
                <a:gd name="T10" fmla="*/ 89 w 126"/>
                <a:gd name="T11" fmla="*/ 109 h 253"/>
                <a:gd name="T12" fmla="*/ 88 w 126"/>
                <a:gd name="T13" fmla="*/ 108 h 253"/>
                <a:gd name="T14" fmla="*/ 88 w 126"/>
                <a:gd name="T15" fmla="*/ 108 h 253"/>
                <a:gd name="T16" fmla="*/ 88 w 126"/>
                <a:gd name="T17" fmla="*/ 107 h 253"/>
                <a:gd name="T18" fmla="*/ 55 w 126"/>
                <a:gd name="T19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" h="253">
                  <a:moveTo>
                    <a:pt x="55" y="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19" y="122"/>
                    <a:pt x="46" y="192"/>
                    <a:pt x="80" y="253"/>
                  </a:cubicBezTo>
                  <a:cubicBezTo>
                    <a:pt x="126" y="187"/>
                    <a:pt x="126" y="187"/>
                    <a:pt x="126" y="187"/>
                  </a:cubicBezTo>
                  <a:cubicBezTo>
                    <a:pt x="112" y="163"/>
                    <a:pt x="100" y="137"/>
                    <a:pt x="89" y="110"/>
                  </a:cubicBezTo>
                  <a:cubicBezTo>
                    <a:pt x="89" y="110"/>
                    <a:pt x="89" y="110"/>
                    <a:pt x="89" y="109"/>
                  </a:cubicBezTo>
                  <a:cubicBezTo>
                    <a:pt x="89" y="109"/>
                    <a:pt x="89" y="109"/>
                    <a:pt x="88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8"/>
                    <a:pt x="88" y="107"/>
                    <a:pt x="88" y="107"/>
                  </a:cubicBezTo>
                  <a:cubicBezTo>
                    <a:pt x="75" y="74"/>
                    <a:pt x="64" y="38"/>
                    <a:pt x="55" y="0"/>
                  </a:cubicBezTo>
                </a:path>
              </a:pathLst>
            </a:custGeom>
            <a:solidFill>
              <a:srgbClr val="32223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0" name="íṡľíḓe">
              <a:extLst>
                <a:ext uri="{FF2B5EF4-FFF2-40B4-BE49-F238E27FC236}">
                  <a16:creationId xmlns:a16="http://schemas.microsoft.com/office/drawing/2014/main" id="{295C9B01-179F-4AA0-A1A7-5BC4C97DF831}"/>
                </a:ext>
              </a:extLst>
            </p:cNvPr>
            <p:cNvSpPr/>
            <p:nvPr/>
          </p:nvSpPr>
          <p:spPr bwMode="auto">
            <a:xfrm>
              <a:off x="4584029" y="4904639"/>
              <a:ext cx="247918" cy="470497"/>
            </a:xfrm>
            <a:custGeom>
              <a:avLst/>
              <a:gdLst>
                <a:gd name="T0" fmla="*/ 57 w 114"/>
                <a:gd name="T1" fmla="*/ 0 h 218"/>
                <a:gd name="T2" fmla="*/ 0 w 114"/>
                <a:gd name="T3" fmla="*/ 43 h 218"/>
                <a:gd name="T4" fmla="*/ 66 w 114"/>
                <a:gd name="T5" fmla="*/ 218 h 218"/>
                <a:gd name="T6" fmla="*/ 114 w 114"/>
                <a:gd name="T7" fmla="*/ 152 h 218"/>
                <a:gd name="T8" fmla="*/ 57 w 114"/>
                <a:gd name="T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218">
                  <a:moveTo>
                    <a:pt x="57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15" y="109"/>
                    <a:pt x="37" y="168"/>
                    <a:pt x="66" y="218"/>
                  </a:cubicBezTo>
                  <a:cubicBezTo>
                    <a:pt x="114" y="152"/>
                    <a:pt x="114" y="152"/>
                    <a:pt x="114" y="152"/>
                  </a:cubicBezTo>
                  <a:cubicBezTo>
                    <a:pt x="89" y="108"/>
                    <a:pt x="70" y="57"/>
                    <a:pt x="57" y="0"/>
                  </a:cubicBezTo>
                </a:path>
              </a:pathLst>
            </a:cu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1" name="íSlíḓê">
              <a:extLst>
                <a:ext uri="{FF2B5EF4-FFF2-40B4-BE49-F238E27FC236}">
                  <a16:creationId xmlns:a16="http://schemas.microsoft.com/office/drawing/2014/main" id="{B072B3B8-92BB-4F75-839B-6A3CAF88C2CD}"/>
                </a:ext>
              </a:extLst>
            </p:cNvPr>
            <p:cNvSpPr/>
            <p:nvPr/>
          </p:nvSpPr>
          <p:spPr bwMode="auto">
            <a:xfrm>
              <a:off x="4523314" y="4995702"/>
              <a:ext cx="202384" cy="450260"/>
            </a:xfrm>
            <a:custGeom>
              <a:avLst/>
              <a:gdLst>
                <a:gd name="T0" fmla="*/ 30 w 96"/>
                <a:gd name="T1" fmla="*/ 0 h 210"/>
                <a:gd name="T2" fmla="*/ 0 w 96"/>
                <a:gd name="T3" fmla="*/ 23 h 210"/>
                <a:gd name="T4" fmla="*/ 33 w 96"/>
                <a:gd name="T5" fmla="*/ 130 h 210"/>
                <a:gd name="T6" fmla="*/ 33 w 96"/>
                <a:gd name="T7" fmla="*/ 131 h 210"/>
                <a:gd name="T8" fmla="*/ 33 w 96"/>
                <a:gd name="T9" fmla="*/ 131 h 210"/>
                <a:gd name="T10" fmla="*/ 34 w 96"/>
                <a:gd name="T11" fmla="*/ 132 h 210"/>
                <a:gd name="T12" fmla="*/ 34 w 96"/>
                <a:gd name="T13" fmla="*/ 133 h 210"/>
                <a:gd name="T14" fmla="*/ 71 w 96"/>
                <a:gd name="T15" fmla="*/ 210 h 210"/>
                <a:gd name="T16" fmla="*/ 71 w 96"/>
                <a:gd name="T17" fmla="*/ 210 h 210"/>
                <a:gd name="T18" fmla="*/ 96 w 96"/>
                <a:gd name="T19" fmla="*/ 175 h 210"/>
                <a:gd name="T20" fmla="*/ 30 w 96"/>
                <a:gd name="T21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210">
                  <a:moveTo>
                    <a:pt x="3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9" y="61"/>
                    <a:pt x="20" y="97"/>
                    <a:pt x="33" y="130"/>
                  </a:cubicBezTo>
                  <a:cubicBezTo>
                    <a:pt x="33" y="130"/>
                    <a:pt x="33" y="131"/>
                    <a:pt x="33" y="131"/>
                  </a:cubicBezTo>
                  <a:cubicBezTo>
                    <a:pt x="33" y="131"/>
                    <a:pt x="33" y="131"/>
                    <a:pt x="33" y="131"/>
                  </a:cubicBezTo>
                  <a:cubicBezTo>
                    <a:pt x="34" y="132"/>
                    <a:pt x="34" y="132"/>
                    <a:pt x="34" y="132"/>
                  </a:cubicBezTo>
                  <a:cubicBezTo>
                    <a:pt x="34" y="133"/>
                    <a:pt x="34" y="133"/>
                    <a:pt x="34" y="133"/>
                  </a:cubicBezTo>
                  <a:cubicBezTo>
                    <a:pt x="45" y="160"/>
                    <a:pt x="57" y="186"/>
                    <a:pt x="71" y="210"/>
                  </a:cubicBezTo>
                  <a:cubicBezTo>
                    <a:pt x="71" y="210"/>
                    <a:pt x="71" y="210"/>
                    <a:pt x="71" y="210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67" y="125"/>
                    <a:pt x="45" y="66"/>
                    <a:pt x="30" y="0"/>
                  </a:cubicBezTo>
                </a:path>
              </a:pathLst>
            </a:custGeom>
            <a:solidFill>
              <a:srgbClr val="A891A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2" name="is1iďe">
              <a:extLst>
                <a:ext uri="{FF2B5EF4-FFF2-40B4-BE49-F238E27FC236}">
                  <a16:creationId xmlns:a16="http://schemas.microsoft.com/office/drawing/2014/main" id="{906B3F80-DBFE-40A2-AC76-D346EFBA0B68}"/>
                </a:ext>
              </a:extLst>
            </p:cNvPr>
            <p:cNvSpPr/>
            <p:nvPr/>
          </p:nvSpPr>
          <p:spPr bwMode="auto">
            <a:xfrm>
              <a:off x="4771232" y="4768045"/>
              <a:ext cx="212503" cy="389548"/>
            </a:xfrm>
            <a:custGeom>
              <a:avLst/>
              <a:gdLst>
                <a:gd name="T0" fmla="*/ 57 w 99"/>
                <a:gd name="T1" fmla="*/ 0 h 182"/>
                <a:gd name="T2" fmla="*/ 0 w 99"/>
                <a:gd name="T3" fmla="*/ 43 h 182"/>
                <a:gd name="T4" fmla="*/ 51 w 99"/>
                <a:gd name="T5" fmla="*/ 182 h 182"/>
                <a:gd name="T6" fmla="*/ 99 w 99"/>
                <a:gd name="T7" fmla="*/ 116 h 182"/>
                <a:gd name="T8" fmla="*/ 57 w 99"/>
                <a:gd name="T9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82">
                  <a:moveTo>
                    <a:pt x="57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11" y="95"/>
                    <a:pt x="29" y="142"/>
                    <a:pt x="51" y="182"/>
                  </a:cubicBezTo>
                  <a:cubicBezTo>
                    <a:pt x="99" y="116"/>
                    <a:pt x="99" y="116"/>
                    <a:pt x="99" y="116"/>
                  </a:cubicBezTo>
                  <a:cubicBezTo>
                    <a:pt x="80" y="82"/>
                    <a:pt x="66" y="43"/>
                    <a:pt x="57" y="0"/>
                  </a:cubicBezTo>
                </a:path>
              </a:pathLst>
            </a:cu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3" name="îṣľïďe">
              <a:extLst>
                <a:ext uri="{FF2B5EF4-FFF2-40B4-BE49-F238E27FC236}">
                  <a16:creationId xmlns:a16="http://schemas.microsoft.com/office/drawing/2014/main" id="{769974BD-DF6A-45D9-BB6E-5C27D24EEC29}"/>
                </a:ext>
              </a:extLst>
            </p:cNvPr>
            <p:cNvSpPr/>
            <p:nvPr/>
          </p:nvSpPr>
          <p:spPr bwMode="auto">
            <a:xfrm>
              <a:off x="4705459" y="4859109"/>
              <a:ext cx="177084" cy="374372"/>
            </a:xfrm>
            <a:custGeom>
              <a:avLst/>
              <a:gdLst>
                <a:gd name="T0" fmla="*/ 30 w 81"/>
                <a:gd name="T1" fmla="*/ 0 h 174"/>
                <a:gd name="T2" fmla="*/ 0 w 81"/>
                <a:gd name="T3" fmla="*/ 22 h 174"/>
                <a:gd name="T4" fmla="*/ 57 w 81"/>
                <a:gd name="T5" fmla="*/ 174 h 174"/>
                <a:gd name="T6" fmla="*/ 81 w 81"/>
                <a:gd name="T7" fmla="*/ 139 h 174"/>
                <a:gd name="T8" fmla="*/ 30 w 81"/>
                <a:gd name="T9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74">
                  <a:moveTo>
                    <a:pt x="3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13" y="79"/>
                    <a:pt x="32" y="130"/>
                    <a:pt x="57" y="174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59" y="99"/>
                    <a:pt x="41" y="52"/>
                    <a:pt x="30" y="0"/>
                  </a:cubicBezTo>
                </a:path>
              </a:pathLst>
            </a:custGeom>
            <a:solidFill>
              <a:srgbClr val="A875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4" name="ísḷîďê">
              <a:extLst>
                <a:ext uri="{FF2B5EF4-FFF2-40B4-BE49-F238E27FC236}">
                  <a16:creationId xmlns:a16="http://schemas.microsoft.com/office/drawing/2014/main" id="{7B8B82DF-7D44-4430-844D-DFF8552A1CEB}"/>
                </a:ext>
              </a:extLst>
            </p:cNvPr>
            <p:cNvSpPr/>
            <p:nvPr/>
          </p:nvSpPr>
          <p:spPr bwMode="auto">
            <a:xfrm>
              <a:off x="4958439" y="4621330"/>
              <a:ext cx="182145" cy="318724"/>
            </a:xfrm>
            <a:custGeom>
              <a:avLst/>
              <a:gdLst>
                <a:gd name="T0" fmla="*/ 57 w 85"/>
                <a:gd name="T1" fmla="*/ 0 h 147"/>
                <a:gd name="T2" fmla="*/ 0 w 85"/>
                <a:gd name="T3" fmla="*/ 43 h 147"/>
                <a:gd name="T4" fmla="*/ 37 w 85"/>
                <a:gd name="T5" fmla="*/ 147 h 147"/>
                <a:gd name="T6" fmla="*/ 85 w 85"/>
                <a:gd name="T7" fmla="*/ 81 h 147"/>
                <a:gd name="T8" fmla="*/ 57 w 85"/>
                <a:gd name="T9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47">
                  <a:moveTo>
                    <a:pt x="57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8" y="82"/>
                    <a:pt x="20" y="117"/>
                    <a:pt x="37" y="14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72" y="58"/>
                    <a:pt x="62" y="30"/>
                    <a:pt x="57" y="0"/>
                  </a:cubicBezTo>
                </a:path>
              </a:pathLst>
            </a:cu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5" name="îṡľiḍè">
              <a:extLst>
                <a:ext uri="{FF2B5EF4-FFF2-40B4-BE49-F238E27FC236}">
                  <a16:creationId xmlns:a16="http://schemas.microsoft.com/office/drawing/2014/main" id="{4FA28D9B-7134-4619-BB69-7D850A308963}"/>
                </a:ext>
              </a:extLst>
            </p:cNvPr>
            <p:cNvSpPr/>
            <p:nvPr/>
          </p:nvSpPr>
          <p:spPr bwMode="auto">
            <a:xfrm>
              <a:off x="4892662" y="4717454"/>
              <a:ext cx="146730" cy="298484"/>
            </a:xfrm>
            <a:custGeom>
              <a:avLst/>
              <a:gdLst>
                <a:gd name="T0" fmla="*/ 30 w 67"/>
                <a:gd name="T1" fmla="*/ 0 h 139"/>
                <a:gd name="T2" fmla="*/ 0 w 67"/>
                <a:gd name="T3" fmla="*/ 23 h 139"/>
                <a:gd name="T4" fmla="*/ 42 w 67"/>
                <a:gd name="T5" fmla="*/ 139 h 139"/>
                <a:gd name="T6" fmla="*/ 67 w 67"/>
                <a:gd name="T7" fmla="*/ 104 h 139"/>
                <a:gd name="T8" fmla="*/ 30 w 67"/>
                <a:gd name="T9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39">
                  <a:moveTo>
                    <a:pt x="3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9" y="66"/>
                    <a:pt x="23" y="105"/>
                    <a:pt x="42" y="139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50" y="74"/>
                    <a:pt x="38" y="39"/>
                    <a:pt x="30" y="0"/>
                  </a:cubicBezTo>
                </a:path>
              </a:pathLst>
            </a:custGeom>
            <a:solidFill>
              <a:srgbClr val="A891A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6" name="îṣ1íḋe">
              <a:extLst>
                <a:ext uri="{FF2B5EF4-FFF2-40B4-BE49-F238E27FC236}">
                  <a16:creationId xmlns:a16="http://schemas.microsoft.com/office/drawing/2014/main" id="{8E0221F2-BF5F-4751-B17E-F709D28D025D}"/>
                </a:ext>
              </a:extLst>
            </p:cNvPr>
            <p:cNvSpPr/>
            <p:nvPr/>
          </p:nvSpPr>
          <p:spPr bwMode="auto">
            <a:xfrm>
              <a:off x="5145642" y="4479676"/>
              <a:ext cx="156849" cy="242836"/>
            </a:xfrm>
            <a:custGeom>
              <a:avLst/>
              <a:gdLst>
                <a:gd name="T0" fmla="*/ 58 w 72"/>
                <a:gd name="T1" fmla="*/ 0 h 113"/>
                <a:gd name="T2" fmla="*/ 0 w 72"/>
                <a:gd name="T3" fmla="*/ 44 h 113"/>
                <a:gd name="T4" fmla="*/ 23 w 72"/>
                <a:gd name="T5" fmla="*/ 113 h 113"/>
                <a:gd name="T6" fmla="*/ 72 w 72"/>
                <a:gd name="T7" fmla="*/ 46 h 113"/>
                <a:gd name="T8" fmla="*/ 58 w 72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3">
                  <a:moveTo>
                    <a:pt x="58" y="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4" y="70"/>
                    <a:pt x="12" y="94"/>
                    <a:pt x="23" y="113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65" y="33"/>
                    <a:pt x="60" y="17"/>
                    <a:pt x="58" y="0"/>
                  </a:cubicBezTo>
                </a:path>
              </a:pathLst>
            </a:custGeom>
            <a:solidFill>
              <a:srgbClr val="19101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7" name="íṥľiḓé">
              <a:extLst>
                <a:ext uri="{FF2B5EF4-FFF2-40B4-BE49-F238E27FC236}">
                  <a16:creationId xmlns:a16="http://schemas.microsoft.com/office/drawing/2014/main" id="{63A79165-106E-4913-BFAE-A3A16C6EF3B4}"/>
                </a:ext>
              </a:extLst>
            </p:cNvPr>
            <p:cNvSpPr/>
            <p:nvPr/>
          </p:nvSpPr>
          <p:spPr bwMode="auto">
            <a:xfrm>
              <a:off x="5079869" y="4575800"/>
              <a:ext cx="116369" cy="222600"/>
            </a:xfrm>
            <a:custGeom>
              <a:avLst/>
              <a:gdLst>
                <a:gd name="T0" fmla="*/ 30 w 53"/>
                <a:gd name="T1" fmla="*/ 0 h 104"/>
                <a:gd name="T2" fmla="*/ 0 w 53"/>
                <a:gd name="T3" fmla="*/ 23 h 104"/>
                <a:gd name="T4" fmla="*/ 28 w 53"/>
                <a:gd name="T5" fmla="*/ 104 h 104"/>
                <a:gd name="T6" fmla="*/ 53 w 53"/>
                <a:gd name="T7" fmla="*/ 69 h 104"/>
                <a:gd name="T8" fmla="*/ 30 w 53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104">
                  <a:moveTo>
                    <a:pt x="3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5" y="53"/>
                    <a:pt x="15" y="81"/>
                    <a:pt x="28" y="104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42" y="50"/>
                    <a:pt x="34" y="26"/>
                    <a:pt x="30" y="0"/>
                  </a:cubicBezTo>
                </a:path>
              </a:pathLst>
            </a:custGeom>
            <a:solidFill>
              <a:srgbClr val="A875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8" name="isḻîḍê">
              <a:extLst>
                <a:ext uri="{FF2B5EF4-FFF2-40B4-BE49-F238E27FC236}">
                  <a16:creationId xmlns:a16="http://schemas.microsoft.com/office/drawing/2014/main" id="{2FD5E10E-2B31-4F17-9B13-0651984D6D0A}"/>
                </a:ext>
              </a:extLst>
            </p:cNvPr>
            <p:cNvSpPr/>
            <p:nvPr/>
          </p:nvSpPr>
          <p:spPr bwMode="auto">
            <a:xfrm>
              <a:off x="5272133" y="4464500"/>
              <a:ext cx="86011" cy="116357"/>
            </a:xfrm>
            <a:custGeom>
              <a:avLst/>
              <a:gdLst>
                <a:gd name="T0" fmla="*/ 35 w 40"/>
                <a:gd name="T1" fmla="*/ 0 h 53"/>
                <a:gd name="T2" fmla="*/ 31 w 40"/>
                <a:gd name="T3" fmla="*/ 1 h 53"/>
                <a:gd name="T4" fmla="*/ 7 w 40"/>
                <a:gd name="T5" fmla="*/ 1 h 53"/>
                <a:gd name="T6" fmla="*/ 0 w 40"/>
                <a:gd name="T7" fmla="*/ 7 h 53"/>
                <a:gd name="T8" fmla="*/ 14 w 40"/>
                <a:gd name="T9" fmla="*/ 53 h 53"/>
                <a:gd name="T10" fmla="*/ 40 w 40"/>
                <a:gd name="T11" fmla="*/ 16 h 53"/>
                <a:gd name="T12" fmla="*/ 35 w 40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53">
                  <a:moveTo>
                    <a:pt x="35" y="0"/>
                  </a:moveTo>
                  <a:cubicBezTo>
                    <a:pt x="33" y="1"/>
                    <a:pt x="32" y="1"/>
                    <a:pt x="31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24"/>
                    <a:pt x="7" y="40"/>
                    <a:pt x="14" y="53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8" y="11"/>
                    <a:pt x="36" y="6"/>
                    <a:pt x="35" y="0"/>
                  </a:cubicBezTo>
                </a:path>
              </a:pathLst>
            </a:custGeom>
            <a:solidFill>
              <a:srgbClr val="A829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19" name="ïṥľidé">
              <a:extLst>
                <a:ext uri="{FF2B5EF4-FFF2-40B4-BE49-F238E27FC236}">
                  <a16:creationId xmlns:a16="http://schemas.microsoft.com/office/drawing/2014/main" id="{049CA142-673A-4E6E-A7A7-A219656B79C7}"/>
                </a:ext>
              </a:extLst>
            </p:cNvPr>
            <p:cNvSpPr/>
            <p:nvPr/>
          </p:nvSpPr>
          <p:spPr bwMode="auto">
            <a:xfrm>
              <a:off x="5348025" y="4418967"/>
              <a:ext cx="55657" cy="80945"/>
            </a:xfrm>
            <a:custGeom>
              <a:avLst/>
              <a:gdLst>
                <a:gd name="T0" fmla="*/ 11 w 27"/>
                <a:gd name="T1" fmla="*/ 0 h 37"/>
                <a:gd name="T2" fmla="*/ 10 w 27"/>
                <a:gd name="T3" fmla="*/ 2 h 37"/>
                <a:gd name="T4" fmla="*/ 0 w 27"/>
                <a:gd name="T5" fmla="*/ 21 h 37"/>
                <a:gd name="T6" fmla="*/ 5 w 27"/>
                <a:gd name="T7" fmla="*/ 37 h 37"/>
                <a:gd name="T8" fmla="*/ 27 w 27"/>
                <a:gd name="T9" fmla="*/ 6 h 37"/>
                <a:gd name="T10" fmla="*/ 22 w 27"/>
                <a:gd name="T11" fmla="*/ 2 h 37"/>
                <a:gd name="T12" fmla="*/ 11 w 27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7">
                  <a:moveTo>
                    <a:pt x="11" y="0"/>
                  </a:moveTo>
                  <a:cubicBezTo>
                    <a:pt x="11" y="1"/>
                    <a:pt x="10" y="1"/>
                    <a:pt x="10" y="2"/>
                  </a:cubicBezTo>
                  <a:cubicBezTo>
                    <a:pt x="10" y="11"/>
                    <a:pt x="5" y="19"/>
                    <a:pt x="0" y="21"/>
                  </a:cubicBezTo>
                  <a:cubicBezTo>
                    <a:pt x="1" y="27"/>
                    <a:pt x="3" y="32"/>
                    <a:pt x="5" y="37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5" y="5"/>
                    <a:pt x="23" y="4"/>
                    <a:pt x="22" y="2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891A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0" name="íšlíḓè">
              <a:extLst>
                <a:ext uri="{FF2B5EF4-FFF2-40B4-BE49-F238E27FC236}">
                  <a16:creationId xmlns:a16="http://schemas.microsoft.com/office/drawing/2014/main" id="{F19B8D8D-EC81-4F99-BF86-138D5BDA3EA5}"/>
                </a:ext>
              </a:extLst>
            </p:cNvPr>
            <p:cNvSpPr/>
            <p:nvPr/>
          </p:nvSpPr>
          <p:spPr bwMode="auto">
            <a:xfrm>
              <a:off x="5287310" y="4418967"/>
              <a:ext cx="80953" cy="50591"/>
            </a:xfrm>
            <a:custGeom>
              <a:avLst/>
              <a:gdLst>
                <a:gd name="T0" fmla="*/ 31 w 39"/>
                <a:gd name="T1" fmla="*/ 0 h 23"/>
                <a:gd name="T2" fmla="*/ 0 w 39"/>
                <a:gd name="T3" fmla="*/ 23 h 23"/>
                <a:gd name="T4" fmla="*/ 24 w 39"/>
                <a:gd name="T5" fmla="*/ 23 h 23"/>
                <a:gd name="T6" fmla="*/ 28 w 39"/>
                <a:gd name="T7" fmla="*/ 22 h 23"/>
                <a:gd name="T8" fmla="*/ 38 w 39"/>
                <a:gd name="T9" fmla="*/ 3 h 23"/>
                <a:gd name="T10" fmla="*/ 39 w 39"/>
                <a:gd name="T11" fmla="*/ 1 h 23"/>
                <a:gd name="T12" fmla="*/ 31 w 39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3">
                  <a:moveTo>
                    <a:pt x="31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6" y="23"/>
                    <a:pt x="28" y="22"/>
                  </a:cubicBezTo>
                  <a:cubicBezTo>
                    <a:pt x="33" y="20"/>
                    <a:pt x="38" y="12"/>
                    <a:pt x="38" y="3"/>
                  </a:cubicBezTo>
                  <a:cubicBezTo>
                    <a:pt x="38" y="2"/>
                    <a:pt x="39" y="2"/>
                    <a:pt x="39" y="1"/>
                  </a:cubicBez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A829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1" name="í$ḷîḍè">
              <a:extLst>
                <a:ext uri="{FF2B5EF4-FFF2-40B4-BE49-F238E27FC236}">
                  <a16:creationId xmlns:a16="http://schemas.microsoft.com/office/drawing/2014/main" id="{E0790AD3-FC33-4162-8DBE-52AC7AA7DF2C}"/>
                </a:ext>
              </a:extLst>
            </p:cNvPr>
            <p:cNvSpPr/>
            <p:nvPr/>
          </p:nvSpPr>
          <p:spPr bwMode="auto">
            <a:xfrm>
              <a:off x="5388502" y="4388612"/>
              <a:ext cx="45538" cy="45533"/>
            </a:xfrm>
            <a:custGeom>
              <a:avLst/>
              <a:gdLst>
                <a:gd name="T0" fmla="*/ 10 w 20"/>
                <a:gd name="T1" fmla="*/ 0 h 19"/>
                <a:gd name="T2" fmla="*/ 0 w 20"/>
                <a:gd name="T3" fmla="*/ 10 h 19"/>
                <a:gd name="T4" fmla="*/ 2 w 20"/>
                <a:gd name="T5" fmla="*/ 15 h 19"/>
                <a:gd name="T6" fmla="*/ 9 w 20"/>
                <a:gd name="T7" fmla="*/ 16 h 19"/>
                <a:gd name="T8" fmla="*/ 7 w 20"/>
                <a:gd name="T9" fmla="*/ 19 h 19"/>
                <a:gd name="T10" fmla="*/ 10 w 20"/>
                <a:gd name="T11" fmla="*/ 19 h 19"/>
                <a:gd name="T12" fmla="*/ 20 w 20"/>
                <a:gd name="T13" fmla="*/ 10 h 19"/>
                <a:gd name="T14" fmla="*/ 10 w 20"/>
                <a:gd name="T1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9">
                  <a:moveTo>
                    <a:pt x="10" y="0"/>
                  </a:moveTo>
                  <a:cubicBezTo>
                    <a:pt x="5" y="0"/>
                    <a:pt x="0" y="5"/>
                    <a:pt x="0" y="10"/>
                  </a:cubicBezTo>
                  <a:cubicBezTo>
                    <a:pt x="0" y="12"/>
                    <a:pt x="1" y="14"/>
                    <a:pt x="2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9"/>
                    <a:pt x="9" y="19"/>
                    <a:pt x="10" y="19"/>
                  </a:cubicBezTo>
                  <a:cubicBezTo>
                    <a:pt x="15" y="19"/>
                    <a:pt x="20" y="15"/>
                    <a:pt x="20" y="10"/>
                  </a:cubicBezTo>
                  <a:cubicBezTo>
                    <a:pt x="20" y="5"/>
                    <a:pt x="15" y="0"/>
                    <a:pt x="10" y="0"/>
                  </a:cubicBezTo>
                </a:path>
              </a:pathLst>
            </a:custGeom>
            <a:solidFill>
              <a:srgbClr val="A891A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2" name="isľíḑè">
              <a:extLst>
                <a:ext uri="{FF2B5EF4-FFF2-40B4-BE49-F238E27FC236}">
                  <a16:creationId xmlns:a16="http://schemas.microsoft.com/office/drawing/2014/main" id="{2F368EF4-A12D-4035-BF06-59D84718191C}"/>
                </a:ext>
              </a:extLst>
            </p:cNvPr>
            <p:cNvSpPr/>
            <p:nvPr/>
          </p:nvSpPr>
          <p:spPr bwMode="auto">
            <a:xfrm>
              <a:off x="5393563" y="4424027"/>
              <a:ext cx="15177" cy="10118"/>
            </a:xfrm>
            <a:custGeom>
              <a:avLst/>
              <a:gdLst>
                <a:gd name="T0" fmla="*/ 0 w 7"/>
                <a:gd name="T1" fmla="*/ 0 h 4"/>
                <a:gd name="T2" fmla="*/ 5 w 7"/>
                <a:gd name="T3" fmla="*/ 4 h 4"/>
                <a:gd name="T4" fmla="*/ 7 w 7"/>
                <a:gd name="T5" fmla="*/ 1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cubicBezTo>
                    <a:pt x="1" y="2"/>
                    <a:pt x="3" y="3"/>
                    <a:pt x="5" y="4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E526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3" name="îsľïḑé">
              <a:extLst>
                <a:ext uri="{FF2B5EF4-FFF2-40B4-BE49-F238E27FC236}">
                  <a16:creationId xmlns:a16="http://schemas.microsoft.com/office/drawing/2014/main" id="{D8C9CD4D-71B4-41D9-9D99-0B90901A5C8E}"/>
                </a:ext>
              </a:extLst>
            </p:cNvPr>
            <p:cNvSpPr/>
            <p:nvPr/>
          </p:nvSpPr>
          <p:spPr bwMode="auto">
            <a:xfrm>
              <a:off x="6117083" y="3295850"/>
              <a:ext cx="232741" cy="657681"/>
            </a:xfrm>
            <a:custGeom>
              <a:avLst/>
              <a:gdLst>
                <a:gd name="T0" fmla="*/ 109 w 109"/>
                <a:gd name="T1" fmla="*/ 303 h 304"/>
                <a:gd name="T2" fmla="*/ 109 w 109"/>
                <a:gd name="T3" fmla="*/ 304 h 304"/>
                <a:gd name="T4" fmla="*/ 109 w 109"/>
                <a:gd name="T5" fmla="*/ 304 h 304"/>
                <a:gd name="T6" fmla="*/ 109 w 109"/>
                <a:gd name="T7" fmla="*/ 303 h 304"/>
                <a:gd name="T8" fmla="*/ 55 w 109"/>
                <a:gd name="T9" fmla="*/ 102 h 304"/>
                <a:gd name="T10" fmla="*/ 109 w 109"/>
                <a:gd name="T11" fmla="*/ 303 h 304"/>
                <a:gd name="T12" fmla="*/ 55 w 109"/>
                <a:gd name="T13" fmla="*/ 102 h 304"/>
                <a:gd name="T14" fmla="*/ 54 w 109"/>
                <a:gd name="T15" fmla="*/ 101 h 304"/>
                <a:gd name="T16" fmla="*/ 54 w 109"/>
                <a:gd name="T17" fmla="*/ 101 h 304"/>
                <a:gd name="T18" fmla="*/ 54 w 109"/>
                <a:gd name="T19" fmla="*/ 101 h 304"/>
                <a:gd name="T20" fmla="*/ 1 w 109"/>
                <a:gd name="T21" fmla="*/ 2 h 304"/>
                <a:gd name="T22" fmla="*/ 2 w 109"/>
                <a:gd name="T23" fmla="*/ 2 h 304"/>
                <a:gd name="T24" fmla="*/ 1 w 109"/>
                <a:gd name="T25" fmla="*/ 2 h 304"/>
                <a:gd name="T26" fmla="*/ 1 w 109"/>
                <a:gd name="T27" fmla="*/ 1 h 304"/>
                <a:gd name="T28" fmla="*/ 1 w 109"/>
                <a:gd name="T29" fmla="*/ 1 h 304"/>
                <a:gd name="T30" fmla="*/ 1 w 109"/>
                <a:gd name="T31" fmla="*/ 1 h 304"/>
                <a:gd name="T32" fmla="*/ 0 w 109"/>
                <a:gd name="T33" fmla="*/ 0 h 304"/>
                <a:gd name="T34" fmla="*/ 0 w 109"/>
                <a:gd name="T35" fmla="*/ 0 h 304"/>
                <a:gd name="T36" fmla="*/ 0 w 109"/>
                <a:gd name="T37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9" h="304">
                  <a:moveTo>
                    <a:pt x="109" y="303"/>
                  </a:moveTo>
                  <a:cubicBezTo>
                    <a:pt x="109" y="304"/>
                    <a:pt x="109" y="304"/>
                    <a:pt x="109" y="304"/>
                  </a:cubicBezTo>
                  <a:cubicBezTo>
                    <a:pt x="109" y="304"/>
                    <a:pt x="109" y="304"/>
                    <a:pt x="109" y="304"/>
                  </a:cubicBezTo>
                  <a:cubicBezTo>
                    <a:pt x="109" y="304"/>
                    <a:pt x="109" y="304"/>
                    <a:pt x="109" y="303"/>
                  </a:cubicBezTo>
                  <a:moveTo>
                    <a:pt x="55" y="102"/>
                  </a:moveTo>
                  <a:cubicBezTo>
                    <a:pt x="80" y="162"/>
                    <a:pt x="99" y="230"/>
                    <a:pt x="109" y="303"/>
                  </a:cubicBezTo>
                  <a:cubicBezTo>
                    <a:pt x="99" y="229"/>
                    <a:pt x="80" y="162"/>
                    <a:pt x="55" y="102"/>
                  </a:cubicBezTo>
                  <a:moveTo>
                    <a:pt x="54" y="101"/>
                  </a:moveTo>
                  <a:cubicBezTo>
                    <a:pt x="54" y="101"/>
                    <a:pt x="54" y="101"/>
                    <a:pt x="54" y="101"/>
                  </a:cubicBezTo>
                  <a:cubicBezTo>
                    <a:pt x="54" y="101"/>
                    <a:pt x="54" y="101"/>
                    <a:pt x="54" y="101"/>
                  </a:cubicBezTo>
                  <a:moveTo>
                    <a:pt x="1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4" name="ïSḻîḋê">
              <a:extLst>
                <a:ext uri="{FF2B5EF4-FFF2-40B4-BE49-F238E27FC236}">
                  <a16:creationId xmlns:a16="http://schemas.microsoft.com/office/drawing/2014/main" id="{E4DFD412-A9B1-4608-B8D8-7D756B7B097B}"/>
                </a:ext>
              </a:extLst>
            </p:cNvPr>
            <p:cNvSpPr/>
            <p:nvPr/>
          </p:nvSpPr>
          <p:spPr bwMode="auto">
            <a:xfrm>
              <a:off x="6000714" y="2997365"/>
              <a:ext cx="475601" cy="956166"/>
            </a:xfrm>
            <a:custGeom>
              <a:avLst/>
              <a:gdLst>
                <a:gd name="T0" fmla="*/ 38 w 220"/>
                <a:gd name="T1" fmla="*/ 0 h 444"/>
                <a:gd name="T2" fmla="*/ 0 w 220"/>
                <a:gd name="T3" fmla="*/ 76 h 444"/>
                <a:gd name="T4" fmla="*/ 53 w 220"/>
                <a:gd name="T5" fmla="*/ 140 h 444"/>
                <a:gd name="T6" fmla="*/ 53 w 220"/>
                <a:gd name="T7" fmla="*/ 140 h 444"/>
                <a:gd name="T8" fmla="*/ 54 w 220"/>
                <a:gd name="T9" fmla="*/ 141 h 444"/>
                <a:gd name="T10" fmla="*/ 54 w 220"/>
                <a:gd name="T11" fmla="*/ 141 h 444"/>
                <a:gd name="T12" fmla="*/ 54 w 220"/>
                <a:gd name="T13" fmla="*/ 142 h 444"/>
                <a:gd name="T14" fmla="*/ 55 w 220"/>
                <a:gd name="T15" fmla="*/ 142 h 444"/>
                <a:gd name="T16" fmla="*/ 107 w 220"/>
                <a:gd name="T17" fmla="*/ 241 h 444"/>
                <a:gd name="T18" fmla="*/ 107 w 220"/>
                <a:gd name="T19" fmla="*/ 241 h 444"/>
                <a:gd name="T20" fmla="*/ 108 w 220"/>
                <a:gd name="T21" fmla="*/ 242 h 444"/>
                <a:gd name="T22" fmla="*/ 162 w 220"/>
                <a:gd name="T23" fmla="*/ 443 h 444"/>
                <a:gd name="T24" fmla="*/ 162 w 220"/>
                <a:gd name="T25" fmla="*/ 443 h 444"/>
                <a:gd name="T26" fmla="*/ 162 w 220"/>
                <a:gd name="T27" fmla="*/ 444 h 444"/>
                <a:gd name="T28" fmla="*/ 162 w 220"/>
                <a:gd name="T29" fmla="*/ 444 h 444"/>
                <a:gd name="T30" fmla="*/ 220 w 220"/>
                <a:gd name="T31" fmla="*/ 417 h 444"/>
                <a:gd name="T32" fmla="*/ 151 w 220"/>
                <a:gd name="T33" fmla="*/ 168 h 444"/>
                <a:gd name="T34" fmla="*/ 38 w 220"/>
                <a:gd name="T35" fmla="*/ 0 h 444"/>
                <a:gd name="T36" fmla="*/ 38 w 220"/>
                <a:gd name="T37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0" h="444">
                  <a:moveTo>
                    <a:pt x="38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9" y="95"/>
                    <a:pt x="37" y="117"/>
                    <a:pt x="53" y="140"/>
                  </a:cubicBezTo>
                  <a:cubicBezTo>
                    <a:pt x="53" y="140"/>
                    <a:pt x="53" y="140"/>
                    <a:pt x="53" y="140"/>
                  </a:cubicBezTo>
                  <a:cubicBezTo>
                    <a:pt x="53" y="141"/>
                    <a:pt x="53" y="141"/>
                    <a:pt x="54" y="141"/>
                  </a:cubicBezTo>
                  <a:cubicBezTo>
                    <a:pt x="54" y="141"/>
                    <a:pt x="54" y="141"/>
                    <a:pt x="54" y="141"/>
                  </a:cubicBezTo>
                  <a:cubicBezTo>
                    <a:pt x="54" y="142"/>
                    <a:pt x="54" y="142"/>
                    <a:pt x="54" y="142"/>
                  </a:cubicBezTo>
                  <a:cubicBezTo>
                    <a:pt x="54" y="142"/>
                    <a:pt x="54" y="142"/>
                    <a:pt x="55" y="142"/>
                  </a:cubicBezTo>
                  <a:cubicBezTo>
                    <a:pt x="74" y="172"/>
                    <a:pt x="92" y="205"/>
                    <a:pt x="107" y="241"/>
                  </a:cubicBezTo>
                  <a:cubicBezTo>
                    <a:pt x="107" y="241"/>
                    <a:pt x="107" y="241"/>
                    <a:pt x="107" y="241"/>
                  </a:cubicBezTo>
                  <a:cubicBezTo>
                    <a:pt x="108" y="241"/>
                    <a:pt x="108" y="242"/>
                    <a:pt x="108" y="242"/>
                  </a:cubicBezTo>
                  <a:cubicBezTo>
                    <a:pt x="133" y="302"/>
                    <a:pt x="152" y="369"/>
                    <a:pt x="162" y="443"/>
                  </a:cubicBezTo>
                  <a:cubicBezTo>
                    <a:pt x="162" y="443"/>
                    <a:pt x="162" y="443"/>
                    <a:pt x="162" y="443"/>
                  </a:cubicBezTo>
                  <a:cubicBezTo>
                    <a:pt x="162" y="444"/>
                    <a:pt x="162" y="444"/>
                    <a:pt x="162" y="444"/>
                  </a:cubicBezTo>
                  <a:cubicBezTo>
                    <a:pt x="162" y="444"/>
                    <a:pt x="162" y="444"/>
                    <a:pt x="162" y="444"/>
                  </a:cubicBezTo>
                  <a:cubicBezTo>
                    <a:pt x="220" y="417"/>
                    <a:pt x="220" y="417"/>
                    <a:pt x="220" y="417"/>
                  </a:cubicBezTo>
                  <a:cubicBezTo>
                    <a:pt x="208" y="325"/>
                    <a:pt x="184" y="241"/>
                    <a:pt x="151" y="168"/>
                  </a:cubicBezTo>
                  <a:cubicBezTo>
                    <a:pt x="120" y="101"/>
                    <a:pt x="82" y="44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</a:path>
              </a:pathLst>
            </a:custGeom>
            <a:solidFill>
              <a:srgbClr val="725A6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5" name="ïṩļídè">
              <a:extLst>
                <a:ext uri="{FF2B5EF4-FFF2-40B4-BE49-F238E27FC236}">
                  <a16:creationId xmlns:a16="http://schemas.microsoft.com/office/drawing/2014/main" id="{D2B33A7A-DB7B-4A13-8E90-D16E2E37B191}"/>
                </a:ext>
              </a:extLst>
            </p:cNvPr>
            <p:cNvSpPr/>
            <p:nvPr/>
          </p:nvSpPr>
          <p:spPr bwMode="auto">
            <a:xfrm>
              <a:off x="5874223" y="3250319"/>
              <a:ext cx="409828" cy="794275"/>
            </a:xfrm>
            <a:custGeom>
              <a:avLst/>
              <a:gdLst>
                <a:gd name="T0" fmla="*/ 39 w 190"/>
                <a:gd name="T1" fmla="*/ 0 h 369"/>
                <a:gd name="T2" fmla="*/ 0 w 190"/>
                <a:gd name="T3" fmla="*/ 79 h 369"/>
                <a:gd name="T4" fmla="*/ 130 w 190"/>
                <a:gd name="T5" fmla="*/ 369 h 369"/>
                <a:gd name="T6" fmla="*/ 190 w 190"/>
                <a:gd name="T7" fmla="*/ 341 h 369"/>
                <a:gd name="T8" fmla="*/ 39 w 190"/>
                <a:gd name="T9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369">
                  <a:moveTo>
                    <a:pt x="39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66" y="143"/>
                    <a:pt x="113" y="246"/>
                    <a:pt x="130" y="369"/>
                  </a:cubicBezTo>
                  <a:cubicBezTo>
                    <a:pt x="190" y="341"/>
                    <a:pt x="190" y="341"/>
                    <a:pt x="190" y="341"/>
                  </a:cubicBezTo>
                  <a:cubicBezTo>
                    <a:pt x="170" y="197"/>
                    <a:pt x="116" y="76"/>
                    <a:pt x="39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6" name="ïṧḷiḓé">
              <a:extLst>
                <a:ext uri="{FF2B5EF4-FFF2-40B4-BE49-F238E27FC236}">
                  <a16:creationId xmlns:a16="http://schemas.microsoft.com/office/drawing/2014/main" id="{487022F7-1007-49B4-843D-2D7BF0DB8592}"/>
                </a:ext>
              </a:extLst>
            </p:cNvPr>
            <p:cNvSpPr/>
            <p:nvPr/>
          </p:nvSpPr>
          <p:spPr bwMode="auto">
            <a:xfrm>
              <a:off x="5960237" y="3159256"/>
              <a:ext cx="389587" cy="824629"/>
            </a:xfrm>
            <a:custGeom>
              <a:avLst/>
              <a:gdLst>
                <a:gd name="T0" fmla="*/ 20 w 182"/>
                <a:gd name="T1" fmla="*/ 0 h 383"/>
                <a:gd name="T2" fmla="*/ 20 w 182"/>
                <a:gd name="T3" fmla="*/ 0 h 383"/>
                <a:gd name="T4" fmla="*/ 0 w 182"/>
                <a:gd name="T5" fmla="*/ 42 h 383"/>
                <a:gd name="T6" fmla="*/ 151 w 182"/>
                <a:gd name="T7" fmla="*/ 383 h 383"/>
                <a:gd name="T8" fmla="*/ 182 w 182"/>
                <a:gd name="T9" fmla="*/ 368 h 383"/>
                <a:gd name="T10" fmla="*/ 182 w 182"/>
                <a:gd name="T11" fmla="*/ 367 h 383"/>
                <a:gd name="T12" fmla="*/ 182 w 182"/>
                <a:gd name="T13" fmla="*/ 367 h 383"/>
                <a:gd name="T14" fmla="*/ 128 w 182"/>
                <a:gd name="T15" fmla="*/ 166 h 383"/>
                <a:gd name="T16" fmla="*/ 127 w 182"/>
                <a:gd name="T17" fmla="*/ 165 h 383"/>
                <a:gd name="T18" fmla="*/ 127 w 182"/>
                <a:gd name="T19" fmla="*/ 165 h 383"/>
                <a:gd name="T20" fmla="*/ 75 w 182"/>
                <a:gd name="T21" fmla="*/ 66 h 383"/>
                <a:gd name="T22" fmla="*/ 74 w 182"/>
                <a:gd name="T23" fmla="*/ 66 h 383"/>
                <a:gd name="T24" fmla="*/ 74 w 182"/>
                <a:gd name="T25" fmla="*/ 65 h 383"/>
                <a:gd name="T26" fmla="*/ 74 w 182"/>
                <a:gd name="T27" fmla="*/ 65 h 383"/>
                <a:gd name="T28" fmla="*/ 73 w 182"/>
                <a:gd name="T29" fmla="*/ 64 h 383"/>
                <a:gd name="T30" fmla="*/ 73 w 182"/>
                <a:gd name="T31" fmla="*/ 64 h 383"/>
                <a:gd name="T32" fmla="*/ 20 w 182"/>
                <a:gd name="T33" fmla="*/ 0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2" h="383">
                  <a:moveTo>
                    <a:pt x="2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77" y="118"/>
                    <a:pt x="131" y="239"/>
                    <a:pt x="151" y="383"/>
                  </a:cubicBezTo>
                  <a:cubicBezTo>
                    <a:pt x="182" y="368"/>
                    <a:pt x="182" y="368"/>
                    <a:pt x="182" y="368"/>
                  </a:cubicBezTo>
                  <a:cubicBezTo>
                    <a:pt x="182" y="368"/>
                    <a:pt x="182" y="368"/>
                    <a:pt x="182" y="367"/>
                  </a:cubicBezTo>
                  <a:cubicBezTo>
                    <a:pt x="182" y="367"/>
                    <a:pt x="182" y="367"/>
                    <a:pt x="182" y="367"/>
                  </a:cubicBezTo>
                  <a:cubicBezTo>
                    <a:pt x="172" y="294"/>
                    <a:pt x="153" y="226"/>
                    <a:pt x="128" y="166"/>
                  </a:cubicBezTo>
                  <a:cubicBezTo>
                    <a:pt x="128" y="166"/>
                    <a:pt x="128" y="165"/>
                    <a:pt x="127" y="165"/>
                  </a:cubicBezTo>
                  <a:cubicBezTo>
                    <a:pt x="127" y="165"/>
                    <a:pt x="127" y="165"/>
                    <a:pt x="127" y="165"/>
                  </a:cubicBezTo>
                  <a:cubicBezTo>
                    <a:pt x="112" y="129"/>
                    <a:pt x="94" y="96"/>
                    <a:pt x="75" y="66"/>
                  </a:cubicBezTo>
                  <a:cubicBezTo>
                    <a:pt x="74" y="66"/>
                    <a:pt x="74" y="66"/>
                    <a:pt x="74" y="66"/>
                  </a:cubicBezTo>
                  <a:cubicBezTo>
                    <a:pt x="74" y="66"/>
                    <a:pt x="74" y="66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3" y="65"/>
                    <a:pt x="73" y="65"/>
                    <a:pt x="73" y="64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57" y="41"/>
                    <a:pt x="39" y="19"/>
                    <a:pt x="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7" name="ïśḷîḑè">
              <a:extLst>
                <a:ext uri="{FF2B5EF4-FFF2-40B4-BE49-F238E27FC236}">
                  <a16:creationId xmlns:a16="http://schemas.microsoft.com/office/drawing/2014/main" id="{7F87EAC2-3FB3-48FE-A80A-B2F479F96141}"/>
                </a:ext>
              </a:extLst>
            </p:cNvPr>
            <p:cNvSpPr/>
            <p:nvPr/>
          </p:nvSpPr>
          <p:spPr bwMode="auto">
            <a:xfrm>
              <a:off x="5747735" y="3508331"/>
              <a:ext cx="338991" cy="627327"/>
            </a:xfrm>
            <a:custGeom>
              <a:avLst/>
              <a:gdLst>
                <a:gd name="T0" fmla="*/ 39 w 158"/>
                <a:gd name="T1" fmla="*/ 0 h 292"/>
                <a:gd name="T2" fmla="*/ 0 w 158"/>
                <a:gd name="T3" fmla="*/ 79 h 292"/>
                <a:gd name="T4" fmla="*/ 98 w 158"/>
                <a:gd name="T5" fmla="*/ 292 h 292"/>
                <a:gd name="T6" fmla="*/ 158 w 158"/>
                <a:gd name="T7" fmla="*/ 264 h 292"/>
                <a:gd name="T8" fmla="*/ 39 w 158"/>
                <a:gd name="T9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292">
                  <a:moveTo>
                    <a:pt x="39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50" y="126"/>
                    <a:pt x="85" y="201"/>
                    <a:pt x="98" y="292"/>
                  </a:cubicBezTo>
                  <a:cubicBezTo>
                    <a:pt x="158" y="264"/>
                    <a:pt x="158" y="264"/>
                    <a:pt x="158" y="264"/>
                  </a:cubicBezTo>
                  <a:cubicBezTo>
                    <a:pt x="142" y="152"/>
                    <a:pt x="99" y="58"/>
                    <a:pt x="39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8" name="íṡḻïḍê">
              <a:extLst>
                <a:ext uri="{FF2B5EF4-FFF2-40B4-BE49-F238E27FC236}">
                  <a16:creationId xmlns:a16="http://schemas.microsoft.com/office/drawing/2014/main" id="{E876C9E4-0820-460D-AB73-A6A3C7174F15}"/>
                </a:ext>
              </a:extLst>
            </p:cNvPr>
            <p:cNvSpPr/>
            <p:nvPr/>
          </p:nvSpPr>
          <p:spPr bwMode="auto">
            <a:xfrm>
              <a:off x="5833746" y="3422328"/>
              <a:ext cx="318756" cy="652620"/>
            </a:xfrm>
            <a:custGeom>
              <a:avLst/>
              <a:gdLst>
                <a:gd name="T0" fmla="*/ 20 w 150"/>
                <a:gd name="T1" fmla="*/ 0 h 305"/>
                <a:gd name="T2" fmla="*/ 0 w 150"/>
                <a:gd name="T3" fmla="*/ 41 h 305"/>
                <a:gd name="T4" fmla="*/ 119 w 150"/>
                <a:gd name="T5" fmla="*/ 305 h 305"/>
                <a:gd name="T6" fmla="*/ 150 w 150"/>
                <a:gd name="T7" fmla="*/ 290 h 305"/>
                <a:gd name="T8" fmla="*/ 20 w 150"/>
                <a:gd name="T9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305">
                  <a:moveTo>
                    <a:pt x="20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60" y="99"/>
                    <a:pt x="103" y="193"/>
                    <a:pt x="119" y="305"/>
                  </a:cubicBezTo>
                  <a:cubicBezTo>
                    <a:pt x="150" y="290"/>
                    <a:pt x="150" y="290"/>
                    <a:pt x="150" y="290"/>
                  </a:cubicBezTo>
                  <a:cubicBezTo>
                    <a:pt x="133" y="167"/>
                    <a:pt x="86" y="64"/>
                    <a:pt x="20" y="0"/>
                  </a:cubicBezTo>
                </a:path>
              </a:pathLst>
            </a:custGeom>
            <a:solidFill>
              <a:srgbClr val="FFE7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29" name="íṡľíḑé">
              <a:extLst>
                <a:ext uri="{FF2B5EF4-FFF2-40B4-BE49-F238E27FC236}">
                  <a16:creationId xmlns:a16="http://schemas.microsoft.com/office/drawing/2014/main" id="{477A9EE5-960F-4192-8B39-52B0C1F46ACB}"/>
                </a:ext>
              </a:extLst>
            </p:cNvPr>
            <p:cNvSpPr/>
            <p:nvPr/>
          </p:nvSpPr>
          <p:spPr bwMode="auto">
            <a:xfrm>
              <a:off x="5621243" y="3766346"/>
              <a:ext cx="273218" cy="460375"/>
            </a:xfrm>
            <a:custGeom>
              <a:avLst/>
              <a:gdLst>
                <a:gd name="T0" fmla="*/ 39 w 126"/>
                <a:gd name="T1" fmla="*/ 0 h 215"/>
                <a:gd name="T2" fmla="*/ 0 w 126"/>
                <a:gd name="T3" fmla="*/ 79 h 215"/>
                <a:gd name="T4" fmla="*/ 66 w 126"/>
                <a:gd name="T5" fmla="*/ 215 h 215"/>
                <a:gd name="T6" fmla="*/ 126 w 126"/>
                <a:gd name="T7" fmla="*/ 186 h 215"/>
                <a:gd name="T8" fmla="*/ 39 w 126"/>
                <a:gd name="T9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215">
                  <a:moveTo>
                    <a:pt x="39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33" y="108"/>
                    <a:pt x="57" y="156"/>
                    <a:pt x="66" y="215"/>
                  </a:cubicBezTo>
                  <a:cubicBezTo>
                    <a:pt x="126" y="186"/>
                    <a:pt x="126" y="186"/>
                    <a:pt x="126" y="186"/>
                  </a:cubicBezTo>
                  <a:cubicBezTo>
                    <a:pt x="114" y="107"/>
                    <a:pt x="83" y="41"/>
                    <a:pt x="39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0" name="íşḻïḓê">
              <a:extLst>
                <a:ext uri="{FF2B5EF4-FFF2-40B4-BE49-F238E27FC236}">
                  <a16:creationId xmlns:a16="http://schemas.microsoft.com/office/drawing/2014/main" id="{33B09440-D9E4-4499-9004-5D46D21A136B}"/>
                </a:ext>
              </a:extLst>
            </p:cNvPr>
            <p:cNvSpPr/>
            <p:nvPr/>
          </p:nvSpPr>
          <p:spPr bwMode="auto">
            <a:xfrm>
              <a:off x="5707258" y="3680340"/>
              <a:ext cx="252979" cy="485672"/>
            </a:xfrm>
            <a:custGeom>
              <a:avLst/>
              <a:gdLst>
                <a:gd name="T0" fmla="*/ 20 w 118"/>
                <a:gd name="T1" fmla="*/ 0 h 227"/>
                <a:gd name="T2" fmla="*/ 0 w 118"/>
                <a:gd name="T3" fmla="*/ 41 h 227"/>
                <a:gd name="T4" fmla="*/ 87 w 118"/>
                <a:gd name="T5" fmla="*/ 227 h 227"/>
                <a:gd name="T6" fmla="*/ 118 w 118"/>
                <a:gd name="T7" fmla="*/ 213 h 227"/>
                <a:gd name="T8" fmla="*/ 20 w 118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227">
                  <a:moveTo>
                    <a:pt x="20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44" y="82"/>
                    <a:pt x="75" y="148"/>
                    <a:pt x="87" y="227"/>
                  </a:cubicBezTo>
                  <a:cubicBezTo>
                    <a:pt x="118" y="213"/>
                    <a:pt x="118" y="213"/>
                    <a:pt x="118" y="213"/>
                  </a:cubicBezTo>
                  <a:cubicBezTo>
                    <a:pt x="105" y="122"/>
                    <a:pt x="70" y="47"/>
                    <a:pt x="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1" name="îŝ1ïḑê">
              <a:extLst>
                <a:ext uri="{FF2B5EF4-FFF2-40B4-BE49-F238E27FC236}">
                  <a16:creationId xmlns:a16="http://schemas.microsoft.com/office/drawing/2014/main" id="{CE5676E7-92CA-4C61-9B13-E9ACE694F3F4}"/>
                </a:ext>
              </a:extLst>
            </p:cNvPr>
            <p:cNvSpPr/>
            <p:nvPr/>
          </p:nvSpPr>
          <p:spPr bwMode="auto">
            <a:xfrm>
              <a:off x="5494755" y="4024358"/>
              <a:ext cx="197322" cy="298488"/>
            </a:xfrm>
            <a:custGeom>
              <a:avLst/>
              <a:gdLst>
                <a:gd name="T0" fmla="*/ 39 w 93"/>
                <a:gd name="T1" fmla="*/ 0 h 137"/>
                <a:gd name="T2" fmla="*/ 0 w 93"/>
                <a:gd name="T3" fmla="*/ 81 h 137"/>
                <a:gd name="T4" fmla="*/ 33 w 93"/>
                <a:gd name="T5" fmla="*/ 137 h 137"/>
                <a:gd name="T6" fmla="*/ 93 w 93"/>
                <a:gd name="T7" fmla="*/ 108 h 137"/>
                <a:gd name="T8" fmla="*/ 39 w 93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37">
                  <a:moveTo>
                    <a:pt x="39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16" y="91"/>
                    <a:pt x="27" y="111"/>
                    <a:pt x="33" y="137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86" y="61"/>
                    <a:pt x="66" y="22"/>
                    <a:pt x="39" y="0"/>
                  </a:cubicBezTo>
                </a:path>
              </a:pathLst>
            </a:custGeom>
            <a:solidFill>
              <a:srgbClr val="3B2C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2" name="îṣľïde">
              <a:extLst>
                <a:ext uri="{FF2B5EF4-FFF2-40B4-BE49-F238E27FC236}">
                  <a16:creationId xmlns:a16="http://schemas.microsoft.com/office/drawing/2014/main" id="{84EE9111-5814-452C-8369-E87DEC606242}"/>
                </a:ext>
              </a:extLst>
            </p:cNvPr>
            <p:cNvSpPr/>
            <p:nvPr/>
          </p:nvSpPr>
          <p:spPr bwMode="auto">
            <a:xfrm>
              <a:off x="5580767" y="3933294"/>
              <a:ext cx="182145" cy="323781"/>
            </a:xfrm>
            <a:custGeom>
              <a:avLst/>
              <a:gdLst>
                <a:gd name="T0" fmla="*/ 20 w 86"/>
                <a:gd name="T1" fmla="*/ 0 h 150"/>
                <a:gd name="T2" fmla="*/ 0 w 86"/>
                <a:gd name="T3" fmla="*/ 42 h 150"/>
                <a:gd name="T4" fmla="*/ 54 w 86"/>
                <a:gd name="T5" fmla="*/ 150 h 150"/>
                <a:gd name="T6" fmla="*/ 86 w 86"/>
                <a:gd name="T7" fmla="*/ 136 h 150"/>
                <a:gd name="T8" fmla="*/ 20 w 86"/>
                <a:gd name="T9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50">
                  <a:moveTo>
                    <a:pt x="20" y="0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27" y="64"/>
                    <a:pt x="47" y="103"/>
                    <a:pt x="54" y="150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77" y="77"/>
                    <a:pt x="53" y="29"/>
                    <a:pt x="20" y="0"/>
                  </a:cubicBezTo>
                </a:path>
              </a:pathLst>
            </a:custGeom>
            <a:solidFill>
              <a:srgbClr val="FFE7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3" name="iṡľîdê">
              <a:extLst>
                <a:ext uri="{FF2B5EF4-FFF2-40B4-BE49-F238E27FC236}">
                  <a16:creationId xmlns:a16="http://schemas.microsoft.com/office/drawing/2014/main" id="{AC1E5C91-4044-473B-A2A0-9094DE90FB79}"/>
                </a:ext>
              </a:extLst>
            </p:cNvPr>
            <p:cNvSpPr/>
            <p:nvPr/>
          </p:nvSpPr>
          <p:spPr bwMode="auto">
            <a:xfrm>
              <a:off x="5454278" y="4201427"/>
              <a:ext cx="111311" cy="151773"/>
            </a:xfrm>
            <a:custGeom>
              <a:avLst/>
              <a:gdLst>
                <a:gd name="T0" fmla="*/ 18 w 51"/>
                <a:gd name="T1" fmla="*/ 0 h 72"/>
                <a:gd name="T2" fmla="*/ 2 w 51"/>
                <a:gd name="T3" fmla="*/ 31 h 72"/>
                <a:gd name="T4" fmla="*/ 1 w 51"/>
                <a:gd name="T5" fmla="*/ 43 h 72"/>
                <a:gd name="T6" fmla="*/ 0 w 51"/>
                <a:gd name="T7" fmla="*/ 47 h 72"/>
                <a:gd name="T8" fmla="*/ 17 w 51"/>
                <a:gd name="T9" fmla="*/ 72 h 72"/>
                <a:gd name="T10" fmla="*/ 51 w 51"/>
                <a:gd name="T11" fmla="*/ 56 h 72"/>
                <a:gd name="T12" fmla="*/ 18 w 51"/>
                <a:gd name="T1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72">
                  <a:moveTo>
                    <a:pt x="18" y="0"/>
                  </a:moveTo>
                  <a:cubicBezTo>
                    <a:pt x="2" y="31"/>
                    <a:pt x="2" y="31"/>
                    <a:pt x="2" y="3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5"/>
                    <a:pt x="1" y="46"/>
                    <a:pt x="0" y="47"/>
                  </a:cubicBezTo>
                  <a:cubicBezTo>
                    <a:pt x="8" y="52"/>
                    <a:pt x="14" y="61"/>
                    <a:pt x="17" y="72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5" y="30"/>
                    <a:pt x="34" y="10"/>
                    <a:pt x="18" y="0"/>
                  </a:cubicBezTo>
                </a:path>
              </a:pathLst>
            </a:custGeom>
            <a:solidFill>
              <a:srgbClr val="FF6C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4" name="ïşḻîdê">
              <a:extLst>
                <a:ext uri="{FF2B5EF4-FFF2-40B4-BE49-F238E27FC236}">
                  <a16:creationId xmlns:a16="http://schemas.microsoft.com/office/drawing/2014/main" id="{4BF092E2-B40C-49CF-89A1-1F94668D28BE}"/>
                </a:ext>
              </a:extLst>
            </p:cNvPr>
            <p:cNvSpPr/>
            <p:nvPr/>
          </p:nvSpPr>
          <p:spPr bwMode="auto">
            <a:xfrm>
              <a:off x="5423921" y="4302609"/>
              <a:ext cx="70834" cy="75885"/>
            </a:xfrm>
            <a:custGeom>
              <a:avLst/>
              <a:gdLst>
                <a:gd name="T0" fmla="*/ 14 w 31"/>
                <a:gd name="T1" fmla="*/ 0 h 36"/>
                <a:gd name="T2" fmla="*/ 0 w 31"/>
                <a:gd name="T3" fmla="*/ 16 h 36"/>
                <a:gd name="T4" fmla="*/ 7 w 31"/>
                <a:gd name="T5" fmla="*/ 36 h 36"/>
                <a:gd name="T6" fmla="*/ 31 w 31"/>
                <a:gd name="T7" fmla="*/ 25 h 36"/>
                <a:gd name="T8" fmla="*/ 14 w 31"/>
                <a:gd name="T9" fmla="*/ 0 h 36"/>
                <a:gd name="T10" fmla="*/ 14 w 31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6">
                  <a:moveTo>
                    <a:pt x="14" y="0"/>
                  </a:moveTo>
                  <a:cubicBezTo>
                    <a:pt x="12" y="10"/>
                    <a:pt x="7" y="16"/>
                    <a:pt x="0" y="1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28" y="14"/>
                    <a:pt x="22" y="5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5" name="iṡliḓê">
              <a:extLst>
                <a:ext uri="{FF2B5EF4-FFF2-40B4-BE49-F238E27FC236}">
                  <a16:creationId xmlns:a16="http://schemas.microsoft.com/office/drawing/2014/main" id="{E9E70F4C-D71A-4ED3-9BA8-13086B6AD2F7}"/>
                </a:ext>
              </a:extLst>
            </p:cNvPr>
            <p:cNvSpPr/>
            <p:nvPr/>
          </p:nvSpPr>
          <p:spPr bwMode="auto">
            <a:xfrm>
              <a:off x="5423921" y="4267194"/>
              <a:ext cx="35416" cy="65770"/>
            </a:xfrm>
            <a:custGeom>
              <a:avLst/>
              <a:gdLst>
                <a:gd name="T0" fmla="*/ 16 w 16"/>
                <a:gd name="T1" fmla="*/ 0 h 32"/>
                <a:gd name="T2" fmla="*/ 0 w 16"/>
                <a:gd name="T3" fmla="*/ 32 h 32"/>
                <a:gd name="T4" fmla="*/ 0 w 16"/>
                <a:gd name="T5" fmla="*/ 32 h 32"/>
                <a:gd name="T6" fmla="*/ 14 w 16"/>
                <a:gd name="T7" fmla="*/ 16 h 32"/>
                <a:gd name="T8" fmla="*/ 15 w 16"/>
                <a:gd name="T9" fmla="*/ 12 h 32"/>
                <a:gd name="T10" fmla="*/ 16 w 16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2">
                  <a:moveTo>
                    <a:pt x="16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7" y="32"/>
                    <a:pt x="12" y="26"/>
                    <a:pt x="14" y="16"/>
                  </a:cubicBezTo>
                  <a:cubicBezTo>
                    <a:pt x="15" y="15"/>
                    <a:pt x="15" y="14"/>
                    <a:pt x="15" y="12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FF6C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6" name="îSļîḓê">
              <a:extLst>
                <a:ext uri="{FF2B5EF4-FFF2-40B4-BE49-F238E27FC236}">
                  <a16:creationId xmlns:a16="http://schemas.microsoft.com/office/drawing/2014/main" id="{C215A13A-7A81-407D-AF29-72C39E2D1F68}"/>
                </a:ext>
              </a:extLst>
            </p:cNvPr>
            <p:cNvSpPr/>
            <p:nvPr/>
          </p:nvSpPr>
          <p:spPr bwMode="auto">
            <a:xfrm>
              <a:off x="3066152" y="3872585"/>
              <a:ext cx="480659" cy="258015"/>
            </a:xfrm>
            <a:custGeom>
              <a:avLst/>
              <a:gdLst>
                <a:gd name="T0" fmla="*/ 198 w 222"/>
                <a:gd name="T1" fmla="*/ 115 h 118"/>
                <a:gd name="T2" fmla="*/ 217 w 222"/>
                <a:gd name="T3" fmla="*/ 93 h 118"/>
                <a:gd name="T4" fmla="*/ 206 w 222"/>
                <a:gd name="T5" fmla="*/ 59 h 118"/>
                <a:gd name="T6" fmla="*/ 169 w 222"/>
                <a:gd name="T7" fmla="*/ 27 h 118"/>
                <a:gd name="T8" fmla="*/ 24 w 222"/>
                <a:gd name="T9" fmla="*/ 3 h 118"/>
                <a:gd name="T10" fmla="*/ 5 w 222"/>
                <a:gd name="T11" fmla="*/ 25 h 118"/>
                <a:gd name="T12" fmla="*/ 16 w 222"/>
                <a:gd name="T13" fmla="*/ 59 h 118"/>
                <a:gd name="T14" fmla="*/ 53 w 222"/>
                <a:gd name="T15" fmla="*/ 91 h 118"/>
                <a:gd name="T16" fmla="*/ 198 w 222"/>
                <a:gd name="T17" fmla="*/ 1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2" h="118">
                  <a:moveTo>
                    <a:pt x="198" y="115"/>
                  </a:moveTo>
                  <a:cubicBezTo>
                    <a:pt x="213" y="118"/>
                    <a:pt x="222" y="107"/>
                    <a:pt x="217" y="93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1" y="44"/>
                    <a:pt x="184" y="29"/>
                    <a:pt x="169" y="27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8" y="0"/>
                    <a:pt x="0" y="10"/>
                    <a:pt x="5" y="25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21" y="74"/>
                    <a:pt x="37" y="88"/>
                    <a:pt x="53" y="91"/>
                  </a:cubicBezTo>
                  <a:lnTo>
                    <a:pt x="198" y="115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7" name="íṥḻiḋê">
              <a:extLst>
                <a:ext uri="{FF2B5EF4-FFF2-40B4-BE49-F238E27FC236}">
                  <a16:creationId xmlns:a16="http://schemas.microsoft.com/office/drawing/2014/main" id="{A5499CF3-A650-4D69-9394-8450CCBCA504}"/>
                </a:ext>
              </a:extLst>
            </p:cNvPr>
            <p:cNvSpPr/>
            <p:nvPr/>
          </p:nvSpPr>
          <p:spPr bwMode="auto">
            <a:xfrm>
              <a:off x="3000376" y="4064831"/>
              <a:ext cx="541378" cy="227660"/>
            </a:xfrm>
            <a:custGeom>
              <a:avLst/>
              <a:gdLst>
                <a:gd name="T0" fmla="*/ 230 w 251"/>
                <a:gd name="T1" fmla="*/ 27 h 105"/>
                <a:gd name="T2" fmla="*/ 241 w 251"/>
                <a:gd name="T3" fmla="*/ 55 h 105"/>
                <a:gd name="T4" fmla="*/ 220 w 251"/>
                <a:gd name="T5" fmla="*/ 84 h 105"/>
                <a:gd name="T6" fmla="*/ 180 w 251"/>
                <a:gd name="T7" fmla="*/ 103 h 105"/>
                <a:gd name="T8" fmla="*/ 145 w 251"/>
                <a:gd name="T9" fmla="*/ 97 h 105"/>
                <a:gd name="T10" fmla="*/ 103 w 251"/>
                <a:gd name="T11" fmla="*/ 89 h 105"/>
                <a:gd name="T12" fmla="*/ 20 w 251"/>
                <a:gd name="T13" fmla="*/ 74 h 105"/>
                <a:gd name="T14" fmla="*/ 11 w 251"/>
                <a:gd name="T15" fmla="*/ 48 h 105"/>
                <a:gd name="T16" fmla="*/ 38 w 251"/>
                <a:gd name="T17" fmla="*/ 19 h 105"/>
                <a:gd name="T18" fmla="*/ 85 w 251"/>
                <a:gd name="T19" fmla="*/ 2 h 105"/>
                <a:gd name="T20" fmla="*/ 230 w 251"/>
                <a:gd name="T21" fmla="*/ 27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1" h="105">
                  <a:moveTo>
                    <a:pt x="230" y="27"/>
                  </a:moveTo>
                  <a:cubicBezTo>
                    <a:pt x="246" y="30"/>
                    <a:pt x="251" y="42"/>
                    <a:pt x="241" y="55"/>
                  </a:cubicBezTo>
                  <a:cubicBezTo>
                    <a:pt x="220" y="84"/>
                    <a:pt x="220" y="84"/>
                    <a:pt x="220" y="84"/>
                  </a:cubicBezTo>
                  <a:cubicBezTo>
                    <a:pt x="210" y="96"/>
                    <a:pt x="193" y="105"/>
                    <a:pt x="180" y="103"/>
                  </a:cubicBezTo>
                  <a:cubicBezTo>
                    <a:pt x="168" y="101"/>
                    <a:pt x="152" y="98"/>
                    <a:pt x="145" y="97"/>
                  </a:cubicBezTo>
                  <a:cubicBezTo>
                    <a:pt x="137" y="96"/>
                    <a:pt x="118" y="92"/>
                    <a:pt x="103" y="89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4" y="71"/>
                    <a:pt x="0" y="59"/>
                    <a:pt x="11" y="4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48" y="7"/>
                    <a:pt x="70" y="0"/>
                    <a:pt x="85" y="2"/>
                  </a:cubicBezTo>
                  <a:lnTo>
                    <a:pt x="230" y="27"/>
                  </a:ln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8" name="îṡliḍe">
              <a:extLst>
                <a:ext uri="{FF2B5EF4-FFF2-40B4-BE49-F238E27FC236}">
                  <a16:creationId xmlns:a16="http://schemas.microsoft.com/office/drawing/2014/main" id="{992DC591-A254-41DB-B051-1EDC4629A192}"/>
                </a:ext>
              </a:extLst>
            </p:cNvPr>
            <p:cNvSpPr/>
            <p:nvPr/>
          </p:nvSpPr>
          <p:spPr bwMode="auto">
            <a:xfrm>
              <a:off x="3101568" y="4044594"/>
              <a:ext cx="2251519" cy="379433"/>
            </a:xfrm>
            <a:custGeom>
              <a:avLst/>
              <a:gdLst>
                <a:gd name="T0" fmla="*/ 1034 w 1046"/>
                <a:gd name="T1" fmla="*/ 176 h 177"/>
                <a:gd name="T2" fmla="*/ 10 w 1046"/>
                <a:gd name="T3" fmla="*/ 22 h 177"/>
                <a:gd name="T4" fmla="*/ 1 w 1046"/>
                <a:gd name="T5" fmla="*/ 10 h 177"/>
                <a:gd name="T6" fmla="*/ 13 w 1046"/>
                <a:gd name="T7" fmla="*/ 1 h 177"/>
                <a:gd name="T8" fmla="*/ 1037 w 1046"/>
                <a:gd name="T9" fmla="*/ 155 h 177"/>
                <a:gd name="T10" fmla="*/ 1045 w 1046"/>
                <a:gd name="T11" fmla="*/ 167 h 177"/>
                <a:gd name="T12" fmla="*/ 1034 w 1046"/>
                <a:gd name="T13" fmla="*/ 17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6" h="177">
                  <a:moveTo>
                    <a:pt x="1034" y="176"/>
                  </a:moveTo>
                  <a:cubicBezTo>
                    <a:pt x="10" y="22"/>
                    <a:pt x="10" y="22"/>
                    <a:pt x="10" y="22"/>
                  </a:cubicBezTo>
                  <a:cubicBezTo>
                    <a:pt x="4" y="21"/>
                    <a:pt x="0" y="15"/>
                    <a:pt x="1" y="10"/>
                  </a:cubicBezTo>
                  <a:cubicBezTo>
                    <a:pt x="2" y="4"/>
                    <a:pt x="7" y="0"/>
                    <a:pt x="13" y="1"/>
                  </a:cubicBezTo>
                  <a:cubicBezTo>
                    <a:pt x="1037" y="155"/>
                    <a:pt x="1037" y="155"/>
                    <a:pt x="1037" y="155"/>
                  </a:cubicBezTo>
                  <a:cubicBezTo>
                    <a:pt x="1042" y="156"/>
                    <a:pt x="1046" y="162"/>
                    <a:pt x="1045" y="167"/>
                  </a:cubicBezTo>
                  <a:cubicBezTo>
                    <a:pt x="1045" y="173"/>
                    <a:pt x="1039" y="177"/>
                    <a:pt x="1034" y="176"/>
                  </a:cubicBezTo>
                  <a:close/>
                </a:path>
              </a:pathLst>
            </a:custGeom>
            <a:solidFill>
              <a:srgbClr val="56272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39" name="íŝḻiďê">
              <a:extLst>
                <a:ext uri="{FF2B5EF4-FFF2-40B4-BE49-F238E27FC236}">
                  <a16:creationId xmlns:a16="http://schemas.microsoft.com/office/drawing/2014/main" id="{7DB9C7BD-DE44-4BC5-AEC1-22C642DA547E}"/>
                </a:ext>
              </a:extLst>
            </p:cNvPr>
            <p:cNvSpPr/>
            <p:nvPr/>
          </p:nvSpPr>
          <p:spPr bwMode="auto">
            <a:xfrm>
              <a:off x="3101568" y="4044594"/>
              <a:ext cx="2251519" cy="359197"/>
            </a:xfrm>
            <a:custGeom>
              <a:avLst/>
              <a:gdLst>
                <a:gd name="T0" fmla="*/ 0 w 1045"/>
                <a:gd name="T1" fmla="*/ 10 h 167"/>
                <a:gd name="T2" fmla="*/ 0 w 1045"/>
                <a:gd name="T3" fmla="*/ 10 h 167"/>
                <a:gd name="T4" fmla="*/ 12 w 1045"/>
                <a:gd name="T5" fmla="*/ 1 h 167"/>
                <a:gd name="T6" fmla="*/ 1036 w 1045"/>
                <a:gd name="T7" fmla="*/ 155 h 167"/>
                <a:gd name="T8" fmla="*/ 1044 w 1045"/>
                <a:gd name="T9" fmla="*/ 167 h 167"/>
                <a:gd name="T10" fmla="*/ 0 w 1045"/>
                <a:gd name="T11" fmla="*/ 1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5" h="167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1" y="4"/>
                    <a:pt x="6" y="0"/>
                    <a:pt x="12" y="1"/>
                  </a:cubicBezTo>
                  <a:cubicBezTo>
                    <a:pt x="1036" y="155"/>
                    <a:pt x="1036" y="155"/>
                    <a:pt x="1036" y="155"/>
                  </a:cubicBezTo>
                  <a:cubicBezTo>
                    <a:pt x="1041" y="156"/>
                    <a:pt x="1045" y="162"/>
                    <a:pt x="1044" y="167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68322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0" name="iSļiďe">
              <a:extLst>
                <a:ext uri="{FF2B5EF4-FFF2-40B4-BE49-F238E27FC236}">
                  <a16:creationId xmlns:a16="http://schemas.microsoft.com/office/drawing/2014/main" id="{A42BCE3C-C8CC-41CC-995C-3F2E6E181474}"/>
                </a:ext>
              </a:extLst>
            </p:cNvPr>
            <p:cNvSpPr/>
            <p:nvPr/>
          </p:nvSpPr>
          <p:spPr bwMode="auto">
            <a:xfrm>
              <a:off x="3283713" y="4176130"/>
              <a:ext cx="172026" cy="101182"/>
            </a:xfrm>
            <a:custGeom>
              <a:avLst/>
              <a:gdLst>
                <a:gd name="T0" fmla="*/ 82 w 82"/>
                <a:gd name="T1" fmla="*/ 0 h 47"/>
                <a:gd name="T2" fmla="*/ 28 w 82"/>
                <a:gd name="T3" fmla="*/ 47 h 47"/>
                <a:gd name="T4" fmla="*/ 0 w 82"/>
                <a:gd name="T5" fmla="*/ 43 h 47"/>
                <a:gd name="T6" fmla="*/ 82 w 82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7">
                  <a:moveTo>
                    <a:pt x="82" y="0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35" y="25"/>
                    <a:pt x="82" y="0"/>
                    <a:pt x="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1" name="íŝḻîḋê">
              <a:extLst>
                <a:ext uri="{FF2B5EF4-FFF2-40B4-BE49-F238E27FC236}">
                  <a16:creationId xmlns:a16="http://schemas.microsoft.com/office/drawing/2014/main" id="{AF5B60C2-EFD3-4192-9106-CCD604B99857}"/>
                </a:ext>
              </a:extLst>
            </p:cNvPr>
            <p:cNvSpPr/>
            <p:nvPr/>
          </p:nvSpPr>
          <p:spPr bwMode="auto">
            <a:xfrm>
              <a:off x="5246834" y="4353200"/>
              <a:ext cx="166968" cy="80945"/>
            </a:xfrm>
            <a:custGeom>
              <a:avLst/>
              <a:gdLst>
                <a:gd name="T0" fmla="*/ 76 w 79"/>
                <a:gd name="T1" fmla="*/ 34 h 37"/>
                <a:gd name="T2" fmla="*/ 0 w 79"/>
                <a:gd name="T3" fmla="*/ 35 h 37"/>
                <a:gd name="T4" fmla="*/ 3 w 79"/>
                <a:gd name="T5" fmla="*/ 20 h 37"/>
                <a:gd name="T6" fmla="*/ 6 w 79"/>
                <a:gd name="T7" fmla="*/ 0 h 37"/>
                <a:gd name="T8" fmla="*/ 78 w 79"/>
                <a:gd name="T9" fmla="*/ 22 h 37"/>
                <a:gd name="T10" fmla="*/ 79 w 79"/>
                <a:gd name="T11" fmla="*/ 29 h 37"/>
                <a:gd name="T12" fmla="*/ 76 w 79"/>
                <a:gd name="T13" fmla="*/ 3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37">
                  <a:moveTo>
                    <a:pt x="76" y="34"/>
                  </a:moveTo>
                  <a:cubicBezTo>
                    <a:pt x="45" y="37"/>
                    <a:pt x="0" y="35"/>
                    <a:pt x="0" y="35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0" y="10"/>
                    <a:pt x="78" y="22"/>
                  </a:cubicBezTo>
                  <a:cubicBezTo>
                    <a:pt x="79" y="29"/>
                    <a:pt x="79" y="29"/>
                    <a:pt x="79" y="29"/>
                  </a:cubicBezTo>
                  <a:lnTo>
                    <a:pt x="76" y="34"/>
                  </a:lnTo>
                  <a:close/>
                </a:path>
              </a:pathLst>
            </a:custGeom>
            <a:solidFill>
              <a:srgbClr val="5A4D6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2" name="îśļíḍé">
              <a:extLst>
                <a:ext uri="{FF2B5EF4-FFF2-40B4-BE49-F238E27FC236}">
                  <a16:creationId xmlns:a16="http://schemas.microsoft.com/office/drawing/2014/main" id="{E9BE8308-E66C-43AD-A90C-9B618FCFF0AE}"/>
                </a:ext>
              </a:extLst>
            </p:cNvPr>
            <p:cNvSpPr/>
            <p:nvPr/>
          </p:nvSpPr>
          <p:spPr bwMode="auto">
            <a:xfrm>
              <a:off x="5251895" y="4353200"/>
              <a:ext cx="161907" cy="60709"/>
            </a:xfrm>
            <a:custGeom>
              <a:avLst/>
              <a:gdLst>
                <a:gd name="T0" fmla="*/ 76 w 76"/>
                <a:gd name="T1" fmla="*/ 29 h 29"/>
                <a:gd name="T2" fmla="*/ 0 w 76"/>
                <a:gd name="T3" fmla="*/ 18 h 29"/>
                <a:gd name="T4" fmla="*/ 3 w 76"/>
                <a:gd name="T5" fmla="*/ 0 h 29"/>
                <a:gd name="T6" fmla="*/ 75 w 76"/>
                <a:gd name="T7" fmla="*/ 22 h 29"/>
                <a:gd name="T8" fmla="*/ 76 w 76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29">
                  <a:moveTo>
                    <a:pt x="76" y="29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7" y="10"/>
                    <a:pt x="75" y="22"/>
                  </a:cubicBezTo>
                  <a:lnTo>
                    <a:pt x="76" y="29"/>
                  </a:lnTo>
                  <a:close/>
                </a:path>
              </a:pathLst>
            </a:custGeom>
            <a:solidFill>
              <a:srgbClr val="9480A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grpSp>
        <p:nvGrpSpPr>
          <p:cNvPr id="69642" name="组合 54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FB28D7DC-3317-470A-9FFD-280DF3B5F3E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76275" y="2257425"/>
            <a:ext cx="2316163" cy="1804988"/>
            <a:chOff x="2858294" y="906859"/>
            <a:chExt cx="6475413" cy="5044282"/>
          </a:xfrm>
        </p:grpSpPr>
        <p:sp>
          <p:nvSpPr>
            <p:cNvPr id="544" name="iṡḷîḑê">
              <a:extLst>
                <a:ext uri="{FF2B5EF4-FFF2-40B4-BE49-F238E27FC236}">
                  <a16:creationId xmlns:a16="http://schemas.microsoft.com/office/drawing/2014/main" id="{8A392C80-96CB-47B7-A485-61AC257BB682}"/>
                </a:ext>
              </a:extLst>
            </p:cNvPr>
            <p:cNvSpPr/>
            <p:nvPr/>
          </p:nvSpPr>
          <p:spPr bwMode="auto">
            <a:xfrm flipH="1">
              <a:off x="2858294" y="906859"/>
              <a:ext cx="6475413" cy="4809147"/>
            </a:xfrm>
            <a:custGeom>
              <a:avLst/>
              <a:gdLst>
                <a:gd name="T0" fmla="*/ 1859 w 4406"/>
                <a:gd name="T1" fmla="*/ 132 h 3276"/>
                <a:gd name="T2" fmla="*/ 1306 w 4406"/>
                <a:gd name="T3" fmla="*/ 8 h 3276"/>
                <a:gd name="T4" fmla="*/ 626 w 4406"/>
                <a:gd name="T5" fmla="*/ 434 h 3276"/>
                <a:gd name="T6" fmla="*/ 453 w 4406"/>
                <a:gd name="T7" fmla="*/ 1121 h 3276"/>
                <a:gd name="T8" fmla="*/ 159 w 4406"/>
                <a:gd name="T9" fmla="*/ 1944 h 3276"/>
                <a:gd name="T10" fmla="*/ 15 w 4406"/>
                <a:gd name="T11" fmla="*/ 2389 h 3276"/>
                <a:gd name="T12" fmla="*/ 267 w 4406"/>
                <a:gd name="T13" fmla="*/ 2968 h 3276"/>
                <a:gd name="T14" fmla="*/ 863 w 4406"/>
                <a:gd name="T15" fmla="*/ 3205 h 3276"/>
                <a:gd name="T16" fmla="*/ 1202 w 4406"/>
                <a:gd name="T17" fmla="*/ 3152 h 3276"/>
                <a:gd name="T18" fmla="*/ 1499 w 4406"/>
                <a:gd name="T19" fmla="*/ 2936 h 3276"/>
                <a:gd name="T20" fmla="*/ 1832 w 4406"/>
                <a:gd name="T21" fmla="*/ 2884 h 3276"/>
                <a:gd name="T22" fmla="*/ 2266 w 4406"/>
                <a:gd name="T23" fmla="*/ 2976 h 3276"/>
                <a:gd name="T24" fmla="*/ 2730 w 4406"/>
                <a:gd name="T25" fmla="*/ 3182 h 3276"/>
                <a:gd name="T26" fmla="*/ 3227 w 4406"/>
                <a:gd name="T27" fmla="*/ 3226 h 3276"/>
                <a:gd name="T28" fmla="*/ 3607 w 4406"/>
                <a:gd name="T29" fmla="*/ 2947 h 3276"/>
                <a:gd name="T30" fmla="*/ 4092 w 4406"/>
                <a:gd name="T31" fmla="*/ 2334 h 3276"/>
                <a:gd name="T32" fmla="*/ 4323 w 4406"/>
                <a:gd name="T33" fmla="*/ 1863 h 3276"/>
                <a:gd name="T34" fmla="*/ 4040 w 4406"/>
                <a:gd name="T35" fmla="*/ 947 h 3276"/>
                <a:gd name="T36" fmla="*/ 3277 w 4406"/>
                <a:gd name="T37" fmla="*/ 634 h 3276"/>
                <a:gd name="T38" fmla="*/ 2508 w 4406"/>
                <a:gd name="T39" fmla="*/ 471 h 3276"/>
                <a:gd name="T40" fmla="*/ 1859 w 4406"/>
                <a:gd name="T41" fmla="*/ 132 h 3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06" h="3276">
                  <a:moveTo>
                    <a:pt x="1859" y="132"/>
                  </a:moveTo>
                  <a:cubicBezTo>
                    <a:pt x="1682" y="60"/>
                    <a:pt x="1496" y="0"/>
                    <a:pt x="1306" y="8"/>
                  </a:cubicBezTo>
                  <a:cubicBezTo>
                    <a:pt x="1026" y="19"/>
                    <a:pt x="758" y="187"/>
                    <a:pt x="626" y="434"/>
                  </a:cubicBezTo>
                  <a:cubicBezTo>
                    <a:pt x="515" y="643"/>
                    <a:pt x="501" y="888"/>
                    <a:pt x="453" y="1121"/>
                  </a:cubicBezTo>
                  <a:cubicBezTo>
                    <a:pt x="394" y="1407"/>
                    <a:pt x="280" y="1678"/>
                    <a:pt x="159" y="1944"/>
                  </a:cubicBezTo>
                  <a:cubicBezTo>
                    <a:pt x="94" y="2087"/>
                    <a:pt x="26" y="2233"/>
                    <a:pt x="15" y="2389"/>
                  </a:cubicBezTo>
                  <a:cubicBezTo>
                    <a:pt x="0" y="2607"/>
                    <a:pt x="104" y="2823"/>
                    <a:pt x="267" y="2968"/>
                  </a:cubicBezTo>
                  <a:cubicBezTo>
                    <a:pt x="430" y="3112"/>
                    <a:pt x="646" y="3189"/>
                    <a:pt x="863" y="3205"/>
                  </a:cubicBezTo>
                  <a:cubicBezTo>
                    <a:pt x="979" y="3214"/>
                    <a:pt x="1100" y="3206"/>
                    <a:pt x="1202" y="3152"/>
                  </a:cubicBezTo>
                  <a:cubicBezTo>
                    <a:pt x="1311" y="3095"/>
                    <a:pt x="1390" y="2992"/>
                    <a:pt x="1499" y="2936"/>
                  </a:cubicBezTo>
                  <a:cubicBezTo>
                    <a:pt x="1600" y="2884"/>
                    <a:pt x="1718" y="2877"/>
                    <a:pt x="1832" y="2884"/>
                  </a:cubicBezTo>
                  <a:cubicBezTo>
                    <a:pt x="1980" y="2893"/>
                    <a:pt x="2127" y="2924"/>
                    <a:pt x="2266" y="2976"/>
                  </a:cubicBezTo>
                  <a:cubicBezTo>
                    <a:pt x="2425" y="3036"/>
                    <a:pt x="2572" y="3122"/>
                    <a:pt x="2730" y="3182"/>
                  </a:cubicBezTo>
                  <a:cubicBezTo>
                    <a:pt x="2889" y="3243"/>
                    <a:pt x="3065" y="3276"/>
                    <a:pt x="3227" y="3226"/>
                  </a:cubicBezTo>
                  <a:cubicBezTo>
                    <a:pt x="3379" y="3179"/>
                    <a:pt x="3499" y="3064"/>
                    <a:pt x="3607" y="2947"/>
                  </a:cubicBezTo>
                  <a:cubicBezTo>
                    <a:pt x="3785" y="2756"/>
                    <a:pt x="3947" y="2551"/>
                    <a:pt x="4092" y="2334"/>
                  </a:cubicBezTo>
                  <a:cubicBezTo>
                    <a:pt x="4189" y="2188"/>
                    <a:pt x="4280" y="2034"/>
                    <a:pt x="4323" y="1863"/>
                  </a:cubicBezTo>
                  <a:cubicBezTo>
                    <a:pt x="4406" y="1537"/>
                    <a:pt x="4292" y="1169"/>
                    <a:pt x="4040" y="947"/>
                  </a:cubicBezTo>
                  <a:cubicBezTo>
                    <a:pt x="3832" y="763"/>
                    <a:pt x="3552" y="683"/>
                    <a:pt x="3277" y="634"/>
                  </a:cubicBezTo>
                  <a:cubicBezTo>
                    <a:pt x="3027" y="590"/>
                    <a:pt x="2738" y="587"/>
                    <a:pt x="2508" y="471"/>
                  </a:cubicBezTo>
                  <a:cubicBezTo>
                    <a:pt x="2288" y="361"/>
                    <a:pt x="2089" y="225"/>
                    <a:pt x="1859" y="132"/>
                  </a:cubicBezTo>
                </a:path>
              </a:pathLst>
            </a:custGeom>
            <a:solidFill>
              <a:srgbClr val="FFE6D2">
                <a:alpha val="81000"/>
              </a:srgbClr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5" name="iṣľïḓè">
              <a:extLst>
                <a:ext uri="{FF2B5EF4-FFF2-40B4-BE49-F238E27FC236}">
                  <a16:creationId xmlns:a16="http://schemas.microsoft.com/office/drawing/2014/main" id="{305D89DB-E628-4BD7-92B6-6CE65763AB5F}"/>
                </a:ext>
              </a:extLst>
            </p:cNvPr>
            <p:cNvSpPr/>
            <p:nvPr/>
          </p:nvSpPr>
          <p:spPr bwMode="auto">
            <a:xfrm>
              <a:off x="3932351" y="4748853"/>
              <a:ext cx="625795" cy="643291"/>
            </a:xfrm>
            <a:custGeom>
              <a:avLst/>
              <a:gdLst>
                <a:gd name="T0" fmla="*/ 286 w 395"/>
                <a:gd name="T1" fmla="*/ 21 h 407"/>
                <a:gd name="T2" fmla="*/ 276 w 395"/>
                <a:gd name="T3" fmla="*/ 0 h 407"/>
                <a:gd name="T4" fmla="*/ 0 w 395"/>
                <a:gd name="T5" fmla="*/ 212 h 407"/>
                <a:gd name="T6" fmla="*/ 120 w 395"/>
                <a:gd name="T7" fmla="*/ 407 h 407"/>
                <a:gd name="T8" fmla="*/ 395 w 395"/>
                <a:gd name="T9" fmla="*/ 175 h 407"/>
                <a:gd name="T10" fmla="*/ 286 w 395"/>
                <a:gd name="T11" fmla="*/ 21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5" h="407">
                  <a:moveTo>
                    <a:pt x="286" y="21"/>
                  </a:moveTo>
                  <a:lnTo>
                    <a:pt x="276" y="0"/>
                  </a:lnTo>
                  <a:lnTo>
                    <a:pt x="0" y="212"/>
                  </a:lnTo>
                  <a:lnTo>
                    <a:pt x="120" y="407"/>
                  </a:lnTo>
                  <a:lnTo>
                    <a:pt x="395" y="175"/>
                  </a:lnTo>
                  <a:lnTo>
                    <a:pt x="286" y="21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6" name="íSľïḑê">
              <a:extLst>
                <a:ext uri="{FF2B5EF4-FFF2-40B4-BE49-F238E27FC236}">
                  <a16:creationId xmlns:a16="http://schemas.microsoft.com/office/drawing/2014/main" id="{290A45F6-218A-4756-9EB3-DAE60CFC1A77}"/>
                </a:ext>
              </a:extLst>
            </p:cNvPr>
            <p:cNvSpPr/>
            <p:nvPr/>
          </p:nvSpPr>
          <p:spPr bwMode="auto">
            <a:xfrm>
              <a:off x="3945667" y="5090463"/>
              <a:ext cx="181967" cy="292808"/>
            </a:xfrm>
            <a:custGeom>
              <a:avLst/>
              <a:gdLst>
                <a:gd name="T0" fmla="*/ 0 w 114"/>
                <a:gd name="T1" fmla="*/ 0 h 183"/>
                <a:gd name="T2" fmla="*/ 106 w 114"/>
                <a:gd name="T3" fmla="*/ 183 h 183"/>
                <a:gd name="T4" fmla="*/ 114 w 114"/>
                <a:gd name="T5" fmla="*/ 181 h 183"/>
                <a:gd name="T6" fmla="*/ 19 w 114"/>
                <a:gd name="T7" fmla="*/ 8 h 183"/>
                <a:gd name="T8" fmla="*/ 0 w 114"/>
                <a:gd name="T9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83">
                  <a:moveTo>
                    <a:pt x="0" y="0"/>
                  </a:moveTo>
                  <a:lnTo>
                    <a:pt x="106" y="183"/>
                  </a:lnTo>
                  <a:lnTo>
                    <a:pt x="114" y="181"/>
                  </a:lnTo>
                  <a:lnTo>
                    <a:pt x="19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D3D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7" name="íṣļíde">
              <a:extLst>
                <a:ext uri="{FF2B5EF4-FFF2-40B4-BE49-F238E27FC236}">
                  <a16:creationId xmlns:a16="http://schemas.microsoft.com/office/drawing/2014/main" id="{73C6D54F-9454-43F3-A265-CC4F7482B0F5}"/>
                </a:ext>
              </a:extLst>
            </p:cNvPr>
            <p:cNvSpPr/>
            <p:nvPr/>
          </p:nvSpPr>
          <p:spPr bwMode="auto">
            <a:xfrm>
              <a:off x="3945667" y="4775472"/>
              <a:ext cx="483768" cy="332738"/>
            </a:xfrm>
            <a:custGeom>
              <a:avLst/>
              <a:gdLst>
                <a:gd name="T0" fmla="*/ 130 w 146"/>
                <a:gd name="T1" fmla="*/ 0 h 101"/>
                <a:gd name="T2" fmla="*/ 0 w 146"/>
                <a:gd name="T3" fmla="*/ 96 h 101"/>
                <a:gd name="T4" fmla="*/ 4 w 146"/>
                <a:gd name="T5" fmla="*/ 99 h 101"/>
                <a:gd name="T6" fmla="*/ 9 w 146"/>
                <a:gd name="T7" fmla="*/ 100 h 101"/>
                <a:gd name="T8" fmla="*/ 146 w 146"/>
                <a:gd name="T9" fmla="*/ 7 h 101"/>
                <a:gd name="T10" fmla="*/ 135 w 146"/>
                <a:gd name="T11" fmla="*/ 3 h 101"/>
                <a:gd name="T12" fmla="*/ 130 w 14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6" h="101">
                  <a:moveTo>
                    <a:pt x="130" y="0"/>
                  </a:move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1" y="98"/>
                    <a:pt x="4" y="99"/>
                  </a:cubicBezTo>
                  <a:cubicBezTo>
                    <a:pt x="7" y="101"/>
                    <a:pt x="9" y="100"/>
                    <a:pt x="9" y="100"/>
                  </a:cubicBezTo>
                  <a:cubicBezTo>
                    <a:pt x="146" y="7"/>
                    <a:pt x="146" y="7"/>
                    <a:pt x="146" y="7"/>
                  </a:cubicBezTo>
                  <a:cubicBezTo>
                    <a:pt x="146" y="7"/>
                    <a:pt x="138" y="5"/>
                    <a:pt x="135" y="3"/>
                  </a:cubicBezTo>
                  <a:cubicBezTo>
                    <a:pt x="132" y="1"/>
                    <a:pt x="130" y="0"/>
                    <a:pt x="130" y="0"/>
                  </a:cubicBezTo>
                  <a:close/>
                </a:path>
              </a:pathLst>
            </a:custGeom>
            <a:solidFill>
              <a:srgbClr val="F4F3F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8" name="îsḷiḍé">
              <a:extLst>
                <a:ext uri="{FF2B5EF4-FFF2-40B4-BE49-F238E27FC236}">
                  <a16:creationId xmlns:a16="http://schemas.microsoft.com/office/drawing/2014/main" id="{8AD93465-086E-4143-81C3-FABA86DB853A}"/>
                </a:ext>
              </a:extLst>
            </p:cNvPr>
            <p:cNvSpPr/>
            <p:nvPr/>
          </p:nvSpPr>
          <p:spPr bwMode="auto">
            <a:xfrm>
              <a:off x="3972297" y="4784345"/>
              <a:ext cx="643545" cy="643291"/>
            </a:xfrm>
            <a:custGeom>
              <a:avLst/>
              <a:gdLst>
                <a:gd name="T0" fmla="*/ 142 w 196"/>
                <a:gd name="T1" fmla="*/ 0 h 195"/>
                <a:gd name="T2" fmla="*/ 0 w 196"/>
                <a:gd name="T3" fmla="*/ 95 h 195"/>
                <a:gd name="T4" fmla="*/ 46 w 196"/>
                <a:gd name="T5" fmla="*/ 183 h 195"/>
                <a:gd name="T6" fmla="*/ 53 w 196"/>
                <a:gd name="T7" fmla="*/ 195 h 195"/>
                <a:gd name="T8" fmla="*/ 196 w 196"/>
                <a:gd name="T9" fmla="*/ 89 h 195"/>
                <a:gd name="T10" fmla="*/ 172 w 196"/>
                <a:gd name="T11" fmla="*/ 54 h 195"/>
                <a:gd name="T12" fmla="*/ 144 w 196"/>
                <a:gd name="T13" fmla="*/ 6 h 195"/>
                <a:gd name="T14" fmla="*/ 142 w 196"/>
                <a:gd name="T15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95">
                  <a:moveTo>
                    <a:pt x="142" y="0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46" y="183"/>
                    <a:pt x="46" y="183"/>
                    <a:pt x="46" y="183"/>
                  </a:cubicBezTo>
                  <a:cubicBezTo>
                    <a:pt x="53" y="195"/>
                    <a:pt x="53" y="195"/>
                    <a:pt x="53" y="195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81" y="67"/>
                    <a:pt x="172" y="54"/>
                  </a:cubicBezTo>
                  <a:cubicBezTo>
                    <a:pt x="163" y="40"/>
                    <a:pt x="145" y="8"/>
                    <a:pt x="144" y="6"/>
                  </a:cubicBezTo>
                  <a:cubicBezTo>
                    <a:pt x="143" y="4"/>
                    <a:pt x="142" y="0"/>
                    <a:pt x="142" y="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49" name="ïṡlîḍé">
              <a:extLst>
                <a:ext uri="{FF2B5EF4-FFF2-40B4-BE49-F238E27FC236}">
                  <a16:creationId xmlns:a16="http://schemas.microsoft.com/office/drawing/2014/main" id="{97491E65-284F-417C-8FEB-97991E3E4CFF}"/>
                </a:ext>
              </a:extLst>
            </p:cNvPr>
            <p:cNvSpPr/>
            <p:nvPr/>
          </p:nvSpPr>
          <p:spPr bwMode="auto">
            <a:xfrm>
              <a:off x="8157568" y="2597160"/>
              <a:ext cx="528154" cy="541251"/>
            </a:xfrm>
            <a:custGeom>
              <a:avLst/>
              <a:gdLst>
                <a:gd name="T0" fmla="*/ 94 w 333"/>
                <a:gd name="T1" fmla="*/ 16 h 342"/>
                <a:gd name="T2" fmla="*/ 102 w 333"/>
                <a:gd name="T3" fmla="*/ 0 h 342"/>
                <a:gd name="T4" fmla="*/ 333 w 333"/>
                <a:gd name="T5" fmla="*/ 178 h 342"/>
                <a:gd name="T6" fmla="*/ 233 w 333"/>
                <a:gd name="T7" fmla="*/ 342 h 342"/>
                <a:gd name="T8" fmla="*/ 0 w 333"/>
                <a:gd name="T9" fmla="*/ 147 h 342"/>
                <a:gd name="T10" fmla="*/ 94 w 333"/>
                <a:gd name="T11" fmla="*/ 16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3" h="342">
                  <a:moveTo>
                    <a:pt x="94" y="16"/>
                  </a:moveTo>
                  <a:lnTo>
                    <a:pt x="102" y="0"/>
                  </a:lnTo>
                  <a:lnTo>
                    <a:pt x="333" y="178"/>
                  </a:lnTo>
                  <a:lnTo>
                    <a:pt x="233" y="342"/>
                  </a:lnTo>
                  <a:lnTo>
                    <a:pt x="0" y="147"/>
                  </a:lnTo>
                  <a:lnTo>
                    <a:pt x="94" y="16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0" name="iṡḻíḑè">
              <a:extLst>
                <a:ext uri="{FF2B5EF4-FFF2-40B4-BE49-F238E27FC236}">
                  <a16:creationId xmlns:a16="http://schemas.microsoft.com/office/drawing/2014/main" id="{F7603D2D-BDBF-43C6-BAE6-6284B301BF83}"/>
                </a:ext>
              </a:extLst>
            </p:cNvPr>
            <p:cNvSpPr/>
            <p:nvPr/>
          </p:nvSpPr>
          <p:spPr bwMode="auto">
            <a:xfrm>
              <a:off x="8521505" y="2881095"/>
              <a:ext cx="155340" cy="248443"/>
            </a:xfrm>
            <a:custGeom>
              <a:avLst/>
              <a:gdLst>
                <a:gd name="T0" fmla="*/ 96 w 96"/>
                <a:gd name="T1" fmla="*/ 0 h 156"/>
                <a:gd name="T2" fmla="*/ 6 w 96"/>
                <a:gd name="T3" fmla="*/ 156 h 156"/>
                <a:gd name="T4" fmla="*/ 0 w 96"/>
                <a:gd name="T5" fmla="*/ 152 h 156"/>
                <a:gd name="T6" fmla="*/ 79 w 96"/>
                <a:gd name="T7" fmla="*/ 9 h 156"/>
                <a:gd name="T8" fmla="*/ 96 w 96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156">
                  <a:moveTo>
                    <a:pt x="96" y="0"/>
                  </a:moveTo>
                  <a:lnTo>
                    <a:pt x="6" y="156"/>
                  </a:lnTo>
                  <a:lnTo>
                    <a:pt x="0" y="152"/>
                  </a:lnTo>
                  <a:lnTo>
                    <a:pt x="79" y="9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D5D3D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1" name="íṣlïde">
              <a:extLst>
                <a:ext uri="{FF2B5EF4-FFF2-40B4-BE49-F238E27FC236}">
                  <a16:creationId xmlns:a16="http://schemas.microsoft.com/office/drawing/2014/main" id="{7A4A73B0-7274-46BA-BC60-C7805F24286D}"/>
                </a:ext>
              </a:extLst>
            </p:cNvPr>
            <p:cNvSpPr/>
            <p:nvPr/>
          </p:nvSpPr>
          <p:spPr bwMode="auto">
            <a:xfrm>
              <a:off x="8272963" y="2619341"/>
              <a:ext cx="403882" cy="279500"/>
            </a:xfrm>
            <a:custGeom>
              <a:avLst/>
              <a:gdLst>
                <a:gd name="T0" fmla="*/ 13 w 122"/>
                <a:gd name="T1" fmla="*/ 0 h 84"/>
                <a:gd name="T2" fmla="*/ 122 w 122"/>
                <a:gd name="T3" fmla="*/ 80 h 84"/>
                <a:gd name="T4" fmla="*/ 119 w 122"/>
                <a:gd name="T5" fmla="*/ 83 h 84"/>
                <a:gd name="T6" fmla="*/ 114 w 122"/>
                <a:gd name="T7" fmla="*/ 84 h 84"/>
                <a:gd name="T8" fmla="*/ 0 w 122"/>
                <a:gd name="T9" fmla="*/ 6 h 84"/>
                <a:gd name="T10" fmla="*/ 9 w 122"/>
                <a:gd name="T11" fmla="*/ 2 h 84"/>
                <a:gd name="T12" fmla="*/ 13 w 122"/>
                <a:gd name="T1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84">
                  <a:moveTo>
                    <a:pt x="13" y="0"/>
                  </a:moveTo>
                  <a:cubicBezTo>
                    <a:pt x="122" y="80"/>
                    <a:pt x="122" y="80"/>
                    <a:pt x="122" y="80"/>
                  </a:cubicBezTo>
                  <a:cubicBezTo>
                    <a:pt x="122" y="80"/>
                    <a:pt x="121" y="82"/>
                    <a:pt x="119" y="83"/>
                  </a:cubicBezTo>
                  <a:cubicBezTo>
                    <a:pt x="116" y="84"/>
                    <a:pt x="114" y="84"/>
                    <a:pt x="114" y="8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6" y="4"/>
                    <a:pt x="9" y="2"/>
                  </a:cubicBezTo>
                  <a:cubicBezTo>
                    <a:pt x="11" y="1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F4F3F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2" name="îŝliḋe">
              <a:extLst>
                <a:ext uri="{FF2B5EF4-FFF2-40B4-BE49-F238E27FC236}">
                  <a16:creationId xmlns:a16="http://schemas.microsoft.com/office/drawing/2014/main" id="{8647A5C9-8B50-49D3-A06A-83836862C33B}"/>
                </a:ext>
              </a:extLst>
            </p:cNvPr>
            <p:cNvSpPr/>
            <p:nvPr/>
          </p:nvSpPr>
          <p:spPr bwMode="auto">
            <a:xfrm>
              <a:off x="8113186" y="2628214"/>
              <a:ext cx="541467" cy="536816"/>
            </a:xfrm>
            <a:custGeom>
              <a:avLst/>
              <a:gdLst>
                <a:gd name="T0" fmla="*/ 45 w 164"/>
                <a:gd name="T1" fmla="*/ 0 h 163"/>
                <a:gd name="T2" fmla="*/ 164 w 164"/>
                <a:gd name="T3" fmla="*/ 79 h 163"/>
                <a:gd name="T4" fmla="*/ 126 w 164"/>
                <a:gd name="T5" fmla="*/ 153 h 163"/>
                <a:gd name="T6" fmla="*/ 119 w 164"/>
                <a:gd name="T7" fmla="*/ 163 h 163"/>
                <a:gd name="T8" fmla="*/ 0 w 164"/>
                <a:gd name="T9" fmla="*/ 75 h 163"/>
                <a:gd name="T10" fmla="*/ 20 w 164"/>
                <a:gd name="T11" fmla="*/ 44 h 163"/>
                <a:gd name="T12" fmla="*/ 43 w 164"/>
                <a:gd name="T13" fmla="*/ 5 h 163"/>
                <a:gd name="T14" fmla="*/ 45 w 164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4" h="163">
                  <a:moveTo>
                    <a:pt x="45" y="0"/>
                  </a:moveTo>
                  <a:cubicBezTo>
                    <a:pt x="164" y="79"/>
                    <a:pt x="164" y="79"/>
                    <a:pt x="164" y="79"/>
                  </a:cubicBezTo>
                  <a:cubicBezTo>
                    <a:pt x="126" y="153"/>
                    <a:pt x="126" y="153"/>
                    <a:pt x="126" y="153"/>
                  </a:cubicBezTo>
                  <a:cubicBezTo>
                    <a:pt x="119" y="163"/>
                    <a:pt x="119" y="163"/>
                    <a:pt x="119" y="163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13" y="56"/>
                    <a:pt x="20" y="44"/>
                  </a:cubicBezTo>
                  <a:cubicBezTo>
                    <a:pt x="28" y="33"/>
                    <a:pt x="42" y="6"/>
                    <a:pt x="43" y="5"/>
                  </a:cubicBezTo>
                  <a:cubicBezTo>
                    <a:pt x="44" y="3"/>
                    <a:pt x="45" y="0"/>
                    <a:pt x="45" y="0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3" name="íŝľîḓé">
              <a:extLst>
                <a:ext uri="{FF2B5EF4-FFF2-40B4-BE49-F238E27FC236}">
                  <a16:creationId xmlns:a16="http://schemas.microsoft.com/office/drawing/2014/main" id="{792D5F28-578A-42D5-94DC-3C7FBBF78764}"/>
                </a:ext>
              </a:extLst>
            </p:cNvPr>
            <p:cNvSpPr/>
            <p:nvPr/>
          </p:nvSpPr>
          <p:spPr bwMode="auto">
            <a:xfrm>
              <a:off x="3830273" y="2118020"/>
              <a:ext cx="177530" cy="177459"/>
            </a:xfrm>
            <a:custGeom>
              <a:avLst/>
              <a:gdLst>
                <a:gd name="T0" fmla="*/ 9 w 53"/>
                <a:gd name="T1" fmla="*/ 0 h 54"/>
                <a:gd name="T2" fmla="*/ 5 w 53"/>
                <a:gd name="T3" fmla="*/ 15 h 54"/>
                <a:gd name="T4" fmla="*/ 52 w 53"/>
                <a:gd name="T5" fmla="*/ 53 h 54"/>
                <a:gd name="T6" fmla="*/ 21 w 53"/>
                <a:gd name="T7" fmla="*/ 0 h 54"/>
                <a:gd name="T8" fmla="*/ 9 w 53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4">
                  <a:moveTo>
                    <a:pt x="9" y="0"/>
                  </a:moveTo>
                  <a:cubicBezTo>
                    <a:pt x="9" y="0"/>
                    <a:pt x="0" y="5"/>
                    <a:pt x="5" y="15"/>
                  </a:cubicBezTo>
                  <a:cubicBezTo>
                    <a:pt x="9" y="25"/>
                    <a:pt x="27" y="54"/>
                    <a:pt x="52" y="53"/>
                  </a:cubicBezTo>
                  <a:cubicBezTo>
                    <a:pt x="53" y="53"/>
                    <a:pt x="21" y="0"/>
                    <a:pt x="21" y="0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4" name="iSlîdè">
              <a:extLst>
                <a:ext uri="{FF2B5EF4-FFF2-40B4-BE49-F238E27FC236}">
                  <a16:creationId xmlns:a16="http://schemas.microsoft.com/office/drawing/2014/main" id="{D81453BE-B237-497E-BD41-56E70391F40F}"/>
                </a:ext>
              </a:extLst>
            </p:cNvPr>
            <p:cNvSpPr/>
            <p:nvPr/>
          </p:nvSpPr>
          <p:spPr bwMode="auto">
            <a:xfrm>
              <a:off x="3328749" y="3781700"/>
              <a:ext cx="408319" cy="412594"/>
            </a:xfrm>
            <a:custGeom>
              <a:avLst/>
              <a:gdLst>
                <a:gd name="T0" fmla="*/ 124 w 124"/>
                <a:gd name="T1" fmla="*/ 27 h 125"/>
                <a:gd name="T2" fmla="*/ 82 w 124"/>
                <a:gd name="T3" fmla="*/ 5 h 125"/>
                <a:gd name="T4" fmla="*/ 3 w 124"/>
                <a:gd name="T5" fmla="*/ 112 h 125"/>
                <a:gd name="T6" fmla="*/ 47 w 124"/>
                <a:gd name="T7" fmla="*/ 85 h 125"/>
                <a:gd name="T8" fmla="*/ 109 w 124"/>
                <a:gd name="T9" fmla="*/ 69 h 125"/>
                <a:gd name="T10" fmla="*/ 124 w 124"/>
                <a:gd name="T11" fmla="*/ 2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125">
                  <a:moveTo>
                    <a:pt x="124" y="27"/>
                  </a:moveTo>
                  <a:cubicBezTo>
                    <a:pt x="124" y="27"/>
                    <a:pt x="92" y="0"/>
                    <a:pt x="82" y="5"/>
                  </a:cubicBezTo>
                  <a:cubicBezTo>
                    <a:pt x="70" y="11"/>
                    <a:pt x="0" y="79"/>
                    <a:pt x="3" y="112"/>
                  </a:cubicBezTo>
                  <a:cubicBezTo>
                    <a:pt x="4" y="125"/>
                    <a:pt x="19" y="113"/>
                    <a:pt x="47" y="85"/>
                  </a:cubicBezTo>
                  <a:cubicBezTo>
                    <a:pt x="74" y="57"/>
                    <a:pt x="109" y="69"/>
                    <a:pt x="109" y="69"/>
                  </a:cubicBezTo>
                  <a:lnTo>
                    <a:pt x="124" y="27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5" name="iŝļïḑè">
              <a:extLst>
                <a:ext uri="{FF2B5EF4-FFF2-40B4-BE49-F238E27FC236}">
                  <a16:creationId xmlns:a16="http://schemas.microsoft.com/office/drawing/2014/main" id="{8B1BC176-5CC7-4FCB-A1C3-E8035946438C}"/>
                </a:ext>
              </a:extLst>
            </p:cNvPr>
            <p:cNvSpPr/>
            <p:nvPr/>
          </p:nvSpPr>
          <p:spPr bwMode="auto">
            <a:xfrm>
              <a:off x="3537348" y="3954724"/>
              <a:ext cx="448262" cy="372665"/>
            </a:xfrm>
            <a:custGeom>
              <a:avLst/>
              <a:gdLst>
                <a:gd name="T0" fmla="*/ 135 w 135"/>
                <a:gd name="T1" fmla="*/ 23 h 113"/>
                <a:gd name="T2" fmla="*/ 98 w 135"/>
                <a:gd name="T3" fmla="*/ 0 h 113"/>
                <a:gd name="T4" fmla="*/ 15 w 135"/>
                <a:gd name="T5" fmla="*/ 104 h 113"/>
                <a:gd name="T6" fmla="*/ 61 w 135"/>
                <a:gd name="T7" fmla="*/ 76 h 113"/>
                <a:gd name="T8" fmla="*/ 123 w 135"/>
                <a:gd name="T9" fmla="*/ 64 h 113"/>
                <a:gd name="T10" fmla="*/ 135 w 135"/>
                <a:gd name="T11" fmla="*/ 2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113">
                  <a:moveTo>
                    <a:pt x="135" y="23"/>
                  </a:moveTo>
                  <a:cubicBezTo>
                    <a:pt x="98" y="0"/>
                    <a:pt x="98" y="0"/>
                    <a:pt x="98" y="0"/>
                  </a:cubicBezTo>
                  <a:cubicBezTo>
                    <a:pt x="98" y="0"/>
                    <a:pt x="0" y="92"/>
                    <a:pt x="15" y="104"/>
                  </a:cubicBezTo>
                  <a:cubicBezTo>
                    <a:pt x="27" y="113"/>
                    <a:pt x="34" y="105"/>
                    <a:pt x="61" y="76"/>
                  </a:cubicBezTo>
                  <a:cubicBezTo>
                    <a:pt x="89" y="48"/>
                    <a:pt x="123" y="64"/>
                    <a:pt x="123" y="64"/>
                  </a:cubicBezTo>
                  <a:lnTo>
                    <a:pt x="135" y="23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6" name="iş1idè">
              <a:extLst>
                <a:ext uri="{FF2B5EF4-FFF2-40B4-BE49-F238E27FC236}">
                  <a16:creationId xmlns:a16="http://schemas.microsoft.com/office/drawing/2014/main" id="{CFF83B86-6D2B-429B-B3D0-1A25E274ADFA}"/>
                </a:ext>
              </a:extLst>
            </p:cNvPr>
            <p:cNvSpPr/>
            <p:nvPr/>
          </p:nvSpPr>
          <p:spPr bwMode="auto">
            <a:xfrm>
              <a:off x="4251906" y="3036371"/>
              <a:ext cx="514837" cy="328300"/>
            </a:xfrm>
            <a:custGeom>
              <a:avLst/>
              <a:gdLst>
                <a:gd name="T0" fmla="*/ 312 w 326"/>
                <a:gd name="T1" fmla="*/ 0 h 207"/>
                <a:gd name="T2" fmla="*/ 326 w 326"/>
                <a:gd name="T3" fmla="*/ 207 h 207"/>
                <a:gd name="T4" fmla="*/ 0 w 326"/>
                <a:gd name="T5" fmla="*/ 122 h 207"/>
                <a:gd name="T6" fmla="*/ 312 w 326"/>
                <a:gd name="T7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6" h="207">
                  <a:moveTo>
                    <a:pt x="312" y="0"/>
                  </a:moveTo>
                  <a:lnTo>
                    <a:pt x="326" y="207"/>
                  </a:lnTo>
                  <a:lnTo>
                    <a:pt x="0" y="122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E0A58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7" name="ïş1îḍé">
              <a:extLst>
                <a:ext uri="{FF2B5EF4-FFF2-40B4-BE49-F238E27FC236}">
                  <a16:creationId xmlns:a16="http://schemas.microsoft.com/office/drawing/2014/main" id="{ED07CB9A-6070-472D-96B8-3587CD3DAE6D}"/>
                </a:ext>
              </a:extLst>
            </p:cNvPr>
            <p:cNvSpPr/>
            <p:nvPr/>
          </p:nvSpPr>
          <p:spPr bwMode="auto">
            <a:xfrm>
              <a:off x="4185333" y="3244887"/>
              <a:ext cx="670175" cy="1060318"/>
            </a:xfrm>
            <a:custGeom>
              <a:avLst/>
              <a:gdLst>
                <a:gd name="T0" fmla="*/ 20 w 203"/>
                <a:gd name="T1" fmla="*/ 0 h 323"/>
                <a:gd name="T2" fmla="*/ 176 w 203"/>
                <a:gd name="T3" fmla="*/ 2 h 323"/>
                <a:gd name="T4" fmla="*/ 155 w 203"/>
                <a:gd name="T5" fmla="*/ 295 h 323"/>
                <a:gd name="T6" fmla="*/ 0 w 203"/>
                <a:gd name="T7" fmla="*/ 282 h 323"/>
                <a:gd name="T8" fmla="*/ 29 w 203"/>
                <a:gd name="T9" fmla="*/ 225 h 323"/>
                <a:gd name="T10" fmla="*/ 91 w 203"/>
                <a:gd name="T11" fmla="*/ 221 h 323"/>
                <a:gd name="T12" fmla="*/ 91 w 203"/>
                <a:gd name="T13" fmla="*/ 119 h 323"/>
                <a:gd name="T14" fmla="*/ 87 w 203"/>
                <a:gd name="T15" fmla="*/ 120 h 323"/>
                <a:gd name="T16" fmla="*/ 20 w 203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323">
                  <a:moveTo>
                    <a:pt x="20" y="0"/>
                  </a:moveTo>
                  <a:cubicBezTo>
                    <a:pt x="20" y="0"/>
                    <a:pt x="157" y="8"/>
                    <a:pt x="176" y="2"/>
                  </a:cubicBezTo>
                  <a:cubicBezTo>
                    <a:pt x="176" y="2"/>
                    <a:pt x="203" y="266"/>
                    <a:pt x="155" y="295"/>
                  </a:cubicBezTo>
                  <a:cubicBezTo>
                    <a:pt x="107" y="323"/>
                    <a:pt x="0" y="282"/>
                    <a:pt x="0" y="282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87" y="120"/>
                    <a:pt x="87" y="120"/>
                    <a:pt x="87" y="120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8" name="íš1íḋé">
              <a:extLst>
                <a:ext uri="{FF2B5EF4-FFF2-40B4-BE49-F238E27FC236}">
                  <a16:creationId xmlns:a16="http://schemas.microsoft.com/office/drawing/2014/main" id="{2664D672-01BC-4517-B70A-1873ACCA4723}"/>
                </a:ext>
              </a:extLst>
            </p:cNvPr>
            <p:cNvSpPr/>
            <p:nvPr/>
          </p:nvSpPr>
          <p:spPr bwMode="auto">
            <a:xfrm>
              <a:off x="3568415" y="3244887"/>
              <a:ext cx="1198328" cy="1055883"/>
            </a:xfrm>
            <a:custGeom>
              <a:avLst/>
              <a:gdLst>
                <a:gd name="T0" fmla="*/ 35 w 363"/>
                <a:gd name="T1" fmla="*/ 180 h 321"/>
                <a:gd name="T2" fmla="*/ 11 w 363"/>
                <a:gd name="T3" fmla="*/ 229 h 321"/>
                <a:gd name="T4" fmla="*/ 187 w 363"/>
                <a:gd name="T5" fmla="*/ 300 h 321"/>
                <a:gd name="T6" fmla="*/ 278 w 363"/>
                <a:gd name="T7" fmla="*/ 119 h 321"/>
                <a:gd name="T8" fmla="*/ 363 w 363"/>
                <a:gd name="T9" fmla="*/ 2 h 321"/>
                <a:gd name="T10" fmla="*/ 309 w 363"/>
                <a:gd name="T11" fmla="*/ 4 h 321"/>
                <a:gd name="T12" fmla="*/ 207 w 363"/>
                <a:gd name="T13" fmla="*/ 0 h 321"/>
                <a:gd name="T14" fmla="*/ 153 w 363"/>
                <a:gd name="T15" fmla="*/ 214 h 321"/>
                <a:gd name="T16" fmla="*/ 35 w 363"/>
                <a:gd name="T17" fmla="*/ 18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3" h="321">
                  <a:moveTo>
                    <a:pt x="35" y="180"/>
                  </a:moveTo>
                  <a:cubicBezTo>
                    <a:pt x="35" y="180"/>
                    <a:pt x="0" y="194"/>
                    <a:pt x="11" y="229"/>
                  </a:cubicBezTo>
                  <a:cubicBezTo>
                    <a:pt x="11" y="229"/>
                    <a:pt x="129" y="321"/>
                    <a:pt x="187" y="300"/>
                  </a:cubicBezTo>
                  <a:cubicBezTo>
                    <a:pt x="219" y="288"/>
                    <a:pt x="254" y="197"/>
                    <a:pt x="278" y="119"/>
                  </a:cubicBezTo>
                  <a:cubicBezTo>
                    <a:pt x="363" y="2"/>
                    <a:pt x="363" y="2"/>
                    <a:pt x="363" y="2"/>
                  </a:cubicBezTo>
                  <a:cubicBezTo>
                    <a:pt x="363" y="2"/>
                    <a:pt x="323" y="4"/>
                    <a:pt x="309" y="4"/>
                  </a:cubicBezTo>
                  <a:cubicBezTo>
                    <a:pt x="284" y="4"/>
                    <a:pt x="207" y="0"/>
                    <a:pt x="207" y="0"/>
                  </a:cubicBezTo>
                  <a:cubicBezTo>
                    <a:pt x="207" y="0"/>
                    <a:pt x="167" y="209"/>
                    <a:pt x="153" y="214"/>
                  </a:cubicBezTo>
                  <a:cubicBezTo>
                    <a:pt x="138" y="219"/>
                    <a:pt x="35" y="180"/>
                    <a:pt x="35" y="180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59" name="iṥļíḍé">
              <a:extLst>
                <a:ext uri="{FF2B5EF4-FFF2-40B4-BE49-F238E27FC236}">
                  <a16:creationId xmlns:a16="http://schemas.microsoft.com/office/drawing/2014/main" id="{9FD7BED4-AE65-47FA-8007-CE1DCE6701B1}"/>
                </a:ext>
              </a:extLst>
            </p:cNvPr>
            <p:cNvSpPr/>
            <p:nvPr/>
          </p:nvSpPr>
          <p:spPr bwMode="auto">
            <a:xfrm>
              <a:off x="4358424" y="1399310"/>
              <a:ext cx="847708" cy="1126867"/>
            </a:xfrm>
            <a:custGeom>
              <a:avLst/>
              <a:gdLst>
                <a:gd name="T0" fmla="*/ 0 w 258"/>
                <a:gd name="T1" fmla="*/ 296 h 342"/>
                <a:gd name="T2" fmla="*/ 97 w 258"/>
                <a:gd name="T3" fmla="*/ 198 h 342"/>
                <a:gd name="T4" fmla="*/ 179 w 258"/>
                <a:gd name="T5" fmla="*/ 81 h 342"/>
                <a:gd name="T6" fmla="*/ 161 w 258"/>
                <a:gd name="T7" fmla="*/ 43 h 342"/>
                <a:gd name="T8" fmla="*/ 179 w 258"/>
                <a:gd name="T9" fmla="*/ 53 h 342"/>
                <a:gd name="T10" fmla="*/ 212 w 258"/>
                <a:gd name="T11" fmla="*/ 1 h 342"/>
                <a:gd name="T12" fmla="*/ 199 w 258"/>
                <a:gd name="T13" fmla="*/ 42 h 342"/>
                <a:gd name="T14" fmla="*/ 232 w 258"/>
                <a:gd name="T15" fmla="*/ 6 h 342"/>
                <a:gd name="T16" fmla="*/ 214 w 258"/>
                <a:gd name="T17" fmla="*/ 47 h 342"/>
                <a:gd name="T18" fmla="*/ 246 w 258"/>
                <a:gd name="T19" fmla="*/ 18 h 342"/>
                <a:gd name="T20" fmla="*/ 224 w 258"/>
                <a:gd name="T21" fmla="*/ 47 h 342"/>
                <a:gd name="T22" fmla="*/ 255 w 258"/>
                <a:gd name="T23" fmla="*/ 36 h 342"/>
                <a:gd name="T24" fmla="*/ 227 w 258"/>
                <a:gd name="T25" fmla="*/ 56 h 342"/>
                <a:gd name="T26" fmla="*/ 204 w 258"/>
                <a:gd name="T27" fmla="*/ 90 h 342"/>
                <a:gd name="T28" fmla="*/ 132 w 258"/>
                <a:gd name="T29" fmla="*/ 227 h 342"/>
                <a:gd name="T30" fmla="*/ 21 w 258"/>
                <a:gd name="T31" fmla="*/ 342 h 342"/>
                <a:gd name="T32" fmla="*/ 0 w 258"/>
                <a:gd name="T33" fmla="*/ 296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8" h="342">
                  <a:moveTo>
                    <a:pt x="0" y="296"/>
                  </a:moveTo>
                  <a:cubicBezTo>
                    <a:pt x="0" y="296"/>
                    <a:pt x="82" y="219"/>
                    <a:pt x="97" y="198"/>
                  </a:cubicBezTo>
                  <a:cubicBezTo>
                    <a:pt x="111" y="178"/>
                    <a:pt x="141" y="110"/>
                    <a:pt x="179" y="81"/>
                  </a:cubicBezTo>
                  <a:cubicBezTo>
                    <a:pt x="161" y="43"/>
                    <a:pt x="161" y="43"/>
                    <a:pt x="161" y="43"/>
                  </a:cubicBezTo>
                  <a:cubicBezTo>
                    <a:pt x="161" y="43"/>
                    <a:pt x="172" y="37"/>
                    <a:pt x="179" y="53"/>
                  </a:cubicBezTo>
                  <a:cubicBezTo>
                    <a:pt x="179" y="53"/>
                    <a:pt x="206" y="0"/>
                    <a:pt x="212" y="1"/>
                  </a:cubicBezTo>
                  <a:cubicBezTo>
                    <a:pt x="218" y="2"/>
                    <a:pt x="199" y="42"/>
                    <a:pt x="199" y="42"/>
                  </a:cubicBezTo>
                  <a:cubicBezTo>
                    <a:pt x="199" y="42"/>
                    <a:pt x="225" y="5"/>
                    <a:pt x="232" y="6"/>
                  </a:cubicBezTo>
                  <a:cubicBezTo>
                    <a:pt x="239" y="7"/>
                    <a:pt x="214" y="47"/>
                    <a:pt x="214" y="47"/>
                  </a:cubicBezTo>
                  <a:cubicBezTo>
                    <a:pt x="214" y="47"/>
                    <a:pt x="242" y="14"/>
                    <a:pt x="246" y="18"/>
                  </a:cubicBezTo>
                  <a:cubicBezTo>
                    <a:pt x="250" y="22"/>
                    <a:pt x="224" y="47"/>
                    <a:pt x="224" y="47"/>
                  </a:cubicBezTo>
                  <a:cubicBezTo>
                    <a:pt x="224" y="47"/>
                    <a:pt x="252" y="31"/>
                    <a:pt x="255" y="36"/>
                  </a:cubicBezTo>
                  <a:cubicBezTo>
                    <a:pt x="258" y="42"/>
                    <a:pt x="227" y="56"/>
                    <a:pt x="227" y="56"/>
                  </a:cubicBezTo>
                  <a:cubicBezTo>
                    <a:pt x="227" y="56"/>
                    <a:pt x="224" y="79"/>
                    <a:pt x="204" y="90"/>
                  </a:cubicBezTo>
                  <a:cubicBezTo>
                    <a:pt x="204" y="90"/>
                    <a:pt x="166" y="193"/>
                    <a:pt x="132" y="227"/>
                  </a:cubicBezTo>
                  <a:cubicBezTo>
                    <a:pt x="21" y="342"/>
                    <a:pt x="21" y="342"/>
                    <a:pt x="21" y="342"/>
                  </a:cubicBezTo>
                  <a:lnTo>
                    <a:pt x="0" y="296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0" name="iṣļîḑè">
              <a:extLst>
                <a:ext uri="{FF2B5EF4-FFF2-40B4-BE49-F238E27FC236}">
                  <a16:creationId xmlns:a16="http://schemas.microsoft.com/office/drawing/2014/main" id="{70FBC51A-CAC5-46FB-8555-65AE010F3B64}"/>
                </a:ext>
              </a:extLst>
            </p:cNvPr>
            <p:cNvSpPr/>
            <p:nvPr/>
          </p:nvSpPr>
          <p:spPr bwMode="auto">
            <a:xfrm>
              <a:off x="3049140" y="2508431"/>
              <a:ext cx="1131753" cy="842932"/>
            </a:xfrm>
            <a:custGeom>
              <a:avLst/>
              <a:gdLst>
                <a:gd name="T0" fmla="*/ 298 w 343"/>
                <a:gd name="T1" fmla="*/ 0 h 256"/>
                <a:gd name="T2" fmla="*/ 199 w 343"/>
                <a:gd name="T3" fmla="*/ 96 h 256"/>
                <a:gd name="T4" fmla="*/ 81 w 343"/>
                <a:gd name="T5" fmla="*/ 177 h 256"/>
                <a:gd name="T6" fmla="*/ 43 w 343"/>
                <a:gd name="T7" fmla="*/ 158 h 256"/>
                <a:gd name="T8" fmla="*/ 53 w 343"/>
                <a:gd name="T9" fmla="*/ 177 h 256"/>
                <a:gd name="T10" fmla="*/ 1 w 343"/>
                <a:gd name="T11" fmla="*/ 209 h 256"/>
                <a:gd name="T12" fmla="*/ 42 w 343"/>
                <a:gd name="T13" fmla="*/ 197 h 256"/>
                <a:gd name="T14" fmla="*/ 6 w 343"/>
                <a:gd name="T15" fmla="*/ 229 h 256"/>
                <a:gd name="T16" fmla="*/ 47 w 343"/>
                <a:gd name="T17" fmla="*/ 211 h 256"/>
                <a:gd name="T18" fmla="*/ 18 w 343"/>
                <a:gd name="T19" fmla="*/ 244 h 256"/>
                <a:gd name="T20" fmla="*/ 47 w 343"/>
                <a:gd name="T21" fmla="*/ 222 h 256"/>
                <a:gd name="T22" fmla="*/ 36 w 343"/>
                <a:gd name="T23" fmla="*/ 253 h 256"/>
                <a:gd name="T24" fmla="*/ 56 w 343"/>
                <a:gd name="T25" fmla="*/ 225 h 256"/>
                <a:gd name="T26" fmla="*/ 89 w 343"/>
                <a:gd name="T27" fmla="*/ 203 h 256"/>
                <a:gd name="T28" fmla="*/ 221 w 343"/>
                <a:gd name="T29" fmla="*/ 129 h 256"/>
                <a:gd name="T30" fmla="*/ 343 w 343"/>
                <a:gd name="T31" fmla="*/ 43 h 256"/>
                <a:gd name="T32" fmla="*/ 298 w 343"/>
                <a:gd name="T33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3" h="256">
                  <a:moveTo>
                    <a:pt x="298" y="0"/>
                  </a:moveTo>
                  <a:cubicBezTo>
                    <a:pt x="298" y="0"/>
                    <a:pt x="220" y="82"/>
                    <a:pt x="199" y="96"/>
                  </a:cubicBezTo>
                  <a:cubicBezTo>
                    <a:pt x="179" y="110"/>
                    <a:pt x="110" y="140"/>
                    <a:pt x="81" y="177"/>
                  </a:cubicBezTo>
                  <a:cubicBezTo>
                    <a:pt x="43" y="158"/>
                    <a:pt x="43" y="158"/>
                    <a:pt x="43" y="158"/>
                  </a:cubicBezTo>
                  <a:cubicBezTo>
                    <a:pt x="43" y="158"/>
                    <a:pt x="37" y="170"/>
                    <a:pt x="53" y="177"/>
                  </a:cubicBezTo>
                  <a:cubicBezTo>
                    <a:pt x="53" y="177"/>
                    <a:pt x="0" y="203"/>
                    <a:pt x="1" y="209"/>
                  </a:cubicBezTo>
                  <a:cubicBezTo>
                    <a:pt x="2" y="215"/>
                    <a:pt x="42" y="197"/>
                    <a:pt x="42" y="197"/>
                  </a:cubicBezTo>
                  <a:cubicBezTo>
                    <a:pt x="42" y="197"/>
                    <a:pt x="5" y="222"/>
                    <a:pt x="6" y="229"/>
                  </a:cubicBezTo>
                  <a:cubicBezTo>
                    <a:pt x="7" y="236"/>
                    <a:pt x="47" y="211"/>
                    <a:pt x="47" y="211"/>
                  </a:cubicBezTo>
                  <a:cubicBezTo>
                    <a:pt x="47" y="211"/>
                    <a:pt x="14" y="240"/>
                    <a:pt x="18" y="244"/>
                  </a:cubicBezTo>
                  <a:cubicBezTo>
                    <a:pt x="22" y="248"/>
                    <a:pt x="47" y="222"/>
                    <a:pt x="47" y="222"/>
                  </a:cubicBezTo>
                  <a:cubicBezTo>
                    <a:pt x="47" y="222"/>
                    <a:pt x="30" y="250"/>
                    <a:pt x="36" y="253"/>
                  </a:cubicBezTo>
                  <a:cubicBezTo>
                    <a:pt x="41" y="256"/>
                    <a:pt x="56" y="225"/>
                    <a:pt x="56" y="225"/>
                  </a:cubicBezTo>
                  <a:cubicBezTo>
                    <a:pt x="56" y="225"/>
                    <a:pt x="79" y="222"/>
                    <a:pt x="89" y="203"/>
                  </a:cubicBezTo>
                  <a:cubicBezTo>
                    <a:pt x="89" y="203"/>
                    <a:pt x="187" y="164"/>
                    <a:pt x="221" y="129"/>
                  </a:cubicBezTo>
                  <a:cubicBezTo>
                    <a:pt x="343" y="43"/>
                    <a:pt x="343" y="43"/>
                    <a:pt x="343" y="43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1" name="îṧ1ïďè">
              <a:extLst>
                <a:ext uri="{FF2B5EF4-FFF2-40B4-BE49-F238E27FC236}">
                  <a16:creationId xmlns:a16="http://schemas.microsoft.com/office/drawing/2014/main" id="{5D2840DA-817C-4048-9346-4CF31C766264}"/>
                </a:ext>
              </a:extLst>
            </p:cNvPr>
            <p:cNvSpPr/>
            <p:nvPr/>
          </p:nvSpPr>
          <p:spPr bwMode="auto">
            <a:xfrm>
              <a:off x="3998927" y="2313225"/>
              <a:ext cx="838828" cy="1033699"/>
            </a:xfrm>
            <a:custGeom>
              <a:avLst/>
              <a:gdLst>
                <a:gd name="T0" fmla="*/ 39 w 254"/>
                <a:gd name="T1" fmla="*/ 27 h 314"/>
                <a:gd name="T2" fmla="*/ 0 w 254"/>
                <a:gd name="T3" fmla="*/ 65 h 314"/>
                <a:gd name="T4" fmla="*/ 10 w 254"/>
                <a:gd name="T5" fmla="*/ 109 h 314"/>
                <a:gd name="T6" fmla="*/ 54 w 254"/>
                <a:gd name="T7" fmla="*/ 225 h 314"/>
                <a:gd name="T8" fmla="*/ 49 w 254"/>
                <a:gd name="T9" fmla="*/ 314 h 314"/>
                <a:gd name="T10" fmla="*/ 175 w 254"/>
                <a:gd name="T11" fmla="*/ 307 h 314"/>
                <a:gd name="T12" fmla="*/ 254 w 254"/>
                <a:gd name="T13" fmla="*/ 285 h 314"/>
                <a:gd name="T14" fmla="*/ 166 w 254"/>
                <a:gd name="T15" fmla="*/ 64 h 314"/>
                <a:gd name="T16" fmla="*/ 117 w 254"/>
                <a:gd name="T17" fmla="*/ 0 h 314"/>
                <a:gd name="T18" fmla="*/ 64 w 254"/>
                <a:gd name="T19" fmla="*/ 12 h 314"/>
                <a:gd name="T20" fmla="*/ 39 w 254"/>
                <a:gd name="T21" fmla="*/ 2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4" h="314">
                  <a:moveTo>
                    <a:pt x="39" y="27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10" y="109"/>
                    <a:pt x="10" y="109"/>
                    <a:pt x="10" y="109"/>
                  </a:cubicBezTo>
                  <a:cubicBezTo>
                    <a:pt x="10" y="109"/>
                    <a:pt x="48" y="202"/>
                    <a:pt x="54" y="225"/>
                  </a:cubicBezTo>
                  <a:cubicBezTo>
                    <a:pt x="63" y="260"/>
                    <a:pt x="49" y="314"/>
                    <a:pt x="49" y="314"/>
                  </a:cubicBezTo>
                  <a:cubicBezTo>
                    <a:pt x="49" y="314"/>
                    <a:pt x="115" y="309"/>
                    <a:pt x="175" y="307"/>
                  </a:cubicBezTo>
                  <a:cubicBezTo>
                    <a:pt x="235" y="305"/>
                    <a:pt x="254" y="285"/>
                    <a:pt x="254" y="285"/>
                  </a:cubicBezTo>
                  <a:cubicBezTo>
                    <a:pt x="254" y="285"/>
                    <a:pt x="202" y="112"/>
                    <a:pt x="166" y="64"/>
                  </a:cubicBezTo>
                  <a:cubicBezTo>
                    <a:pt x="130" y="15"/>
                    <a:pt x="117" y="0"/>
                    <a:pt x="117" y="0"/>
                  </a:cubicBezTo>
                  <a:cubicBezTo>
                    <a:pt x="64" y="12"/>
                    <a:pt x="64" y="12"/>
                    <a:pt x="64" y="12"/>
                  </a:cubicBezTo>
                  <a:lnTo>
                    <a:pt x="39" y="27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2" name="i$ḷiḓê">
              <a:extLst>
                <a:ext uri="{FF2B5EF4-FFF2-40B4-BE49-F238E27FC236}">
                  <a16:creationId xmlns:a16="http://schemas.microsoft.com/office/drawing/2014/main" id="{0EAEF41E-CD2E-4729-9BE7-6F4092614BE2}"/>
                </a:ext>
              </a:extLst>
            </p:cNvPr>
            <p:cNvSpPr/>
            <p:nvPr/>
          </p:nvSpPr>
          <p:spPr bwMode="auto">
            <a:xfrm>
              <a:off x="4309604" y="2215623"/>
              <a:ext cx="355060" cy="288370"/>
            </a:xfrm>
            <a:custGeom>
              <a:avLst/>
              <a:gdLst>
                <a:gd name="T0" fmla="*/ 61 w 108"/>
                <a:gd name="T1" fmla="*/ 88 h 88"/>
                <a:gd name="T2" fmla="*/ 102 w 108"/>
                <a:gd name="T3" fmla="*/ 62 h 88"/>
                <a:gd name="T4" fmla="*/ 59 w 108"/>
                <a:gd name="T5" fmla="*/ 0 h 88"/>
                <a:gd name="T6" fmla="*/ 0 w 108"/>
                <a:gd name="T7" fmla="*/ 37 h 88"/>
                <a:gd name="T8" fmla="*/ 61 w 108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88">
                  <a:moveTo>
                    <a:pt x="61" y="88"/>
                  </a:moveTo>
                  <a:cubicBezTo>
                    <a:pt x="102" y="62"/>
                    <a:pt x="102" y="62"/>
                    <a:pt x="102" y="62"/>
                  </a:cubicBezTo>
                  <a:cubicBezTo>
                    <a:pt x="102" y="62"/>
                    <a:pt x="108" y="34"/>
                    <a:pt x="59" y="0"/>
                  </a:cubicBezTo>
                  <a:cubicBezTo>
                    <a:pt x="0" y="37"/>
                    <a:pt x="0" y="37"/>
                    <a:pt x="0" y="37"/>
                  </a:cubicBezTo>
                  <a:lnTo>
                    <a:pt x="61" y="88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3" name="íṡļîḋe">
              <a:extLst>
                <a:ext uri="{FF2B5EF4-FFF2-40B4-BE49-F238E27FC236}">
                  <a16:creationId xmlns:a16="http://schemas.microsoft.com/office/drawing/2014/main" id="{1609A7E8-FC33-4EBF-80D9-AB7DECE061B9}"/>
                </a:ext>
              </a:extLst>
            </p:cNvPr>
            <p:cNvSpPr/>
            <p:nvPr/>
          </p:nvSpPr>
          <p:spPr bwMode="auto">
            <a:xfrm>
              <a:off x="3799204" y="2477374"/>
              <a:ext cx="510401" cy="399283"/>
            </a:xfrm>
            <a:custGeom>
              <a:avLst/>
              <a:gdLst>
                <a:gd name="T0" fmla="*/ 69 w 154"/>
                <a:gd name="T1" fmla="*/ 12 h 121"/>
                <a:gd name="T2" fmla="*/ 0 w 154"/>
                <a:gd name="T3" fmla="*/ 72 h 121"/>
                <a:gd name="T4" fmla="*/ 52 w 154"/>
                <a:gd name="T5" fmla="*/ 121 h 121"/>
                <a:gd name="T6" fmla="*/ 69 w 154"/>
                <a:gd name="T7" fmla="*/ 12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21">
                  <a:moveTo>
                    <a:pt x="69" y="12"/>
                  </a:moveTo>
                  <a:cubicBezTo>
                    <a:pt x="46" y="15"/>
                    <a:pt x="5" y="72"/>
                    <a:pt x="0" y="72"/>
                  </a:cubicBezTo>
                  <a:cubicBezTo>
                    <a:pt x="0" y="72"/>
                    <a:pt x="29" y="120"/>
                    <a:pt x="52" y="121"/>
                  </a:cubicBezTo>
                  <a:cubicBezTo>
                    <a:pt x="52" y="121"/>
                    <a:pt x="154" y="0"/>
                    <a:pt x="69" y="12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4" name="íşľïḓe">
              <a:extLst>
                <a:ext uri="{FF2B5EF4-FFF2-40B4-BE49-F238E27FC236}">
                  <a16:creationId xmlns:a16="http://schemas.microsoft.com/office/drawing/2014/main" id="{4D2CF92B-F1E9-4AAD-AA27-B42F10346CBB}"/>
                </a:ext>
              </a:extLst>
            </p:cNvPr>
            <p:cNvSpPr/>
            <p:nvPr/>
          </p:nvSpPr>
          <p:spPr bwMode="auto">
            <a:xfrm>
              <a:off x="3830273" y="1958307"/>
              <a:ext cx="457139" cy="501321"/>
            </a:xfrm>
            <a:custGeom>
              <a:avLst/>
              <a:gdLst>
                <a:gd name="T0" fmla="*/ 139 w 139"/>
                <a:gd name="T1" fmla="*/ 132 h 152"/>
                <a:gd name="T2" fmla="*/ 108 w 139"/>
                <a:gd name="T3" fmla="*/ 98 h 152"/>
                <a:gd name="T4" fmla="*/ 114 w 139"/>
                <a:gd name="T5" fmla="*/ 88 h 152"/>
                <a:gd name="T6" fmla="*/ 71 w 139"/>
                <a:gd name="T7" fmla="*/ 9 h 152"/>
                <a:gd name="T8" fmla="*/ 31 w 139"/>
                <a:gd name="T9" fmla="*/ 19 h 152"/>
                <a:gd name="T10" fmla="*/ 32 w 139"/>
                <a:gd name="T11" fmla="*/ 86 h 152"/>
                <a:gd name="T12" fmla="*/ 73 w 139"/>
                <a:gd name="T13" fmla="*/ 109 h 152"/>
                <a:gd name="T14" fmla="*/ 93 w 139"/>
                <a:gd name="T15" fmla="*/ 152 h 152"/>
                <a:gd name="T16" fmla="*/ 139 w 139"/>
                <a:gd name="T17" fmla="*/ 13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52">
                  <a:moveTo>
                    <a:pt x="139" y="132"/>
                  </a:moveTo>
                  <a:cubicBezTo>
                    <a:pt x="139" y="132"/>
                    <a:pt x="107" y="107"/>
                    <a:pt x="108" y="98"/>
                  </a:cubicBezTo>
                  <a:cubicBezTo>
                    <a:pt x="108" y="95"/>
                    <a:pt x="113" y="91"/>
                    <a:pt x="114" y="88"/>
                  </a:cubicBezTo>
                  <a:cubicBezTo>
                    <a:pt x="120" y="69"/>
                    <a:pt x="90" y="20"/>
                    <a:pt x="71" y="9"/>
                  </a:cubicBezTo>
                  <a:cubicBezTo>
                    <a:pt x="56" y="1"/>
                    <a:pt x="62" y="0"/>
                    <a:pt x="31" y="19"/>
                  </a:cubicBezTo>
                  <a:cubicBezTo>
                    <a:pt x="0" y="37"/>
                    <a:pt x="18" y="69"/>
                    <a:pt x="32" y="86"/>
                  </a:cubicBezTo>
                  <a:cubicBezTo>
                    <a:pt x="45" y="102"/>
                    <a:pt x="60" y="108"/>
                    <a:pt x="73" y="109"/>
                  </a:cubicBezTo>
                  <a:cubicBezTo>
                    <a:pt x="93" y="152"/>
                    <a:pt x="93" y="152"/>
                    <a:pt x="93" y="152"/>
                  </a:cubicBezTo>
                  <a:lnTo>
                    <a:pt x="139" y="132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5" name="ïŝļíďè">
              <a:extLst>
                <a:ext uri="{FF2B5EF4-FFF2-40B4-BE49-F238E27FC236}">
                  <a16:creationId xmlns:a16="http://schemas.microsoft.com/office/drawing/2014/main" id="{E13FEDDD-A24F-4A2B-9D64-B5B178026A13}"/>
                </a:ext>
              </a:extLst>
            </p:cNvPr>
            <p:cNvSpPr/>
            <p:nvPr/>
          </p:nvSpPr>
          <p:spPr bwMode="auto">
            <a:xfrm>
              <a:off x="4074375" y="2339844"/>
              <a:ext cx="284048" cy="221824"/>
            </a:xfrm>
            <a:custGeom>
              <a:avLst/>
              <a:gdLst>
                <a:gd name="T0" fmla="*/ 6 w 87"/>
                <a:gd name="T1" fmla="*/ 51 h 68"/>
                <a:gd name="T2" fmla="*/ 33 w 87"/>
                <a:gd name="T3" fmla="*/ 8 h 68"/>
                <a:gd name="T4" fmla="*/ 81 w 87"/>
                <a:gd name="T5" fmla="*/ 20 h 68"/>
                <a:gd name="T6" fmla="*/ 55 w 87"/>
                <a:gd name="T7" fmla="*/ 63 h 68"/>
                <a:gd name="T8" fmla="*/ 6 w 87"/>
                <a:gd name="T9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68">
                  <a:moveTo>
                    <a:pt x="6" y="51"/>
                  </a:moveTo>
                  <a:cubicBezTo>
                    <a:pt x="0" y="36"/>
                    <a:pt x="12" y="17"/>
                    <a:pt x="33" y="8"/>
                  </a:cubicBezTo>
                  <a:cubicBezTo>
                    <a:pt x="53" y="0"/>
                    <a:pt x="75" y="5"/>
                    <a:pt x="81" y="20"/>
                  </a:cubicBezTo>
                  <a:cubicBezTo>
                    <a:pt x="87" y="36"/>
                    <a:pt x="67" y="58"/>
                    <a:pt x="55" y="63"/>
                  </a:cubicBezTo>
                  <a:cubicBezTo>
                    <a:pt x="43" y="68"/>
                    <a:pt x="12" y="66"/>
                    <a:pt x="6" y="51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6" name="ï$ľîḋé">
              <a:extLst>
                <a:ext uri="{FF2B5EF4-FFF2-40B4-BE49-F238E27FC236}">
                  <a16:creationId xmlns:a16="http://schemas.microsoft.com/office/drawing/2014/main" id="{17C3E992-9FE9-41D5-87EA-19D4E242D03F}"/>
                </a:ext>
              </a:extLst>
            </p:cNvPr>
            <p:cNvSpPr/>
            <p:nvPr/>
          </p:nvSpPr>
          <p:spPr bwMode="auto">
            <a:xfrm>
              <a:off x="3892408" y="2242242"/>
              <a:ext cx="93202" cy="48800"/>
            </a:xfrm>
            <a:custGeom>
              <a:avLst/>
              <a:gdLst>
                <a:gd name="T0" fmla="*/ 13 w 28"/>
                <a:gd name="T1" fmla="*/ 1 h 15"/>
                <a:gd name="T2" fmla="*/ 1 w 28"/>
                <a:gd name="T3" fmla="*/ 7 h 15"/>
                <a:gd name="T4" fmla="*/ 28 w 28"/>
                <a:gd name="T5" fmla="*/ 9 h 15"/>
                <a:gd name="T6" fmla="*/ 13 w 28"/>
                <a:gd name="T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5">
                  <a:moveTo>
                    <a:pt x="13" y="1"/>
                  </a:moveTo>
                  <a:cubicBezTo>
                    <a:pt x="13" y="1"/>
                    <a:pt x="2" y="0"/>
                    <a:pt x="1" y="7"/>
                  </a:cubicBezTo>
                  <a:cubicBezTo>
                    <a:pt x="0" y="15"/>
                    <a:pt x="20" y="15"/>
                    <a:pt x="28" y="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7" name="íṩḻîḋe">
              <a:extLst>
                <a:ext uri="{FF2B5EF4-FFF2-40B4-BE49-F238E27FC236}">
                  <a16:creationId xmlns:a16="http://schemas.microsoft.com/office/drawing/2014/main" id="{FB7D1F7B-217D-4EB4-9756-DE024FFADCFD}"/>
                </a:ext>
              </a:extLst>
            </p:cNvPr>
            <p:cNvSpPr/>
            <p:nvPr/>
          </p:nvSpPr>
          <p:spPr bwMode="auto">
            <a:xfrm>
              <a:off x="3808080" y="1869577"/>
              <a:ext cx="292925" cy="394846"/>
            </a:xfrm>
            <a:custGeom>
              <a:avLst/>
              <a:gdLst>
                <a:gd name="T0" fmla="*/ 44 w 89"/>
                <a:gd name="T1" fmla="*/ 120 h 120"/>
                <a:gd name="T2" fmla="*/ 29 w 89"/>
                <a:gd name="T3" fmla="*/ 86 h 120"/>
                <a:gd name="T4" fmla="*/ 37 w 89"/>
                <a:gd name="T5" fmla="*/ 71 h 120"/>
                <a:gd name="T6" fmla="*/ 32 w 89"/>
                <a:gd name="T7" fmla="*/ 63 h 120"/>
                <a:gd name="T8" fmla="*/ 33 w 89"/>
                <a:gd name="T9" fmla="*/ 55 h 120"/>
                <a:gd name="T10" fmla="*/ 36 w 89"/>
                <a:gd name="T11" fmla="*/ 54 h 120"/>
                <a:gd name="T12" fmla="*/ 71 w 89"/>
                <a:gd name="T13" fmla="*/ 53 h 120"/>
                <a:gd name="T14" fmla="*/ 88 w 89"/>
                <a:gd name="T15" fmla="*/ 33 h 120"/>
                <a:gd name="T16" fmla="*/ 72 w 89"/>
                <a:gd name="T17" fmla="*/ 11 h 120"/>
                <a:gd name="T18" fmla="*/ 51 w 89"/>
                <a:gd name="T19" fmla="*/ 0 h 120"/>
                <a:gd name="T20" fmla="*/ 42 w 89"/>
                <a:gd name="T21" fmla="*/ 19 h 120"/>
                <a:gd name="T22" fmla="*/ 26 w 89"/>
                <a:gd name="T23" fmla="*/ 18 h 120"/>
                <a:gd name="T24" fmla="*/ 18 w 89"/>
                <a:gd name="T25" fmla="*/ 34 h 120"/>
                <a:gd name="T26" fmla="*/ 10 w 89"/>
                <a:gd name="T27" fmla="*/ 50 h 120"/>
                <a:gd name="T28" fmla="*/ 1 w 89"/>
                <a:gd name="T29" fmla="*/ 62 h 120"/>
                <a:gd name="T30" fmla="*/ 15 w 89"/>
                <a:gd name="T31" fmla="*/ 78 h 120"/>
                <a:gd name="T32" fmla="*/ 14 w 89"/>
                <a:gd name="T33" fmla="*/ 88 h 120"/>
                <a:gd name="T34" fmla="*/ 24 w 89"/>
                <a:gd name="T35" fmla="*/ 100 h 120"/>
                <a:gd name="T36" fmla="*/ 44 w 89"/>
                <a:gd name="T37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120">
                  <a:moveTo>
                    <a:pt x="44" y="120"/>
                  </a:moveTo>
                  <a:cubicBezTo>
                    <a:pt x="42" y="108"/>
                    <a:pt x="28" y="98"/>
                    <a:pt x="29" y="86"/>
                  </a:cubicBezTo>
                  <a:cubicBezTo>
                    <a:pt x="36" y="86"/>
                    <a:pt x="40" y="78"/>
                    <a:pt x="37" y="71"/>
                  </a:cubicBezTo>
                  <a:cubicBezTo>
                    <a:pt x="36" y="68"/>
                    <a:pt x="34" y="66"/>
                    <a:pt x="32" y="63"/>
                  </a:cubicBezTo>
                  <a:cubicBezTo>
                    <a:pt x="31" y="60"/>
                    <a:pt x="31" y="57"/>
                    <a:pt x="33" y="55"/>
                  </a:cubicBezTo>
                  <a:cubicBezTo>
                    <a:pt x="34" y="55"/>
                    <a:pt x="35" y="54"/>
                    <a:pt x="36" y="54"/>
                  </a:cubicBezTo>
                  <a:cubicBezTo>
                    <a:pt x="46" y="53"/>
                    <a:pt x="62" y="56"/>
                    <a:pt x="71" y="53"/>
                  </a:cubicBezTo>
                  <a:cubicBezTo>
                    <a:pt x="80" y="50"/>
                    <a:pt x="89" y="44"/>
                    <a:pt x="88" y="33"/>
                  </a:cubicBezTo>
                  <a:cubicBezTo>
                    <a:pt x="87" y="24"/>
                    <a:pt x="79" y="17"/>
                    <a:pt x="72" y="11"/>
                  </a:cubicBezTo>
                  <a:cubicBezTo>
                    <a:pt x="68" y="8"/>
                    <a:pt x="56" y="0"/>
                    <a:pt x="51" y="0"/>
                  </a:cubicBezTo>
                  <a:cubicBezTo>
                    <a:pt x="44" y="2"/>
                    <a:pt x="42" y="11"/>
                    <a:pt x="42" y="19"/>
                  </a:cubicBezTo>
                  <a:cubicBezTo>
                    <a:pt x="37" y="14"/>
                    <a:pt x="30" y="15"/>
                    <a:pt x="26" y="18"/>
                  </a:cubicBezTo>
                  <a:cubicBezTo>
                    <a:pt x="22" y="22"/>
                    <a:pt x="20" y="28"/>
                    <a:pt x="18" y="34"/>
                  </a:cubicBezTo>
                  <a:cubicBezTo>
                    <a:pt x="16" y="40"/>
                    <a:pt x="14" y="46"/>
                    <a:pt x="10" y="50"/>
                  </a:cubicBezTo>
                  <a:cubicBezTo>
                    <a:pt x="6" y="53"/>
                    <a:pt x="0" y="56"/>
                    <a:pt x="1" y="62"/>
                  </a:cubicBezTo>
                  <a:cubicBezTo>
                    <a:pt x="2" y="69"/>
                    <a:pt x="11" y="72"/>
                    <a:pt x="15" y="78"/>
                  </a:cubicBezTo>
                  <a:cubicBezTo>
                    <a:pt x="14" y="76"/>
                    <a:pt x="13" y="86"/>
                    <a:pt x="14" y="88"/>
                  </a:cubicBezTo>
                  <a:cubicBezTo>
                    <a:pt x="16" y="93"/>
                    <a:pt x="20" y="96"/>
                    <a:pt x="24" y="100"/>
                  </a:cubicBezTo>
                  <a:cubicBezTo>
                    <a:pt x="31" y="108"/>
                    <a:pt x="35" y="116"/>
                    <a:pt x="44" y="12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8" name="isḻîďe">
              <a:extLst>
                <a:ext uri="{FF2B5EF4-FFF2-40B4-BE49-F238E27FC236}">
                  <a16:creationId xmlns:a16="http://schemas.microsoft.com/office/drawing/2014/main" id="{FCA4133E-3A0D-4F65-A1B2-4C9A8D4F0D4B}"/>
                </a:ext>
              </a:extLst>
            </p:cNvPr>
            <p:cNvSpPr/>
            <p:nvPr/>
          </p:nvSpPr>
          <p:spPr bwMode="auto">
            <a:xfrm>
              <a:off x="4065499" y="2166820"/>
              <a:ext cx="97642" cy="115349"/>
            </a:xfrm>
            <a:custGeom>
              <a:avLst/>
              <a:gdLst>
                <a:gd name="T0" fmla="*/ 24 w 29"/>
                <a:gd name="T1" fmla="*/ 0 h 34"/>
                <a:gd name="T2" fmla="*/ 0 w 29"/>
                <a:gd name="T3" fmla="*/ 13 h 34"/>
                <a:gd name="T4" fmla="*/ 24 w 29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4">
                  <a:moveTo>
                    <a:pt x="24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29" y="34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69" name="iṣlíḍé">
              <a:extLst>
                <a:ext uri="{FF2B5EF4-FFF2-40B4-BE49-F238E27FC236}">
                  <a16:creationId xmlns:a16="http://schemas.microsoft.com/office/drawing/2014/main" id="{E5888F37-E6BA-4091-A9EE-68015F221D3D}"/>
                </a:ext>
              </a:extLst>
            </p:cNvPr>
            <p:cNvSpPr/>
            <p:nvPr/>
          </p:nvSpPr>
          <p:spPr bwMode="auto">
            <a:xfrm>
              <a:off x="3985610" y="2175693"/>
              <a:ext cx="53259" cy="39930"/>
            </a:xfrm>
            <a:custGeom>
              <a:avLst/>
              <a:gdLst>
                <a:gd name="T0" fmla="*/ 15 w 16"/>
                <a:gd name="T1" fmla="*/ 3 h 13"/>
                <a:gd name="T2" fmla="*/ 11 w 16"/>
                <a:gd name="T3" fmla="*/ 11 h 13"/>
                <a:gd name="T4" fmla="*/ 2 w 16"/>
                <a:gd name="T5" fmla="*/ 10 h 13"/>
                <a:gd name="T6" fmla="*/ 6 w 16"/>
                <a:gd name="T7" fmla="*/ 2 h 13"/>
                <a:gd name="T8" fmla="*/ 15 w 16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">
                  <a:moveTo>
                    <a:pt x="15" y="3"/>
                  </a:moveTo>
                  <a:cubicBezTo>
                    <a:pt x="16" y="6"/>
                    <a:pt x="14" y="9"/>
                    <a:pt x="11" y="11"/>
                  </a:cubicBezTo>
                  <a:cubicBezTo>
                    <a:pt x="7" y="13"/>
                    <a:pt x="3" y="13"/>
                    <a:pt x="2" y="10"/>
                  </a:cubicBezTo>
                  <a:cubicBezTo>
                    <a:pt x="0" y="8"/>
                    <a:pt x="2" y="4"/>
                    <a:pt x="6" y="2"/>
                  </a:cubicBezTo>
                  <a:cubicBezTo>
                    <a:pt x="10" y="0"/>
                    <a:pt x="14" y="1"/>
                    <a:pt x="15" y="3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0" name="ïṣ1iḋè">
              <a:extLst>
                <a:ext uri="{FF2B5EF4-FFF2-40B4-BE49-F238E27FC236}">
                  <a16:creationId xmlns:a16="http://schemas.microsoft.com/office/drawing/2014/main" id="{8D025738-0249-42C7-9962-FEDAB613BBEF}"/>
                </a:ext>
              </a:extLst>
            </p:cNvPr>
            <p:cNvSpPr/>
            <p:nvPr/>
          </p:nvSpPr>
          <p:spPr bwMode="auto">
            <a:xfrm>
              <a:off x="4105445" y="2095836"/>
              <a:ext cx="53259" cy="39930"/>
            </a:xfrm>
            <a:custGeom>
              <a:avLst/>
              <a:gdLst>
                <a:gd name="T0" fmla="*/ 14 w 16"/>
                <a:gd name="T1" fmla="*/ 3 h 13"/>
                <a:gd name="T2" fmla="*/ 10 w 16"/>
                <a:gd name="T3" fmla="*/ 11 h 13"/>
                <a:gd name="T4" fmla="*/ 1 w 16"/>
                <a:gd name="T5" fmla="*/ 10 h 13"/>
                <a:gd name="T6" fmla="*/ 5 w 16"/>
                <a:gd name="T7" fmla="*/ 2 h 13"/>
                <a:gd name="T8" fmla="*/ 14 w 16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">
                  <a:moveTo>
                    <a:pt x="14" y="3"/>
                  </a:moveTo>
                  <a:cubicBezTo>
                    <a:pt x="16" y="5"/>
                    <a:pt x="14" y="9"/>
                    <a:pt x="10" y="11"/>
                  </a:cubicBezTo>
                  <a:cubicBezTo>
                    <a:pt x="6" y="13"/>
                    <a:pt x="2" y="13"/>
                    <a:pt x="1" y="10"/>
                  </a:cubicBezTo>
                  <a:cubicBezTo>
                    <a:pt x="0" y="8"/>
                    <a:pt x="2" y="4"/>
                    <a:pt x="5" y="2"/>
                  </a:cubicBezTo>
                  <a:cubicBezTo>
                    <a:pt x="9" y="0"/>
                    <a:pt x="13" y="0"/>
                    <a:pt x="14" y="3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1" name="ïṥlíḋè">
              <a:extLst>
                <a:ext uri="{FF2B5EF4-FFF2-40B4-BE49-F238E27FC236}">
                  <a16:creationId xmlns:a16="http://schemas.microsoft.com/office/drawing/2014/main" id="{8912C066-C82C-4F4C-9FC9-DE82519859BB}"/>
                </a:ext>
              </a:extLst>
            </p:cNvPr>
            <p:cNvSpPr/>
            <p:nvPr/>
          </p:nvSpPr>
          <p:spPr bwMode="auto">
            <a:xfrm>
              <a:off x="4034433" y="2100274"/>
              <a:ext cx="88765" cy="66546"/>
            </a:xfrm>
            <a:custGeom>
              <a:avLst/>
              <a:gdLst>
                <a:gd name="T0" fmla="*/ 17 w 26"/>
                <a:gd name="T1" fmla="*/ 20 h 20"/>
                <a:gd name="T2" fmla="*/ 18 w 26"/>
                <a:gd name="T3" fmla="*/ 19 h 20"/>
                <a:gd name="T4" fmla="*/ 22 w 26"/>
                <a:gd name="T5" fmla="*/ 16 h 20"/>
                <a:gd name="T6" fmla="*/ 22 w 26"/>
                <a:gd name="T7" fmla="*/ 11 h 20"/>
                <a:gd name="T8" fmla="*/ 15 w 26"/>
                <a:gd name="T9" fmla="*/ 15 h 20"/>
                <a:gd name="T10" fmla="*/ 13 w 26"/>
                <a:gd name="T11" fmla="*/ 17 h 20"/>
                <a:gd name="T12" fmla="*/ 10 w 26"/>
                <a:gd name="T13" fmla="*/ 18 h 20"/>
                <a:gd name="T14" fmla="*/ 5 w 26"/>
                <a:gd name="T15" fmla="*/ 15 h 20"/>
                <a:gd name="T16" fmla="*/ 1 w 26"/>
                <a:gd name="T17" fmla="*/ 7 h 20"/>
                <a:gd name="T18" fmla="*/ 1 w 26"/>
                <a:gd name="T19" fmla="*/ 0 h 20"/>
                <a:gd name="T20" fmla="*/ 3 w 26"/>
                <a:gd name="T21" fmla="*/ 7 h 20"/>
                <a:gd name="T22" fmla="*/ 7 w 26"/>
                <a:gd name="T23" fmla="*/ 13 h 20"/>
                <a:gd name="T24" fmla="*/ 10 w 26"/>
                <a:gd name="T25" fmla="*/ 15 h 20"/>
                <a:gd name="T26" fmla="*/ 11 w 26"/>
                <a:gd name="T27" fmla="*/ 15 h 20"/>
                <a:gd name="T28" fmla="*/ 13 w 26"/>
                <a:gd name="T29" fmla="*/ 13 h 20"/>
                <a:gd name="T30" fmla="*/ 17 w 26"/>
                <a:gd name="T31" fmla="*/ 10 h 20"/>
                <a:gd name="T32" fmla="*/ 22 w 26"/>
                <a:gd name="T33" fmla="*/ 9 h 20"/>
                <a:gd name="T34" fmla="*/ 25 w 26"/>
                <a:gd name="T35" fmla="*/ 13 h 20"/>
                <a:gd name="T36" fmla="*/ 23 w 26"/>
                <a:gd name="T37" fmla="*/ 17 h 20"/>
                <a:gd name="T38" fmla="*/ 18 w 26"/>
                <a:gd name="T39" fmla="*/ 20 h 20"/>
                <a:gd name="T40" fmla="*/ 17 w 26"/>
                <a:gd name="T4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20">
                  <a:moveTo>
                    <a:pt x="17" y="20"/>
                  </a:moveTo>
                  <a:cubicBezTo>
                    <a:pt x="16" y="20"/>
                    <a:pt x="17" y="20"/>
                    <a:pt x="18" y="19"/>
                  </a:cubicBezTo>
                  <a:cubicBezTo>
                    <a:pt x="19" y="18"/>
                    <a:pt x="21" y="17"/>
                    <a:pt x="22" y="16"/>
                  </a:cubicBezTo>
                  <a:cubicBezTo>
                    <a:pt x="23" y="14"/>
                    <a:pt x="24" y="12"/>
                    <a:pt x="22" y="11"/>
                  </a:cubicBezTo>
                  <a:cubicBezTo>
                    <a:pt x="20" y="11"/>
                    <a:pt x="17" y="13"/>
                    <a:pt x="15" y="15"/>
                  </a:cubicBezTo>
                  <a:cubicBezTo>
                    <a:pt x="14" y="16"/>
                    <a:pt x="13" y="16"/>
                    <a:pt x="13" y="17"/>
                  </a:cubicBezTo>
                  <a:cubicBezTo>
                    <a:pt x="12" y="17"/>
                    <a:pt x="11" y="18"/>
                    <a:pt x="10" y="18"/>
                  </a:cubicBezTo>
                  <a:cubicBezTo>
                    <a:pt x="7" y="17"/>
                    <a:pt x="6" y="16"/>
                    <a:pt x="5" y="15"/>
                  </a:cubicBezTo>
                  <a:cubicBezTo>
                    <a:pt x="3" y="12"/>
                    <a:pt x="2" y="10"/>
                    <a:pt x="1" y="7"/>
                  </a:cubicBezTo>
                  <a:cubicBezTo>
                    <a:pt x="0" y="3"/>
                    <a:pt x="1" y="0"/>
                    <a:pt x="1" y="0"/>
                  </a:cubicBezTo>
                  <a:cubicBezTo>
                    <a:pt x="1" y="0"/>
                    <a:pt x="1" y="3"/>
                    <a:pt x="3" y="7"/>
                  </a:cubicBezTo>
                  <a:cubicBezTo>
                    <a:pt x="4" y="9"/>
                    <a:pt x="5" y="11"/>
                    <a:pt x="7" y="13"/>
                  </a:cubicBezTo>
                  <a:cubicBezTo>
                    <a:pt x="8" y="14"/>
                    <a:pt x="9" y="15"/>
                    <a:pt x="10" y="15"/>
                  </a:cubicBezTo>
                  <a:cubicBezTo>
                    <a:pt x="10" y="15"/>
                    <a:pt x="10" y="15"/>
                    <a:pt x="11" y="15"/>
                  </a:cubicBezTo>
                  <a:cubicBezTo>
                    <a:pt x="12" y="14"/>
                    <a:pt x="12" y="14"/>
                    <a:pt x="13" y="13"/>
                  </a:cubicBezTo>
                  <a:cubicBezTo>
                    <a:pt x="14" y="12"/>
                    <a:pt x="15" y="11"/>
                    <a:pt x="17" y="10"/>
                  </a:cubicBezTo>
                  <a:cubicBezTo>
                    <a:pt x="18" y="9"/>
                    <a:pt x="21" y="8"/>
                    <a:pt x="22" y="9"/>
                  </a:cubicBezTo>
                  <a:cubicBezTo>
                    <a:pt x="24" y="9"/>
                    <a:pt x="26" y="12"/>
                    <a:pt x="25" y="13"/>
                  </a:cubicBezTo>
                  <a:cubicBezTo>
                    <a:pt x="25" y="15"/>
                    <a:pt x="24" y="16"/>
                    <a:pt x="23" y="17"/>
                  </a:cubicBezTo>
                  <a:cubicBezTo>
                    <a:pt x="21" y="19"/>
                    <a:pt x="20" y="19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2" name="íŝ1ïdê">
              <a:extLst>
                <a:ext uri="{FF2B5EF4-FFF2-40B4-BE49-F238E27FC236}">
                  <a16:creationId xmlns:a16="http://schemas.microsoft.com/office/drawing/2014/main" id="{086D4DA0-A04E-4303-96A2-6F844CDE2595}"/>
                </a:ext>
              </a:extLst>
            </p:cNvPr>
            <p:cNvSpPr/>
            <p:nvPr/>
          </p:nvSpPr>
          <p:spPr bwMode="auto">
            <a:xfrm>
              <a:off x="4069939" y="2304352"/>
              <a:ext cx="79889" cy="35492"/>
            </a:xfrm>
            <a:custGeom>
              <a:avLst/>
              <a:gdLst>
                <a:gd name="T0" fmla="*/ 0 w 24"/>
                <a:gd name="T1" fmla="*/ 5 h 11"/>
                <a:gd name="T2" fmla="*/ 24 w 24"/>
                <a:gd name="T3" fmla="*/ 0 h 11"/>
                <a:gd name="T4" fmla="*/ 3 w 24"/>
                <a:gd name="T5" fmla="*/ 11 h 11"/>
                <a:gd name="T6" fmla="*/ 0 w 24"/>
                <a:gd name="T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1">
                  <a:moveTo>
                    <a:pt x="0" y="5"/>
                  </a:moveTo>
                  <a:cubicBezTo>
                    <a:pt x="0" y="5"/>
                    <a:pt x="16" y="6"/>
                    <a:pt x="24" y="0"/>
                  </a:cubicBezTo>
                  <a:cubicBezTo>
                    <a:pt x="24" y="0"/>
                    <a:pt x="17" y="9"/>
                    <a:pt x="3" y="1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EDA09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3" name="iṣḷíďé">
              <a:extLst>
                <a:ext uri="{FF2B5EF4-FFF2-40B4-BE49-F238E27FC236}">
                  <a16:creationId xmlns:a16="http://schemas.microsoft.com/office/drawing/2014/main" id="{837A3F5B-FD11-4B75-A285-2B9A290F09C8}"/>
                </a:ext>
              </a:extLst>
            </p:cNvPr>
            <p:cNvSpPr/>
            <p:nvPr/>
          </p:nvSpPr>
          <p:spPr bwMode="auto">
            <a:xfrm>
              <a:off x="4061062" y="2086963"/>
              <a:ext cx="31066" cy="17746"/>
            </a:xfrm>
            <a:custGeom>
              <a:avLst/>
              <a:gdLst>
                <a:gd name="T0" fmla="*/ 10 w 10"/>
                <a:gd name="T1" fmla="*/ 2 h 6"/>
                <a:gd name="T2" fmla="*/ 6 w 10"/>
                <a:gd name="T3" fmla="*/ 4 h 6"/>
                <a:gd name="T4" fmla="*/ 1 w 10"/>
                <a:gd name="T5" fmla="*/ 6 h 6"/>
                <a:gd name="T6" fmla="*/ 5 w 10"/>
                <a:gd name="T7" fmla="*/ 2 h 6"/>
                <a:gd name="T8" fmla="*/ 10 w 10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10" y="2"/>
                  </a:moveTo>
                  <a:cubicBezTo>
                    <a:pt x="10" y="3"/>
                    <a:pt x="8" y="3"/>
                    <a:pt x="6" y="4"/>
                  </a:cubicBezTo>
                  <a:cubicBezTo>
                    <a:pt x="3" y="5"/>
                    <a:pt x="2" y="6"/>
                    <a:pt x="1" y="6"/>
                  </a:cubicBezTo>
                  <a:cubicBezTo>
                    <a:pt x="0" y="6"/>
                    <a:pt x="1" y="3"/>
                    <a:pt x="5" y="2"/>
                  </a:cubicBezTo>
                  <a:cubicBezTo>
                    <a:pt x="8" y="0"/>
                    <a:pt x="10" y="1"/>
                    <a:pt x="10" y="2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4" name="iSḷíḍè">
              <a:extLst>
                <a:ext uri="{FF2B5EF4-FFF2-40B4-BE49-F238E27FC236}">
                  <a16:creationId xmlns:a16="http://schemas.microsoft.com/office/drawing/2014/main" id="{957F170D-398E-4E75-BBC9-1CAC3C7C8DA4}"/>
                </a:ext>
              </a:extLst>
            </p:cNvPr>
            <p:cNvSpPr/>
            <p:nvPr/>
          </p:nvSpPr>
          <p:spPr bwMode="auto">
            <a:xfrm>
              <a:off x="3990050" y="2126893"/>
              <a:ext cx="31066" cy="31054"/>
            </a:xfrm>
            <a:custGeom>
              <a:avLst/>
              <a:gdLst>
                <a:gd name="T0" fmla="*/ 1 w 9"/>
                <a:gd name="T1" fmla="*/ 9 h 9"/>
                <a:gd name="T2" fmla="*/ 3 w 9"/>
                <a:gd name="T3" fmla="*/ 4 h 9"/>
                <a:gd name="T4" fmla="*/ 9 w 9"/>
                <a:gd name="T5" fmla="*/ 1 h 9"/>
                <a:gd name="T6" fmla="*/ 5 w 9"/>
                <a:gd name="T7" fmla="*/ 5 h 9"/>
                <a:gd name="T8" fmla="*/ 1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1" y="9"/>
                  </a:moveTo>
                  <a:cubicBezTo>
                    <a:pt x="0" y="9"/>
                    <a:pt x="1" y="6"/>
                    <a:pt x="3" y="4"/>
                  </a:cubicBezTo>
                  <a:cubicBezTo>
                    <a:pt x="6" y="1"/>
                    <a:pt x="9" y="0"/>
                    <a:pt x="9" y="1"/>
                  </a:cubicBezTo>
                  <a:cubicBezTo>
                    <a:pt x="9" y="2"/>
                    <a:pt x="7" y="3"/>
                    <a:pt x="5" y="5"/>
                  </a:cubicBezTo>
                  <a:cubicBezTo>
                    <a:pt x="3" y="8"/>
                    <a:pt x="2" y="9"/>
                    <a:pt x="1" y="9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5" name="iṩḻïḓé">
              <a:extLst>
                <a:ext uri="{FF2B5EF4-FFF2-40B4-BE49-F238E27FC236}">
                  <a16:creationId xmlns:a16="http://schemas.microsoft.com/office/drawing/2014/main" id="{D635F63C-6AEB-4F2D-872F-FAF9D576ED15}"/>
                </a:ext>
              </a:extLst>
            </p:cNvPr>
            <p:cNvSpPr/>
            <p:nvPr/>
          </p:nvSpPr>
          <p:spPr bwMode="auto">
            <a:xfrm>
              <a:off x="3945667" y="2091401"/>
              <a:ext cx="53259" cy="57673"/>
            </a:xfrm>
            <a:custGeom>
              <a:avLst/>
              <a:gdLst>
                <a:gd name="T0" fmla="*/ 2 w 16"/>
                <a:gd name="T1" fmla="*/ 16 h 17"/>
                <a:gd name="T2" fmla="*/ 5 w 16"/>
                <a:gd name="T3" fmla="*/ 6 h 17"/>
                <a:gd name="T4" fmla="*/ 16 w 16"/>
                <a:gd name="T5" fmla="*/ 3 h 17"/>
                <a:gd name="T6" fmla="*/ 10 w 16"/>
                <a:gd name="T7" fmla="*/ 11 h 17"/>
                <a:gd name="T8" fmla="*/ 2 w 16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7">
                  <a:moveTo>
                    <a:pt x="2" y="16"/>
                  </a:moveTo>
                  <a:cubicBezTo>
                    <a:pt x="1" y="15"/>
                    <a:pt x="0" y="11"/>
                    <a:pt x="5" y="6"/>
                  </a:cubicBezTo>
                  <a:cubicBezTo>
                    <a:pt x="10" y="0"/>
                    <a:pt x="15" y="1"/>
                    <a:pt x="16" y="3"/>
                  </a:cubicBezTo>
                  <a:cubicBezTo>
                    <a:pt x="16" y="4"/>
                    <a:pt x="15" y="7"/>
                    <a:pt x="10" y="11"/>
                  </a:cubicBezTo>
                  <a:cubicBezTo>
                    <a:pt x="6" y="16"/>
                    <a:pt x="4" y="17"/>
                    <a:pt x="2" y="16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6" name="îṩlîďé">
              <a:extLst>
                <a:ext uri="{FF2B5EF4-FFF2-40B4-BE49-F238E27FC236}">
                  <a16:creationId xmlns:a16="http://schemas.microsoft.com/office/drawing/2014/main" id="{B14A4732-280E-4038-9823-8110599937F7}"/>
                </a:ext>
              </a:extLst>
            </p:cNvPr>
            <p:cNvSpPr/>
            <p:nvPr/>
          </p:nvSpPr>
          <p:spPr bwMode="auto">
            <a:xfrm>
              <a:off x="4034433" y="2042599"/>
              <a:ext cx="57696" cy="39930"/>
            </a:xfrm>
            <a:custGeom>
              <a:avLst/>
              <a:gdLst>
                <a:gd name="T0" fmla="*/ 1 w 17"/>
                <a:gd name="T1" fmla="*/ 10 h 12"/>
                <a:gd name="T2" fmla="*/ 7 w 17"/>
                <a:gd name="T3" fmla="*/ 2 h 12"/>
                <a:gd name="T4" fmla="*/ 17 w 17"/>
                <a:gd name="T5" fmla="*/ 4 h 12"/>
                <a:gd name="T6" fmla="*/ 9 w 17"/>
                <a:gd name="T7" fmla="*/ 9 h 12"/>
                <a:gd name="T8" fmla="*/ 1 w 17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1" y="10"/>
                  </a:moveTo>
                  <a:cubicBezTo>
                    <a:pt x="0" y="9"/>
                    <a:pt x="1" y="5"/>
                    <a:pt x="7" y="2"/>
                  </a:cubicBezTo>
                  <a:cubicBezTo>
                    <a:pt x="13" y="0"/>
                    <a:pt x="17" y="3"/>
                    <a:pt x="17" y="4"/>
                  </a:cubicBezTo>
                  <a:cubicBezTo>
                    <a:pt x="17" y="6"/>
                    <a:pt x="15" y="7"/>
                    <a:pt x="9" y="9"/>
                  </a:cubicBezTo>
                  <a:cubicBezTo>
                    <a:pt x="4" y="12"/>
                    <a:pt x="1" y="11"/>
                    <a:pt x="1" y="1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7" name="ïŝḻíḍe">
              <a:extLst>
                <a:ext uri="{FF2B5EF4-FFF2-40B4-BE49-F238E27FC236}">
                  <a16:creationId xmlns:a16="http://schemas.microsoft.com/office/drawing/2014/main" id="{3F0877A2-3D28-413C-B288-1327F1D14619}"/>
                </a:ext>
              </a:extLst>
            </p:cNvPr>
            <p:cNvSpPr/>
            <p:nvPr/>
          </p:nvSpPr>
          <p:spPr bwMode="auto">
            <a:xfrm>
              <a:off x="7891273" y="2197877"/>
              <a:ext cx="532590" cy="110911"/>
            </a:xfrm>
            <a:custGeom>
              <a:avLst/>
              <a:gdLst>
                <a:gd name="T0" fmla="*/ 162 w 162"/>
                <a:gd name="T1" fmla="*/ 1 h 34"/>
                <a:gd name="T2" fmla="*/ 142 w 162"/>
                <a:gd name="T3" fmla="*/ 17 h 34"/>
                <a:gd name="T4" fmla="*/ 81 w 162"/>
                <a:gd name="T5" fmla="*/ 33 h 34"/>
                <a:gd name="T6" fmla="*/ 21 w 162"/>
                <a:gd name="T7" fmla="*/ 18 h 34"/>
                <a:gd name="T8" fmla="*/ 0 w 162"/>
                <a:gd name="T9" fmla="*/ 2 h 34"/>
                <a:gd name="T10" fmla="*/ 23 w 162"/>
                <a:gd name="T11" fmla="*/ 14 h 34"/>
                <a:gd name="T12" fmla="*/ 81 w 162"/>
                <a:gd name="T13" fmla="*/ 28 h 34"/>
                <a:gd name="T14" fmla="*/ 140 w 162"/>
                <a:gd name="T15" fmla="*/ 13 h 34"/>
                <a:gd name="T16" fmla="*/ 162 w 162"/>
                <a:gd name="T17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2" h="34">
                  <a:moveTo>
                    <a:pt x="162" y="1"/>
                  </a:moveTo>
                  <a:cubicBezTo>
                    <a:pt x="162" y="1"/>
                    <a:pt x="156" y="9"/>
                    <a:pt x="142" y="17"/>
                  </a:cubicBezTo>
                  <a:cubicBezTo>
                    <a:pt x="128" y="25"/>
                    <a:pt x="106" y="33"/>
                    <a:pt x="81" y="33"/>
                  </a:cubicBezTo>
                  <a:cubicBezTo>
                    <a:pt x="56" y="34"/>
                    <a:pt x="35" y="26"/>
                    <a:pt x="21" y="18"/>
                  </a:cubicBezTo>
                  <a:cubicBezTo>
                    <a:pt x="7" y="10"/>
                    <a:pt x="0" y="2"/>
                    <a:pt x="0" y="2"/>
                  </a:cubicBezTo>
                  <a:cubicBezTo>
                    <a:pt x="1" y="1"/>
                    <a:pt x="9" y="7"/>
                    <a:pt x="23" y="14"/>
                  </a:cubicBezTo>
                  <a:cubicBezTo>
                    <a:pt x="37" y="21"/>
                    <a:pt x="58" y="28"/>
                    <a:pt x="81" y="28"/>
                  </a:cubicBezTo>
                  <a:cubicBezTo>
                    <a:pt x="105" y="28"/>
                    <a:pt x="126" y="20"/>
                    <a:pt x="140" y="13"/>
                  </a:cubicBezTo>
                  <a:cubicBezTo>
                    <a:pt x="154" y="6"/>
                    <a:pt x="161" y="0"/>
                    <a:pt x="162" y="1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8" name="ïsľíḋé">
              <a:extLst>
                <a:ext uri="{FF2B5EF4-FFF2-40B4-BE49-F238E27FC236}">
                  <a16:creationId xmlns:a16="http://schemas.microsoft.com/office/drawing/2014/main" id="{C0959928-0AA2-43B6-9DE0-DE27CBDE40B3}"/>
                </a:ext>
              </a:extLst>
            </p:cNvPr>
            <p:cNvSpPr/>
            <p:nvPr/>
          </p:nvSpPr>
          <p:spPr bwMode="auto">
            <a:xfrm>
              <a:off x="7456324" y="2078090"/>
              <a:ext cx="466018" cy="88730"/>
            </a:xfrm>
            <a:custGeom>
              <a:avLst/>
              <a:gdLst>
                <a:gd name="T0" fmla="*/ 141 w 141"/>
                <a:gd name="T1" fmla="*/ 26 h 27"/>
                <a:gd name="T2" fmla="*/ 121 w 141"/>
                <a:gd name="T3" fmla="*/ 21 h 27"/>
                <a:gd name="T4" fmla="*/ 98 w 141"/>
                <a:gd name="T5" fmla="*/ 18 h 27"/>
                <a:gd name="T6" fmla="*/ 71 w 141"/>
                <a:gd name="T7" fmla="*/ 15 h 27"/>
                <a:gd name="T8" fmla="*/ 43 w 141"/>
                <a:gd name="T9" fmla="*/ 13 h 27"/>
                <a:gd name="T10" fmla="*/ 20 w 141"/>
                <a:gd name="T11" fmla="*/ 8 h 27"/>
                <a:gd name="T12" fmla="*/ 0 w 141"/>
                <a:gd name="T13" fmla="*/ 1 h 27"/>
                <a:gd name="T14" fmla="*/ 21 w 141"/>
                <a:gd name="T15" fmla="*/ 5 h 27"/>
                <a:gd name="T16" fmla="*/ 43 w 141"/>
                <a:gd name="T17" fmla="*/ 8 h 27"/>
                <a:gd name="T18" fmla="*/ 71 w 141"/>
                <a:gd name="T19" fmla="*/ 10 h 27"/>
                <a:gd name="T20" fmla="*/ 99 w 141"/>
                <a:gd name="T21" fmla="*/ 12 h 27"/>
                <a:gd name="T22" fmla="*/ 122 w 141"/>
                <a:gd name="T23" fmla="*/ 17 h 27"/>
                <a:gd name="T24" fmla="*/ 141 w 141"/>
                <a:gd name="T25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1" h="27">
                  <a:moveTo>
                    <a:pt x="141" y="26"/>
                  </a:moveTo>
                  <a:cubicBezTo>
                    <a:pt x="141" y="27"/>
                    <a:pt x="133" y="24"/>
                    <a:pt x="121" y="21"/>
                  </a:cubicBezTo>
                  <a:cubicBezTo>
                    <a:pt x="114" y="20"/>
                    <a:pt x="107" y="19"/>
                    <a:pt x="98" y="18"/>
                  </a:cubicBezTo>
                  <a:cubicBezTo>
                    <a:pt x="90" y="17"/>
                    <a:pt x="81" y="16"/>
                    <a:pt x="71" y="15"/>
                  </a:cubicBezTo>
                  <a:cubicBezTo>
                    <a:pt x="61" y="14"/>
                    <a:pt x="51" y="14"/>
                    <a:pt x="43" y="13"/>
                  </a:cubicBezTo>
                  <a:cubicBezTo>
                    <a:pt x="34" y="11"/>
                    <a:pt x="26" y="10"/>
                    <a:pt x="20" y="8"/>
                  </a:cubicBezTo>
                  <a:cubicBezTo>
                    <a:pt x="7" y="5"/>
                    <a:pt x="0" y="1"/>
                    <a:pt x="0" y="1"/>
                  </a:cubicBezTo>
                  <a:cubicBezTo>
                    <a:pt x="1" y="0"/>
                    <a:pt x="8" y="2"/>
                    <a:pt x="21" y="5"/>
                  </a:cubicBezTo>
                  <a:cubicBezTo>
                    <a:pt x="27" y="6"/>
                    <a:pt x="35" y="7"/>
                    <a:pt x="43" y="8"/>
                  </a:cubicBezTo>
                  <a:cubicBezTo>
                    <a:pt x="52" y="8"/>
                    <a:pt x="61" y="9"/>
                    <a:pt x="71" y="10"/>
                  </a:cubicBezTo>
                  <a:cubicBezTo>
                    <a:pt x="81" y="10"/>
                    <a:pt x="90" y="11"/>
                    <a:pt x="99" y="12"/>
                  </a:cubicBezTo>
                  <a:cubicBezTo>
                    <a:pt x="108" y="14"/>
                    <a:pt x="115" y="15"/>
                    <a:pt x="122" y="17"/>
                  </a:cubicBezTo>
                  <a:cubicBezTo>
                    <a:pt x="134" y="21"/>
                    <a:pt x="141" y="26"/>
                    <a:pt x="141" y="26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79" name="ïṣḷíḓe">
              <a:extLst>
                <a:ext uri="{FF2B5EF4-FFF2-40B4-BE49-F238E27FC236}">
                  <a16:creationId xmlns:a16="http://schemas.microsoft.com/office/drawing/2014/main" id="{AC2A99BE-195F-4A5B-8FCE-03E5EE55144C}"/>
                </a:ext>
              </a:extLst>
            </p:cNvPr>
            <p:cNvSpPr/>
            <p:nvPr/>
          </p:nvSpPr>
          <p:spPr bwMode="auto">
            <a:xfrm>
              <a:off x="7212222" y="1461421"/>
              <a:ext cx="1713166" cy="842932"/>
            </a:xfrm>
            <a:custGeom>
              <a:avLst/>
              <a:gdLst>
                <a:gd name="T0" fmla="*/ 64 w 519"/>
                <a:gd name="T1" fmla="*/ 50 h 256"/>
                <a:gd name="T2" fmla="*/ 137 w 519"/>
                <a:gd name="T3" fmla="*/ 53 h 256"/>
                <a:gd name="T4" fmla="*/ 209 w 519"/>
                <a:gd name="T5" fmla="*/ 54 h 256"/>
                <a:gd name="T6" fmla="*/ 327 w 519"/>
                <a:gd name="T7" fmla="*/ 0 h 256"/>
                <a:gd name="T8" fmla="*/ 380 w 519"/>
                <a:gd name="T9" fmla="*/ 12 h 256"/>
                <a:gd name="T10" fmla="*/ 446 w 519"/>
                <a:gd name="T11" fmla="*/ 20 h 256"/>
                <a:gd name="T12" fmla="*/ 504 w 519"/>
                <a:gd name="T13" fmla="*/ 51 h 256"/>
                <a:gd name="T14" fmla="*/ 499 w 519"/>
                <a:gd name="T15" fmla="*/ 126 h 256"/>
                <a:gd name="T16" fmla="*/ 433 w 519"/>
                <a:gd name="T17" fmla="*/ 168 h 256"/>
                <a:gd name="T18" fmla="*/ 381 w 519"/>
                <a:gd name="T19" fmla="*/ 187 h 256"/>
                <a:gd name="T20" fmla="*/ 340 w 519"/>
                <a:gd name="T21" fmla="*/ 226 h 256"/>
                <a:gd name="T22" fmla="*/ 210 w 519"/>
                <a:gd name="T23" fmla="*/ 219 h 256"/>
                <a:gd name="T24" fmla="*/ 181 w 519"/>
                <a:gd name="T25" fmla="*/ 198 h 256"/>
                <a:gd name="T26" fmla="*/ 38 w 519"/>
                <a:gd name="T27" fmla="*/ 167 h 256"/>
                <a:gd name="T28" fmla="*/ 64 w 519"/>
                <a:gd name="T29" fmla="*/ 5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9" h="256">
                  <a:moveTo>
                    <a:pt x="64" y="50"/>
                  </a:moveTo>
                  <a:cubicBezTo>
                    <a:pt x="88" y="45"/>
                    <a:pt x="113" y="49"/>
                    <a:pt x="137" y="53"/>
                  </a:cubicBezTo>
                  <a:cubicBezTo>
                    <a:pt x="161" y="57"/>
                    <a:pt x="185" y="61"/>
                    <a:pt x="209" y="54"/>
                  </a:cubicBezTo>
                  <a:cubicBezTo>
                    <a:pt x="251" y="43"/>
                    <a:pt x="283" y="0"/>
                    <a:pt x="327" y="0"/>
                  </a:cubicBezTo>
                  <a:cubicBezTo>
                    <a:pt x="345" y="0"/>
                    <a:pt x="362" y="8"/>
                    <a:pt x="380" y="12"/>
                  </a:cubicBezTo>
                  <a:cubicBezTo>
                    <a:pt x="401" y="17"/>
                    <a:pt x="424" y="17"/>
                    <a:pt x="446" y="20"/>
                  </a:cubicBezTo>
                  <a:cubicBezTo>
                    <a:pt x="468" y="24"/>
                    <a:pt x="491" y="33"/>
                    <a:pt x="504" y="51"/>
                  </a:cubicBezTo>
                  <a:cubicBezTo>
                    <a:pt x="519" y="74"/>
                    <a:pt x="514" y="105"/>
                    <a:pt x="499" y="126"/>
                  </a:cubicBezTo>
                  <a:cubicBezTo>
                    <a:pt x="483" y="148"/>
                    <a:pt x="458" y="161"/>
                    <a:pt x="433" y="168"/>
                  </a:cubicBezTo>
                  <a:cubicBezTo>
                    <a:pt x="415" y="174"/>
                    <a:pt x="396" y="177"/>
                    <a:pt x="381" y="187"/>
                  </a:cubicBezTo>
                  <a:cubicBezTo>
                    <a:pt x="365" y="197"/>
                    <a:pt x="355" y="214"/>
                    <a:pt x="340" y="226"/>
                  </a:cubicBezTo>
                  <a:cubicBezTo>
                    <a:pt x="304" y="256"/>
                    <a:pt x="247" y="247"/>
                    <a:pt x="210" y="219"/>
                  </a:cubicBezTo>
                  <a:cubicBezTo>
                    <a:pt x="200" y="212"/>
                    <a:pt x="191" y="204"/>
                    <a:pt x="181" y="198"/>
                  </a:cubicBezTo>
                  <a:cubicBezTo>
                    <a:pt x="138" y="177"/>
                    <a:pt x="75" y="205"/>
                    <a:pt x="38" y="167"/>
                  </a:cubicBezTo>
                  <a:cubicBezTo>
                    <a:pt x="0" y="128"/>
                    <a:pt x="6" y="62"/>
                    <a:pt x="64" y="50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0" name="îṡ1ïdê">
              <a:extLst>
                <a:ext uri="{FF2B5EF4-FFF2-40B4-BE49-F238E27FC236}">
                  <a16:creationId xmlns:a16="http://schemas.microsoft.com/office/drawing/2014/main" id="{6997CE54-36FC-4E2F-8D07-DB386EE4BC9B}"/>
                </a:ext>
              </a:extLst>
            </p:cNvPr>
            <p:cNvSpPr/>
            <p:nvPr/>
          </p:nvSpPr>
          <p:spPr bwMode="auto">
            <a:xfrm>
              <a:off x="7385312" y="4056762"/>
              <a:ext cx="159777" cy="346046"/>
            </a:xfrm>
            <a:custGeom>
              <a:avLst/>
              <a:gdLst>
                <a:gd name="T0" fmla="*/ 0 w 48"/>
                <a:gd name="T1" fmla="*/ 19 h 104"/>
                <a:gd name="T2" fmla="*/ 44 w 48"/>
                <a:gd name="T3" fmla="*/ 88 h 104"/>
                <a:gd name="T4" fmla="*/ 44 w 48"/>
                <a:gd name="T5" fmla="*/ 29 h 104"/>
                <a:gd name="T6" fmla="*/ 26 w 48"/>
                <a:gd name="T7" fmla="*/ 0 h 104"/>
                <a:gd name="T8" fmla="*/ 0 w 48"/>
                <a:gd name="T9" fmla="*/ 1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4">
                  <a:moveTo>
                    <a:pt x="0" y="19"/>
                  </a:moveTo>
                  <a:cubicBezTo>
                    <a:pt x="0" y="19"/>
                    <a:pt x="39" y="104"/>
                    <a:pt x="44" y="88"/>
                  </a:cubicBezTo>
                  <a:cubicBezTo>
                    <a:pt x="48" y="72"/>
                    <a:pt x="47" y="34"/>
                    <a:pt x="44" y="29"/>
                  </a:cubicBezTo>
                  <a:cubicBezTo>
                    <a:pt x="42" y="24"/>
                    <a:pt x="26" y="0"/>
                    <a:pt x="26" y="0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1" name="îṣḻîḋé">
              <a:extLst>
                <a:ext uri="{FF2B5EF4-FFF2-40B4-BE49-F238E27FC236}">
                  <a16:creationId xmlns:a16="http://schemas.microsoft.com/office/drawing/2014/main" id="{9B0E7330-79E4-41E0-92CD-CC08B7E36613}"/>
                </a:ext>
              </a:extLst>
            </p:cNvPr>
            <p:cNvSpPr/>
            <p:nvPr/>
          </p:nvSpPr>
          <p:spPr bwMode="auto">
            <a:xfrm>
              <a:off x="8304032" y="1678807"/>
              <a:ext cx="230789" cy="204078"/>
            </a:xfrm>
            <a:custGeom>
              <a:avLst/>
              <a:gdLst>
                <a:gd name="T0" fmla="*/ 9 w 71"/>
                <a:gd name="T1" fmla="*/ 55 h 62"/>
                <a:gd name="T2" fmla="*/ 14 w 71"/>
                <a:gd name="T3" fmla="*/ 62 h 62"/>
                <a:gd name="T4" fmla="*/ 43 w 71"/>
                <a:gd name="T5" fmla="*/ 47 h 62"/>
                <a:gd name="T6" fmla="*/ 70 w 71"/>
                <a:gd name="T7" fmla="*/ 43 h 62"/>
                <a:gd name="T8" fmla="*/ 44 w 71"/>
                <a:gd name="T9" fmla="*/ 39 h 62"/>
                <a:gd name="T10" fmla="*/ 70 w 71"/>
                <a:gd name="T11" fmla="*/ 27 h 62"/>
                <a:gd name="T12" fmla="*/ 37 w 71"/>
                <a:gd name="T13" fmla="*/ 36 h 62"/>
                <a:gd name="T14" fmla="*/ 64 w 71"/>
                <a:gd name="T15" fmla="*/ 13 h 62"/>
                <a:gd name="T16" fmla="*/ 28 w 71"/>
                <a:gd name="T17" fmla="*/ 27 h 62"/>
                <a:gd name="T18" fmla="*/ 51 w 71"/>
                <a:gd name="T19" fmla="*/ 2 h 62"/>
                <a:gd name="T20" fmla="*/ 10 w 71"/>
                <a:gd name="T21" fmla="*/ 28 h 62"/>
                <a:gd name="T22" fmla="*/ 0 w 71"/>
                <a:gd name="T23" fmla="*/ 15 h 62"/>
                <a:gd name="T24" fmla="*/ 1 w 71"/>
                <a:gd name="T25" fmla="*/ 49 h 62"/>
                <a:gd name="T26" fmla="*/ 9 w 71"/>
                <a:gd name="T27" fmla="*/ 5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" h="62">
                  <a:moveTo>
                    <a:pt x="9" y="55"/>
                  </a:moveTo>
                  <a:cubicBezTo>
                    <a:pt x="12" y="60"/>
                    <a:pt x="10" y="55"/>
                    <a:pt x="14" y="62"/>
                  </a:cubicBezTo>
                  <a:cubicBezTo>
                    <a:pt x="31" y="61"/>
                    <a:pt x="43" y="47"/>
                    <a:pt x="43" y="47"/>
                  </a:cubicBezTo>
                  <a:cubicBezTo>
                    <a:pt x="43" y="47"/>
                    <a:pt x="70" y="47"/>
                    <a:pt x="70" y="43"/>
                  </a:cubicBezTo>
                  <a:cubicBezTo>
                    <a:pt x="70" y="38"/>
                    <a:pt x="44" y="39"/>
                    <a:pt x="44" y="39"/>
                  </a:cubicBezTo>
                  <a:cubicBezTo>
                    <a:pt x="44" y="39"/>
                    <a:pt x="71" y="31"/>
                    <a:pt x="70" y="27"/>
                  </a:cubicBezTo>
                  <a:cubicBezTo>
                    <a:pt x="68" y="22"/>
                    <a:pt x="37" y="36"/>
                    <a:pt x="37" y="36"/>
                  </a:cubicBezTo>
                  <a:cubicBezTo>
                    <a:pt x="37" y="36"/>
                    <a:pt x="68" y="16"/>
                    <a:pt x="64" y="13"/>
                  </a:cubicBezTo>
                  <a:cubicBezTo>
                    <a:pt x="59" y="10"/>
                    <a:pt x="28" y="27"/>
                    <a:pt x="28" y="27"/>
                  </a:cubicBezTo>
                  <a:cubicBezTo>
                    <a:pt x="28" y="27"/>
                    <a:pt x="55" y="5"/>
                    <a:pt x="51" y="2"/>
                  </a:cubicBezTo>
                  <a:cubicBezTo>
                    <a:pt x="47" y="0"/>
                    <a:pt x="10" y="28"/>
                    <a:pt x="10" y="28"/>
                  </a:cubicBezTo>
                  <a:cubicBezTo>
                    <a:pt x="11" y="14"/>
                    <a:pt x="0" y="15"/>
                    <a:pt x="0" y="15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" y="49"/>
                    <a:pt x="7" y="53"/>
                    <a:pt x="9" y="55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2" name="îṣḷïḑe">
              <a:extLst>
                <a:ext uri="{FF2B5EF4-FFF2-40B4-BE49-F238E27FC236}">
                  <a16:creationId xmlns:a16="http://schemas.microsoft.com/office/drawing/2014/main" id="{D32FF907-7D51-4FB8-9D47-793044875ED3}"/>
                </a:ext>
              </a:extLst>
            </p:cNvPr>
            <p:cNvSpPr/>
            <p:nvPr/>
          </p:nvSpPr>
          <p:spPr bwMode="auto">
            <a:xfrm>
              <a:off x="6861598" y="1119810"/>
              <a:ext cx="244105" cy="235135"/>
            </a:xfrm>
            <a:custGeom>
              <a:avLst/>
              <a:gdLst>
                <a:gd name="T0" fmla="*/ 40 w 74"/>
                <a:gd name="T1" fmla="*/ 69 h 71"/>
                <a:gd name="T2" fmla="*/ 31 w 74"/>
                <a:gd name="T3" fmla="*/ 71 h 71"/>
                <a:gd name="T4" fmla="*/ 20 w 74"/>
                <a:gd name="T5" fmla="*/ 40 h 71"/>
                <a:gd name="T6" fmla="*/ 3 w 74"/>
                <a:gd name="T7" fmla="*/ 19 h 71"/>
                <a:gd name="T8" fmla="*/ 25 w 74"/>
                <a:gd name="T9" fmla="*/ 34 h 71"/>
                <a:gd name="T10" fmla="*/ 14 w 74"/>
                <a:gd name="T11" fmla="*/ 7 h 71"/>
                <a:gd name="T12" fmla="*/ 32 w 74"/>
                <a:gd name="T13" fmla="*/ 36 h 71"/>
                <a:gd name="T14" fmla="*/ 27 w 74"/>
                <a:gd name="T15" fmla="*/ 1 h 71"/>
                <a:gd name="T16" fmla="*/ 44 w 74"/>
                <a:gd name="T17" fmla="*/ 35 h 71"/>
                <a:gd name="T18" fmla="*/ 44 w 74"/>
                <a:gd name="T19" fmla="*/ 1 h 71"/>
                <a:gd name="T20" fmla="*/ 57 w 74"/>
                <a:gd name="T21" fmla="*/ 48 h 71"/>
                <a:gd name="T22" fmla="*/ 74 w 74"/>
                <a:gd name="T23" fmla="*/ 44 h 71"/>
                <a:gd name="T24" fmla="*/ 51 w 74"/>
                <a:gd name="T25" fmla="*/ 69 h 71"/>
                <a:gd name="T26" fmla="*/ 40 w 74"/>
                <a:gd name="T27" fmla="*/ 6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" h="71">
                  <a:moveTo>
                    <a:pt x="40" y="69"/>
                  </a:moveTo>
                  <a:cubicBezTo>
                    <a:pt x="34" y="70"/>
                    <a:pt x="39" y="68"/>
                    <a:pt x="31" y="71"/>
                  </a:cubicBezTo>
                  <a:cubicBezTo>
                    <a:pt x="19" y="59"/>
                    <a:pt x="20" y="40"/>
                    <a:pt x="20" y="40"/>
                  </a:cubicBezTo>
                  <a:cubicBezTo>
                    <a:pt x="20" y="40"/>
                    <a:pt x="0" y="22"/>
                    <a:pt x="3" y="19"/>
                  </a:cubicBezTo>
                  <a:cubicBezTo>
                    <a:pt x="6" y="15"/>
                    <a:pt x="25" y="34"/>
                    <a:pt x="25" y="34"/>
                  </a:cubicBezTo>
                  <a:cubicBezTo>
                    <a:pt x="25" y="34"/>
                    <a:pt x="10" y="9"/>
                    <a:pt x="14" y="7"/>
                  </a:cubicBezTo>
                  <a:cubicBezTo>
                    <a:pt x="18" y="5"/>
                    <a:pt x="32" y="36"/>
                    <a:pt x="32" y="36"/>
                  </a:cubicBezTo>
                  <a:cubicBezTo>
                    <a:pt x="32" y="36"/>
                    <a:pt x="22" y="0"/>
                    <a:pt x="27" y="1"/>
                  </a:cubicBezTo>
                  <a:cubicBezTo>
                    <a:pt x="33" y="2"/>
                    <a:pt x="44" y="35"/>
                    <a:pt x="44" y="35"/>
                  </a:cubicBezTo>
                  <a:cubicBezTo>
                    <a:pt x="44" y="35"/>
                    <a:pt x="39" y="1"/>
                    <a:pt x="44" y="1"/>
                  </a:cubicBezTo>
                  <a:cubicBezTo>
                    <a:pt x="49" y="2"/>
                    <a:pt x="57" y="48"/>
                    <a:pt x="57" y="48"/>
                  </a:cubicBezTo>
                  <a:cubicBezTo>
                    <a:pt x="66" y="37"/>
                    <a:pt x="74" y="44"/>
                    <a:pt x="74" y="44"/>
                  </a:cubicBezTo>
                  <a:cubicBezTo>
                    <a:pt x="51" y="69"/>
                    <a:pt x="51" y="69"/>
                    <a:pt x="51" y="69"/>
                  </a:cubicBezTo>
                  <a:cubicBezTo>
                    <a:pt x="51" y="69"/>
                    <a:pt x="43" y="69"/>
                    <a:pt x="40" y="69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3" name="ïšḷîḍè">
              <a:extLst>
                <a:ext uri="{FF2B5EF4-FFF2-40B4-BE49-F238E27FC236}">
                  <a16:creationId xmlns:a16="http://schemas.microsoft.com/office/drawing/2014/main" id="{1F04291F-2CF8-4346-B77A-81AC54BCA2D6}"/>
                </a:ext>
              </a:extLst>
            </p:cNvPr>
            <p:cNvSpPr/>
            <p:nvPr/>
          </p:nvSpPr>
          <p:spPr bwMode="auto">
            <a:xfrm>
              <a:off x="7318740" y="1816339"/>
              <a:ext cx="270732" cy="377100"/>
            </a:xfrm>
            <a:custGeom>
              <a:avLst/>
              <a:gdLst>
                <a:gd name="T0" fmla="*/ 43 w 82"/>
                <a:gd name="T1" fmla="*/ 2 h 115"/>
                <a:gd name="T2" fmla="*/ 8 w 82"/>
                <a:gd name="T3" fmla="*/ 32 h 115"/>
                <a:gd name="T4" fmla="*/ 5 w 82"/>
                <a:gd name="T5" fmla="*/ 73 h 115"/>
                <a:gd name="T6" fmla="*/ 15 w 82"/>
                <a:gd name="T7" fmla="*/ 86 h 115"/>
                <a:gd name="T8" fmla="*/ 11 w 82"/>
                <a:gd name="T9" fmla="*/ 106 h 115"/>
                <a:gd name="T10" fmla="*/ 33 w 82"/>
                <a:gd name="T11" fmla="*/ 115 h 115"/>
                <a:gd name="T12" fmla="*/ 47 w 82"/>
                <a:gd name="T13" fmla="*/ 89 h 115"/>
                <a:gd name="T14" fmla="*/ 59 w 82"/>
                <a:gd name="T15" fmla="*/ 84 h 115"/>
                <a:gd name="T16" fmla="*/ 78 w 82"/>
                <a:gd name="T17" fmla="*/ 56 h 115"/>
                <a:gd name="T18" fmla="*/ 43 w 82"/>
                <a:gd name="T19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115">
                  <a:moveTo>
                    <a:pt x="43" y="2"/>
                  </a:moveTo>
                  <a:cubicBezTo>
                    <a:pt x="36" y="0"/>
                    <a:pt x="17" y="12"/>
                    <a:pt x="8" y="32"/>
                  </a:cubicBezTo>
                  <a:cubicBezTo>
                    <a:pt x="3" y="43"/>
                    <a:pt x="0" y="55"/>
                    <a:pt x="5" y="73"/>
                  </a:cubicBezTo>
                  <a:cubicBezTo>
                    <a:pt x="8" y="81"/>
                    <a:pt x="14" y="82"/>
                    <a:pt x="15" y="86"/>
                  </a:cubicBezTo>
                  <a:cubicBezTo>
                    <a:pt x="17" y="91"/>
                    <a:pt x="11" y="106"/>
                    <a:pt x="11" y="106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5" y="104"/>
                    <a:pt x="36" y="94"/>
                    <a:pt x="47" y="89"/>
                  </a:cubicBezTo>
                  <a:cubicBezTo>
                    <a:pt x="51" y="88"/>
                    <a:pt x="55" y="87"/>
                    <a:pt x="59" y="84"/>
                  </a:cubicBezTo>
                  <a:cubicBezTo>
                    <a:pt x="69" y="79"/>
                    <a:pt x="74" y="66"/>
                    <a:pt x="78" y="56"/>
                  </a:cubicBezTo>
                  <a:cubicBezTo>
                    <a:pt x="82" y="48"/>
                    <a:pt x="62" y="5"/>
                    <a:pt x="43" y="2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4" name="ïŝliďe">
              <a:extLst>
                <a:ext uri="{FF2B5EF4-FFF2-40B4-BE49-F238E27FC236}">
                  <a16:creationId xmlns:a16="http://schemas.microsoft.com/office/drawing/2014/main" id="{0768CF50-2EBD-4623-A689-2ADAD559132F}"/>
                </a:ext>
              </a:extLst>
            </p:cNvPr>
            <p:cNvSpPr/>
            <p:nvPr/>
          </p:nvSpPr>
          <p:spPr bwMode="auto">
            <a:xfrm>
              <a:off x="6901544" y="2743563"/>
              <a:ext cx="572533" cy="1384183"/>
            </a:xfrm>
            <a:custGeom>
              <a:avLst/>
              <a:gdLst>
                <a:gd name="T0" fmla="*/ 143 w 173"/>
                <a:gd name="T1" fmla="*/ 14 h 420"/>
                <a:gd name="T2" fmla="*/ 107 w 173"/>
                <a:gd name="T3" fmla="*/ 0 h 420"/>
                <a:gd name="T4" fmla="*/ 0 w 173"/>
                <a:gd name="T5" fmla="*/ 254 h 420"/>
                <a:gd name="T6" fmla="*/ 148 w 173"/>
                <a:gd name="T7" fmla="*/ 420 h 420"/>
                <a:gd name="T8" fmla="*/ 173 w 173"/>
                <a:gd name="T9" fmla="*/ 399 h 420"/>
                <a:gd name="T10" fmla="*/ 103 w 173"/>
                <a:gd name="T11" fmla="*/ 292 h 420"/>
                <a:gd name="T12" fmla="*/ 143 w 173"/>
                <a:gd name="T13" fmla="*/ 14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420">
                  <a:moveTo>
                    <a:pt x="143" y="14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0" y="199"/>
                    <a:pt x="0" y="254"/>
                  </a:cubicBezTo>
                  <a:cubicBezTo>
                    <a:pt x="1" y="310"/>
                    <a:pt x="148" y="420"/>
                    <a:pt x="148" y="420"/>
                  </a:cubicBezTo>
                  <a:cubicBezTo>
                    <a:pt x="173" y="399"/>
                    <a:pt x="173" y="399"/>
                    <a:pt x="173" y="399"/>
                  </a:cubicBezTo>
                  <a:cubicBezTo>
                    <a:pt x="173" y="399"/>
                    <a:pt x="127" y="320"/>
                    <a:pt x="103" y="292"/>
                  </a:cubicBezTo>
                  <a:cubicBezTo>
                    <a:pt x="79" y="264"/>
                    <a:pt x="143" y="14"/>
                    <a:pt x="143" y="14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5" name="ïśļidé">
              <a:extLst>
                <a:ext uri="{FF2B5EF4-FFF2-40B4-BE49-F238E27FC236}">
                  <a16:creationId xmlns:a16="http://schemas.microsoft.com/office/drawing/2014/main" id="{2EB3369B-F040-4BD8-ADA0-975446354A61}"/>
                </a:ext>
              </a:extLst>
            </p:cNvPr>
            <p:cNvSpPr/>
            <p:nvPr/>
          </p:nvSpPr>
          <p:spPr bwMode="auto">
            <a:xfrm>
              <a:off x="7895713" y="3395727"/>
              <a:ext cx="337307" cy="141967"/>
            </a:xfrm>
            <a:custGeom>
              <a:avLst/>
              <a:gdLst>
                <a:gd name="T0" fmla="*/ 22 w 102"/>
                <a:gd name="T1" fmla="*/ 44 h 44"/>
                <a:gd name="T2" fmla="*/ 86 w 102"/>
                <a:gd name="T3" fmla="*/ 3 h 44"/>
                <a:gd name="T4" fmla="*/ 27 w 102"/>
                <a:gd name="T5" fmla="*/ 7 h 44"/>
                <a:gd name="T6" fmla="*/ 0 w 102"/>
                <a:gd name="T7" fmla="*/ 28 h 44"/>
                <a:gd name="T8" fmla="*/ 22 w 102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4">
                  <a:moveTo>
                    <a:pt x="22" y="44"/>
                  </a:moveTo>
                  <a:cubicBezTo>
                    <a:pt x="22" y="44"/>
                    <a:pt x="102" y="6"/>
                    <a:pt x="86" y="3"/>
                  </a:cubicBezTo>
                  <a:cubicBezTo>
                    <a:pt x="70" y="0"/>
                    <a:pt x="32" y="4"/>
                    <a:pt x="27" y="7"/>
                  </a:cubicBezTo>
                  <a:cubicBezTo>
                    <a:pt x="22" y="10"/>
                    <a:pt x="0" y="28"/>
                    <a:pt x="0" y="28"/>
                  </a:cubicBezTo>
                  <a:lnTo>
                    <a:pt x="22" y="44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6" name="îṧļiḓé">
              <a:extLst>
                <a:ext uri="{FF2B5EF4-FFF2-40B4-BE49-F238E27FC236}">
                  <a16:creationId xmlns:a16="http://schemas.microsoft.com/office/drawing/2014/main" id="{31A1842C-FF28-4D18-B96C-2B7F5341E5B6}"/>
                </a:ext>
              </a:extLst>
            </p:cNvPr>
            <p:cNvSpPr/>
            <p:nvPr/>
          </p:nvSpPr>
          <p:spPr bwMode="auto">
            <a:xfrm>
              <a:off x="7132333" y="2787928"/>
              <a:ext cx="838828" cy="1109121"/>
            </a:xfrm>
            <a:custGeom>
              <a:avLst/>
              <a:gdLst>
                <a:gd name="T0" fmla="*/ 110 w 255"/>
                <a:gd name="T1" fmla="*/ 0 h 337"/>
                <a:gd name="T2" fmla="*/ 55 w 255"/>
                <a:gd name="T3" fmla="*/ 20 h 337"/>
                <a:gd name="T4" fmla="*/ 21 w 255"/>
                <a:gd name="T5" fmla="*/ 299 h 337"/>
                <a:gd name="T6" fmla="*/ 185 w 255"/>
                <a:gd name="T7" fmla="*/ 266 h 337"/>
                <a:gd name="T8" fmla="*/ 255 w 255"/>
                <a:gd name="T9" fmla="*/ 228 h 337"/>
                <a:gd name="T10" fmla="*/ 232 w 255"/>
                <a:gd name="T11" fmla="*/ 212 h 337"/>
                <a:gd name="T12" fmla="*/ 127 w 255"/>
                <a:gd name="T13" fmla="*/ 244 h 337"/>
                <a:gd name="T14" fmla="*/ 155 w 255"/>
                <a:gd name="T15" fmla="*/ 162 h 337"/>
                <a:gd name="T16" fmla="*/ 110 w 255"/>
                <a:gd name="T17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5" h="337">
                  <a:moveTo>
                    <a:pt x="110" y="0"/>
                  </a:move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0" y="261"/>
                    <a:pt x="21" y="299"/>
                  </a:cubicBezTo>
                  <a:cubicBezTo>
                    <a:pt x="42" y="337"/>
                    <a:pt x="101" y="312"/>
                    <a:pt x="185" y="266"/>
                  </a:cubicBezTo>
                  <a:cubicBezTo>
                    <a:pt x="255" y="228"/>
                    <a:pt x="255" y="228"/>
                    <a:pt x="255" y="228"/>
                  </a:cubicBezTo>
                  <a:cubicBezTo>
                    <a:pt x="232" y="212"/>
                    <a:pt x="232" y="212"/>
                    <a:pt x="232" y="212"/>
                  </a:cubicBezTo>
                  <a:cubicBezTo>
                    <a:pt x="232" y="212"/>
                    <a:pt x="150" y="228"/>
                    <a:pt x="127" y="244"/>
                  </a:cubicBezTo>
                  <a:cubicBezTo>
                    <a:pt x="127" y="244"/>
                    <a:pt x="139" y="210"/>
                    <a:pt x="155" y="162"/>
                  </a:cubicBezTo>
                  <a:cubicBezTo>
                    <a:pt x="171" y="114"/>
                    <a:pt x="182" y="65"/>
                    <a:pt x="110" y="0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7" name="íśḻïḓé">
              <a:extLst>
                <a:ext uri="{FF2B5EF4-FFF2-40B4-BE49-F238E27FC236}">
                  <a16:creationId xmlns:a16="http://schemas.microsoft.com/office/drawing/2014/main" id="{02C55ED8-A45D-4FEB-A110-6C81C69DA3E6}"/>
                </a:ext>
              </a:extLst>
            </p:cNvPr>
            <p:cNvSpPr/>
            <p:nvPr/>
          </p:nvSpPr>
          <p:spPr bwMode="auto">
            <a:xfrm>
              <a:off x="7269918" y="2153512"/>
              <a:ext cx="195283" cy="208513"/>
            </a:xfrm>
            <a:custGeom>
              <a:avLst/>
              <a:gdLst>
                <a:gd name="T0" fmla="*/ 0 w 60"/>
                <a:gd name="T1" fmla="*/ 28 h 64"/>
                <a:gd name="T2" fmla="*/ 22 w 60"/>
                <a:gd name="T3" fmla="*/ 0 h 64"/>
                <a:gd name="T4" fmla="*/ 60 w 60"/>
                <a:gd name="T5" fmla="*/ 22 h 64"/>
                <a:gd name="T6" fmla="*/ 31 w 60"/>
                <a:gd name="T7" fmla="*/ 64 h 64"/>
                <a:gd name="T8" fmla="*/ 0 w 60"/>
                <a:gd name="T9" fmla="*/ 2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4">
                  <a:moveTo>
                    <a:pt x="0" y="28"/>
                  </a:moveTo>
                  <a:cubicBezTo>
                    <a:pt x="0" y="12"/>
                    <a:pt x="6" y="0"/>
                    <a:pt x="22" y="0"/>
                  </a:cubicBezTo>
                  <a:cubicBezTo>
                    <a:pt x="38" y="0"/>
                    <a:pt x="60" y="6"/>
                    <a:pt x="60" y="22"/>
                  </a:cubicBezTo>
                  <a:cubicBezTo>
                    <a:pt x="60" y="38"/>
                    <a:pt x="47" y="64"/>
                    <a:pt x="31" y="64"/>
                  </a:cubicBezTo>
                  <a:cubicBezTo>
                    <a:pt x="15" y="64"/>
                    <a:pt x="0" y="44"/>
                    <a:pt x="0" y="28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8" name="ïş1îḑê">
              <a:extLst>
                <a:ext uri="{FF2B5EF4-FFF2-40B4-BE49-F238E27FC236}">
                  <a16:creationId xmlns:a16="http://schemas.microsoft.com/office/drawing/2014/main" id="{BD654271-E1D8-47A4-A4DA-70B122BB9949}"/>
                </a:ext>
              </a:extLst>
            </p:cNvPr>
            <p:cNvSpPr/>
            <p:nvPr/>
          </p:nvSpPr>
          <p:spPr bwMode="auto">
            <a:xfrm>
              <a:off x="6932611" y="1332761"/>
              <a:ext cx="377253" cy="1024829"/>
            </a:xfrm>
            <a:custGeom>
              <a:avLst/>
              <a:gdLst>
                <a:gd name="T0" fmla="*/ 115 w 115"/>
                <a:gd name="T1" fmla="*/ 246 h 310"/>
                <a:gd name="T2" fmla="*/ 55 w 115"/>
                <a:gd name="T3" fmla="*/ 139 h 310"/>
                <a:gd name="T4" fmla="*/ 28 w 115"/>
                <a:gd name="T5" fmla="*/ 0 h 310"/>
                <a:gd name="T6" fmla="*/ 9 w 115"/>
                <a:gd name="T7" fmla="*/ 6 h 310"/>
                <a:gd name="T8" fmla="*/ 9 w 115"/>
                <a:gd name="T9" fmla="*/ 141 h 310"/>
                <a:gd name="T10" fmla="*/ 76 w 115"/>
                <a:gd name="T11" fmla="*/ 310 h 310"/>
                <a:gd name="T12" fmla="*/ 115 w 115"/>
                <a:gd name="T13" fmla="*/ 246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310">
                  <a:moveTo>
                    <a:pt x="115" y="246"/>
                  </a:moveTo>
                  <a:cubicBezTo>
                    <a:pt x="115" y="246"/>
                    <a:pt x="65" y="192"/>
                    <a:pt x="55" y="139"/>
                  </a:cubicBezTo>
                  <a:cubicBezTo>
                    <a:pt x="45" y="86"/>
                    <a:pt x="28" y="0"/>
                    <a:pt x="28" y="0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0" y="123"/>
                    <a:pt x="9" y="141"/>
                  </a:cubicBezTo>
                  <a:cubicBezTo>
                    <a:pt x="18" y="159"/>
                    <a:pt x="62" y="279"/>
                    <a:pt x="76" y="310"/>
                  </a:cubicBezTo>
                  <a:lnTo>
                    <a:pt x="115" y="246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89" name="îşḻïḋè">
              <a:extLst>
                <a:ext uri="{FF2B5EF4-FFF2-40B4-BE49-F238E27FC236}">
                  <a16:creationId xmlns:a16="http://schemas.microsoft.com/office/drawing/2014/main" id="{FB074775-2334-43D1-A735-B470BB4612BB}"/>
                </a:ext>
              </a:extLst>
            </p:cNvPr>
            <p:cNvSpPr/>
            <p:nvPr/>
          </p:nvSpPr>
          <p:spPr bwMode="auto">
            <a:xfrm>
              <a:off x="7491830" y="1829647"/>
              <a:ext cx="861021" cy="612235"/>
            </a:xfrm>
            <a:custGeom>
              <a:avLst/>
              <a:gdLst>
                <a:gd name="T0" fmla="*/ 0 w 261"/>
                <a:gd name="T1" fmla="*/ 137 h 185"/>
                <a:gd name="T2" fmla="*/ 67 w 261"/>
                <a:gd name="T3" fmla="*/ 97 h 185"/>
                <a:gd name="T4" fmla="*/ 249 w 261"/>
                <a:gd name="T5" fmla="*/ 0 h 185"/>
                <a:gd name="T6" fmla="*/ 261 w 261"/>
                <a:gd name="T7" fmla="*/ 14 h 185"/>
                <a:gd name="T8" fmla="*/ 159 w 261"/>
                <a:gd name="T9" fmla="*/ 102 h 185"/>
                <a:gd name="T10" fmla="*/ 33 w 261"/>
                <a:gd name="T11" fmla="*/ 171 h 185"/>
                <a:gd name="T12" fmla="*/ 0 w 261"/>
                <a:gd name="T13" fmla="*/ 137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1" h="185">
                  <a:moveTo>
                    <a:pt x="0" y="137"/>
                  </a:moveTo>
                  <a:cubicBezTo>
                    <a:pt x="0" y="137"/>
                    <a:pt x="4" y="120"/>
                    <a:pt x="67" y="97"/>
                  </a:cubicBezTo>
                  <a:cubicBezTo>
                    <a:pt x="130" y="75"/>
                    <a:pt x="249" y="0"/>
                    <a:pt x="249" y="0"/>
                  </a:cubicBez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196" y="89"/>
                    <a:pt x="159" y="102"/>
                  </a:cubicBezTo>
                  <a:cubicBezTo>
                    <a:pt x="121" y="115"/>
                    <a:pt x="41" y="167"/>
                    <a:pt x="33" y="171"/>
                  </a:cubicBezTo>
                  <a:cubicBezTo>
                    <a:pt x="20" y="177"/>
                    <a:pt x="20" y="185"/>
                    <a:pt x="0" y="137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0" name="îṩḷîḓê">
              <a:extLst>
                <a:ext uri="{FF2B5EF4-FFF2-40B4-BE49-F238E27FC236}">
                  <a16:creationId xmlns:a16="http://schemas.microsoft.com/office/drawing/2014/main" id="{D677EF3B-C324-4F48-AF96-216EBFBE6A02}"/>
                </a:ext>
              </a:extLst>
            </p:cNvPr>
            <p:cNvSpPr/>
            <p:nvPr/>
          </p:nvSpPr>
          <p:spPr bwMode="auto">
            <a:xfrm>
              <a:off x="7145647" y="2144639"/>
              <a:ext cx="479331" cy="736456"/>
            </a:xfrm>
            <a:custGeom>
              <a:avLst/>
              <a:gdLst>
                <a:gd name="T0" fmla="*/ 51 w 146"/>
                <a:gd name="T1" fmla="*/ 0 h 223"/>
                <a:gd name="T2" fmla="*/ 0 w 146"/>
                <a:gd name="T3" fmla="*/ 94 h 223"/>
                <a:gd name="T4" fmla="*/ 12 w 146"/>
                <a:gd name="T5" fmla="*/ 218 h 223"/>
                <a:gd name="T6" fmla="*/ 56 w 146"/>
                <a:gd name="T7" fmla="*/ 218 h 223"/>
                <a:gd name="T8" fmla="*/ 106 w 146"/>
                <a:gd name="T9" fmla="*/ 195 h 223"/>
                <a:gd name="T10" fmla="*/ 146 w 146"/>
                <a:gd name="T11" fmla="*/ 75 h 223"/>
                <a:gd name="T12" fmla="*/ 141 w 146"/>
                <a:gd name="T13" fmla="*/ 19 h 223"/>
                <a:gd name="T14" fmla="*/ 87 w 146"/>
                <a:gd name="T15" fmla="*/ 8 h 223"/>
                <a:gd name="T16" fmla="*/ 46 w 146"/>
                <a:gd name="T17" fmla="*/ 50 h 223"/>
                <a:gd name="T18" fmla="*/ 62 w 146"/>
                <a:gd name="T19" fmla="*/ 2 h 223"/>
                <a:gd name="T20" fmla="*/ 51 w 146"/>
                <a:gd name="T21" fmla="*/ 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6" h="223">
                  <a:moveTo>
                    <a:pt x="51" y="0"/>
                  </a:moveTo>
                  <a:cubicBezTo>
                    <a:pt x="51" y="0"/>
                    <a:pt x="0" y="16"/>
                    <a:pt x="0" y="94"/>
                  </a:cubicBezTo>
                  <a:cubicBezTo>
                    <a:pt x="0" y="94"/>
                    <a:pt x="0" y="199"/>
                    <a:pt x="12" y="218"/>
                  </a:cubicBezTo>
                  <a:cubicBezTo>
                    <a:pt x="12" y="218"/>
                    <a:pt x="32" y="223"/>
                    <a:pt x="56" y="218"/>
                  </a:cubicBezTo>
                  <a:cubicBezTo>
                    <a:pt x="81" y="213"/>
                    <a:pt x="106" y="195"/>
                    <a:pt x="106" y="195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1" y="19"/>
                    <a:pt x="141" y="19"/>
                    <a:pt x="141" y="1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102" y="81"/>
                    <a:pt x="46" y="50"/>
                  </a:cubicBezTo>
                  <a:cubicBezTo>
                    <a:pt x="35" y="44"/>
                    <a:pt x="62" y="2"/>
                    <a:pt x="62" y="2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1" name="iṣľiḋê">
              <a:extLst>
                <a:ext uri="{FF2B5EF4-FFF2-40B4-BE49-F238E27FC236}">
                  <a16:creationId xmlns:a16="http://schemas.microsoft.com/office/drawing/2014/main" id="{CBC077E6-6A92-4EEC-87D3-272E87F64DCB}"/>
                </a:ext>
              </a:extLst>
            </p:cNvPr>
            <p:cNvSpPr/>
            <p:nvPr/>
          </p:nvSpPr>
          <p:spPr bwMode="auto">
            <a:xfrm>
              <a:off x="7087951" y="2038163"/>
              <a:ext cx="261856" cy="314989"/>
            </a:xfrm>
            <a:custGeom>
              <a:avLst/>
              <a:gdLst>
                <a:gd name="T0" fmla="*/ 25 w 79"/>
                <a:gd name="T1" fmla="*/ 95 h 95"/>
                <a:gd name="T2" fmla="*/ 0 w 79"/>
                <a:gd name="T3" fmla="*/ 43 h 95"/>
                <a:gd name="T4" fmla="*/ 50 w 79"/>
                <a:gd name="T5" fmla="*/ 0 h 95"/>
                <a:gd name="T6" fmla="*/ 59 w 79"/>
                <a:gd name="T7" fmla="*/ 22 h 95"/>
                <a:gd name="T8" fmla="*/ 79 w 79"/>
                <a:gd name="T9" fmla="*/ 34 h 95"/>
                <a:gd name="T10" fmla="*/ 25 w 79"/>
                <a:gd name="T11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95">
                  <a:moveTo>
                    <a:pt x="25" y="95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4" y="11"/>
                    <a:pt x="50" y="0"/>
                  </a:cubicBezTo>
                  <a:cubicBezTo>
                    <a:pt x="50" y="0"/>
                    <a:pt x="54" y="16"/>
                    <a:pt x="59" y="22"/>
                  </a:cubicBezTo>
                  <a:cubicBezTo>
                    <a:pt x="64" y="28"/>
                    <a:pt x="79" y="34"/>
                    <a:pt x="79" y="34"/>
                  </a:cubicBezTo>
                  <a:lnTo>
                    <a:pt x="25" y="95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2" name="îŝ1ïḋe">
              <a:extLst>
                <a:ext uri="{FF2B5EF4-FFF2-40B4-BE49-F238E27FC236}">
                  <a16:creationId xmlns:a16="http://schemas.microsoft.com/office/drawing/2014/main" id="{3518FAB9-3631-4FA6-9F0E-5E3060D09063}"/>
                </a:ext>
              </a:extLst>
            </p:cNvPr>
            <p:cNvSpPr/>
            <p:nvPr/>
          </p:nvSpPr>
          <p:spPr bwMode="auto">
            <a:xfrm>
              <a:off x="7425258" y="2162385"/>
              <a:ext cx="363937" cy="261751"/>
            </a:xfrm>
            <a:custGeom>
              <a:avLst/>
              <a:gdLst>
                <a:gd name="T0" fmla="*/ 18 w 111"/>
                <a:gd name="T1" fmla="*/ 79 h 79"/>
                <a:gd name="T2" fmla="*/ 97 w 111"/>
                <a:gd name="T3" fmla="*/ 62 h 79"/>
                <a:gd name="T4" fmla="*/ 78 w 111"/>
                <a:gd name="T5" fmla="*/ 0 h 79"/>
                <a:gd name="T6" fmla="*/ 8 w 111"/>
                <a:gd name="T7" fmla="*/ 4 h 79"/>
                <a:gd name="T8" fmla="*/ 6 w 111"/>
                <a:gd name="T9" fmla="*/ 11 h 79"/>
                <a:gd name="T10" fmla="*/ 18 w 111"/>
                <a:gd name="T1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9">
                  <a:moveTo>
                    <a:pt x="18" y="79"/>
                  </a:move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111" y="34"/>
                    <a:pt x="78" y="0"/>
                  </a:cubicBezTo>
                  <a:cubicBezTo>
                    <a:pt x="78" y="0"/>
                    <a:pt x="16" y="3"/>
                    <a:pt x="8" y="4"/>
                  </a:cubicBezTo>
                  <a:cubicBezTo>
                    <a:pt x="0" y="5"/>
                    <a:pt x="6" y="11"/>
                    <a:pt x="6" y="11"/>
                  </a:cubicBezTo>
                  <a:lnTo>
                    <a:pt x="18" y="79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3" name="íSḻîdê">
              <a:extLst>
                <a:ext uri="{FF2B5EF4-FFF2-40B4-BE49-F238E27FC236}">
                  <a16:creationId xmlns:a16="http://schemas.microsoft.com/office/drawing/2014/main" id="{5A439035-62BA-44F3-B168-47DD5A72FE25}"/>
                </a:ext>
              </a:extLst>
            </p:cNvPr>
            <p:cNvSpPr/>
            <p:nvPr/>
          </p:nvSpPr>
          <p:spPr bwMode="auto">
            <a:xfrm>
              <a:off x="6897105" y="2725817"/>
              <a:ext cx="1025238" cy="927226"/>
            </a:xfrm>
            <a:custGeom>
              <a:avLst/>
              <a:gdLst>
                <a:gd name="T0" fmla="*/ 87 w 311"/>
                <a:gd name="T1" fmla="*/ 17 h 282"/>
                <a:gd name="T2" fmla="*/ 0 w 311"/>
                <a:gd name="T3" fmla="*/ 181 h 282"/>
                <a:gd name="T4" fmla="*/ 311 w 311"/>
                <a:gd name="T5" fmla="*/ 160 h 282"/>
                <a:gd name="T6" fmla="*/ 181 w 311"/>
                <a:gd name="T7" fmla="*/ 10 h 282"/>
                <a:gd name="T8" fmla="*/ 181 w 311"/>
                <a:gd name="T9" fmla="*/ 10 h 282"/>
                <a:gd name="T10" fmla="*/ 147 w 311"/>
                <a:gd name="T11" fmla="*/ 0 h 282"/>
                <a:gd name="T12" fmla="*/ 89 w 311"/>
                <a:gd name="T13" fmla="*/ 1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" h="282">
                  <a:moveTo>
                    <a:pt x="87" y="17"/>
                  </a:moveTo>
                  <a:cubicBezTo>
                    <a:pt x="87" y="17"/>
                    <a:pt x="12" y="156"/>
                    <a:pt x="0" y="181"/>
                  </a:cubicBezTo>
                  <a:cubicBezTo>
                    <a:pt x="0" y="181"/>
                    <a:pt x="221" y="282"/>
                    <a:pt x="311" y="160"/>
                  </a:cubicBezTo>
                  <a:cubicBezTo>
                    <a:pt x="311" y="160"/>
                    <a:pt x="260" y="51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9" y="16"/>
                    <a:pt x="89" y="16"/>
                    <a:pt x="89" y="16"/>
                  </a:cubicBezTo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4" name="iśḷîḑe">
              <a:extLst>
                <a:ext uri="{FF2B5EF4-FFF2-40B4-BE49-F238E27FC236}">
                  <a16:creationId xmlns:a16="http://schemas.microsoft.com/office/drawing/2014/main" id="{28C3471E-711F-4687-9FA4-2802AB83A24F}"/>
                </a:ext>
              </a:extLst>
            </p:cNvPr>
            <p:cNvSpPr/>
            <p:nvPr/>
          </p:nvSpPr>
          <p:spPr bwMode="auto">
            <a:xfrm>
              <a:off x="7549529" y="1967180"/>
              <a:ext cx="84325" cy="66546"/>
            </a:xfrm>
            <a:custGeom>
              <a:avLst/>
              <a:gdLst>
                <a:gd name="T0" fmla="*/ 5 w 25"/>
                <a:gd name="T1" fmla="*/ 8 h 20"/>
                <a:gd name="T2" fmla="*/ 19 w 25"/>
                <a:gd name="T3" fmla="*/ 6 h 20"/>
                <a:gd name="T4" fmla="*/ 0 w 25"/>
                <a:gd name="T5" fmla="*/ 20 h 20"/>
                <a:gd name="T6" fmla="*/ 5 w 25"/>
                <a:gd name="T7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0">
                  <a:moveTo>
                    <a:pt x="5" y="8"/>
                  </a:moveTo>
                  <a:cubicBezTo>
                    <a:pt x="5" y="8"/>
                    <a:pt x="14" y="0"/>
                    <a:pt x="19" y="6"/>
                  </a:cubicBezTo>
                  <a:cubicBezTo>
                    <a:pt x="25" y="11"/>
                    <a:pt x="0" y="20"/>
                    <a:pt x="0" y="20"/>
                  </a:cubicBezTo>
                  <a:lnTo>
                    <a:pt x="5" y="8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5" name="îšļiḑe">
              <a:extLst>
                <a:ext uri="{FF2B5EF4-FFF2-40B4-BE49-F238E27FC236}">
                  <a16:creationId xmlns:a16="http://schemas.microsoft.com/office/drawing/2014/main" id="{5F50AC67-5FD9-4E37-9DAB-06D17DEC6C57}"/>
                </a:ext>
              </a:extLst>
            </p:cNvPr>
            <p:cNvSpPr/>
            <p:nvPr/>
          </p:nvSpPr>
          <p:spPr bwMode="auto">
            <a:xfrm>
              <a:off x="7296547" y="1572331"/>
              <a:ext cx="790009" cy="150840"/>
            </a:xfrm>
            <a:custGeom>
              <a:avLst/>
              <a:gdLst>
                <a:gd name="T0" fmla="*/ 239 w 239"/>
                <a:gd name="T1" fmla="*/ 10 h 45"/>
                <a:gd name="T2" fmla="*/ 230 w 239"/>
                <a:gd name="T3" fmla="*/ 14 h 45"/>
                <a:gd name="T4" fmla="*/ 202 w 239"/>
                <a:gd name="T5" fmla="*/ 17 h 45"/>
                <a:gd name="T6" fmla="*/ 162 w 239"/>
                <a:gd name="T7" fmla="*/ 14 h 45"/>
                <a:gd name="T8" fmla="*/ 113 w 239"/>
                <a:gd name="T9" fmla="*/ 7 h 45"/>
                <a:gd name="T10" fmla="*/ 64 w 239"/>
                <a:gd name="T11" fmla="*/ 7 h 45"/>
                <a:gd name="T12" fmla="*/ 27 w 239"/>
                <a:gd name="T13" fmla="*/ 20 h 45"/>
                <a:gd name="T14" fmla="*/ 7 w 239"/>
                <a:gd name="T15" fmla="*/ 37 h 45"/>
                <a:gd name="T16" fmla="*/ 0 w 239"/>
                <a:gd name="T17" fmla="*/ 44 h 45"/>
                <a:gd name="T18" fmla="*/ 5 w 239"/>
                <a:gd name="T19" fmla="*/ 35 h 45"/>
                <a:gd name="T20" fmla="*/ 25 w 239"/>
                <a:gd name="T21" fmla="*/ 17 h 45"/>
                <a:gd name="T22" fmla="*/ 64 w 239"/>
                <a:gd name="T23" fmla="*/ 2 h 45"/>
                <a:gd name="T24" fmla="*/ 114 w 239"/>
                <a:gd name="T25" fmla="*/ 2 h 45"/>
                <a:gd name="T26" fmla="*/ 163 w 239"/>
                <a:gd name="T27" fmla="*/ 9 h 45"/>
                <a:gd name="T28" fmla="*/ 202 w 239"/>
                <a:gd name="T29" fmla="*/ 13 h 45"/>
                <a:gd name="T30" fmla="*/ 239 w 2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9" h="45">
                  <a:moveTo>
                    <a:pt x="239" y="10"/>
                  </a:moveTo>
                  <a:cubicBezTo>
                    <a:pt x="239" y="11"/>
                    <a:pt x="236" y="12"/>
                    <a:pt x="230" y="14"/>
                  </a:cubicBezTo>
                  <a:cubicBezTo>
                    <a:pt x="223" y="15"/>
                    <a:pt x="214" y="17"/>
                    <a:pt x="202" y="17"/>
                  </a:cubicBezTo>
                  <a:cubicBezTo>
                    <a:pt x="191" y="17"/>
                    <a:pt x="177" y="16"/>
                    <a:pt x="162" y="14"/>
                  </a:cubicBezTo>
                  <a:cubicBezTo>
                    <a:pt x="147" y="12"/>
                    <a:pt x="130" y="9"/>
                    <a:pt x="113" y="7"/>
                  </a:cubicBezTo>
                  <a:cubicBezTo>
                    <a:pt x="96" y="5"/>
                    <a:pt x="79" y="5"/>
                    <a:pt x="64" y="7"/>
                  </a:cubicBezTo>
                  <a:cubicBezTo>
                    <a:pt x="50" y="10"/>
                    <a:pt x="37" y="14"/>
                    <a:pt x="27" y="20"/>
                  </a:cubicBezTo>
                  <a:cubicBezTo>
                    <a:pt x="18" y="26"/>
                    <a:pt x="11" y="32"/>
                    <a:pt x="7" y="37"/>
                  </a:cubicBezTo>
                  <a:cubicBezTo>
                    <a:pt x="3" y="42"/>
                    <a:pt x="1" y="45"/>
                    <a:pt x="0" y="44"/>
                  </a:cubicBezTo>
                  <a:cubicBezTo>
                    <a:pt x="0" y="44"/>
                    <a:pt x="1" y="41"/>
                    <a:pt x="5" y="35"/>
                  </a:cubicBezTo>
                  <a:cubicBezTo>
                    <a:pt x="9" y="30"/>
                    <a:pt x="15" y="23"/>
                    <a:pt x="25" y="17"/>
                  </a:cubicBezTo>
                  <a:cubicBezTo>
                    <a:pt x="35" y="10"/>
                    <a:pt x="48" y="5"/>
                    <a:pt x="64" y="2"/>
                  </a:cubicBezTo>
                  <a:cubicBezTo>
                    <a:pt x="79" y="0"/>
                    <a:pt x="96" y="0"/>
                    <a:pt x="114" y="2"/>
                  </a:cubicBezTo>
                  <a:cubicBezTo>
                    <a:pt x="131" y="4"/>
                    <a:pt x="148" y="7"/>
                    <a:pt x="163" y="9"/>
                  </a:cubicBezTo>
                  <a:cubicBezTo>
                    <a:pt x="177" y="11"/>
                    <a:pt x="191" y="13"/>
                    <a:pt x="202" y="13"/>
                  </a:cubicBezTo>
                  <a:cubicBezTo>
                    <a:pt x="225" y="14"/>
                    <a:pt x="239" y="9"/>
                    <a:pt x="239" y="10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6" name="ïṣļiḓe">
              <a:extLst>
                <a:ext uri="{FF2B5EF4-FFF2-40B4-BE49-F238E27FC236}">
                  <a16:creationId xmlns:a16="http://schemas.microsoft.com/office/drawing/2014/main" id="{52C3DD53-D7EA-4854-9C33-2BBEBDF726E5}"/>
                </a:ext>
              </a:extLst>
            </p:cNvPr>
            <p:cNvSpPr/>
            <p:nvPr/>
          </p:nvSpPr>
          <p:spPr bwMode="auto">
            <a:xfrm>
              <a:off x="7385312" y="1909504"/>
              <a:ext cx="75452" cy="70984"/>
            </a:xfrm>
            <a:custGeom>
              <a:avLst/>
              <a:gdLst>
                <a:gd name="T0" fmla="*/ 11 w 22"/>
                <a:gd name="T1" fmla="*/ 21 h 22"/>
                <a:gd name="T2" fmla="*/ 5 w 22"/>
                <a:gd name="T3" fmla="*/ 21 h 22"/>
                <a:gd name="T4" fmla="*/ 2 w 22"/>
                <a:gd name="T5" fmla="*/ 19 h 22"/>
                <a:gd name="T6" fmla="*/ 0 w 22"/>
                <a:gd name="T7" fmla="*/ 17 h 22"/>
                <a:gd name="T8" fmla="*/ 0 w 22"/>
                <a:gd name="T9" fmla="*/ 14 h 22"/>
                <a:gd name="T10" fmla="*/ 1 w 22"/>
                <a:gd name="T11" fmla="*/ 13 h 22"/>
                <a:gd name="T12" fmla="*/ 2 w 22"/>
                <a:gd name="T13" fmla="*/ 13 h 22"/>
                <a:gd name="T14" fmla="*/ 3 w 22"/>
                <a:gd name="T15" fmla="*/ 14 h 22"/>
                <a:gd name="T16" fmla="*/ 5 w 22"/>
                <a:gd name="T17" fmla="*/ 14 h 22"/>
                <a:gd name="T18" fmla="*/ 9 w 22"/>
                <a:gd name="T19" fmla="*/ 13 h 22"/>
                <a:gd name="T20" fmla="*/ 19 w 22"/>
                <a:gd name="T21" fmla="*/ 5 h 22"/>
                <a:gd name="T22" fmla="*/ 21 w 22"/>
                <a:gd name="T23" fmla="*/ 0 h 22"/>
                <a:gd name="T24" fmla="*/ 21 w 22"/>
                <a:gd name="T25" fmla="*/ 6 h 22"/>
                <a:gd name="T26" fmla="*/ 17 w 22"/>
                <a:gd name="T27" fmla="*/ 12 h 22"/>
                <a:gd name="T28" fmla="*/ 9 w 22"/>
                <a:gd name="T29" fmla="*/ 16 h 22"/>
                <a:gd name="T30" fmla="*/ 5 w 22"/>
                <a:gd name="T31" fmla="*/ 17 h 22"/>
                <a:gd name="T32" fmla="*/ 3 w 22"/>
                <a:gd name="T33" fmla="*/ 16 h 22"/>
                <a:gd name="T34" fmla="*/ 3 w 22"/>
                <a:gd name="T35" fmla="*/ 16 h 22"/>
                <a:gd name="T36" fmla="*/ 3 w 22"/>
                <a:gd name="T37" fmla="*/ 16 h 22"/>
                <a:gd name="T38" fmla="*/ 3 w 22"/>
                <a:gd name="T39" fmla="*/ 17 h 22"/>
                <a:gd name="T40" fmla="*/ 5 w 22"/>
                <a:gd name="T41" fmla="*/ 19 h 22"/>
                <a:gd name="T42" fmla="*/ 11 w 22"/>
                <a:gd name="T4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" h="22">
                  <a:moveTo>
                    <a:pt x="11" y="21"/>
                  </a:moveTo>
                  <a:cubicBezTo>
                    <a:pt x="11" y="22"/>
                    <a:pt x="8" y="22"/>
                    <a:pt x="5" y="21"/>
                  </a:cubicBezTo>
                  <a:cubicBezTo>
                    <a:pt x="4" y="20"/>
                    <a:pt x="3" y="20"/>
                    <a:pt x="2" y="19"/>
                  </a:cubicBezTo>
                  <a:cubicBezTo>
                    <a:pt x="1" y="19"/>
                    <a:pt x="1" y="18"/>
                    <a:pt x="0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1" y="14"/>
                    <a:pt x="1" y="13"/>
                    <a:pt x="1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4" y="14"/>
                    <a:pt x="4" y="14"/>
                    <a:pt x="5" y="14"/>
                  </a:cubicBezTo>
                  <a:cubicBezTo>
                    <a:pt x="6" y="14"/>
                    <a:pt x="8" y="14"/>
                    <a:pt x="9" y="13"/>
                  </a:cubicBezTo>
                  <a:cubicBezTo>
                    <a:pt x="14" y="12"/>
                    <a:pt x="18" y="9"/>
                    <a:pt x="19" y="5"/>
                  </a:cubicBezTo>
                  <a:cubicBezTo>
                    <a:pt x="21" y="2"/>
                    <a:pt x="21" y="0"/>
                    <a:pt x="21" y="0"/>
                  </a:cubicBezTo>
                  <a:cubicBezTo>
                    <a:pt x="22" y="0"/>
                    <a:pt x="22" y="2"/>
                    <a:pt x="21" y="6"/>
                  </a:cubicBezTo>
                  <a:cubicBezTo>
                    <a:pt x="20" y="8"/>
                    <a:pt x="19" y="10"/>
                    <a:pt x="17" y="12"/>
                  </a:cubicBezTo>
                  <a:cubicBezTo>
                    <a:pt x="15" y="14"/>
                    <a:pt x="12" y="15"/>
                    <a:pt x="9" y="16"/>
                  </a:cubicBezTo>
                  <a:cubicBezTo>
                    <a:pt x="8" y="16"/>
                    <a:pt x="6" y="17"/>
                    <a:pt x="5" y="17"/>
                  </a:cubicBezTo>
                  <a:cubicBezTo>
                    <a:pt x="4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5" y="18"/>
                    <a:pt x="5" y="19"/>
                  </a:cubicBezTo>
                  <a:cubicBezTo>
                    <a:pt x="9" y="20"/>
                    <a:pt x="11" y="21"/>
                    <a:pt x="11" y="21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7" name="iṧļíďê">
              <a:extLst>
                <a:ext uri="{FF2B5EF4-FFF2-40B4-BE49-F238E27FC236}">
                  <a16:creationId xmlns:a16="http://schemas.microsoft.com/office/drawing/2014/main" id="{F08301F3-AB4E-48A9-A26D-A4A88D4EB7B3}"/>
                </a:ext>
              </a:extLst>
            </p:cNvPr>
            <p:cNvSpPr/>
            <p:nvPr/>
          </p:nvSpPr>
          <p:spPr bwMode="auto">
            <a:xfrm>
              <a:off x="7363123" y="1980488"/>
              <a:ext cx="97642" cy="97603"/>
            </a:xfrm>
            <a:custGeom>
              <a:avLst/>
              <a:gdLst>
                <a:gd name="T0" fmla="*/ 0 w 29"/>
                <a:gd name="T1" fmla="*/ 0 h 30"/>
                <a:gd name="T2" fmla="*/ 29 w 29"/>
                <a:gd name="T3" fmla="*/ 12 h 30"/>
                <a:gd name="T4" fmla="*/ 0 w 29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0">
                  <a:moveTo>
                    <a:pt x="0" y="0"/>
                  </a:move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4" y="3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8" name="ïṥḷîḍe">
              <a:extLst>
                <a:ext uri="{FF2B5EF4-FFF2-40B4-BE49-F238E27FC236}">
                  <a16:creationId xmlns:a16="http://schemas.microsoft.com/office/drawing/2014/main" id="{2957D0BC-6F42-4688-9169-078C85056534}"/>
                </a:ext>
              </a:extLst>
            </p:cNvPr>
            <p:cNvSpPr/>
            <p:nvPr/>
          </p:nvSpPr>
          <p:spPr bwMode="auto">
            <a:xfrm>
              <a:off x="7465201" y="1976053"/>
              <a:ext cx="39946" cy="31054"/>
            </a:xfrm>
            <a:custGeom>
              <a:avLst/>
              <a:gdLst>
                <a:gd name="T0" fmla="*/ 12 w 13"/>
                <a:gd name="T1" fmla="*/ 8 h 10"/>
                <a:gd name="T2" fmla="*/ 5 w 13"/>
                <a:gd name="T3" fmla="*/ 9 h 10"/>
                <a:gd name="T4" fmla="*/ 1 w 13"/>
                <a:gd name="T5" fmla="*/ 2 h 10"/>
                <a:gd name="T6" fmla="*/ 8 w 13"/>
                <a:gd name="T7" fmla="*/ 1 h 10"/>
                <a:gd name="T8" fmla="*/ 12 w 13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12" y="8"/>
                  </a:moveTo>
                  <a:cubicBezTo>
                    <a:pt x="11" y="10"/>
                    <a:pt x="8" y="10"/>
                    <a:pt x="5" y="9"/>
                  </a:cubicBezTo>
                  <a:cubicBezTo>
                    <a:pt x="2" y="7"/>
                    <a:pt x="0" y="4"/>
                    <a:pt x="1" y="2"/>
                  </a:cubicBezTo>
                  <a:cubicBezTo>
                    <a:pt x="2" y="0"/>
                    <a:pt x="5" y="0"/>
                    <a:pt x="8" y="1"/>
                  </a:cubicBezTo>
                  <a:cubicBezTo>
                    <a:pt x="11" y="3"/>
                    <a:pt x="13" y="6"/>
                    <a:pt x="12" y="8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599" name="íşlïḑè">
              <a:extLst>
                <a:ext uri="{FF2B5EF4-FFF2-40B4-BE49-F238E27FC236}">
                  <a16:creationId xmlns:a16="http://schemas.microsoft.com/office/drawing/2014/main" id="{43D0DC26-42D0-4D58-B715-9D0F74D85D6F}"/>
                </a:ext>
              </a:extLst>
            </p:cNvPr>
            <p:cNvSpPr/>
            <p:nvPr/>
          </p:nvSpPr>
          <p:spPr bwMode="auto">
            <a:xfrm>
              <a:off x="7354246" y="1918377"/>
              <a:ext cx="44383" cy="31057"/>
            </a:xfrm>
            <a:custGeom>
              <a:avLst/>
              <a:gdLst>
                <a:gd name="T0" fmla="*/ 12 w 13"/>
                <a:gd name="T1" fmla="*/ 7 h 10"/>
                <a:gd name="T2" fmla="*/ 5 w 13"/>
                <a:gd name="T3" fmla="*/ 9 h 10"/>
                <a:gd name="T4" fmla="*/ 1 w 13"/>
                <a:gd name="T5" fmla="*/ 3 h 10"/>
                <a:gd name="T6" fmla="*/ 8 w 13"/>
                <a:gd name="T7" fmla="*/ 1 h 10"/>
                <a:gd name="T8" fmla="*/ 12 w 13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12" y="7"/>
                  </a:moveTo>
                  <a:cubicBezTo>
                    <a:pt x="11" y="10"/>
                    <a:pt x="8" y="10"/>
                    <a:pt x="5" y="9"/>
                  </a:cubicBezTo>
                  <a:cubicBezTo>
                    <a:pt x="2" y="7"/>
                    <a:pt x="0" y="5"/>
                    <a:pt x="1" y="3"/>
                  </a:cubicBezTo>
                  <a:cubicBezTo>
                    <a:pt x="2" y="1"/>
                    <a:pt x="5" y="0"/>
                    <a:pt x="8" y="1"/>
                  </a:cubicBezTo>
                  <a:cubicBezTo>
                    <a:pt x="11" y="3"/>
                    <a:pt x="13" y="5"/>
                    <a:pt x="12" y="7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0" name="iṡ1íḑè">
              <a:extLst>
                <a:ext uri="{FF2B5EF4-FFF2-40B4-BE49-F238E27FC236}">
                  <a16:creationId xmlns:a16="http://schemas.microsoft.com/office/drawing/2014/main" id="{75757FCE-7E67-4AC2-845B-4934AF8DBFB7}"/>
                </a:ext>
              </a:extLst>
            </p:cNvPr>
            <p:cNvSpPr/>
            <p:nvPr/>
          </p:nvSpPr>
          <p:spPr bwMode="auto">
            <a:xfrm>
              <a:off x="7358683" y="2086963"/>
              <a:ext cx="66575" cy="39930"/>
            </a:xfrm>
            <a:custGeom>
              <a:avLst/>
              <a:gdLst>
                <a:gd name="T0" fmla="*/ 0 w 21"/>
                <a:gd name="T1" fmla="*/ 0 h 12"/>
                <a:gd name="T2" fmla="*/ 21 w 21"/>
                <a:gd name="T3" fmla="*/ 6 h 12"/>
                <a:gd name="T4" fmla="*/ 3 w 21"/>
                <a:gd name="T5" fmla="*/ 10 h 12"/>
                <a:gd name="T6" fmla="*/ 0 w 21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2">
                  <a:moveTo>
                    <a:pt x="0" y="0"/>
                  </a:moveTo>
                  <a:cubicBezTo>
                    <a:pt x="0" y="0"/>
                    <a:pt x="11" y="9"/>
                    <a:pt x="21" y="6"/>
                  </a:cubicBezTo>
                  <a:cubicBezTo>
                    <a:pt x="21" y="6"/>
                    <a:pt x="18" y="12"/>
                    <a:pt x="3" y="10"/>
                  </a:cubicBezTo>
                  <a:cubicBezTo>
                    <a:pt x="3" y="10"/>
                    <a:pt x="5" y="4"/>
                    <a:pt x="0" y="0"/>
                  </a:cubicBezTo>
                  <a:close/>
                </a:path>
              </a:pathLst>
            </a:custGeom>
            <a:solidFill>
              <a:srgbClr val="EDA09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1" name="iṡ1ïďé">
              <a:extLst>
                <a:ext uri="{FF2B5EF4-FFF2-40B4-BE49-F238E27FC236}">
                  <a16:creationId xmlns:a16="http://schemas.microsoft.com/office/drawing/2014/main" id="{0F5542B4-2A1B-4E2B-BC00-A6ECB44E66CC}"/>
                </a:ext>
              </a:extLst>
            </p:cNvPr>
            <p:cNvSpPr/>
            <p:nvPr/>
          </p:nvSpPr>
          <p:spPr bwMode="auto">
            <a:xfrm>
              <a:off x="7478517" y="1931688"/>
              <a:ext cx="13313" cy="17746"/>
            </a:xfrm>
            <a:prstGeom prst="ellipse">
              <a:avLst/>
            </a:pr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2" name="î$lïḑè">
              <a:extLst>
                <a:ext uri="{FF2B5EF4-FFF2-40B4-BE49-F238E27FC236}">
                  <a16:creationId xmlns:a16="http://schemas.microsoft.com/office/drawing/2014/main" id="{0743EB98-85F8-42FD-A37A-4E9B56A2A9C6}"/>
                </a:ext>
              </a:extLst>
            </p:cNvPr>
            <p:cNvSpPr/>
            <p:nvPr/>
          </p:nvSpPr>
          <p:spPr bwMode="auto">
            <a:xfrm>
              <a:off x="7416382" y="1909504"/>
              <a:ext cx="13313" cy="13311"/>
            </a:xfrm>
            <a:prstGeom prst="ellipse">
              <a:avLst/>
            </a:pr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3" name="išlïďê">
              <a:extLst>
                <a:ext uri="{FF2B5EF4-FFF2-40B4-BE49-F238E27FC236}">
                  <a16:creationId xmlns:a16="http://schemas.microsoft.com/office/drawing/2014/main" id="{4425FB48-BF73-4CED-B9EC-E46294B604A4}"/>
                </a:ext>
              </a:extLst>
            </p:cNvPr>
            <p:cNvSpPr/>
            <p:nvPr/>
          </p:nvSpPr>
          <p:spPr bwMode="auto">
            <a:xfrm>
              <a:off x="7491830" y="1896196"/>
              <a:ext cx="26630" cy="22181"/>
            </a:xfrm>
            <a:custGeom>
              <a:avLst/>
              <a:gdLst>
                <a:gd name="T0" fmla="*/ 8 w 9"/>
                <a:gd name="T1" fmla="*/ 7 h 8"/>
                <a:gd name="T2" fmla="*/ 4 w 9"/>
                <a:gd name="T3" fmla="*/ 5 h 8"/>
                <a:gd name="T4" fmla="*/ 0 w 9"/>
                <a:gd name="T5" fmla="*/ 2 h 8"/>
                <a:gd name="T6" fmla="*/ 6 w 9"/>
                <a:gd name="T7" fmla="*/ 2 h 8"/>
                <a:gd name="T8" fmla="*/ 8 w 9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8" y="7"/>
                  </a:moveTo>
                  <a:cubicBezTo>
                    <a:pt x="8" y="8"/>
                    <a:pt x="6" y="6"/>
                    <a:pt x="4" y="5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1"/>
                    <a:pt x="3" y="0"/>
                    <a:pt x="6" y="2"/>
                  </a:cubicBezTo>
                  <a:cubicBezTo>
                    <a:pt x="9" y="4"/>
                    <a:pt x="9" y="7"/>
                    <a:pt x="8" y="7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4" name="íşľíḓé">
              <a:extLst>
                <a:ext uri="{FF2B5EF4-FFF2-40B4-BE49-F238E27FC236}">
                  <a16:creationId xmlns:a16="http://schemas.microsoft.com/office/drawing/2014/main" id="{66E4C753-FB3A-45A3-98EF-7181F57AB10E}"/>
                </a:ext>
              </a:extLst>
            </p:cNvPr>
            <p:cNvSpPr/>
            <p:nvPr/>
          </p:nvSpPr>
          <p:spPr bwMode="auto">
            <a:xfrm>
              <a:off x="7407505" y="1874012"/>
              <a:ext cx="39943" cy="13311"/>
            </a:xfrm>
            <a:custGeom>
              <a:avLst/>
              <a:gdLst>
                <a:gd name="T0" fmla="*/ 0 w 12"/>
                <a:gd name="T1" fmla="*/ 2 h 4"/>
                <a:gd name="T2" fmla="*/ 6 w 12"/>
                <a:gd name="T3" fmla="*/ 0 h 4"/>
                <a:gd name="T4" fmla="*/ 11 w 12"/>
                <a:gd name="T5" fmla="*/ 3 h 4"/>
                <a:gd name="T6" fmla="*/ 6 w 12"/>
                <a:gd name="T7" fmla="*/ 3 h 4"/>
                <a:gd name="T8" fmla="*/ 0 w 12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4">
                  <a:moveTo>
                    <a:pt x="0" y="2"/>
                  </a:moveTo>
                  <a:cubicBezTo>
                    <a:pt x="0" y="1"/>
                    <a:pt x="2" y="0"/>
                    <a:pt x="6" y="0"/>
                  </a:cubicBezTo>
                  <a:cubicBezTo>
                    <a:pt x="9" y="1"/>
                    <a:pt x="12" y="2"/>
                    <a:pt x="11" y="3"/>
                  </a:cubicBezTo>
                  <a:cubicBezTo>
                    <a:pt x="11" y="4"/>
                    <a:pt x="9" y="3"/>
                    <a:pt x="6" y="3"/>
                  </a:cubicBezTo>
                  <a:cubicBezTo>
                    <a:pt x="3" y="3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5" name="ïS1iďè">
              <a:extLst>
                <a:ext uri="{FF2B5EF4-FFF2-40B4-BE49-F238E27FC236}">
                  <a16:creationId xmlns:a16="http://schemas.microsoft.com/office/drawing/2014/main" id="{D6128F83-CD0E-4D8F-9C64-8AB5FD8D5A90}"/>
                </a:ext>
              </a:extLst>
            </p:cNvPr>
            <p:cNvSpPr/>
            <p:nvPr/>
          </p:nvSpPr>
          <p:spPr bwMode="auto">
            <a:xfrm>
              <a:off x="7443011" y="4087818"/>
              <a:ext cx="124271" cy="332735"/>
            </a:xfrm>
            <a:custGeom>
              <a:avLst/>
              <a:gdLst>
                <a:gd name="T0" fmla="*/ 0 w 38"/>
                <a:gd name="T1" fmla="*/ 44 h 101"/>
                <a:gd name="T2" fmla="*/ 25 w 38"/>
                <a:gd name="T3" fmla="*/ 84 h 101"/>
                <a:gd name="T4" fmla="*/ 28 w 38"/>
                <a:gd name="T5" fmla="*/ 20 h 101"/>
                <a:gd name="T6" fmla="*/ 16 w 38"/>
                <a:gd name="T7" fmla="*/ 0 h 101"/>
                <a:gd name="T8" fmla="*/ 0 w 38"/>
                <a:gd name="T9" fmla="*/ 4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01">
                  <a:moveTo>
                    <a:pt x="0" y="44"/>
                  </a:moveTo>
                  <a:cubicBezTo>
                    <a:pt x="0" y="44"/>
                    <a:pt x="13" y="87"/>
                    <a:pt x="25" y="84"/>
                  </a:cubicBezTo>
                  <a:cubicBezTo>
                    <a:pt x="38" y="80"/>
                    <a:pt x="28" y="20"/>
                    <a:pt x="28" y="2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8" y="101"/>
                    <a:pt x="0" y="44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6" name="iŝlidé">
              <a:extLst>
                <a:ext uri="{FF2B5EF4-FFF2-40B4-BE49-F238E27FC236}">
                  <a16:creationId xmlns:a16="http://schemas.microsoft.com/office/drawing/2014/main" id="{DF6D3B42-228E-4BBA-A4C6-4CE6C4C48DC1}"/>
                </a:ext>
              </a:extLst>
            </p:cNvPr>
            <p:cNvSpPr/>
            <p:nvPr/>
          </p:nvSpPr>
          <p:spPr bwMode="auto">
            <a:xfrm>
              <a:off x="7948972" y="3386854"/>
              <a:ext cx="261856" cy="88730"/>
            </a:xfrm>
            <a:custGeom>
              <a:avLst/>
              <a:gdLst>
                <a:gd name="T0" fmla="*/ 0 w 80"/>
                <a:gd name="T1" fmla="*/ 17 h 27"/>
                <a:gd name="T2" fmla="*/ 20 w 80"/>
                <a:gd name="T3" fmla="*/ 6 h 27"/>
                <a:gd name="T4" fmla="*/ 74 w 80"/>
                <a:gd name="T5" fmla="*/ 5 h 27"/>
                <a:gd name="T6" fmla="*/ 43 w 80"/>
                <a:gd name="T7" fmla="*/ 27 h 27"/>
                <a:gd name="T8" fmla="*/ 51 w 80"/>
                <a:gd name="T9" fmla="*/ 16 h 27"/>
                <a:gd name="T10" fmla="*/ 0 w 80"/>
                <a:gd name="T11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27">
                  <a:moveTo>
                    <a:pt x="0" y="17"/>
                  </a:moveTo>
                  <a:cubicBezTo>
                    <a:pt x="0" y="17"/>
                    <a:pt x="9" y="8"/>
                    <a:pt x="20" y="6"/>
                  </a:cubicBezTo>
                  <a:cubicBezTo>
                    <a:pt x="30" y="5"/>
                    <a:pt x="69" y="0"/>
                    <a:pt x="74" y="5"/>
                  </a:cubicBezTo>
                  <a:cubicBezTo>
                    <a:pt x="80" y="10"/>
                    <a:pt x="43" y="27"/>
                    <a:pt x="43" y="27"/>
                  </a:cubicBezTo>
                  <a:cubicBezTo>
                    <a:pt x="43" y="27"/>
                    <a:pt x="56" y="19"/>
                    <a:pt x="51" y="16"/>
                  </a:cubicBezTo>
                  <a:cubicBezTo>
                    <a:pt x="41" y="11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7" name="ïšļide">
              <a:extLst>
                <a:ext uri="{FF2B5EF4-FFF2-40B4-BE49-F238E27FC236}">
                  <a16:creationId xmlns:a16="http://schemas.microsoft.com/office/drawing/2014/main" id="{CB4F09C9-F77E-4BF7-829B-17ABF2288B15}"/>
                </a:ext>
              </a:extLst>
            </p:cNvPr>
            <p:cNvSpPr/>
            <p:nvPr/>
          </p:nvSpPr>
          <p:spPr bwMode="auto">
            <a:xfrm>
              <a:off x="7900150" y="3471146"/>
              <a:ext cx="57699" cy="88730"/>
            </a:xfrm>
            <a:custGeom>
              <a:avLst/>
              <a:gdLst>
                <a:gd name="T0" fmla="*/ 0 w 38"/>
                <a:gd name="T1" fmla="*/ 6 h 56"/>
                <a:gd name="T2" fmla="*/ 25 w 38"/>
                <a:gd name="T3" fmla="*/ 56 h 56"/>
                <a:gd name="T4" fmla="*/ 38 w 38"/>
                <a:gd name="T5" fmla="*/ 50 h 56"/>
                <a:gd name="T6" fmla="*/ 4 w 38"/>
                <a:gd name="T7" fmla="*/ 0 h 56"/>
                <a:gd name="T8" fmla="*/ 0 w 38"/>
                <a:gd name="T9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6">
                  <a:moveTo>
                    <a:pt x="0" y="6"/>
                  </a:moveTo>
                  <a:lnTo>
                    <a:pt x="25" y="56"/>
                  </a:lnTo>
                  <a:lnTo>
                    <a:pt x="38" y="50"/>
                  </a:lnTo>
                  <a:lnTo>
                    <a:pt x="4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8" name="ïṥľïḓé">
              <a:extLst>
                <a:ext uri="{FF2B5EF4-FFF2-40B4-BE49-F238E27FC236}">
                  <a16:creationId xmlns:a16="http://schemas.microsoft.com/office/drawing/2014/main" id="{1F651957-78A3-4FED-B2C3-1AC41D7C8DA1}"/>
                </a:ext>
              </a:extLst>
            </p:cNvPr>
            <p:cNvSpPr/>
            <p:nvPr/>
          </p:nvSpPr>
          <p:spPr bwMode="auto">
            <a:xfrm>
              <a:off x="7358683" y="4025708"/>
              <a:ext cx="106518" cy="110911"/>
            </a:xfrm>
            <a:custGeom>
              <a:avLst/>
              <a:gdLst>
                <a:gd name="T0" fmla="*/ 60 w 68"/>
                <a:gd name="T1" fmla="*/ 0 h 70"/>
                <a:gd name="T2" fmla="*/ 0 w 68"/>
                <a:gd name="T3" fmla="*/ 56 h 70"/>
                <a:gd name="T4" fmla="*/ 18 w 68"/>
                <a:gd name="T5" fmla="*/ 70 h 70"/>
                <a:gd name="T6" fmla="*/ 68 w 68"/>
                <a:gd name="T7" fmla="*/ 14 h 70"/>
                <a:gd name="T8" fmla="*/ 60 w 68"/>
                <a:gd name="T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70">
                  <a:moveTo>
                    <a:pt x="60" y="0"/>
                  </a:moveTo>
                  <a:lnTo>
                    <a:pt x="0" y="56"/>
                  </a:lnTo>
                  <a:lnTo>
                    <a:pt x="18" y="70"/>
                  </a:lnTo>
                  <a:lnTo>
                    <a:pt x="68" y="1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09" name="iśľiďé">
              <a:extLst>
                <a:ext uri="{FF2B5EF4-FFF2-40B4-BE49-F238E27FC236}">
                  <a16:creationId xmlns:a16="http://schemas.microsoft.com/office/drawing/2014/main" id="{1FB838A6-9391-4FF3-B7F6-FB5B6DB95CAF}"/>
                </a:ext>
              </a:extLst>
            </p:cNvPr>
            <p:cNvSpPr/>
            <p:nvPr/>
          </p:nvSpPr>
          <p:spPr bwMode="auto">
            <a:xfrm>
              <a:off x="5090737" y="2282169"/>
              <a:ext cx="1060741" cy="1193415"/>
            </a:xfrm>
            <a:custGeom>
              <a:avLst/>
              <a:gdLst>
                <a:gd name="T0" fmla="*/ 100 w 321"/>
                <a:gd name="T1" fmla="*/ 264 h 362"/>
                <a:gd name="T2" fmla="*/ 76 w 321"/>
                <a:gd name="T3" fmla="*/ 202 h 362"/>
                <a:gd name="T4" fmla="*/ 8 w 321"/>
                <a:gd name="T5" fmla="*/ 133 h 362"/>
                <a:gd name="T6" fmla="*/ 0 w 321"/>
                <a:gd name="T7" fmla="*/ 93 h 362"/>
                <a:gd name="T8" fmla="*/ 29 w 321"/>
                <a:gd name="T9" fmla="*/ 20 h 362"/>
                <a:gd name="T10" fmla="*/ 118 w 321"/>
                <a:gd name="T11" fmla="*/ 13 h 362"/>
                <a:gd name="T12" fmla="*/ 186 w 321"/>
                <a:gd name="T13" fmla="*/ 76 h 362"/>
                <a:gd name="T14" fmla="*/ 241 w 321"/>
                <a:gd name="T15" fmla="*/ 151 h 362"/>
                <a:gd name="T16" fmla="*/ 288 w 321"/>
                <a:gd name="T17" fmla="*/ 202 h 362"/>
                <a:gd name="T18" fmla="*/ 229 w 321"/>
                <a:gd name="T19" fmla="*/ 345 h 362"/>
                <a:gd name="T20" fmla="*/ 100 w 321"/>
                <a:gd name="T21" fmla="*/ 264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1" h="362">
                  <a:moveTo>
                    <a:pt x="100" y="264"/>
                  </a:moveTo>
                  <a:cubicBezTo>
                    <a:pt x="91" y="244"/>
                    <a:pt x="88" y="220"/>
                    <a:pt x="76" y="202"/>
                  </a:cubicBezTo>
                  <a:cubicBezTo>
                    <a:pt x="58" y="175"/>
                    <a:pt x="23" y="162"/>
                    <a:pt x="8" y="133"/>
                  </a:cubicBezTo>
                  <a:cubicBezTo>
                    <a:pt x="2" y="121"/>
                    <a:pt x="0" y="107"/>
                    <a:pt x="0" y="93"/>
                  </a:cubicBezTo>
                  <a:cubicBezTo>
                    <a:pt x="0" y="66"/>
                    <a:pt x="8" y="37"/>
                    <a:pt x="29" y="20"/>
                  </a:cubicBezTo>
                  <a:cubicBezTo>
                    <a:pt x="53" y="0"/>
                    <a:pt x="89" y="0"/>
                    <a:pt x="118" y="13"/>
                  </a:cubicBezTo>
                  <a:cubicBezTo>
                    <a:pt x="146" y="27"/>
                    <a:pt x="167" y="51"/>
                    <a:pt x="186" y="76"/>
                  </a:cubicBezTo>
                  <a:cubicBezTo>
                    <a:pt x="204" y="101"/>
                    <a:pt x="220" y="128"/>
                    <a:pt x="241" y="151"/>
                  </a:cubicBezTo>
                  <a:cubicBezTo>
                    <a:pt x="257" y="168"/>
                    <a:pt x="276" y="183"/>
                    <a:pt x="288" y="202"/>
                  </a:cubicBezTo>
                  <a:cubicBezTo>
                    <a:pt x="321" y="257"/>
                    <a:pt x="287" y="325"/>
                    <a:pt x="229" y="345"/>
                  </a:cubicBezTo>
                  <a:cubicBezTo>
                    <a:pt x="179" y="362"/>
                    <a:pt x="117" y="308"/>
                    <a:pt x="100" y="264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0" name="iŝļíďê">
              <a:extLst>
                <a:ext uri="{FF2B5EF4-FFF2-40B4-BE49-F238E27FC236}">
                  <a16:creationId xmlns:a16="http://schemas.microsoft.com/office/drawing/2014/main" id="{8E57A863-220D-4E17-890A-F82FF0617036}"/>
                </a:ext>
              </a:extLst>
            </p:cNvPr>
            <p:cNvSpPr/>
            <p:nvPr/>
          </p:nvSpPr>
          <p:spPr bwMode="auto">
            <a:xfrm>
              <a:off x="4970903" y="4380626"/>
              <a:ext cx="235229" cy="248443"/>
            </a:xfrm>
            <a:custGeom>
              <a:avLst/>
              <a:gdLst>
                <a:gd name="T0" fmla="*/ 65 w 71"/>
                <a:gd name="T1" fmla="*/ 11 h 76"/>
                <a:gd name="T2" fmla="*/ 71 w 71"/>
                <a:gd name="T3" fmla="*/ 17 h 76"/>
                <a:gd name="T4" fmla="*/ 53 w 71"/>
                <a:gd name="T5" fmla="*/ 47 h 76"/>
                <a:gd name="T6" fmla="*/ 47 w 71"/>
                <a:gd name="T7" fmla="*/ 76 h 76"/>
                <a:gd name="T8" fmla="*/ 45 w 71"/>
                <a:gd name="T9" fmla="*/ 48 h 76"/>
                <a:gd name="T10" fmla="*/ 29 w 71"/>
                <a:gd name="T11" fmla="*/ 74 h 76"/>
                <a:gd name="T12" fmla="*/ 41 w 71"/>
                <a:gd name="T13" fmla="*/ 40 h 76"/>
                <a:gd name="T14" fmla="*/ 14 w 71"/>
                <a:gd name="T15" fmla="*/ 67 h 76"/>
                <a:gd name="T16" fmla="*/ 32 w 71"/>
                <a:gd name="T17" fmla="*/ 31 h 76"/>
                <a:gd name="T18" fmla="*/ 3 w 71"/>
                <a:gd name="T19" fmla="*/ 53 h 76"/>
                <a:gd name="T20" fmla="*/ 34 w 71"/>
                <a:gd name="T21" fmla="*/ 11 h 76"/>
                <a:gd name="T22" fmla="*/ 20 w 71"/>
                <a:gd name="T23" fmla="*/ 0 h 76"/>
                <a:gd name="T24" fmla="*/ 58 w 71"/>
                <a:gd name="T25" fmla="*/ 3 h 76"/>
                <a:gd name="T26" fmla="*/ 65 w 71"/>
                <a:gd name="T27" fmla="*/ 1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" h="76">
                  <a:moveTo>
                    <a:pt x="65" y="11"/>
                  </a:moveTo>
                  <a:cubicBezTo>
                    <a:pt x="70" y="16"/>
                    <a:pt x="64" y="13"/>
                    <a:pt x="71" y="17"/>
                  </a:cubicBezTo>
                  <a:cubicBezTo>
                    <a:pt x="70" y="36"/>
                    <a:pt x="53" y="47"/>
                    <a:pt x="53" y="47"/>
                  </a:cubicBezTo>
                  <a:cubicBezTo>
                    <a:pt x="53" y="47"/>
                    <a:pt x="52" y="76"/>
                    <a:pt x="47" y="76"/>
                  </a:cubicBezTo>
                  <a:cubicBezTo>
                    <a:pt x="41" y="75"/>
                    <a:pt x="45" y="48"/>
                    <a:pt x="45" y="48"/>
                  </a:cubicBezTo>
                  <a:cubicBezTo>
                    <a:pt x="45" y="48"/>
                    <a:pt x="34" y="76"/>
                    <a:pt x="29" y="74"/>
                  </a:cubicBezTo>
                  <a:cubicBezTo>
                    <a:pt x="24" y="73"/>
                    <a:pt x="41" y="40"/>
                    <a:pt x="41" y="40"/>
                  </a:cubicBezTo>
                  <a:cubicBezTo>
                    <a:pt x="41" y="40"/>
                    <a:pt x="18" y="73"/>
                    <a:pt x="14" y="67"/>
                  </a:cubicBezTo>
                  <a:cubicBezTo>
                    <a:pt x="11" y="62"/>
                    <a:pt x="32" y="31"/>
                    <a:pt x="32" y="31"/>
                  </a:cubicBezTo>
                  <a:cubicBezTo>
                    <a:pt x="32" y="31"/>
                    <a:pt x="6" y="58"/>
                    <a:pt x="3" y="53"/>
                  </a:cubicBezTo>
                  <a:cubicBezTo>
                    <a:pt x="0" y="49"/>
                    <a:pt x="34" y="11"/>
                    <a:pt x="34" y="11"/>
                  </a:cubicBezTo>
                  <a:cubicBezTo>
                    <a:pt x="18" y="11"/>
                    <a:pt x="20" y="0"/>
                    <a:pt x="20" y="0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8" y="3"/>
                    <a:pt x="62" y="10"/>
                    <a:pt x="65" y="11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1" name="îṩlïḓê">
              <a:extLst>
                <a:ext uri="{FF2B5EF4-FFF2-40B4-BE49-F238E27FC236}">
                  <a16:creationId xmlns:a16="http://schemas.microsoft.com/office/drawing/2014/main" id="{503A146B-8A31-471C-B01D-45EC1EBE7315}"/>
                </a:ext>
              </a:extLst>
            </p:cNvPr>
            <p:cNvSpPr/>
            <p:nvPr/>
          </p:nvSpPr>
          <p:spPr bwMode="auto">
            <a:xfrm>
              <a:off x="6253559" y="2370898"/>
              <a:ext cx="279609" cy="248443"/>
            </a:xfrm>
            <a:custGeom>
              <a:avLst/>
              <a:gdLst>
                <a:gd name="T0" fmla="*/ 40 w 85"/>
                <a:gd name="T1" fmla="*/ 73 h 75"/>
                <a:gd name="T2" fmla="*/ 50 w 85"/>
                <a:gd name="T3" fmla="*/ 75 h 75"/>
                <a:gd name="T4" fmla="*/ 62 w 85"/>
                <a:gd name="T5" fmla="*/ 42 h 75"/>
                <a:gd name="T6" fmla="*/ 81 w 85"/>
                <a:gd name="T7" fmla="*/ 20 h 75"/>
                <a:gd name="T8" fmla="*/ 57 w 85"/>
                <a:gd name="T9" fmla="*/ 36 h 75"/>
                <a:gd name="T10" fmla="*/ 69 w 85"/>
                <a:gd name="T11" fmla="*/ 7 h 75"/>
                <a:gd name="T12" fmla="*/ 48 w 85"/>
                <a:gd name="T13" fmla="*/ 38 h 75"/>
                <a:gd name="T14" fmla="*/ 54 w 85"/>
                <a:gd name="T15" fmla="*/ 1 h 75"/>
                <a:gd name="T16" fmla="*/ 35 w 85"/>
                <a:gd name="T17" fmla="*/ 37 h 75"/>
                <a:gd name="T18" fmla="*/ 36 w 85"/>
                <a:gd name="T19" fmla="*/ 1 h 75"/>
                <a:gd name="T20" fmla="*/ 21 w 85"/>
                <a:gd name="T21" fmla="*/ 49 h 75"/>
                <a:gd name="T22" fmla="*/ 0 w 85"/>
                <a:gd name="T23" fmla="*/ 46 h 75"/>
                <a:gd name="T24" fmla="*/ 28 w 85"/>
                <a:gd name="T25" fmla="*/ 73 h 75"/>
                <a:gd name="T26" fmla="*/ 40 w 85"/>
                <a:gd name="T27" fmla="*/ 7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5" h="75">
                  <a:moveTo>
                    <a:pt x="40" y="73"/>
                  </a:moveTo>
                  <a:cubicBezTo>
                    <a:pt x="46" y="74"/>
                    <a:pt x="41" y="72"/>
                    <a:pt x="50" y="75"/>
                  </a:cubicBezTo>
                  <a:cubicBezTo>
                    <a:pt x="63" y="62"/>
                    <a:pt x="62" y="42"/>
                    <a:pt x="62" y="42"/>
                  </a:cubicBezTo>
                  <a:cubicBezTo>
                    <a:pt x="62" y="42"/>
                    <a:pt x="85" y="23"/>
                    <a:pt x="81" y="20"/>
                  </a:cubicBezTo>
                  <a:cubicBezTo>
                    <a:pt x="77" y="16"/>
                    <a:pt x="57" y="36"/>
                    <a:pt x="57" y="36"/>
                  </a:cubicBezTo>
                  <a:cubicBezTo>
                    <a:pt x="57" y="36"/>
                    <a:pt x="73" y="10"/>
                    <a:pt x="69" y="7"/>
                  </a:cubicBezTo>
                  <a:cubicBezTo>
                    <a:pt x="65" y="5"/>
                    <a:pt x="48" y="38"/>
                    <a:pt x="48" y="38"/>
                  </a:cubicBezTo>
                  <a:cubicBezTo>
                    <a:pt x="48" y="38"/>
                    <a:pt x="60" y="0"/>
                    <a:pt x="54" y="1"/>
                  </a:cubicBezTo>
                  <a:cubicBezTo>
                    <a:pt x="48" y="2"/>
                    <a:pt x="35" y="37"/>
                    <a:pt x="35" y="37"/>
                  </a:cubicBezTo>
                  <a:cubicBezTo>
                    <a:pt x="35" y="37"/>
                    <a:pt x="41" y="1"/>
                    <a:pt x="36" y="1"/>
                  </a:cubicBezTo>
                  <a:cubicBezTo>
                    <a:pt x="30" y="2"/>
                    <a:pt x="21" y="49"/>
                    <a:pt x="21" y="49"/>
                  </a:cubicBezTo>
                  <a:cubicBezTo>
                    <a:pt x="9" y="39"/>
                    <a:pt x="0" y="46"/>
                    <a:pt x="0" y="46"/>
                  </a:cubicBezTo>
                  <a:cubicBezTo>
                    <a:pt x="28" y="73"/>
                    <a:pt x="28" y="73"/>
                    <a:pt x="28" y="73"/>
                  </a:cubicBezTo>
                  <a:cubicBezTo>
                    <a:pt x="28" y="73"/>
                    <a:pt x="37" y="73"/>
                    <a:pt x="40" y="73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2" name="iSḷîdê">
              <a:extLst>
                <a:ext uri="{FF2B5EF4-FFF2-40B4-BE49-F238E27FC236}">
                  <a16:creationId xmlns:a16="http://schemas.microsoft.com/office/drawing/2014/main" id="{7E684E95-4674-4587-9B91-B6F09F52B5D2}"/>
                </a:ext>
              </a:extLst>
            </p:cNvPr>
            <p:cNvSpPr/>
            <p:nvPr/>
          </p:nvSpPr>
          <p:spPr bwMode="auto">
            <a:xfrm>
              <a:off x="5734282" y="3129538"/>
              <a:ext cx="279611" cy="394846"/>
            </a:xfrm>
            <a:custGeom>
              <a:avLst/>
              <a:gdLst>
                <a:gd name="T0" fmla="*/ 37 w 85"/>
                <a:gd name="T1" fmla="*/ 2 h 119"/>
                <a:gd name="T2" fmla="*/ 76 w 85"/>
                <a:gd name="T3" fmla="*/ 70 h 119"/>
                <a:gd name="T4" fmla="*/ 68 w 85"/>
                <a:gd name="T5" fmla="*/ 87 h 119"/>
                <a:gd name="T6" fmla="*/ 80 w 85"/>
                <a:gd name="T7" fmla="*/ 108 h 119"/>
                <a:gd name="T8" fmla="*/ 47 w 85"/>
                <a:gd name="T9" fmla="*/ 119 h 119"/>
                <a:gd name="T10" fmla="*/ 37 w 85"/>
                <a:gd name="T11" fmla="*/ 90 h 119"/>
                <a:gd name="T12" fmla="*/ 25 w 85"/>
                <a:gd name="T13" fmla="*/ 85 h 119"/>
                <a:gd name="T14" fmla="*/ 5 w 85"/>
                <a:gd name="T15" fmla="*/ 58 h 119"/>
                <a:gd name="T16" fmla="*/ 0 w 85"/>
                <a:gd name="T17" fmla="*/ 34 h 119"/>
                <a:gd name="T18" fmla="*/ 37 w 85"/>
                <a:gd name="T19" fmla="*/ 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119">
                  <a:moveTo>
                    <a:pt x="37" y="2"/>
                  </a:moveTo>
                  <a:cubicBezTo>
                    <a:pt x="49" y="0"/>
                    <a:pt x="85" y="23"/>
                    <a:pt x="76" y="70"/>
                  </a:cubicBezTo>
                  <a:cubicBezTo>
                    <a:pt x="75" y="74"/>
                    <a:pt x="70" y="83"/>
                    <a:pt x="68" y="87"/>
                  </a:cubicBezTo>
                  <a:cubicBezTo>
                    <a:pt x="67" y="91"/>
                    <a:pt x="80" y="108"/>
                    <a:pt x="80" y="108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5" y="109"/>
                    <a:pt x="48" y="94"/>
                    <a:pt x="37" y="90"/>
                  </a:cubicBezTo>
                  <a:cubicBezTo>
                    <a:pt x="33" y="88"/>
                    <a:pt x="29" y="87"/>
                    <a:pt x="25" y="85"/>
                  </a:cubicBezTo>
                  <a:cubicBezTo>
                    <a:pt x="15" y="80"/>
                    <a:pt x="10" y="68"/>
                    <a:pt x="5" y="58"/>
                  </a:cubicBezTo>
                  <a:cubicBezTo>
                    <a:pt x="2" y="50"/>
                    <a:pt x="0" y="42"/>
                    <a:pt x="0" y="34"/>
                  </a:cubicBezTo>
                  <a:cubicBezTo>
                    <a:pt x="0" y="14"/>
                    <a:pt x="18" y="5"/>
                    <a:pt x="37" y="2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3" name="íśḷiḑè">
              <a:extLst>
                <a:ext uri="{FF2B5EF4-FFF2-40B4-BE49-F238E27FC236}">
                  <a16:creationId xmlns:a16="http://schemas.microsoft.com/office/drawing/2014/main" id="{0810A98D-6405-4349-96E8-2B9B5834C8ED}"/>
                </a:ext>
              </a:extLst>
            </p:cNvPr>
            <p:cNvSpPr/>
            <p:nvPr/>
          </p:nvSpPr>
          <p:spPr bwMode="auto">
            <a:xfrm>
              <a:off x="5858553" y="3484457"/>
              <a:ext cx="217476" cy="204078"/>
            </a:xfrm>
            <a:custGeom>
              <a:avLst/>
              <a:gdLst>
                <a:gd name="T0" fmla="*/ 65 w 65"/>
                <a:gd name="T1" fmla="*/ 23 h 62"/>
                <a:gd name="T2" fmla="*/ 42 w 65"/>
                <a:gd name="T3" fmla="*/ 0 h 62"/>
                <a:gd name="T4" fmla="*/ 0 w 65"/>
                <a:gd name="T5" fmla="*/ 23 h 62"/>
                <a:gd name="T6" fmla="*/ 31 w 65"/>
                <a:gd name="T7" fmla="*/ 62 h 62"/>
                <a:gd name="T8" fmla="*/ 65 w 65"/>
                <a:gd name="T9" fmla="*/ 2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2">
                  <a:moveTo>
                    <a:pt x="65" y="23"/>
                  </a:moveTo>
                  <a:cubicBezTo>
                    <a:pt x="65" y="6"/>
                    <a:pt x="59" y="0"/>
                    <a:pt x="42" y="0"/>
                  </a:cubicBezTo>
                  <a:cubicBezTo>
                    <a:pt x="24" y="0"/>
                    <a:pt x="0" y="6"/>
                    <a:pt x="0" y="23"/>
                  </a:cubicBezTo>
                  <a:cubicBezTo>
                    <a:pt x="0" y="40"/>
                    <a:pt x="13" y="62"/>
                    <a:pt x="31" y="62"/>
                  </a:cubicBezTo>
                  <a:cubicBezTo>
                    <a:pt x="48" y="62"/>
                    <a:pt x="65" y="40"/>
                    <a:pt x="65" y="23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4" name="işlíďé">
              <a:extLst>
                <a:ext uri="{FF2B5EF4-FFF2-40B4-BE49-F238E27FC236}">
                  <a16:creationId xmlns:a16="http://schemas.microsoft.com/office/drawing/2014/main" id="{6891CC87-BA3F-4118-BB7C-27073EB622F4}"/>
                </a:ext>
              </a:extLst>
            </p:cNvPr>
            <p:cNvSpPr/>
            <p:nvPr/>
          </p:nvSpPr>
          <p:spPr bwMode="auto">
            <a:xfrm>
              <a:off x="6027207" y="2601595"/>
              <a:ext cx="421635" cy="1100248"/>
            </a:xfrm>
            <a:custGeom>
              <a:avLst/>
              <a:gdLst>
                <a:gd name="T0" fmla="*/ 0 w 128"/>
                <a:gd name="T1" fmla="*/ 260 h 334"/>
                <a:gd name="T2" fmla="*/ 66 w 128"/>
                <a:gd name="T3" fmla="*/ 147 h 334"/>
                <a:gd name="T4" fmla="*/ 96 w 128"/>
                <a:gd name="T5" fmla="*/ 0 h 334"/>
                <a:gd name="T6" fmla="*/ 118 w 128"/>
                <a:gd name="T7" fmla="*/ 6 h 334"/>
                <a:gd name="T8" fmla="*/ 118 w 128"/>
                <a:gd name="T9" fmla="*/ 149 h 334"/>
                <a:gd name="T10" fmla="*/ 52 w 128"/>
                <a:gd name="T11" fmla="*/ 334 h 334"/>
                <a:gd name="T12" fmla="*/ 0 w 128"/>
                <a:gd name="T13" fmla="*/ 260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334">
                  <a:moveTo>
                    <a:pt x="0" y="260"/>
                  </a:moveTo>
                  <a:cubicBezTo>
                    <a:pt x="0" y="260"/>
                    <a:pt x="55" y="203"/>
                    <a:pt x="66" y="147"/>
                  </a:cubicBezTo>
                  <a:cubicBezTo>
                    <a:pt x="78" y="91"/>
                    <a:pt x="96" y="0"/>
                    <a:pt x="96" y="0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6"/>
                    <a:pt x="128" y="130"/>
                    <a:pt x="118" y="149"/>
                  </a:cubicBezTo>
                  <a:cubicBezTo>
                    <a:pt x="108" y="168"/>
                    <a:pt x="51" y="301"/>
                    <a:pt x="52" y="334"/>
                  </a:cubicBezTo>
                  <a:lnTo>
                    <a:pt x="0" y="260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5" name="ïSḷîdè">
              <a:extLst>
                <a:ext uri="{FF2B5EF4-FFF2-40B4-BE49-F238E27FC236}">
                  <a16:creationId xmlns:a16="http://schemas.microsoft.com/office/drawing/2014/main" id="{99A9FBD2-1E42-4FAC-86E3-18EDCF9E80D1}"/>
                </a:ext>
              </a:extLst>
            </p:cNvPr>
            <p:cNvSpPr/>
            <p:nvPr/>
          </p:nvSpPr>
          <p:spPr bwMode="auto">
            <a:xfrm>
              <a:off x="5157309" y="3551003"/>
              <a:ext cx="718997" cy="887297"/>
            </a:xfrm>
            <a:custGeom>
              <a:avLst/>
              <a:gdLst>
                <a:gd name="T0" fmla="*/ 166 w 218"/>
                <a:gd name="T1" fmla="*/ 0 h 270"/>
                <a:gd name="T2" fmla="*/ 118 w 218"/>
                <a:gd name="T3" fmla="*/ 69 h 270"/>
                <a:gd name="T4" fmla="*/ 0 w 218"/>
                <a:gd name="T5" fmla="*/ 257 h 270"/>
                <a:gd name="T6" fmla="*/ 15 w 218"/>
                <a:gd name="T7" fmla="*/ 270 h 270"/>
                <a:gd name="T8" fmla="*/ 118 w 218"/>
                <a:gd name="T9" fmla="*/ 166 h 270"/>
                <a:gd name="T10" fmla="*/ 166 w 218"/>
                <a:gd name="T11" fmla="*/ 81 h 270"/>
                <a:gd name="T12" fmla="*/ 166 w 218"/>
                <a:gd name="T1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270">
                  <a:moveTo>
                    <a:pt x="166" y="0"/>
                  </a:moveTo>
                  <a:cubicBezTo>
                    <a:pt x="166" y="0"/>
                    <a:pt x="147" y="3"/>
                    <a:pt x="118" y="69"/>
                  </a:cubicBezTo>
                  <a:cubicBezTo>
                    <a:pt x="89" y="135"/>
                    <a:pt x="0" y="257"/>
                    <a:pt x="0" y="257"/>
                  </a:cubicBezTo>
                  <a:cubicBezTo>
                    <a:pt x="15" y="270"/>
                    <a:pt x="15" y="270"/>
                    <a:pt x="15" y="270"/>
                  </a:cubicBezTo>
                  <a:cubicBezTo>
                    <a:pt x="15" y="270"/>
                    <a:pt x="101" y="206"/>
                    <a:pt x="118" y="166"/>
                  </a:cubicBezTo>
                  <a:cubicBezTo>
                    <a:pt x="135" y="127"/>
                    <a:pt x="156" y="79"/>
                    <a:pt x="166" y="81"/>
                  </a:cubicBezTo>
                  <a:cubicBezTo>
                    <a:pt x="176" y="83"/>
                    <a:pt x="218" y="25"/>
                    <a:pt x="166" y="0"/>
                  </a:cubicBez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6" name="iśḻîḑé">
              <a:extLst>
                <a:ext uri="{FF2B5EF4-FFF2-40B4-BE49-F238E27FC236}">
                  <a16:creationId xmlns:a16="http://schemas.microsoft.com/office/drawing/2014/main" id="{43A808EC-7F11-4226-B8BC-C115675AC9CB}"/>
                </a:ext>
              </a:extLst>
            </p:cNvPr>
            <p:cNvSpPr/>
            <p:nvPr/>
          </p:nvSpPr>
          <p:spPr bwMode="auto">
            <a:xfrm>
              <a:off x="6000577" y="3342489"/>
              <a:ext cx="275172" cy="385973"/>
            </a:xfrm>
            <a:custGeom>
              <a:avLst/>
              <a:gdLst>
                <a:gd name="T0" fmla="*/ 58 w 84"/>
                <a:gd name="T1" fmla="*/ 117 h 117"/>
                <a:gd name="T2" fmla="*/ 84 w 84"/>
                <a:gd name="T3" fmla="*/ 46 h 117"/>
                <a:gd name="T4" fmla="*/ 29 w 84"/>
                <a:gd name="T5" fmla="*/ 0 h 117"/>
                <a:gd name="T6" fmla="*/ 0 w 84"/>
                <a:gd name="T7" fmla="*/ 42 h 117"/>
                <a:gd name="T8" fmla="*/ 58 w 84"/>
                <a:gd name="T9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117">
                  <a:moveTo>
                    <a:pt x="58" y="117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0" y="12"/>
                    <a:pt x="29" y="0"/>
                  </a:cubicBezTo>
                  <a:cubicBezTo>
                    <a:pt x="0" y="42"/>
                    <a:pt x="0" y="42"/>
                    <a:pt x="0" y="42"/>
                  </a:cubicBezTo>
                  <a:lnTo>
                    <a:pt x="58" y="117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7" name="ïşḻîḓé">
              <a:extLst>
                <a:ext uri="{FF2B5EF4-FFF2-40B4-BE49-F238E27FC236}">
                  <a16:creationId xmlns:a16="http://schemas.microsoft.com/office/drawing/2014/main" id="{9AAB977F-01C7-4B13-B88C-182AD0B31719}"/>
                </a:ext>
              </a:extLst>
            </p:cNvPr>
            <p:cNvSpPr/>
            <p:nvPr/>
          </p:nvSpPr>
          <p:spPr bwMode="auto">
            <a:xfrm>
              <a:off x="5547876" y="3533257"/>
              <a:ext cx="399443" cy="314992"/>
            </a:xfrm>
            <a:custGeom>
              <a:avLst/>
              <a:gdLst>
                <a:gd name="T0" fmla="*/ 55 w 121"/>
                <a:gd name="T1" fmla="*/ 0 h 95"/>
                <a:gd name="T2" fmla="*/ 0 w 121"/>
                <a:gd name="T3" fmla="*/ 57 h 95"/>
                <a:gd name="T4" fmla="*/ 47 w 121"/>
                <a:gd name="T5" fmla="*/ 95 h 95"/>
                <a:gd name="T6" fmla="*/ 55 w 12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95">
                  <a:moveTo>
                    <a:pt x="55" y="0"/>
                  </a:moveTo>
                  <a:cubicBezTo>
                    <a:pt x="55" y="0"/>
                    <a:pt x="25" y="2"/>
                    <a:pt x="0" y="57"/>
                  </a:cubicBezTo>
                  <a:cubicBezTo>
                    <a:pt x="0" y="57"/>
                    <a:pt x="27" y="94"/>
                    <a:pt x="47" y="95"/>
                  </a:cubicBezTo>
                  <a:cubicBezTo>
                    <a:pt x="47" y="95"/>
                    <a:pt x="121" y="32"/>
                    <a:pt x="55" y="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8" name="ïṥlîḓé">
              <a:extLst>
                <a:ext uri="{FF2B5EF4-FFF2-40B4-BE49-F238E27FC236}">
                  <a16:creationId xmlns:a16="http://schemas.microsoft.com/office/drawing/2014/main" id="{6134D316-AD6E-47F6-ADB0-84DFF7DA490E}"/>
                </a:ext>
              </a:extLst>
            </p:cNvPr>
            <p:cNvSpPr/>
            <p:nvPr/>
          </p:nvSpPr>
          <p:spPr bwMode="auto">
            <a:xfrm>
              <a:off x="5827487" y="5587349"/>
              <a:ext cx="177530" cy="363792"/>
            </a:xfrm>
            <a:custGeom>
              <a:avLst/>
              <a:gdLst>
                <a:gd name="T0" fmla="*/ 54 w 54"/>
                <a:gd name="T1" fmla="*/ 20 h 110"/>
                <a:gd name="T2" fmla="*/ 5 w 54"/>
                <a:gd name="T3" fmla="*/ 94 h 110"/>
                <a:gd name="T4" fmla="*/ 4 w 54"/>
                <a:gd name="T5" fmla="*/ 31 h 110"/>
                <a:gd name="T6" fmla="*/ 25 w 54"/>
                <a:gd name="T7" fmla="*/ 0 h 110"/>
                <a:gd name="T8" fmla="*/ 54 w 54"/>
                <a:gd name="T9" fmla="*/ 2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10">
                  <a:moveTo>
                    <a:pt x="54" y="20"/>
                  </a:moveTo>
                  <a:cubicBezTo>
                    <a:pt x="54" y="20"/>
                    <a:pt x="10" y="110"/>
                    <a:pt x="5" y="94"/>
                  </a:cubicBezTo>
                  <a:cubicBezTo>
                    <a:pt x="0" y="77"/>
                    <a:pt x="2" y="37"/>
                    <a:pt x="4" y="31"/>
                  </a:cubicBezTo>
                  <a:cubicBezTo>
                    <a:pt x="7" y="25"/>
                    <a:pt x="25" y="0"/>
                    <a:pt x="25" y="0"/>
                  </a:cubicBezTo>
                  <a:lnTo>
                    <a:pt x="54" y="20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19" name="ïš1íḋe">
              <a:extLst>
                <a:ext uri="{FF2B5EF4-FFF2-40B4-BE49-F238E27FC236}">
                  <a16:creationId xmlns:a16="http://schemas.microsoft.com/office/drawing/2014/main" id="{EE038934-B63C-4058-87D5-845866957EFE}"/>
                </a:ext>
              </a:extLst>
            </p:cNvPr>
            <p:cNvSpPr/>
            <p:nvPr/>
          </p:nvSpPr>
          <p:spPr bwMode="auto">
            <a:xfrm>
              <a:off x="5885183" y="4194294"/>
              <a:ext cx="656861" cy="1468474"/>
            </a:xfrm>
            <a:custGeom>
              <a:avLst/>
              <a:gdLst>
                <a:gd name="T0" fmla="*/ 41 w 200"/>
                <a:gd name="T1" fmla="*/ 15 h 446"/>
                <a:gd name="T2" fmla="*/ 81 w 200"/>
                <a:gd name="T3" fmla="*/ 0 h 446"/>
                <a:gd name="T4" fmla="*/ 200 w 200"/>
                <a:gd name="T5" fmla="*/ 270 h 446"/>
                <a:gd name="T6" fmla="*/ 36 w 200"/>
                <a:gd name="T7" fmla="*/ 446 h 446"/>
                <a:gd name="T8" fmla="*/ 8 w 200"/>
                <a:gd name="T9" fmla="*/ 423 h 446"/>
                <a:gd name="T10" fmla="*/ 113 w 200"/>
                <a:gd name="T11" fmla="*/ 279 h 446"/>
                <a:gd name="T12" fmla="*/ 15 w 200"/>
                <a:gd name="T13" fmla="*/ 122 h 446"/>
                <a:gd name="T14" fmla="*/ 41 w 200"/>
                <a:gd name="T15" fmla="*/ 1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0" h="446">
                  <a:moveTo>
                    <a:pt x="41" y="15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200" y="211"/>
                    <a:pt x="200" y="270"/>
                  </a:cubicBezTo>
                  <a:cubicBezTo>
                    <a:pt x="199" y="329"/>
                    <a:pt x="36" y="446"/>
                    <a:pt x="36" y="446"/>
                  </a:cubicBezTo>
                  <a:cubicBezTo>
                    <a:pt x="8" y="423"/>
                    <a:pt x="8" y="423"/>
                    <a:pt x="8" y="423"/>
                  </a:cubicBezTo>
                  <a:cubicBezTo>
                    <a:pt x="8" y="423"/>
                    <a:pt x="86" y="309"/>
                    <a:pt x="113" y="279"/>
                  </a:cubicBezTo>
                  <a:cubicBezTo>
                    <a:pt x="126" y="265"/>
                    <a:pt x="29" y="192"/>
                    <a:pt x="15" y="122"/>
                  </a:cubicBezTo>
                  <a:cubicBezTo>
                    <a:pt x="0" y="52"/>
                    <a:pt x="41" y="15"/>
                    <a:pt x="41" y="15"/>
                  </a:cubicBezTo>
                  <a:close/>
                </a:path>
              </a:pathLst>
            </a:custGeom>
            <a:solidFill>
              <a:srgbClr val="5D448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0" name="îSľîdé">
              <a:extLst>
                <a:ext uri="{FF2B5EF4-FFF2-40B4-BE49-F238E27FC236}">
                  <a16:creationId xmlns:a16="http://schemas.microsoft.com/office/drawing/2014/main" id="{734F4B69-A43E-418B-886A-1F9CE7586FB4}"/>
                </a:ext>
              </a:extLst>
            </p:cNvPr>
            <p:cNvSpPr/>
            <p:nvPr/>
          </p:nvSpPr>
          <p:spPr bwMode="auto">
            <a:xfrm>
              <a:off x="4948713" y="5401017"/>
              <a:ext cx="270732" cy="297243"/>
            </a:xfrm>
            <a:custGeom>
              <a:avLst/>
              <a:gdLst>
                <a:gd name="T0" fmla="*/ 82 w 82"/>
                <a:gd name="T1" fmla="*/ 30 h 91"/>
                <a:gd name="T2" fmla="*/ 3 w 82"/>
                <a:gd name="T3" fmla="*/ 74 h 91"/>
                <a:gd name="T4" fmla="*/ 33 w 82"/>
                <a:gd name="T5" fmla="*/ 18 h 91"/>
                <a:gd name="T6" fmla="*/ 66 w 82"/>
                <a:gd name="T7" fmla="*/ 0 h 91"/>
                <a:gd name="T8" fmla="*/ 82 w 82"/>
                <a:gd name="T9" fmla="*/ 3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1">
                  <a:moveTo>
                    <a:pt x="82" y="30"/>
                  </a:moveTo>
                  <a:cubicBezTo>
                    <a:pt x="82" y="30"/>
                    <a:pt x="0" y="91"/>
                    <a:pt x="3" y="74"/>
                  </a:cubicBezTo>
                  <a:cubicBezTo>
                    <a:pt x="7" y="57"/>
                    <a:pt x="27" y="22"/>
                    <a:pt x="33" y="18"/>
                  </a:cubicBezTo>
                  <a:cubicBezTo>
                    <a:pt x="38" y="14"/>
                    <a:pt x="66" y="0"/>
                    <a:pt x="66" y="0"/>
                  </a:cubicBezTo>
                  <a:lnTo>
                    <a:pt x="82" y="30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1" name="iṩḻíḑé">
              <a:extLst>
                <a:ext uri="{FF2B5EF4-FFF2-40B4-BE49-F238E27FC236}">
                  <a16:creationId xmlns:a16="http://schemas.microsoft.com/office/drawing/2014/main" id="{D5761CAF-969D-4147-9C06-9EEDC460924B}"/>
                </a:ext>
              </a:extLst>
            </p:cNvPr>
            <p:cNvSpPr/>
            <p:nvPr/>
          </p:nvSpPr>
          <p:spPr bwMode="auto">
            <a:xfrm>
              <a:off x="5166186" y="4265278"/>
              <a:ext cx="900967" cy="1242215"/>
            </a:xfrm>
            <a:custGeom>
              <a:avLst/>
              <a:gdLst>
                <a:gd name="T0" fmla="*/ 149 w 273"/>
                <a:gd name="T1" fmla="*/ 69 h 377"/>
                <a:gd name="T2" fmla="*/ 268 w 273"/>
                <a:gd name="T3" fmla="*/ 0 h 377"/>
                <a:gd name="T4" fmla="*/ 244 w 273"/>
                <a:gd name="T5" fmla="*/ 292 h 377"/>
                <a:gd name="T6" fmla="*/ 14 w 273"/>
                <a:gd name="T7" fmla="*/ 377 h 377"/>
                <a:gd name="T8" fmla="*/ 0 w 273"/>
                <a:gd name="T9" fmla="*/ 345 h 377"/>
                <a:gd name="T10" fmla="*/ 163 w 273"/>
                <a:gd name="T11" fmla="*/ 256 h 377"/>
                <a:gd name="T12" fmla="*/ 149 w 273"/>
                <a:gd name="T13" fmla="*/ 69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" h="377">
                  <a:moveTo>
                    <a:pt x="149" y="69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268" y="0"/>
                    <a:pt x="273" y="240"/>
                    <a:pt x="244" y="292"/>
                  </a:cubicBezTo>
                  <a:cubicBezTo>
                    <a:pt x="216" y="344"/>
                    <a:pt x="14" y="377"/>
                    <a:pt x="14" y="377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0" y="345"/>
                    <a:pt x="125" y="270"/>
                    <a:pt x="163" y="256"/>
                  </a:cubicBezTo>
                  <a:cubicBezTo>
                    <a:pt x="201" y="241"/>
                    <a:pt x="149" y="69"/>
                    <a:pt x="149" y="69"/>
                  </a:cubicBez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2" name="iŝḷiḋé">
              <a:extLst>
                <a:ext uri="{FF2B5EF4-FFF2-40B4-BE49-F238E27FC236}">
                  <a16:creationId xmlns:a16="http://schemas.microsoft.com/office/drawing/2014/main" id="{0D1C75F6-8F82-4E6E-B04B-DCC70137DC11}"/>
                </a:ext>
              </a:extLst>
            </p:cNvPr>
            <p:cNvSpPr/>
            <p:nvPr/>
          </p:nvSpPr>
          <p:spPr bwMode="auto">
            <a:xfrm>
              <a:off x="5601135" y="4109999"/>
              <a:ext cx="537030" cy="714275"/>
            </a:xfrm>
            <a:custGeom>
              <a:avLst/>
              <a:gdLst>
                <a:gd name="T0" fmla="*/ 88 w 163"/>
                <a:gd name="T1" fmla="*/ 0 h 217"/>
                <a:gd name="T2" fmla="*/ 17 w 163"/>
                <a:gd name="T3" fmla="*/ 116 h 217"/>
                <a:gd name="T4" fmla="*/ 62 w 163"/>
                <a:gd name="T5" fmla="*/ 217 h 217"/>
                <a:gd name="T6" fmla="*/ 112 w 163"/>
                <a:gd name="T7" fmla="*/ 135 h 217"/>
                <a:gd name="T8" fmla="*/ 163 w 163"/>
                <a:gd name="T9" fmla="*/ 27 h 217"/>
                <a:gd name="T10" fmla="*/ 112 w 163"/>
                <a:gd name="T11" fmla="*/ 20 h 217"/>
                <a:gd name="T12" fmla="*/ 88 w 163"/>
                <a:gd name="T13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3" h="217">
                  <a:moveTo>
                    <a:pt x="88" y="0"/>
                  </a:moveTo>
                  <a:cubicBezTo>
                    <a:pt x="88" y="0"/>
                    <a:pt x="0" y="31"/>
                    <a:pt x="17" y="116"/>
                  </a:cubicBezTo>
                  <a:cubicBezTo>
                    <a:pt x="34" y="201"/>
                    <a:pt x="62" y="217"/>
                    <a:pt x="62" y="217"/>
                  </a:cubicBezTo>
                  <a:cubicBezTo>
                    <a:pt x="112" y="135"/>
                    <a:pt x="112" y="135"/>
                    <a:pt x="112" y="135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12" y="20"/>
                    <a:pt x="112" y="20"/>
                    <a:pt x="112" y="20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3" name="íṣ1îḑè">
              <a:extLst>
                <a:ext uri="{FF2B5EF4-FFF2-40B4-BE49-F238E27FC236}">
                  <a16:creationId xmlns:a16="http://schemas.microsoft.com/office/drawing/2014/main" id="{A284F8A1-85F0-4C65-A9E4-5D02CB8E38B4}"/>
                </a:ext>
              </a:extLst>
            </p:cNvPr>
            <p:cNvSpPr/>
            <p:nvPr/>
          </p:nvSpPr>
          <p:spPr bwMode="auto">
            <a:xfrm>
              <a:off x="5694339" y="3457838"/>
              <a:ext cx="545904" cy="780821"/>
            </a:xfrm>
            <a:custGeom>
              <a:avLst/>
              <a:gdLst>
                <a:gd name="T0" fmla="*/ 101 w 165"/>
                <a:gd name="T1" fmla="*/ 0 h 237"/>
                <a:gd name="T2" fmla="*/ 165 w 165"/>
                <a:gd name="T3" fmla="*/ 118 h 237"/>
                <a:gd name="T4" fmla="*/ 144 w 165"/>
                <a:gd name="T5" fmla="*/ 232 h 237"/>
                <a:gd name="T6" fmla="*/ 95 w 165"/>
                <a:gd name="T7" fmla="*/ 232 h 237"/>
                <a:gd name="T8" fmla="*/ 40 w 165"/>
                <a:gd name="T9" fmla="*/ 207 h 237"/>
                <a:gd name="T10" fmla="*/ 18 w 165"/>
                <a:gd name="T11" fmla="*/ 93 h 237"/>
                <a:gd name="T12" fmla="*/ 0 w 165"/>
                <a:gd name="T13" fmla="*/ 26 h 237"/>
                <a:gd name="T14" fmla="*/ 10 w 165"/>
                <a:gd name="T15" fmla="*/ 23 h 237"/>
                <a:gd name="T16" fmla="*/ 58 w 165"/>
                <a:gd name="T17" fmla="*/ 17 h 237"/>
                <a:gd name="T18" fmla="*/ 106 w 165"/>
                <a:gd name="T19" fmla="*/ 54 h 237"/>
                <a:gd name="T20" fmla="*/ 91 w 165"/>
                <a:gd name="T21" fmla="*/ 9 h 237"/>
                <a:gd name="T22" fmla="*/ 101 w 165"/>
                <a:gd name="T23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5" h="237">
                  <a:moveTo>
                    <a:pt x="101" y="0"/>
                  </a:moveTo>
                  <a:cubicBezTo>
                    <a:pt x="101" y="0"/>
                    <a:pt x="165" y="37"/>
                    <a:pt x="165" y="118"/>
                  </a:cubicBezTo>
                  <a:cubicBezTo>
                    <a:pt x="165" y="118"/>
                    <a:pt x="157" y="212"/>
                    <a:pt x="144" y="232"/>
                  </a:cubicBezTo>
                  <a:cubicBezTo>
                    <a:pt x="144" y="232"/>
                    <a:pt x="122" y="237"/>
                    <a:pt x="95" y="232"/>
                  </a:cubicBezTo>
                  <a:cubicBezTo>
                    <a:pt x="67" y="227"/>
                    <a:pt x="40" y="207"/>
                    <a:pt x="40" y="207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1" y="90"/>
                    <a:pt x="106" y="54"/>
                  </a:cubicBezTo>
                  <a:cubicBezTo>
                    <a:pt x="117" y="46"/>
                    <a:pt x="91" y="9"/>
                    <a:pt x="91" y="9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4" name="íṡliďe">
              <a:extLst>
                <a:ext uri="{FF2B5EF4-FFF2-40B4-BE49-F238E27FC236}">
                  <a16:creationId xmlns:a16="http://schemas.microsoft.com/office/drawing/2014/main" id="{4D6035E5-F7CE-4896-A48E-8DD6085BF4B4}"/>
                </a:ext>
              </a:extLst>
            </p:cNvPr>
            <p:cNvSpPr/>
            <p:nvPr/>
          </p:nvSpPr>
          <p:spPr bwMode="auto">
            <a:xfrm>
              <a:off x="6155918" y="1993799"/>
              <a:ext cx="701244" cy="705399"/>
            </a:xfrm>
            <a:custGeom>
              <a:avLst/>
              <a:gdLst>
                <a:gd name="T0" fmla="*/ 0 w 441"/>
                <a:gd name="T1" fmla="*/ 280 h 444"/>
                <a:gd name="T2" fmla="*/ 283 w 441"/>
                <a:gd name="T3" fmla="*/ 444 h 444"/>
                <a:gd name="T4" fmla="*/ 441 w 441"/>
                <a:gd name="T5" fmla="*/ 145 h 444"/>
                <a:gd name="T6" fmla="*/ 177 w 441"/>
                <a:gd name="T7" fmla="*/ 0 h 444"/>
                <a:gd name="T8" fmla="*/ 0 w 441"/>
                <a:gd name="T9" fmla="*/ 28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444">
                  <a:moveTo>
                    <a:pt x="0" y="280"/>
                  </a:moveTo>
                  <a:lnTo>
                    <a:pt x="283" y="444"/>
                  </a:lnTo>
                  <a:lnTo>
                    <a:pt x="441" y="145"/>
                  </a:lnTo>
                  <a:lnTo>
                    <a:pt x="177" y="0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5" name="íš1ïďè">
              <a:extLst>
                <a:ext uri="{FF2B5EF4-FFF2-40B4-BE49-F238E27FC236}">
                  <a16:creationId xmlns:a16="http://schemas.microsoft.com/office/drawing/2014/main" id="{99154590-E57F-4861-A99B-51D0B3D612E1}"/>
                </a:ext>
              </a:extLst>
            </p:cNvPr>
            <p:cNvSpPr/>
            <p:nvPr/>
          </p:nvSpPr>
          <p:spPr bwMode="auto">
            <a:xfrm>
              <a:off x="6542044" y="4052326"/>
              <a:ext cx="559220" cy="656599"/>
            </a:xfrm>
            <a:custGeom>
              <a:avLst/>
              <a:gdLst>
                <a:gd name="T0" fmla="*/ 150 w 351"/>
                <a:gd name="T1" fmla="*/ 413 h 413"/>
                <a:gd name="T2" fmla="*/ 351 w 351"/>
                <a:gd name="T3" fmla="*/ 289 h 413"/>
                <a:gd name="T4" fmla="*/ 185 w 351"/>
                <a:gd name="T5" fmla="*/ 0 h 413"/>
                <a:gd name="T6" fmla="*/ 0 w 351"/>
                <a:gd name="T7" fmla="*/ 119 h 413"/>
                <a:gd name="T8" fmla="*/ 150 w 351"/>
                <a:gd name="T9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413">
                  <a:moveTo>
                    <a:pt x="150" y="413"/>
                  </a:moveTo>
                  <a:lnTo>
                    <a:pt x="351" y="289"/>
                  </a:lnTo>
                  <a:lnTo>
                    <a:pt x="185" y="0"/>
                  </a:lnTo>
                  <a:lnTo>
                    <a:pt x="0" y="119"/>
                  </a:lnTo>
                  <a:lnTo>
                    <a:pt x="150" y="413"/>
                  </a:ln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6" name="iṡḻiḑè">
              <a:extLst>
                <a:ext uri="{FF2B5EF4-FFF2-40B4-BE49-F238E27FC236}">
                  <a16:creationId xmlns:a16="http://schemas.microsoft.com/office/drawing/2014/main" id="{665D3711-D1C7-4725-86DA-C50CEE0CE27A}"/>
                </a:ext>
              </a:extLst>
            </p:cNvPr>
            <p:cNvSpPr/>
            <p:nvPr/>
          </p:nvSpPr>
          <p:spPr bwMode="auto">
            <a:xfrm>
              <a:off x="5206131" y="2748001"/>
              <a:ext cx="554780" cy="674345"/>
            </a:xfrm>
            <a:custGeom>
              <a:avLst/>
              <a:gdLst>
                <a:gd name="T0" fmla="*/ 1 w 169"/>
                <a:gd name="T1" fmla="*/ 0 h 204"/>
                <a:gd name="T2" fmla="*/ 9 w 169"/>
                <a:gd name="T3" fmla="*/ 8 h 204"/>
                <a:gd name="T4" fmla="*/ 26 w 169"/>
                <a:gd name="T5" fmla="*/ 33 h 204"/>
                <a:gd name="T6" fmla="*/ 44 w 169"/>
                <a:gd name="T7" fmla="*/ 76 h 204"/>
                <a:gd name="T8" fmla="*/ 59 w 169"/>
                <a:gd name="T9" fmla="*/ 129 h 204"/>
                <a:gd name="T10" fmla="*/ 73 w 169"/>
                <a:gd name="T11" fmla="*/ 153 h 204"/>
                <a:gd name="T12" fmla="*/ 91 w 169"/>
                <a:gd name="T13" fmla="*/ 172 h 204"/>
                <a:gd name="T14" fmla="*/ 129 w 169"/>
                <a:gd name="T15" fmla="*/ 195 h 204"/>
                <a:gd name="T16" fmla="*/ 158 w 169"/>
                <a:gd name="T17" fmla="*/ 202 h 204"/>
                <a:gd name="T18" fmla="*/ 169 w 169"/>
                <a:gd name="T19" fmla="*/ 203 h 204"/>
                <a:gd name="T20" fmla="*/ 158 w 169"/>
                <a:gd name="T21" fmla="*/ 204 h 204"/>
                <a:gd name="T22" fmla="*/ 127 w 169"/>
                <a:gd name="T23" fmla="*/ 198 h 204"/>
                <a:gd name="T24" fmla="*/ 87 w 169"/>
                <a:gd name="T25" fmla="*/ 176 h 204"/>
                <a:gd name="T26" fmla="*/ 68 w 169"/>
                <a:gd name="T27" fmla="*/ 156 h 204"/>
                <a:gd name="T28" fmla="*/ 54 w 169"/>
                <a:gd name="T29" fmla="*/ 131 h 204"/>
                <a:gd name="T30" fmla="*/ 39 w 169"/>
                <a:gd name="T31" fmla="*/ 77 h 204"/>
                <a:gd name="T32" fmla="*/ 23 w 169"/>
                <a:gd name="T33" fmla="*/ 35 h 204"/>
                <a:gd name="T34" fmla="*/ 7 w 169"/>
                <a:gd name="T35" fmla="*/ 9 h 204"/>
                <a:gd name="T36" fmla="*/ 1 w 169"/>
                <a:gd name="T37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9" h="204">
                  <a:moveTo>
                    <a:pt x="1" y="0"/>
                  </a:moveTo>
                  <a:cubicBezTo>
                    <a:pt x="1" y="0"/>
                    <a:pt x="4" y="2"/>
                    <a:pt x="9" y="8"/>
                  </a:cubicBezTo>
                  <a:cubicBezTo>
                    <a:pt x="13" y="13"/>
                    <a:pt x="20" y="22"/>
                    <a:pt x="26" y="33"/>
                  </a:cubicBezTo>
                  <a:cubicBezTo>
                    <a:pt x="33" y="45"/>
                    <a:pt x="39" y="59"/>
                    <a:pt x="44" y="76"/>
                  </a:cubicBezTo>
                  <a:cubicBezTo>
                    <a:pt x="48" y="92"/>
                    <a:pt x="52" y="111"/>
                    <a:pt x="59" y="129"/>
                  </a:cubicBezTo>
                  <a:cubicBezTo>
                    <a:pt x="63" y="138"/>
                    <a:pt x="67" y="146"/>
                    <a:pt x="73" y="153"/>
                  </a:cubicBezTo>
                  <a:cubicBezTo>
                    <a:pt x="78" y="160"/>
                    <a:pt x="84" y="167"/>
                    <a:pt x="91" y="172"/>
                  </a:cubicBezTo>
                  <a:cubicBezTo>
                    <a:pt x="103" y="183"/>
                    <a:pt x="117" y="191"/>
                    <a:pt x="129" y="195"/>
                  </a:cubicBezTo>
                  <a:cubicBezTo>
                    <a:pt x="141" y="199"/>
                    <a:pt x="151" y="201"/>
                    <a:pt x="158" y="202"/>
                  </a:cubicBezTo>
                  <a:cubicBezTo>
                    <a:pt x="165" y="203"/>
                    <a:pt x="169" y="203"/>
                    <a:pt x="169" y="203"/>
                  </a:cubicBezTo>
                  <a:cubicBezTo>
                    <a:pt x="169" y="203"/>
                    <a:pt x="165" y="204"/>
                    <a:pt x="158" y="204"/>
                  </a:cubicBezTo>
                  <a:cubicBezTo>
                    <a:pt x="151" y="204"/>
                    <a:pt x="140" y="203"/>
                    <a:pt x="127" y="198"/>
                  </a:cubicBezTo>
                  <a:cubicBezTo>
                    <a:pt x="115" y="195"/>
                    <a:pt x="101" y="187"/>
                    <a:pt x="87" y="176"/>
                  </a:cubicBezTo>
                  <a:cubicBezTo>
                    <a:pt x="81" y="170"/>
                    <a:pt x="74" y="164"/>
                    <a:pt x="68" y="156"/>
                  </a:cubicBezTo>
                  <a:cubicBezTo>
                    <a:pt x="63" y="149"/>
                    <a:pt x="58" y="140"/>
                    <a:pt x="54" y="131"/>
                  </a:cubicBezTo>
                  <a:cubicBezTo>
                    <a:pt x="46" y="112"/>
                    <a:pt x="43" y="93"/>
                    <a:pt x="39" y="77"/>
                  </a:cubicBezTo>
                  <a:cubicBezTo>
                    <a:pt x="35" y="61"/>
                    <a:pt x="29" y="46"/>
                    <a:pt x="23" y="35"/>
                  </a:cubicBezTo>
                  <a:cubicBezTo>
                    <a:pt x="17" y="24"/>
                    <a:pt x="11" y="15"/>
                    <a:pt x="7" y="9"/>
                  </a:cubicBezTo>
                  <a:cubicBezTo>
                    <a:pt x="3" y="3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7" name="ïṣ1îḍê">
              <a:extLst>
                <a:ext uri="{FF2B5EF4-FFF2-40B4-BE49-F238E27FC236}">
                  <a16:creationId xmlns:a16="http://schemas.microsoft.com/office/drawing/2014/main" id="{4AF814DD-B00B-47C2-8923-3358720260FA}"/>
                </a:ext>
              </a:extLst>
            </p:cNvPr>
            <p:cNvSpPr/>
            <p:nvPr/>
          </p:nvSpPr>
          <p:spPr bwMode="auto">
            <a:xfrm>
              <a:off x="5756475" y="2441882"/>
              <a:ext cx="323991" cy="687656"/>
            </a:xfrm>
            <a:custGeom>
              <a:avLst/>
              <a:gdLst>
                <a:gd name="T0" fmla="*/ 0 w 99"/>
                <a:gd name="T1" fmla="*/ 0 h 209"/>
                <a:gd name="T2" fmla="*/ 10 w 99"/>
                <a:gd name="T3" fmla="*/ 33 h 209"/>
                <a:gd name="T4" fmla="*/ 27 w 99"/>
                <a:gd name="T5" fmla="*/ 66 h 209"/>
                <a:gd name="T6" fmla="*/ 41 w 99"/>
                <a:gd name="T7" fmla="*/ 83 h 209"/>
                <a:gd name="T8" fmla="*/ 57 w 99"/>
                <a:gd name="T9" fmla="*/ 100 h 209"/>
                <a:gd name="T10" fmla="*/ 81 w 99"/>
                <a:gd name="T11" fmla="*/ 139 h 209"/>
                <a:gd name="T12" fmla="*/ 96 w 99"/>
                <a:gd name="T13" fmla="*/ 174 h 209"/>
                <a:gd name="T14" fmla="*/ 99 w 99"/>
                <a:gd name="T15" fmla="*/ 200 h 209"/>
                <a:gd name="T16" fmla="*/ 96 w 99"/>
                <a:gd name="T17" fmla="*/ 209 h 209"/>
                <a:gd name="T18" fmla="*/ 96 w 99"/>
                <a:gd name="T19" fmla="*/ 199 h 209"/>
                <a:gd name="T20" fmla="*/ 93 w 99"/>
                <a:gd name="T21" fmla="*/ 175 h 209"/>
                <a:gd name="T22" fmla="*/ 77 w 99"/>
                <a:gd name="T23" fmla="*/ 142 h 209"/>
                <a:gd name="T24" fmla="*/ 52 w 99"/>
                <a:gd name="T25" fmla="*/ 104 h 209"/>
                <a:gd name="T26" fmla="*/ 37 w 99"/>
                <a:gd name="T27" fmla="*/ 86 h 209"/>
                <a:gd name="T28" fmla="*/ 23 w 99"/>
                <a:gd name="T29" fmla="*/ 69 h 209"/>
                <a:gd name="T30" fmla="*/ 6 w 99"/>
                <a:gd name="T31" fmla="*/ 35 h 209"/>
                <a:gd name="T32" fmla="*/ 0 w 99"/>
                <a:gd name="T33" fmla="*/ 10 h 209"/>
                <a:gd name="T34" fmla="*/ 0 w 99"/>
                <a:gd name="T35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" h="209">
                  <a:moveTo>
                    <a:pt x="0" y="0"/>
                  </a:moveTo>
                  <a:cubicBezTo>
                    <a:pt x="1" y="0"/>
                    <a:pt x="2" y="13"/>
                    <a:pt x="10" y="33"/>
                  </a:cubicBezTo>
                  <a:cubicBezTo>
                    <a:pt x="13" y="43"/>
                    <a:pt x="19" y="54"/>
                    <a:pt x="27" y="66"/>
                  </a:cubicBezTo>
                  <a:cubicBezTo>
                    <a:pt x="31" y="71"/>
                    <a:pt x="35" y="77"/>
                    <a:pt x="41" y="83"/>
                  </a:cubicBezTo>
                  <a:cubicBezTo>
                    <a:pt x="46" y="88"/>
                    <a:pt x="51" y="94"/>
                    <a:pt x="57" y="100"/>
                  </a:cubicBezTo>
                  <a:cubicBezTo>
                    <a:pt x="67" y="113"/>
                    <a:pt x="75" y="127"/>
                    <a:pt x="81" y="139"/>
                  </a:cubicBezTo>
                  <a:cubicBezTo>
                    <a:pt x="88" y="152"/>
                    <a:pt x="94" y="163"/>
                    <a:pt x="96" y="174"/>
                  </a:cubicBezTo>
                  <a:cubicBezTo>
                    <a:pt x="99" y="184"/>
                    <a:pt x="99" y="194"/>
                    <a:pt x="99" y="200"/>
                  </a:cubicBezTo>
                  <a:cubicBezTo>
                    <a:pt x="98" y="206"/>
                    <a:pt x="96" y="209"/>
                    <a:pt x="96" y="209"/>
                  </a:cubicBezTo>
                  <a:cubicBezTo>
                    <a:pt x="95" y="208"/>
                    <a:pt x="96" y="205"/>
                    <a:pt x="96" y="199"/>
                  </a:cubicBezTo>
                  <a:cubicBezTo>
                    <a:pt x="97" y="194"/>
                    <a:pt x="96" y="185"/>
                    <a:pt x="93" y="175"/>
                  </a:cubicBezTo>
                  <a:cubicBezTo>
                    <a:pt x="90" y="165"/>
                    <a:pt x="84" y="154"/>
                    <a:pt x="77" y="142"/>
                  </a:cubicBezTo>
                  <a:cubicBezTo>
                    <a:pt x="70" y="130"/>
                    <a:pt x="62" y="116"/>
                    <a:pt x="52" y="104"/>
                  </a:cubicBezTo>
                  <a:cubicBezTo>
                    <a:pt x="47" y="98"/>
                    <a:pt x="42" y="92"/>
                    <a:pt x="37" y="86"/>
                  </a:cubicBezTo>
                  <a:cubicBezTo>
                    <a:pt x="31" y="80"/>
                    <a:pt x="27" y="74"/>
                    <a:pt x="23" y="69"/>
                  </a:cubicBezTo>
                  <a:cubicBezTo>
                    <a:pt x="15" y="57"/>
                    <a:pt x="9" y="45"/>
                    <a:pt x="6" y="35"/>
                  </a:cubicBezTo>
                  <a:cubicBezTo>
                    <a:pt x="2" y="24"/>
                    <a:pt x="1" y="16"/>
                    <a:pt x="0" y="10"/>
                  </a:cubicBezTo>
                  <a:cubicBezTo>
                    <a:pt x="0" y="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8" name="ïŝḷîďé">
              <a:extLst>
                <a:ext uri="{FF2B5EF4-FFF2-40B4-BE49-F238E27FC236}">
                  <a16:creationId xmlns:a16="http://schemas.microsoft.com/office/drawing/2014/main" id="{F1D5C076-460F-45EE-9EC1-CD02373C27F3}"/>
                </a:ext>
              </a:extLst>
            </p:cNvPr>
            <p:cNvSpPr/>
            <p:nvPr/>
          </p:nvSpPr>
          <p:spPr bwMode="auto">
            <a:xfrm>
              <a:off x="5836363" y="3240449"/>
              <a:ext cx="79889" cy="66549"/>
            </a:xfrm>
            <a:custGeom>
              <a:avLst/>
              <a:gdLst>
                <a:gd name="T0" fmla="*/ 17 w 24"/>
                <a:gd name="T1" fmla="*/ 20 h 21"/>
                <a:gd name="T2" fmla="*/ 21 w 24"/>
                <a:gd name="T3" fmla="*/ 17 h 21"/>
                <a:gd name="T4" fmla="*/ 22 w 24"/>
                <a:gd name="T5" fmla="*/ 15 h 21"/>
                <a:gd name="T6" fmla="*/ 21 w 24"/>
                <a:gd name="T7" fmla="*/ 13 h 21"/>
                <a:gd name="T8" fmla="*/ 19 w 24"/>
                <a:gd name="T9" fmla="*/ 12 h 21"/>
                <a:gd name="T10" fmla="*/ 15 w 24"/>
                <a:gd name="T11" fmla="*/ 13 h 21"/>
                <a:gd name="T12" fmla="*/ 7 w 24"/>
                <a:gd name="T13" fmla="*/ 10 h 21"/>
                <a:gd name="T14" fmla="*/ 3 w 24"/>
                <a:gd name="T15" fmla="*/ 5 h 21"/>
                <a:gd name="T16" fmla="*/ 1 w 24"/>
                <a:gd name="T17" fmla="*/ 0 h 21"/>
                <a:gd name="T18" fmla="*/ 4 w 24"/>
                <a:gd name="T19" fmla="*/ 4 h 21"/>
                <a:gd name="T20" fmla="*/ 9 w 24"/>
                <a:gd name="T21" fmla="*/ 8 h 21"/>
                <a:gd name="T22" fmla="*/ 14 w 24"/>
                <a:gd name="T23" fmla="*/ 10 h 21"/>
                <a:gd name="T24" fmla="*/ 18 w 24"/>
                <a:gd name="T25" fmla="*/ 10 h 21"/>
                <a:gd name="T26" fmla="*/ 23 w 24"/>
                <a:gd name="T27" fmla="*/ 11 h 21"/>
                <a:gd name="T28" fmla="*/ 24 w 24"/>
                <a:gd name="T29" fmla="*/ 15 h 21"/>
                <a:gd name="T30" fmla="*/ 22 w 24"/>
                <a:gd name="T31" fmla="*/ 18 h 21"/>
                <a:gd name="T32" fmla="*/ 17 w 24"/>
                <a:gd name="T33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1">
                  <a:moveTo>
                    <a:pt x="17" y="20"/>
                  </a:moveTo>
                  <a:cubicBezTo>
                    <a:pt x="17" y="20"/>
                    <a:pt x="19" y="19"/>
                    <a:pt x="21" y="17"/>
                  </a:cubicBezTo>
                  <a:cubicBezTo>
                    <a:pt x="21" y="16"/>
                    <a:pt x="22" y="15"/>
                    <a:pt x="22" y="15"/>
                  </a:cubicBezTo>
                  <a:cubicBezTo>
                    <a:pt x="22" y="14"/>
                    <a:pt x="21" y="14"/>
                    <a:pt x="21" y="13"/>
                  </a:cubicBezTo>
                  <a:cubicBezTo>
                    <a:pt x="20" y="12"/>
                    <a:pt x="19" y="12"/>
                    <a:pt x="19" y="12"/>
                  </a:cubicBezTo>
                  <a:cubicBezTo>
                    <a:pt x="18" y="12"/>
                    <a:pt x="16" y="13"/>
                    <a:pt x="15" y="13"/>
                  </a:cubicBezTo>
                  <a:cubicBezTo>
                    <a:pt x="11" y="14"/>
                    <a:pt x="9" y="12"/>
                    <a:pt x="7" y="10"/>
                  </a:cubicBezTo>
                  <a:cubicBezTo>
                    <a:pt x="5" y="8"/>
                    <a:pt x="4" y="7"/>
                    <a:pt x="3" y="5"/>
                  </a:cubicBezTo>
                  <a:cubicBezTo>
                    <a:pt x="1" y="2"/>
                    <a:pt x="0" y="0"/>
                    <a:pt x="1" y="0"/>
                  </a:cubicBezTo>
                  <a:cubicBezTo>
                    <a:pt x="1" y="0"/>
                    <a:pt x="2" y="2"/>
                    <a:pt x="4" y="4"/>
                  </a:cubicBezTo>
                  <a:cubicBezTo>
                    <a:pt x="6" y="5"/>
                    <a:pt x="7" y="7"/>
                    <a:pt x="9" y="8"/>
                  </a:cubicBezTo>
                  <a:cubicBezTo>
                    <a:pt x="10" y="9"/>
                    <a:pt x="12" y="11"/>
                    <a:pt x="14" y="10"/>
                  </a:cubicBezTo>
                  <a:cubicBezTo>
                    <a:pt x="16" y="10"/>
                    <a:pt x="17" y="10"/>
                    <a:pt x="18" y="10"/>
                  </a:cubicBezTo>
                  <a:cubicBezTo>
                    <a:pt x="20" y="9"/>
                    <a:pt x="22" y="10"/>
                    <a:pt x="23" y="11"/>
                  </a:cubicBezTo>
                  <a:cubicBezTo>
                    <a:pt x="24" y="12"/>
                    <a:pt x="24" y="14"/>
                    <a:pt x="24" y="15"/>
                  </a:cubicBezTo>
                  <a:cubicBezTo>
                    <a:pt x="24" y="17"/>
                    <a:pt x="23" y="18"/>
                    <a:pt x="22" y="18"/>
                  </a:cubicBezTo>
                  <a:cubicBezTo>
                    <a:pt x="19" y="21"/>
                    <a:pt x="17" y="20"/>
                    <a:pt x="17" y="20"/>
                  </a:cubicBezTo>
                  <a:close/>
                </a:path>
              </a:pathLst>
            </a:custGeom>
            <a:solidFill>
              <a:srgbClr val="F97A5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29" name="ïSļïḋé">
              <a:extLst>
                <a:ext uri="{FF2B5EF4-FFF2-40B4-BE49-F238E27FC236}">
                  <a16:creationId xmlns:a16="http://schemas.microsoft.com/office/drawing/2014/main" id="{3F761FC4-B96C-4148-BCA0-092B39C9DD67}"/>
                </a:ext>
              </a:extLst>
            </p:cNvPr>
            <p:cNvSpPr/>
            <p:nvPr/>
          </p:nvSpPr>
          <p:spPr bwMode="auto">
            <a:xfrm>
              <a:off x="5858553" y="3311433"/>
              <a:ext cx="88765" cy="93168"/>
            </a:xfrm>
            <a:custGeom>
              <a:avLst/>
              <a:gdLst>
                <a:gd name="T0" fmla="*/ 26 w 26"/>
                <a:gd name="T1" fmla="*/ 0 h 29"/>
                <a:gd name="T2" fmla="*/ 0 w 26"/>
                <a:gd name="T3" fmla="*/ 10 h 29"/>
                <a:gd name="T4" fmla="*/ 26 w 26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9">
                  <a:moveTo>
                    <a:pt x="26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22" y="29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0" name="íšļîďé">
              <a:extLst>
                <a:ext uri="{FF2B5EF4-FFF2-40B4-BE49-F238E27FC236}">
                  <a16:creationId xmlns:a16="http://schemas.microsoft.com/office/drawing/2014/main" id="{021A7560-3136-4DA1-8BDA-AEB6196EA9C1}"/>
                </a:ext>
              </a:extLst>
            </p:cNvPr>
            <p:cNvSpPr/>
            <p:nvPr/>
          </p:nvSpPr>
          <p:spPr bwMode="auto">
            <a:xfrm>
              <a:off x="5809734" y="3298124"/>
              <a:ext cx="44383" cy="35492"/>
            </a:xfrm>
            <a:custGeom>
              <a:avLst/>
              <a:gdLst>
                <a:gd name="T0" fmla="*/ 12 w 13"/>
                <a:gd name="T1" fmla="*/ 3 h 11"/>
                <a:gd name="T2" fmla="*/ 9 w 13"/>
                <a:gd name="T3" fmla="*/ 9 h 11"/>
                <a:gd name="T4" fmla="*/ 1 w 13"/>
                <a:gd name="T5" fmla="*/ 8 h 11"/>
                <a:gd name="T6" fmla="*/ 5 w 13"/>
                <a:gd name="T7" fmla="*/ 2 h 11"/>
                <a:gd name="T8" fmla="*/ 12 w 13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3" y="5"/>
                    <a:pt x="12" y="8"/>
                    <a:pt x="9" y="9"/>
                  </a:cubicBezTo>
                  <a:cubicBezTo>
                    <a:pt x="6" y="11"/>
                    <a:pt x="2" y="10"/>
                    <a:pt x="1" y="8"/>
                  </a:cubicBezTo>
                  <a:cubicBezTo>
                    <a:pt x="0" y="6"/>
                    <a:pt x="2" y="3"/>
                    <a:pt x="5" y="2"/>
                  </a:cubicBezTo>
                  <a:cubicBezTo>
                    <a:pt x="8" y="0"/>
                    <a:pt x="11" y="1"/>
                    <a:pt x="12" y="3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1" name="îsḷíďê">
              <a:extLst>
                <a:ext uri="{FF2B5EF4-FFF2-40B4-BE49-F238E27FC236}">
                  <a16:creationId xmlns:a16="http://schemas.microsoft.com/office/drawing/2014/main" id="{0F336E6D-4AE0-4983-842C-BDADFB2E4F52}"/>
                </a:ext>
              </a:extLst>
            </p:cNvPr>
            <p:cNvSpPr/>
            <p:nvPr/>
          </p:nvSpPr>
          <p:spPr bwMode="auto">
            <a:xfrm>
              <a:off x="5911812" y="3244887"/>
              <a:ext cx="44383" cy="31054"/>
            </a:xfrm>
            <a:custGeom>
              <a:avLst/>
              <a:gdLst>
                <a:gd name="T0" fmla="*/ 12 w 13"/>
                <a:gd name="T1" fmla="*/ 3 h 10"/>
                <a:gd name="T2" fmla="*/ 8 w 13"/>
                <a:gd name="T3" fmla="*/ 9 h 10"/>
                <a:gd name="T4" fmla="*/ 1 w 13"/>
                <a:gd name="T5" fmla="*/ 7 h 10"/>
                <a:gd name="T6" fmla="*/ 5 w 13"/>
                <a:gd name="T7" fmla="*/ 1 h 10"/>
                <a:gd name="T8" fmla="*/ 12 w 13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12" y="3"/>
                  </a:moveTo>
                  <a:cubicBezTo>
                    <a:pt x="13" y="5"/>
                    <a:pt x="11" y="8"/>
                    <a:pt x="8" y="9"/>
                  </a:cubicBezTo>
                  <a:cubicBezTo>
                    <a:pt x="5" y="10"/>
                    <a:pt x="2" y="10"/>
                    <a:pt x="1" y="7"/>
                  </a:cubicBezTo>
                  <a:cubicBezTo>
                    <a:pt x="0" y="5"/>
                    <a:pt x="2" y="3"/>
                    <a:pt x="5" y="1"/>
                  </a:cubicBezTo>
                  <a:cubicBezTo>
                    <a:pt x="8" y="0"/>
                    <a:pt x="11" y="1"/>
                    <a:pt x="12" y="3"/>
                  </a:cubicBezTo>
                  <a:close/>
                </a:path>
              </a:pathLst>
            </a:custGeom>
            <a:solidFill>
              <a:srgbClr val="F4B19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2" name="î$1ïḓê">
              <a:extLst>
                <a:ext uri="{FF2B5EF4-FFF2-40B4-BE49-F238E27FC236}">
                  <a16:creationId xmlns:a16="http://schemas.microsoft.com/office/drawing/2014/main" id="{C43E8979-F305-4CFD-BF52-3587FDD88066}"/>
                </a:ext>
              </a:extLst>
            </p:cNvPr>
            <p:cNvSpPr/>
            <p:nvPr/>
          </p:nvSpPr>
          <p:spPr bwMode="auto">
            <a:xfrm>
              <a:off x="5858553" y="3426781"/>
              <a:ext cx="66575" cy="17746"/>
            </a:xfrm>
            <a:custGeom>
              <a:avLst/>
              <a:gdLst>
                <a:gd name="T0" fmla="*/ 0 w 20"/>
                <a:gd name="T1" fmla="*/ 1 h 6"/>
                <a:gd name="T2" fmla="*/ 20 w 20"/>
                <a:gd name="T3" fmla="*/ 0 h 6"/>
                <a:gd name="T4" fmla="*/ 6 w 20"/>
                <a:gd name="T5" fmla="*/ 6 h 6"/>
                <a:gd name="T6" fmla="*/ 0 w 20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6">
                  <a:moveTo>
                    <a:pt x="0" y="1"/>
                  </a:moveTo>
                  <a:cubicBezTo>
                    <a:pt x="0" y="1"/>
                    <a:pt x="9" y="2"/>
                    <a:pt x="20" y="0"/>
                  </a:cubicBezTo>
                  <a:cubicBezTo>
                    <a:pt x="20" y="0"/>
                    <a:pt x="15" y="5"/>
                    <a:pt x="6" y="6"/>
                  </a:cubicBezTo>
                  <a:cubicBezTo>
                    <a:pt x="6" y="6"/>
                    <a:pt x="4" y="2"/>
                    <a:pt x="0" y="1"/>
                  </a:cubicBezTo>
                  <a:close/>
                </a:path>
              </a:pathLst>
            </a:custGeom>
            <a:solidFill>
              <a:srgbClr val="EDA09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3" name="íṧḻíḋe">
              <a:extLst>
                <a:ext uri="{FF2B5EF4-FFF2-40B4-BE49-F238E27FC236}">
                  <a16:creationId xmlns:a16="http://schemas.microsoft.com/office/drawing/2014/main" id="{A6B6614D-EEB2-4C93-9423-D39F700D3E1B}"/>
                </a:ext>
              </a:extLst>
            </p:cNvPr>
            <p:cNvSpPr/>
            <p:nvPr/>
          </p:nvSpPr>
          <p:spPr bwMode="auto">
            <a:xfrm>
              <a:off x="5876306" y="3231576"/>
              <a:ext cx="17753" cy="17746"/>
            </a:xfrm>
            <a:custGeom>
              <a:avLst/>
              <a:gdLst>
                <a:gd name="T0" fmla="*/ 4 w 5"/>
                <a:gd name="T1" fmla="*/ 1 h 5"/>
                <a:gd name="T2" fmla="*/ 5 w 5"/>
                <a:gd name="T3" fmla="*/ 4 h 5"/>
                <a:gd name="T4" fmla="*/ 1 w 5"/>
                <a:gd name="T5" fmla="*/ 5 h 5"/>
                <a:gd name="T6" fmla="*/ 1 w 5"/>
                <a:gd name="T7" fmla="*/ 1 h 5"/>
                <a:gd name="T8" fmla="*/ 4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cubicBezTo>
                    <a:pt x="5" y="2"/>
                    <a:pt x="5" y="3"/>
                    <a:pt x="5" y="4"/>
                  </a:cubicBezTo>
                  <a:cubicBezTo>
                    <a:pt x="4" y="5"/>
                    <a:pt x="2" y="5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2" y="0"/>
                    <a:pt x="3" y="0"/>
                    <a:pt x="4" y="1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4" name="íṧ1îďê">
              <a:extLst>
                <a:ext uri="{FF2B5EF4-FFF2-40B4-BE49-F238E27FC236}">
                  <a16:creationId xmlns:a16="http://schemas.microsoft.com/office/drawing/2014/main" id="{F8C290A2-AF3D-482A-BDD3-6E1D6816CB42}"/>
                </a:ext>
              </a:extLst>
            </p:cNvPr>
            <p:cNvSpPr/>
            <p:nvPr/>
          </p:nvSpPr>
          <p:spPr bwMode="auto">
            <a:xfrm>
              <a:off x="5818610" y="3267068"/>
              <a:ext cx="17753" cy="13311"/>
            </a:xfrm>
            <a:custGeom>
              <a:avLst/>
              <a:gdLst>
                <a:gd name="T0" fmla="*/ 4 w 5"/>
                <a:gd name="T1" fmla="*/ 1 h 5"/>
                <a:gd name="T2" fmla="*/ 4 w 5"/>
                <a:gd name="T3" fmla="*/ 4 h 5"/>
                <a:gd name="T4" fmla="*/ 1 w 5"/>
                <a:gd name="T5" fmla="*/ 5 h 5"/>
                <a:gd name="T6" fmla="*/ 1 w 5"/>
                <a:gd name="T7" fmla="*/ 1 h 5"/>
                <a:gd name="T8" fmla="*/ 4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cubicBezTo>
                    <a:pt x="5" y="2"/>
                    <a:pt x="5" y="3"/>
                    <a:pt x="4" y="4"/>
                  </a:cubicBezTo>
                  <a:cubicBezTo>
                    <a:pt x="3" y="5"/>
                    <a:pt x="2" y="5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1" y="0"/>
                    <a:pt x="3" y="0"/>
                    <a:pt x="4" y="1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5" name="ïś1íḓé">
              <a:extLst>
                <a:ext uri="{FF2B5EF4-FFF2-40B4-BE49-F238E27FC236}">
                  <a16:creationId xmlns:a16="http://schemas.microsoft.com/office/drawing/2014/main" id="{A3F4FBF6-69FD-44F8-A250-0F7A2A16D108}"/>
                </a:ext>
              </a:extLst>
            </p:cNvPr>
            <p:cNvSpPr/>
            <p:nvPr/>
          </p:nvSpPr>
          <p:spPr bwMode="auto">
            <a:xfrm>
              <a:off x="5858553" y="3196084"/>
              <a:ext cx="35506" cy="17746"/>
            </a:xfrm>
            <a:custGeom>
              <a:avLst/>
              <a:gdLst>
                <a:gd name="T0" fmla="*/ 10 w 11"/>
                <a:gd name="T1" fmla="*/ 2 h 6"/>
                <a:gd name="T2" fmla="*/ 6 w 11"/>
                <a:gd name="T3" fmla="*/ 4 h 6"/>
                <a:gd name="T4" fmla="*/ 1 w 11"/>
                <a:gd name="T5" fmla="*/ 5 h 6"/>
                <a:gd name="T6" fmla="*/ 5 w 11"/>
                <a:gd name="T7" fmla="*/ 1 h 6"/>
                <a:gd name="T8" fmla="*/ 10 w 11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10" y="2"/>
                  </a:moveTo>
                  <a:cubicBezTo>
                    <a:pt x="10" y="3"/>
                    <a:pt x="8" y="3"/>
                    <a:pt x="6" y="4"/>
                  </a:cubicBezTo>
                  <a:cubicBezTo>
                    <a:pt x="3" y="4"/>
                    <a:pt x="1" y="6"/>
                    <a:pt x="1" y="5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8" y="0"/>
                    <a:pt x="11" y="2"/>
                    <a:pt x="10" y="2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6" name="îSḷíďè">
              <a:extLst>
                <a:ext uri="{FF2B5EF4-FFF2-40B4-BE49-F238E27FC236}">
                  <a16:creationId xmlns:a16="http://schemas.microsoft.com/office/drawing/2014/main" id="{80F2EBD2-F0E1-4AAC-A702-B7CDFFDE1036}"/>
                </a:ext>
              </a:extLst>
            </p:cNvPr>
            <p:cNvSpPr/>
            <p:nvPr/>
          </p:nvSpPr>
          <p:spPr bwMode="auto">
            <a:xfrm>
              <a:off x="5791981" y="3236014"/>
              <a:ext cx="26630" cy="31054"/>
            </a:xfrm>
            <a:custGeom>
              <a:avLst/>
              <a:gdLst>
                <a:gd name="T0" fmla="*/ 0 w 9"/>
                <a:gd name="T1" fmla="*/ 9 h 9"/>
                <a:gd name="T2" fmla="*/ 3 w 9"/>
                <a:gd name="T3" fmla="*/ 3 h 9"/>
                <a:gd name="T4" fmla="*/ 8 w 9"/>
                <a:gd name="T5" fmla="*/ 0 h 9"/>
                <a:gd name="T6" fmla="*/ 5 w 9"/>
                <a:gd name="T7" fmla="*/ 5 h 9"/>
                <a:gd name="T8" fmla="*/ 0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cubicBezTo>
                    <a:pt x="0" y="8"/>
                    <a:pt x="1" y="6"/>
                    <a:pt x="3" y="3"/>
                  </a:cubicBezTo>
                  <a:cubicBezTo>
                    <a:pt x="5" y="1"/>
                    <a:pt x="8" y="0"/>
                    <a:pt x="8" y="0"/>
                  </a:cubicBezTo>
                  <a:cubicBezTo>
                    <a:pt x="9" y="1"/>
                    <a:pt x="7" y="3"/>
                    <a:pt x="5" y="5"/>
                  </a:cubicBezTo>
                  <a:cubicBezTo>
                    <a:pt x="3" y="7"/>
                    <a:pt x="1" y="9"/>
                    <a:pt x="0" y="9"/>
                  </a:cubicBezTo>
                  <a:close/>
                </a:path>
              </a:pathLst>
            </a:custGeom>
            <a:solidFill>
              <a:srgbClr val="2C373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7" name="iṥḷïďé">
              <a:extLst>
                <a:ext uri="{FF2B5EF4-FFF2-40B4-BE49-F238E27FC236}">
                  <a16:creationId xmlns:a16="http://schemas.microsoft.com/office/drawing/2014/main" id="{0E49C7B3-63F2-44AC-8DF5-7ED74F51A886}"/>
                </a:ext>
              </a:extLst>
            </p:cNvPr>
            <p:cNvSpPr/>
            <p:nvPr/>
          </p:nvSpPr>
          <p:spPr bwMode="auto">
            <a:xfrm>
              <a:off x="5707653" y="3302560"/>
              <a:ext cx="71012" cy="53238"/>
            </a:xfrm>
            <a:custGeom>
              <a:avLst/>
              <a:gdLst>
                <a:gd name="T0" fmla="*/ 16 w 22"/>
                <a:gd name="T1" fmla="*/ 7 h 16"/>
                <a:gd name="T2" fmla="*/ 4 w 22"/>
                <a:gd name="T3" fmla="*/ 6 h 16"/>
                <a:gd name="T4" fmla="*/ 22 w 22"/>
                <a:gd name="T5" fmla="*/ 16 h 16"/>
                <a:gd name="T6" fmla="*/ 16 w 22"/>
                <a:gd name="T7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6">
                  <a:moveTo>
                    <a:pt x="16" y="7"/>
                  </a:moveTo>
                  <a:cubicBezTo>
                    <a:pt x="16" y="7"/>
                    <a:pt x="8" y="0"/>
                    <a:pt x="4" y="6"/>
                  </a:cubicBezTo>
                  <a:cubicBezTo>
                    <a:pt x="0" y="13"/>
                    <a:pt x="22" y="16"/>
                    <a:pt x="22" y="16"/>
                  </a:cubicBezTo>
                  <a:lnTo>
                    <a:pt x="16" y="7"/>
                  </a:lnTo>
                  <a:close/>
                </a:path>
              </a:pathLst>
            </a:custGeom>
            <a:solidFill>
              <a:srgbClr val="FFC5B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8" name="îslîḑè">
              <a:extLst>
                <a:ext uri="{FF2B5EF4-FFF2-40B4-BE49-F238E27FC236}">
                  <a16:creationId xmlns:a16="http://schemas.microsoft.com/office/drawing/2014/main" id="{7317C4A0-1488-4561-B214-83EC230936CB}"/>
                </a:ext>
              </a:extLst>
            </p:cNvPr>
            <p:cNvSpPr/>
            <p:nvPr/>
          </p:nvSpPr>
          <p:spPr bwMode="auto">
            <a:xfrm>
              <a:off x="4944273" y="5432071"/>
              <a:ext cx="155340" cy="244008"/>
            </a:xfrm>
            <a:custGeom>
              <a:avLst/>
              <a:gdLst>
                <a:gd name="T0" fmla="*/ 47 w 47"/>
                <a:gd name="T1" fmla="*/ 0 h 74"/>
                <a:gd name="T2" fmla="*/ 32 w 47"/>
                <a:gd name="T3" fmla="*/ 9 h 74"/>
                <a:gd name="T4" fmla="*/ 3 w 47"/>
                <a:gd name="T5" fmla="*/ 67 h 74"/>
                <a:gd name="T6" fmla="*/ 36 w 47"/>
                <a:gd name="T7" fmla="*/ 52 h 74"/>
                <a:gd name="T8" fmla="*/ 47 w 47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4">
                  <a:moveTo>
                    <a:pt x="47" y="0"/>
                  </a:moveTo>
                  <a:cubicBezTo>
                    <a:pt x="47" y="0"/>
                    <a:pt x="35" y="5"/>
                    <a:pt x="32" y="9"/>
                  </a:cubicBezTo>
                  <a:cubicBezTo>
                    <a:pt x="28" y="12"/>
                    <a:pt x="0" y="61"/>
                    <a:pt x="3" y="67"/>
                  </a:cubicBezTo>
                  <a:cubicBezTo>
                    <a:pt x="7" y="74"/>
                    <a:pt x="36" y="52"/>
                    <a:pt x="36" y="52"/>
                  </a:cubicBezTo>
                  <a:cubicBezTo>
                    <a:pt x="36" y="52"/>
                    <a:pt x="12" y="57"/>
                    <a:pt x="47" y="0"/>
                  </a:cubicBezTo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39" name="ïşļíḋe">
              <a:extLst>
                <a:ext uri="{FF2B5EF4-FFF2-40B4-BE49-F238E27FC236}">
                  <a16:creationId xmlns:a16="http://schemas.microsoft.com/office/drawing/2014/main" id="{79E0809C-F36D-4EEB-84AB-3B1EAFFFF0BC}"/>
                </a:ext>
              </a:extLst>
            </p:cNvPr>
            <p:cNvSpPr/>
            <p:nvPr/>
          </p:nvSpPr>
          <p:spPr bwMode="auto">
            <a:xfrm>
              <a:off x="5823047" y="5649460"/>
              <a:ext cx="97642" cy="270624"/>
            </a:xfrm>
            <a:custGeom>
              <a:avLst/>
              <a:gdLst>
                <a:gd name="T0" fmla="*/ 13 w 29"/>
                <a:gd name="T1" fmla="*/ 0 h 82"/>
                <a:gd name="T2" fmla="*/ 3 w 29"/>
                <a:gd name="T3" fmla="*/ 13 h 82"/>
                <a:gd name="T4" fmla="*/ 6 w 29"/>
                <a:gd name="T5" fmla="*/ 78 h 82"/>
                <a:gd name="T6" fmla="*/ 29 w 29"/>
                <a:gd name="T7" fmla="*/ 51 h 82"/>
                <a:gd name="T8" fmla="*/ 13 w 29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82">
                  <a:moveTo>
                    <a:pt x="13" y="0"/>
                  </a:moveTo>
                  <a:cubicBezTo>
                    <a:pt x="13" y="0"/>
                    <a:pt x="5" y="9"/>
                    <a:pt x="3" y="13"/>
                  </a:cubicBezTo>
                  <a:cubicBezTo>
                    <a:pt x="2" y="17"/>
                    <a:pt x="0" y="74"/>
                    <a:pt x="6" y="78"/>
                  </a:cubicBezTo>
                  <a:cubicBezTo>
                    <a:pt x="12" y="82"/>
                    <a:pt x="29" y="51"/>
                    <a:pt x="29" y="51"/>
                  </a:cubicBezTo>
                  <a:cubicBezTo>
                    <a:pt x="29" y="51"/>
                    <a:pt x="9" y="66"/>
                    <a:pt x="13" y="0"/>
                  </a:cubicBezTo>
                </a:path>
              </a:pathLst>
            </a:custGeom>
            <a:solidFill>
              <a:srgbClr val="6E5395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0" name="îs1ïḋé">
              <a:extLst>
                <a:ext uri="{FF2B5EF4-FFF2-40B4-BE49-F238E27FC236}">
                  <a16:creationId xmlns:a16="http://schemas.microsoft.com/office/drawing/2014/main" id="{075FF026-D51C-4693-BE12-2CFE88278964}"/>
                </a:ext>
              </a:extLst>
            </p:cNvPr>
            <p:cNvSpPr/>
            <p:nvPr/>
          </p:nvSpPr>
          <p:spPr bwMode="auto">
            <a:xfrm>
              <a:off x="7616102" y="4535902"/>
              <a:ext cx="84328" cy="629981"/>
            </a:xfrm>
            <a:custGeom>
              <a:avLst/>
              <a:gdLst>
                <a:gd name="T0" fmla="*/ 4 w 28"/>
                <a:gd name="T1" fmla="*/ 0 h 210"/>
                <a:gd name="T2" fmla="*/ 9 w 28"/>
                <a:gd name="T3" fmla="*/ 7 h 210"/>
                <a:gd name="T4" fmla="*/ 18 w 28"/>
                <a:gd name="T5" fmla="*/ 28 h 210"/>
                <a:gd name="T6" fmla="*/ 26 w 28"/>
                <a:gd name="T7" fmla="*/ 105 h 210"/>
                <a:gd name="T8" fmla="*/ 11 w 28"/>
                <a:gd name="T9" fmla="*/ 180 h 210"/>
                <a:gd name="T10" fmla="*/ 1 w 28"/>
                <a:gd name="T11" fmla="*/ 210 h 210"/>
                <a:gd name="T12" fmla="*/ 8 w 28"/>
                <a:gd name="T13" fmla="*/ 179 h 210"/>
                <a:gd name="T14" fmla="*/ 21 w 28"/>
                <a:gd name="T15" fmla="*/ 104 h 210"/>
                <a:gd name="T16" fmla="*/ 14 w 28"/>
                <a:gd name="T17" fmla="*/ 29 h 210"/>
                <a:gd name="T18" fmla="*/ 4 w 28"/>
                <a:gd name="T1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10">
                  <a:moveTo>
                    <a:pt x="4" y="0"/>
                  </a:moveTo>
                  <a:cubicBezTo>
                    <a:pt x="4" y="0"/>
                    <a:pt x="6" y="2"/>
                    <a:pt x="9" y="7"/>
                  </a:cubicBezTo>
                  <a:cubicBezTo>
                    <a:pt x="11" y="12"/>
                    <a:pt x="15" y="19"/>
                    <a:pt x="18" y="28"/>
                  </a:cubicBezTo>
                  <a:cubicBezTo>
                    <a:pt x="24" y="47"/>
                    <a:pt x="28" y="75"/>
                    <a:pt x="26" y="105"/>
                  </a:cubicBezTo>
                  <a:cubicBezTo>
                    <a:pt x="24" y="135"/>
                    <a:pt x="17" y="161"/>
                    <a:pt x="11" y="180"/>
                  </a:cubicBezTo>
                  <a:cubicBezTo>
                    <a:pt x="6" y="199"/>
                    <a:pt x="2" y="210"/>
                    <a:pt x="1" y="210"/>
                  </a:cubicBezTo>
                  <a:cubicBezTo>
                    <a:pt x="0" y="210"/>
                    <a:pt x="3" y="198"/>
                    <a:pt x="8" y="179"/>
                  </a:cubicBezTo>
                  <a:cubicBezTo>
                    <a:pt x="12" y="160"/>
                    <a:pt x="18" y="134"/>
                    <a:pt x="21" y="104"/>
                  </a:cubicBezTo>
                  <a:cubicBezTo>
                    <a:pt x="23" y="75"/>
                    <a:pt x="20" y="48"/>
                    <a:pt x="14" y="29"/>
                  </a:cubicBezTo>
                  <a:cubicBezTo>
                    <a:pt x="9" y="11"/>
                    <a:pt x="3" y="0"/>
                    <a:pt x="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1" name="ïṡľídé">
              <a:extLst>
                <a:ext uri="{FF2B5EF4-FFF2-40B4-BE49-F238E27FC236}">
                  <a16:creationId xmlns:a16="http://schemas.microsoft.com/office/drawing/2014/main" id="{BAB0B8F6-FB32-4F9A-A4D5-AA7C32AD91FE}"/>
                </a:ext>
              </a:extLst>
            </p:cNvPr>
            <p:cNvSpPr/>
            <p:nvPr/>
          </p:nvSpPr>
          <p:spPr bwMode="auto">
            <a:xfrm>
              <a:off x="7682677" y="4083380"/>
              <a:ext cx="230789" cy="953845"/>
            </a:xfrm>
            <a:custGeom>
              <a:avLst/>
              <a:gdLst>
                <a:gd name="T0" fmla="*/ 0 w 77"/>
                <a:gd name="T1" fmla="*/ 0 h 319"/>
                <a:gd name="T2" fmla="*/ 7 w 77"/>
                <a:gd name="T3" fmla="*/ 12 h 319"/>
                <a:gd name="T4" fmla="*/ 22 w 77"/>
                <a:gd name="T5" fmla="*/ 44 h 319"/>
                <a:gd name="T6" fmla="*/ 62 w 77"/>
                <a:gd name="T7" fmla="*/ 154 h 319"/>
                <a:gd name="T8" fmla="*/ 74 w 77"/>
                <a:gd name="T9" fmla="*/ 218 h 319"/>
                <a:gd name="T10" fmla="*/ 76 w 77"/>
                <a:gd name="T11" fmla="*/ 271 h 319"/>
                <a:gd name="T12" fmla="*/ 71 w 77"/>
                <a:gd name="T13" fmla="*/ 307 h 319"/>
                <a:gd name="T14" fmla="*/ 67 w 77"/>
                <a:gd name="T15" fmla="*/ 319 h 319"/>
                <a:gd name="T16" fmla="*/ 72 w 77"/>
                <a:gd name="T17" fmla="*/ 271 h 319"/>
                <a:gd name="T18" fmla="*/ 57 w 77"/>
                <a:gd name="T19" fmla="*/ 156 h 319"/>
                <a:gd name="T20" fmla="*/ 18 w 77"/>
                <a:gd name="T21" fmla="*/ 46 h 319"/>
                <a:gd name="T22" fmla="*/ 5 w 77"/>
                <a:gd name="T23" fmla="*/ 13 h 319"/>
                <a:gd name="T24" fmla="*/ 0 w 77"/>
                <a:gd name="T2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319">
                  <a:moveTo>
                    <a:pt x="0" y="0"/>
                  </a:moveTo>
                  <a:cubicBezTo>
                    <a:pt x="1" y="0"/>
                    <a:pt x="3" y="4"/>
                    <a:pt x="7" y="12"/>
                  </a:cubicBezTo>
                  <a:cubicBezTo>
                    <a:pt x="10" y="19"/>
                    <a:pt x="16" y="30"/>
                    <a:pt x="22" y="44"/>
                  </a:cubicBezTo>
                  <a:cubicBezTo>
                    <a:pt x="34" y="71"/>
                    <a:pt x="50" y="110"/>
                    <a:pt x="62" y="154"/>
                  </a:cubicBezTo>
                  <a:cubicBezTo>
                    <a:pt x="68" y="177"/>
                    <a:pt x="72" y="198"/>
                    <a:pt x="74" y="218"/>
                  </a:cubicBezTo>
                  <a:cubicBezTo>
                    <a:pt x="76" y="238"/>
                    <a:pt x="77" y="256"/>
                    <a:pt x="76" y="271"/>
                  </a:cubicBezTo>
                  <a:cubicBezTo>
                    <a:pt x="75" y="286"/>
                    <a:pt x="73" y="298"/>
                    <a:pt x="71" y="307"/>
                  </a:cubicBezTo>
                  <a:cubicBezTo>
                    <a:pt x="69" y="315"/>
                    <a:pt x="68" y="319"/>
                    <a:pt x="67" y="319"/>
                  </a:cubicBezTo>
                  <a:cubicBezTo>
                    <a:pt x="66" y="319"/>
                    <a:pt x="71" y="301"/>
                    <a:pt x="72" y="271"/>
                  </a:cubicBezTo>
                  <a:cubicBezTo>
                    <a:pt x="73" y="241"/>
                    <a:pt x="69" y="200"/>
                    <a:pt x="57" y="156"/>
                  </a:cubicBezTo>
                  <a:cubicBezTo>
                    <a:pt x="45" y="112"/>
                    <a:pt x="29" y="73"/>
                    <a:pt x="18" y="46"/>
                  </a:cubicBezTo>
                  <a:cubicBezTo>
                    <a:pt x="12" y="32"/>
                    <a:pt x="8" y="21"/>
                    <a:pt x="5" y="13"/>
                  </a:cubicBezTo>
                  <a:cubicBezTo>
                    <a:pt x="1" y="5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2" name="ísḻîḋé">
              <a:extLst>
                <a:ext uri="{FF2B5EF4-FFF2-40B4-BE49-F238E27FC236}">
                  <a16:creationId xmlns:a16="http://schemas.microsoft.com/office/drawing/2014/main" id="{EC5EC3EF-CA25-48EA-AA1E-F6C5E56FA641}"/>
                </a:ext>
              </a:extLst>
            </p:cNvPr>
            <p:cNvSpPr/>
            <p:nvPr/>
          </p:nvSpPr>
          <p:spPr bwMode="auto">
            <a:xfrm>
              <a:off x="5379222" y="4637942"/>
              <a:ext cx="146464" cy="421464"/>
            </a:xfrm>
            <a:custGeom>
              <a:avLst/>
              <a:gdLst>
                <a:gd name="T0" fmla="*/ 48 w 49"/>
                <a:gd name="T1" fmla="*/ 0 h 140"/>
                <a:gd name="T2" fmla="*/ 34 w 49"/>
                <a:gd name="T3" fmla="*/ 18 h 140"/>
                <a:gd name="T4" fmla="*/ 28 w 49"/>
                <a:gd name="T5" fmla="*/ 27 h 140"/>
                <a:gd name="T6" fmla="*/ 22 w 49"/>
                <a:gd name="T7" fmla="*/ 38 h 140"/>
                <a:gd name="T8" fmla="*/ 11 w 49"/>
                <a:gd name="T9" fmla="*/ 65 h 140"/>
                <a:gd name="T10" fmla="*/ 6 w 49"/>
                <a:gd name="T11" fmla="*/ 94 h 140"/>
                <a:gd name="T12" fmla="*/ 5 w 49"/>
                <a:gd name="T13" fmla="*/ 107 h 140"/>
                <a:gd name="T14" fmla="*/ 5 w 49"/>
                <a:gd name="T15" fmla="*/ 118 h 140"/>
                <a:gd name="T16" fmla="*/ 8 w 49"/>
                <a:gd name="T17" fmla="*/ 140 h 140"/>
                <a:gd name="T18" fmla="*/ 1 w 49"/>
                <a:gd name="T19" fmla="*/ 118 h 140"/>
                <a:gd name="T20" fmla="*/ 0 w 49"/>
                <a:gd name="T21" fmla="*/ 107 h 140"/>
                <a:gd name="T22" fmla="*/ 0 w 49"/>
                <a:gd name="T23" fmla="*/ 94 h 140"/>
                <a:gd name="T24" fmla="*/ 6 w 49"/>
                <a:gd name="T25" fmla="*/ 64 h 140"/>
                <a:gd name="T26" fmla="*/ 17 w 49"/>
                <a:gd name="T27" fmla="*/ 36 h 140"/>
                <a:gd name="T28" fmla="*/ 24 w 49"/>
                <a:gd name="T29" fmla="*/ 24 h 140"/>
                <a:gd name="T30" fmla="*/ 31 w 49"/>
                <a:gd name="T31" fmla="*/ 15 h 140"/>
                <a:gd name="T32" fmla="*/ 48 w 49"/>
                <a:gd name="T3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140">
                  <a:moveTo>
                    <a:pt x="48" y="0"/>
                  </a:moveTo>
                  <a:cubicBezTo>
                    <a:pt x="49" y="1"/>
                    <a:pt x="42" y="7"/>
                    <a:pt x="34" y="18"/>
                  </a:cubicBezTo>
                  <a:cubicBezTo>
                    <a:pt x="32" y="20"/>
                    <a:pt x="30" y="23"/>
                    <a:pt x="28" y="27"/>
                  </a:cubicBezTo>
                  <a:cubicBezTo>
                    <a:pt x="26" y="30"/>
                    <a:pt x="24" y="34"/>
                    <a:pt x="22" y="38"/>
                  </a:cubicBezTo>
                  <a:cubicBezTo>
                    <a:pt x="18" y="46"/>
                    <a:pt x="14" y="55"/>
                    <a:pt x="11" y="65"/>
                  </a:cubicBezTo>
                  <a:cubicBezTo>
                    <a:pt x="8" y="75"/>
                    <a:pt x="6" y="85"/>
                    <a:pt x="6" y="94"/>
                  </a:cubicBezTo>
                  <a:cubicBezTo>
                    <a:pt x="5" y="98"/>
                    <a:pt x="5" y="103"/>
                    <a:pt x="5" y="107"/>
                  </a:cubicBezTo>
                  <a:cubicBezTo>
                    <a:pt x="5" y="111"/>
                    <a:pt x="5" y="114"/>
                    <a:pt x="5" y="118"/>
                  </a:cubicBezTo>
                  <a:cubicBezTo>
                    <a:pt x="6" y="132"/>
                    <a:pt x="8" y="140"/>
                    <a:pt x="8" y="140"/>
                  </a:cubicBezTo>
                  <a:cubicBezTo>
                    <a:pt x="7" y="140"/>
                    <a:pt x="3" y="132"/>
                    <a:pt x="1" y="118"/>
                  </a:cubicBezTo>
                  <a:cubicBezTo>
                    <a:pt x="1" y="115"/>
                    <a:pt x="1" y="111"/>
                    <a:pt x="0" y="107"/>
                  </a:cubicBezTo>
                  <a:cubicBezTo>
                    <a:pt x="0" y="103"/>
                    <a:pt x="0" y="98"/>
                    <a:pt x="0" y="94"/>
                  </a:cubicBezTo>
                  <a:cubicBezTo>
                    <a:pt x="1" y="84"/>
                    <a:pt x="3" y="74"/>
                    <a:pt x="6" y="64"/>
                  </a:cubicBezTo>
                  <a:cubicBezTo>
                    <a:pt x="9" y="53"/>
                    <a:pt x="13" y="44"/>
                    <a:pt x="17" y="36"/>
                  </a:cubicBezTo>
                  <a:cubicBezTo>
                    <a:pt x="20" y="32"/>
                    <a:pt x="22" y="28"/>
                    <a:pt x="24" y="24"/>
                  </a:cubicBezTo>
                  <a:cubicBezTo>
                    <a:pt x="26" y="21"/>
                    <a:pt x="29" y="18"/>
                    <a:pt x="31" y="15"/>
                  </a:cubicBezTo>
                  <a:cubicBezTo>
                    <a:pt x="40" y="4"/>
                    <a:pt x="48" y="0"/>
                    <a:pt x="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3" name="íṣḻíďê">
              <a:extLst>
                <a:ext uri="{FF2B5EF4-FFF2-40B4-BE49-F238E27FC236}">
                  <a16:creationId xmlns:a16="http://schemas.microsoft.com/office/drawing/2014/main" id="{7CDE745B-A82F-49F7-846F-A494AC7EC7DE}"/>
                </a:ext>
              </a:extLst>
            </p:cNvPr>
            <p:cNvSpPr/>
            <p:nvPr/>
          </p:nvSpPr>
          <p:spPr bwMode="auto">
            <a:xfrm>
              <a:off x="5476863" y="4784345"/>
              <a:ext cx="93205" cy="204078"/>
            </a:xfrm>
            <a:custGeom>
              <a:avLst/>
              <a:gdLst>
                <a:gd name="T0" fmla="*/ 30 w 30"/>
                <a:gd name="T1" fmla="*/ 0 h 69"/>
                <a:gd name="T2" fmla="*/ 22 w 30"/>
                <a:gd name="T3" fmla="*/ 9 h 69"/>
                <a:gd name="T4" fmla="*/ 15 w 30"/>
                <a:gd name="T5" fmla="*/ 18 h 69"/>
                <a:gd name="T6" fmla="*/ 9 w 30"/>
                <a:gd name="T7" fmla="*/ 31 h 69"/>
                <a:gd name="T8" fmla="*/ 5 w 30"/>
                <a:gd name="T9" fmla="*/ 45 h 69"/>
                <a:gd name="T10" fmla="*/ 5 w 30"/>
                <a:gd name="T11" fmla="*/ 57 h 69"/>
                <a:gd name="T12" fmla="*/ 6 w 30"/>
                <a:gd name="T13" fmla="*/ 69 h 69"/>
                <a:gd name="T14" fmla="*/ 1 w 30"/>
                <a:gd name="T15" fmla="*/ 58 h 69"/>
                <a:gd name="T16" fmla="*/ 0 w 30"/>
                <a:gd name="T17" fmla="*/ 45 h 69"/>
                <a:gd name="T18" fmla="*/ 3 w 30"/>
                <a:gd name="T19" fmla="*/ 29 h 69"/>
                <a:gd name="T20" fmla="*/ 11 w 30"/>
                <a:gd name="T21" fmla="*/ 15 h 69"/>
                <a:gd name="T22" fmla="*/ 19 w 30"/>
                <a:gd name="T23" fmla="*/ 6 h 69"/>
                <a:gd name="T24" fmla="*/ 30 w 30"/>
                <a:gd name="T2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69">
                  <a:moveTo>
                    <a:pt x="30" y="0"/>
                  </a:moveTo>
                  <a:cubicBezTo>
                    <a:pt x="30" y="1"/>
                    <a:pt x="26" y="4"/>
                    <a:pt x="22" y="9"/>
                  </a:cubicBezTo>
                  <a:cubicBezTo>
                    <a:pt x="20" y="11"/>
                    <a:pt x="17" y="14"/>
                    <a:pt x="15" y="18"/>
                  </a:cubicBezTo>
                  <a:cubicBezTo>
                    <a:pt x="13" y="22"/>
                    <a:pt x="10" y="26"/>
                    <a:pt x="9" y="31"/>
                  </a:cubicBezTo>
                  <a:cubicBezTo>
                    <a:pt x="7" y="36"/>
                    <a:pt x="6" y="41"/>
                    <a:pt x="5" y="45"/>
                  </a:cubicBezTo>
                  <a:cubicBezTo>
                    <a:pt x="5" y="50"/>
                    <a:pt x="5" y="54"/>
                    <a:pt x="5" y="57"/>
                  </a:cubicBezTo>
                  <a:cubicBezTo>
                    <a:pt x="6" y="64"/>
                    <a:pt x="7" y="68"/>
                    <a:pt x="6" y="69"/>
                  </a:cubicBezTo>
                  <a:cubicBezTo>
                    <a:pt x="5" y="69"/>
                    <a:pt x="3" y="65"/>
                    <a:pt x="1" y="58"/>
                  </a:cubicBezTo>
                  <a:cubicBezTo>
                    <a:pt x="1" y="54"/>
                    <a:pt x="0" y="50"/>
                    <a:pt x="0" y="45"/>
                  </a:cubicBezTo>
                  <a:cubicBezTo>
                    <a:pt x="1" y="40"/>
                    <a:pt x="2" y="35"/>
                    <a:pt x="3" y="29"/>
                  </a:cubicBezTo>
                  <a:cubicBezTo>
                    <a:pt x="5" y="24"/>
                    <a:pt x="8" y="19"/>
                    <a:pt x="11" y="15"/>
                  </a:cubicBezTo>
                  <a:cubicBezTo>
                    <a:pt x="13" y="11"/>
                    <a:pt x="16" y="8"/>
                    <a:pt x="19" y="6"/>
                  </a:cubicBezTo>
                  <a:cubicBezTo>
                    <a:pt x="25" y="1"/>
                    <a:pt x="29" y="0"/>
                    <a:pt x="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4" name="îṩḷîḍê">
              <a:extLst>
                <a:ext uri="{FF2B5EF4-FFF2-40B4-BE49-F238E27FC236}">
                  <a16:creationId xmlns:a16="http://schemas.microsoft.com/office/drawing/2014/main" id="{14FB5F2C-CEE0-44DE-839B-C028C057AE63}"/>
                </a:ext>
              </a:extLst>
            </p:cNvPr>
            <p:cNvSpPr/>
            <p:nvPr/>
          </p:nvSpPr>
          <p:spPr bwMode="auto">
            <a:xfrm>
              <a:off x="4957589" y="3435654"/>
              <a:ext cx="217473" cy="687656"/>
            </a:xfrm>
            <a:custGeom>
              <a:avLst/>
              <a:gdLst>
                <a:gd name="T0" fmla="*/ 0 w 73"/>
                <a:gd name="T1" fmla="*/ 0 h 229"/>
                <a:gd name="T2" fmla="*/ 7 w 73"/>
                <a:gd name="T3" fmla="*/ 7 h 229"/>
                <a:gd name="T4" fmla="*/ 15 w 73"/>
                <a:gd name="T5" fmla="*/ 16 h 229"/>
                <a:gd name="T6" fmla="*/ 24 w 73"/>
                <a:gd name="T7" fmla="*/ 28 h 229"/>
                <a:gd name="T8" fmla="*/ 29 w 73"/>
                <a:gd name="T9" fmla="*/ 35 h 229"/>
                <a:gd name="T10" fmla="*/ 34 w 73"/>
                <a:gd name="T11" fmla="*/ 43 h 229"/>
                <a:gd name="T12" fmla="*/ 44 w 73"/>
                <a:gd name="T13" fmla="*/ 62 h 229"/>
                <a:gd name="T14" fmla="*/ 61 w 73"/>
                <a:gd name="T15" fmla="*/ 107 h 229"/>
                <a:gd name="T16" fmla="*/ 71 w 73"/>
                <a:gd name="T17" fmla="*/ 154 h 229"/>
                <a:gd name="T18" fmla="*/ 73 w 73"/>
                <a:gd name="T19" fmla="*/ 175 h 229"/>
                <a:gd name="T20" fmla="*/ 73 w 73"/>
                <a:gd name="T21" fmla="*/ 184 h 229"/>
                <a:gd name="T22" fmla="*/ 73 w 73"/>
                <a:gd name="T23" fmla="*/ 193 h 229"/>
                <a:gd name="T24" fmla="*/ 72 w 73"/>
                <a:gd name="T25" fmla="*/ 208 h 229"/>
                <a:gd name="T26" fmla="*/ 70 w 73"/>
                <a:gd name="T27" fmla="*/ 220 h 229"/>
                <a:gd name="T28" fmla="*/ 68 w 73"/>
                <a:gd name="T29" fmla="*/ 229 h 229"/>
                <a:gd name="T30" fmla="*/ 69 w 73"/>
                <a:gd name="T31" fmla="*/ 193 h 229"/>
                <a:gd name="T32" fmla="*/ 69 w 73"/>
                <a:gd name="T33" fmla="*/ 185 h 229"/>
                <a:gd name="T34" fmla="*/ 68 w 73"/>
                <a:gd name="T35" fmla="*/ 175 h 229"/>
                <a:gd name="T36" fmla="*/ 66 w 73"/>
                <a:gd name="T37" fmla="*/ 155 h 229"/>
                <a:gd name="T38" fmla="*/ 56 w 73"/>
                <a:gd name="T39" fmla="*/ 108 h 229"/>
                <a:gd name="T40" fmla="*/ 39 w 73"/>
                <a:gd name="T41" fmla="*/ 64 h 229"/>
                <a:gd name="T42" fmla="*/ 30 w 73"/>
                <a:gd name="T43" fmla="*/ 46 h 229"/>
                <a:gd name="T44" fmla="*/ 25 w 73"/>
                <a:gd name="T45" fmla="*/ 37 h 229"/>
                <a:gd name="T46" fmla="*/ 21 w 73"/>
                <a:gd name="T47" fmla="*/ 30 h 229"/>
                <a:gd name="T48" fmla="*/ 0 w 73"/>
                <a:gd name="T49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3" h="229">
                  <a:moveTo>
                    <a:pt x="0" y="0"/>
                  </a:moveTo>
                  <a:cubicBezTo>
                    <a:pt x="1" y="0"/>
                    <a:pt x="3" y="2"/>
                    <a:pt x="7" y="7"/>
                  </a:cubicBezTo>
                  <a:cubicBezTo>
                    <a:pt x="10" y="9"/>
                    <a:pt x="12" y="12"/>
                    <a:pt x="15" y="16"/>
                  </a:cubicBezTo>
                  <a:cubicBezTo>
                    <a:pt x="17" y="19"/>
                    <a:pt x="21" y="23"/>
                    <a:pt x="24" y="28"/>
                  </a:cubicBezTo>
                  <a:cubicBezTo>
                    <a:pt x="25" y="30"/>
                    <a:pt x="27" y="33"/>
                    <a:pt x="29" y="35"/>
                  </a:cubicBezTo>
                  <a:cubicBezTo>
                    <a:pt x="30" y="38"/>
                    <a:pt x="32" y="41"/>
                    <a:pt x="34" y="43"/>
                  </a:cubicBezTo>
                  <a:cubicBezTo>
                    <a:pt x="37" y="49"/>
                    <a:pt x="40" y="55"/>
                    <a:pt x="44" y="62"/>
                  </a:cubicBezTo>
                  <a:cubicBezTo>
                    <a:pt x="50" y="75"/>
                    <a:pt x="57" y="90"/>
                    <a:pt x="61" y="107"/>
                  </a:cubicBezTo>
                  <a:cubicBezTo>
                    <a:pt x="66" y="123"/>
                    <a:pt x="69" y="139"/>
                    <a:pt x="71" y="154"/>
                  </a:cubicBezTo>
                  <a:cubicBezTo>
                    <a:pt x="72" y="161"/>
                    <a:pt x="73" y="168"/>
                    <a:pt x="73" y="175"/>
                  </a:cubicBezTo>
                  <a:cubicBezTo>
                    <a:pt x="73" y="178"/>
                    <a:pt x="73" y="181"/>
                    <a:pt x="73" y="184"/>
                  </a:cubicBezTo>
                  <a:cubicBezTo>
                    <a:pt x="73" y="188"/>
                    <a:pt x="73" y="190"/>
                    <a:pt x="73" y="193"/>
                  </a:cubicBezTo>
                  <a:cubicBezTo>
                    <a:pt x="73" y="199"/>
                    <a:pt x="72" y="204"/>
                    <a:pt x="72" y="208"/>
                  </a:cubicBezTo>
                  <a:cubicBezTo>
                    <a:pt x="71" y="213"/>
                    <a:pt x="71" y="217"/>
                    <a:pt x="70" y="220"/>
                  </a:cubicBezTo>
                  <a:cubicBezTo>
                    <a:pt x="69" y="226"/>
                    <a:pt x="68" y="229"/>
                    <a:pt x="68" y="229"/>
                  </a:cubicBezTo>
                  <a:cubicBezTo>
                    <a:pt x="67" y="229"/>
                    <a:pt x="69" y="215"/>
                    <a:pt x="69" y="193"/>
                  </a:cubicBezTo>
                  <a:cubicBezTo>
                    <a:pt x="69" y="190"/>
                    <a:pt x="69" y="188"/>
                    <a:pt x="69" y="185"/>
                  </a:cubicBezTo>
                  <a:cubicBezTo>
                    <a:pt x="69" y="182"/>
                    <a:pt x="68" y="178"/>
                    <a:pt x="68" y="175"/>
                  </a:cubicBezTo>
                  <a:cubicBezTo>
                    <a:pt x="68" y="169"/>
                    <a:pt x="67" y="162"/>
                    <a:pt x="66" y="155"/>
                  </a:cubicBezTo>
                  <a:cubicBezTo>
                    <a:pt x="64" y="140"/>
                    <a:pt x="61" y="124"/>
                    <a:pt x="56" y="108"/>
                  </a:cubicBezTo>
                  <a:cubicBezTo>
                    <a:pt x="51" y="92"/>
                    <a:pt x="45" y="77"/>
                    <a:pt x="39" y="64"/>
                  </a:cubicBezTo>
                  <a:cubicBezTo>
                    <a:pt x="36" y="57"/>
                    <a:pt x="33" y="51"/>
                    <a:pt x="30" y="46"/>
                  </a:cubicBezTo>
                  <a:cubicBezTo>
                    <a:pt x="28" y="43"/>
                    <a:pt x="27" y="40"/>
                    <a:pt x="25" y="37"/>
                  </a:cubicBezTo>
                  <a:cubicBezTo>
                    <a:pt x="24" y="35"/>
                    <a:pt x="22" y="32"/>
                    <a:pt x="21" y="30"/>
                  </a:cubicBezTo>
                  <a:cubicBezTo>
                    <a:pt x="9" y="1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  <p:sp>
          <p:nvSpPr>
            <p:cNvPr id="645" name="iśḷîḓê">
              <a:extLst>
                <a:ext uri="{FF2B5EF4-FFF2-40B4-BE49-F238E27FC236}">
                  <a16:creationId xmlns:a16="http://schemas.microsoft.com/office/drawing/2014/main" id="{DF74C722-81F1-4FC8-8858-9A90EF7177AF}"/>
                </a:ext>
              </a:extLst>
            </p:cNvPr>
            <p:cNvSpPr/>
            <p:nvPr/>
          </p:nvSpPr>
          <p:spPr bwMode="auto">
            <a:xfrm>
              <a:off x="5143996" y="3515511"/>
              <a:ext cx="137584" cy="425902"/>
            </a:xfrm>
            <a:custGeom>
              <a:avLst/>
              <a:gdLst>
                <a:gd name="T0" fmla="*/ 1 w 46"/>
                <a:gd name="T1" fmla="*/ 0 h 142"/>
                <a:gd name="T2" fmla="*/ 15 w 46"/>
                <a:gd name="T3" fmla="*/ 17 h 142"/>
                <a:gd name="T4" fmla="*/ 28 w 46"/>
                <a:gd name="T5" fmla="*/ 38 h 142"/>
                <a:gd name="T6" fmla="*/ 39 w 46"/>
                <a:gd name="T7" fmla="*/ 66 h 142"/>
                <a:gd name="T8" fmla="*/ 45 w 46"/>
                <a:gd name="T9" fmla="*/ 95 h 142"/>
                <a:gd name="T10" fmla="*/ 46 w 46"/>
                <a:gd name="T11" fmla="*/ 120 h 142"/>
                <a:gd name="T12" fmla="*/ 43 w 46"/>
                <a:gd name="T13" fmla="*/ 142 h 142"/>
                <a:gd name="T14" fmla="*/ 42 w 46"/>
                <a:gd name="T15" fmla="*/ 120 h 142"/>
                <a:gd name="T16" fmla="*/ 40 w 46"/>
                <a:gd name="T17" fmla="*/ 96 h 142"/>
                <a:gd name="T18" fmla="*/ 34 w 46"/>
                <a:gd name="T19" fmla="*/ 67 h 142"/>
                <a:gd name="T20" fmla="*/ 23 w 46"/>
                <a:gd name="T21" fmla="*/ 40 h 142"/>
                <a:gd name="T22" fmla="*/ 12 w 46"/>
                <a:gd name="T23" fmla="*/ 19 h 142"/>
                <a:gd name="T24" fmla="*/ 1 w 46"/>
                <a:gd name="T25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142">
                  <a:moveTo>
                    <a:pt x="1" y="0"/>
                  </a:moveTo>
                  <a:cubicBezTo>
                    <a:pt x="1" y="0"/>
                    <a:pt x="7" y="6"/>
                    <a:pt x="15" y="17"/>
                  </a:cubicBezTo>
                  <a:cubicBezTo>
                    <a:pt x="20" y="23"/>
                    <a:pt x="24" y="30"/>
                    <a:pt x="28" y="38"/>
                  </a:cubicBezTo>
                  <a:cubicBezTo>
                    <a:pt x="32" y="46"/>
                    <a:pt x="36" y="56"/>
                    <a:pt x="39" y="66"/>
                  </a:cubicBezTo>
                  <a:cubicBezTo>
                    <a:pt x="42" y="76"/>
                    <a:pt x="44" y="86"/>
                    <a:pt x="45" y="95"/>
                  </a:cubicBezTo>
                  <a:cubicBezTo>
                    <a:pt x="46" y="104"/>
                    <a:pt x="46" y="113"/>
                    <a:pt x="46" y="120"/>
                  </a:cubicBezTo>
                  <a:cubicBezTo>
                    <a:pt x="45" y="134"/>
                    <a:pt x="43" y="142"/>
                    <a:pt x="43" y="142"/>
                  </a:cubicBezTo>
                  <a:cubicBezTo>
                    <a:pt x="42" y="142"/>
                    <a:pt x="42" y="133"/>
                    <a:pt x="42" y="120"/>
                  </a:cubicBezTo>
                  <a:cubicBezTo>
                    <a:pt x="42" y="113"/>
                    <a:pt x="41" y="105"/>
                    <a:pt x="40" y="96"/>
                  </a:cubicBezTo>
                  <a:cubicBezTo>
                    <a:pt x="38" y="87"/>
                    <a:pt x="36" y="77"/>
                    <a:pt x="34" y="67"/>
                  </a:cubicBezTo>
                  <a:cubicBezTo>
                    <a:pt x="31" y="58"/>
                    <a:pt x="27" y="48"/>
                    <a:pt x="23" y="40"/>
                  </a:cubicBezTo>
                  <a:cubicBezTo>
                    <a:pt x="20" y="32"/>
                    <a:pt x="16" y="25"/>
                    <a:pt x="12" y="19"/>
                  </a:cubicBezTo>
                  <a:cubicBezTo>
                    <a:pt x="5" y="7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Arial" panose="020F0502020204030204"/>
                <a:ea typeface="楷体"/>
                <a:cs typeface="+mn-ea"/>
                <a:sym typeface="+mn-lt"/>
              </a:endParaRPr>
            </a:p>
          </p:txBody>
        </p:sp>
      </p:grpSp>
      <p:sp>
        <p:nvSpPr>
          <p:cNvPr id="646" name="矩形 645">
            <a:extLst>
              <a:ext uri="{FF2B5EF4-FFF2-40B4-BE49-F238E27FC236}">
                <a16:creationId xmlns:a16="http://schemas.microsoft.com/office/drawing/2014/main" id="{A1C2A33F-615D-4866-9EF0-11CC11733A87}"/>
              </a:ext>
            </a:extLst>
          </p:cNvPr>
          <p:cNvSpPr/>
          <p:nvPr/>
        </p:nvSpPr>
        <p:spPr>
          <a:xfrm>
            <a:off x="216536" y="1693546"/>
            <a:ext cx="5800725" cy="248602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48" name="文本框 1">
            <a:extLst>
              <a:ext uri="{FF2B5EF4-FFF2-40B4-BE49-F238E27FC236}">
                <a16:creationId xmlns:a16="http://schemas.microsoft.com/office/drawing/2014/main" id="{E43E643E-4289-4E08-A16B-2765CB8CD31F}"/>
              </a:ext>
            </a:extLst>
          </p:cNvPr>
          <p:cNvSpPr txBox="1"/>
          <p:nvPr/>
        </p:nvSpPr>
        <p:spPr>
          <a:xfrm>
            <a:off x="461963" y="1390650"/>
            <a:ext cx="8251825" cy="3381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The keys to transformational change are to …… to provide a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supportive environment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50" name="文本框 93">
            <a:extLst>
              <a:ext uri="{FF2B5EF4-FFF2-40B4-BE49-F238E27FC236}">
                <a16:creationId xmlns:a16="http://schemas.microsoft.com/office/drawing/2014/main" id="{483F70C4-909A-42BE-8E1D-6B097DE242DA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28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454754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圆角矩形 66">
            <a:extLst>
              <a:ext uri="{FF2B5EF4-FFF2-40B4-BE49-F238E27FC236}">
                <a16:creationId xmlns:a16="http://schemas.microsoft.com/office/drawing/2014/main" id="{CD68CE3D-D0FF-4322-96E1-A2B9B9F698B4}"/>
              </a:ext>
            </a:extLst>
          </p:cNvPr>
          <p:cNvSpPr/>
          <p:nvPr/>
        </p:nvSpPr>
        <p:spPr>
          <a:xfrm>
            <a:off x="460375" y="1504950"/>
            <a:ext cx="2397125" cy="420688"/>
          </a:xfrm>
          <a:prstGeom prst="roundRect">
            <a:avLst/>
          </a:prstGeom>
          <a:solidFill>
            <a:srgbClr val="EB7F04">
              <a:alpha val="6764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b="1" dirty="0">
                <a:solidFill>
                  <a:prstClr val="black"/>
                </a:solidFill>
                <a:cs typeface="+mn-ea"/>
                <a:sym typeface="+mn-lt"/>
              </a:rPr>
              <a:t>Financial Analysis</a:t>
            </a:r>
            <a:endParaRPr kumimoji="1" lang="zh-CN" altLang="en-US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17B7A79D-7423-442D-AE60-21D030499D96}"/>
              </a:ext>
            </a:extLst>
          </p:cNvPr>
          <p:cNvSpPr txBox="1"/>
          <p:nvPr/>
        </p:nvSpPr>
        <p:spPr>
          <a:xfrm>
            <a:off x="460375" y="2017713"/>
            <a:ext cx="2832100" cy="5222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Profitability: 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Higher earning capacity</a:t>
            </a:r>
          </a:p>
        </p:txBody>
      </p:sp>
      <p:graphicFrame>
        <p:nvGraphicFramePr>
          <p:cNvPr id="73" name="表格 73">
            <a:extLst>
              <a:ext uri="{FF2B5EF4-FFF2-40B4-BE49-F238E27FC236}">
                <a16:creationId xmlns:a16="http://schemas.microsoft.com/office/drawing/2014/main" id="{76CDFBB0-92C0-4147-BA5E-0C82F9A61BB3}"/>
              </a:ext>
            </a:extLst>
          </p:cNvPr>
          <p:cNvGraphicFramePr>
            <a:graphicFrameLocks noGrp="1"/>
          </p:cNvGraphicFramePr>
          <p:nvPr/>
        </p:nvGraphicFramePr>
        <p:xfrm>
          <a:off x="3598863" y="1716088"/>
          <a:ext cx="6269038" cy="123825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994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0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24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65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2138">
                <a:tc>
                  <a:txBody>
                    <a:bodyPr/>
                    <a:lstStyle/>
                    <a:p>
                      <a:endParaRPr lang="zh-CN" altLang="en-US" sz="1200" dirty="0">
                        <a:solidFill>
                          <a:srgbClr val="A64D7E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>
                          <a:latin typeface="+mn-lt"/>
                          <a:ea typeface="+mn-ea"/>
                          <a:cs typeface="+mn-ea"/>
                          <a:sym typeface="+mn-lt"/>
                        </a:rPr>
                        <a:t>Trayyner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>
                          <a:latin typeface="+mn-lt"/>
                          <a:ea typeface="+mn-ea"/>
                          <a:cs typeface="+mn-ea"/>
                          <a:sym typeface="+mn-lt"/>
                        </a:rPr>
                        <a:t>Masterkles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Industry Average*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1838"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Gross Margin</a:t>
                      </a:r>
                    </a:p>
                  </a:txBody>
                  <a:tcPr marL="91428" marR="91428" marT="45727" marB="457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62.49%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61.34%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52.38%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437"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Operating Margin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56.84%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55.68%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7.24%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1838"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Net Margin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45.94%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45.00%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10.13%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28" marR="91428" marT="45727" marB="45727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6" name="文本框 75">
            <a:extLst>
              <a:ext uri="{FF2B5EF4-FFF2-40B4-BE49-F238E27FC236}">
                <a16:creationId xmlns:a16="http://schemas.microsoft.com/office/drawing/2014/main" id="{D5A71DB5-8A04-426E-A49B-0C9FFCE752E4}"/>
              </a:ext>
            </a:extLst>
          </p:cNvPr>
          <p:cNvSpPr txBox="1"/>
          <p:nvPr/>
        </p:nvSpPr>
        <p:spPr>
          <a:xfrm>
            <a:off x="3598863" y="1409700"/>
            <a:ext cx="4524375" cy="2762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2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Profitability ratios in 2019</a:t>
            </a:r>
            <a:endParaRPr kumimoji="1" lang="zh-CN" altLang="en-US" sz="1200" b="1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44E89321-1D08-4B5E-AF33-B6F41B9381FB}"/>
              </a:ext>
            </a:extLst>
          </p:cNvPr>
          <p:cNvSpPr txBox="1"/>
          <p:nvPr/>
        </p:nvSpPr>
        <p:spPr>
          <a:xfrm>
            <a:off x="460375" y="3267075"/>
            <a:ext cx="2955925" cy="7381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Liquidity: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Difficulties in repaying the immediate debts</a:t>
            </a:r>
            <a:endParaRPr kumimoji="1" lang="zh-CN" altLang="en-US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78" name="直接连接符 6">
            <a:extLst>
              <a:ext uri="{FF2B5EF4-FFF2-40B4-BE49-F238E27FC236}">
                <a16:creationId xmlns:a16="http://schemas.microsoft.com/office/drawing/2014/main" id="{2FFBBE4F-E664-49C4-AF1B-9B5D53DD09C9}"/>
              </a:ext>
            </a:extLst>
          </p:cNvPr>
          <p:cNvCxnSpPr>
            <a:cxnSpLocks/>
          </p:cNvCxnSpPr>
          <p:nvPr/>
        </p:nvCxnSpPr>
        <p:spPr>
          <a:xfrm flipH="1">
            <a:off x="242888" y="3203575"/>
            <a:ext cx="11814175" cy="0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2" name="表格 73">
            <a:extLst>
              <a:ext uri="{FF2B5EF4-FFF2-40B4-BE49-F238E27FC236}">
                <a16:creationId xmlns:a16="http://schemas.microsoft.com/office/drawing/2014/main" id="{15471611-1AB7-465E-83BE-E7914DD910AB}"/>
              </a:ext>
            </a:extLst>
          </p:cNvPr>
          <p:cNvGraphicFramePr>
            <a:graphicFrameLocks noGrp="1"/>
          </p:cNvGraphicFramePr>
          <p:nvPr/>
        </p:nvGraphicFramePr>
        <p:xfrm>
          <a:off x="3598863" y="3740150"/>
          <a:ext cx="6350000" cy="82245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361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70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98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5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94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74108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35" marB="4563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>
                          <a:latin typeface="+mn-lt"/>
                          <a:ea typeface="+mn-ea"/>
                          <a:cs typeface="+mn-ea"/>
                          <a:sym typeface="+mn-lt"/>
                        </a:rPr>
                        <a:t>Trayyner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35" marB="4563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err="1">
                          <a:latin typeface="+mn-lt"/>
                          <a:ea typeface="+mn-ea"/>
                          <a:cs typeface="+mn-ea"/>
                          <a:sym typeface="+mn-lt"/>
                        </a:rPr>
                        <a:t>Masterkles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35" marB="45635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108">
                <a:tc>
                  <a:txBody>
                    <a:bodyPr/>
                    <a:lstStyle/>
                    <a:p>
                      <a:pPr algn="ctr"/>
                      <a:endParaRPr lang="en-US" altLang="zh-CN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35" marB="4563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u="sng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2020</a:t>
                      </a:r>
                      <a:endParaRPr lang="zh-CN" altLang="en-US" sz="1200" b="1" u="sng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35" marB="45635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u="sng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2019</a:t>
                      </a:r>
                      <a:endParaRPr lang="zh-CN" altLang="en-US" sz="1200" b="1" u="sng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35" marB="45635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u="sng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2020</a:t>
                      </a:r>
                      <a:endParaRPr lang="zh-CN" altLang="en-US" sz="1200" b="1" u="sng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35" marB="45635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u="sng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2019</a:t>
                      </a:r>
                      <a:endParaRPr lang="zh-CN" altLang="en-US" sz="1200" b="1" u="sng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35" marB="45635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10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Current Ratio</a:t>
                      </a:r>
                    </a:p>
                  </a:txBody>
                  <a:tcPr marL="91449" marR="91449" marT="45635" marB="4563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0.11 :1</a:t>
                      </a:r>
                    </a:p>
                  </a:txBody>
                  <a:tcPr marL="9526" marR="9526" marT="9508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0.13:1 </a:t>
                      </a:r>
                    </a:p>
                  </a:txBody>
                  <a:tcPr marL="9526" marR="9526" marT="9508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0.11 : 1 </a:t>
                      </a:r>
                    </a:p>
                  </a:txBody>
                  <a:tcPr marL="9526" marR="9526" marT="9508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0.12 : 1</a:t>
                      </a:r>
                    </a:p>
                  </a:txBody>
                  <a:tcPr marL="9526" marR="9526" marT="9508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3" name="文本框 82">
            <a:extLst>
              <a:ext uri="{FF2B5EF4-FFF2-40B4-BE49-F238E27FC236}">
                <a16:creationId xmlns:a16="http://schemas.microsoft.com/office/drawing/2014/main" id="{973ACCFF-31DC-499A-8370-2F1630540341}"/>
              </a:ext>
            </a:extLst>
          </p:cNvPr>
          <p:cNvSpPr txBox="1"/>
          <p:nvPr/>
        </p:nvSpPr>
        <p:spPr>
          <a:xfrm>
            <a:off x="3598863" y="3303588"/>
            <a:ext cx="4524375" cy="2778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2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Liquidity ratios in 2019 and 2020</a:t>
            </a:r>
            <a:endParaRPr kumimoji="1" lang="zh-CN" altLang="en-US" sz="1200" b="1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6929494-D094-4AC6-9A05-58D456BA6ABE}"/>
              </a:ext>
            </a:extLst>
          </p:cNvPr>
          <p:cNvSpPr txBox="1"/>
          <p:nvPr/>
        </p:nvSpPr>
        <p:spPr>
          <a:xfrm>
            <a:off x="460375" y="5030788"/>
            <a:ext cx="2955925" cy="7381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Solvency: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Able to meet the financial obligations</a:t>
            </a:r>
            <a:endParaRPr kumimoji="1" lang="zh-CN" altLang="en-US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86" name="直接连接符 6">
            <a:extLst>
              <a:ext uri="{FF2B5EF4-FFF2-40B4-BE49-F238E27FC236}">
                <a16:creationId xmlns:a16="http://schemas.microsoft.com/office/drawing/2014/main" id="{43FDD950-35FA-4A4E-8CE4-E426E4FD2E60}"/>
              </a:ext>
            </a:extLst>
          </p:cNvPr>
          <p:cNvCxnSpPr>
            <a:cxnSpLocks/>
          </p:cNvCxnSpPr>
          <p:nvPr/>
        </p:nvCxnSpPr>
        <p:spPr>
          <a:xfrm flipH="1">
            <a:off x="149225" y="4957763"/>
            <a:ext cx="11907838" cy="0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7" name="表格 73">
            <a:extLst>
              <a:ext uri="{FF2B5EF4-FFF2-40B4-BE49-F238E27FC236}">
                <a16:creationId xmlns:a16="http://schemas.microsoft.com/office/drawing/2014/main" id="{ABE10F35-2E29-4B30-A54B-A53BF585AADD}"/>
              </a:ext>
            </a:extLst>
          </p:cNvPr>
          <p:cNvGraphicFramePr>
            <a:graphicFrameLocks noGrp="1"/>
          </p:cNvGraphicFramePr>
          <p:nvPr/>
        </p:nvGraphicFramePr>
        <p:xfrm>
          <a:off x="3598863" y="5335588"/>
          <a:ext cx="6349999" cy="132715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05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7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99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90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74253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87" marB="4568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>
                          <a:latin typeface="+mn-lt"/>
                          <a:ea typeface="+mn-ea"/>
                          <a:cs typeface="+mn-ea"/>
                          <a:sym typeface="+mn-lt"/>
                        </a:rPr>
                        <a:t>Trayyner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87" marB="45687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err="1">
                          <a:latin typeface="+mn-lt"/>
                          <a:ea typeface="+mn-ea"/>
                          <a:cs typeface="+mn-ea"/>
                          <a:sym typeface="+mn-lt"/>
                        </a:rPr>
                        <a:t>Masterkles</a:t>
                      </a:r>
                      <a:endParaRPr lang="zh-CN" altLang="en-US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87" marB="45687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253">
                <a:tc>
                  <a:txBody>
                    <a:bodyPr/>
                    <a:lstStyle/>
                    <a:p>
                      <a:pPr algn="ctr"/>
                      <a:endParaRPr lang="en-US" altLang="zh-CN" sz="12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87" marB="4568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u="sng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2020</a:t>
                      </a:r>
                      <a:endParaRPr lang="zh-CN" altLang="en-US" sz="1200" b="1" u="sng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87" marB="45687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u="sng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2019</a:t>
                      </a:r>
                      <a:endParaRPr lang="zh-CN" altLang="en-US" sz="1200" b="1" u="sng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87" marB="45687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u="sng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2020</a:t>
                      </a:r>
                      <a:endParaRPr lang="zh-CN" altLang="en-US" sz="1200" b="1" u="sng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87" marB="45687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u="sng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2019</a:t>
                      </a:r>
                      <a:endParaRPr lang="zh-CN" altLang="en-US" sz="1200" b="1" u="sng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91449" marR="91449" marT="45687" marB="45687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548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Interests coverage ratio</a:t>
                      </a:r>
                    </a:p>
                  </a:txBody>
                  <a:tcPr marL="9526" marR="9526" marT="951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941.97 times </a:t>
                      </a:r>
                    </a:p>
                  </a:txBody>
                  <a:tcPr marL="9526" marR="9526" marT="9519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461.50 times</a:t>
                      </a:r>
                    </a:p>
                  </a:txBody>
                  <a:tcPr marL="9526" marR="9526" marT="9519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832.91 times</a:t>
                      </a:r>
                    </a:p>
                  </a:txBody>
                  <a:tcPr marL="9526" marR="9526" marT="9519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423.01 times</a:t>
                      </a:r>
                    </a:p>
                  </a:txBody>
                  <a:tcPr marL="9526" marR="9526" marT="951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548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Debt to equity ratio</a:t>
                      </a:r>
                    </a:p>
                  </a:txBody>
                  <a:tcPr marL="9526" marR="9526" marT="951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0.87  </a:t>
                      </a:r>
                    </a:p>
                  </a:txBody>
                  <a:tcPr marL="9526" marR="9526" marT="9519" marB="0" anchor="ctr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0.83 </a:t>
                      </a:r>
                    </a:p>
                  </a:txBody>
                  <a:tcPr marL="9526" marR="9526" marT="9519" marB="0" anchor="ctr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0.93 </a:t>
                      </a:r>
                    </a:p>
                  </a:txBody>
                  <a:tcPr marL="9526" marR="9526" marT="9519" marB="0" anchor="ctr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0.95 </a:t>
                      </a:r>
                    </a:p>
                  </a:txBody>
                  <a:tcPr marL="9526" marR="9526" marT="951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548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Debt to Assets ratio</a:t>
                      </a:r>
                    </a:p>
                  </a:txBody>
                  <a:tcPr marL="9526" marR="9526" marT="951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0.46 </a:t>
                      </a:r>
                    </a:p>
                  </a:txBody>
                  <a:tcPr marL="9526" marR="9526" marT="951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0.45 </a:t>
                      </a:r>
                    </a:p>
                  </a:txBody>
                  <a:tcPr marL="9526" marR="9526" marT="951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0.48 </a:t>
                      </a:r>
                    </a:p>
                  </a:txBody>
                  <a:tcPr marL="9526" marR="9526" marT="951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0.49 </a:t>
                      </a:r>
                    </a:p>
                  </a:txBody>
                  <a:tcPr marL="9526" marR="9526" marT="951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8" name="文本框 87">
            <a:extLst>
              <a:ext uri="{FF2B5EF4-FFF2-40B4-BE49-F238E27FC236}">
                <a16:creationId xmlns:a16="http://schemas.microsoft.com/office/drawing/2014/main" id="{161BE3F0-F07E-46D5-B090-0FE65E0BB67D}"/>
              </a:ext>
            </a:extLst>
          </p:cNvPr>
          <p:cNvSpPr txBox="1"/>
          <p:nvPr/>
        </p:nvSpPr>
        <p:spPr>
          <a:xfrm>
            <a:off x="3598863" y="5038725"/>
            <a:ext cx="4524375" cy="2778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2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Solvency ratios in 2019 and 2020</a:t>
            </a:r>
            <a:endParaRPr kumimoji="1" lang="zh-CN" altLang="en-US" sz="1200" b="1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504967C-276F-41B9-B28E-B67CFA598CCC}"/>
              </a:ext>
            </a:extLst>
          </p:cNvPr>
          <p:cNvSpPr txBox="1"/>
          <p:nvPr/>
        </p:nvSpPr>
        <p:spPr>
          <a:xfrm>
            <a:off x="0" y="312738"/>
            <a:ext cx="12192000" cy="4619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Appendix</a:t>
            </a:r>
            <a:endParaRPr lang="en-US" altLang="zh-CN" sz="2000" b="1" dirty="0">
              <a:solidFill>
                <a:prstClr val="white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93">
            <a:extLst>
              <a:ext uri="{FF2B5EF4-FFF2-40B4-BE49-F238E27FC236}">
                <a16:creationId xmlns:a16="http://schemas.microsoft.com/office/drawing/2014/main" id="{23E5EE10-48D3-42F4-AA4B-E550783077AD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29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1DD62348-2F7F-485E-B72C-1DFA319D39AD}"/>
              </a:ext>
            </a:extLst>
          </p:cNvPr>
          <p:cNvSpPr txBox="1"/>
          <p:nvPr/>
        </p:nvSpPr>
        <p:spPr>
          <a:xfrm>
            <a:off x="8832850" y="5218113"/>
            <a:ext cx="3856038" cy="2778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2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Functionality</a:t>
            </a:r>
            <a:r>
              <a:rPr kumimoji="1" lang="zh-CN" altLang="en-US" sz="12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CN" sz="12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&amp;</a:t>
            </a:r>
            <a:r>
              <a:rPr kumimoji="1" lang="zh-CN" altLang="en-US" sz="12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CN" sz="12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Progress</a:t>
            </a:r>
            <a:r>
              <a:rPr kumimoji="1" lang="zh-CN" altLang="en-US" sz="12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CN" sz="12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Tracking</a:t>
            </a:r>
            <a:r>
              <a:rPr kumimoji="1" lang="zh-CN" altLang="en-US" sz="12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CN" sz="12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Risk</a:t>
            </a:r>
            <a:endParaRPr kumimoji="1" lang="zh-CN" altLang="en-US" dirty="0">
              <a:solidFill>
                <a:prstClr val="white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7FC6660-F7CC-4334-B419-C93216C83295}"/>
              </a:ext>
            </a:extLst>
          </p:cNvPr>
          <p:cNvSpPr txBox="1"/>
          <p:nvPr/>
        </p:nvSpPr>
        <p:spPr>
          <a:xfrm>
            <a:off x="0" y="312738"/>
            <a:ext cx="12192000" cy="7683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ONE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PART I: Risk Analysis -- Private V.S. Company-issued Laptops</a:t>
            </a:r>
          </a:p>
        </p:txBody>
      </p:sp>
      <p:sp>
        <p:nvSpPr>
          <p:cNvPr id="11268" name="文字方塊 22">
            <a:extLst>
              <a:ext uri="{FF2B5EF4-FFF2-40B4-BE49-F238E27FC236}">
                <a16:creationId xmlns:a16="http://schemas.microsoft.com/office/drawing/2014/main" id="{ED9C2213-404E-450F-9EF7-F7AC722A2D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0" y="1508125"/>
            <a:ext cx="8783638" cy="200660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HK" sz="1600" dirty="0">
                <a:latin typeface="+mj-lt"/>
                <a:ea typeface="新細明體" panose="02020500000000000000" pitchFamily="18" charset="-120"/>
                <a:cs typeface="Arial" panose="020B0604020202020204" pitchFamily="34" charset="0"/>
              </a:rPr>
              <a:t>A qualitative risk assessment reveals that </a:t>
            </a:r>
            <a:r>
              <a:rPr lang="en-US" altLang="zh-HK" sz="1600" dirty="0" err="1">
                <a:latin typeface="+mj-lt"/>
                <a:ea typeface="新細明體" panose="02020500000000000000" pitchFamily="18" charset="-120"/>
                <a:cs typeface="Arial" panose="020B0604020202020204" pitchFamily="34" charset="0"/>
              </a:rPr>
              <a:t>Trayyner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Arial" panose="020B0604020202020204" pitchFamily="34" charset="0"/>
              </a:rPr>
              <a:t> is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Arial" panose="020B0604020202020204" pitchFamily="34" charset="0"/>
              </a:rPr>
              <a:t>susceptible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Arial" panose="020B0604020202020204" pitchFamily="34" charset="0"/>
              </a:rPr>
              <a:t>and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Arial" panose="020B0604020202020204" pitchFamily="34" charset="0"/>
              </a:rPr>
              <a:t>vulnerable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Arial" panose="020B0604020202020204" pitchFamily="34" charset="0"/>
              </a:rPr>
              <a:t> to IT risks.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HK" sz="1600" dirty="0">
                <a:ea typeface="新細明體" panose="02020500000000000000" pitchFamily="18" charset="-120"/>
                <a:cs typeface="Arial" panose="020B0604020202020204" pitchFamily="34" charset="0"/>
              </a:rPr>
              <a:t> </a:t>
            </a: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HK" sz="1600" kern="100" dirty="0">
                <a:ea typeface="新細明體" panose="02020500000000000000" pitchFamily="18" charset="-120"/>
                <a:cs typeface="Arial" panose="020B0604020202020204" pitchFamily="34" charset="0"/>
                <a:sym typeface="Wingdings" panose="05000000000000000000" pitchFamily="2" charset="2"/>
              </a:rPr>
              <a:t> </a:t>
            </a:r>
            <a:endParaRPr lang="en-US" altLang="zh-HK" sz="1600" b="1" dirty="0">
              <a:ea typeface="新細明體" panose="02020500000000000000" pitchFamily="18" charset="-120"/>
              <a:cs typeface="Arial" panose="020B0604020202020204" pitchFamily="34" charset="0"/>
            </a:endParaRPr>
          </a:p>
        </p:txBody>
      </p:sp>
      <p:graphicFrame>
        <p:nvGraphicFramePr>
          <p:cNvPr id="101" name="表格 11">
            <a:extLst>
              <a:ext uri="{FF2B5EF4-FFF2-40B4-BE49-F238E27FC236}">
                <a16:creationId xmlns:a16="http://schemas.microsoft.com/office/drawing/2014/main" id="{0A09AEBE-E1A9-4121-9AB3-F3BB6582C67B}"/>
              </a:ext>
            </a:extLst>
          </p:cNvPr>
          <p:cNvGraphicFramePr>
            <a:graphicFrameLocks noGrp="1"/>
          </p:cNvGraphicFramePr>
          <p:nvPr/>
        </p:nvGraphicFramePr>
        <p:xfrm>
          <a:off x="388938" y="2560638"/>
          <a:ext cx="8437564" cy="319087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632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9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3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3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53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3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0536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852"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Impact</a:t>
                      </a:r>
                      <a:endParaRPr lang="zh-CN" altLang="en-US" sz="1400" b="1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180"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Likelihood</a:t>
                      </a: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Negligible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Low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Medium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High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Catastrophic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52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Catastrophic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2219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High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  Cyber Hacking risk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258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Medium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Functionality risk</a:t>
                      </a:r>
                      <a:endParaRPr lang="zh-CN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Data risk</a:t>
                      </a:r>
                      <a:endParaRPr lang="zh-CN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1664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Low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Compliance risk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52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j-lt"/>
                          <a:ea typeface="+mn-ea"/>
                          <a:cs typeface="Arial" panose="020B0604020202020204" pitchFamily="34" charset="0"/>
                          <a:sym typeface="+mn-lt"/>
                        </a:rPr>
                        <a:t>Negligible</a:t>
                      </a:r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+mj-lt"/>
                        <a:ea typeface="+mn-ea"/>
                        <a:cs typeface="Arial" panose="020B0604020202020204" pitchFamily="34" charset="0"/>
                        <a:sym typeface="+mn-lt"/>
                      </a:endParaRPr>
                    </a:p>
                  </a:txBody>
                  <a:tcPr marL="91454" marR="91454" marT="45723" marB="457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325" name="文字方塊 97">
            <a:extLst>
              <a:ext uri="{FF2B5EF4-FFF2-40B4-BE49-F238E27FC236}">
                <a16:creationId xmlns:a16="http://schemas.microsoft.com/office/drawing/2014/main" id="{FC254631-4F86-45AD-87B7-C392E75405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75" y="2166938"/>
            <a:ext cx="10477500" cy="3079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/>
                <a:cs typeface="楷体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HK" sz="1400" b="1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Risk assessment matrix for </a:t>
            </a:r>
            <a:r>
              <a:rPr lang="en-US" altLang="zh-HK" sz="1400" b="1" dirty="0" err="1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Trayyner</a:t>
            </a:r>
            <a:endParaRPr lang="zh-HK" altLang="en-US" sz="1400" b="1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F7136699-77BA-44B0-963F-3356ACDF01E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3805238" y="6227763"/>
            <a:ext cx="1281112" cy="577850"/>
          </a:xfrm>
          <a:prstGeom prst="rect">
            <a:avLst/>
          </a:prstGeom>
          <a:noFill/>
          <a:ln w="9525">
            <a:noFill/>
          </a:ln>
        </p:spPr>
        <p:txBody>
          <a:bodyPr lIns="3887" tIns="0" rIns="3887" bIns="0" anchor="ctr"/>
          <a:lstStyle>
            <a:lvl1pPr marL="0" lvl="0" indent="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None/>
              <a:defRPr sz="16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144780" lvl="1" indent="-14287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20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75" lvl="2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31800" lvl="3" indent="-134620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9000"/>
              <a:buChar char="•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82930" lvl="4" indent="-149225" algn="l" defTabSz="8953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75000"/>
              <a:buChar char="–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algn="ctr">
              <a:defRPr/>
            </a:pPr>
            <a:r>
              <a:rPr lang="en-US" altLang="ko-KR" sz="1428" b="1" dirty="0">
                <a:solidFill>
                  <a:schemeClr val="bg1"/>
                </a:solidFill>
                <a:ea typeface="굴림" pitchFamily="50" charset="-127"/>
              </a:rPr>
              <a:t>Meaning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A1198C6-407F-43D5-BB9B-3481F0144067}"/>
              </a:ext>
            </a:extLst>
          </p:cNvPr>
          <p:cNvSpPr/>
          <p:nvPr/>
        </p:nvSpPr>
        <p:spPr>
          <a:xfrm>
            <a:off x="6402388" y="3646488"/>
            <a:ext cx="1352550" cy="566737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zh-CN" altLang="en-US"/>
          </a:p>
        </p:txBody>
      </p:sp>
      <p:pic>
        <p:nvPicPr>
          <p:cNvPr id="11328" name="圖片 6">
            <a:extLst>
              <a:ext uri="{FF2B5EF4-FFF2-40B4-BE49-F238E27FC236}">
                <a16:creationId xmlns:a16="http://schemas.microsoft.com/office/drawing/2014/main" id="{8E3B3352-154D-4A99-96A3-F1D322630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5475" y="2851150"/>
            <a:ext cx="365125" cy="123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329" name="矩形 67">
            <a:extLst>
              <a:ext uri="{FF2B5EF4-FFF2-40B4-BE49-F238E27FC236}">
                <a16:creationId xmlns:a16="http://schemas.microsoft.com/office/drawing/2014/main" id="{E97DF461-C4DB-4E6D-94EF-0B9E5FBA6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1875" y="2852738"/>
            <a:ext cx="4238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228600" indent="-228600" defTabSz="895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1588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295275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431800" indent="-133350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582613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10398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14970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19542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24114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lvl="1" eaLnBrk="1" hangingPunct="1">
              <a:lnSpc>
                <a:spcPct val="100000"/>
              </a:lnSpc>
              <a:spcBef>
                <a:spcPct val="0"/>
              </a:spcBef>
              <a:buSzPct val="120000"/>
              <a:buFont typeface="Arial" panose="020B0604020202020204" pitchFamily="34" charset="0"/>
              <a:buNone/>
            </a:pPr>
            <a:r>
              <a:rPr lang="en-US" altLang="ko-KR" sz="1200" b="1">
                <a:solidFill>
                  <a:srgbClr val="FF0000"/>
                </a:solidFill>
                <a:ea typeface="굴림" panose="020B0600000101010101" pitchFamily="34" charset="-127"/>
              </a:rPr>
              <a:t>NO!!!</a:t>
            </a:r>
          </a:p>
        </p:txBody>
      </p:sp>
      <p:sp>
        <p:nvSpPr>
          <p:cNvPr id="11330" name="矩形 67">
            <a:extLst>
              <a:ext uri="{FF2B5EF4-FFF2-40B4-BE49-F238E27FC236}">
                <a16:creationId xmlns:a16="http://schemas.microsoft.com/office/drawing/2014/main" id="{4F9068C3-DD04-4A50-9370-FE1F1AEB99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7588" y="3635375"/>
            <a:ext cx="23082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228600" indent="-228600" defTabSz="8953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1588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295275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431800" indent="-133350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582613" indent="-149225" defTabSz="8953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10398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14970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19542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2411413" indent="-149225" defTabSz="8953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lvl="1" eaLnBrk="1" hangingPunct="1">
              <a:lnSpc>
                <a:spcPct val="100000"/>
              </a:lnSpc>
              <a:spcBef>
                <a:spcPct val="0"/>
              </a:spcBef>
              <a:buSzPct val="120000"/>
              <a:buFont typeface="Arial" panose="020B0604020202020204" pitchFamily="34" charset="0"/>
              <a:buNone/>
            </a:pPr>
            <a:r>
              <a:rPr lang="en-US" altLang="ko-KR" sz="1200">
                <a:ea typeface="굴림" panose="020B0600000101010101" pitchFamily="34" charset="-127"/>
              </a:rPr>
              <a:t>Asif</a:t>
            </a:r>
            <a:br>
              <a:rPr lang="en-US" altLang="ko-KR" sz="1200" b="1">
                <a:ea typeface="굴림" panose="020B0600000101010101" pitchFamily="34" charset="-127"/>
              </a:rPr>
            </a:br>
            <a:r>
              <a:rPr lang="en-US" altLang="ko-KR" sz="1200" b="1">
                <a:ea typeface="굴림" panose="020B0600000101010101" pitchFamily="34" charset="-127"/>
              </a:rPr>
              <a:t>The executive chair of Trayyner </a:t>
            </a:r>
          </a:p>
        </p:txBody>
      </p:sp>
      <p:pic>
        <p:nvPicPr>
          <p:cNvPr id="11331" name="圖片 30">
            <a:extLst>
              <a:ext uri="{FF2B5EF4-FFF2-40B4-BE49-F238E27FC236}">
                <a16:creationId xmlns:a16="http://schemas.microsoft.com/office/drawing/2014/main" id="{55B99593-C2A3-4CAD-BC15-A49C66022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1788" y="4981575"/>
            <a:ext cx="1882775" cy="125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6DA9FC77-E816-447E-8182-3FE87F3ECA1B}"/>
              </a:ext>
            </a:extLst>
          </p:cNvPr>
          <p:cNvCxnSpPr>
            <a:cxnSpLocks/>
          </p:cNvCxnSpPr>
          <p:nvPr/>
        </p:nvCxnSpPr>
        <p:spPr>
          <a:xfrm>
            <a:off x="9648825" y="5176838"/>
            <a:ext cx="1252538" cy="977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F01CCBBC-07AC-4729-97E3-6F9A9A324F32}"/>
              </a:ext>
            </a:extLst>
          </p:cNvPr>
          <p:cNvCxnSpPr>
            <a:cxnSpLocks/>
          </p:cNvCxnSpPr>
          <p:nvPr/>
        </p:nvCxnSpPr>
        <p:spPr>
          <a:xfrm flipH="1">
            <a:off x="9636125" y="5160963"/>
            <a:ext cx="1109663" cy="10080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6">
            <a:extLst>
              <a:ext uri="{FF2B5EF4-FFF2-40B4-BE49-F238E27FC236}">
                <a16:creationId xmlns:a16="http://schemas.microsoft.com/office/drawing/2014/main" id="{2DA9EC28-A40B-4B8C-856D-3FBE981CAD1E}"/>
              </a:ext>
            </a:extLst>
          </p:cNvPr>
          <p:cNvCxnSpPr>
            <a:cxnSpLocks/>
          </p:cNvCxnSpPr>
          <p:nvPr/>
        </p:nvCxnSpPr>
        <p:spPr>
          <a:xfrm>
            <a:off x="9032875" y="1508125"/>
            <a:ext cx="0" cy="5297488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2696B8F8-184B-456E-9AE6-DB5C48A083E7}"/>
              </a:ext>
            </a:extLst>
          </p:cNvPr>
          <p:cNvSpPr txBox="1"/>
          <p:nvPr/>
        </p:nvSpPr>
        <p:spPr>
          <a:xfrm>
            <a:off x="9241791" y="2018348"/>
            <a:ext cx="2917825" cy="49545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400" dirty="0">
                <a:latin typeface="+mj-lt"/>
                <a:ea typeface="新細明體" panose="02020500000000000000" pitchFamily="18" charset="-120"/>
                <a:cs typeface="Arial" panose="020B0604020202020204" pitchFamily="34" charset="0"/>
              </a:rPr>
              <a:t>The root causes are: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"/>
              <a:defRPr/>
            </a:pPr>
            <a:r>
              <a:rPr lang="en-US" altLang="zh-HK" sz="1400" kern="100" dirty="0">
                <a:ea typeface="新細明體" panose="02020500000000000000" pitchFamily="18" charset="-120"/>
                <a:cs typeface="Arial" panose="020B0604020202020204" pitchFamily="34" charset="0"/>
                <a:sym typeface="Wingdings" panose="05000000000000000000" pitchFamily="2" charset="2"/>
              </a:rPr>
              <a:t>lack of support from top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400" kern="100" dirty="0">
                <a:ea typeface="新細明體" panose="02020500000000000000" pitchFamily="18" charset="-120"/>
                <a:cs typeface="Arial" panose="020B0604020202020204" pitchFamily="34" charset="0"/>
                <a:sym typeface="Wingdings" panose="05000000000000000000" pitchFamily="2" charset="2"/>
              </a:rPr>
              <a:t>     management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400" b="1" kern="100" dirty="0">
              <a:solidFill>
                <a:srgbClr val="7030A0"/>
              </a:solidFill>
              <a:ea typeface="新細明體" panose="02020500000000000000" pitchFamily="18" charset="-12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400" b="1" kern="100" dirty="0">
              <a:solidFill>
                <a:srgbClr val="7030A0"/>
              </a:solidFill>
              <a:ea typeface="新細明體" panose="02020500000000000000" pitchFamily="18" charset="-12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400" b="1" kern="100" dirty="0">
              <a:solidFill>
                <a:srgbClr val="7030A0"/>
              </a:solidFill>
              <a:ea typeface="新細明體" panose="02020500000000000000" pitchFamily="18" charset="-12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400" b="1" kern="100" dirty="0">
              <a:solidFill>
                <a:srgbClr val="7030A0"/>
              </a:solidFill>
              <a:ea typeface="新細明體" panose="02020500000000000000" pitchFamily="18" charset="-12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400" b="1" kern="100" dirty="0">
              <a:solidFill>
                <a:srgbClr val="7030A0"/>
              </a:solidFill>
              <a:ea typeface="新細明體" panose="02020500000000000000" pitchFamily="18" charset="-12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400" b="1" kern="100" dirty="0">
              <a:solidFill>
                <a:srgbClr val="7030A0"/>
              </a:solidFill>
              <a:ea typeface="新細明體" panose="02020500000000000000" pitchFamily="18" charset="-12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400" b="1" kern="100" dirty="0">
              <a:solidFill>
                <a:srgbClr val="7030A0"/>
              </a:solidFill>
              <a:ea typeface="新細明體" panose="02020500000000000000" pitchFamily="18" charset="-12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400" b="1" kern="100" dirty="0">
              <a:solidFill>
                <a:srgbClr val="7030A0"/>
              </a:solidFill>
              <a:ea typeface="新細明體" panose="02020500000000000000" pitchFamily="18" charset="-12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400" b="1" kern="100" dirty="0">
              <a:solidFill>
                <a:srgbClr val="7030A0"/>
              </a:solidFill>
              <a:ea typeface="新細明體" panose="02020500000000000000" pitchFamily="18" charset="-12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b="1" kern="100" dirty="0">
                <a:solidFill>
                  <a:srgbClr val="7030A0"/>
                </a:solidFill>
                <a:ea typeface="新細明體" panose="02020500000000000000" pitchFamily="18" charset="-120"/>
                <a:cs typeface="Arial" panose="020B0604020202020204" pitchFamily="34" charset="0"/>
                <a:sym typeface="Wingdings" panose="05000000000000000000" pitchFamily="2" charset="2"/>
              </a:rPr>
              <a:t></a:t>
            </a:r>
            <a:r>
              <a:rPr lang="en-US" altLang="zh-HK" sz="1400" b="1" kern="100" dirty="0">
                <a:solidFill>
                  <a:srgbClr val="7030A0"/>
                </a:solidFill>
                <a:ea typeface="新細明體" panose="02020500000000000000" pitchFamily="18" charset="-12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altLang="zh-HK" sz="1400" kern="100" dirty="0">
                <a:ea typeface="新細明體" panose="02020500000000000000" pitchFamily="18" charset="-120"/>
                <a:cs typeface="Arial" panose="020B0604020202020204" pitchFamily="34" charset="0"/>
                <a:sym typeface="Wingdings" panose="05000000000000000000" pitchFamily="2" charset="2"/>
              </a:rPr>
              <a:t>lack of internal control </a:t>
            </a:r>
            <a:endParaRPr lang="en-US" altLang="zh-HK" sz="1400" dirty="0">
              <a:latin typeface="+mj-lt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5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5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5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5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n-US" altLang="zh-HK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1" name="文本框 93">
            <a:extLst>
              <a:ext uri="{FF2B5EF4-FFF2-40B4-BE49-F238E27FC236}">
                <a16:creationId xmlns:a16="http://schemas.microsoft.com/office/drawing/2014/main" id="{69EF9890-6361-46BA-9D76-FCECFC98370F}"/>
              </a:ext>
            </a:extLst>
          </p:cNvPr>
          <p:cNvSpPr txBox="1"/>
          <p:nvPr/>
        </p:nvSpPr>
        <p:spPr>
          <a:xfrm>
            <a:off x="11412538" y="6391275"/>
            <a:ext cx="3651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圆角矩形 66">
            <a:extLst>
              <a:ext uri="{FF2B5EF4-FFF2-40B4-BE49-F238E27FC236}">
                <a16:creationId xmlns:a16="http://schemas.microsoft.com/office/drawing/2014/main" id="{06FB1088-D264-48C8-950D-7D338845AC0B}"/>
              </a:ext>
            </a:extLst>
          </p:cNvPr>
          <p:cNvSpPr/>
          <p:nvPr/>
        </p:nvSpPr>
        <p:spPr>
          <a:xfrm>
            <a:off x="469900" y="1579563"/>
            <a:ext cx="2520950" cy="698500"/>
          </a:xfrm>
          <a:prstGeom prst="roundRect">
            <a:avLst/>
          </a:prstGeom>
          <a:solidFill>
            <a:srgbClr val="EB7F04">
              <a:alpha val="6764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 err="1">
                <a:solidFill>
                  <a:prstClr val="black"/>
                </a:solidFill>
                <a:cs typeface="+mn-ea"/>
                <a:sym typeface="+mn-lt"/>
              </a:rPr>
              <a:t>Trayyner</a:t>
            </a:r>
            <a:r>
              <a:rPr kumimoji="1" lang="en-US" altLang="zh-CN" sz="1600" b="1" dirty="0">
                <a:solidFill>
                  <a:prstClr val="black"/>
                </a:solidFill>
                <a:cs typeface="+mn-ea"/>
                <a:sym typeface="+mn-lt"/>
              </a:rPr>
              <a:t> </a:t>
            </a:r>
            <a:br>
              <a:rPr kumimoji="1" lang="en-US" altLang="zh-CN" sz="1600" b="1" dirty="0">
                <a:solidFill>
                  <a:prstClr val="black"/>
                </a:solidFill>
                <a:cs typeface="+mn-ea"/>
                <a:sym typeface="+mn-lt"/>
              </a:rPr>
            </a:br>
            <a:r>
              <a:rPr kumimoji="1" lang="en-US" altLang="zh-CN" sz="1600" b="1" dirty="0">
                <a:solidFill>
                  <a:prstClr val="black"/>
                </a:solidFill>
                <a:cs typeface="+mn-ea"/>
                <a:sym typeface="+mn-lt"/>
              </a:rPr>
              <a:t>Statement </a:t>
            </a:r>
            <a:br>
              <a:rPr kumimoji="1" lang="en-US" altLang="zh-CN" sz="1600" b="1" dirty="0">
                <a:solidFill>
                  <a:prstClr val="black"/>
                </a:solidFill>
                <a:cs typeface="+mn-ea"/>
                <a:sym typeface="+mn-lt"/>
              </a:rPr>
            </a:br>
            <a:r>
              <a:rPr kumimoji="1" lang="en-US" altLang="zh-CN" sz="1600" b="1" dirty="0">
                <a:solidFill>
                  <a:prstClr val="black"/>
                </a:solidFill>
                <a:cs typeface="+mn-ea"/>
                <a:sym typeface="+mn-lt"/>
              </a:rPr>
              <a:t>of Cash Flows</a:t>
            </a:r>
            <a:endParaRPr kumimoji="1" lang="zh-CN" altLang="en-US" sz="16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46B4F70-2BAA-40C9-B220-DFC9F54F485F}"/>
              </a:ext>
            </a:extLst>
          </p:cNvPr>
          <p:cNvSpPr txBox="1"/>
          <p:nvPr/>
        </p:nvSpPr>
        <p:spPr>
          <a:xfrm>
            <a:off x="0" y="312738"/>
            <a:ext cx="12192000" cy="4619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Appendix</a:t>
            </a:r>
            <a:endParaRPr lang="en-US" altLang="zh-CN" sz="2000" b="1" dirty="0">
              <a:solidFill>
                <a:prstClr val="white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B045D681-EB6F-4A76-9D06-DFA3069596FA}"/>
              </a:ext>
            </a:extLst>
          </p:cNvPr>
          <p:cNvGraphicFramePr>
            <a:graphicFrameLocks noGrp="1"/>
          </p:cNvGraphicFramePr>
          <p:nvPr/>
        </p:nvGraphicFramePr>
        <p:xfrm>
          <a:off x="3087688" y="1636713"/>
          <a:ext cx="8235950" cy="4908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811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4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9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6784">
                <a:tc>
                  <a:txBody>
                    <a:bodyPr/>
                    <a:lstStyle/>
                    <a:p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400" dirty="0"/>
                        <a:t>N$ thousand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N$ thousand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b="1" dirty="0"/>
                        <a:t>Cash flow from operating activities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   Net income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HK" sz="1400" dirty="0"/>
                        <a:t>44,602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   Increase in trade receivable 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HK" sz="1400" dirty="0"/>
                        <a:t>(13)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   Increase in trade payable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HK" sz="1400" dirty="0"/>
                        <a:t>15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   Increase in tax payable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HK" sz="1400" u="sng" dirty="0"/>
                        <a:t>1,888</a:t>
                      </a:r>
                      <a:endParaRPr lang="zh-HK" altLang="en-US" sz="1400" u="sng" dirty="0"/>
                    </a:p>
                  </a:txBody>
                  <a:tcPr marL="91448" marR="91448" marT="45722" marB="45722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400" b="1" dirty="0"/>
                        <a:t>46,492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b="1" dirty="0"/>
                        <a:t>Cash flow from investing activities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/>
                    </a:p>
                  </a:txBody>
                  <a:tcPr marL="91448" marR="91448" marT="45722" marB="45722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   Property, plant and equipment (Net)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HK" sz="1400" dirty="0"/>
                        <a:t>(1,534)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   Intangible assets (Net)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HK" sz="1400" u="sng" dirty="0"/>
                        <a:t>25</a:t>
                      </a:r>
                      <a:endParaRPr lang="zh-HK" altLang="en-US" sz="1400" u="sng" dirty="0"/>
                    </a:p>
                  </a:txBody>
                  <a:tcPr marL="91448" marR="91448" marT="45722" marB="45722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400" b="1" dirty="0"/>
                        <a:t>(1,509)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400" b="1" dirty="0"/>
                        <a:t>Cash flow from financing activities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   Dividend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HK" sz="1400" dirty="0"/>
                        <a:t>(42,390)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   Repayment of borrowings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HK" sz="1400" dirty="0"/>
                        <a:t>(900)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dirty="0"/>
                        <a:t>   Foreign reserve</a:t>
                      </a:r>
                      <a:endParaRPr lang="zh-HK" altLang="en-US" sz="1400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HK" sz="1400" u="sng" dirty="0"/>
                        <a:t>(1,677)</a:t>
                      </a:r>
                      <a:endParaRPr lang="zh-HK" altLang="en-US" sz="1400" u="sng" dirty="0"/>
                    </a:p>
                  </a:txBody>
                  <a:tcPr marL="91448" marR="91448" marT="45722" marB="45722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400" b="1" u="sng" dirty="0"/>
                        <a:t>(44,967</a:t>
                      </a:r>
                      <a:r>
                        <a:rPr lang="en-US" altLang="zh-HK" sz="1400" u="sng" dirty="0"/>
                        <a:t>)</a:t>
                      </a:r>
                      <a:endParaRPr lang="zh-HK" altLang="en-US" sz="1400" u="sng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b="1" dirty="0"/>
                        <a:t>Increase in cash 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400" b="1" dirty="0"/>
                        <a:t>16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r>
                        <a:rPr lang="en-US" altLang="zh-HK" sz="1400" b="1" dirty="0"/>
                        <a:t>Cash balance as at 31 Dec 2019 …………………………………..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400" b="1" u="sng" dirty="0"/>
                        <a:t>396</a:t>
                      </a:r>
                      <a:endParaRPr lang="zh-HK" altLang="en-US" sz="1400" b="1" u="sng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67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400" b="1" dirty="0"/>
                        <a:t>Cash balance as at 31 Dec 2020 …………………………………..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HK" altLang="en-US" sz="1400" dirty="0"/>
                    </a:p>
                  </a:txBody>
                  <a:tcPr marL="91448" marR="91448" marT="45722" marB="45722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400" b="1" dirty="0"/>
                        <a:t>412</a:t>
                      </a:r>
                      <a:endParaRPr lang="zh-HK" altLang="en-US" sz="1400" b="1" dirty="0"/>
                    </a:p>
                  </a:txBody>
                  <a:tcPr marL="91448" marR="91448" marT="45722" marB="4572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19" name="文本框 70">
            <a:extLst>
              <a:ext uri="{FF2B5EF4-FFF2-40B4-BE49-F238E27FC236}">
                <a16:creationId xmlns:a16="http://schemas.microsoft.com/office/drawing/2014/main" id="{94BA3A4A-FECB-4117-8834-0E2C14107D9C}"/>
              </a:ext>
            </a:extLst>
          </p:cNvPr>
          <p:cNvSpPr txBox="1"/>
          <p:nvPr/>
        </p:nvSpPr>
        <p:spPr>
          <a:xfrm>
            <a:off x="469900" y="2387600"/>
            <a:ext cx="2832100" cy="2778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2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For the year ended 31 Dec 2020</a:t>
            </a:r>
            <a:endParaRPr kumimoji="1" lang="en" altLang="zh-CN" sz="1200" dirty="0">
              <a:solidFill>
                <a:srgbClr val="7030A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文本框 93">
            <a:extLst>
              <a:ext uri="{FF2B5EF4-FFF2-40B4-BE49-F238E27FC236}">
                <a16:creationId xmlns:a16="http://schemas.microsoft.com/office/drawing/2014/main" id="{FFEFF592-6353-4EE3-8D1D-EB2CF362E939}"/>
              </a:ext>
            </a:extLst>
          </p:cNvPr>
          <p:cNvSpPr txBox="1"/>
          <p:nvPr/>
        </p:nvSpPr>
        <p:spPr>
          <a:xfrm>
            <a:off x="11412538" y="6391275"/>
            <a:ext cx="46037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30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CD1F530-BAA6-4807-9FD4-CA997B6D57C5}"/>
              </a:ext>
            </a:extLst>
          </p:cNvPr>
          <p:cNvSpPr txBox="1"/>
          <p:nvPr/>
        </p:nvSpPr>
        <p:spPr>
          <a:xfrm>
            <a:off x="0" y="482600"/>
            <a:ext cx="121920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Arial" panose="020F0502020204030204"/>
                <a:ea typeface="楷体"/>
                <a:cs typeface="+mn-ea"/>
                <a:sym typeface="+mn-lt"/>
              </a:rPr>
              <a:t>Reference</a:t>
            </a:r>
          </a:p>
        </p:txBody>
      </p:sp>
      <p:sp>
        <p:nvSpPr>
          <p:cNvPr id="5" name="文本框 70">
            <a:extLst>
              <a:ext uri="{FF2B5EF4-FFF2-40B4-BE49-F238E27FC236}">
                <a16:creationId xmlns:a16="http://schemas.microsoft.com/office/drawing/2014/main" id="{85FB2682-D53B-4FF8-9E0D-FC5191D108C0}"/>
              </a:ext>
            </a:extLst>
          </p:cNvPr>
          <p:cNvSpPr txBox="1"/>
          <p:nvPr/>
        </p:nvSpPr>
        <p:spPr>
          <a:xfrm>
            <a:off x="290513" y="1636713"/>
            <a:ext cx="11610975" cy="59093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C, Cooke (2020). Diversity &amp; inclusion is imperative now and always. Retrieved from: 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  <a:hlinkClick r:id="rId2"/>
              </a:rPr>
              <a:t>https://www.cimaglobal.com/Members/Insights/2020-CIMA-Insights/Diversity-and-inclusion-is-imperative-now-and-always/</a:t>
            </a: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kumimoji="1" lang="en-US" altLang="zh-CN" sz="1400" dirty="0" err="1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CSIMarket</a:t>
            </a:r>
            <a:r>
              <a:rPr kumimoji="1" lang="zh-TW" altLang="en-US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TW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(2020).</a:t>
            </a:r>
            <a:r>
              <a:rPr kumimoji="1" lang="zh-TW" altLang="en-US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TW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Educational Services Industry Profitability. Retrieved from: 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  <a:hlinkClick r:id="rId3"/>
              </a:rPr>
              <a:t>https://csimarket.com/Industry/industry_Profitability_Ratios.php?ind=903</a:t>
            </a: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Deloitte (2021). IAS33 Earnings per share. Retrieved from: 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  <a:hlinkClick r:id="rId4"/>
              </a:rPr>
              <a:t>https://www.iasplus.com/en/standards/ias/ias33</a:t>
            </a: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IFRS(2021). IAS33 Earnings per share. Retrieved from: 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  <a:hlinkClick r:id="rId5"/>
              </a:rPr>
              <a:t>https://www.ifrs.org/issued-standards/list-of-standards/ias-33-earnings-per-share/</a:t>
            </a: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Institute of Risk Management (2021). IRM Risk Predictions. Retrieved from 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  <a:hlinkClick r:id="rId6"/>
              </a:rPr>
              <a:t>https://www.theirm.org/news/irm-risk-predictions-2020/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O. O’Donnell and R. Boyle (2008). Understanding and managing </a:t>
            </a:r>
            <a:r>
              <a:rPr kumimoji="1" lang="en-US" altLang="zh-CN" sz="1400" dirty="0" err="1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organisational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culture. Retrieved from: 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  <a:hlinkClick r:id="rId7"/>
              </a:rPr>
              <a:t>https://www.ipa.ie/_fileUpload/Documents/CPMR_DP_40_Understanding_Managing_Org_Culture.pdf</a:t>
            </a: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PCCW’s Annual Report (2020). Retrieved from 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  <a:hlinkClick r:id="rId8"/>
              </a:rPr>
              <a:t>http://www.pccw.com/staticfiles/PCCWCorpsite/About%20PCCW/Investor%20Relations/Announcements%20&amp;%20Notices/2021/Mar/e01_Annual%20Report.pdf</a:t>
            </a: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S. W. Chan, and C. K. Wong (2006). Hotel selection: When price is not the issue. Journal of Vacation Marketing, 12(2): 142-159. Retrieved from 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  <a:hlinkClick r:id="rId9"/>
              </a:rPr>
              <a:t>https://journals.sagepub.com/doi/10.1177/1356766706062154</a:t>
            </a:r>
            <a:r>
              <a:rPr kumimoji="1"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400" b="1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400" b="1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-US" altLang="zh-CN" sz="1400" b="1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en" altLang="zh-CN" sz="14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对话气泡: 圆角矩形 5">
            <a:extLst>
              <a:ext uri="{FF2B5EF4-FFF2-40B4-BE49-F238E27FC236}">
                <a16:creationId xmlns:a16="http://schemas.microsoft.com/office/drawing/2014/main" id="{CABADDA6-32E8-4EAA-B082-C7DC53428BE8}"/>
              </a:ext>
            </a:extLst>
          </p:cNvPr>
          <p:cNvSpPr/>
          <p:nvPr/>
        </p:nvSpPr>
        <p:spPr>
          <a:xfrm flipH="1">
            <a:off x="568325" y="2155825"/>
            <a:ext cx="4197350" cy="2886075"/>
          </a:xfrm>
          <a:prstGeom prst="wedgeRoundRectCallout">
            <a:avLst>
              <a:gd name="adj1" fmla="val -25040"/>
              <a:gd name="adj2" fmla="val 62500"/>
              <a:gd name="adj3" fmla="val 16667"/>
            </a:avLst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E94B9AB-D340-4A04-AA21-C352180AE9D5}"/>
              </a:ext>
            </a:extLst>
          </p:cNvPr>
          <p:cNvSpPr txBox="1"/>
          <p:nvPr/>
        </p:nvSpPr>
        <p:spPr>
          <a:xfrm>
            <a:off x="666750" y="2341563"/>
            <a:ext cx="4197350" cy="21240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2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Discuss the business case for establishing a separate, permanent, and well-resourced </a:t>
            </a:r>
            <a:r>
              <a:rPr lang="en-US" altLang="zh-CN" sz="22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IT function </a:t>
            </a:r>
            <a:r>
              <a:rPr lang="en-US" altLang="zh-CN" sz="22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based at Head Office that can support the activities of our operations. 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8EF3B041-0E48-4834-AC10-569F2E604592}"/>
              </a:ext>
            </a:extLst>
          </p:cNvPr>
          <p:cNvSpPr txBox="1"/>
          <p:nvPr/>
        </p:nvSpPr>
        <p:spPr>
          <a:xfrm>
            <a:off x="7527925" y="5046663"/>
            <a:ext cx="2782888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" altLang="zh-CN" b="1" dirty="0" err="1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Dzodzi</a:t>
            </a:r>
            <a:r>
              <a:rPr lang="en" altLang="zh-CN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Tsikata </a:t>
            </a:r>
            <a:endParaRPr lang="en" altLang="zh-CN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Senior Finance Manager </a:t>
            </a:r>
          </a:p>
        </p:txBody>
      </p:sp>
      <p:grpSp>
        <p:nvGrpSpPr>
          <p:cNvPr id="13317" name="组合 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>
            <a:extLst>
              <a:ext uri="{FF2B5EF4-FFF2-40B4-BE49-F238E27FC236}">
                <a16:creationId xmlns:a16="http://schemas.microsoft.com/office/drawing/2014/main" id="{07AD501A-0942-48A6-A513-C333A06D2F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962525" y="1806575"/>
            <a:ext cx="2463800" cy="4745038"/>
            <a:chOff x="4794478" y="1132369"/>
            <a:chExt cx="2603044" cy="5011256"/>
          </a:xfrm>
        </p:grpSpPr>
        <p:sp>
          <p:nvSpPr>
            <p:cNvPr id="98" name="ïṩḷíḋé">
              <a:extLst>
                <a:ext uri="{FF2B5EF4-FFF2-40B4-BE49-F238E27FC236}">
                  <a16:creationId xmlns:a16="http://schemas.microsoft.com/office/drawing/2014/main" id="{9CE41D2C-0382-4D89-9C78-294E5552D88C}"/>
                </a:ext>
              </a:extLst>
            </p:cNvPr>
            <p:cNvSpPr/>
            <p:nvPr/>
          </p:nvSpPr>
          <p:spPr bwMode="auto">
            <a:xfrm>
              <a:off x="4968909" y="1165900"/>
              <a:ext cx="2371588" cy="2831720"/>
            </a:xfrm>
            <a:custGeom>
              <a:avLst/>
              <a:gdLst>
                <a:gd name="T0" fmla="*/ 409 w 503"/>
                <a:gd name="T1" fmla="*/ 250 h 602"/>
                <a:gd name="T2" fmla="*/ 251 w 503"/>
                <a:gd name="T3" fmla="*/ 602 h 602"/>
                <a:gd name="T4" fmla="*/ 92 w 503"/>
                <a:gd name="T5" fmla="*/ 257 h 602"/>
                <a:gd name="T6" fmla="*/ 251 w 503"/>
                <a:gd name="T7" fmla="*/ 0 h 602"/>
                <a:gd name="T8" fmla="*/ 409 w 503"/>
                <a:gd name="T9" fmla="*/ 25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3" h="602">
                  <a:moveTo>
                    <a:pt x="409" y="250"/>
                  </a:moveTo>
                  <a:cubicBezTo>
                    <a:pt x="409" y="446"/>
                    <a:pt x="503" y="598"/>
                    <a:pt x="251" y="602"/>
                  </a:cubicBezTo>
                  <a:cubicBezTo>
                    <a:pt x="0" y="548"/>
                    <a:pt x="92" y="453"/>
                    <a:pt x="92" y="257"/>
                  </a:cubicBezTo>
                  <a:cubicBezTo>
                    <a:pt x="66" y="55"/>
                    <a:pt x="157" y="0"/>
                    <a:pt x="251" y="0"/>
                  </a:cubicBezTo>
                  <a:cubicBezTo>
                    <a:pt x="344" y="0"/>
                    <a:pt x="426" y="46"/>
                    <a:pt x="409" y="250"/>
                  </a:cubicBezTo>
                  <a:close/>
                </a:path>
              </a:pathLst>
            </a:custGeom>
            <a:solidFill>
              <a:srgbClr val="230F0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9" name="ïşḻïḓé">
              <a:extLst>
                <a:ext uri="{FF2B5EF4-FFF2-40B4-BE49-F238E27FC236}">
                  <a16:creationId xmlns:a16="http://schemas.microsoft.com/office/drawing/2014/main" id="{781C017F-F916-4062-96CB-0BB9BD67B55E}"/>
                </a:ext>
              </a:extLst>
            </p:cNvPr>
            <p:cNvSpPr/>
            <p:nvPr/>
          </p:nvSpPr>
          <p:spPr bwMode="auto">
            <a:xfrm>
              <a:off x="4960523" y="2765344"/>
              <a:ext cx="2333011" cy="1215511"/>
            </a:xfrm>
            <a:custGeom>
              <a:avLst/>
              <a:gdLst>
                <a:gd name="T0" fmla="*/ 434 w 495"/>
                <a:gd name="T1" fmla="*/ 107 h 258"/>
                <a:gd name="T2" fmla="*/ 353 w 495"/>
                <a:gd name="T3" fmla="*/ 94 h 258"/>
                <a:gd name="T4" fmla="*/ 305 w 495"/>
                <a:gd name="T5" fmla="*/ 44 h 258"/>
                <a:gd name="T6" fmla="*/ 305 w 495"/>
                <a:gd name="T7" fmla="*/ 0 h 258"/>
                <a:gd name="T8" fmla="*/ 247 w 495"/>
                <a:gd name="T9" fmla="*/ 23 h 258"/>
                <a:gd name="T10" fmla="*/ 196 w 495"/>
                <a:gd name="T11" fmla="*/ 0 h 258"/>
                <a:gd name="T12" fmla="*/ 196 w 495"/>
                <a:gd name="T13" fmla="*/ 44 h 258"/>
                <a:gd name="T14" fmla="*/ 142 w 495"/>
                <a:gd name="T15" fmla="*/ 95 h 258"/>
                <a:gd name="T16" fmla="*/ 62 w 495"/>
                <a:gd name="T17" fmla="*/ 107 h 258"/>
                <a:gd name="T18" fmla="*/ 0 w 495"/>
                <a:gd name="T19" fmla="*/ 182 h 258"/>
                <a:gd name="T20" fmla="*/ 62 w 495"/>
                <a:gd name="T21" fmla="*/ 258 h 258"/>
                <a:gd name="T22" fmla="*/ 434 w 495"/>
                <a:gd name="T23" fmla="*/ 258 h 258"/>
                <a:gd name="T24" fmla="*/ 495 w 495"/>
                <a:gd name="T25" fmla="*/ 182 h 258"/>
                <a:gd name="T26" fmla="*/ 434 w 495"/>
                <a:gd name="T27" fmla="*/ 1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5" h="258">
                  <a:moveTo>
                    <a:pt x="434" y="107"/>
                  </a:moveTo>
                  <a:cubicBezTo>
                    <a:pt x="353" y="94"/>
                    <a:pt x="353" y="94"/>
                    <a:pt x="353" y="94"/>
                  </a:cubicBezTo>
                  <a:cubicBezTo>
                    <a:pt x="328" y="86"/>
                    <a:pt x="305" y="60"/>
                    <a:pt x="305" y="44"/>
                  </a:cubicBezTo>
                  <a:cubicBezTo>
                    <a:pt x="305" y="44"/>
                    <a:pt x="305" y="0"/>
                    <a:pt x="305" y="0"/>
                  </a:cubicBezTo>
                  <a:cubicBezTo>
                    <a:pt x="274" y="15"/>
                    <a:pt x="247" y="23"/>
                    <a:pt x="247" y="23"/>
                  </a:cubicBezTo>
                  <a:cubicBezTo>
                    <a:pt x="247" y="23"/>
                    <a:pt x="225" y="16"/>
                    <a:pt x="196" y="0"/>
                  </a:cubicBezTo>
                  <a:cubicBezTo>
                    <a:pt x="196" y="0"/>
                    <a:pt x="196" y="43"/>
                    <a:pt x="196" y="44"/>
                  </a:cubicBezTo>
                  <a:cubicBezTo>
                    <a:pt x="196" y="60"/>
                    <a:pt x="169" y="87"/>
                    <a:pt x="142" y="95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28" y="107"/>
                    <a:pt x="0" y="141"/>
                    <a:pt x="0" y="182"/>
                  </a:cubicBezTo>
                  <a:cubicBezTo>
                    <a:pt x="0" y="224"/>
                    <a:pt x="28" y="258"/>
                    <a:pt x="62" y="258"/>
                  </a:cubicBezTo>
                  <a:cubicBezTo>
                    <a:pt x="434" y="258"/>
                    <a:pt x="434" y="258"/>
                    <a:pt x="434" y="258"/>
                  </a:cubicBezTo>
                  <a:cubicBezTo>
                    <a:pt x="468" y="258"/>
                    <a:pt x="495" y="224"/>
                    <a:pt x="495" y="182"/>
                  </a:cubicBezTo>
                  <a:cubicBezTo>
                    <a:pt x="495" y="141"/>
                    <a:pt x="468" y="107"/>
                    <a:pt x="434" y="107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0" name="ïSḻíḍe">
              <a:extLst>
                <a:ext uri="{FF2B5EF4-FFF2-40B4-BE49-F238E27FC236}">
                  <a16:creationId xmlns:a16="http://schemas.microsoft.com/office/drawing/2014/main" id="{10169F5A-8AC6-434A-B98D-94C93A5E43BD}"/>
                </a:ext>
              </a:extLst>
            </p:cNvPr>
            <p:cNvSpPr/>
            <p:nvPr/>
          </p:nvSpPr>
          <p:spPr bwMode="auto">
            <a:xfrm>
              <a:off x="5884670" y="2691575"/>
              <a:ext cx="513229" cy="261544"/>
            </a:xfrm>
            <a:custGeom>
              <a:avLst/>
              <a:gdLst>
                <a:gd name="T0" fmla="*/ 0 w 109"/>
                <a:gd name="T1" fmla="*/ 0 h 56"/>
                <a:gd name="T2" fmla="*/ 0 w 109"/>
                <a:gd name="T3" fmla="*/ 28 h 56"/>
                <a:gd name="T4" fmla="*/ 45 w 109"/>
                <a:gd name="T5" fmla="*/ 54 h 56"/>
                <a:gd name="T6" fmla="*/ 57 w 109"/>
                <a:gd name="T7" fmla="*/ 54 h 56"/>
                <a:gd name="T8" fmla="*/ 109 w 109"/>
                <a:gd name="T9" fmla="*/ 27 h 56"/>
                <a:gd name="T10" fmla="*/ 109 w 109"/>
                <a:gd name="T11" fmla="*/ 0 h 56"/>
                <a:gd name="T12" fmla="*/ 0 w 109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56">
                  <a:moveTo>
                    <a:pt x="0" y="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20" y="41"/>
                    <a:pt x="37" y="50"/>
                    <a:pt x="45" y="54"/>
                  </a:cubicBezTo>
                  <a:cubicBezTo>
                    <a:pt x="49" y="55"/>
                    <a:pt x="54" y="56"/>
                    <a:pt x="57" y="54"/>
                  </a:cubicBezTo>
                  <a:cubicBezTo>
                    <a:pt x="67" y="50"/>
                    <a:pt x="87" y="41"/>
                    <a:pt x="109" y="27"/>
                  </a:cubicBezTo>
                  <a:cubicBezTo>
                    <a:pt x="109" y="0"/>
                    <a:pt x="109" y="0"/>
                    <a:pt x="1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4794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1" name="ïṧ1îḍê">
              <a:extLst>
                <a:ext uri="{FF2B5EF4-FFF2-40B4-BE49-F238E27FC236}">
                  <a16:creationId xmlns:a16="http://schemas.microsoft.com/office/drawing/2014/main" id="{C745949C-E0EF-4369-9A2A-AC20C8EFDD1C}"/>
                </a:ext>
              </a:extLst>
            </p:cNvPr>
            <p:cNvSpPr/>
            <p:nvPr/>
          </p:nvSpPr>
          <p:spPr bwMode="auto">
            <a:xfrm>
              <a:off x="5460334" y="1315115"/>
              <a:ext cx="1353515" cy="1586031"/>
            </a:xfrm>
            <a:custGeom>
              <a:avLst/>
              <a:gdLst>
                <a:gd name="T0" fmla="*/ 272 w 287"/>
                <a:gd name="T1" fmla="*/ 153 h 337"/>
                <a:gd name="T2" fmla="*/ 261 w 287"/>
                <a:gd name="T3" fmla="*/ 154 h 337"/>
                <a:gd name="T4" fmla="*/ 261 w 287"/>
                <a:gd name="T5" fmla="*/ 67 h 337"/>
                <a:gd name="T6" fmla="*/ 142 w 287"/>
                <a:gd name="T7" fmla="*/ 0 h 337"/>
                <a:gd name="T8" fmla="*/ 142 w 287"/>
                <a:gd name="T9" fmla="*/ 0 h 337"/>
                <a:gd name="T10" fmla="*/ 142 w 287"/>
                <a:gd name="T11" fmla="*/ 0 h 337"/>
                <a:gd name="T12" fmla="*/ 31 w 287"/>
                <a:gd name="T13" fmla="*/ 70 h 337"/>
                <a:gd name="T14" fmla="*/ 23 w 287"/>
                <a:gd name="T15" fmla="*/ 152 h 337"/>
                <a:gd name="T16" fmla="*/ 15 w 287"/>
                <a:gd name="T17" fmla="*/ 153 h 337"/>
                <a:gd name="T18" fmla="*/ 6 w 287"/>
                <a:gd name="T19" fmla="*/ 193 h 337"/>
                <a:gd name="T20" fmla="*/ 31 w 287"/>
                <a:gd name="T21" fmla="*/ 220 h 337"/>
                <a:gd name="T22" fmla="*/ 34 w 287"/>
                <a:gd name="T23" fmla="*/ 237 h 337"/>
                <a:gd name="T24" fmla="*/ 136 w 287"/>
                <a:gd name="T25" fmla="*/ 335 h 337"/>
                <a:gd name="T26" fmla="*/ 148 w 287"/>
                <a:gd name="T27" fmla="*/ 335 h 337"/>
                <a:gd name="T28" fmla="*/ 250 w 287"/>
                <a:gd name="T29" fmla="*/ 237 h 337"/>
                <a:gd name="T30" fmla="*/ 253 w 287"/>
                <a:gd name="T31" fmla="*/ 220 h 337"/>
                <a:gd name="T32" fmla="*/ 281 w 287"/>
                <a:gd name="T33" fmla="*/ 193 h 337"/>
                <a:gd name="T34" fmla="*/ 272 w 287"/>
                <a:gd name="T35" fmla="*/ 153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7" h="337">
                  <a:moveTo>
                    <a:pt x="272" y="153"/>
                  </a:moveTo>
                  <a:cubicBezTo>
                    <a:pt x="269" y="151"/>
                    <a:pt x="265" y="152"/>
                    <a:pt x="261" y="154"/>
                  </a:cubicBezTo>
                  <a:cubicBezTo>
                    <a:pt x="265" y="116"/>
                    <a:pt x="266" y="76"/>
                    <a:pt x="261" y="67"/>
                  </a:cubicBezTo>
                  <a:cubicBezTo>
                    <a:pt x="234" y="25"/>
                    <a:pt x="189" y="2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95" y="2"/>
                    <a:pt x="58" y="28"/>
                    <a:pt x="31" y="70"/>
                  </a:cubicBezTo>
                  <a:cubicBezTo>
                    <a:pt x="26" y="79"/>
                    <a:pt x="19" y="115"/>
                    <a:pt x="23" y="152"/>
                  </a:cubicBezTo>
                  <a:cubicBezTo>
                    <a:pt x="20" y="152"/>
                    <a:pt x="17" y="152"/>
                    <a:pt x="15" y="153"/>
                  </a:cubicBezTo>
                  <a:cubicBezTo>
                    <a:pt x="4" y="156"/>
                    <a:pt x="0" y="174"/>
                    <a:pt x="6" y="193"/>
                  </a:cubicBezTo>
                  <a:cubicBezTo>
                    <a:pt x="11" y="208"/>
                    <a:pt x="21" y="219"/>
                    <a:pt x="31" y="220"/>
                  </a:cubicBezTo>
                  <a:cubicBezTo>
                    <a:pt x="33" y="231"/>
                    <a:pt x="34" y="237"/>
                    <a:pt x="34" y="237"/>
                  </a:cubicBezTo>
                  <a:cubicBezTo>
                    <a:pt x="56" y="297"/>
                    <a:pt x="116" y="327"/>
                    <a:pt x="136" y="335"/>
                  </a:cubicBezTo>
                  <a:cubicBezTo>
                    <a:pt x="140" y="337"/>
                    <a:pt x="144" y="337"/>
                    <a:pt x="148" y="335"/>
                  </a:cubicBezTo>
                  <a:cubicBezTo>
                    <a:pt x="166" y="328"/>
                    <a:pt x="227" y="298"/>
                    <a:pt x="250" y="237"/>
                  </a:cubicBezTo>
                  <a:cubicBezTo>
                    <a:pt x="250" y="237"/>
                    <a:pt x="251" y="231"/>
                    <a:pt x="253" y="220"/>
                  </a:cubicBezTo>
                  <a:cubicBezTo>
                    <a:pt x="263" y="221"/>
                    <a:pt x="275" y="210"/>
                    <a:pt x="281" y="193"/>
                  </a:cubicBezTo>
                  <a:cubicBezTo>
                    <a:pt x="287" y="174"/>
                    <a:pt x="283" y="156"/>
                    <a:pt x="272" y="153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2" name="íṥľîḍê">
              <a:extLst>
                <a:ext uri="{FF2B5EF4-FFF2-40B4-BE49-F238E27FC236}">
                  <a16:creationId xmlns:a16="http://schemas.microsoft.com/office/drawing/2014/main" id="{15C430A2-0B1B-4A74-9C2D-732D71D79CC9}"/>
                </a:ext>
              </a:extLst>
            </p:cNvPr>
            <p:cNvSpPr/>
            <p:nvPr/>
          </p:nvSpPr>
          <p:spPr bwMode="auto">
            <a:xfrm>
              <a:off x="6040652" y="2342850"/>
              <a:ext cx="179462" cy="65387"/>
            </a:xfrm>
            <a:custGeom>
              <a:avLst/>
              <a:gdLst>
                <a:gd name="T0" fmla="*/ 26 w 38"/>
                <a:gd name="T1" fmla="*/ 8 h 14"/>
                <a:gd name="T2" fmla="*/ 11 w 38"/>
                <a:gd name="T3" fmla="*/ 8 h 14"/>
                <a:gd name="T4" fmla="*/ 1 w 38"/>
                <a:gd name="T5" fmla="*/ 0 h 14"/>
                <a:gd name="T6" fmla="*/ 0 w 38"/>
                <a:gd name="T7" fmla="*/ 5 h 14"/>
                <a:gd name="T8" fmla="*/ 15 w 38"/>
                <a:gd name="T9" fmla="*/ 14 h 14"/>
                <a:gd name="T10" fmla="*/ 23 w 38"/>
                <a:gd name="T11" fmla="*/ 14 h 14"/>
                <a:gd name="T12" fmla="*/ 38 w 38"/>
                <a:gd name="T13" fmla="*/ 5 h 14"/>
                <a:gd name="T14" fmla="*/ 37 w 38"/>
                <a:gd name="T15" fmla="*/ 0 h 14"/>
                <a:gd name="T16" fmla="*/ 26 w 38"/>
                <a:gd name="T1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14">
                  <a:moveTo>
                    <a:pt x="2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6" y="8"/>
                    <a:pt x="2" y="5"/>
                    <a:pt x="1" y="0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12"/>
                    <a:pt x="8" y="14"/>
                    <a:pt x="15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9" y="14"/>
                    <a:pt x="38" y="12"/>
                    <a:pt x="38" y="5"/>
                  </a:cubicBezTo>
                  <a:cubicBezTo>
                    <a:pt x="38" y="3"/>
                    <a:pt x="38" y="2"/>
                    <a:pt x="37" y="0"/>
                  </a:cubicBezTo>
                  <a:cubicBezTo>
                    <a:pt x="36" y="5"/>
                    <a:pt x="31" y="8"/>
                    <a:pt x="26" y="8"/>
                  </a:cubicBezTo>
                  <a:close/>
                </a:path>
              </a:pathLst>
            </a:custGeom>
            <a:solidFill>
              <a:srgbClr val="C4794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3" name="îSļiḓe">
              <a:extLst>
                <a:ext uri="{FF2B5EF4-FFF2-40B4-BE49-F238E27FC236}">
                  <a16:creationId xmlns:a16="http://schemas.microsoft.com/office/drawing/2014/main" id="{1087C3C3-CADE-412E-829B-5FBEAFC231D7}"/>
                </a:ext>
              </a:extLst>
            </p:cNvPr>
            <p:cNvSpPr/>
            <p:nvPr/>
          </p:nvSpPr>
          <p:spPr bwMode="auto">
            <a:xfrm>
              <a:off x="5492201" y="2059510"/>
              <a:ext cx="95602" cy="201188"/>
            </a:xfrm>
            <a:custGeom>
              <a:avLst/>
              <a:gdLst>
                <a:gd name="T0" fmla="*/ 0 w 20"/>
                <a:gd name="T1" fmla="*/ 8 h 43"/>
                <a:gd name="T2" fmla="*/ 6 w 20"/>
                <a:gd name="T3" fmla="*/ 1 h 43"/>
                <a:gd name="T4" fmla="*/ 18 w 20"/>
                <a:gd name="T5" fmla="*/ 25 h 43"/>
                <a:gd name="T6" fmla="*/ 18 w 20"/>
                <a:gd name="T7" fmla="*/ 40 h 43"/>
                <a:gd name="T8" fmla="*/ 8 w 20"/>
                <a:gd name="T9" fmla="*/ 11 h 43"/>
                <a:gd name="T10" fmla="*/ 0 w 20"/>
                <a:gd name="T11" fmla="*/ 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3">
                  <a:moveTo>
                    <a:pt x="0" y="8"/>
                  </a:moveTo>
                  <a:cubicBezTo>
                    <a:pt x="0" y="7"/>
                    <a:pt x="3" y="0"/>
                    <a:pt x="6" y="1"/>
                  </a:cubicBezTo>
                  <a:cubicBezTo>
                    <a:pt x="12" y="3"/>
                    <a:pt x="16" y="14"/>
                    <a:pt x="18" y="25"/>
                  </a:cubicBezTo>
                  <a:cubicBezTo>
                    <a:pt x="20" y="35"/>
                    <a:pt x="19" y="43"/>
                    <a:pt x="18" y="40"/>
                  </a:cubicBezTo>
                  <a:cubicBezTo>
                    <a:pt x="16" y="36"/>
                    <a:pt x="15" y="23"/>
                    <a:pt x="8" y="11"/>
                  </a:cubicBezTo>
                  <a:cubicBezTo>
                    <a:pt x="4" y="3"/>
                    <a:pt x="1" y="20"/>
                    <a:pt x="0" y="8"/>
                  </a:cubicBezTo>
                  <a:close/>
                </a:path>
              </a:pathLst>
            </a:custGeom>
            <a:solidFill>
              <a:srgbClr val="C4794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4" name="ïṩļiḑê">
              <a:extLst>
                <a:ext uri="{FF2B5EF4-FFF2-40B4-BE49-F238E27FC236}">
                  <a16:creationId xmlns:a16="http://schemas.microsoft.com/office/drawing/2014/main" id="{04E2C035-8F42-44D2-A085-86D99D4EAF34}"/>
                </a:ext>
              </a:extLst>
            </p:cNvPr>
            <p:cNvSpPr/>
            <p:nvPr/>
          </p:nvSpPr>
          <p:spPr bwMode="auto">
            <a:xfrm>
              <a:off x="6686381" y="2059510"/>
              <a:ext cx="92248" cy="201188"/>
            </a:xfrm>
            <a:custGeom>
              <a:avLst/>
              <a:gdLst>
                <a:gd name="T0" fmla="*/ 20 w 20"/>
                <a:gd name="T1" fmla="*/ 8 h 43"/>
                <a:gd name="T2" fmla="*/ 13 w 20"/>
                <a:gd name="T3" fmla="*/ 1 h 43"/>
                <a:gd name="T4" fmla="*/ 2 w 20"/>
                <a:gd name="T5" fmla="*/ 25 h 43"/>
                <a:gd name="T6" fmla="*/ 2 w 20"/>
                <a:gd name="T7" fmla="*/ 40 h 43"/>
                <a:gd name="T8" fmla="*/ 12 w 20"/>
                <a:gd name="T9" fmla="*/ 11 h 43"/>
                <a:gd name="T10" fmla="*/ 20 w 20"/>
                <a:gd name="T11" fmla="*/ 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3">
                  <a:moveTo>
                    <a:pt x="20" y="8"/>
                  </a:moveTo>
                  <a:cubicBezTo>
                    <a:pt x="20" y="7"/>
                    <a:pt x="17" y="0"/>
                    <a:pt x="13" y="1"/>
                  </a:cubicBezTo>
                  <a:cubicBezTo>
                    <a:pt x="8" y="3"/>
                    <a:pt x="4" y="14"/>
                    <a:pt x="2" y="25"/>
                  </a:cubicBezTo>
                  <a:cubicBezTo>
                    <a:pt x="0" y="35"/>
                    <a:pt x="1" y="43"/>
                    <a:pt x="2" y="40"/>
                  </a:cubicBezTo>
                  <a:cubicBezTo>
                    <a:pt x="4" y="36"/>
                    <a:pt x="5" y="23"/>
                    <a:pt x="12" y="11"/>
                  </a:cubicBezTo>
                  <a:cubicBezTo>
                    <a:pt x="16" y="3"/>
                    <a:pt x="19" y="20"/>
                    <a:pt x="20" y="8"/>
                  </a:cubicBezTo>
                  <a:close/>
                </a:path>
              </a:pathLst>
            </a:custGeom>
            <a:solidFill>
              <a:srgbClr val="C47947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5" name="îŝ1ïdê">
              <a:extLst>
                <a:ext uri="{FF2B5EF4-FFF2-40B4-BE49-F238E27FC236}">
                  <a16:creationId xmlns:a16="http://schemas.microsoft.com/office/drawing/2014/main" id="{DBD2661A-73F4-4021-B151-0B04097C50C0}"/>
                </a:ext>
              </a:extLst>
            </p:cNvPr>
            <p:cNvSpPr/>
            <p:nvPr/>
          </p:nvSpPr>
          <p:spPr bwMode="auto">
            <a:xfrm>
              <a:off x="5931633" y="2512183"/>
              <a:ext cx="389115" cy="167657"/>
            </a:xfrm>
            <a:custGeom>
              <a:avLst/>
              <a:gdLst>
                <a:gd name="T0" fmla="*/ 82 w 83"/>
                <a:gd name="T1" fmla="*/ 1 h 36"/>
                <a:gd name="T2" fmla="*/ 77 w 83"/>
                <a:gd name="T3" fmla="*/ 1 h 36"/>
                <a:gd name="T4" fmla="*/ 42 w 83"/>
                <a:gd name="T5" fmla="*/ 4 h 36"/>
                <a:gd name="T6" fmla="*/ 41 w 83"/>
                <a:gd name="T7" fmla="*/ 4 h 36"/>
                <a:gd name="T8" fmla="*/ 41 w 83"/>
                <a:gd name="T9" fmla="*/ 4 h 36"/>
                <a:gd name="T10" fmla="*/ 6 w 83"/>
                <a:gd name="T11" fmla="*/ 1 h 36"/>
                <a:gd name="T12" fmla="*/ 1 w 83"/>
                <a:gd name="T13" fmla="*/ 1 h 36"/>
                <a:gd name="T14" fmla="*/ 1 w 83"/>
                <a:gd name="T15" fmla="*/ 5 h 36"/>
                <a:gd name="T16" fmla="*/ 7 w 83"/>
                <a:gd name="T17" fmla="*/ 13 h 36"/>
                <a:gd name="T18" fmla="*/ 41 w 83"/>
                <a:gd name="T19" fmla="*/ 36 h 36"/>
                <a:gd name="T20" fmla="*/ 75 w 83"/>
                <a:gd name="T21" fmla="*/ 13 h 36"/>
                <a:gd name="T22" fmla="*/ 81 w 83"/>
                <a:gd name="T23" fmla="*/ 5 h 36"/>
                <a:gd name="T24" fmla="*/ 82 w 83"/>
                <a:gd name="T25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36">
                  <a:moveTo>
                    <a:pt x="82" y="1"/>
                  </a:moveTo>
                  <a:cubicBezTo>
                    <a:pt x="82" y="0"/>
                    <a:pt x="79" y="1"/>
                    <a:pt x="77" y="1"/>
                  </a:cubicBezTo>
                  <a:cubicBezTo>
                    <a:pt x="73" y="3"/>
                    <a:pt x="61" y="4"/>
                    <a:pt x="42" y="4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22" y="4"/>
                    <a:pt x="10" y="3"/>
                    <a:pt x="6" y="1"/>
                  </a:cubicBezTo>
                  <a:cubicBezTo>
                    <a:pt x="4" y="1"/>
                    <a:pt x="1" y="0"/>
                    <a:pt x="1" y="1"/>
                  </a:cubicBezTo>
                  <a:cubicBezTo>
                    <a:pt x="0" y="2"/>
                    <a:pt x="0" y="3"/>
                    <a:pt x="1" y="5"/>
                  </a:cubicBezTo>
                  <a:cubicBezTo>
                    <a:pt x="3" y="7"/>
                    <a:pt x="7" y="13"/>
                    <a:pt x="7" y="13"/>
                  </a:cubicBezTo>
                  <a:cubicBezTo>
                    <a:pt x="7" y="13"/>
                    <a:pt x="19" y="36"/>
                    <a:pt x="41" y="36"/>
                  </a:cubicBezTo>
                  <a:cubicBezTo>
                    <a:pt x="64" y="36"/>
                    <a:pt x="75" y="13"/>
                    <a:pt x="75" y="13"/>
                  </a:cubicBezTo>
                  <a:cubicBezTo>
                    <a:pt x="75" y="13"/>
                    <a:pt x="80" y="7"/>
                    <a:pt x="81" y="5"/>
                  </a:cubicBezTo>
                  <a:cubicBezTo>
                    <a:pt x="83" y="3"/>
                    <a:pt x="83" y="2"/>
                    <a:pt x="82" y="1"/>
                  </a:cubicBezTo>
                  <a:close/>
                </a:path>
              </a:pathLst>
            </a:custGeom>
            <a:solidFill>
              <a:srgbClr val="B2462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6" name="iṧlîḋè">
              <a:extLst>
                <a:ext uri="{FF2B5EF4-FFF2-40B4-BE49-F238E27FC236}">
                  <a16:creationId xmlns:a16="http://schemas.microsoft.com/office/drawing/2014/main" id="{1CB7D8CF-9D71-405C-A492-05DD1FA8718C}"/>
                </a:ext>
              </a:extLst>
            </p:cNvPr>
            <p:cNvSpPr/>
            <p:nvPr/>
          </p:nvSpPr>
          <p:spPr bwMode="auto">
            <a:xfrm>
              <a:off x="5971886" y="2520566"/>
              <a:ext cx="300223" cy="150891"/>
            </a:xfrm>
            <a:custGeom>
              <a:avLst/>
              <a:gdLst>
                <a:gd name="T0" fmla="*/ 55 w 63"/>
                <a:gd name="T1" fmla="*/ 13 h 32"/>
                <a:gd name="T2" fmla="*/ 63 w 63"/>
                <a:gd name="T3" fmla="*/ 0 h 32"/>
                <a:gd name="T4" fmla="*/ 30 w 63"/>
                <a:gd name="T5" fmla="*/ 2 h 32"/>
                <a:gd name="T6" fmla="*/ 0 w 63"/>
                <a:gd name="T7" fmla="*/ 0 h 32"/>
                <a:gd name="T8" fmla="*/ 9 w 63"/>
                <a:gd name="T9" fmla="*/ 11 h 32"/>
                <a:gd name="T10" fmla="*/ 4 w 63"/>
                <a:gd name="T11" fmla="*/ 20 h 32"/>
                <a:gd name="T12" fmla="*/ 33 w 63"/>
                <a:gd name="T13" fmla="*/ 32 h 32"/>
                <a:gd name="T14" fmla="*/ 61 w 63"/>
                <a:gd name="T15" fmla="*/ 20 h 32"/>
                <a:gd name="T16" fmla="*/ 55 w 63"/>
                <a:gd name="T17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2">
                  <a:moveTo>
                    <a:pt x="55" y="13"/>
                  </a:moveTo>
                  <a:cubicBezTo>
                    <a:pt x="60" y="11"/>
                    <a:pt x="62" y="6"/>
                    <a:pt x="63" y="0"/>
                  </a:cubicBezTo>
                  <a:cubicBezTo>
                    <a:pt x="56" y="1"/>
                    <a:pt x="43" y="2"/>
                    <a:pt x="30" y="2"/>
                  </a:cubicBezTo>
                  <a:cubicBezTo>
                    <a:pt x="19" y="1"/>
                    <a:pt x="8" y="1"/>
                    <a:pt x="0" y="0"/>
                  </a:cubicBezTo>
                  <a:cubicBezTo>
                    <a:pt x="2" y="7"/>
                    <a:pt x="3" y="8"/>
                    <a:pt x="9" y="11"/>
                  </a:cubicBezTo>
                  <a:cubicBezTo>
                    <a:pt x="4" y="11"/>
                    <a:pt x="3" y="15"/>
                    <a:pt x="4" y="20"/>
                  </a:cubicBezTo>
                  <a:cubicBezTo>
                    <a:pt x="11" y="27"/>
                    <a:pt x="24" y="32"/>
                    <a:pt x="33" y="32"/>
                  </a:cubicBezTo>
                  <a:cubicBezTo>
                    <a:pt x="48" y="32"/>
                    <a:pt x="56" y="27"/>
                    <a:pt x="61" y="20"/>
                  </a:cubicBezTo>
                  <a:cubicBezTo>
                    <a:pt x="59" y="17"/>
                    <a:pt x="59" y="13"/>
                    <a:pt x="55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7" name="i$1ïďé">
              <a:extLst>
                <a:ext uri="{FF2B5EF4-FFF2-40B4-BE49-F238E27FC236}">
                  <a16:creationId xmlns:a16="http://schemas.microsoft.com/office/drawing/2014/main" id="{05E4ECB2-4138-4659-956D-324DCACDF657}"/>
                </a:ext>
              </a:extLst>
            </p:cNvPr>
            <p:cNvSpPr/>
            <p:nvPr/>
          </p:nvSpPr>
          <p:spPr bwMode="auto">
            <a:xfrm>
              <a:off x="5958468" y="2492064"/>
              <a:ext cx="335444" cy="57003"/>
            </a:xfrm>
            <a:custGeom>
              <a:avLst/>
              <a:gdLst>
                <a:gd name="T0" fmla="*/ 0 w 71"/>
                <a:gd name="T1" fmla="*/ 5 h 12"/>
                <a:gd name="T2" fmla="*/ 36 w 71"/>
                <a:gd name="T3" fmla="*/ 12 h 12"/>
                <a:gd name="T4" fmla="*/ 71 w 71"/>
                <a:gd name="T5" fmla="*/ 5 h 12"/>
                <a:gd name="T6" fmla="*/ 66 w 71"/>
                <a:gd name="T7" fmla="*/ 5 h 12"/>
                <a:gd name="T8" fmla="*/ 44 w 71"/>
                <a:gd name="T9" fmla="*/ 0 h 12"/>
                <a:gd name="T10" fmla="*/ 36 w 71"/>
                <a:gd name="T11" fmla="*/ 3 h 12"/>
                <a:gd name="T12" fmla="*/ 27 w 71"/>
                <a:gd name="T13" fmla="*/ 0 h 12"/>
                <a:gd name="T14" fmla="*/ 2 w 71"/>
                <a:gd name="T15" fmla="*/ 5 h 12"/>
                <a:gd name="T16" fmla="*/ 0 w 71"/>
                <a:gd name="T1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2">
                  <a:moveTo>
                    <a:pt x="0" y="5"/>
                  </a:moveTo>
                  <a:cubicBezTo>
                    <a:pt x="0" y="5"/>
                    <a:pt x="5" y="12"/>
                    <a:pt x="36" y="12"/>
                  </a:cubicBezTo>
                  <a:cubicBezTo>
                    <a:pt x="66" y="11"/>
                    <a:pt x="71" y="5"/>
                    <a:pt x="71" y="5"/>
                  </a:cubicBezTo>
                  <a:cubicBezTo>
                    <a:pt x="71" y="5"/>
                    <a:pt x="69" y="6"/>
                    <a:pt x="66" y="5"/>
                  </a:cubicBezTo>
                  <a:cubicBezTo>
                    <a:pt x="60" y="4"/>
                    <a:pt x="52" y="0"/>
                    <a:pt x="44" y="0"/>
                  </a:cubicBezTo>
                  <a:cubicBezTo>
                    <a:pt x="41" y="0"/>
                    <a:pt x="38" y="3"/>
                    <a:pt x="36" y="3"/>
                  </a:cubicBezTo>
                  <a:cubicBezTo>
                    <a:pt x="33" y="3"/>
                    <a:pt x="30" y="0"/>
                    <a:pt x="27" y="0"/>
                  </a:cubicBezTo>
                  <a:cubicBezTo>
                    <a:pt x="17" y="0"/>
                    <a:pt x="6" y="5"/>
                    <a:pt x="2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C66344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8" name="ísļiḍé">
              <a:extLst>
                <a:ext uri="{FF2B5EF4-FFF2-40B4-BE49-F238E27FC236}">
                  <a16:creationId xmlns:a16="http://schemas.microsoft.com/office/drawing/2014/main" id="{6873659F-BBA4-4779-99F1-0919596FA828}"/>
                </a:ext>
              </a:extLst>
            </p:cNvPr>
            <p:cNvSpPr/>
            <p:nvPr/>
          </p:nvSpPr>
          <p:spPr bwMode="auto">
            <a:xfrm>
              <a:off x="5945050" y="2544037"/>
              <a:ext cx="362279" cy="140832"/>
            </a:xfrm>
            <a:custGeom>
              <a:avLst/>
              <a:gdLst>
                <a:gd name="T0" fmla="*/ 0 w 77"/>
                <a:gd name="T1" fmla="*/ 0 h 30"/>
                <a:gd name="T2" fmla="*/ 38 w 77"/>
                <a:gd name="T3" fmla="*/ 30 h 30"/>
                <a:gd name="T4" fmla="*/ 77 w 77"/>
                <a:gd name="T5" fmla="*/ 0 h 30"/>
                <a:gd name="T6" fmla="*/ 39 w 77"/>
                <a:gd name="T7" fmla="*/ 15 h 30"/>
                <a:gd name="T8" fmla="*/ 0 w 7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0">
                  <a:moveTo>
                    <a:pt x="0" y="0"/>
                  </a:moveTo>
                  <a:cubicBezTo>
                    <a:pt x="0" y="0"/>
                    <a:pt x="8" y="29"/>
                    <a:pt x="38" y="30"/>
                  </a:cubicBezTo>
                  <a:cubicBezTo>
                    <a:pt x="66" y="30"/>
                    <a:pt x="77" y="0"/>
                    <a:pt x="77" y="0"/>
                  </a:cubicBezTo>
                  <a:cubicBezTo>
                    <a:pt x="77" y="0"/>
                    <a:pt x="63" y="15"/>
                    <a:pt x="39" y="15"/>
                  </a:cubicBezTo>
                  <a:cubicBezTo>
                    <a:pt x="14" y="1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86C46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9" name="iṧľïḋê">
              <a:extLst>
                <a:ext uri="{FF2B5EF4-FFF2-40B4-BE49-F238E27FC236}">
                  <a16:creationId xmlns:a16="http://schemas.microsoft.com/office/drawing/2014/main" id="{3EB68E5D-3166-4F82-86CE-6F5CEC78424D}"/>
                </a:ext>
              </a:extLst>
            </p:cNvPr>
            <p:cNvSpPr/>
            <p:nvPr/>
          </p:nvSpPr>
          <p:spPr bwMode="auto">
            <a:xfrm>
              <a:off x="5686759" y="1880117"/>
              <a:ext cx="320349" cy="108977"/>
            </a:xfrm>
            <a:custGeom>
              <a:avLst/>
              <a:gdLst>
                <a:gd name="T0" fmla="*/ 64 w 68"/>
                <a:gd name="T1" fmla="*/ 14 h 23"/>
                <a:gd name="T2" fmla="*/ 25 w 68"/>
                <a:gd name="T3" fmla="*/ 0 h 23"/>
                <a:gd name="T4" fmla="*/ 0 w 68"/>
                <a:gd name="T5" fmla="*/ 15 h 23"/>
                <a:gd name="T6" fmla="*/ 25 w 68"/>
                <a:gd name="T7" fmla="*/ 7 h 23"/>
                <a:gd name="T8" fmla="*/ 60 w 68"/>
                <a:gd name="T9" fmla="*/ 21 h 23"/>
                <a:gd name="T10" fmla="*/ 64 w 68"/>
                <a:gd name="T11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23">
                  <a:moveTo>
                    <a:pt x="64" y="14"/>
                  </a:moveTo>
                  <a:cubicBezTo>
                    <a:pt x="61" y="12"/>
                    <a:pt x="39" y="2"/>
                    <a:pt x="25" y="0"/>
                  </a:cubicBezTo>
                  <a:cubicBezTo>
                    <a:pt x="20" y="0"/>
                    <a:pt x="6" y="10"/>
                    <a:pt x="0" y="15"/>
                  </a:cubicBezTo>
                  <a:cubicBezTo>
                    <a:pt x="5" y="14"/>
                    <a:pt x="21" y="6"/>
                    <a:pt x="25" y="7"/>
                  </a:cubicBezTo>
                  <a:cubicBezTo>
                    <a:pt x="41" y="11"/>
                    <a:pt x="55" y="18"/>
                    <a:pt x="60" y="21"/>
                  </a:cubicBezTo>
                  <a:cubicBezTo>
                    <a:pt x="65" y="23"/>
                    <a:pt x="68" y="17"/>
                    <a:pt x="64" y="14"/>
                  </a:cubicBezTo>
                  <a:close/>
                </a:path>
              </a:pathLst>
            </a:custGeom>
            <a:solidFill>
              <a:srgbClr val="3F1A0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0" name="îŝ1idé">
              <a:extLst>
                <a:ext uri="{FF2B5EF4-FFF2-40B4-BE49-F238E27FC236}">
                  <a16:creationId xmlns:a16="http://schemas.microsoft.com/office/drawing/2014/main" id="{653A358F-FE1A-4C18-A23F-E1C3000F38E1}"/>
                </a:ext>
              </a:extLst>
            </p:cNvPr>
            <p:cNvSpPr/>
            <p:nvPr/>
          </p:nvSpPr>
          <p:spPr bwMode="auto">
            <a:xfrm>
              <a:off x="6265400" y="1880117"/>
              <a:ext cx="320348" cy="108977"/>
            </a:xfrm>
            <a:custGeom>
              <a:avLst/>
              <a:gdLst>
                <a:gd name="T0" fmla="*/ 4 w 68"/>
                <a:gd name="T1" fmla="*/ 14 h 23"/>
                <a:gd name="T2" fmla="*/ 43 w 68"/>
                <a:gd name="T3" fmla="*/ 0 h 23"/>
                <a:gd name="T4" fmla="*/ 68 w 68"/>
                <a:gd name="T5" fmla="*/ 15 h 23"/>
                <a:gd name="T6" fmla="*/ 42 w 68"/>
                <a:gd name="T7" fmla="*/ 7 h 23"/>
                <a:gd name="T8" fmla="*/ 8 w 68"/>
                <a:gd name="T9" fmla="*/ 21 h 23"/>
                <a:gd name="T10" fmla="*/ 4 w 68"/>
                <a:gd name="T11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23">
                  <a:moveTo>
                    <a:pt x="4" y="14"/>
                  </a:moveTo>
                  <a:cubicBezTo>
                    <a:pt x="6" y="12"/>
                    <a:pt x="29" y="2"/>
                    <a:pt x="43" y="0"/>
                  </a:cubicBezTo>
                  <a:cubicBezTo>
                    <a:pt x="48" y="0"/>
                    <a:pt x="62" y="10"/>
                    <a:pt x="68" y="15"/>
                  </a:cubicBezTo>
                  <a:cubicBezTo>
                    <a:pt x="62" y="14"/>
                    <a:pt x="46" y="6"/>
                    <a:pt x="42" y="7"/>
                  </a:cubicBezTo>
                  <a:cubicBezTo>
                    <a:pt x="27" y="11"/>
                    <a:pt x="13" y="18"/>
                    <a:pt x="8" y="21"/>
                  </a:cubicBezTo>
                  <a:cubicBezTo>
                    <a:pt x="3" y="23"/>
                    <a:pt x="0" y="17"/>
                    <a:pt x="4" y="14"/>
                  </a:cubicBezTo>
                  <a:close/>
                </a:path>
              </a:pathLst>
            </a:custGeom>
            <a:solidFill>
              <a:srgbClr val="3F1A0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1" name="ïṣľíḍé">
              <a:extLst>
                <a:ext uri="{FF2B5EF4-FFF2-40B4-BE49-F238E27FC236}">
                  <a16:creationId xmlns:a16="http://schemas.microsoft.com/office/drawing/2014/main" id="{86D00B30-7867-46F1-9BE2-4C47757D3CD9}"/>
                </a:ext>
              </a:extLst>
            </p:cNvPr>
            <p:cNvSpPr/>
            <p:nvPr/>
          </p:nvSpPr>
          <p:spPr bwMode="auto">
            <a:xfrm>
              <a:off x="5765588" y="2027655"/>
              <a:ext cx="231456" cy="117360"/>
            </a:xfrm>
            <a:custGeom>
              <a:avLst/>
              <a:gdLst>
                <a:gd name="T0" fmla="*/ 49 w 49"/>
                <a:gd name="T1" fmla="*/ 19 h 25"/>
                <a:gd name="T2" fmla="*/ 20 w 49"/>
                <a:gd name="T3" fmla="*/ 25 h 25"/>
                <a:gd name="T4" fmla="*/ 0 w 49"/>
                <a:gd name="T5" fmla="*/ 11 h 25"/>
                <a:gd name="T6" fmla="*/ 21 w 49"/>
                <a:gd name="T7" fmla="*/ 0 h 25"/>
                <a:gd name="T8" fmla="*/ 49 w 49"/>
                <a:gd name="T9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25">
                  <a:moveTo>
                    <a:pt x="49" y="19"/>
                  </a:moveTo>
                  <a:cubicBezTo>
                    <a:pt x="34" y="23"/>
                    <a:pt x="28" y="25"/>
                    <a:pt x="20" y="25"/>
                  </a:cubicBezTo>
                  <a:cubicBezTo>
                    <a:pt x="9" y="25"/>
                    <a:pt x="0" y="18"/>
                    <a:pt x="0" y="11"/>
                  </a:cubicBezTo>
                  <a:cubicBezTo>
                    <a:pt x="1" y="4"/>
                    <a:pt x="10" y="0"/>
                    <a:pt x="21" y="0"/>
                  </a:cubicBezTo>
                  <a:cubicBezTo>
                    <a:pt x="32" y="1"/>
                    <a:pt x="46" y="13"/>
                    <a:pt x="49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2" name="îşḷídé">
              <a:extLst>
                <a:ext uri="{FF2B5EF4-FFF2-40B4-BE49-F238E27FC236}">
                  <a16:creationId xmlns:a16="http://schemas.microsoft.com/office/drawing/2014/main" id="{F3622A0F-3294-4FB2-A9F9-791EB72272DB}"/>
                </a:ext>
              </a:extLst>
            </p:cNvPr>
            <p:cNvSpPr/>
            <p:nvPr/>
          </p:nvSpPr>
          <p:spPr bwMode="auto">
            <a:xfrm>
              <a:off x="5804164" y="2036039"/>
              <a:ext cx="119083" cy="114006"/>
            </a:xfrm>
            <a:custGeom>
              <a:avLst/>
              <a:gdLst>
                <a:gd name="T0" fmla="*/ 24 w 25"/>
                <a:gd name="T1" fmla="*/ 11 h 24"/>
                <a:gd name="T2" fmla="*/ 11 w 25"/>
                <a:gd name="T3" fmla="*/ 23 h 24"/>
                <a:gd name="T4" fmla="*/ 0 w 25"/>
                <a:gd name="T5" fmla="*/ 10 h 24"/>
                <a:gd name="T6" fmla="*/ 13 w 25"/>
                <a:gd name="T7" fmla="*/ 0 h 24"/>
                <a:gd name="T8" fmla="*/ 24 w 25"/>
                <a:gd name="T9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4">
                  <a:moveTo>
                    <a:pt x="24" y="11"/>
                  </a:moveTo>
                  <a:cubicBezTo>
                    <a:pt x="24" y="18"/>
                    <a:pt x="18" y="24"/>
                    <a:pt x="11" y="23"/>
                  </a:cubicBezTo>
                  <a:cubicBezTo>
                    <a:pt x="5" y="23"/>
                    <a:pt x="0" y="17"/>
                    <a:pt x="0" y="10"/>
                  </a:cubicBezTo>
                  <a:cubicBezTo>
                    <a:pt x="1" y="3"/>
                    <a:pt x="6" y="0"/>
                    <a:pt x="13" y="0"/>
                  </a:cubicBezTo>
                  <a:cubicBezTo>
                    <a:pt x="20" y="0"/>
                    <a:pt x="25" y="4"/>
                    <a:pt x="24" y="11"/>
                  </a:cubicBezTo>
                  <a:close/>
                </a:path>
              </a:pathLst>
            </a:custGeom>
            <a:solidFill>
              <a:srgbClr val="3F1E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3" name="i$ļïďé">
              <a:extLst>
                <a:ext uri="{FF2B5EF4-FFF2-40B4-BE49-F238E27FC236}">
                  <a16:creationId xmlns:a16="http://schemas.microsoft.com/office/drawing/2014/main" id="{E11C790C-D960-4745-AA8B-3B310B1B30CC}"/>
                </a:ext>
              </a:extLst>
            </p:cNvPr>
            <p:cNvSpPr/>
            <p:nvPr/>
          </p:nvSpPr>
          <p:spPr bwMode="auto">
            <a:xfrm>
              <a:off x="5822614" y="2036039"/>
              <a:ext cx="80507" cy="83828"/>
            </a:xfrm>
            <a:custGeom>
              <a:avLst/>
              <a:gdLst>
                <a:gd name="T0" fmla="*/ 17 w 17"/>
                <a:gd name="T1" fmla="*/ 10 h 18"/>
                <a:gd name="T2" fmla="*/ 8 w 17"/>
                <a:gd name="T3" fmla="*/ 18 h 18"/>
                <a:gd name="T4" fmla="*/ 1 w 17"/>
                <a:gd name="T5" fmla="*/ 9 h 18"/>
                <a:gd name="T6" fmla="*/ 9 w 17"/>
                <a:gd name="T7" fmla="*/ 0 h 18"/>
                <a:gd name="T8" fmla="*/ 17 w 17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17" y="10"/>
                  </a:moveTo>
                  <a:cubicBezTo>
                    <a:pt x="17" y="14"/>
                    <a:pt x="13" y="18"/>
                    <a:pt x="8" y="18"/>
                  </a:cubicBezTo>
                  <a:cubicBezTo>
                    <a:pt x="4" y="18"/>
                    <a:pt x="0" y="14"/>
                    <a:pt x="1" y="9"/>
                  </a:cubicBezTo>
                  <a:cubicBezTo>
                    <a:pt x="1" y="4"/>
                    <a:pt x="5" y="0"/>
                    <a:pt x="9" y="0"/>
                  </a:cubicBezTo>
                  <a:cubicBezTo>
                    <a:pt x="14" y="1"/>
                    <a:pt x="17" y="5"/>
                    <a:pt x="17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4" name="íṩlíḓè">
              <a:extLst>
                <a:ext uri="{FF2B5EF4-FFF2-40B4-BE49-F238E27FC236}">
                  <a16:creationId xmlns:a16="http://schemas.microsoft.com/office/drawing/2014/main" id="{FB3DFB32-FABF-46FA-AB3C-B630CC3FBA8B}"/>
                </a:ext>
              </a:extLst>
            </p:cNvPr>
            <p:cNvSpPr/>
            <p:nvPr/>
          </p:nvSpPr>
          <p:spPr bwMode="auto">
            <a:xfrm>
              <a:off x="5871253" y="2059510"/>
              <a:ext cx="35222" cy="33531"/>
            </a:xfrm>
            <a:custGeom>
              <a:avLst/>
              <a:gdLst>
                <a:gd name="T0" fmla="*/ 8 w 8"/>
                <a:gd name="T1" fmla="*/ 4 h 7"/>
                <a:gd name="T2" fmla="*/ 4 w 8"/>
                <a:gd name="T3" fmla="*/ 6 h 7"/>
                <a:gd name="T4" fmla="*/ 1 w 8"/>
                <a:gd name="T5" fmla="*/ 3 h 7"/>
                <a:gd name="T6" fmla="*/ 5 w 8"/>
                <a:gd name="T7" fmla="*/ 0 h 7"/>
                <a:gd name="T8" fmla="*/ 8 w 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5"/>
                    <a:pt x="6" y="7"/>
                    <a:pt x="4" y="6"/>
                  </a:cubicBezTo>
                  <a:cubicBezTo>
                    <a:pt x="2" y="6"/>
                    <a:pt x="0" y="5"/>
                    <a:pt x="1" y="3"/>
                  </a:cubicBezTo>
                  <a:cubicBezTo>
                    <a:pt x="1" y="1"/>
                    <a:pt x="2" y="0"/>
                    <a:pt x="5" y="0"/>
                  </a:cubicBezTo>
                  <a:cubicBezTo>
                    <a:pt x="7" y="0"/>
                    <a:pt x="8" y="2"/>
                    <a:pt x="8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5" name="îṩľíďé">
              <a:extLst>
                <a:ext uri="{FF2B5EF4-FFF2-40B4-BE49-F238E27FC236}">
                  <a16:creationId xmlns:a16="http://schemas.microsoft.com/office/drawing/2014/main" id="{70026D28-E38E-456F-A65F-D91269D03A6F}"/>
                </a:ext>
              </a:extLst>
            </p:cNvPr>
            <p:cNvSpPr/>
            <p:nvPr/>
          </p:nvSpPr>
          <p:spPr bwMode="auto">
            <a:xfrm>
              <a:off x="5728690" y="2010890"/>
              <a:ext cx="268355" cy="134125"/>
            </a:xfrm>
            <a:custGeom>
              <a:avLst/>
              <a:gdLst>
                <a:gd name="T0" fmla="*/ 1 w 57"/>
                <a:gd name="T1" fmla="*/ 14 h 28"/>
                <a:gd name="T2" fmla="*/ 27 w 57"/>
                <a:gd name="T3" fmla="*/ 28 h 28"/>
                <a:gd name="T4" fmla="*/ 9 w 57"/>
                <a:gd name="T5" fmla="*/ 17 h 28"/>
                <a:gd name="T6" fmla="*/ 38 w 57"/>
                <a:gd name="T7" fmla="*/ 9 h 28"/>
                <a:gd name="T8" fmla="*/ 57 w 57"/>
                <a:gd name="T9" fmla="*/ 22 h 28"/>
                <a:gd name="T10" fmla="*/ 20 w 57"/>
                <a:gd name="T11" fmla="*/ 3 h 28"/>
                <a:gd name="T12" fmla="*/ 1 w 57"/>
                <a:gd name="T1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28">
                  <a:moveTo>
                    <a:pt x="1" y="14"/>
                  </a:moveTo>
                  <a:cubicBezTo>
                    <a:pt x="0" y="18"/>
                    <a:pt x="10" y="28"/>
                    <a:pt x="27" y="28"/>
                  </a:cubicBezTo>
                  <a:cubicBezTo>
                    <a:pt x="15" y="27"/>
                    <a:pt x="10" y="20"/>
                    <a:pt x="9" y="17"/>
                  </a:cubicBezTo>
                  <a:cubicBezTo>
                    <a:pt x="11" y="9"/>
                    <a:pt x="27" y="5"/>
                    <a:pt x="38" y="9"/>
                  </a:cubicBezTo>
                  <a:cubicBezTo>
                    <a:pt x="53" y="15"/>
                    <a:pt x="57" y="22"/>
                    <a:pt x="57" y="22"/>
                  </a:cubicBezTo>
                  <a:cubicBezTo>
                    <a:pt x="50" y="7"/>
                    <a:pt x="34" y="0"/>
                    <a:pt x="20" y="3"/>
                  </a:cubicBezTo>
                  <a:cubicBezTo>
                    <a:pt x="9" y="4"/>
                    <a:pt x="7" y="10"/>
                    <a:pt x="1" y="1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6" name="iš1íďè">
              <a:extLst>
                <a:ext uri="{FF2B5EF4-FFF2-40B4-BE49-F238E27FC236}">
                  <a16:creationId xmlns:a16="http://schemas.microsoft.com/office/drawing/2014/main" id="{DA3C9DFE-A687-4534-86CC-091EC1655D4D}"/>
                </a:ext>
              </a:extLst>
            </p:cNvPr>
            <p:cNvSpPr/>
            <p:nvPr/>
          </p:nvSpPr>
          <p:spPr bwMode="auto">
            <a:xfrm>
              <a:off x="6275463" y="2027655"/>
              <a:ext cx="231456" cy="117360"/>
            </a:xfrm>
            <a:custGeom>
              <a:avLst/>
              <a:gdLst>
                <a:gd name="T0" fmla="*/ 0 w 49"/>
                <a:gd name="T1" fmla="*/ 19 h 25"/>
                <a:gd name="T2" fmla="*/ 29 w 49"/>
                <a:gd name="T3" fmla="*/ 25 h 25"/>
                <a:gd name="T4" fmla="*/ 49 w 49"/>
                <a:gd name="T5" fmla="*/ 11 h 25"/>
                <a:gd name="T6" fmla="*/ 28 w 49"/>
                <a:gd name="T7" fmla="*/ 0 h 25"/>
                <a:gd name="T8" fmla="*/ 0 w 49"/>
                <a:gd name="T9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25">
                  <a:moveTo>
                    <a:pt x="0" y="19"/>
                  </a:moveTo>
                  <a:cubicBezTo>
                    <a:pt x="15" y="23"/>
                    <a:pt x="21" y="25"/>
                    <a:pt x="29" y="25"/>
                  </a:cubicBezTo>
                  <a:cubicBezTo>
                    <a:pt x="40" y="25"/>
                    <a:pt x="49" y="18"/>
                    <a:pt x="49" y="11"/>
                  </a:cubicBezTo>
                  <a:cubicBezTo>
                    <a:pt x="48" y="4"/>
                    <a:pt x="39" y="0"/>
                    <a:pt x="28" y="0"/>
                  </a:cubicBezTo>
                  <a:cubicBezTo>
                    <a:pt x="16" y="1"/>
                    <a:pt x="3" y="13"/>
                    <a:pt x="0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7" name="išļïḍè">
              <a:extLst>
                <a:ext uri="{FF2B5EF4-FFF2-40B4-BE49-F238E27FC236}">
                  <a16:creationId xmlns:a16="http://schemas.microsoft.com/office/drawing/2014/main" id="{1C592ECB-B2E3-40CC-A74C-D5581A21065A}"/>
                </a:ext>
              </a:extLst>
            </p:cNvPr>
            <p:cNvSpPr/>
            <p:nvPr/>
          </p:nvSpPr>
          <p:spPr bwMode="auto">
            <a:xfrm>
              <a:off x="6350937" y="2036039"/>
              <a:ext cx="117405" cy="114006"/>
            </a:xfrm>
            <a:custGeom>
              <a:avLst/>
              <a:gdLst>
                <a:gd name="T0" fmla="*/ 1 w 25"/>
                <a:gd name="T1" fmla="*/ 11 h 24"/>
                <a:gd name="T2" fmla="*/ 13 w 25"/>
                <a:gd name="T3" fmla="*/ 23 h 24"/>
                <a:gd name="T4" fmla="*/ 25 w 25"/>
                <a:gd name="T5" fmla="*/ 10 h 24"/>
                <a:gd name="T6" fmla="*/ 12 w 25"/>
                <a:gd name="T7" fmla="*/ 0 h 24"/>
                <a:gd name="T8" fmla="*/ 1 w 25"/>
                <a:gd name="T9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4">
                  <a:moveTo>
                    <a:pt x="1" y="11"/>
                  </a:moveTo>
                  <a:cubicBezTo>
                    <a:pt x="1" y="18"/>
                    <a:pt x="7" y="24"/>
                    <a:pt x="13" y="23"/>
                  </a:cubicBezTo>
                  <a:cubicBezTo>
                    <a:pt x="20" y="23"/>
                    <a:pt x="25" y="17"/>
                    <a:pt x="25" y="10"/>
                  </a:cubicBezTo>
                  <a:cubicBezTo>
                    <a:pt x="24" y="3"/>
                    <a:pt x="18" y="0"/>
                    <a:pt x="12" y="0"/>
                  </a:cubicBezTo>
                  <a:cubicBezTo>
                    <a:pt x="5" y="0"/>
                    <a:pt x="0" y="4"/>
                    <a:pt x="1" y="11"/>
                  </a:cubicBezTo>
                  <a:close/>
                </a:path>
              </a:pathLst>
            </a:custGeom>
            <a:solidFill>
              <a:srgbClr val="3F1E0C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8" name="ïŝḷïḓe">
              <a:extLst>
                <a:ext uri="{FF2B5EF4-FFF2-40B4-BE49-F238E27FC236}">
                  <a16:creationId xmlns:a16="http://schemas.microsoft.com/office/drawing/2014/main" id="{0F417160-E2B4-4678-BB59-B21D0C809AD5}"/>
                </a:ext>
              </a:extLst>
            </p:cNvPr>
            <p:cNvSpPr/>
            <p:nvPr/>
          </p:nvSpPr>
          <p:spPr bwMode="auto">
            <a:xfrm>
              <a:off x="6369387" y="2036039"/>
              <a:ext cx="80507" cy="83828"/>
            </a:xfrm>
            <a:custGeom>
              <a:avLst/>
              <a:gdLst>
                <a:gd name="T0" fmla="*/ 0 w 17"/>
                <a:gd name="T1" fmla="*/ 10 h 18"/>
                <a:gd name="T2" fmla="*/ 9 w 17"/>
                <a:gd name="T3" fmla="*/ 18 h 18"/>
                <a:gd name="T4" fmla="*/ 16 w 17"/>
                <a:gd name="T5" fmla="*/ 9 h 18"/>
                <a:gd name="T6" fmla="*/ 8 w 17"/>
                <a:gd name="T7" fmla="*/ 0 h 18"/>
                <a:gd name="T8" fmla="*/ 0 w 17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0" y="10"/>
                  </a:moveTo>
                  <a:cubicBezTo>
                    <a:pt x="0" y="14"/>
                    <a:pt x="4" y="18"/>
                    <a:pt x="9" y="18"/>
                  </a:cubicBezTo>
                  <a:cubicBezTo>
                    <a:pt x="13" y="18"/>
                    <a:pt x="17" y="14"/>
                    <a:pt x="16" y="9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3" y="1"/>
                    <a:pt x="0" y="5"/>
                    <a:pt x="0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9" name="íṧḷîḓé">
              <a:extLst>
                <a:ext uri="{FF2B5EF4-FFF2-40B4-BE49-F238E27FC236}">
                  <a16:creationId xmlns:a16="http://schemas.microsoft.com/office/drawing/2014/main" id="{1533FC11-2D81-46AA-A6DE-A35AD8408809}"/>
                </a:ext>
              </a:extLst>
            </p:cNvPr>
            <p:cNvSpPr/>
            <p:nvPr/>
          </p:nvSpPr>
          <p:spPr bwMode="auto">
            <a:xfrm>
              <a:off x="6416349" y="2059510"/>
              <a:ext cx="38576" cy="33531"/>
            </a:xfrm>
            <a:custGeom>
              <a:avLst/>
              <a:gdLst>
                <a:gd name="T0" fmla="*/ 0 w 8"/>
                <a:gd name="T1" fmla="*/ 4 h 7"/>
                <a:gd name="T2" fmla="*/ 5 w 8"/>
                <a:gd name="T3" fmla="*/ 6 h 7"/>
                <a:gd name="T4" fmla="*/ 8 w 8"/>
                <a:gd name="T5" fmla="*/ 3 h 7"/>
                <a:gd name="T6" fmla="*/ 4 w 8"/>
                <a:gd name="T7" fmla="*/ 0 h 7"/>
                <a:gd name="T8" fmla="*/ 0 w 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0" y="4"/>
                  </a:moveTo>
                  <a:cubicBezTo>
                    <a:pt x="1" y="5"/>
                    <a:pt x="2" y="7"/>
                    <a:pt x="5" y="6"/>
                  </a:cubicBezTo>
                  <a:cubicBezTo>
                    <a:pt x="7" y="6"/>
                    <a:pt x="8" y="5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0" name="íṩḷiďe">
              <a:extLst>
                <a:ext uri="{FF2B5EF4-FFF2-40B4-BE49-F238E27FC236}">
                  <a16:creationId xmlns:a16="http://schemas.microsoft.com/office/drawing/2014/main" id="{68649778-C3F8-4033-A9EE-95C7B51129D7}"/>
                </a:ext>
              </a:extLst>
            </p:cNvPr>
            <p:cNvSpPr/>
            <p:nvPr/>
          </p:nvSpPr>
          <p:spPr bwMode="auto">
            <a:xfrm>
              <a:off x="6275463" y="2010890"/>
              <a:ext cx="263323" cy="134125"/>
            </a:xfrm>
            <a:custGeom>
              <a:avLst/>
              <a:gdLst>
                <a:gd name="T0" fmla="*/ 56 w 56"/>
                <a:gd name="T1" fmla="*/ 14 h 28"/>
                <a:gd name="T2" fmla="*/ 29 w 56"/>
                <a:gd name="T3" fmla="*/ 28 h 28"/>
                <a:gd name="T4" fmla="*/ 48 w 56"/>
                <a:gd name="T5" fmla="*/ 17 h 28"/>
                <a:gd name="T6" fmla="*/ 19 w 56"/>
                <a:gd name="T7" fmla="*/ 9 h 28"/>
                <a:gd name="T8" fmla="*/ 0 w 56"/>
                <a:gd name="T9" fmla="*/ 22 h 28"/>
                <a:gd name="T10" fmla="*/ 37 w 56"/>
                <a:gd name="T11" fmla="*/ 3 h 28"/>
                <a:gd name="T12" fmla="*/ 56 w 56"/>
                <a:gd name="T1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28">
                  <a:moveTo>
                    <a:pt x="56" y="14"/>
                  </a:moveTo>
                  <a:cubicBezTo>
                    <a:pt x="56" y="18"/>
                    <a:pt x="46" y="28"/>
                    <a:pt x="29" y="28"/>
                  </a:cubicBezTo>
                  <a:cubicBezTo>
                    <a:pt x="42" y="27"/>
                    <a:pt x="47" y="20"/>
                    <a:pt x="48" y="17"/>
                  </a:cubicBezTo>
                  <a:cubicBezTo>
                    <a:pt x="46" y="9"/>
                    <a:pt x="30" y="5"/>
                    <a:pt x="19" y="9"/>
                  </a:cubicBezTo>
                  <a:cubicBezTo>
                    <a:pt x="4" y="15"/>
                    <a:pt x="0" y="22"/>
                    <a:pt x="0" y="22"/>
                  </a:cubicBezTo>
                  <a:cubicBezTo>
                    <a:pt x="6" y="7"/>
                    <a:pt x="22" y="0"/>
                    <a:pt x="37" y="3"/>
                  </a:cubicBezTo>
                  <a:cubicBezTo>
                    <a:pt x="48" y="4"/>
                    <a:pt x="50" y="10"/>
                    <a:pt x="56" y="1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1" name="iś1ide">
              <a:extLst>
                <a:ext uri="{FF2B5EF4-FFF2-40B4-BE49-F238E27FC236}">
                  <a16:creationId xmlns:a16="http://schemas.microsoft.com/office/drawing/2014/main" id="{7DD879AD-A952-4A37-8BEE-0EE6AEBAD032}"/>
                </a:ext>
              </a:extLst>
            </p:cNvPr>
            <p:cNvSpPr/>
            <p:nvPr/>
          </p:nvSpPr>
          <p:spPr bwMode="auto">
            <a:xfrm>
              <a:off x="6788692" y="2129926"/>
              <a:ext cx="281773" cy="1081384"/>
            </a:xfrm>
            <a:custGeom>
              <a:avLst/>
              <a:gdLst>
                <a:gd name="T0" fmla="*/ 25 w 60"/>
                <a:gd name="T1" fmla="*/ 0 h 230"/>
                <a:gd name="T2" fmla="*/ 60 w 60"/>
                <a:gd name="T3" fmla="*/ 230 h 230"/>
                <a:gd name="T4" fmla="*/ 25 w 60"/>
                <a:gd name="T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230">
                  <a:moveTo>
                    <a:pt x="25" y="0"/>
                  </a:moveTo>
                  <a:cubicBezTo>
                    <a:pt x="25" y="0"/>
                    <a:pt x="0" y="131"/>
                    <a:pt x="60" y="230"/>
                  </a:cubicBezTo>
                  <a:cubicBezTo>
                    <a:pt x="22" y="147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5430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2" name="íṣlíḓê">
              <a:extLst>
                <a:ext uri="{FF2B5EF4-FFF2-40B4-BE49-F238E27FC236}">
                  <a16:creationId xmlns:a16="http://schemas.microsoft.com/office/drawing/2014/main" id="{DAE0D86C-38A5-4692-A28C-BEE07DEC3C1C}"/>
                </a:ext>
              </a:extLst>
            </p:cNvPr>
            <p:cNvSpPr/>
            <p:nvPr/>
          </p:nvSpPr>
          <p:spPr bwMode="auto">
            <a:xfrm>
              <a:off x="6765211" y="2383087"/>
              <a:ext cx="283449" cy="1083062"/>
            </a:xfrm>
            <a:custGeom>
              <a:avLst/>
              <a:gdLst>
                <a:gd name="T0" fmla="*/ 26 w 60"/>
                <a:gd name="T1" fmla="*/ 0 h 230"/>
                <a:gd name="T2" fmla="*/ 60 w 60"/>
                <a:gd name="T3" fmla="*/ 230 h 230"/>
                <a:gd name="T4" fmla="*/ 26 w 60"/>
                <a:gd name="T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230">
                  <a:moveTo>
                    <a:pt x="26" y="0"/>
                  </a:moveTo>
                  <a:cubicBezTo>
                    <a:pt x="26" y="0"/>
                    <a:pt x="0" y="131"/>
                    <a:pt x="60" y="230"/>
                  </a:cubicBezTo>
                  <a:cubicBezTo>
                    <a:pt x="36" y="148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5430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3" name="ïṡ1ïḍe">
              <a:extLst>
                <a:ext uri="{FF2B5EF4-FFF2-40B4-BE49-F238E27FC236}">
                  <a16:creationId xmlns:a16="http://schemas.microsoft.com/office/drawing/2014/main" id="{08002AC4-C783-461F-A3D4-FA1FDBFCA2B4}"/>
                </a:ext>
              </a:extLst>
            </p:cNvPr>
            <p:cNvSpPr/>
            <p:nvPr/>
          </p:nvSpPr>
          <p:spPr bwMode="auto">
            <a:xfrm>
              <a:off x="5220492" y="2129926"/>
              <a:ext cx="280096" cy="1081384"/>
            </a:xfrm>
            <a:custGeom>
              <a:avLst/>
              <a:gdLst>
                <a:gd name="T0" fmla="*/ 34 w 60"/>
                <a:gd name="T1" fmla="*/ 0 h 230"/>
                <a:gd name="T2" fmla="*/ 0 w 60"/>
                <a:gd name="T3" fmla="*/ 230 h 230"/>
                <a:gd name="T4" fmla="*/ 34 w 60"/>
                <a:gd name="T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230">
                  <a:moveTo>
                    <a:pt x="34" y="0"/>
                  </a:moveTo>
                  <a:cubicBezTo>
                    <a:pt x="34" y="0"/>
                    <a:pt x="60" y="131"/>
                    <a:pt x="0" y="230"/>
                  </a:cubicBezTo>
                  <a:cubicBezTo>
                    <a:pt x="38" y="147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5430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4" name="îṣḷíďe">
              <a:extLst>
                <a:ext uri="{FF2B5EF4-FFF2-40B4-BE49-F238E27FC236}">
                  <a16:creationId xmlns:a16="http://schemas.microsoft.com/office/drawing/2014/main" id="{D519C08B-3B9B-45CE-946F-D9A6F53DAD91}"/>
                </a:ext>
              </a:extLst>
            </p:cNvPr>
            <p:cNvSpPr/>
            <p:nvPr/>
          </p:nvSpPr>
          <p:spPr bwMode="auto">
            <a:xfrm>
              <a:off x="5238942" y="2383087"/>
              <a:ext cx="283449" cy="1083062"/>
            </a:xfrm>
            <a:custGeom>
              <a:avLst/>
              <a:gdLst>
                <a:gd name="T0" fmla="*/ 35 w 60"/>
                <a:gd name="T1" fmla="*/ 0 h 230"/>
                <a:gd name="T2" fmla="*/ 0 w 60"/>
                <a:gd name="T3" fmla="*/ 230 h 230"/>
                <a:gd name="T4" fmla="*/ 35 w 60"/>
                <a:gd name="T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230">
                  <a:moveTo>
                    <a:pt x="35" y="0"/>
                  </a:moveTo>
                  <a:cubicBezTo>
                    <a:pt x="35" y="0"/>
                    <a:pt x="60" y="131"/>
                    <a:pt x="0" y="230"/>
                  </a:cubicBezTo>
                  <a:cubicBezTo>
                    <a:pt x="24" y="148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54302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5" name="ïṣ1íďè">
              <a:extLst>
                <a:ext uri="{FF2B5EF4-FFF2-40B4-BE49-F238E27FC236}">
                  <a16:creationId xmlns:a16="http://schemas.microsoft.com/office/drawing/2014/main" id="{5DA28C5A-325E-46EA-957E-8D9904259AFB}"/>
                </a:ext>
              </a:extLst>
            </p:cNvPr>
            <p:cNvSpPr/>
            <p:nvPr/>
          </p:nvSpPr>
          <p:spPr bwMode="auto">
            <a:xfrm>
              <a:off x="5408340" y="1132369"/>
              <a:ext cx="1465889" cy="1031089"/>
            </a:xfrm>
            <a:custGeom>
              <a:avLst/>
              <a:gdLst>
                <a:gd name="T0" fmla="*/ 311 w 311"/>
                <a:gd name="T1" fmla="*/ 149 h 219"/>
                <a:gd name="T2" fmla="*/ 158 w 311"/>
                <a:gd name="T3" fmla="*/ 0 h 219"/>
                <a:gd name="T4" fmla="*/ 0 w 311"/>
                <a:gd name="T5" fmla="*/ 151 h 219"/>
                <a:gd name="T6" fmla="*/ 14 w 311"/>
                <a:gd name="T7" fmla="*/ 217 h 219"/>
                <a:gd name="T8" fmla="*/ 26 w 311"/>
                <a:gd name="T9" fmla="*/ 190 h 219"/>
                <a:gd name="T10" fmla="*/ 31 w 311"/>
                <a:gd name="T11" fmla="*/ 190 h 219"/>
                <a:gd name="T12" fmla="*/ 40 w 311"/>
                <a:gd name="T13" fmla="*/ 209 h 219"/>
                <a:gd name="T14" fmla="*/ 42 w 311"/>
                <a:gd name="T15" fmla="*/ 162 h 219"/>
                <a:gd name="T16" fmla="*/ 270 w 311"/>
                <a:gd name="T17" fmla="*/ 167 h 219"/>
                <a:gd name="T18" fmla="*/ 270 w 311"/>
                <a:gd name="T19" fmla="*/ 208 h 219"/>
                <a:gd name="T20" fmla="*/ 279 w 311"/>
                <a:gd name="T21" fmla="*/ 190 h 219"/>
                <a:gd name="T22" fmla="*/ 283 w 311"/>
                <a:gd name="T23" fmla="*/ 190 h 219"/>
                <a:gd name="T24" fmla="*/ 294 w 311"/>
                <a:gd name="T25" fmla="*/ 219 h 219"/>
                <a:gd name="T26" fmla="*/ 311 w 311"/>
                <a:gd name="T27" fmla="*/ 14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1" h="219">
                  <a:moveTo>
                    <a:pt x="311" y="149"/>
                  </a:moveTo>
                  <a:cubicBezTo>
                    <a:pt x="311" y="69"/>
                    <a:pt x="246" y="0"/>
                    <a:pt x="158" y="0"/>
                  </a:cubicBezTo>
                  <a:cubicBezTo>
                    <a:pt x="69" y="0"/>
                    <a:pt x="0" y="71"/>
                    <a:pt x="0" y="151"/>
                  </a:cubicBezTo>
                  <a:cubicBezTo>
                    <a:pt x="0" y="177"/>
                    <a:pt x="3" y="196"/>
                    <a:pt x="14" y="217"/>
                  </a:cubicBezTo>
                  <a:cubicBezTo>
                    <a:pt x="13" y="204"/>
                    <a:pt x="17" y="193"/>
                    <a:pt x="26" y="190"/>
                  </a:cubicBezTo>
                  <a:cubicBezTo>
                    <a:pt x="27" y="190"/>
                    <a:pt x="29" y="190"/>
                    <a:pt x="31" y="190"/>
                  </a:cubicBezTo>
                  <a:cubicBezTo>
                    <a:pt x="36" y="206"/>
                    <a:pt x="40" y="218"/>
                    <a:pt x="40" y="209"/>
                  </a:cubicBezTo>
                  <a:cubicBezTo>
                    <a:pt x="40" y="198"/>
                    <a:pt x="40" y="177"/>
                    <a:pt x="42" y="162"/>
                  </a:cubicBezTo>
                  <a:cubicBezTo>
                    <a:pt x="42" y="20"/>
                    <a:pt x="278" y="36"/>
                    <a:pt x="270" y="167"/>
                  </a:cubicBezTo>
                  <a:cubicBezTo>
                    <a:pt x="271" y="181"/>
                    <a:pt x="270" y="198"/>
                    <a:pt x="270" y="208"/>
                  </a:cubicBezTo>
                  <a:cubicBezTo>
                    <a:pt x="270" y="217"/>
                    <a:pt x="275" y="206"/>
                    <a:pt x="279" y="190"/>
                  </a:cubicBezTo>
                  <a:cubicBezTo>
                    <a:pt x="280" y="190"/>
                    <a:pt x="282" y="190"/>
                    <a:pt x="283" y="190"/>
                  </a:cubicBezTo>
                  <a:cubicBezTo>
                    <a:pt x="292" y="193"/>
                    <a:pt x="296" y="205"/>
                    <a:pt x="294" y="219"/>
                  </a:cubicBezTo>
                  <a:cubicBezTo>
                    <a:pt x="309" y="197"/>
                    <a:pt x="311" y="176"/>
                    <a:pt x="311" y="149"/>
                  </a:cubicBezTo>
                  <a:close/>
                </a:path>
              </a:pathLst>
            </a:custGeom>
            <a:solidFill>
              <a:srgbClr val="230F0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6" name="íşḻîďe">
              <a:extLst>
                <a:ext uri="{FF2B5EF4-FFF2-40B4-BE49-F238E27FC236}">
                  <a16:creationId xmlns:a16="http://schemas.microsoft.com/office/drawing/2014/main" id="{A0FB91D4-48CC-44D3-9CB2-F6B6323EF820}"/>
                </a:ext>
              </a:extLst>
            </p:cNvPr>
            <p:cNvSpPr/>
            <p:nvPr/>
          </p:nvSpPr>
          <p:spPr bwMode="auto">
            <a:xfrm>
              <a:off x="4794478" y="3221370"/>
              <a:ext cx="2603044" cy="2922255"/>
            </a:xfrm>
            <a:custGeom>
              <a:avLst/>
              <a:gdLst>
                <a:gd name="T0" fmla="*/ 520 w 552"/>
                <a:gd name="T1" fmla="*/ 43 h 621"/>
                <a:gd name="T2" fmla="*/ 469 w 552"/>
                <a:gd name="T3" fmla="*/ 8 h 621"/>
                <a:gd name="T4" fmla="*/ 412 w 552"/>
                <a:gd name="T5" fmla="*/ 0 h 621"/>
                <a:gd name="T6" fmla="*/ 291 w 552"/>
                <a:gd name="T7" fmla="*/ 316 h 621"/>
                <a:gd name="T8" fmla="*/ 154 w 552"/>
                <a:gd name="T9" fmla="*/ 0 h 621"/>
                <a:gd name="T10" fmla="*/ 97 w 552"/>
                <a:gd name="T11" fmla="*/ 8 h 621"/>
                <a:gd name="T12" fmla="*/ 46 w 552"/>
                <a:gd name="T13" fmla="*/ 42 h 621"/>
                <a:gd name="T14" fmla="*/ 21 w 552"/>
                <a:gd name="T15" fmla="*/ 370 h 621"/>
                <a:gd name="T16" fmla="*/ 123 w 552"/>
                <a:gd name="T17" fmla="*/ 378 h 621"/>
                <a:gd name="T18" fmla="*/ 95 w 552"/>
                <a:gd name="T19" fmla="*/ 164 h 621"/>
                <a:gd name="T20" fmla="*/ 101 w 552"/>
                <a:gd name="T21" fmla="*/ 172 h 621"/>
                <a:gd name="T22" fmla="*/ 96 w 552"/>
                <a:gd name="T23" fmla="*/ 201 h 621"/>
                <a:gd name="T24" fmla="*/ 149 w 552"/>
                <a:gd name="T25" fmla="*/ 279 h 621"/>
                <a:gd name="T26" fmla="*/ 160 w 552"/>
                <a:gd name="T27" fmla="*/ 337 h 621"/>
                <a:gd name="T28" fmla="*/ 167 w 552"/>
                <a:gd name="T29" fmla="*/ 448 h 621"/>
                <a:gd name="T30" fmla="*/ 110 w 552"/>
                <a:gd name="T31" fmla="*/ 515 h 621"/>
                <a:gd name="T32" fmla="*/ 86 w 552"/>
                <a:gd name="T33" fmla="*/ 580 h 621"/>
                <a:gd name="T34" fmla="*/ 283 w 552"/>
                <a:gd name="T35" fmla="*/ 621 h 621"/>
                <a:gd name="T36" fmla="*/ 485 w 552"/>
                <a:gd name="T37" fmla="*/ 578 h 621"/>
                <a:gd name="T38" fmla="*/ 461 w 552"/>
                <a:gd name="T39" fmla="*/ 513 h 621"/>
                <a:gd name="T40" fmla="*/ 403 w 552"/>
                <a:gd name="T41" fmla="*/ 447 h 621"/>
                <a:gd name="T42" fmla="*/ 403 w 552"/>
                <a:gd name="T43" fmla="*/ 447 h 621"/>
                <a:gd name="T44" fmla="*/ 410 w 552"/>
                <a:gd name="T45" fmla="*/ 337 h 621"/>
                <a:gd name="T46" fmla="*/ 421 w 552"/>
                <a:gd name="T47" fmla="*/ 281 h 621"/>
                <a:gd name="T48" fmla="*/ 473 w 552"/>
                <a:gd name="T49" fmla="*/ 203 h 621"/>
                <a:gd name="T50" fmla="*/ 468 w 552"/>
                <a:gd name="T51" fmla="*/ 174 h 621"/>
                <a:gd name="T52" fmla="*/ 472 w 552"/>
                <a:gd name="T53" fmla="*/ 167 h 621"/>
                <a:gd name="T54" fmla="*/ 452 w 552"/>
                <a:gd name="T55" fmla="*/ 369 h 621"/>
                <a:gd name="T56" fmla="*/ 542 w 552"/>
                <a:gd name="T57" fmla="*/ 287 h 621"/>
                <a:gd name="T58" fmla="*/ 520 w 552"/>
                <a:gd name="T59" fmla="*/ 43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52" h="621">
                  <a:moveTo>
                    <a:pt x="520" y="43"/>
                  </a:moveTo>
                  <a:cubicBezTo>
                    <a:pt x="508" y="19"/>
                    <a:pt x="488" y="8"/>
                    <a:pt x="469" y="8"/>
                  </a:cubicBezTo>
                  <a:cubicBezTo>
                    <a:pt x="412" y="0"/>
                    <a:pt x="412" y="0"/>
                    <a:pt x="412" y="0"/>
                  </a:cubicBezTo>
                  <a:cubicBezTo>
                    <a:pt x="420" y="71"/>
                    <a:pt x="322" y="295"/>
                    <a:pt x="291" y="316"/>
                  </a:cubicBezTo>
                  <a:cubicBezTo>
                    <a:pt x="265" y="298"/>
                    <a:pt x="145" y="71"/>
                    <a:pt x="154" y="0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75" y="8"/>
                    <a:pt x="56" y="23"/>
                    <a:pt x="46" y="42"/>
                  </a:cubicBezTo>
                  <a:cubicBezTo>
                    <a:pt x="17" y="90"/>
                    <a:pt x="0" y="290"/>
                    <a:pt x="21" y="370"/>
                  </a:cubicBezTo>
                  <a:cubicBezTo>
                    <a:pt x="30" y="405"/>
                    <a:pt x="123" y="390"/>
                    <a:pt x="123" y="378"/>
                  </a:cubicBezTo>
                  <a:cubicBezTo>
                    <a:pt x="124" y="344"/>
                    <a:pt x="65" y="216"/>
                    <a:pt x="95" y="164"/>
                  </a:cubicBezTo>
                  <a:cubicBezTo>
                    <a:pt x="97" y="166"/>
                    <a:pt x="99" y="169"/>
                    <a:pt x="101" y="172"/>
                  </a:cubicBezTo>
                  <a:cubicBezTo>
                    <a:pt x="98" y="181"/>
                    <a:pt x="96" y="191"/>
                    <a:pt x="96" y="201"/>
                  </a:cubicBezTo>
                  <a:cubicBezTo>
                    <a:pt x="96" y="237"/>
                    <a:pt x="118" y="267"/>
                    <a:pt x="149" y="279"/>
                  </a:cubicBezTo>
                  <a:cubicBezTo>
                    <a:pt x="154" y="298"/>
                    <a:pt x="158" y="317"/>
                    <a:pt x="160" y="337"/>
                  </a:cubicBezTo>
                  <a:cubicBezTo>
                    <a:pt x="166" y="376"/>
                    <a:pt x="169" y="413"/>
                    <a:pt x="167" y="448"/>
                  </a:cubicBezTo>
                  <a:cubicBezTo>
                    <a:pt x="144" y="466"/>
                    <a:pt x="124" y="489"/>
                    <a:pt x="110" y="515"/>
                  </a:cubicBezTo>
                  <a:cubicBezTo>
                    <a:pt x="99" y="535"/>
                    <a:pt x="91" y="557"/>
                    <a:pt x="86" y="580"/>
                  </a:cubicBezTo>
                  <a:cubicBezTo>
                    <a:pt x="147" y="606"/>
                    <a:pt x="213" y="621"/>
                    <a:pt x="283" y="621"/>
                  </a:cubicBezTo>
                  <a:cubicBezTo>
                    <a:pt x="355" y="621"/>
                    <a:pt x="423" y="605"/>
                    <a:pt x="485" y="578"/>
                  </a:cubicBezTo>
                  <a:cubicBezTo>
                    <a:pt x="480" y="555"/>
                    <a:pt x="472" y="533"/>
                    <a:pt x="461" y="513"/>
                  </a:cubicBezTo>
                  <a:cubicBezTo>
                    <a:pt x="446" y="487"/>
                    <a:pt x="426" y="465"/>
                    <a:pt x="403" y="447"/>
                  </a:cubicBezTo>
                  <a:cubicBezTo>
                    <a:pt x="403" y="447"/>
                    <a:pt x="403" y="447"/>
                    <a:pt x="403" y="447"/>
                  </a:cubicBezTo>
                  <a:cubicBezTo>
                    <a:pt x="401" y="413"/>
                    <a:pt x="404" y="375"/>
                    <a:pt x="410" y="337"/>
                  </a:cubicBezTo>
                  <a:cubicBezTo>
                    <a:pt x="412" y="317"/>
                    <a:pt x="416" y="299"/>
                    <a:pt x="421" y="281"/>
                  </a:cubicBezTo>
                  <a:cubicBezTo>
                    <a:pt x="451" y="268"/>
                    <a:pt x="473" y="238"/>
                    <a:pt x="473" y="203"/>
                  </a:cubicBezTo>
                  <a:cubicBezTo>
                    <a:pt x="473" y="193"/>
                    <a:pt x="471" y="183"/>
                    <a:pt x="468" y="174"/>
                  </a:cubicBezTo>
                  <a:cubicBezTo>
                    <a:pt x="469" y="172"/>
                    <a:pt x="471" y="169"/>
                    <a:pt x="472" y="167"/>
                  </a:cubicBezTo>
                  <a:cubicBezTo>
                    <a:pt x="495" y="214"/>
                    <a:pt x="452" y="335"/>
                    <a:pt x="452" y="369"/>
                  </a:cubicBezTo>
                  <a:cubicBezTo>
                    <a:pt x="452" y="380"/>
                    <a:pt x="532" y="353"/>
                    <a:pt x="542" y="287"/>
                  </a:cubicBezTo>
                  <a:cubicBezTo>
                    <a:pt x="552" y="220"/>
                    <a:pt x="549" y="90"/>
                    <a:pt x="520" y="43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7" name="íşļîḍe">
              <a:extLst>
                <a:ext uri="{FF2B5EF4-FFF2-40B4-BE49-F238E27FC236}">
                  <a16:creationId xmlns:a16="http://schemas.microsoft.com/office/drawing/2014/main" id="{0B06742F-1005-4848-BF89-2A0843823710}"/>
                </a:ext>
              </a:extLst>
            </p:cNvPr>
            <p:cNvSpPr/>
            <p:nvPr/>
          </p:nvSpPr>
          <p:spPr bwMode="auto">
            <a:xfrm>
              <a:off x="5138308" y="3994268"/>
              <a:ext cx="405887" cy="799721"/>
            </a:xfrm>
            <a:custGeom>
              <a:avLst/>
              <a:gdLst>
                <a:gd name="T0" fmla="*/ 23 w 86"/>
                <a:gd name="T1" fmla="*/ 37 h 170"/>
                <a:gd name="T2" fmla="*/ 28 w 86"/>
                <a:gd name="T3" fmla="*/ 8 h 170"/>
                <a:gd name="T4" fmla="*/ 22 w 86"/>
                <a:gd name="T5" fmla="*/ 0 h 170"/>
                <a:gd name="T6" fmla="*/ 41 w 86"/>
                <a:gd name="T7" fmla="*/ 170 h 170"/>
                <a:gd name="T8" fmla="*/ 86 w 86"/>
                <a:gd name="T9" fmla="*/ 161 h 170"/>
                <a:gd name="T10" fmla="*/ 76 w 86"/>
                <a:gd name="T11" fmla="*/ 115 h 170"/>
                <a:gd name="T12" fmla="*/ 23 w 86"/>
                <a:gd name="T13" fmla="*/ 37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70">
                  <a:moveTo>
                    <a:pt x="23" y="37"/>
                  </a:moveTo>
                  <a:cubicBezTo>
                    <a:pt x="23" y="27"/>
                    <a:pt x="25" y="17"/>
                    <a:pt x="28" y="8"/>
                  </a:cubicBezTo>
                  <a:cubicBezTo>
                    <a:pt x="26" y="5"/>
                    <a:pt x="24" y="2"/>
                    <a:pt x="22" y="0"/>
                  </a:cubicBezTo>
                  <a:cubicBezTo>
                    <a:pt x="0" y="38"/>
                    <a:pt x="26" y="117"/>
                    <a:pt x="41" y="170"/>
                  </a:cubicBezTo>
                  <a:cubicBezTo>
                    <a:pt x="86" y="161"/>
                    <a:pt x="86" y="161"/>
                    <a:pt x="86" y="161"/>
                  </a:cubicBezTo>
                  <a:cubicBezTo>
                    <a:pt x="83" y="145"/>
                    <a:pt x="80" y="130"/>
                    <a:pt x="76" y="115"/>
                  </a:cubicBezTo>
                  <a:cubicBezTo>
                    <a:pt x="45" y="103"/>
                    <a:pt x="23" y="73"/>
                    <a:pt x="23" y="37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8" name="ïS1ïḑè">
              <a:extLst>
                <a:ext uri="{FF2B5EF4-FFF2-40B4-BE49-F238E27FC236}">
                  <a16:creationId xmlns:a16="http://schemas.microsoft.com/office/drawing/2014/main" id="{0FE666CD-3CB2-4153-963D-512EC423FC82}"/>
                </a:ext>
              </a:extLst>
            </p:cNvPr>
            <p:cNvSpPr/>
            <p:nvPr/>
          </p:nvSpPr>
          <p:spPr bwMode="auto">
            <a:xfrm>
              <a:off x="6713217" y="4007680"/>
              <a:ext cx="410919" cy="912052"/>
            </a:xfrm>
            <a:custGeom>
              <a:avLst/>
              <a:gdLst>
                <a:gd name="T0" fmla="*/ 65 w 87"/>
                <a:gd name="T1" fmla="*/ 0 h 194"/>
                <a:gd name="T2" fmla="*/ 61 w 87"/>
                <a:gd name="T3" fmla="*/ 7 h 194"/>
                <a:gd name="T4" fmla="*/ 66 w 87"/>
                <a:gd name="T5" fmla="*/ 36 h 194"/>
                <a:gd name="T6" fmla="*/ 14 w 87"/>
                <a:gd name="T7" fmla="*/ 114 h 194"/>
                <a:gd name="T8" fmla="*/ 3 w 87"/>
                <a:gd name="T9" fmla="*/ 170 h 194"/>
                <a:gd name="T10" fmla="*/ 0 w 87"/>
                <a:gd name="T11" fmla="*/ 194 h 194"/>
                <a:gd name="T12" fmla="*/ 46 w 87"/>
                <a:gd name="T13" fmla="*/ 194 h 194"/>
                <a:gd name="T14" fmla="*/ 65 w 87"/>
                <a:gd name="T15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194">
                  <a:moveTo>
                    <a:pt x="65" y="0"/>
                  </a:moveTo>
                  <a:cubicBezTo>
                    <a:pt x="64" y="2"/>
                    <a:pt x="62" y="5"/>
                    <a:pt x="61" y="7"/>
                  </a:cubicBezTo>
                  <a:cubicBezTo>
                    <a:pt x="64" y="16"/>
                    <a:pt x="66" y="26"/>
                    <a:pt x="66" y="36"/>
                  </a:cubicBezTo>
                  <a:cubicBezTo>
                    <a:pt x="66" y="71"/>
                    <a:pt x="44" y="101"/>
                    <a:pt x="14" y="114"/>
                  </a:cubicBezTo>
                  <a:cubicBezTo>
                    <a:pt x="9" y="132"/>
                    <a:pt x="5" y="150"/>
                    <a:pt x="3" y="170"/>
                  </a:cubicBezTo>
                  <a:cubicBezTo>
                    <a:pt x="2" y="178"/>
                    <a:pt x="1" y="186"/>
                    <a:pt x="0" y="194"/>
                  </a:cubicBezTo>
                  <a:cubicBezTo>
                    <a:pt x="46" y="194"/>
                    <a:pt x="46" y="194"/>
                    <a:pt x="46" y="194"/>
                  </a:cubicBezTo>
                  <a:cubicBezTo>
                    <a:pt x="50" y="152"/>
                    <a:pt x="87" y="43"/>
                    <a:pt x="6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9" name="îṥ1ïḓè">
              <a:extLst>
                <a:ext uri="{FF2B5EF4-FFF2-40B4-BE49-F238E27FC236}">
                  <a16:creationId xmlns:a16="http://schemas.microsoft.com/office/drawing/2014/main" id="{2FB1A7BC-C7BC-451D-BBB4-8265F37A71C1}"/>
                </a:ext>
              </a:extLst>
            </p:cNvPr>
            <p:cNvSpPr/>
            <p:nvPr/>
          </p:nvSpPr>
          <p:spPr bwMode="auto">
            <a:xfrm>
              <a:off x="6778629" y="4514003"/>
              <a:ext cx="62057" cy="35207"/>
            </a:xfrm>
            <a:custGeom>
              <a:avLst/>
              <a:gdLst>
                <a:gd name="T0" fmla="*/ 0 w 13"/>
                <a:gd name="T1" fmla="*/ 6 h 7"/>
                <a:gd name="T2" fmla="*/ 0 w 13"/>
                <a:gd name="T3" fmla="*/ 7 h 7"/>
                <a:gd name="T4" fmla="*/ 0 w 13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0" y="6"/>
                  </a:moveTo>
                  <a:cubicBezTo>
                    <a:pt x="0" y="6"/>
                    <a:pt x="0" y="7"/>
                    <a:pt x="0" y="7"/>
                  </a:cubicBezTo>
                  <a:cubicBezTo>
                    <a:pt x="11" y="4"/>
                    <a:pt x="13" y="0"/>
                    <a:pt x="0" y="6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0" name="íŝľïḋé">
              <a:extLst>
                <a:ext uri="{FF2B5EF4-FFF2-40B4-BE49-F238E27FC236}">
                  <a16:creationId xmlns:a16="http://schemas.microsoft.com/office/drawing/2014/main" id="{6E31FED6-744C-4368-AC3A-3EC49A109C67}"/>
                </a:ext>
              </a:extLst>
            </p:cNvPr>
            <p:cNvSpPr/>
            <p:nvPr/>
          </p:nvSpPr>
          <p:spPr bwMode="auto">
            <a:xfrm>
              <a:off x="5497233" y="4435204"/>
              <a:ext cx="1281395" cy="865108"/>
            </a:xfrm>
            <a:custGeom>
              <a:avLst/>
              <a:gdLst>
                <a:gd name="T0" fmla="*/ 272 w 272"/>
                <a:gd name="T1" fmla="*/ 23 h 184"/>
                <a:gd name="T2" fmla="*/ 261 w 272"/>
                <a:gd name="T3" fmla="*/ 26 h 184"/>
                <a:gd name="T4" fmla="*/ 196 w 272"/>
                <a:gd name="T5" fmla="*/ 12 h 184"/>
                <a:gd name="T6" fmla="*/ 182 w 272"/>
                <a:gd name="T7" fmla="*/ 0 h 184"/>
                <a:gd name="T8" fmla="*/ 142 w 272"/>
                <a:gd name="T9" fmla="*/ 58 h 184"/>
                <a:gd name="T10" fmla="*/ 97 w 272"/>
                <a:gd name="T11" fmla="*/ 0 h 184"/>
                <a:gd name="T12" fmla="*/ 34 w 272"/>
                <a:gd name="T13" fmla="*/ 29 h 184"/>
                <a:gd name="T14" fmla="*/ 0 w 272"/>
                <a:gd name="T15" fmla="*/ 22 h 184"/>
                <a:gd name="T16" fmla="*/ 6 w 272"/>
                <a:gd name="T17" fmla="*/ 47 h 184"/>
                <a:gd name="T18" fmla="*/ 11 w 272"/>
                <a:gd name="T19" fmla="*/ 79 h 184"/>
                <a:gd name="T20" fmla="*/ 18 w 272"/>
                <a:gd name="T21" fmla="*/ 152 h 184"/>
                <a:gd name="T22" fmla="*/ 254 w 272"/>
                <a:gd name="T23" fmla="*/ 172 h 184"/>
                <a:gd name="T24" fmla="*/ 261 w 272"/>
                <a:gd name="T25" fmla="*/ 79 h 184"/>
                <a:gd name="T26" fmla="*/ 272 w 272"/>
                <a:gd name="T27" fmla="*/ 24 h 184"/>
                <a:gd name="T28" fmla="*/ 272 w 272"/>
                <a:gd name="T29" fmla="*/ 24 h 184"/>
                <a:gd name="T30" fmla="*/ 272 w 272"/>
                <a:gd name="T31" fmla="*/ 2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2" h="184">
                  <a:moveTo>
                    <a:pt x="272" y="23"/>
                  </a:moveTo>
                  <a:cubicBezTo>
                    <a:pt x="268" y="24"/>
                    <a:pt x="265" y="25"/>
                    <a:pt x="261" y="26"/>
                  </a:cubicBezTo>
                  <a:cubicBezTo>
                    <a:pt x="246" y="27"/>
                    <a:pt x="223" y="26"/>
                    <a:pt x="196" y="12"/>
                  </a:cubicBezTo>
                  <a:cubicBezTo>
                    <a:pt x="191" y="9"/>
                    <a:pt x="186" y="5"/>
                    <a:pt x="182" y="0"/>
                  </a:cubicBezTo>
                  <a:cubicBezTo>
                    <a:pt x="174" y="16"/>
                    <a:pt x="150" y="52"/>
                    <a:pt x="142" y="58"/>
                  </a:cubicBezTo>
                  <a:cubicBezTo>
                    <a:pt x="135" y="53"/>
                    <a:pt x="109" y="15"/>
                    <a:pt x="97" y="0"/>
                  </a:cubicBezTo>
                  <a:cubicBezTo>
                    <a:pt x="82" y="18"/>
                    <a:pt x="59" y="29"/>
                    <a:pt x="34" y="29"/>
                  </a:cubicBezTo>
                  <a:cubicBezTo>
                    <a:pt x="22" y="29"/>
                    <a:pt x="10" y="26"/>
                    <a:pt x="0" y="22"/>
                  </a:cubicBezTo>
                  <a:cubicBezTo>
                    <a:pt x="2" y="30"/>
                    <a:pt x="4" y="38"/>
                    <a:pt x="6" y="47"/>
                  </a:cubicBezTo>
                  <a:cubicBezTo>
                    <a:pt x="8" y="57"/>
                    <a:pt x="10" y="68"/>
                    <a:pt x="11" y="79"/>
                  </a:cubicBezTo>
                  <a:cubicBezTo>
                    <a:pt x="15" y="104"/>
                    <a:pt x="17" y="129"/>
                    <a:pt x="18" y="152"/>
                  </a:cubicBezTo>
                  <a:cubicBezTo>
                    <a:pt x="18" y="156"/>
                    <a:pt x="176" y="184"/>
                    <a:pt x="254" y="172"/>
                  </a:cubicBezTo>
                  <a:cubicBezTo>
                    <a:pt x="254" y="138"/>
                    <a:pt x="256" y="111"/>
                    <a:pt x="261" y="79"/>
                  </a:cubicBezTo>
                  <a:cubicBezTo>
                    <a:pt x="263" y="60"/>
                    <a:pt x="267" y="41"/>
                    <a:pt x="272" y="24"/>
                  </a:cubicBezTo>
                  <a:cubicBezTo>
                    <a:pt x="272" y="24"/>
                    <a:pt x="272" y="24"/>
                    <a:pt x="272" y="24"/>
                  </a:cubicBezTo>
                  <a:cubicBezTo>
                    <a:pt x="272" y="24"/>
                    <a:pt x="272" y="23"/>
                    <a:pt x="272" y="23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1" name="işḷïďé">
              <a:extLst>
                <a:ext uri="{FF2B5EF4-FFF2-40B4-BE49-F238E27FC236}">
                  <a16:creationId xmlns:a16="http://schemas.microsoft.com/office/drawing/2014/main" id="{094EDEF9-A412-4417-91ED-302EA24A82D3}"/>
                </a:ext>
              </a:extLst>
            </p:cNvPr>
            <p:cNvSpPr/>
            <p:nvPr/>
          </p:nvSpPr>
          <p:spPr bwMode="auto">
            <a:xfrm>
              <a:off x="5680050" y="3119100"/>
              <a:ext cx="888926" cy="1622916"/>
            </a:xfrm>
            <a:custGeom>
              <a:avLst/>
              <a:gdLst>
                <a:gd name="T0" fmla="*/ 22 w 188"/>
                <a:gd name="T1" fmla="*/ 0 h 345"/>
                <a:gd name="T2" fmla="*/ 100 w 188"/>
                <a:gd name="T3" fmla="*/ 183 h 345"/>
                <a:gd name="T4" fmla="*/ 174 w 188"/>
                <a:gd name="T5" fmla="*/ 4 h 345"/>
                <a:gd name="T6" fmla="*/ 188 w 188"/>
                <a:gd name="T7" fmla="*/ 11 h 345"/>
                <a:gd name="T8" fmla="*/ 106 w 188"/>
                <a:gd name="T9" fmla="*/ 338 h 345"/>
                <a:gd name="T10" fmla="*/ 104 w 188"/>
                <a:gd name="T11" fmla="*/ 345 h 345"/>
                <a:gd name="T12" fmla="*/ 102 w 188"/>
                <a:gd name="T13" fmla="*/ 339 h 345"/>
                <a:gd name="T14" fmla="*/ 0 w 188"/>
                <a:gd name="T15" fmla="*/ 14 h 345"/>
                <a:gd name="T16" fmla="*/ 22 w 188"/>
                <a:gd name="T17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345">
                  <a:moveTo>
                    <a:pt x="22" y="0"/>
                  </a:moveTo>
                  <a:cubicBezTo>
                    <a:pt x="22" y="0"/>
                    <a:pt x="86" y="183"/>
                    <a:pt x="100" y="183"/>
                  </a:cubicBezTo>
                  <a:cubicBezTo>
                    <a:pt x="113" y="183"/>
                    <a:pt x="174" y="4"/>
                    <a:pt x="174" y="4"/>
                  </a:cubicBezTo>
                  <a:cubicBezTo>
                    <a:pt x="174" y="3"/>
                    <a:pt x="188" y="11"/>
                    <a:pt x="188" y="11"/>
                  </a:cubicBezTo>
                  <a:cubicBezTo>
                    <a:pt x="106" y="338"/>
                    <a:pt x="106" y="338"/>
                    <a:pt x="106" y="338"/>
                  </a:cubicBezTo>
                  <a:cubicBezTo>
                    <a:pt x="104" y="345"/>
                    <a:pt x="104" y="345"/>
                    <a:pt x="104" y="345"/>
                  </a:cubicBezTo>
                  <a:cubicBezTo>
                    <a:pt x="102" y="339"/>
                    <a:pt x="102" y="339"/>
                    <a:pt x="102" y="339"/>
                  </a:cubicBezTo>
                  <a:cubicBezTo>
                    <a:pt x="0" y="14"/>
                    <a:pt x="0" y="14"/>
                    <a:pt x="0" y="14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2" name="iṡľïḑè">
              <a:extLst>
                <a:ext uri="{FF2B5EF4-FFF2-40B4-BE49-F238E27FC236}">
                  <a16:creationId xmlns:a16="http://schemas.microsoft.com/office/drawing/2014/main" id="{E122F8E9-1B85-4259-8C26-D49C93AF710B}"/>
                </a:ext>
              </a:extLst>
            </p:cNvPr>
            <p:cNvSpPr/>
            <p:nvPr/>
          </p:nvSpPr>
          <p:spPr bwMode="auto">
            <a:xfrm>
              <a:off x="5539163" y="2312671"/>
              <a:ext cx="43608" cy="43591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3" name="íşlîḑê">
              <a:extLst>
                <a:ext uri="{FF2B5EF4-FFF2-40B4-BE49-F238E27FC236}">
                  <a16:creationId xmlns:a16="http://schemas.microsoft.com/office/drawing/2014/main" id="{B1BCECB4-5313-414E-90BF-523EF82895C5}"/>
                </a:ext>
              </a:extLst>
            </p:cNvPr>
            <p:cNvSpPr/>
            <p:nvPr/>
          </p:nvSpPr>
          <p:spPr bwMode="auto">
            <a:xfrm>
              <a:off x="6674641" y="2312671"/>
              <a:ext cx="43608" cy="43591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4" name="ïşḻîďè">
              <a:extLst>
                <a:ext uri="{FF2B5EF4-FFF2-40B4-BE49-F238E27FC236}">
                  <a16:creationId xmlns:a16="http://schemas.microsoft.com/office/drawing/2014/main" id="{C53CC085-3C19-40EA-A8C5-7EEBBE07198F}"/>
                </a:ext>
              </a:extLst>
            </p:cNvPr>
            <p:cNvSpPr/>
            <p:nvPr/>
          </p:nvSpPr>
          <p:spPr bwMode="auto">
            <a:xfrm>
              <a:off x="5403309" y="3194545"/>
              <a:ext cx="773197" cy="1560883"/>
            </a:xfrm>
            <a:custGeom>
              <a:avLst/>
              <a:gdLst>
                <a:gd name="T0" fmla="*/ 341 w 341"/>
                <a:gd name="T1" fmla="*/ 689 h 689"/>
                <a:gd name="T2" fmla="*/ 122 w 341"/>
                <a:gd name="T3" fmla="*/ 0 h 689"/>
                <a:gd name="T4" fmla="*/ 21 w 341"/>
                <a:gd name="T5" fmla="*/ 16 h 689"/>
                <a:gd name="T6" fmla="*/ 0 w 341"/>
                <a:gd name="T7" fmla="*/ 261 h 689"/>
                <a:gd name="T8" fmla="*/ 77 w 341"/>
                <a:gd name="T9" fmla="*/ 282 h 689"/>
                <a:gd name="T10" fmla="*/ 43 w 341"/>
                <a:gd name="T11" fmla="*/ 347 h 689"/>
                <a:gd name="T12" fmla="*/ 341 w 341"/>
                <a:gd name="T13" fmla="*/ 689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689">
                  <a:moveTo>
                    <a:pt x="341" y="689"/>
                  </a:moveTo>
                  <a:lnTo>
                    <a:pt x="122" y="0"/>
                  </a:lnTo>
                  <a:lnTo>
                    <a:pt x="21" y="16"/>
                  </a:lnTo>
                  <a:lnTo>
                    <a:pt x="0" y="261"/>
                  </a:lnTo>
                  <a:lnTo>
                    <a:pt x="77" y="282"/>
                  </a:lnTo>
                  <a:lnTo>
                    <a:pt x="43" y="347"/>
                  </a:lnTo>
                  <a:lnTo>
                    <a:pt x="341" y="689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5" name="íṣlîḋe">
              <a:extLst>
                <a:ext uri="{FF2B5EF4-FFF2-40B4-BE49-F238E27FC236}">
                  <a16:creationId xmlns:a16="http://schemas.microsoft.com/office/drawing/2014/main" id="{1F0B36C3-56E8-4CAD-AA91-A6B2436C3971}"/>
                </a:ext>
              </a:extLst>
            </p:cNvPr>
            <p:cNvSpPr/>
            <p:nvPr/>
          </p:nvSpPr>
          <p:spPr bwMode="auto">
            <a:xfrm>
              <a:off x="5455302" y="3150954"/>
              <a:ext cx="721204" cy="1604474"/>
            </a:xfrm>
            <a:custGeom>
              <a:avLst/>
              <a:gdLst>
                <a:gd name="T0" fmla="*/ 120 w 318"/>
                <a:gd name="T1" fmla="*/ 0 h 708"/>
                <a:gd name="T2" fmla="*/ 20 w 318"/>
                <a:gd name="T3" fmla="*/ 25 h 708"/>
                <a:gd name="T4" fmla="*/ 0 w 318"/>
                <a:gd name="T5" fmla="*/ 268 h 708"/>
                <a:gd name="T6" fmla="*/ 77 w 318"/>
                <a:gd name="T7" fmla="*/ 287 h 708"/>
                <a:gd name="T8" fmla="*/ 43 w 318"/>
                <a:gd name="T9" fmla="*/ 353 h 708"/>
                <a:gd name="T10" fmla="*/ 318 w 318"/>
                <a:gd name="T11" fmla="*/ 708 h 708"/>
                <a:gd name="T12" fmla="*/ 120 w 318"/>
                <a:gd name="T13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8" h="708">
                  <a:moveTo>
                    <a:pt x="120" y="0"/>
                  </a:moveTo>
                  <a:lnTo>
                    <a:pt x="20" y="25"/>
                  </a:lnTo>
                  <a:lnTo>
                    <a:pt x="0" y="268"/>
                  </a:lnTo>
                  <a:lnTo>
                    <a:pt x="77" y="287"/>
                  </a:lnTo>
                  <a:lnTo>
                    <a:pt x="43" y="353"/>
                  </a:lnTo>
                  <a:lnTo>
                    <a:pt x="318" y="708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6" name="îśļiḑè">
              <a:extLst>
                <a:ext uri="{FF2B5EF4-FFF2-40B4-BE49-F238E27FC236}">
                  <a16:creationId xmlns:a16="http://schemas.microsoft.com/office/drawing/2014/main" id="{3FBD6E62-BFEF-4C5D-BA59-0FF558C3F211}"/>
                </a:ext>
              </a:extLst>
            </p:cNvPr>
            <p:cNvSpPr/>
            <p:nvPr/>
          </p:nvSpPr>
          <p:spPr bwMode="auto">
            <a:xfrm>
              <a:off x="6168121" y="4693395"/>
              <a:ext cx="51993" cy="1450230"/>
            </a:xfrm>
            <a:custGeom>
              <a:avLst/>
              <a:gdLst>
                <a:gd name="T0" fmla="*/ 1 w 11"/>
                <a:gd name="T1" fmla="*/ 11 h 308"/>
                <a:gd name="T2" fmla="*/ 0 w 11"/>
                <a:gd name="T3" fmla="*/ 308 h 308"/>
                <a:gd name="T4" fmla="*/ 11 w 11"/>
                <a:gd name="T5" fmla="*/ 307 h 308"/>
                <a:gd name="T6" fmla="*/ 11 w 11"/>
                <a:gd name="T7" fmla="*/ 0 h 308"/>
                <a:gd name="T8" fmla="*/ 1 w 11"/>
                <a:gd name="T9" fmla="*/ 11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08">
                  <a:moveTo>
                    <a:pt x="1" y="11"/>
                  </a:moveTo>
                  <a:cubicBezTo>
                    <a:pt x="0" y="308"/>
                    <a:pt x="0" y="308"/>
                    <a:pt x="0" y="308"/>
                  </a:cubicBezTo>
                  <a:cubicBezTo>
                    <a:pt x="4" y="308"/>
                    <a:pt x="7" y="307"/>
                    <a:pt x="11" y="307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" y="11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7" name="íSlíḓè">
              <a:extLst>
                <a:ext uri="{FF2B5EF4-FFF2-40B4-BE49-F238E27FC236}">
                  <a16:creationId xmlns:a16="http://schemas.microsoft.com/office/drawing/2014/main" id="{96AF2802-2537-4EDE-ABEC-BA1E3CCDFC7B}"/>
                </a:ext>
              </a:extLst>
            </p:cNvPr>
            <p:cNvSpPr/>
            <p:nvPr/>
          </p:nvSpPr>
          <p:spPr bwMode="auto">
            <a:xfrm>
              <a:off x="6168121" y="3184486"/>
              <a:ext cx="732944" cy="1565913"/>
            </a:xfrm>
            <a:custGeom>
              <a:avLst/>
              <a:gdLst>
                <a:gd name="T0" fmla="*/ 195 w 324"/>
                <a:gd name="T1" fmla="*/ 0 h 691"/>
                <a:gd name="T2" fmla="*/ 297 w 324"/>
                <a:gd name="T3" fmla="*/ 22 h 691"/>
                <a:gd name="T4" fmla="*/ 324 w 324"/>
                <a:gd name="T5" fmla="*/ 265 h 691"/>
                <a:gd name="T6" fmla="*/ 247 w 324"/>
                <a:gd name="T7" fmla="*/ 286 h 691"/>
                <a:gd name="T8" fmla="*/ 283 w 324"/>
                <a:gd name="T9" fmla="*/ 351 h 691"/>
                <a:gd name="T10" fmla="*/ 0 w 324"/>
                <a:gd name="T11" fmla="*/ 691 h 691"/>
                <a:gd name="T12" fmla="*/ 195 w 324"/>
                <a:gd name="T13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" h="691">
                  <a:moveTo>
                    <a:pt x="195" y="0"/>
                  </a:moveTo>
                  <a:lnTo>
                    <a:pt x="297" y="22"/>
                  </a:lnTo>
                  <a:lnTo>
                    <a:pt x="324" y="265"/>
                  </a:lnTo>
                  <a:lnTo>
                    <a:pt x="247" y="286"/>
                  </a:lnTo>
                  <a:lnTo>
                    <a:pt x="283" y="351"/>
                  </a:lnTo>
                  <a:lnTo>
                    <a:pt x="0" y="69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8" name="ïṣḻîḍé">
              <a:extLst>
                <a:ext uri="{FF2B5EF4-FFF2-40B4-BE49-F238E27FC236}">
                  <a16:creationId xmlns:a16="http://schemas.microsoft.com/office/drawing/2014/main" id="{8B7EDB4A-11A8-4F47-BE54-4B2547F6F652}"/>
                </a:ext>
              </a:extLst>
            </p:cNvPr>
            <p:cNvSpPr/>
            <p:nvPr/>
          </p:nvSpPr>
          <p:spPr bwMode="auto">
            <a:xfrm>
              <a:off x="6163089" y="3169397"/>
              <a:ext cx="697723" cy="1594414"/>
            </a:xfrm>
            <a:custGeom>
              <a:avLst/>
              <a:gdLst>
                <a:gd name="T0" fmla="*/ 179 w 308"/>
                <a:gd name="T1" fmla="*/ 0 h 704"/>
                <a:gd name="T2" fmla="*/ 281 w 308"/>
                <a:gd name="T3" fmla="*/ 23 h 704"/>
                <a:gd name="T4" fmla="*/ 308 w 308"/>
                <a:gd name="T5" fmla="*/ 260 h 704"/>
                <a:gd name="T6" fmla="*/ 231 w 308"/>
                <a:gd name="T7" fmla="*/ 281 h 704"/>
                <a:gd name="T8" fmla="*/ 266 w 308"/>
                <a:gd name="T9" fmla="*/ 347 h 704"/>
                <a:gd name="T10" fmla="*/ 0 w 308"/>
                <a:gd name="T11" fmla="*/ 704 h 704"/>
                <a:gd name="T12" fmla="*/ 179 w 308"/>
                <a:gd name="T13" fmla="*/ 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704">
                  <a:moveTo>
                    <a:pt x="179" y="0"/>
                  </a:moveTo>
                  <a:lnTo>
                    <a:pt x="281" y="23"/>
                  </a:lnTo>
                  <a:lnTo>
                    <a:pt x="308" y="260"/>
                  </a:lnTo>
                  <a:lnTo>
                    <a:pt x="231" y="281"/>
                  </a:lnTo>
                  <a:lnTo>
                    <a:pt x="266" y="347"/>
                  </a:lnTo>
                  <a:lnTo>
                    <a:pt x="0" y="70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9" name="iṣlîďè">
              <a:extLst>
                <a:ext uri="{FF2B5EF4-FFF2-40B4-BE49-F238E27FC236}">
                  <a16:creationId xmlns:a16="http://schemas.microsoft.com/office/drawing/2014/main" id="{F997FAE2-ED95-4709-A8D9-3B020CC98D53}"/>
                </a:ext>
              </a:extLst>
            </p:cNvPr>
            <p:cNvSpPr/>
            <p:nvPr/>
          </p:nvSpPr>
          <p:spPr bwMode="auto">
            <a:xfrm>
              <a:off x="5522391" y="3749489"/>
              <a:ext cx="55349" cy="154244"/>
            </a:xfrm>
            <a:custGeom>
              <a:avLst/>
              <a:gdLst>
                <a:gd name="T0" fmla="*/ 25 w 25"/>
                <a:gd name="T1" fmla="*/ 0 h 68"/>
                <a:gd name="T2" fmla="*/ 0 w 25"/>
                <a:gd name="T3" fmla="*/ 0 h 68"/>
                <a:gd name="T4" fmla="*/ 0 w 25"/>
                <a:gd name="T5" fmla="*/ 50 h 68"/>
                <a:gd name="T6" fmla="*/ 8 w 25"/>
                <a:gd name="T7" fmla="*/ 50 h 68"/>
                <a:gd name="T8" fmla="*/ 8 w 25"/>
                <a:gd name="T9" fmla="*/ 68 h 68"/>
                <a:gd name="T10" fmla="*/ 16 w 25"/>
                <a:gd name="T11" fmla="*/ 68 h 68"/>
                <a:gd name="T12" fmla="*/ 16 w 25"/>
                <a:gd name="T13" fmla="*/ 50 h 68"/>
                <a:gd name="T14" fmla="*/ 25 w 25"/>
                <a:gd name="T15" fmla="*/ 50 h 68"/>
                <a:gd name="T16" fmla="*/ 25 w 25"/>
                <a:gd name="T1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68">
                  <a:moveTo>
                    <a:pt x="25" y="0"/>
                  </a:moveTo>
                  <a:lnTo>
                    <a:pt x="0" y="0"/>
                  </a:lnTo>
                  <a:lnTo>
                    <a:pt x="0" y="50"/>
                  </a:lnTo>
                  <a:lnTo>
                    <a:pt x="8" y="50"/>
                  </a:lnTo>
                  <a:lnTo>
                    <a:pt x="8" y="68"/>
                  </a:lnTo>
                  <a:lnTo>
                    <a:pt x="16" y="68"/>
                  </a:lnTo>
                  <a:lnTo>
                    <a:pt x="16" y="50"/>
                  </a:lnTo>
                  <a:lnTo>
                    <a:pt x="25" y="5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0" name="îṩ1íḍe">
              <a:extLst>
                <a:ext uri="{FF2B5EF4-FFF2-40B4-BE49-F238E27FC236}">
                  <a16:creationId xmlns:a16="http://schemas.microsoft.com/office/drawing/2014/main" id="{380E2499-1D12-48CE-ABDA-B7C4B6785B98}"/>
                </a:ext>
              </a:extLst>
            </p:cNvPr>
            <p:cNvSpPr/>
            <p:nvPr/>
          </p:nvSpPr>
          <p:spPr bwMode="auto">
            <a:xfrm>
              <a:off x="5374796" y="3907086"/>
              <a:ext cx="395824" cy="244779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1" name="íṥ1íḋè">
              <a:extLst>
                <a:ext uri="{FF2B5EF4-FFF2-40B4-BE49-F238E27FC236}">
                  <a16:creationId xmlns:a16="http://schemas.microsoft.com/office/drawing/2014/main" id="{5371AF4B-1AF1-4B4B-8350-155121CACB63}"/>
                </a:ext>
              </a:extLst>
            </p:cNvPr>
            <p:cNvSpPr/>
            <p:nvPr/>
          </p:nvSpPr>
          <p:spPr bwMode="auto">
            <a:xfrm>
              <a:off x="5364732" y="3888643"/>
              <a:ext cx="392469" cy="24477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2" name="ïśľîḋè">
              <a:extLst>
                <a:ext uri="{FF2B5EF4-FFF2-40B4-BE49-F238E27FC236}">
                  <a16:creationId xmlns:a16="http://schemas.microsoft.com/office/drawing/2014/main" id="{A87A8799-E18F-4F83-B0C8-6E133BED63D2}"/>
                </a:ext>
              </a:extLst>
            </p:cNvPr>
            <p:cNvSpPr/>
            <p:nvPr/>
          </p:nvSpPr>
          <p:spPr bwMode="auto">
            <a:xfrm>
              <a:off x="5470398" y="3975825"/>
              <a:ext cx="204621" cy="8383"/>
            </a:xfrm>
            <a:custGeom>
              <a:avLst/>
              <a:gdLst>
                <a:gd name="T0" fmla="*/ 44 w 44"/>
                <a:gd name="T1" fmla="*/ 1 h 2"/>
                <a:gd name="T2" fmla="*/ 43 w 44"/>
                <a:gd name="T3" fmla="*/ 2 h 2"/>
                <a:gd name="T4" fmla="*/ 1 w 44"/>
                <a:gd name="T5" fmla="*/ 2 h 2"/>
                <a:gd name="T6" fmla="*/ 0 w 44"/>
                <a:gd name="T7" fmla="*/ 1 h 2"/>
                <a:gd name="T8" fmla="*/ 0 w 44"/>
                <a:gd name="T9" fmla="*/ 1 h 2"/>
                <a:gd name="T10" fmla="*/ 1 w 44"/>
                <a:gd name="T11" fmla="*/ 0 h 2"/>
                <a:gd name="T12" fmla="*/ 43 w 44"/>
                <a:gd name="T13" fmla="*/ 0 h 2"/>
                <a:gd name="T14" fmla="*/ 44 w 4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">
                  <a:moveTo>
                    <a:pt x="44" y="1"/>
                  </a:moveTo>
                  <a:cubicBezTo>
                    <a:pt x="44" y="2"/>
                    <a:pt x="43" y="2"/>
                    <a:pt x="4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4" y="0"/>
                    <a:pt x="44" y="1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3" name="îṥlîḑè">
              <a:extLst>
                <a:ext uri="{FF2B5EF4-FFF2-40B4-BE49-F238E27FC236}">
                  <a16:creationId xmlns:a16="http://schemas.microsoft.com/office/drawing/2014/main" id="{201C843D-D249-491C-9C02-BEF6F0DC1F35}"/>
                </a:ext>
              </a:extLst>
            </p:cNvPr>
            <p:cNvSpPr/>
            <p:nvPr/>
          </p:nvSpPr>
          <p:spPr bwMode="auto">
            <a:xfrm>
              <a:off x="5470398" y="3997621"/>
              <a:ext cx="204621" cy="10059"/>
            </a:xfrm>
            <a:custGeom>
              <a:avLst/>
              <a:gdLst>
                <a:gd name="T0" fmla="*/ 44 w 44"/>
                <a:gd name="T1" fmla="*/ 1 h 2"/>
                <a:gd name="T2" fmla="*/ 43 w 44"/>
                <a:gd name="T3" fmla="*/ 2 h 2"/>
                <a:gd name="T4" fmla="*/ 1 w 44"/>
                <a:gd name="T5" fmla="*/ 2 h 2"/>
                <a:gd name="T6" fmla="*/ 0 w 44"/>
                <a:gd name="T7" fmla="*/ 1 h 2"/>
                <a:gd name="T8" fmla="*/ 0 w 44"/>
                <a:gd name="T9" fmla="*/ 1 h 2"/>
                <a:gd name="T10" fmla="*/ 1 w 44"/>
                <a:gd name="T11" fmla="*/ 0 h 2"/>
                <a:gd name="T12" fmla="*/ 43 w 44"/>
                <a:gd name="T13" fmla="*/ 0 h 2"/>
                <a:gd name="T14" fmla="*/ 44 w 4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">
                  <a:moveTo>
                    <a:pt x="44" y="1"/>
                  </a:moveTo>
                  <a:cubicBezTo>
                    <a:pt x="44" y="1"/>
                    <a:pt x="43" y="2"/>
                    <a:pt x="4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4" y="0"/>
                    <a:pt x="44" y="1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4" name="íṧlîḍé">
              <a:extLst>
                <a:ext uri="{FF2B5EF4-FFF2-40B4-BE49-F238E27FC236}">
                  <a16:creationId xmlns:a16="http://schemas.microsoft.com/office/drawing/2014/main" id="{B5A2E94E-1D6D-4193-9106-DC5C8179DDBC}"/>
                </a:ext>
              </a:extLst>
            </p:cNvPr>
            <p:cNvSpPr/>
            <p:nvPr/>
          </p:nvSpPr>
          <p:spPr bwMode="auto">
            <a:xfrm>
              <a:off x="5470398" y="4021093"/>
              <a:ext cx="204621" cy="8382"/>
            </a:xfrm>
            <a:custGeom>
              <a:avLst/>
              <a:gdLst>
                <a:gd name="T0" fmla="*/ 44 w 44"/>
                <a:gd name="T1" fmla="*/ 1 h 2"/>
                <a:gd name="T2" fmla="*/ 43 w 44"/>
                <a:gd name="T3" fmla="*/ 2 h 2"/>
                <a:gd name="T4" fmla="*/ 1 w 44"/>
                <a:gd name="T5" fmla="*/ 2 h 2"/>
                <a:gd name="T6" fmla="*/ 0 w 44"/>
                <a:gd name="T7" fmla="*/ 1 h 2"/>
                <a:gd name="T8" fmla="*/ 0 w 44"/>
                <a:gd name="T9" fmla="*/ 1 h 2"/>
                <a:gd name="T10" fmla="*/ 1 w 44"/>
                <a:gd name="T11" fmla="*/ 0 h 2"/>
                <a:gd name="T12" fmla="*/ 43 w 44"/>
                <a:gd name="T13" fmla="*/ 0 h 2"/>
                <a:gd name="T14" fmla="*/ 44 w 4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">
                  <a:moveTo>
                    <a:pt x="44" y="1"/>
                  </a:moveTo>
                  <a:cubicBezTo>
                    <a:pt x="44" y="1"/>
                    <a:pt x="43" y="2"/>
                    <a:pt x="4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4" y="0"/>
                    <a:pt x="44" y="1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5" name="ïsľíḑe">
              <a:extLst>
                <a:ext uri="{FF2B5EF4-FFF2-40B4-BE49-F238E27FC236}">
                  <a16:creationId xmlns:a16="http://schemas.microsoft.com/office/drawing/2014/main" id="{7EB072B0-B88F-41FF-88C0-98A551CE441D}"/>
                </a:ext>
              </a:extLst>
            </p:cNvPr>
            <p:cNvSpPr/>
            <p:nvPr/>
          </p:nvSpPr>
          <p:spPr bwMode="auto">
            <a:xfrm>
              <a:off x="6686381" y="4770517"/>
              <a:ext cx="348862" cy="102271"/>
            </a:xfrm>
            <a:custGeom>
              <a:avLst/>
              <a:gdLst>
                <a:gd name="T0" fmla="*/ 74 w 74"/>
                <a:gd name="T1" fmla="*/ 9 h 22"/>
                <a:gd name="T2" fmla="*/ 58 w 74"/>
                <a:gd name="T3" fmla="*/ 15 h 22"/>
                <a:gd name="T4" fmla="*/ 38 w 74"/>
                <a:gd name="T5" fmla="*/ 15 h 22"/>
                <a:gd name="T6" fmla="*/ 23 w 74"/>
                <a:gd name="T7" fmla="*/ 20 h 22"/>
                <a:gd name="T8" fmla="*/ 1 w 74"/>
                <a:gd name="T9" fmla="*/ 14 h 22"/>
                <a:gd name="T10" fmla="*/ 25 w 74"/>
                <a:gd name="T11" fmla="*/ 2 h 22"/>
                <a:gd name="T12" fmla="*/ 34 w 74"/>
                <a:gd name="T13" fmla="*/ 0 h 22"/>
                <a:gd name="T14" fmla="*/ 57 w 74"/>
                <a:gd name="T15" fmla="*/ 3 h 22"/>
                <a:gd name="T16" fmla="*/ 74 w 74"/>
                <a:gd name="T17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22">
                  <a:moveTo>
                    <a:pt x="74" y="9"/>
                  </a:moveTo>
                  <a:cubicBezTo>
                    <a:pt x="74" y="9"/>
                    <a:pt x="73" y="16"/>
                    <a:pt x="58" y="15"/>
                  </a:cubicBezTo>
                  <a:cubicBezTo>
                    <a:pt x="43" y="14"/>
                    <a:pt x="38" y="15"/>
                    <a:pt x="38" y="15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20"/>
                    <a:pt x="0" y="22"/>
                    <a:pt x="1" y="14"/>
                  </a:cubicBezTo>
                  <a:cubicBezTo>
                    <a:pt x="3" y="7"/>
                    <a:pt x="25" y="2"/>
                    <a:pt x="25" y="2"/>
                  </a:cubicBezTo>
                  <a:cubicBezTo>
                    <a:pt x="25" y="2"/>
                    <a:pt x="30" y="1"/>
                    <a:pt x="34" y="0"/>
                  </a:cubicBezTo>
                  <a:cubicBezTo>
                    <a:pt x="39" y="0"/>
                    <a:pt x="53" y="2"/>
                    <a:pt x="57" y="3"/>
                  </a:cubicBezTo>
                  <a:cubicBezTo>
                    <a:pt x="61" y="3"/>
                    <a:pt x="74" y="9"/>
                    <a:pt x="74" y="9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6" name="ísļïde">
              <a:extLst>
                <a:ext uri="{FF2B5EF4-FFF2-40B4-BE49-F238E27FC236}">
                  <a16:creationId xmlns:a16="http://schemas.microsoft.com/office/drawing/2014/main" id="{40DA2001-157A-4139-B8FB-EDC85D285A3F}"/>
                </a:ext>
              </a:extLst>
            </p:cNvPr>
            <p:cNvSpPr/>
            <p:nvPr/>
          </p:nvSpPr>
          <p:spPr bwMode="auto">
            <a:xfrm>
              <a:off x="6669609" y="4674953"/>
              <a:ext cx="483039" cy="160950"/>
            </a:xfrm>
            <a:custGeom>
              <a:avLst/>
              <a:gdLst>
                <a:gd name="T0" fmla="*/ 102 w 102"/>
                <a:gd name="T1" fmla="*/ 22 h 34"/>
                <a:gd name="T2" fmla="*/ 81 w 102"/>
                <a:gd name="T3" fmla="*/ 28 h 34"/>
                <a:gd name="T4" fmla="*/ 50 w 102"/>
                <a:gd name="T5" fmla="*/ 19 h 34"/>
                <a:gd name="T6" fmla="*/ 20 w 102"/>
                <a:gd name="T7" fmla="*/ 24 h 34"/>
                <a:gd name="T8" fmla="*/ 11 w 102"/>
                <a:gd name="T9" fmla="*/ 10 h 34"/>
                <a:gd name="T10" fmla="*/ 38 w 102"/>
                <a:gd name="T11" fmla="*/ 2 h 34"/>
                <a:gd name="T12" fmla="*/ 53 w 102"/>
                <a:gd name="T13" fmla="*/ 2 h 34"/>
                <a:gd name="T14" fmla="*/ 102 w 102"/>
                <a:gd name="T15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34">
                  <a:moveTo>
                    <a:pt x="102" y="22"/>
                  </a:moveTo>
                  <a:cubicBezTo>
                    <a:pt x="102" y="22"/>
                    <a:pt x="97" y="34"/>
                    <a:pt x="81" y="28"/>
                  </a:cubicBezTo>
                  <a:cubicBezTo>
                    <a:pt x="65" y="21"/>
                    <a:pt x="54" y="20"/>
                    <a:pt x="50" y="19"/>
                  </a:cubicBezTo>
                  <a:cubicBezTo>
                    <a:pt x="46" y="18"/>
                    <a:pt x="30" y="21"/>
                    <a:pt x="20" y="24"/>
                  </a:cubicBezTo>
                  <a:cubicBezTo>
                    <a:pt x="11" y="28"/>
                    <a:pt x="0" y="15"/>
                    <a:pt x="11" y="10"/>
                  </a:cubicBezTo>
                  <a:cubicBezTo>
                    <a:pt x="23" y="5"/>
                    <a:pt x="34" y="3"/>
                    <a:pt x="38" y="2"/>
                  </a:cubicBezTo>
                  <a:cubicBezTo>
                    <a:pt x="41" y="0"/>
                    <a:pt x="48" y="0"/>
                    <a:pt x="53" y="2"/>
                  </a:cubicBezTo>
                  <a:cubicBezTo>
                    <a:pt x="58" y="3"/>
                    <a:pt x="102" y="22"/>
                    <a:pt x="102" y="22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7" name="íṣlîḓe">
              <a:extLst>
                <a:ext uri="{FF2B5EF4-FFF2-40B4-BE49-F238E27FC236}">
                  <a16:creationId xmlns:a16="http://schemas.microsoft.com/office/drawing/2014/main" id="{8C9DFFA0-E332-438A-9D4B-D3EFA81CC66E}"/>
                </a:ext>
              </a:extLst>
            </p:cNvPr>
            <p:cNvSpPr/>
            <p:nvPr/>
          </p:nvSpPr>
          <p:spPr bwMode="auto">
            <a:xfrm>
              <a:off x="6731667" y="4571006"/>
              <a:ext cx="431045" cy="171010"/>
            </a:xfrm>
            <a:custGeom>
              <a:avLst/>
              <a:gdLst>
                <a:gd name="T0" fmla="*/ 0 w 91"/>
                <a:gd name="T1" fmla="*/ 12 h 36"/>
                <a:gd name="T2" fmla="*/ 25 w 91"/>
                <a:gd name="T3" fmla="*/ 2 h 36"/>
                <a:gd name="T4" fmla="*/ 42 w 91"/>
                <a:gd name="T5" fmla="*/ 2 h 36"/>
                <a:gd name="T6" fmla="*/ 68 w 91"/>
                <a:gd name="T7" fmla="*/ 13 h 36"/>
                <a:gd name="T8" fmla="*/ 91 w 91"/>
                <a:gd name="T9" fmla="*/ 25 h 36"/>
                <a:gd name="T10" fmla="*/ 71 w 91"/>
                <a:gd name="T11" fmla="*/ 31 h 36"/>
                <a:gd name="T12" fmla="*/ 35 w 91"/>
                <a:gd name="T13" fmla="*/ 19 h 36"/>
                <a:gd name="T14" fmla="*/ 9 w 91"/>
                <a:gd name="T15" fmla="*/ 29 h 36"/>
                <a:gd name="T16" fmla="*/ 0 w 91"/>
                <a:gd name="T17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36">
                  <a:moveTo>
                    <a:pt x="0" y="12"/>
                  </a:moveTo>
                  <a:cubicBezTo>
                    <a:pt x="0" y="12"/>
                    <a:pt x="21" y="3"/>
                    <a:pt x="25" y="2"/>
                  </a:cubicBezTo>
                  <a:cubicBezTo>
                    <a:pt x="29" y="1"/>
                    <a:pt x="34" y="0"/>
                    <a:pt x="42" y="2"/>
                  </a:cubicBezTo>
                  <a:cubicBezTo>
                    <a:pt x="50" y="4"/>
                    <a:pt x="57" y="7"/>
                    <a:pt x="68" y="13"/>
                  </a:cubicBezTo>
                  <a:cubicBezTo>
                    <a:pt x="77" y="17"/>
                    <a:pt x="91" y="25"/>
                    <a:pt x="91" y="25"/>
                  </a:cubicBezTo>
                  <a:cubicBezTo>
                    <a:pt x="91" y="25"/>
                    <a:pt x="84" y="36"/>
                    <a:pt x="71" y="31"/>
                  </a:cubicBezTo>
                  <a:cubicBezTo>
                    <a:pt x="57" y="24"/>
                    <a:pt x="40" y="19"/>
                    <a:pt x="35" y="19"/>
                  </a:cubicBezTo>
                  <a:cubicBezTo>
                    <a:pt x="30" y="20"/>
                    <a:pt x="9" y="29"/>
                    <a:pt x="9" y="29"/>
                  </a:cubicBezTo>
                  <a:cubicBezTo>
                    <a:pt x="9" y="29"/>
                    <a:pt x="2" y="25"/>
                    <a:pt x="0" y="12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8" name="íṡľîďè">
              <a:extLst>
                <a:ext uri="{FF2B5EF4-FFF2-40B4-BE49-F238E27FC236}">
                  <a16:creationId xmlns:a16="http://schemas.microsoft.com/office/drawing/2014/main" id="{C1252B04-1268-4D84-931E-6F11B82260E2}"/>
                </a:ext>
              </a:extLst>
            </p:cNvPr>
            <p:cNvSpPr/>
            <p:nvPr/>
          </p:nvSpPr>
          <p:spPr bwMode="auto">
            <a:xfrm>
              <a:off x="6686381" y="4458676"/>
              <a:ext cx="384084" cy="216278"/>
            </a:xfrm>
            <a:custGeom>
              <a:avLst/>
              <a:gdLst>
                <a:gd name="T0" fmla="*/ 25 w 82"/>
                <a:gd name="T1" fmla="*/ 34 h 46"/>
                <a:gd name="T2" fmla="*/ 35 w 82"/>
                <a:gd name="T3" fmla="*/ 21 h 46"/>
                <a:gd name="T4" fmla="*/ 51 w 82"/>
                <a:gd name="T5" fmla="*/ 16 h 46"/>
                <a:gd name="T6" fmla="*/ 71 w 82"/>
                <a:gd name="T7" fmla="*/ 16 h 46"/>
                <a:gd name="T8" fmla="*/ 82 w 82"/>
                <a:gd name="T9" fmla="*/ 5 h 46"/>
                <a:gd name="T10" fmla="*/ 46 w 82"/>
                <a:gd name="T11" fmla="*/ 0 h 46"/>
                <a:gd name="T12" fmla="*/ 27 w 82"/>
                <a:gd name="T13" fmla="*/ 2 h 46"/>
                <a:gd name="T14" fmla="*/ 19 w 82"/>
                <a:gd name="T15" fmla="*/ 9 h 46"/>
                <a:gd name="T16" fmla="*/ 6 w 82"/>
                <a:gd name="T17" fmla="*/ 27 h 46"/>
                <a:gd name="T18" fmla="*/ 3 w 82"/>
                <a:gd name="T19" fmla="*/ 30 h 46"/>
                <a:gd name="T20" fmla="*/ 25 w 82"/>
                <a:gd name="T21" fmla="*/ 3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2" h="46">
                  <a:moveTo>
                    <a:pt x="25" y="34"/>
                  </a:moveTo>
                  <a:cubicBezTo>
                    <a:pt x="26" y="33"/>
                    <a:pt x="34" y="24"/>
                    <a:pt x="35" y="21"/>
                  </a:cubicBezTo>
                  <a:cubicBezTo>
                    <a:pt x="37" y="18"/>
                    <a:pt x="47" y="15"/>
                    <a:pt x="51" y="16"/>
                  </a:cubicBezTo>
                  <a:cubicBezTo>
                    <a:pt x="55" y="16"/>
                    <a:pt x="68" y="17"/>
                    <a:pt x="71" y="16"/>
                  </a:cubicBezTo>
                  <a:cubicBezTo>
                    <a:pt x="77" y="16"/>
                    <a:pt x="82" y="10"/>
                    <a:pt x="82" y="5"/>
                  </a:cubicBezTo>
                  <a:cubicBezTo>
                    <a:pt x="75" y="4"/>
                    <a:pt x="55" y="0"/>
                    <a:pt x="46" y="0"/>
                  </a:cubicBezTo>
                  <a:cubicBezTo>
                    <a:pt x="37" y="1"/>
                    <a:pt x="30" y="1"/>
                    <a:pt x="27" y="2"/>
                  </a:cubicBezTo>
                  <a:cubicBezTo>
                    <a:pt x="25" y="3"/>
                    <a:pt x="22" y="5"/>
                    <a:pt x="19" y="9"/>
                  </a:cubicBezTo>
                  <a:cubicBezTo>
                    <a:pt x="17" y="11"/>
                    <a:pt x="10" y="22"/>
                    <a:pt x="6" y="27"/>
                  </a:cubicBezTo>
                  <a:cubicBezTo>
                    <a:pt x="5" y="28"/>
                    <a:pt x="4" y="29"/>
                    <a:pt x="3" y="30"/>
                  </a:cubicBezTo>
                  <a:cubicBezTo>
                    <a:pt x="0" y="33"/>
                    <a:pt x="9" y="46"/>
                    <a:pt x="25" y="34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9" name="iṧḷïḓé">
              <a:extLst>
                <a:ext uri="{FF2B5EF4-FFF2-40B4-BE49-F238E27FC236}">
                  <a16:creationId xmlns:a16="http://schemas.microsoft.com/office/drawing/2014/main" id="{58BF4483-B387-4F92-A1D3-1AFC51FFDCB0}"/>
                </a:ext>
              </a:extLst>
            </p:cNvPr>
            <p:cNvSpPr/>
            <p:nvPr/>
          </p:nvSpPr>
          <p:spPr bwMode="auto">
            <a:xfrm>
              <a:off x="6394545" y="4587772"/>
              <a:ext cx="409241" cy="290045"/>
            </a:xfrm>
            <a:custGeom>
              <a:avLst/>
              <a:gdLst>
                <a:gd name="T0" fmla="*/ 69 w 87"/>
                <a:gd name="T1" fmla="*/ 0 h 62"/>
                <a:gd name="T2" fmla="*/ 58 w 87"/>
                <a:gd name="T3" fmla="*/ 8 h 62"/>
                <a:gd name="T4" fmla="*/ 15 w 87"/>
                <a:gd name="T5" fmla="*/ 42 h 62"/>
                <a:gd name="T6" fmla="*/ 8 w 87"/>
                <a:gd name="T7" fmla="*/ 55 h 62"/>
                <a:gd name="T8" fmla="*/ 75 w 87"/>
                <a:gd name="T9" fmla="*/ 58 h 62"/>
                <a:gd name="T10" fmla="*/ 87 w 87"/>
                <a:gd name="T11" fmla="*/ 35 h 62"/>
                <a:gd name="T12" fmla="*/ 85 w 87"/>
                <a:gd name="T13" fmla="*/ 14 h 62"/>
                <a:gd name="T14" fmla="*/ 69 w 87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62">
                  <a:moveTo>
                    <a:pt x="69" y="0"/>
                  </a:moveTo>
                  <a:cubicBezTo>
                    <a:pt x="69" y="0"/>
                    <a:pt x="66" y="2"/>
                    <a:pt x="58" y="8"/>
                  </a:cubicBezTo>
                  <a:cubicBezTo>
                    <a:pt x="51" y="14"/>
                    <a:pt x="24" y="39"/>
                    <a:pt x="15" y="42"/>
                  </a:cubicBezTo>
                  <a:cubicBezTo>
                    <a:pt x="7" y="45"/>
                    <a:pt x="0" y="52"/>
                    <a:pt x="8" y="55"/>
                  </a:cubicBezTo>
                  <a:cubicBezTo>
                    <a:pt x="15" y="58"/>
                    <a:pt x="68" y="62"/>
                    <a:pt x="75" y="58"/>
                  </a:cubicBezTo>
                  <a:cubicBezTo>
                    <a:pt x="81" y="54"/>
                    <a:pt x="87" y="35"/>
                    <a:pt x="87" y="35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5" y="14"/>
                    <a:pt x="84" y="1"/>
                    <a:pt x="69" y="0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0" name="ïṧlíḍe">
              <a:extLst>
                <a:ext uri="{FF2B5EF4-FFF2-40B4-BE49-F238E27FC236}">
                  <a16:creationId xmlns:a16="http://schemas.microsoft.com/office/drawing/2014/main" id="{30F1443C-CBDF-4E73-9847-775BAB03E3DC}"/>
                </a:ext>
              </a:extLst>
            </p:cNvPr>
            <p:cNvSpPr/>
            <p:nvPr/>
          </p:nvSpPr>
          <p:spPr bwMode="auto">
            <a:xfrm>
              <a:off x="7005053" y="4473765"/>
              <a:ext cx="70443" cy="23472"/>
            </a:xfrm>
            <a:custGeom>
              <a:avLst/>
              <a:gdLst>
                <a:gd name="T0" fmla="*/ 15 w 15"/>
                <a:gd name="T1" fmla="*/ 2 h 5"/>
                <a:gd name="T2" fmla="*/ 0 w 15"/>
                <a:gd name="T3" fmla="*/ 0 h 5"/>
                <a:gd name="T4" fmla="*/ 0 w 15"/>
                <a:gd name="T5" fmla="*/ 2 h 5"/>
                <a:gd name="T6" fmla="*/ 13 w 15"/>
                <a:gd name="T7" fmla="*/ 5 h 5"/>
                <a:gd name="T8" fmla="*/ 15 w 15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15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4"/>
                    <a:pt x="11" y="5"/>
                    <a:pt x="13" y="5"/>
                  </a:cubicBezTo>
                  <a:cubicBezTo>
                    <a:pt x="14" y="4"/>
                    <a:pt x="15" y="2"/>
                    <a:pt x="15" y="2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1" name="ïṩḷíḍe">
              <a:extLst>
                <a:ext uri="{FF2B5EF4-FFF2-40B4-BE49-F238E27FC236}">
                  <a16:creationId xmlns:a16="http://schemas.microsoft.com/office/drawing/2014/main" id="{A5F0B264-A448-437D-BBD8-CB2ACFD2DA0E}"/>
                </a:ext>
              </a:extLst>
            </p:cNvPr>
            <p:cNvSpPr/>
            <p:nvPr/>
          </p:nvSpPr>
          <p:spPr bwMode="auto">
            <a:xfrm>
              <a:off x="7095623" y="4661541"/>
              <a:ext cx="67089" cy="41914"/>
            </a:xfrm>
            <a:custGeom>
              <a:avLst/>
              <a:gdLst>
                <a:gd name="T0" fmla="*/ 14 w 14"/>
                <a:gd name="T1" fmla="*/ 6 h 9"/>
                <a:gd name="T2" fmla="*/ 2 w 14"/>
                <a:gd name="T3" fmla="*/ 0 h 9"/>
                <a:gd name="T4" fmla="*/ 0 w 14"/>
                <a:gd name="T5" fmla="*/ 2 h 9"/>
                <a:gd name="T6" fmla="*/ 11 w 14"/>
                <a:gd name="T7" fmla="*/ 9 h 9"/>
                <a:gd name="T8" fmla="*/ 14 w 14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14" y="6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0" y="2"/>
                  </a:cubicBezTo>
                  <a:cubicBezTo>
                    <a:pt x="0" y="3"/>
                    <a:pt x="10" y="9"/>
                    <a:pt x="11" y="9"/>
                  </a:cubicBezTo>
                  <a:cubicBezTo>
                    <a:pt x="13" y="8"/>
                    <a:pt x="14" y="6"/>
                    <a:pt x="14" y="6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2" name="ïṧľiḍe">
              <a:extLst>
                <a:ext uri="{FF2B5EF4-FFF2-40B4-BE49-F238E27FC236}">
                  <a16:creationId xmlns:a16="http://schemas.microsoft.com/office/drawing/2014/main" id="{882E76AD-31C9-4E4A-B433-9184669A423D}"/>
                </a:ext>
              </a:extLst>
            </p:cNvPr>
            <p:cNvSpPr/>
            <p:nvPr/>
          </p:nvSpPr>
          <p:spPr bwMode="auto">
            <a:xfrm>
              <a:off x="7085559" y="4755428"/>
              <a:ext cx="72121" cy="38560"/>
            </a:xfrm>
            <a:custGeom>
              <a:avLst/>
              <a:gdLst>
                <a:gd name="T0" fmla="*/ 15 w 15"/>
                <a:gd name="T1" fmla="*/ 5 h 8"/>
                <a:gd name="T2" fmla="*/ 1 w 15"/>
                <a:gd name="T3" fmla="*/ 0 h 8"/>
                <a:gd name="T4" fmla="*/ 0 w 15"/>
                <a:gd name="T5" fmla="*/ 2 h 8"/>
                <a:gd name="T6" fmla="*/ 12 w 15"/>
                <a:gd name="T7" fmla="*/ 8 h 8"/>
                <a:gd name="T8" fmla="*/ 15 w 1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8">
                  <a:moveTo>
                    <a:pt x="15" y="5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2"/>
                  </a:cubicBezTo>
                  <a:cubicBezTo>
                    <a:pt x="0" y="4"/>
                    <a:pt x="10" y="8"/>
                    <a:pt x="12" y="8"/>
                  </a:cubicBezTo>
                  <a:cubicBezTo>
                    <a:pt x="13" y="7"/>
                    <a:pt x="15" y="5"/>
                    <a:pt x="15" y="5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3" name="ïṧ1íḋê">
              <a:extLst>
                <a:ext uri="{FF2B5EF4-FFF2-40B4-BE49-F238E27FC236}">
                  <a16:creationId xmlns:a16="http://schemas.microsoft.com/office/drawing/2014/main" id="{2E28BF26-3672-4F58-9992-06363E9ECE51}"/>
                </a:ext>
              </a:extLst>
            </p:cNvPr>
            <p:cNvSpPr/>
            <p:nvPr/>
          </p:nvSpPr>
          <p:spPr bwMode="auto">
            <a:xfrm>
              <a:off x="6983249" y="4788960"/>
              <a:ext cx="57025" cy="31854"/>
            </a:xfrm>
            <a:custGeom>
              <a:avLst/>
              <a:gdLst>
                <a:gd name="T0" fmla="*/ 12 w 12"/>
                <a:gd name="T1" fmla="*/ 4 h 7"/>
                <a:gd name="T2" fmla="*/ 1 w 12"/>
                <a:gd name="T3" fmla="*/ 0 h 7"/>
                <a:gd name="T4" fmla="*/ 0 w 12"/>
                <a:gd name="T5" fmla="*/ 3 h 7"/>
                <a:gd name="T6" fmla="*/ 10 w 12"/>
                <a:gd name="T7" fmla="*/ 6 h 7"/>
                <a:gd name="T8" fmla="*/ 12 w 12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2" y="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9" y="7"/>
                    <a:pt x="10" y="6"/>
                  </a:cubicBezTo>
                  <a:cubicBezTo>
                    <a:pt x="11" y="6"/>
                    <a:pt x="12" y="4"/>
                    <a:pt x="12" y="4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4" name="iślïḋê">
              <a:extLst>
                <a:ext uri="{FF2B5EF4-FFF2-40B4-BE49-F238E27FC236}">
                  <a16:creationId xmlns:a16="http://schemas.microsoft.com/office/drawing/2014/main" id="{D0800F15-E170-47A4-A6E7-62EF60C86F5B}"/>
                </a:ext>
              </a:extLst>
            </p:cNvPr>
            <p:cNvSpPr/>
            <p:nvPr/>
          </p:nvSpPr>
          <p:spPr bwMode="auto">
            <a:xfrm>
              <a:off x="4871630" y="4567653"/>
              <a:ext cx="937566" cy="558296"/>
            </a:xfrm>
            <a:custGeom>
              <a:avLst/>
              <a:gdLst>
                <a:gd name="T0" fmla="*/ 20 w 199"/>
                <a:gd name="T1" fmla="*/ 100 h 119"/>
                <a:gd name="T2" fmla="*/ 190 w 199"/>
                <a:gd name="T3" fmla="*/ 113 h 119"/>
                <a:gd name="T4" fmla="*/ 199 w 199"/>
                <a:gd name="T5" fmla="*/ 40 h 119"/>
                <a:gd name="T6" fmla="*/ 80 w 199"/>
                <a:gd name="T7" fmla="*/ 0 h 119"/>
                <a:gd name="T8" fmla="*/ 20 w 199"/>
                <a:gd name="T9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119">
                  <a:moveTo>
                    <a:pt x="20" y="100"/>
                  </a:moveTo>
                  <a:cubicBezTo>
                    <a:pt x="37" y="106"/>
                    <a:pt x="92" y="119"/>
                    <a:pt x="190" y="113"/>
                  </a:cubicBezTo>
                  <a:cubicBezTo>
                    <a:pt x="188" y="87"/>
                    <a:pt x="192" y="58"/>
                    <a:pt x="199" y="40"/>
                  </a:cubicBezTo>
                  <a:cubicBezTo>
                    <a:pt x="174" y="32"/>
                    <a:pt x="80" y="0"/>
                    <a:pt x="80" y="0"/>
                  </a:cubicBezTo>
                  <a:cubicBezTo>
                    <a:pt x="80" y="0"/>
                    <a:pt x="0" y="92"/>
                    <a:pt x="20" y="10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5" name="íṥliďè">
              <a:extLst>
                <a:ext uri="{FF2B5EF4-FFF2-40B4-BE49-F238E27FC236}">
                  <a16:creationId xmlns:a16="http://schemas.microsoft.com/office/drawing/2014/main" id="{84C5384B-1745-4CBE-804C-94BBCEB3D285}"/>
                </a:ext>
              </a:extLst>
            </p:cNvPr>
            <p:cNvSpPr/>
            <p:nvPr/>
          </p:nvSpPr>
          <p:spPr bwMode="auto">
            <a:xfrm>
              <a:off x="4999099" y="4374847"/>
              <a:ext cx="855382" cy="563326"/>
            </a:xfrm>
            <a:custGeom>
              <a:avLst/>
              <a:gdLst>
                <a:gd name="T0" fmla="*/ 22 w 182"/>
                <a:gd name="T1" fmla="*/ 19 h 120"/>
                <a:gd name="T2" fmla="*/ 8 w 182"/>
                <a:gd name="T3" fmla="*/ 10 h 120"/>
                <a:gd name="T4" fmla="*/ 42 w 182"/>
                <a:gd name="T5" fmla="*/ 2 h 120"/>
                <a:gd name="T6" fmla="*/ 57 w 182"/>
                <a:gd name="T7" fmla="*/ 3 h 120"/>
                <a:gd name="T8" fmla="*/ 94 w 182"/>
                <a:gd name="T9" fmla="*/ 27 h 120"/>
                <a:gd name="T10" fmla="*/ 143 w 182"/>
                <a:gd name="T11" fmla="*/ 71 h 120"/>
                <a:gd name="T12" fmla="*/ 182 w 182"/>
                <a:gd name="T13" fmla="*/ 82 h 120"/>
                <a:gd name="T14" fmla="*/ 172 w 182"/>
                <a:gd name="T15" fmla="*/ 115 h 120"/>
                <a:gd name="T16" fmla="*/ 133 w 182"/>
                <a:gd name="T17" fmla="*/ 115 h 120"/>
                <a:gd name="T18" fmla="*/ 101 w 182"/>
                <a:gd name="T19" fmla="*/ 116 h 120"/>
                <a:gd name="T20" fmla="*/ 68 w 182"/>
                <a:gd name="T21" fmla="*/ 98 h 120"/>
                <a:gd name="T22" fmla="*/ 50 w 182"/>
                <a:gd name="T23" fmla="*/ 88 h 120"/>
                <a:gd name="T24" fmla="*/ 29 w 182"/>
                <a:gd name="T25" fmla="*/ 85 h 120"/>
                <a:gd name="T26" fmla="*/ 16 w 182"/>
                <a:gd name="T27" fmla="*/ 83 h 120"/>
                <a:gd name="T28" fmla="*/ 2 w 182"/>
                <a:gd name="T29" fmla="*/ 73 h 120"/>
                <a:gd name="T30" fmla="*/ 49 w 182"/>
                <a:gd name="T31" fmla="*/ 71 h 120"/>
                <a:gd name="T32" fmla="*/ 50 w 182"/>
                <a:gd name="T33" fmla="*/ 64 h 120"/>
                <a:gd name="T34" fmla="*/ 30 w 182"/>
                <a:gd name="T35" fmla="*/ 57 h 120"/>
                <a:gd name="T36" fmla="*/ 12 w 182"/>
                <a:gd name="T37" fmla="*/ 60 h 120"/>
                <a:gd name="T38" fmla="*/ 1 w 182"/>
                <a:gd name="T39" fmla="*/ 52 h 120"/>
                <a:gd name="T40" fmla="*/ 25 w 182"/>
                <a:gd name="T41" fmla="*/ 45 h 120"/>
                <a:gd name="T42" fmla="*/ 46 w 182"/>
                <a:gd name="T43" fmla="*/ 47 h 120"/>
                <a:gd name="T44" fmla="*/ 58 w 182"/>
                <a:gd name="T45" fmla="*/ 51 h 120"/>
                <a:gd name="T46" fmla="*/ 35 w 182"/>
                <a:gd name="T47" fmla="*/ 37 h 120"/>
                <a:gd name="T48" fmla="*/ 13 w 182"/>
                <a:gd name="T49" fmla="*/ 40 h 120"/>
                <a:gd name="T50" fmla="*/ 4 w 182"/>
                <a:gd name="T51" fmla="*/ 30 h 120"/>
                <a:gd name="T52" fmla="*/ 34 w 182"/>
                <a:gd name="T53" fmla="*/ 22 h 120"/>
                <a:gd name="T54" fmla="*/ 60 w 182"/>
                <a:gd name="T55" fmla="*/ 31 h 120"/>
                <a:gd name="T56" fmla="*/ 73 w 182"/>
                <a:gd name="T57" fmla="*/ 35 h 120"/>
                <a:gd name="T58" fmla="*/ 51 w 182"/>
                <a:gd name="T59" fmla="*/ 17 h 120"/>
                <a:gd name="T60" fmla="*/ 22 w 182"/>
                <a:gd name="T61" fmla="*/ 1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2" h="120">
                  <a:moveTo>
                    <a:pt x="22" y="19"/>
                  </a:moveTo>
                  <a:cubicBezTo>
                    <a:pt x="11" y="20"/>
                    <a:pt x="7" y="12"/>
                    <a:pt x="8" y="10"/>
                  </a:cubicBezTo>
                  <a:cubicBezTo>
                    <a:pt x="16" y="8"/>
                    <a:pt x="31" y="3"/>
                    <a:pt x="42" y="2"/>
                  </a:cubicBezTo>
                  <a:cubicBezTo>
                    <a:pt x="46" y="1"/>
                    <a:pt x="52" y="0"/>
                    <a:pt x="57" y="3"/>
                  </a:cubicBezTo>
                  <a:cubicBezTo>
                    <a:pt x="61" y="5"/>
                    <a:pt x="85" y="19"/>
                    <a:pt x="94" y="27"/>
                  </a:cubicBezTo>
                  <a:cubicBezTo>
                    <a:pt x="103" y="35"/>
                    <a:pt x="125" y="65"/>
                    <a:pt x="143" y="71"/>
                  </a:cubicBezTo>
                  <a:cubicBezTo>
                    <a:pt x="162" y="77"/>
                    <a:pt x="182" y="82"/>
                    <a:pt x="182" y="82"/>
                  </a:cubicBezTo>
                  <a:cubicBezTo>
                    <a:pt x="172" y="115"/>
                    <a:pt x="172" y="115"/>
                    <a:pt x="172" y="115"/>
                  </a:cubicBezTo>
                  <a:cubicBezTo>
                    <a:pt x="172" y="115"/>
                    <a:pt x="139" y="115"/>
                    <a:pt x="133" y="115"/>
                  </a:cubicBezTo>
                  <a:cubicBezTo>
                    <a:pt x="127" y="116"/>
                    <a:pt x="113" y="120"/>
                    <a:pt x="101" y="116"/>
                  </a:cubicBezTo>
                  <a:cubicBezTo>
                    <a:pt x="90" y="112"/>
                    <a:pt x="80" y="105"/>
                    <a:pt x="68" y="98"/>
                  </a:cubicBezTo>
                  <a:cubicBezTo>
                    <a:pt x="57" y="91"/>
                    <a:pt x="56" y="89"/>
                    <a:pt x="50" y="88"/>
                  </a:cubicBezTo>
                  <a:cubicBezTo>
                    <a:pt x="45" y="87"/>
                    <a:pt x="36" y="85"/>
                    <a:pt x="29" y="85"/>
                  </a:cubicBezTo>
                  <a:cubicBezTo>
                    <a:pt x="21" y="84"/>
                    <a:pt x="20" y="84"/>
                    <a:pt x="16" y="83"/>
                  </a:cubicBezTo>
                  <a:cubicBezTo>
                    <a:pt x="5" y="82"/>
                    <a:pt x="0" y="76"/>
                    <a:pt x="2" y="73"/>
                  </a:cubicBezTo>
                  <a:cubicBezTo>
                    <a:pt x="2" y="72"/>
                    <a:pt x="46" y="72"/>
                    <a:pt x="49" y="71"/>
                  </a:cubicBezTo>
                  <a:cubicBezTo>
                    <a:pt x="52" y="70"/>
                    <a:pt x="57" y="67"/>
                    <a:pt x="50" y="64"/>
                  </a:cubicBezTo>
                  <a:cubicBezTo>
                    <a:pt x="42" y="61"/>
                    <a:pt x="36" y="57"/>
                    <a:pt x="30" y="57"/>
                  </a:cubicBezTo>
                  <a:cubicBezTo>
                    <a:pt x="23" y="58"/>
                    <a:pt x="14" y="59"/>
                    <a:pt x="12" y="60"/>
                  </a:cubicBezTo>
                  <a:cubicBezTo>
                    <a:pt x="8" y="61"/>
                    <a:pt x="1" y="58"/>
                    <a:pt x="1" y="52"/>
                  </a:cubicBezTo>
                  <a:cubicBezTo>
                    <a:pt x="10" y="49"/>
                    <a:pt x="20" y="46"/>
                    <a:pt x="25" y="45"/>
                  </a:cubicBezTo>
                  <a:cubicBezTo>
                    <a:pt x="30" y="43"/>
                    <a:pt x="36" y="44"/>
                    <a:pt x="46" y="47"/>
                  </a:cubicBezTo>
                  <a:cubicBezTo>
                    <a:pt x="55" y="50"/>
                    <a:pt x="58" y="52"/>
                    <a:pt x="58" y="51"/>
                  </a:cubicBezTo>
                  <a:cubicBezTo>
                    <a:pt x="60" y="47"/>
                    <a:pt x="41" y="38"/>
                    <a:pt x="35" y="37"/>
                  </a:cubicBezTo>
                  <a:cubicBezTo>
                    <a:pt x="30" y="37"/>
                    <a:pt x="22" y="40"/>
                    <a:pt x="13" y="40"/>
                  </a:cubicBezTo>
                  <a:cubicBezTo>
                    <a:pt x="5" y="39"/>
                    <a:pt x="1" y="34"/>
                    <a:pt x="4" y="30"/>
                  </a:cubicBezTo>
                  <a:cubicBezTo>
                    <a:pt x="12" y="28"/>
                    <a:pt x="28" y="21"/>
                    <a:pt x="34" y="22"/>
                  </a:cubicBezTo>
                  <a:cubicBezTo>
                    <a:pt x="41" y="23"/>
                    <a:pt x="54" y="28"/>
                    <a:pt x="60" y="31"/>
                  </a:cubicBezTo>
                  <a:cubicBezTo>
                    <a:pt x="65" y="33"/>
                    <a:pt x="73" y="38"/>
                    <a:pt x="73" y="35"/>
                  </a:cubicBezTo>
                  <a:cubicBezTo>
                    <a:pt x="72" y="33"/>
                    <a:pt x="58" y="23"/>
                    <a:pt x="51" y="17"/>
                  </a:cubicBezTo>
                  <a:cubicBezTo>
                    <a:pt x="45" y="12"/>
                    <a:pt x="22" y="19"/>
                    <a:pt x="22" y="19"/>
                  </a:cubicBezTo>
                  <a:close/>
                </a:path>
              </a:pathLst>
            </a:custGeom>
            <a:solidFill>
              <a:srgbClr val="EA9F60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6" name="ïšliḓè">
              <a:extLst>
                <a:ext uri="{FF2B5EF4-FFF2-40B4-BE49-F238E27FC236}">
                  <a16:creationId xmlns:a16="http://schemas.microsoft.com/office/drawing/2014/main" id="{4D71A10D-C634-4C99-BF98-70893882E61A}"/>
                </a:ext>
              </a:extLst>
            </p:cNvPr>
            <p:cNvSpPr/>
            <p:nvPr/>
          </p:nvSpPr>
          <p:spPr bwMode="auto">
            <a:xfrm>
              <a:off x="6394545" y="4758782"/>
              <a:ext cx="219716" cy="100594"/>
            </a:xfrm>
            <a:custGeom>
              <a:avLst/>
              <a:gdLst>
                <a:gd name="T0" fmla="*/ 0 w 47"/>
                <a:gd name="T1" fmla="*/ 9 h 21"/>
                <a:gd name="T2" fmla="*/ 19 w 47"/>
                <a:gd name="T3" fmla="*/ 0 h 21"/>
                <a:gd name="T4" fmla="*/ 41 w 47"/>
                <a:gd name="T5" fmla="*/ 14 h 21"/>
                <a:gd name="T6" fmla="*/ 0 w 47"/>
                <a:gd name="T7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21">
                  <a:moveTo>
                    <a:pt x="0" y="9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35" y="7"/>
                    <a:pt x="41" y="14"/>
                  </a:cubicBezTo>
                  <a:cubicBezTo>
                    <a:pt x="47" y="21"/>
                    <a:pt x="0" y="9"/>
                    <a:pt x="0" y="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7" name="íS1íḓe">
              <a:extLst>
                <a:ext uri="{FF2B5EF4-FFF2-40B4-BE49-F238E27FC236}">
                  <a16:creationId xmlns:a16="http://schemas.microsoft.com/office/drawing/2014/main" id="{41B82A56-17A5-42A9-B7F3-D573AB4948E0}"/>
                </a:ext>
              </a:extLst>
            </p:cNvPr>
            <p:cNvSpPr/>
            <p:nvPr/>
          </p:nvSpPr>
          <p:spPr bwMode="auto">
            <a:xfrm>
              <a:off x="5700176" y="4713514"/>
              <a:ext cx="97279" cy="412435"/>
            </a:xfrm>
            <a:custGeom>
              <a:avLst/>
              <a:gdLst>
                <a:gd name="T0" fmla="*/ 21 w 21"/>
                <a:gd name="T1" fmla="*/ 0 h 88"/>
                <a:gd name="T2" fmla="*/ 12 w 21"/>
                <a:gd name="T3" fmla="*/ 0 h 88"/>
                <a:gd name="T4" fmla="*/ 2 w 21"/>
                <a:gd name="T5" fmla="*/ 30 h 88"/>
                <a:gd name="T6" fmla="*/ 1 w 21"/>
                <a:gd name="T7" fmla="*/ 86 h 88"/>
                <a:gd name="T8" fmla="*/ 15 w 21"/>
                <a:gd name="T9" fmla="*/ 88 h 88"/>
                <a:gd name="T10" fmla="*/ 21 w 21"/>
                <a:gd name="T1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88">
                  <a:moveTo>
                    <a:pt x="2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5" y="15"/>
                    <a:pt x="2" y="30"/>
                  </a:cubicBezTo>
                  <a:cubicBezTo>
                    <a:pt x="0" y="45"/>
                    <a:pt x="0" y="85"/>
                    <a:pt x="1" y="86"/>
                  </a:cubicBezTo>
                  <a:cubicBezTo>
                    <a:pt x="1" y="87"/>
                    <a:pt x="15" y="88"/>
                    <a:pt x="15" y="88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8" name="iSľïďe">
              <a:extLst>
                <a:ext uri="{FF2B5EF4-FFF2-40B4-BE49-F238E27FC236}">
                  <a16:creationId xmlns:a16="http://schemas.microsoft.com/office/drawing/2014/main" id="{C3A89349-CD7B-4D0A-8802-B3F302147DB5}"/>
                </a:ext>
              </a:extLst>
            </p:cNvPr>
            <p:cNvSpPr/>
            <p:nvPr/>
          </p:nvSpPr>
          <p:spPr bwMode="auto">
            <a:xfrm>
              <a:off x="5723657" y="4304432"/>
              <a:ext cx="1643675" cy="925464"/>
            </a:xfrm>
            <a:custGeom>
              <a:avLst/>
              <a:gdLst>
                <a:gd name="T0" fmla="*/ 1 w 349"/>
                <a:gd name="T1" fmla="*/ 138 h 197"/>
                <a:gd name="T2" fmla="*/ 1 w 349"/>
                <a:gd name="T3" fmla="*/ 178 h 197"/>
                <a:gd name="T4" fmla="*/ 191 w 349"/>
                <a:gd name="T5" fmla="*/ 194 h 197"/>
                <a:gd name="T6" fmla="*/ 321 w 349"/>
                <a:gd name="T7" fmla="*/ 175 h 197"/>
                <a:gd name="T8" fmla="*/ 349 w 349"/>
                <a:gd name="T9" fmla="*/ 0 h 197"/>
                <a:gd name="T10" fmla="*/ 246 w 349"/>
                <a:gd name="T11" fmla="*/ 113 h 197"/>
                <a:gd name="T12" fmla="*/ 153 w 349"/>
                <a:gd name="T13" fmla="*/ 104 h 197"/>
                <a:gd name="T14" fmla="*/ 14 w 349"/>
                <a:gd name="T15" fmla="*/ 84 h 197"/>
                <a:gd name="T16" fmla="*/ 1 w 349"/>
                <a:gd name="T17" fmla="*/ 138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9" h="197">
                  <a:moveTo>
                    <a:pt x="1" y="138"/>
                  </a:moveTo>
                  <a:cubicBezTo>
                    <a:pt x="2" y="170"/>
                    <a:pt x="1" y="178"/>
                    <a:pt x="1" y="178"/>
                  </a:cubicBezTo>
                  <a:cubicBezTo>
                    <a:pt x="1" y="178"/>
                    <a:pt x="150" y="193"/>
                    <a:pt x="191" y="194"/>
                  </a:cubicBezTo>
                  <a:cubicBezTo>
                    <a:pt x="234" y="194"/>
                    <a:pt x="298" y="197"/>
                    <a:pt x="321" y="175"/>
                  </a:cubicBezTo>
                  <a:cubicBezTo>
                    <a:pt x="343" y="154"/>
                    <a:pt x="347" y="45"/>
                    <a:pt x="349" y="0"/>
                  </a:cubicBezTo>
                  <a:cubicBezTo>
                    <a:pt x="337" y="138"/>
                    <a:pt x="259" y="114"/>
                    <a:pt x="246" y="113"/>
                  </a:cubicBezTo>
                  <a:cubicBezTo>
                    <a:pt x="239" y="113"/>
                    <a:pt x="229" y="112"/>
                    <a:pt x="153" y="104"/>
                  </a:cubicBezTo>
                  <a:cubicBezTo>
                    <a:pt x="77" y="96"/>
                    <a:pt x="14" y="84"/>
                    <a:pt x="14" y="84"/>
                  </a:cubicBezTo>
                  <a:cubicBezTo>
                    <a:pt x="14" y="84"/>
                    <a:pt x="0" y="107"/>
                    <a:pt x="1" y="138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9" name="îṣļide">
              <a:extLst>
                <a:ext uri="{FF2B5EF4-FFF2-40B4-BE49-F238E27FC236}">
                  <a16:creationId xmlns:a16="http://schemas.microsoft.com/office/drawing/2014/main" id="{C06E9090-9750-4F68-BE5A-1876E652392D}"/>
                </a:ext>
              </a:extLst>
            </p:cNvPr>
            <p:cNvSpPr/>
            <p:nvPr/>
          </p:nvSpPr>
          <p:spPr bwMode="auto">
            <a:xfrm>
              <a:off x="5025934" y="4408379"/>
              <a:ext cx="70443" cy="31855"/>
            </a:xfrm>
            <a:custGeom>
              <a:avLst/>
              <a:gdLst>
                <a:gd name="T0" fmla="*/ 0 w 15"/>
                <a:gd name="T1" fmla="*/ 3 h 7"/>
                <a:gd name="T2" fmla="*/ 14 w 15"/>
                <a:gd name="T3" fmla="*/ 0 h 7"/>
                <a:gd name="T4" fmla="*/ 14 w 15"/>
                <a:gd name="T5" fmla="*/ 2 h 7"/>
                <a:gd name="T6" fmla="*/ 2 w 15"/>
                <a:gd name="T7" fmla="*/ 6 h 7"/>
                <a:gd name="T8" fmla="*/ 0 w 15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0" y="3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1"/>
                    <a:pt x="14" y="2"/>
                  </a:cubicBezTo>
                  <a:cubicBezTo>
                    <a:pt x="14" y="4"/>
                    <a:pt x="4" y="7"/>
                    <a:pt x="2" y="6"/>
                  </a:cubicBezTo>
                  <a:cubicBezTo>
                    <a:pt x="1" y="6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0" name="ïSlïďê">
              <a:extLst>
                <a:ext uri="{FF2B5EF4-FFF2-40B4-BE49-F238E27FC236}">
                  <a16:creationId xmlns:a16="http://schemas.microsoft.com/office/drawing/2014/main" id="{5DC48B03-BCF2-45F6-A50D-348282FF459D}"/>
                </a:ext>
              </a:extLst>
            </p:cNvPr>
            <p:cNvSpPr/>
            <p:nvPr/>
          </p:nvSpPr>
          <p:spPr bwMode="auto">
            <a:xfrm>
              <a:off x="5002453" y="4500590"/>
              <a:ext cx="70443" cy="35207"/>
            </a:xfrm>
            <a:custGeom>
              <a:avLst/>
              <a:gdLst>
                <a:gd name="T0" fmla="*/ 0 w 15"/>
                <a:gd name="T1" fmla="*/ 3 h 7"/>
                <a:gd name="T2" fmla="*/ 14 w 15"/>
                <a:gd name="T3" fmla="*/ 0 h 7"/>
                <a:gd name="T4" fmla="*/ 15 w 15"/>
                <a:gd name="T5" fmla="*/ 2 h 7"/>
                <a:gd name="T6" fmla="*/ 3 w 15"/>
                <a:gd name="T7" fmla="*/ 6 h 7"/>
                <a:gd name="T8" fmla="*/ 0 w 15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0" y="3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1"/>
                    <a:pt x="15" y="2"/>
                  </a:cubicBezTo>
                  <a:cubicBezTo>
                    <a:pt x="15" y="4"/>
                    <a:pt x="4" y="7"/>
                    <a:pt x="3" y="6"/>
                  </a:cubicBezTo>
                  <a:cubicBezTo>
                    <a:pt x="1" y="6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1" name="ïšḷidé">
              <a:extLst>
                <a:ext uri="{FF2B5EF4-FFF2-40B4-BE49-F238E27FC236}">
                  <a16:creationId xmlns:a16="http://schemas.microsoft.com/office/drawing/2014/main" id="{EEB00C17-1FE4-443C-91B2-845E855DBB92}"/>
                </a:ext>
              </a:extLst>
            </p:cNvPr>
            <p:cNvSpPr/>
            <p:nvPr/>
          </p:nvSpPr>
          <p:spPr bwMode="auto">
            <a:xfrm>
              <a:off x="4999099" y="4601184"/>
              <a:ext cx="65412" cy="31854"/>
            </a:xfrm>
            <a:custGeom>
              <a:avLst/>
              <a:gdLst>
                <a:gd name="T0" fmla="*/ 0 w 14"/>
                <a:gd name="T1" fmla="*/ 4 h 7"/>
                <a:gd name="T2" fmla="*/ 13 w 14"/>
                <a:gd name="T3" fmla="*/ 0 h 7"/>
                <a:gd name="T4" fmla="*/ 14 w 14"/>
                <a:gd name="T5" fmla="*/ 2 h 7"/>
                <a:gd name="T6" fmla="*/ 2 w 14"/>
                <a:gd name="T7" fmla="*/ 6 h 7"/>
                <a:gd name="T8" fmla="*/ 0 w 14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1"/>
                    <a:pt x="14" y="2"/>
                  </a:cubicBezTo>
                  <a:cubicBezTo>
                    <a:pt x="14" y="4"/>
                    <a:pt x="4" y="7"/>
                    <a:pt x="2" y="6"/>
                  </a:cubicBezTo>
                  <a:cubicBezTo>
                    <a:pt x="1" y="6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2" name="îṧ1îďe">
              <a:extLst>
                <a:ext uri="{FF2B5EF4-FFF2-40B4-BE49-F238E27FC236}">
                  <a16:creationId xmlns:a16="http://schemas.microsoft.com/office/drawing/2014/main" id="{B253EAC9-BB87-4263-A0E6-E286A9431734}"/>
                </a:ext>
              </a:extLst>
            </p:cNvPr>
            <p:cNvSpPr/>
            <p:nvPr/>
          </p:nvSpPr>
          <p:spPr bwMode="auto">
            <a:xfrm>
              <a:off x="5007485" y="4713514"/>
              <a:ext cx="51993" cy="13413"/>
            </a:xfrm>
            <a:custGeom>
              <a:avLst/>
              <a:gdLst>
                <a:gd name="T0" fmla="*/ 0 w 11"/>
                <a:gd name="T1" fmla="*/ 0 h 3"/>
                <a:gd name="T2" fmla="*/ 10 w 11"/>
                <a:gd name="T3" fmla="*/ 0 h 3"/>
                <a:gd name="T4" fmla="*/ 10 w 11"/>
                <a:gd name="T5" fmla="*/ 2 h 3"/>
                <a:gd name="T6" fmla="*/ 1 w 11"/>
                <a:gd name="T7" fmla="*/ 3 h 3"/>
                <a:gd name="T8" fmla="*/ 0 w 1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1"/>
                    <a:pt x="10" y="2"/>
                  </a:cubicBezTo>
                  <a:cubicBezTo>
                    <a:pt x="10" y="3"/>
                    <a:pt x="2" y="3"/>
                    <a:pt x="1" y="3"/>
                  </a:cubicBezTo>
                  <a:cubicBezTo>
                    <a:pt x="0" y="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25C52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3" name="ïşľiďe">
              <a:extLst>
                <a:ext uri="{FF2B5EF4-FFF2-40B4-BE49-F238E27FC236}">
                  <a16:creationId xmlns:a16="http://schemas.microsoft.com/office/drawing/2014/main" id="{6C06D807-8B89-4DDD-BD8C-F59527E8D817}"/>
                </a:ext>
              </a:extLst>
            </p:cNvPr>
            <p:cNvSpPr/>
            <p:nvPr/>
          </p:nvSpPr>
          <p:spPr bwMode="auto">
            <a:xfrm>
              <a:off x="5978595" y="5357315"/>
              <a:ext cx="119083" cy="117360"/>
            </a:xfrm>
            <a:prstGeom prst="ellipse">
              <a:avLst/>
            </a:pr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4" name="íṥļíḍè">
              <a:extLst>
                <a:ext uri="{FF2B5EF4-FFF2-40B4-BE49-F238E27FC236}">
                  <a16:creationId xmlns:a16="http://schemas.microsoft.com/office/drawing/2014/main" id="{F5364EF6-CC3C-4B7C-B7DE-3C3A4140E424}"/>
                </a:ext>
              </a:extLst>
            </p:cNvPr>
            <p:cNvSpPr/>
            <p:nvPr/>
          </p:nvSpPr>
          <p:spPr bwMode="auto">
            <a:xfrm>
              <a:off x="5978595" y="5706041"/>
              <a:ext cx="119083" cy="114006"/>
            </a:xfrm>
            <a:prstGeom prst="ellipse">
              <a:avLst/>
            </a:prstGeom>
            <a:solidFill>
              <a:srgbClr val="212121"/>
            </a:solidFill>
            <a:ln>
              <a:noFill/>
            </a:ln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74" name="文本框 73">
            <a:extLst>
              <a:ext uri="{FF2B5EF4-FFF2-40B4-BE49-F238E27FC236}">
                <a16:creationId xmlns:a16="http://schemas.microsoft.com/office/drawing/2014/main" id="{A13EEC35-207D-4482-BC91-37EFD0FD9F39}"/>
              </a:ext>
            </a:extLst>
          </p:cNvPr>
          <p:cNvSpPr txBox="1"/>
          <p:nvPr/>
        </p:nvSpPr>
        <p:spPr>
          <a:xfrm>
            <a:off x="0" y="312738"/>
            <a:ext cx="12192000" cy="10763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ONE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   PART II: Discussion on Establishing a Separate,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        Permanent, and Well-resourced IT Function </a:t>
            </a:r>
          </a:p>
        </p:txBody>
      </p:sp>
      <p:sp>
        <p:nvSpPr>
          <p:cNvPr id="75" name="文本框 93">
            <a:extLst>
              <a:ext uri="{FF2B5EF4-FFF2-40B4-BE49-F238E27FC236}">
                <a16:creationId xmlns:a16="http://schemas.microsoft.com/office/drawing/2014/main" id="{9382DACA-E5F7-4E37-A86B-11206FDC6DAA}"/>
              </a:ext>
            </a:extLst>
          </p:cNvPr>
          <p:cNvSpPr txBox="1"/>
          <p:nvPr/>
        </p:nvSpPr>
        <p:spPr>
          <a:xfrm>
            <a:off x="11412538" y="6391275"/>
            <a:ext cx="3651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圆角矩形 38">
            <a:extLst>
              <a:ext uri="{FF2B5EF4-FFF2-40B4-BE49-F238E27FC236}">
                <a16:creationId xmlns:a16="http://schemas.microsoft.com/office/drawing/2014/main" id="{61FC2DB9-73EE-4B86-8E07-3EF479E4A738}"/>
              </a:ext>
            </a:extLst>
          </p:cNvPr>
          <p:cNvSpPr/>
          <p:nvPr/>
        </p:nvSpPr>
        <p:spPr>
          <a:xfrm rot="5400000" flipH="1">
            <a:off x="5575300" y="1449388"/>
            <a:ext cx="739775" cy="1984375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srgbClr val="7030A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55946B1-4809-4691-97FB-8C1571AB7F60}"/>
              </a:ext>
            </a:extLst>
          </p:cNvPr>
          <p:cNvSpPr txBox="1"/>
          <p:nvPr/>
        </p:nvSpPr>
        <p:spPr>
          <a:xfrm>
            <a:off x="0" y="312738"/>
            <a:ext cx="12192000" cy="10763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ONE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   PART II: Discussion on Establishing a Separate,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        Permanent, and Well-resourced IT Function </a:t>
            </a:r>
          </a:p>
        </p:txBody>
      </p:sp>
      <p:sp>
        <p:nvSpPr>
          <p:cNvPr id="53" name="圆角矩形 38">
            <a:extLst>
              <a:ext uri="{FF2B5EF4-FFF2-40B4-BE49-F238E27FC236}">
                <a16:creationId xmlns:a16="http://schemas.microsoft.com/office/drawing/2014/main" id="{9DA233E7-B80E-4981-86E9-BDAE64357432}"/>
              </a:ext>
            </a:extLst>
          </p:cNvPr>
          <p:cNvSpPr/>
          <p:nvPr/>
        </p:nvSpPr>
        <p:spPr>
          <a:xfrm rot="5400000" flipH="1">
            <a:off x="4361656" y="2531269"/>
            <a:ext cx="741363" cy="1984375"/>
          </a:xfrm>
          <a:prstGeom prst="roundRect">
            <a:avLst/>
          </a:prstGeom>
          <a:solidFill>
            <a:srgbClr val="7030A0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5" name="圆角矩形 38">
            <a:extLst>
              <a:ext uri="{FF2B5EF4-FFF2-40B4-BE49-F238E27FC236}">
                <a16:creationId xmlns:a16="http://schemas.microsoft.com/office/drawing/2014/main" id="{D4CFE999-755C-4759-8711-F7D20E5EEF57}"/>
              </a:ext>
            </a:extLst>
          </p:cNvPr>
          <p:cNvSpPr/>
          <p:nvPr/>
        </p:nvSpPr>
        <p:spPr>
          <a:xfrm rot="5400000" flipH="1">
            <a:off x="6782594" y="2508250"/>
            <a:ext cx="739775" cy="1984375"/>
          </a:xfrm>
          <a:prstGeom prst="roundRect">
            <a:avLst/>
          </a:prstGeom>
          <a:solidFill>
            <a:srgbClr val="7030A0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6" name="圆角矩形 38">
            <a:extLst>
              <a:ext uri="{FF2B5EF4-FFF2-40B4-BE49-F238E27FC236}">
                <a16:creationId xmlns:a16="http://schemas.microsoft.com/office/drawing/2014/main" id="{C871C1BC-9F56-4332-9327-A93F5A366315}"/>
              </a:ext>
            </a:extLst>
          </p:cNvPr>
          <p:cNvSpPr/>
          <p:nvPr/>
        </p:nvSpPr>
        <p:spPr>
          <a:xfrm rot="5400000" flipH="1">
            <a:off x="9202738" y="2492375"/>
            <a:ext cx="739775" cy="1984375"/>
          </a:xfrm>
          <a:prstGeom prst="roundRect">
            <a:avLst/>
          </a:prstGeom>
          <a:solidFill>
            <a:srgbClr val="7030A0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0" name="圆角矩形 38">
            <a:extLst>
              <a:ext uri="{FF2B5EF4-FFF2-40B4-BE49-F238E27FC236}">
                <a16:creationId xmlns:a16="http://schemas.microsoft.com/office/drawing/2014/main" id="{9514C764-EB11-4C3B-8AC0-00E1A1A222E0}"/>
              </a:ext>
            </a:extLst>
          </p:cNvPr>
          <p:cNvSpPr/>
          <p:nvPr/>
        </p:nvSpPr>
        <p:spPr>
          <a:xfrm rot="5400000" flipH="1">
            <a:off x="1755775" y="2522538"/>
            <a:ext cx="739775" cy="1984375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8F673B5F-91F4-46C6-846F-3FB5128D02C1}"/>
              </a:ext>
            </a:extLst>
          </p:cNvPr>
          <p:cNvCxnSpPr>
            <a:cxnSpLocks/>
          </p:cNvCxnSpPr>
          <p:nvPr/>
        </p:nvCxnSpPr>
        <p:spPr>
          <a:xfrm>
            <a:off x="4732338" y="2955925"/>
            <a:ext cx="4981575" cy="7938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2364F3FF-4EED-4816-A94E-9909A5F76449}"/>
              </a:ext>
            </a:extLst>
          </p:cNvPr>
          <p:cNvCxnSpPr/>
          <p:nvPr/>
        </p:nvCxnSpPr>
        <p:spPr>
          <a:xfrm>
            <a:off x="2108200" y="2974975"/>
            <a:ext cx="0" cy="215900"/>
          </a:xfrm>
          <a:prstGeom prst="line">
            <a:avLst/>
          </a:prstGeom>
          <a:ln w="57150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接點 60">
            <a:extLst>
              <a:ext uri="{FF2B5EF4-FFF2-40B4-BE49-F238E27FC236}">
                <a16:creationId xmlns:a16="http://schemas.microsoft.com/office/drawing/2014/main" id="{3EC27F88-3CE3-475B-B2F1-7FDD3394C0F9}"/>
              </a:ext>
            </a:extLst>
          </p:cNvPr>
          <p:cNvCxnSpPr/>
          <p:nvPr/>
        </p:nvCxnSpPr>
        <p:spPr>
          <a:xfrm>
            <a:off x="4751388" y="2963863"/>
            <a:ext cx="0" cy="215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接點 62">
            <a:extLst>
              <a:ext uri="{FF2B5EF4-FFF2-40B4-BE49-F238E27FC236}">
                <a16:creationId xmlns:a16="http://schemas.microsoft.com/office/drawing/2014/main" id="{23D6867E-8093-4856-8A12-0DE4B74CAE8A}"/>
              </a:ext>
            </a:extLst>
          </p:cNvPr>
          <p:cNvCxnSpPr>
            <a:cxnSpLocks/>
          </p:cNvCxnSpPr>
          <p:nvPr/>
        </p:nvCxnSpPr>
        <p:spPr>
          <a:xfrm>
            <a:off x="9711373" y="2955925"/>
            <a:ext cx="0" cy="190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接點 63">
            <a:extLst>
              <a:ext uri="{FF2B5EF4-FFF2-40B4-BE49-F238E27FC236}">
                <a16:creationId xmlns:a16="http://schemas.microsoft.com/office/drawing/2014/main" id="{7D939B94-6302-467A-B6A0-7E56BBA6368C}"/>
              </a:ext>
            </a:extLst>
          </p:cNvPr>
          <p:cNvCxnSpPr/>
          <p:nvPr/>
        </p:nvCxnSpPr>
        <p:spPr>
          <a:xfrm>
            <a:off x="7081647" y="2955925"/>
            <a:ext cx="0" cy="217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45">
            <a:extLst>
              <a:ext uri="{FF2B5EF4-FFF2-40B4-BE49-F238E27FC236}">
                <a16:creationId xmlns:a16="http://schemas.microsoft.com/office/drawing/2014/main" id="{A376CF7A-2138-4A22-BBB2-D60568CDB2E4}"/>
              </a:ext>
            </a:extLst>
          </p:cNvPr>
          <p:cNvSpPr txBox="1"/>
          <p:nvPr/>
        </p:nvSpPr>
        <p:spPr>
          <a:xfrm>
            <a:off x="4008438" y="3208338"/>
            <a:ext cx="1547812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Course</a:t>
            </a:r>
            <a:r>
              <a:rPr kumimoji="1" lang="en-US" altLang="zh-CN" sz="16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br>
              <a:rPr kumimoji="1" lang="en-US" altLang="zh-CN" sz="16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</a:b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Management</a:t>
            </a:r>
            <a:endParaRPr kumimoji="1" lang="zh-CN" altLang="en-US" sz="16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6" name="文本框 45">
            <a:extLst>
              <a:ext uri="{FF2B5EF4-FFF2-40B4-BE49-F238E27FC236}">
                <a16:creationId xmlns:a16="http://schemas.microsoft.com/office/drawing/2014/main" id="{DDCFACD0-C34F-4CBA-BF77-BA41FF943856}"/>
              </a:ext>
            </a:extLst>
          </p:cNvPr>
          <p:cNvSpPr txBox="1"/>
          <p:nvPr/>
        </p:nvSpPr>
        <p:spPr>
          <a:xfrm>
            <a:off x="6379369" y="3208338"/>
            <a:ext cx="1547812" cy="584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Global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Marketing</a:t>
            </a:r>
            <a:endParaRPr kumimoji="1" lang="zh-CN" altLang="en-US" sz="16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7" name="文本框 45">
            <a:extLst>
              <a:ext uri="{FF2B5EF4-FFF2-40B4-BE49-F238E27FC236}">
                <a16:creationId xmlns:a16="http://schemas.microsoft.com/office/drawing/2014/main" id="{BDA8BE0B-6BBA-4EC2-B17B-946BB867DD14}"/>
              </a:ext>
            </a:extLst>
          </p:cNvPr>
          <p:cNvSpPr txBox="1"/>
          <p:nvPr/>
        </p:nvSpPr>
        <p:spPr>
          <a:xfrm>
            <a:off x="1350963" y="3344863"/>
            <a:ext cx="1547812" cy="3381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IT</a:t>
            </a:r>
            <a:endParaRPr kumimoji="1" lang="zh-CN" altLang="en-US" sz="1600" dirty="0">
              <a:solidFill>
                <a:srgbClr val="7030A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8" name="文本框 45">
            <a:extLst>
              <a:ext uri="{FF2B5EF4-FFF2-40B4-BE49-F238E27FC236}">
                <a16:creationId xmlns:a16="http://schemas.microsoft.com/office/drawing/2014/main" id="{94858F2D-4F26-4BD2-B389-BBD2B844735C}"/>
              </a:ext>
            </a:extLst>
          </p:cNvPr>
          <p:cNvSpPr txBox="1"/>
          <p:nvPr/>
        </p:nvSpPr>
        <p:spPr>
          <a:xfrm>
            <a:off x="8807450" y="3222625"/>
            <a:ext cx="1685925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Administration and accounting</a:t>
            </a:r>
            <a:endParaRPr kumimoji="1" lang="zh-CN" altLang="en-US" sz="16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353" name="文字方塊 68">
            <a:extLst>
              <a:ext uri="{FF2B5EF4-FFF2-40B4-BE49-F238E27FC236}">
                <a16:creationId xmlns:a16="http://schemas.microsoft.com/office/drawing/2014/main" id="{A8E93756-46F3-4647-893C-26D9F59308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763" y="1671638"/>
            <a:ext cx="73882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80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HK" sz="1600">
                <a:ea typeface="新細明體" panose="02020500000000000000" pitchFamily="18" charset="-120"/>
                <a:cs typeface="Times New Roman" panose="02020603050405020304" pitchFamily="18" charset="0"/>
              </a:rPr>
              <a:t>IT function provide </a:t>
            </a:r>
            <a:r>
              <a:rPr lang="en-US" altLang="zh-HK" sz="1600" b="1">
                <a:solidFill>
                  <a:srgbClr val="7030A0"/>
                </a:solidFill>
                <a:ea typeface="新細明體" panose="02020500000000000000" pitchFamily="18" charset="-120"/>
                <a:cs typeface="Times New Roman" panose="02020603050405020304" pitchFamily="18" charset="0"/>
              </a:rPr>
              <a:t>support, assistance and advices </a:t>
            </a:r>
            <a:r>
              <a:rPr lang="en-US" altLang="zh-HK" sz="1600">
                <a:ea typeface="新細明體" panose="02020500000000000000" pitchFamily="18" charset="-120"/>
                <a:cs typeface="Times New Roman" panose="02020603050405020304" pitchFamily="18" charset="0"/>
              </a:rPr>
              <a:t>to Trayyner……</a:t>
            </a:r>
            <a:endParaRPr lang="zh-HK" altLang="en-US" sz="1800">
              <a:solidFill>
                <a:srgbClr val="7030A0"/>
              </a:solidFill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0" name="圆角矩形 38">
            <a:extLst>
              <a:ext uri="{FF2B5EF4-FFF2-40B4-BE49-F238E27FC236}">
                <a16:creationId xmlns:a16="http://schemas.microsoft.com/office/drawing/2014/main" id="{0EC5587B-017C-45AB-899E-FE80CF9E926A}"/>
              </a:ext>
            </a:extLst>
          </p:cNvPr>
          <p:cNvSpPr/>
          <p:nvPr/>
        </p:nvSpPr>
        <p:spPr>
          <a:xfrm rot="5400000" flipH="1">
            <a:off x="8329613" y="4335463"/>
            <a:ext cx="2643187" cy="2046287"/>
          </a:xfrm>
          <a:prstGeom prst="roundRect">
            <a:avLst/>
          </a:prstGeom>
          <a:solidFill>
            <a:srgbClr val="E9D1E8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1" name="圆角矩形 38">
            <a:extLst>
              <a:ext uri="{FF2B5EF4-FFF2-40B4-BE49-F238E27FC236}">
                <a16:creationId xmlns:a16="http://schemas.microsoft.com/office/drawing/2014/main" id="{DF550988-7F43-4F54-8829-4B2044867193}"/>
              </a:ext>
            </a:extLst>
          </p:cNvPr>
          <p:cNvSpPr/>
          <p:nvPr/>
        </p:nvSpPr>
        <p:spPr>
          <a:xfrm rot="5400000" flipH="1">
            <a:off x="3429794" y="4366419"/>
            <a:ext cx="2643187" cy="1984375"/>
          </a:xfrm>
          <a:prstGeom prst="roundRect">
            <a:avLst/>
          </a:prstGeom>
          <a:solidFill>
            <a:srgbClr val="E9D1E8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3" name="圆角矩形 38">
            <a:extLst>
              <a:ext uri="{FF2B5EF4-FFF2-40B4-BE49-F238E27FC236}">
                <a16:creationId xmlns:a16="http://schemas.microsoft.com/office/drawing/2014/main" id="{A4A25671-67B1-4FFC-8526-B9D2FFF2EA5C}"/>
              </a:ext>
            </a:extLst>
          </p:cNvPr>
          <p:cNvSpPr/>
          <p:nvPr/>
        </p:nvSpPr>
        <p:spPr>
          <a:xfrm rot="5400000" flipH="1">
            <a:off x="847725" y="4346575"/>
            <a:ext cx="2643188" cy="2052638"/>
          </a:xfrm>
          <a:prstGeom prst="roundRect">
            <a:avLst/>
          </a:prstGeom>
          <a:solidFill>
            <a:schemeClr val="bg1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4" name="文本框 45">
            <a:extLst>
              <a:ext uri="{FF2B5EF4-FFF2-40B4-BE49-F238E27FC236}">
                <a16:creationId xmlns:a16="http://schemas.microsoft.com/office/drawing/2014/main" id="{76F9A970-C94D-409C-BB43-E048B50EB5BF}"/>
              </a:ext>
            </a:extLst>
          </p:cNvPr>
          <p:cNvSpPr txBox="1"/>
          <p:nvPr/>
        </p:nvSpPr>
        <p:spPr>
          <a:xfrm>
            <a:off x="3778250" y="4156075"/>
            <a:ext cx="1835150" cy="2432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Improve </a:t>
            </a:r>
            <a:r>
              <a:rPr kumimoji="1" lang="en-US" altLang="zh-CN" sz="1500" b="1" dirty="0">
                <a:solidFill>
                  <a:schemeClr val="accent2"/>
                </a:solidFill>
                <a:latin typeface="+mn-lt"/>
                <a:ea typeface="+mn-ea"/>
                <a:cs typeface="+mn-ea"/>
                <a:sym typeface="+mn-lt"/>
              </a:rPr>
              <a:t>data sharing capability 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zh-CN" sz="1500" b="1" dirty="0">
              <a:solidFill>
                <a:schemeClr val="accent2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500" dirty="0">
                <a:latin typeface="+mn-lt"/>
                <a:ea typeface="+mn-ea"/>
                <a:cs typeface="+mn-ea"/>
                <a:sym typeface="+mn-lt"/>
              </a:rPr>
              <a:t>Improve the </a:t>
            </a: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knowledge base of course manager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en-US" altLang="zh-CN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kumimoji="1"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圆角矩形 38">
            <a:extLst>
              <a:ext uri="{FF2B5EF4-FFF2-40B4-BE49-F238E27FC236}">
                <a16:creationId xmlns:a16="http://schemas.microsoft.com/office/drawing/2014/main" id="{12BEAEB1-E46B-134D-ABD1-E8C88E1BE78D}"/>
              </a:ext>
            </a:extLst>
          </p:cNvPr>
          <p:cNvSpPr/>
          <p:nvPr/>
        </p:nvSpPr>
        <p:spPr>
          <a:xfrm rot="5400000" flipH="1">
            <a:off x="5864225" y="4335463"/>
            <a:ext cx="2643187" cy="2046287"/>
          </a:xfrm>
          <a:prstGeom prst="roundRect">
            <a:avLst/>
          </a:prstGeom>
          <a:solidFill>
            <a:srgbClr val="E9D1E8"/>
          </a:solidFill>
          <a:ln w="9525" cap="flat" cmpd="sng">
            <a:solidFill>
              <a:srgbClr val="66247E"/>
            </a:solidFill>
            <a:prstDash val="solid"/>
            <a:miter/>
            <a:headEnd type="none" w="med" len="med"/>
            <a:tailEnd type="none" w="med" len="med"/>
          </a:ln>
          <a:effectLst>
            <a:outerShdw dist="50800" dir="5400000" algn="ctr" rotWithShape="0">
              <a:srgbClr val="66247E"/>
            </a:outerShdw>
          </a:effectLst>
        </p:spPr>
        <p:txBody>
          <a:bodyPr/>
          <a:lstStyle/>
          <a:p>
            <a:pPr eaLnBrk="1" hangingPunct="1">
              <a:defRPr/>
            </a:pPr>
            <a:endParaRPr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5" name="文本框 45">
            <a:extLst>
              <a:ext uri="{FF2B5EF4-FFF2-40B4-BE49-F238E27FC236}">
                <a16:creationId xmlns:a16="http://schemas.microsoft.com/office/drawing/2014/main" id="{F369B46A-0B2C-42BE-874D-033E7A7C6754}"/>
              </a:ext>
            </a:extLst>
          </p:cNvPr>
          <p:cNvSpPr txBox="1"/>
          <p:nvPr/>
        </p:nvSpPr>
        <p:spPr>
          <a:xfrm>
            <a:off x="6283325" y="4156075"/>
            <a:ext cx="1917700" cy="21701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Better </a:t>
            </a:r>
            <a:r>
              <a:rPr kumimoji="1" lang="en-US" altLang="zh-CN" sz="1500" b="1" dirty="0">
                <a:solidFill>
                  <a:schemeClr val="accent2"/>
                </a:solidFill>
                <a:latin typeface="+mn-lt"/>
                <a:ea typeface="+mn-ea"/>
                <a:cs typeface="+mn-ea"/>
                <a:sym typeface="+mn-lt"/>
              </a:rPr>
              <a:t>understanding</a:t>
            </a: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 of prospective employers’ needs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zh-CN" sz="15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Tailor bespoken courses for employers</a:t>
            </a:r>
          </a:p>
        </p:txBody>
      </p:sp>
      <p:sp>
        <p:nvSpPr>
          <p:cNvPr id="76" name="文本框 45">
            <a:extLst>
              <a:ext uri="{FF2B5EF4-FFF2-40B4-BE49-F238E27FC236}">
                <a16:creationId xmlns:a16="http://schemas.microsoft.com/office/drawing/2014/main" id="{5B9D179C-402F-4E44-95CA-8A84FFFBDD0F}"/>
              </a:ext>
            </a:extLst>
          </p:cNvPr>
          <p:cNvSpPr txBox="1"/>
          <p:nvPr/>
        </p:nvSpPr>
        <p:spPr>
          <a:xfrm>
            <a:off x="1146175" y="4156075"/>
            <a:ext cx="2139950" cy="2400300"/>
          </a:xfrm>
          <a:prstGeom prst="rect">
            <a:avLst/>
          </a:prstGeom>
          <a:solidFill>
            <a:schemeClr val="bg1">
              <a:alpha val="27000"/>
            </a:schemeClr>
          </a:solidFill>
        </p:spPr>
        <p:txBody>
          <a:bodyPr>
            <a:spAutoFit/>
          </a:bodyPr>
          <a:lstStyle/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System and data </a:t>
            </a:r>
            <a:r>
              <a:rPr kumimoji="1" lang="en-US" altLang="zh-CN" sz="15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back-up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zh-CN" sz="15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500" b="1" dirty="0">
                <a:solidFill>
                  <a:srgbClr val="7030A0"/>
                </a:solidFill>
                <a:latin typeface="+mn-lt"/>
                <a:ea typeface="+mn-ea"/>
                <a:cs typeface="+mn-ea"/>
                <a:sym typeface="+mn-lt"/>
              </a:rPr>
              <a:t>Physical security </a:t>
            </a: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to prevent unauthorized access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zh-CN" sz="15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Deal with emergency</a:t>
            </a:r>
          </a:p>
        </p:txBody>
      </p:sp>
      <p:sp>
        <p:nvSpPr>
          <p:cNvPr id="27" name="文本框 45">
            <a:extLst>
              <a:ext uri="{FF2B5EF4-FFF2-40B4-BE49-F238E27FC236}">
                <a16:creationId xmlns:a16="http://schemas.microsoft.com/office/drawing/2014/main" id="{D69ADFCA-83E9-4963-A70A-4EBD8CB7F376}"/>
              </a:ext>
            </a:extLst>
          </p:cNvPr>
          <p:cNvSpPr txBox="1"/>
          <p:nvPr/>
        </p:nvSpPr>
        <p:spPr>
          <a:xfrm>
            <a:off x="5170488" y="2243138"/>
            <a:ext cx="1549400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6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CEO</a:t>
            </a:r>
            <a:endParaRPr kumimoji="1" lang="zh-CN" altLang="en-US" sz="16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文本框 45">
            <a:extLst>
              <a:ext uri="{FF2B5EF4-FFF2-40B4-BE49-F238E27FC236}">
                <a16:creationId xmlns:a16="http://schemas.microsoft.com/office/drawing/2014/main" id="{80672480-000A-42E0-9922-7770231F8ABD}"/>
              </a:ext>
            </a:extLst>
          </p:cNvPr>
          <p:cNvSpPr txBox="1"/>
          <p:nvPr/>
        </p:nvSpPr>
        <p:spPr>
          <a:xfrm>
            <a:off x="8756650" y="4159250"/>
            <a:ext cx="1916113" cy="21701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Support the maintenance of </a:t>
            </a:r>
            <a:r>
              <a:rPr kumimoji="1" lang="en-US" altLang="zh-CN" sz="1500" b="1" dirty="0">
                <a:solidFill>
                  <a:schemeClr val="accent2"/>
                </a:solidFill>
                <a:latin typeface="+mn-lt"/>
                <a:ea typeface="+mn-ea"/>
                <a:cs typeface="+mn-ea"/>
                <a:sym typeface="+mn-lt"/>
              </a:rPr>
              <a:t>cloud-based accounting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zh-CN" sz="15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zh-CN" sz="15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Facilitate billing/ invoicing and receivable management</a:t>
            </a:r>
          </a:p>
        </p:txBody>
      </p:sp>
      <p:sp>
        <p:nvSpPr>
          <p:cNvPr id="14363" name="文字方塊 28">
            <a:extLst>
              <a:ext uri="{FF2B5EF4-FFF2-40B4-BE49-F238E27FC236}">
                <a16:creationId xmlns:a16="http://schemas.microsoft.com/office/drawing/2014/main" id="{DE077FCE-BE1B-42EF-BEFE-16E6CE0166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375" y="1362075"/>
            <a:ext cx="32353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600" b="1" u="sng">
                <a:solidFill>
                  <a:srgbClr val="7030A0"/>
                </a:solidFill>
                <a:ea typeface="新細明體" panose="02020500000000000000" pitchFamily="18" charset="-120"/>
                <a:cs typeface="Arial" panose="020B0604020202020204" pitchFamily="34" charset="0"/>
              </a:rPr>
              <a:t>Non-financial</a:t>
            </a:r>
            <a:r>
              <a:rPr lang="en-US" altLang="zh-HK" sz="1600" b="1" u="sng">
                <a:solidFill>
                  <a:srgbClr val="7030A0"/>
                </a:solidFill>
                <a:ea typeface="新細明體" panose="02020500000000000000" pitchFamily="18" charset="-120"/>
                <a:cs typeface="Times New Roman" panose="02020603050405020304" pitchFamily="18" charset="0"/>
              </a:rPr>
              <a:t> perspective</a:t>
            </a:r>
            <a:endParaRPr lang="zh-HK" altLang="en-US" sz="1600" b="1" u="sng">
              <a:solidFill>
                <a:srgbClr val="7030A0"/>
              </a:solidFill>
              <a:cs typeface="Arial" panose="020B0604020202020204" pitchFamily="34" charset="0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F2FE6019-3F86-4360-8F45-8CA6831A0C05}"/>
              </a:ext>
            </a:extLst>
          </p:cNvPr>
          <p:cNvCxnSpPr>
            <a:stCxn id="39" idx="1"/>
          </p:cNvCxnSpPr>
          <p:nvPr/>
        </p:nvCxnSpPr>
        <p:spPr>
          <a:xfrm flipH="1">
            <a:off x="5945188" y="2811463"/>
            <a:ext cx="0" cy="163512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979F1E84-3224-4BD9-81C5-A53BB85D3437}"/>
              </a:ext>
            </a:extLst>
          </p:cNvPr>
          <p:cNvCxnSpPr/>
          <p:nvPr/>
        </p:nvCxnSpPr>
        <p:spPr>
          <a:xfrm>
            <a:off x="2103438" y="2930525"/>
            <a:ext cx="2628900" cy="17463"/>
          </a:xfrm>
          <a:prstGeom prst="line">
            <a:avLst/>
          </a:prstGeom>
          <a:ln w="571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93">
            <a:extLst>
              <a:ext uri="{FF2B5EF4-FFF2-40B4-BE49-F238E27FC236}">
                <a16:creationId xmlns:a16="http://schemas.microsoft.com/office/drawing/2014/main" id="{D0EE989D-84FB-4223-BA52-AE98184B7BD4}"/>
              </a:ext>
            </a:extLst>
          </p:cNvPr>
          <p:cNvSpPr txBox="1"/>
          <p:nvPr/>
        </p:nvSpPr>
        <p:spPr>
          <a:xfrm>
            <a:off x="11412538" y="6391275"/>
            <a:ext cx="3651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5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3630E1A0-B946-4284-94D1-C93064527658}"/>
              </a:ext>
            </a:extLst>
          </p:cNvPr>
          <p:cNvSpPr txBox="1"/>
          <p:nvPr/>
        </p:nvSpPr>
        <p:spPr>
          <a:xfrm>
            <a:off x="227014" y="1758950"/>
            <a:ext cx="5541962" cy="42011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5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Setting up an IT function required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altLang="zh-HK" sz="15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an initial cash outlay of </a:t>
            </a:r>
            <a:r>
              <a:rPr lang="en-US" altLang="zh-HK" sz="15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N$17,500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altLang="zh-HK" sz="15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an annual cash outflow of </a:t>
            </a:r>
            <a:r>
              <a:rPr lang="en-US" altLang="zh-HK" sz="1500" b="1" dirty="0">
                <a:solidFill>
                  <a:srgbClr val="A64D7E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N$398,757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n-US" altLang="zh-HK" sz="1500" b="1" dirty="0">
              <a:solidFill>
                <a:srgbClr val="7030A0"/>
              </a:solidFill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500" b="1" dirty="0">
              <a:solidFill>
                <a:srgbClr val="7030A0"/>
              </a:solidFill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br>
              <a:rPr lang="en-US" altLang="zh-HK" sz="15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HK" sz="1500" dirty="0" err="1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Trayyner</a:t>
            </a:r>
            <a:r>
              <a:rPr lang="en-US" altLang="zh-HK" sz="15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has difficulties in repaying the immediate debt (</a:t>
            </a:r>
            <a:r>
              <a:rPr lang="en-US" altLang="zh-HK" sz="1500" dirty="0">
                <a:highlight>
                  <a:srgbClr val="E9D1E8"/>
                </a:highlight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Current ratio in 2020 </a:t>
            </a:r>
            <a:r>
              <a:rPr lang="en-US" altLang="zh-HK" sz="1500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- 0.11: 1</a:t>
            </a:r>
            <a:r>
              <a:rPr lang="en-US" altLang="zh-HK" sz="15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), despite its strong operating cash flow of N$46,492,000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5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5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5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sz="15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HK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n-US" altLang="zh-HK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950148D-58B6-4CB9-B37B-E28FBBE8BE11}"/>
              </a:ext>
            </a:extLst>
          </p:cNvPr>
          <p:cNvSpPr txBox="1"/>
          <p:nvPr/>
        </p:nvSpPr>
        <p:spPr>
          <a:xfrm>
            <a:off x="0" y="312738"/>
            <a:ext cx="12192000" cy="10763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ONE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   PART II: Discussion on Establishing a Separate,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        Permanent, and Well-resourced IT Function </a:t>
            </a:r>
          </a:p>
        </p:txBody>
      </p:sp>
      <p:sp>
        <p:nvSpPr>
          <p:cNvPr id="16388" name="矩形 8">
            <a:extLst>
              <a:ext uri="{FF2B5EF4-FFF2-40B4-BE49-F238E27FC236}">
                <a16:creationId xmlns:a16="http://schemas.microsoft.com/office/drawing/2014/main" id="{516D8AC3-3C57-408A-AAE1-6066810A4D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6063" y="5764911"/>
            <a:ext cx="4789487" cy="261938"/>
          </a:xfrm>
          <a:prstGeom prst="rect">
            <a:avLst/>
          </a:prstGeom>
          <a:solidFill>
            <a:srgbClr val="E9D1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100"/>
              <a:t>Tray</a:t>
            </a:r>
            <a:r>
              <a:rPr lang="en-US" altLang="zh-CN" sz="1100"/>
              <a:t>y</a:t>
            </a:r>
            <a:r>
              <a:rPr lang="zh-CN" altLang="en-US" sz="1100"/>
              <a:t>ner's IT Function Budget</a:t>
            </a:r>
          </a:p>
        </p:txBody>
      </p:sp>
      <p:cxnSp>
        <p:nvCxnSpPr>
          <p:cNvPr id="10" name="直接连接符 6">
            <a:extLst>
              <a:ext uri="{FF2B5EF4-FFF2-40B4-BE49-F238E27FC236}">
                <a16:creationId xmlns:a16="http://schemas.microsoft.com/office/drawing/2014/main" id="{7C826A95-FAEB-417C-A2F0-B77FF4E56381}"/>
              </a:ext>
            </a:extLst>
          </p:cNvPr>
          <p:cNvCxnSpPr>
            <a:cxnSpLocks/>
          </p:cNvCxnSpPr>
          <p:nvPr/>
        </p:nvCxnSpPr>
        <p:spPr>
          <a:xfrm>
            <a:off x="5768975" y="1589088"/>
            <a:ext cx="0" cy="4689475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5BF60EBF-FBD5-40C8-B04C-B473EBAEFDDC}"/>
              </a:ext>
            </a:extLst>
          </p:cNvPr>
          <p:cNvSpPr/>
          <p:nvPr/>
        </p:nvSpPr>
        <p:spPr>
          <a:xfrm>
            <a:off x="315913" y="2781300"/>
            <a:ext cx="3721100" cy="309563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500" b="1" dirty="0">
                <a:solidFill>
                  <a:schemeClr val="bg1"/>
                </a:solidFill>
                <a:cs typeface="+mn-ea"/>
                <a:sym typeface="+mn-lt"/>
              </a:rPr>
              <a:t>2020 </a:t>
            </a:r>
            <a:r>
              <a:rPr kumimoji="1" lang="en-US" altLang="zh-CN" sz="1500" b="1" dirty="0" err="1">
                <a:solidFill>
                  <a:schemeClr val="bg1"/>
                </a:solidFill>
                <a:cs typeface="+mn-ea"/>
                <a:sym typeface="+mn-lt"/>
              </a:rPr>
              <a:t>Trayyner’s</a:t>
            </a:r>
            <a:r>
              <a:rPr kumimoji="1" lang="en-US" altLang="zh-CN" sz="1500" b="1" dirty="0">
                <a:solidFill>
                  <a:schemeClr val="bg1"/>
                </a:solidFill>
                <a:cs typeface="+mn-ea"/>
                <a:sym typeface="+mn-lt"/>
              </a:rPr>
              <a:t> financial position </a:t>
            </a:r>
          </a:p>
        </p:txBody>
      </p:sp>
      <p:sp>
        <p:nvSpPr>
          <p:cNvPr id="16391" name="文字方塊 15">
            <a:extLst>
              <a:ext uri="{FF2B5EF4-FFF2-40B4-BE49-F238E27FC236}">
                <a16:creationId xmlns:a16="http://schemas.microsoft.com/office/drawing/2014/main" id="{A7221F84-5E69-4639-81A8-F23028CAED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013" y="1420813"/>
            <a:ext cx="323532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HK" sz="1600" b="1" u="sng" dirty="0">
                <a:solidFill>
                  <a:srgbClr val="7030A0"/>
                </a:solidFill>
                <a:ea typeface="新細明體" panose="02020500000000000000" pitchFamily="18" charset="-120"/>
                <a:cs typeface="Arial" panose="020B0604020202020204" pitchFamily="34" charset="0"/>
              </a:rPr>
              <a:t>Financial</a:t>
            </a:r>
            <a:r>
              <a:rPr lang="en-US" altLang="zh-HK" sz="1600" b="1" u="sng" dirty="0">
                <a:solidFill>
                  <a:srgbClr val="7030A0"/>
                </a:solidFill>
                <a:ea typeface="新細明體" panose="02020500000000000000" pitchFamily="18" charset="-120"/>
                <a:cs typeface="Times New Roman" panose="02020603050405020304" pitchFamily="18" charset="0"/>
              </a:rPr>
              <a:t> perspective</a:t>
            </a:r>
            <a:endParaRPr lang="zh-HK" altLang="en-US" sz="1600" b="1" u="sng" dirty="0">
              <a:solidFill>
                <a:srgbClr val="7030A0"/>
              </a:solidFill>
              <a:cs typeface="Arial" panose="020B0604020202020204" pitchFamily="34" charset="0"/>
            </a:endParaRPr>
          </a:p>
        </p:txBody>
      </p:sp>
      <p:pic>
        <p:nvPicPr>
          <p:cNvPr id="16395" name="圖片 4">
            <a:extLst>
              <a:ext uri="{FF2B5EF4-FFF2-40B4-BE49-F238E27FC236}">
                <a16:creationId xmlns:a16="http://schemas.microsoft.com/office/drawing/2014/main" id="{CCAC9654-445E-4B2E-A7B3-FB133B55E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88" y="3933825"/>
            <a:ext cx="4584700" cy="275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文本框 45">
            <a:extLst>
              <a:ext uri="{FF2B5EF4-FFF2-40B4-BE49-F238E27FC236}">
                <a16:creationId xmlns:a16="http://schemas.microsoft.com/office/drawing/2014/main" id="{3D8528A3-8DA9-4226-9A9C-0BFDC4018B66}"/>
              </a:ext>
            </a:extLst>
          </p:cNvPr>
          <p:cNvSpPr txBox="1"/>
          <p:nvPr/>
        </p:nvSpPr>
        <p:spPr>
          <a:xfrm>
            <a:off x="3889375" y="5251450"/>
            <a:ext cx="1816100" cy="46196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200" b="1" dirty="0">
                <a:solidFill>
                  <a:srgbClr val="7030A0"/>
                </a:solidFill>
                <a:cs typeface="+mn-ea"/>
                <a:sym typeface="+mn-lt"/>
              </a:rPr>
              <a:t>Major use of cash </a:t>
            </a:r>
            <a:r>
              <a:rPr kumimoji="1" lang="en-US" altLang="zh-CN" sz="1200" dirty="0">
                <a:solidFill>
                  <a:srgbClr val="7030A0"/>
                </a:solidFill>
                <a:cs typeface="+mn-ea"/>
                <a:sym typeface="+mn-lt"/>
              </a:rPr>
              <a:t>– Cash Dividend (91%)</a:t>
            </a:r>
          </a:p>
        </p:txBody>
      </p:sp>
      <p:sp>
        <p:nvSpPr>
          <p:cNvPr id="15" name="文本框 93">
            <a:extLst>
              <a:ext uri="{FF2B5EF4-FFF2-40B4-BE49-F238E27FC236}">
                <a16:creationId xmlns:a16="http://schemas.microsoft.com/office/drawing/2014/main" id="{3E02095E-E591-4FBF-B2F3-637B09D4749B}"/>
              </a:ext>
            </a:extLst>
          </p:cNvPr>
          <p:cNvSpPr txBox="1"/>
          <p:nvPr/>
        </p:nvSpPr>
        <p:spPr>
          <a:xfrm>
            <a:off x="11412538" y="6391275"/>
            <a:ext cx="3651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6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6164332-89FE-BA4D-A7E5-E6FBC841E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7875" y="1846983"/>
            <a:ext cx="6297612" cy="3795691"/>
          </a:xfrm>
          <a:prstGeom prst="rect">
            <a:avLst/>
          </a:prstGeom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031A8195-C2EF-4938-95B7-62C285ECE566}"/>
              </a:ext>
            </a:extLst>
          </p:cNvPr>
          <p:cNvCxnSpPr>
            <a:cxnSpLocks/>
          </p:cNvCxnSpPr>
          <p:nvPr/>
        </p:nvCxnSpPr>
        <p:spPr>
          <a:xfrm>
            <a:off x="3332163" y="2097088"/>
            <a:ext cx="8262937" cy="68421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C9F7626D-7AE3-451C-9889-31891E2350B9}"/>
              </a:ext>
            </a:extLst>
          </p:cNvPr>
          <p:cNvCxnSpPr>
            <a:cxnSpLocks/>
          </p:cNvCxnSpPr>
          <p:nvPr/>
        </p:nvCxnSpPr>
        <p:spPr>
          <a:xfrm>
            <a:off x="3751263" y="2419350"/>
            <a:ext cx="7757985" cy="3063081"/>
          </a:xfrm>
          <a:prstGeom prst="straightConnector1">
            <a:avLst/>
          </a:prstGeom>
          <a:ln>
            <a:solidFill>
              <a:srgbClr val="A64D7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02E6C8E8-66F8-4269-926D-562ED0CECB65}"/>
              </a:ext>
            </a:extLst>
          </p:cNvPr>
          <p:cNvSpPr txBox="1"/>
          <p:nvPr/>
        </p:nvSpPr>
        <p:spPr>
          <a:xfrm>
            <a:off x="177800" y="1316038"/>
            <a:ext cx="5649913" cy="11398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dirty="0" err="1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Trayyner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should finance the project using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internal financing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.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n-US" altLang="zh-HK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6EDC31-E26B-46EA-B5F0-C228541E351E}"/>
              </a:ext>
            </a:extLst>
          </p:cNvPr>
          <p:cNvSpPr txBox="1"/>
          <p:nvPr/>
        </p:nvSpPr>
        <p:spPr>
          <a:xfrm>
            <a:off x="0" y="312738"/>
            <a:ext cx="12192000" cy="10763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ONE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   PART II: Discussion on Establishing a Separate,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         Permanent, and Well-resourced IT Function </a:t>
            </a:r>
          </a:p>
        </p:txBody>
      </p:sp>
      <p:sp>
        <p:nvSpPr>
          <p:cNvPr id="18436" name="矩形 8">
            <a:extLst>
              <a:ext uri="{FF2B5EF4-FFF2-40B4-BE49-F238E27FC236}">
                <a16:creationId xmlns:a16="http://schemas.microsoft.com/office/drawing/2014/main" id="{6CC739FD-23DB-499A-ADF8-8C601ECF6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6063" y="5667375"/>
            <a:ext cx="4789487" cy="261938"/>
          </a:xfrm>
          <a:prstGeom prst="rect">
            <a:avLst/>
          </a:prstGeom>
          <a:solidFill>
            <a:srgbClr val="E9D1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100"/>
              <a:t>Tray</a:t>
            </a:r>
            <a:r>
              <a:rPr lang="en-US" altLang="zh-CN" sz="1100"/>
              <a:t>y</a:t>
            </a:r>
            <a:r>
              <a:rPr lang="zh-CN" altLang="en-US" sz="1100"/>
              <a:t>ner's IT Function Budget</a:t>
            </a:r>
          </a:p>
        </p:txBody>
      </p:sp>
      <p:cxnSp>
        <p:nvCxnSpPr>
          <p:cNvPr id="10" name="直接连接符 6">
            <a:extLst>
              <a:ext uri="{FF2B5EF4-FFF2-40B4-BE49-F238E27FC236}">
                <a16:creationId xmlns:a16="http://schemas.microsoft.com/office/drawing/2014/main" id="{B2A9E73E-C608-48CE-935C-FD67B279EC9A}"/>
              </a:ext>
            </a:extLst>
          </p:cNvPr>
          <p:cNvCxnSpPr>
            <a:cxnSpLocks/>
          </p:cNvCxnSpPr>
          <p:nvPr/>
        </p:nvCxnSpPr>
        <p:spPr>
          <a:xfrm>
            <a:off x="5989638" y="1601788"/>
            <a:ext cx="0" cy="4689475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439" name="圖片 5">
            <a:extLst>
              <a:ext uri="{FF2B5EF4-FFF2-40B4-BE49-F238E27FC236}">
                <a16:creationId xmlns:a16="http://schemas.microsoft.com/office/drawing/2014/main" id="{6C88E134-17FF-4765-9905-FD29035F7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813" y="3149600"/>
            <a:ext cx="1376362" cy="137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0" name="圖片 6">
            <a:extLst>
              <a:ext uri="{FF2B5EF4-FFF2-40B4-BE49-F238E27FC236}">
                <a16:creationId xmlns:a16="http://schemas.microsoft.com/office/drawing/2014/main" id="{C9D1C34E-F4B3-4633-8D86-2D2DCD85E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0925" y="1976438"/>
            <a:ext cx="2108200" cy="1401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箭號: 弧形上彎 8">
            <a:extLst>
              <a:ext uri="{FF2B5EF4-FFF2-40B4-BE49-F238E27FC236}">
                <a16:creationId xmlns:a16="http://schemas.microsoft.com/office/drawing/2014/main" id="{FCCD5BD6-BB5D-45AE-B21B-B254C798859C}"/>
              </a:ext>
            </a:extLst>
          </p:cNvPr>
          <p:cNvSpPr/>
          <p:nvPr/>
        </p:nvSpPr>
        <p:spPr>
          <a:xfrm>
            <a:off x="1995488" y="3149600"/>
            <a:ext cx="2006600" cy="67945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HK" altLang="en-US" dirty="0">
              <a:solidFill>
                <a:schemeClr val="tx1"/>
              </a:solidFill>
            </a:endParaRPr>
          </a:p>
        </p:txBody>
      </p:sp>
      <p:pic>
        <p:nvPicPr>
          <p:cNvPr id="18442" name="圖片 18">
            <a:extLst>
              <a:ext uri="{FF2B5EF4-FFF2-40B4-BE49-F238E27FC236}">
                <a16:creationId xmlns:a16="http://schemas.microsoft.com/office/drawing/2014/main" id="{C92245CA-A2F7-4A83-B87C-280B74F6C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3" y="3003550"/>
            <a:ext cx="1152525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文字方塊 27">
            <a:extLst>
              <a:ext uri="{FF2B5EF4-FFF2-40B4-BE49-F238E27FC236}">
                <a16:creationId xmlns:a16="http://schemas.microsoft.com/office/drawing/2014/main" id="{A4AEA7A6-95C8-42AB-92DD-3F58B17457E1}"/>
              </a:ext>
            </a:extLst>
          </p:cNvPr>
          <p:cNvSpPr txBox="1"/>
          <p:nvPr/>
        </p:nvSpPr>
        <p:spPr>
          <a:xfrm>
            <a:off x="1417638" y="3916363"/>
            <a:ext cx="3160712" cy="5222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n-US" altLang="zh-HK" sz="14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4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Plowing back its retained earnings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19DFBE7E-6F77-4BFD-A6D5-5B2571B62F6C}"/>
              </a:ext>
            </a:extLst>
          </p:cNvPr>
          <p:cNvSpPr txBox="1"/>
          <p:nvPr/>
        </p:nvSpPr>
        <p:spPr>
          <a:xfrm>
            <a:off x="188913" y="4724499"/>
            <a:ext cx="5541962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Rationale: 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altLang="zh-HK" sz="1600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Sustainable growth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- to make efficient use of earnings as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95.04%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of profit was paid out as dividend in 2020 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n-US" altLang="zh-HK" sz="1600" dirty="0">
              <a:latin typeface="+mj-lt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altLang="zh-HK" sz="1600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Less costly compared with other means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b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e.g. the use of long-term borrowing will further increase the leverage (</a:t>
            </a:r>
            <a:r>
              <a:rPr lang="en-US" altLang="zh-HK" sz="1600" dirty="0">
                <a:highlight>
                  <a:srgbClr val="E9D1E8"/>
                </a:highlight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Debt-to-asset ratio in 2020 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- </a:t>
            </a:r>
            <a:r>
              <a:rPr lang="en-US" altLang="zh-HK" sz="1600" b="1" dirty="0">
                <a:solidFill>
                  <a:srgbClr val="7030A0"/>
                </a:solidFill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0.46</a:t>
            </a:r>
            <a:r>
              <a:rPr lang="en-US" altLang="zh-HK" sz="1600" dirty="0">
                <a:latin typeface="+mj-lt"/>
                <a:ea typeface="新細明體" panose="02020500000000000000" pitchFamily="18" charset="-120"/>
                <a:cs typeface="Times New Roman" panose="02020603050405020304" pitchFamily="18" charset="0"/>
              </a:rPr>
              <a:t>), and cost of debt</a:t>
            </a:r>
          </a:p>
        </p:txBody>
      </p:sp>
      <p:sp>
        <p:nvSpPr>
          <p:cNvPr id="31" name="文本框 93">
            <a:extLst>
              <a:ext uri="{FF2B5EF4-FFF2-40B4-BE49-F238E27FC236}">
                <a16:creationId xmlns:a16="http://schemas.microsoft.com/office/drawing/2014/main" id="{CFACE127-5A37-42C5-AC7A-9C20DA66EB17}"/>
              </a:ext>
            </a:extLst>
          </p:cNvPr>
          <p:cNvSpPr txBox="1"/>
          <p:nvPr/>
        </p:nvSpPr>
        <p:spPr>
          <a:xfrm>
            <a:off x="11412538" y="6391275"/>
            <a:ext cx="3651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7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3D22CC81-9605-274A-9C28-F37A43A36A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8845" y="1846983"/>
            <a:ext cx="5997874" cy="3615033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8758CC52-5E1C-417F-91B8-12D1C4B80D94}"/>
              </a:ext>
            </a:extLst>
          </p:cNvPr>
          <p:cNvSpPr txBox="1"/>
          <p:nvPr/>
        </p:nvSpPr>
        <p:spPr>
          <a:xfrm>
            <a:off x="0" y="312738"/>
            <a:ext cx="12192000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TASK TWO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An Upset Delegate</a:t>
            </a:r>
          </a:p>
        </p:txBody>
      </p:sp>
      <p:pic>
        <p:nvPicPr>
          <p:cNvPr id="20483" name="Picture 2" descr="Face woman angry expression cartoon icon Vector Image">
            <a:extLst>
              <a:ext uri="{FF2B5EF4-FFF2-40B4-BE49-F238E27FC236}">
                <a16:creationId xmlns:a16="http://schemas.microsoft.com/office/drawing/2014/main" id="{F0CF0B04-3980-4229-9F4E-5F661C885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" b="8102"/>
          <a:stretch>
            <a:fillRect/>
          </a:stretch>
        </p:blipFill>
        <p:spPr bwMode="auto">
          <a:xfrm>
            <a:off x="122238" y="2465388"/>
            <a:ext cx="3009900" cy="406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black-speech-bubble_71580">
            <a:extLst>
              <a:ext uri="{FF2B5EF4-FFF2-40B4-BE49-F238E27FC236}">
                <a16:creationId xmlns:a16="http://schemas.microsoft.com/office/drawing/2014/main" id="{0CDCBE92-8CBD-47CE-AC60-63E8950DA751}"/>
              </a:ext>
            </a:extLst>
          </p:cNvPr>
          <p:cNvSpPr/>
          <p:nvPr/>
        </p:nvSpPr>
        <p:spPr>
          <a:xfrm>
            <a:off x="4208463" y="1724025"/>
            <a:ext cx="7283450" cy="4095750"/>
          </a:xfrm>
          <a:custGeom>
            <a:avLst/>
            <a:gdLst>
              <a:gd name="T0" fmla="*/ 4218 w 4948"/>
              <a:gd name="T1" fmla="*/ 571 h 4368"/>
              <a:gd name="T2" fmla="*/ 2474 w 4948"/>
              <a:gd name="T3" fmla="*/ 0 h 4368"/>
              <a:gd name="T4" fmla="*/ 730 w 4948"/>
              <a:gd name="T5" fmla="*/ 571 h 4368"/>
              <a:gd name="T6" fmla="*/ 0 w 4948"/>
              <a:gd name="T7" fmla="*/ 1967 h 4368"/>
              <a:gd name="T8" fmla="*/ 282 w 4948"/>
              <a:gd name="T9" fmla="*/ 2879 h 4368"/>
              <a:gd name="T10" fmla="*/ 990 w 4948"/>
              <a:gd name="T11" fmla="*/ 3540 h 4368"/>
              <a:gd name="T12" fmla="*/ 511 w 4948"/>
              <a:gd name="T13" fmla="*/ 4244 h 4368"/>
              <a:gd name="T14" fmla="*/ 490 w 4948"/>
              <a:gd name="T15" fmla="*/ 4313 h 4368"/>
              <a:gd name="T16" fmla="*/ 545 w 4948"/>
              <a:gd name="T17" fmla="*/ 4361 h 4368"/>
              <a:gd name="T18" fmla="*/ 706 w 4948"/>
              <a:gd name="T19" fmla="*/ 4368 h 4368"/>
              <a:gd name="T20" fmla="*/ 2307 w 4948"/>
              <a:gd name="T21" fmla="*/ 3929 h 4368"/>
              <a:gd name="T22" fmla="*/ 2474 w 4948"/>
              <a:gd name="T23" fmla="*/ 3933 h 4368"/>
              <a:gd name="T24" fmla="*/ 4218 w 4948"/>
              <a:gd name="T25" fmla="*/ 3362 h 4368"/>
              <a:gd name="T26" fmla="*/ 4948 w 4948"/>
              <a:gd name="T27" fmla="*/ 1967 h 4368"/>
              <a:gd name="T28" fmla="*/ 4218 w 4948"/>
              <a:gd name="T29" fmla="*/ 571 h 4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948" h="4368">
                <a:moveTo>
                  <a:pt x="4218" y="571"/>
                </a:moveTo>
                <a:cubicBezTo>
                  <a:pt x="3751" y="203"/>
                  <a:pt x="3132" y="0"/>
                  <a:pt x="2474" y="0"/>
                </a:cubicBezTo>
                <a:cubicBezTo>
                  <a:pt x="1816" y="0"/>
                  <a:pt x="1197" y="203"/>
                  <a:pt x="730" y="571"/>
                </a:cubicBezTo>
                <a:cubicBezTo>
                  <a:pt x="259" y="943"/>
                  <a:pt x="0" y="1438"/>
                  <a:pt x="0" y="1967"/>
                </a:cubicBezTo>
                <a:cubicBezTo>
                  <a:pt x="0" y="2284"/>
                  <a:pt x="97" y="2600"/>
                  <a:pt x="282" y="2879"/>
                </a:cubicBezTo>
                <a:cubicBezTo>
                  <a:pt x="452" y="3137"/>
                  <a:pt x="696" y="3365"/>
                  <a:pt x="990" y="3540"/>
                </a:cubicBezTo>
                <a:cubicBezTo>
                  <a:pt x="976" y="3635"/>
                  <a:pt x="903" y="3913"/>
                  <a:pt x="511" y="4244"/>
                </a:cubicBezTo>
                <a:cubicBezTo>
                  <a:pt x="491" y="4261"/>
                  <a:pt x="483" y="4288"/>
                  <a:pt x="490" y="4313"/>
                </a:cubicBezTo>
                <a:cubicBezTo>
                  <a:pt x="498" y="4339"/>
                  <a:pt x="519" y="4357"/>
                  <a:pt x="545" y="4361"/>
                </a:cubicBezTo>
                <a:cubicBezTo>
                  <a:pt x="548" y="4361"/>
                  <a:pt x="605" y="4368"/>
                  <a:pt x="706" y="4368"/>
                </a:cubicBezTo>
                <a:cubicBezTo>
                  <a:pt x="995" y="4368"/>
                  <a:pt x="1585" y="4311"/>
                  <a:pt x="2307" y="3929"/>
                </a:cubicBezTo>
                <a:cubicBezTo>
                  <a:pt x="2363" y="3932"/>
                  <a:pt x="2419" y="3933"/>
                  <a:pt x="2474" y="3933"/>
                </a:cubicBezTo>
                <a:cubicBezTo>
                  <a:pt x="3132" y="3933"/>
                  <a:pt x="3751" y="3730"/>
                  <a:pt x="4218" y="3362"/>
                </a:cubicBezTo>
                <a:cubicBezTo>
                  <a:pt x="4689" y="2991"/>
                  <a:pt x="4948" y="2495"/>
                  <a:pt x="4948" y="1967"/>
                </a:cubicBezTo>
                <a:cubicBezTo>
                  <a:pt x="4948" y="1438"/>
                  <a:pt x="4689" y="943"/>
                  <a:pt x="4218" y="571"/>
                </a:cubicBezTo>
                <a:close/>
              </a:path>
            </a:pathLst>
          </a:custGeom>
          <a:solidFill>
            <a:srgbClr val="682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i="1" dirty="0">
                <a:solidFill>
                  <a:prstClr val="white"/>
                </a:solidFill>
                <a:cs typeface="+mn-ea"/>
                <a:sym typeface="+mn-lt"/>
              </a:rPr>
              <a:t>Yesterday I attended your training course. </a:t>
            </a:r>
          </a:p>
          <a:p>
            <a:pPr algn="ctr" eaLnBrk="1" fontAlgn="auto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i="1" dirty="0">
                <a:solidFill>
                  <a:prstClr val="white"/>
                </a:solidFill>
                <a:cs typeface="+mn-ea"/>
                <a:sym typeface="+mn-lt"/>
              </a:rPr>
              <a:t>It was the first time I have attended a course of this nature.</a:t>
            </a:r>
          </a:p>
          <a:p>
            <a:pPr algn="ctr" eaLnBrk="1" fontAlgn="auto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i="1" dirty="0">
                <a:solidFill>
                  <a:prstClr val="white"/>
                </a:solidFill>
                <a:cs typeface="+mn-ea"/>
                <a:sym typeface="+mn-lt"/>
              </a:rPr>
              <a:t> And it will be my last!</a:t>
            </a:r>
          </a:p>
          <a:p>
            <a:pPr algn="ctr" eaLnBrk="1" fontAlgn="auto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2100" i="1" dirty="0">
              <a:solidFill>
                <a:prstClr val="white"/>
              </a:solidFill>
              <a:cs typeface="+mn-ea"/>
              <a:sym typeface="+mn-lt"/>
            </a:endParaRPr>
          </a:p>
          <a:p>
            <a:pPr algn="ctr" eaLnBrk="1" fontAlgn="auto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i="1" dirty="0">
                <a:solidFill>
                  <a:prstClr val="white"/>
                </a:solidFill>
                <a:cs typeface="+mn-ea"/>
                <a:sym typeface="+mn-lt"/>
              </a:rPr>
              <a:t>I really </a:t>
            </a:r>
            <a:r>
              <a:rPr lang="en-US" sz="2100" i="1" dirty="0">
                <a:solidFill>
                  <a:srgbClr val="FFFF00"/>
                </a:solidFill>
                <a:cs typeface="+mn-ea"/>
                <a:sym typeface="+mn-lt"/>
              </a:rPr>
              <a:t>don’t know the value of attending such courses.</a:t>
            </a:r>
          </a:p>
          <a:p>
            <a:pPr algn="ctr" eaLnBrk="1" fontAlgn="auto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i="1" dirty="0">
                <a:solidFill>
                  <a:prstClr val="white"/>
                </a:solidFill>
                <a:cs typeface="+mn-ea"/>
                <a:sym typeface="+mn-lt"/>
              </a:rPr>
              <a:t>I am utterly disappointed!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3CCFF53-CC8B-46D8-B176-0C191DEF20B1}"/>
              </a:ext>
            </a:extLst>
          </p:cNvPr>
          <p:cNvSpPr txBox="1"/>
          <p:nvPr/>
        </p:nvSpPr>
        <p:spPr>
          <a:xfrm>
            <a:off x="2670175" y="5683250"/>
            <a:ext cx="2909888" cy="1016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Nadia </a:t>
            </a:r>
            <a:r>
              <a:rPr lang="en-US" altLang="zh-CN" sz="2000" dirty="0" err="1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Wali</a:t>
            </a:r>
            <a:endParaRPr lang="en-US" altLang="zh-CN" sz="20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A Delegate of Oil &amp; Gas Engineering Division</a:t>
            </a:r>
            <a:endParaRPr lang="zh-CN" altLang="en-US" sz="20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文本框 93">
            <a:extLst>
              <a:ext uri="{FF2B5EF4-FFF2-40B4-BE49-F238E27FC236}">
                <a16:creationId xmlns:a16="http://schemas.microsoft.com/office/drawing/2014/main" id="{865C207A-977B-4304-9A7C-531A09E4A58D}"/>
              </a:ext>
            </a:extLst>
          </p:cNvPr>
          <p:cNvSpPr txBox="1"/>
          <p:nvPr/>
        </p:nvSpPr>
        <p:spPr>
          <a:xfrm>
            <a:off x="11412538" y="6391275"/>
            <a:ext cx="3651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8</a:t>
            </a:r>
            <a:endParaRPr lang="en-US" altLang="zh-CN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RectangleText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80040;#79277;#380040;#373936;#167515;#405451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80040;#79277;#380040;#373936;#167515;#405451;#407027;#393656;#176363;#405445;#100592;#369000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80040;#79277;#380040;#373936;#167515;#405451;"/>
  <p:tag name="ISLIDE.VECTOR" val="#185125;#340113;#275449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7825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8737;#30857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8737;#308578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8737;#308578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8737;#308578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99051;#212480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99051;#21248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Shap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Text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Shap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Text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Text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7825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80040;#79277;#380040;#373936;#167515;#405451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80040;#79277;#380040;#373936;#167515;#405451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mg442ff">
      <a:majorFont>
        <a:latin typeface="Arial" panose="020F0302020204030204"/>
        <a:ea typeface="楷体"/>
        <a:cs typeface=""/>
      </a:majorFont>
      <a:minorFont>
        <a:latin typeface="Arial" panose="020F0502020204030204"/>
        <a:ea typeface="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mg442ff">
      <a:majorFont>
        <a:latin typeface="Arial" panose="020F0302020204030204"/>
        <a:ea typeface="楷体"/>
        <a:cs typeface=""/>
      </a:majorFont>
      <a:minorFont>
        <a:latin typeface="Arial" panose="020F0502020204030204"/>
        <a:ea typeface="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2322</TotalTime>
  <Words>3660</Words>
  <Application>Microsoft Office PowerPoint</Application>
  <PresentationFormat>寬螢幕</PresentationFormat>
  <Paragraphs>1029</Paragraphs>
  <Slides>41</Slides>
  <Notes>29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41</vt:i4>
      </vt:variant>
    </vt:vector>
  </HeadingPairs>
  <TitlesOfParts>
    <vt:vector size="52" baseType="lpstr">
      <vt:lpstr>等线</vt:lpstr>
      <vt:lpstr>等线 Light</vt:lpstr>
      <vt:lpstr>等线 Light</vt:lpstr>
      <vt:lpstr>NotoSansSC-Thin</vt:lpstr>
      <vt:lpstr>Roboto-Thin</vt:lpstr>
      <vt:lpstr>Arial</vt:lpstr>
      <vt:lpstr>Calibri</vt:lpstr>
      <vt:lpstr>Wingdings</vt:lpstr>
      <vt:lpstr>Office 主题​​</vt:lpstr>
      <vt:lpstr>1_Office 主题​​</vt:lpstr>
      <vt:lpstr>4_Office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Han Tongyue</dc:creator>
  <cp:lastModifiedBy>William Wong</cp:lastModifiedBy>
  <cp:revision>182</cp:revision>
  <dcterms:created xsi:type="dcterms:W3CDTF">2021-05-13T06:27:19Z</dcterms:created>
  <dcterms:modified xsi:type="dcterms:W3CDTF">2021-05-26T04:34:24Z</dcterms:modified>
</cp:coreProperties>
</file>

<file path=docProps/thumbnail.jpeg>
</file>